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96" r:id="rId1"/>
  </p:sldMasterIdLst>
  <p:notesMasterIdLst>
    <p:notesMasterId r:id="rId75"/>
  </p:notesMasterIdLst>
  <p:sldIdLst>
    <p:sldId id="256" r:id="rId2"/>
    <p:sldId id="257" r:id="rId3"/>
    <p:sldId id="258" r:id="rId4"/>
    <p:sldId id="261" r:id="rId5"/>
    <p:sldId id="263" r:id="rId6"/>
    <p:sldId id="260" r:id="rId7"/>
    <p:sldId id="264" r:id="rId8"/>
    <p:sldId id="262" r:id="rId9"/>
    <p:sldId id="265" r:id="rId10"/>
    <p:sldId id="266" r:id="rId11"/>
    <p:sldId id="267" r:id="rId12"/>
    <p:sldId id="268" r:id="rId13"/>
    <p:sldId id="270" r:id="rId14"/>
    <p:sldId id="271" r:id="rId15"/>
    <p:sldId id="272" r:id="rId16"/>
    <p:sldId id="269" r:id="rId17"/>
    <p:sldId id="281" r:id="rId18"/>
    <p:sldId id="273" r:id="rId19"/>
    <p:sldId id="278" r:id="rId20"/>
    <p:sldId id="279" r:id="rId21"/>
    <p:sldId id="274" r:id="rId22"/>
    <p:sldId id="275" r:id="rId23"/>
    <p:sldId id="276" r:id="rId24"/>
    <p:sldId id="277" r:id="rId25"/>
    <p:sldId id="280" r:id="rId26"/>
    <p:sldId id="282" r:id="rId27"/>
    <p:sldId id="283" r:id="rId28"/>
    <p:sldId id="284" r:id="rId29"/>
    <p:sldId id="285" r:id="rId30"/>
    <p:sldId id="286" r:id="rId31"/>
    <p:sldId id="287" r:id="rId32"/>
    <p:sldId id="288" r:id="rId33"/>
    <p:sldId id="290" r:id="rId34"/>
    <p:sldId id="291" r:id="rId35"/>
    <p:sldId id="289" r:id="rId36"/>
    <p:sldId id="292" r:id="rId37"/>
    <p:sldId id="293" r:id="rId38"/>
    <p:sldId id="307" r:id="rId39"/>
    <p:sldId id="308" r:id="rId40"/>
    <p:sldId id="294" r:id="rId41"/>
    <p:sldId id="295" r:id="rId42"/>
    <p:sldId id="296" r:id="rId43"/>
    <p:sldId id="297" r:id="rId44"/>
    <p:sldId id="298" r:id="rId45"/>
    <p:sldId id="299" r:id="rId46"/>
    <p:sldId id="300" r:id="rId47"/>
    <p:sldId id="301" r:id="rId48"/>
    <p:sldId id="302" r:id="rId49"/>
    <p:sldId id="306" r:id="rId50"/>
    <p:sldId id="303" r:id="rId51"/>
    <p:sldId id="304" r:id="rId52"/>
    <p:sldId id="305" r:id="rId53"/>
    <p:sldId id="309" r:id="rId54"/>
    <p:sldId id="311" r:id="rId55"/>
    <p:sldId id="310" r:id="rId56"/>
    <p:sldId id="312" r:id="rId57"/>
    <p:sldId id="313" r:id="rId58"/>
    <p:sldId id="314" r:id="rId59"/>
    <p:sldId id="317" r:id="rId60"/>
    <p:sldId id="318" r:id="rId61"/>
    <p:sldId id="319" r:id="rId62"/>
    <p:sldId id="320" r:id="rId63"/>
    <p:sldId id="321" r:id="rId64"/>
    <p:sldId id="322" r:id="rId65"/>
    <p:sldId id="323" r:id="rId66"/>
    <p:sldId id="324" r:id="rId67"/>
    <p:sldId id="325" r:id="rId68"/>
    <p:sldId id="326" r:id="rId69"/>
    <p:sldId id="327" r:id="rId70"/>
    <p:sldId id="328" r:id="rId71"/>
    <p:sldId id="329" r:id="rId72"/>
    <p:sldId id="330" r:id="rId73"/>
    <p:sldId id="331" r:id="rId74"/>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82527633-6823-D340-9B5E-CB04634648F1}">
          <p14:sldIdLst>
            <p14:sldId id="256"/>
          </p14:sldIdLst>
        </p14:section>
        <p14:section name="Untitled Section" id="{4C30C568-F47F-BA49-8FF2-4E5B6E53D6FB}">
          <p14:sldIdLst>
            <p14:sldId id="257"/>
            <p14:sldId id="258"/>
            <p14:sldId id="261"/>
            <p14:sldId id="263"/>
            <p14:sldId id="260"/>
            <p14:sldId id="264"/>
            <p14:sldId id="262"/>
            <p14:sldId id="265"/>
            <p14:sldId id="266"/>
            <p14:sldId id="267"/>
            <p14:sldId id="268"/>
            <p14:sldId id="270"/>
            <p14:sldId id="271"/>
            <p14:sldId id="272"/>
            <p14:sldId id="269"/>
            <p14:sldId id="281"/>
            <p14:sldId id="273"/>
            <p14:sldId id="278"/>
            <p14:sldId id="279"/>
            <p14:sldId id="274"/>
            <p14:sldId id="275"/>
            <p14:sldId id="276"/>
            <p14:sldId id="277"/>
            <p14:sldId id="280"/>
            <p14:sldId id="282"/>
            <p14:sldId id="283"/>
            <p14:sldId id="284"/>
            <p14:sldId id="285"/>
            <p14:sldId id="286"/>
            <p14:sldId id="287"/>
            <p14:sldId id="288"/>
            <p14:sldId id="290"/>
            <p14:sldId id="291"/>
            <p14:sldId id="289"/>
            <p14:sldId id="292"/>
            <p14:sldId id="293"/>
            <p14:sldId id="307"/>
            <p14:sldId id="308"/>
            <p14:sldId id="294"/>
            <p14:sldId id="295"/>
            <p14:sldId id="296"/>
            <p14:sldId id="297"/>
            <p14:sldId id="298"/>
            <p14:sldId id="299"/>
            <p14:sldId id="300"/>
            <p14:sldId id="301"/>
            <p14:sldId id="302"/>
            <p14:sldId id="306"/>
            <p14:sldId id="303"/>
            <p14:sldId id="304"/>
            <p14:sldId id="305"/>
            <p14:sldId id="309"/>
            <p14:sldId id="311"/>
            <p14:sldId id="310"/>
            <p14:sldId id="312"/>
            <p14:sldId id="313"/>
            <p14:sldId id="314"/>
            <p14:sldId id="317"/>
            <p14:sldId id="318"/>
            <p14:sldId id="319"/>
            <p14:sldId id="320"/>
            <p14:sldId id="321"/>
            <p14:sldId id="322"/>
            <p14:sldId id="323"/>
            <p14:sldId id="324"/>
            <p14:sldId id="325"/>
            <p14:sldId id="326"/>
            <p14:sldId id="327"/>
            <p14:sldId id="328"/>
            <p14:sldId id="329"/>
            <p14:sldId id="330"/>
            <p14:sldId id="331"/>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8E22"/>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2ADB365-FEF3-DD86-2492-C22F39516317}" v="6" dt="2025-11-21T10:05:05.85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86" autoAdjust="0"/>
  </p:normalViewPr>
  <p:slideViewPr>
    <p:cSldViewPr snapToGrid="0" snapToObjects="1">
      <p:cViewPr varScale="1">
        <p:scale>
          <a:sx n="93" d="100"/>
          <a:sy n="93" d="100"/>
        </p:scale>
        <p:origin x="456" y="19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16" Type="http://schemas.openxmlformats.org/officeDocument/2006/relationships/slide" Target="slides/slide1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tableStyles" Target="tableStyle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microsoft.com/office/2015/10/relationships/revisionInfo" Target="revisionInfo.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presProps" Target="presProps.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B51D593-8362-4981-A1D9-F4E61E67469D}" type="doc">
      <dgm:prSet loTypeId="urn:microsoft.com/office/officeart/2017/3/layout/HorizontalPathTimeline" loCatId="process" qsTypeId="urn:microsoft.com/office/officeart/2005/8/quickstyle/simple1" qsCatId="simple" csTypeId="urn:microsoft.com/office/officeart/2005/8/colors/accent1_2" csCatId="accent1" phldr="1"/>
      <dgm:spPr/>
      <dgm:t>
        <a:bodyPr/>
        <a:lstStyle/>
        <a:p>
          <a:endParaRPr lang="en-US"/>
        </a:p>
      </dgm:t>
    </dgm:pt>
    <dgm:pt modelId="{D67653FF-9721-4F43-8304-2A70ED9650D5}">
      <dgm:prSet/>
      <dgm:spPr/>
      <dgm:t>
        <a:bodyPr/>
        <a:lstStyle/>
        <a:p>
          <a:pPr>
            <a:defRPr b="1"/>
          </a:pPr>
          <a:r>
            <a:rPr lang="en-US"/>
            <a:t>1427</a:t>
          </a:r>
        </a:p>
      </dgm:t>
    </dgm:pt>
    <dgm:pt modelId="{F7345495-5863-4975-81AD-230CEE8B8817}" type="parTrans" cxnId="{25220EBE-AA67-4706-A00E-E6F8B390153B}">
      <dgm:prSet/>
      <dgm:spPr/>
      <dgm:t>
        <a:bodyPr/>
        <a:lstStyle/>
        <a:p>
          <a:endParaRPr lang="en-US"/>
        </a:p>
      </dgm:t>
    </dgm:pt>
    <dgm:pt modelId="{10FCF5A5-2859-4FCF-804A-06D9A23C2496}" type="sibTrans" cxnId="{25220EBE-AA67-4706-A00E-E6F8B390153B}">
      <dgm:prSet/>
      <dgm:spPr/>
      <dgm:t>
        <a:bodyPr/>
        <a:lstStyle/>
        <a:p>
          <a:endParaRPr lang="en-US"/>
        </a:p>
      </dgm:t>
    </dgm:pt>
    <dgm:pt modelId="{17BD9DBE-2A33-4993-AF79-2C5CFD6CF7EA}">
      <dgm:prSet/>
      <dgm:spPr/>
      <dgm:t>
        <a:bodyPr/>
        <a:lstStyle/>
        <a:p>
          <a:r>
            <a:rPr lang="en-US"/>
            <a:t>In 1427 a manuscript was discovered which contained classical plays and descriptions of Greek and Roman theatres – written by Vitruvius, who died around 15 BC.</a:t>
          </a:r>
        </a:p>
      </dgm:t>
    </dgm:pt>
    <dgm:pt modelId="{37A8B9D9-5538-4530-91FB-DC9C67B20221}" type="parTrans" cxnId="{55A4B51E-7459-4947-BAEF-10F96E5684C3}">
      <dgm:prSet/>
      <dgm:spPr/>
      <dgm:t>
        <a:bodyPr/>
        <a:lstStyle/>
        <a:p>
          <a:endParaRPr lang="en-US"/>
        </a:p>
      </dgm:t>
    </dgm:pt>
    <dgm:pt modelId="{08012786-6046-4210-A01E-61F95B5D556B}" type="sibTrans" cxnId="{55A4B51E-7459-4947-BAEF-10F96E5684C3}">
      <dgm:prSet/>
      <dgm:spPr/>
      <dgm:t>
        <a:bodyPr/>
        <a:lstStyle/>
        <a:p>
          <a:endParaRPr lang="en-US"/>
        </a:p>
      </dgm:t>
    </dgm:pt>
    <dgm:pt modelId="{837B24CC-6E8E-4EF0-ADF6-8DFA3E4550D9}">
      <dgm:prSet/>
      <dgm:spPr/>
      <dgm:t>
        <a:bodyPr/>
        <a:lstStyle/>
        <a:p>
          <a:pPr>
            <a:defRPr b="1"/>
          </a:pPr>
          <a:r>
            <a:rPr lang="en-US"/>
            <a:t>1511</a:t>
          </a:r>
        </a:p>
      </dgm:t>
    </dgm:pt>
    <dgm:pt modelId="{74F9094C-E6F8-4A27-8E6F-D370260DE1B9}" type="parTrans" cxnId="{2255A32D-5248-4C04-A20C-30D83ACE44F8}">
      <dgm:prSet/>
      <dgm:spPr/>
      <dgm:t>
        <a:bodyPr/>
        <a:lstStyle/>
        <a:p>
          <a:endParaRPr lang="en-US"/>
        </a:p>
      </dgm:t>
    </dgm:pt>
    <dgm:pt modelId="{CD635E5A-8527-4E16-81BF-44677290ED58}" type="sibTrans" cxnId="{2255A32D-5248-4C04-A20C-30D83ACE44F8}">
      <dgm:prSet/>
      <dgm:spPr/>
      <dgm:t>
        <a:bodyPr/>
        <a:lstStyle/>
        <a:p>
          <a:endParaRPr lang="en-US"/>
        </a:p>
      </dgm:t>
    </dgm:pt>
    <dgm:pt modelId="{E6ABD175-0752-4F58-AAD8-7896BCFF4386}">
      <dgm:prSet/>
      <dgm:spPr/>
      <dgm:t>
        <a:bodyPr/>
        <a:lstStyle/>
        <a:p>
          <a:r>
            <a:rPr lang="en-US"/>
            <a:t>After 1511, editions of Vitruvius were published with especially prepared illustrations, and these were used as “templates” for spaces in which to perform the newly popular old classical plays.</a:t>
          </a:r>
        </a:p>
      </dgm:t>
    </dgm:pt>
    <dgm:pt modelId="{053CEBE4-B8A3-4BB1-B33B-2DF0DE645C0F}" type="parTrans" cxnId="{D881E50E-2DB2-4E52-99D0-A4A50DC87664}">
      <dgm:prSet/>
      <dgm:spPr/>
      <dgm:t>
        <a:bodyPr/>
        <a:lstStyle/>
        <a:p>
          <a:endParaRPr lang="en-US"/>
        </a:p>
      </dgm:t>
    </dgm:pt>
    <dgm:pt modelId="{406ED922-D67C-47F4-B6B1-BC75B4291653}" type="sibTrans" cxnId="{D881E50E-2DB2-4E52-99D0-A4A50DC87664}">
      <dgm:prSet/>
      <dgm:spPr/>
      <dgm:t>
        <a:bodyPr/>
        <a:lstStyle/>
        <a:p>
          <a:endParaRPr lang="en-US"/>
        </a:p>
      </dgm:t>
    </dgm:pt>
    <dgm:pt modelId="{D607B30D-1D8E-4198-ADB5-4D050C713EDE}">
      <dgm:prSet/>
      <dgm:spPr/>
      <dgm:t>
        <a:bodyPr/>
        <a:lstStyle/>
        <a:p>
          <a:pPr>
            <a:defRPr b="1"/>
          </a:pPr>
          <a:r>
            <a:rPr lang="en-US"/>
            <a:t>1584</a:t>
          </a:r>
        </a:p>
      </dgm:t>
    </dgm:pt>
    <dgm:pt modelId="{83CC915D-4003-4C01-BF78-74D53FD9E8CD}" type="parTrans" cxnId="{0BCFA9B0-E9AB-4C74-B5F3-6F53133E5508}">
      <dgm:prSet/>
      <dgm:spPr/>
      <dgm:t>
        <a:bodyPr/>
        <a:lstStyle/>
        <a:p>
          <a:endParaRPr lang="en-US"/>
        </a:p>
      </dgm:t>
    </dgm:pt>
    <dgm:pt modelId="{753D211C-D110-438F-8415-366D057D7B01}" type="sibTrans" cxnId="{0BCFA9B0-E9AB-4C74-B5F3-6F53133E5508}">
      <dgm:prSet/>
      <dgm:spPr/>
      <dgm:t>
        <a:bodyPr/>
        <a:lstStyle/>
        <a:p>
          <a:endParaRPr lang="en-US"/>
        </a:p>
      </dgm:t>
    </dgm:pt>
    <dgm:pt modelId="{F34AC01A-3279-4EB0-BBF5-2D7BF6FBB01C}">
      <dgm:prSet/>
      <dgm:spPr/>
      <dgm:t>
        <a:bodyPr/>
        <a:lstStyle/>
        <a:p>
          <a:r>
            <a:rPr lang="en-US"/>
            <a:t>This led to the first permanent theatre buildings, the oldest surviving being Teatro Olympico (1584) designed by Andrea Palladio.</a:t>
          </a:r>
        </a:p>
      </dgm:t>
    </dgm:pt>
    <dgm:pt modelId="{BB285B2B-8685-4958-8751-AFC614AF192E}" type="parTrans" cxnId="{9A35331E-CBED-4E93-9ED9-621FC209FF5B}">
      <dgm:prSet/>
      <dgm:spPr/>
      <dgm:t>
        <a:bodyPr/>
        <a:lstStyle/>
        <a:p>
          <a:endParaRPr lang="en-US"/>
        </a:p>
      </dgm:t>
    </dgm:pt>
    <dgm:pt modelId="{81BA4B28-D154-41D3-8885-3BF8741FAC80}" type="sibTrans" cxnId="{9A35331E-CBED-4E93-9ED9-621FC209FF5B}">
      <dgm:prSet/>
      <dgm:spPr/>
      <dgm:t>
        <a:bodyPr/>
        <a:lstStyle/>
        <a:p>
          <a:endParaRPr lang="en-US"/>
        </a:p>
      </dgm:t>
    </dgm:pt>
    <dgm:pt modelId="{8E16A342-A132-3E4E-A6E6-62319B257D5A}" type="pres">
      <dgm:prSet presAssocID="{0B51D593-8362-4981-A1D9-F4E61E67469D}" presName="root" presStyleCnt="0">
        <dgm:presLayoutVars>
          <dgm:chMax/>
          <dgm:chPref/>
          <dgm:animLvl val="lvl"/>
        </dgm:presLayoutVars>
      </dgm:prSet>
      <dgm:spPr/>
    </dgm:pt>
    <dgm:pt modelId="{395C0C38-DF7E-AF41-8536-A27DC82D6EC3}" type="pres">
      <dgm:prSet presAssocID="{0B51D593-8362-4981-A1D9-F4E61E67469D}" presName="divider" presStyleLbl="node1" presStyleIdx="0" presStyleCnt="1"/>
      <dgm:spPr/>
    </dgm:pt>
    <dgm:pt modelId="{18E8AB47-A669-684F-AC80-2785EAE4982B}" type="pres">
      <dgm:prSet presAssocID="{0B51D593-8362-4981-A1D9-F4E61E67469D}" presName="nodes" presStyleCnt="0">
        <dgm:presLayoutVars>
          <dgm:chMax/>
          <dgm:chPref/>
          <dgm:animLvl val="lvl"/>
        </dgm:presLayoutVars>
      </dgm:prSet>
      <dgm:spPr/>
    </dgm:pt>
    <dgm:pt modelId="{2CEBEE1A-58A8-564C-BF7F-7B6A3085D0EC}" type="pres">
      <dgm:prSet presAssocID="{D67653FF-9721-4F43-8304-2A70ED9650D5}" presName="composite" presStyleCnt="0"/>
      <dgm:spPr/>
    </dgm:pt>
    <dgm:pt modelId="{F1208A2D-E33A-7444-8CC8-9087020AF1E6}" type="pres">
      <dgm:prSet presAssocID="{D67653FF-9721-4F43-8304-2A70ED9650D5}" presName="L1TextContainer" presStyleLbl="revTx" presStyleIdx="0" presStyleCnt="3">
        <dgm:presLayoutVars>
          <dgm:chMax val="1"/>
          <dgm:chPref val="1"/>
          <dgm:bulletEnabled val="1"/>
        </dgm:presLayoutVars>
      </dgm:prSet>
      <dgm:spPr/>
    </dgm:pt>
    <dgm:pt modelId="{6BDE06FC-9D4B-4D44-BF74-AC430C1208C7}" type="pres">
      <dgm:prSet presAssocID="{D67653FF-9721-4F43-8304-2A70ED9650D5}" presName="L2TextContainerWrapper" presStyleCnt="0">
        <dgm:presLayoutVars>
          <dgm:chMax val="0"/>
          <dgm:chPref val="0"/>
          <dgm:bulletEnabled val="1"/>
        </dgm:presLayoutVars>
      </dgm:prSet>
      <dgm:spPr/>
    </dgm:pt>
    <dgm:pt modelId="{07B47D66-6EAD-324B-BEF3-88D9678A2437}" type="pres">
      <dgm:prSet presAssocID="{D67653FF-9721-4F43-8304-2A70ED9650D5}" presName="L2TextContainer" presStyleLbl="bgAccFollowNode1" presStyleIdx="0" presStyleCnt="3"/>
      <dgm:spPr/>
    </dgm:pt>
    <dgm:pt modelId="{B5E6F056-2991-B842-B07A-0B9CC494E861}" type="pres">
      <dgm:prSet presAssocID="{D67653FF-9721-4F43-8304-2A70ED9650D5}" presName="FlexibleEmptyPlaceHolder" presStyleCnt="0"/>
      <dgm:spPr/>
    </dgm:pt>
    <dgm:pt modelId="{DCC66999-0B72-AA42-A0D5-0D2ACD1004B4}" type="pres">
      <dgm:prSet presAssocID="{D67653FF-9721-4F43-8304-2A70ED9650D5}" presName="ConnectLine" presStyleLbl="alignNode1" presStyleIdx="0" presStyleCnt="3"/>
      <dgm:spPr>
        <a:solidFill>
          <a:schemeClr val="accent1">
            <a:hueOff val="0"/>
            <a:satOff val="0"/>
            <a:lumOff val="0"/>
            <a:alphaOff val="0"/>
          </a:schemeClr>
        </a:solidFill>
        <a:ln w="6350" cap="flat" cmpd="sng" algn="ctr">
          <a:solidFill>
            <a:schemeClr val="accent1">
              <a:hueOff val="0"/>
              <a:satOff val="0"/>
              <a:lumOff val="0"/>
              <a:alphaOff val="0"/>
            </a:schemeClr>
          </a:solidFill>
          <a:prstDash val="dash"/>
        </a:ln>
        <a:effectLst/>
      </dgm:spPr>
    </dgm:pt>
    <dgm:pt modelId="{E6FE138D-45DE-5942-8E3E-2F6E0123A994}" type="pres">
      <dgm:prSet presAssocID="{D67653FF-9721-4F43-8304-2A70ED9650D5}" presName="ConnectorPoint" presStyleLbl="fgAcc1" presStyleIdx="0" presStyleCnt="3"/>
      <dgm:spPr>
        <a:solidFill>
          <a:schemeClr val="lt1">
            <a:alpha val="90000"/>
            <a:hueOff val="0"/>
            <a:satOff val="0"/>
            <a:lumOff val="0"/>
            <a:alphaOff val="0"/>
          </a:schemeClr>
        </a:solidFill>
        <a:ln w="15875" cap="flat" cmpd="sng" algn="ctr">
          <a:noFill/>
          <a:prstDash val="solid"/>
        </a:ln>
        <a:effectLst/>
      </dgm:spPr>
    </dgm:pt>
    <dgm:pt modelId="{20ED2B9C-FDAF-2A48-8461-011378E9478D}" type="pres">
      <dgm:prSet presAssocID="{D67653FF-9721-4F43-8304-2A70ED9650D5}" presName="EmptyPlaceHolder" presStyleCnt="0"/>
      <dgm:spPr/>
    </dgm:pt>
    <dgm:pt modelId="{726ED523-BF85-314E-819E-6840C0520EE9}" type="pres">
      <dgm:prSet presAssocID="{10FCF5A5-2859-4FCF-804A-06D9A23C2496}" presName="spaceBetweenRectangles" presStyleCnt="0"/>
      <dgm:spPr/>
    </dgm:pt>
    <dgm:pt modelId="{13C19F56-ABB3-F747-AA78-5CAE86BFC2B0}" type="pres">
      <dgm:prSet presAssocID="{837B24CC-6E8E-4EF0-ADF6-8DFA3E4550D9}" presName="composite" presStyleCnt="0"/>
      <dgm:spPr/>
    </dgm:pt>
    <dgm:pt modelId="{7F6DB334-2B6B-1440-B2BF-B626851E3C07}" type="pres">
      <dgm:prSet presAssocID="{837B24CC-6E8E-4EF0-ADF6-8DFA3E4550D9}" presName="L1TextContainer" presStyleLbl="revTx" presStyleIdx="1" presStyleCnt="3">
        <dgm:presLayoutVars>
          <dgm:chMax val="1"/>
          <dgm:chPref val="1"/>
          <dgm:bulletEnabled val="1"/>
        </dgm:presLayoutVars>
      </dgm:prSet>
      <dgm:spPr/>
    </dgm:pt>
    <dgm:pt modelId="{26CA0FA7-83D5-E846-9C64-AAD1E566B4F6}" type="pres">
      <dgm:prSet presAssocID="{837B24CC-6E8E-4EF0-ADF6-8DFA3E4550D9}" presName="L2TextContainerWrapper" presStyleCnt="0">
        <dgm:presLayoutVars>
          <dgm:chMax val="0"/>
          <dgm:chPref val="0"/>
          <dgm:bulletEnabled val="1"/>
        </dgm:presLayoutVars>
      </dgm:prSet>
      <dgm:spPr/>
    </dgm:pt>
    <dgm:pt modelId="{E8189C88-BDC0-2949-BD5E-24DE7BD2B759}" type="pres">
      <dgm:prSet presAssocID="{837B24CC-6E8E-4EF0-ADF6-8DFA3E4550D9}" presName="L2TextContainer" presStyleLbl="bgAccFollowNode1" presStyleIdx="1" presStyleCnt="3"/>
      <dgm:spPr/>
    </dgm:pt>
    <dgm:pt modelId="{A9C02DA1-0635-5D47-933B-6C944D51AFB4}" type="pres">
      <dgm:prSet presAssocID="{837B24CC-6E8E-4EF0-ADF6-8DFA3E4550D9}" presName="FlexibleEmptyPlaceHolder" presStyleCnt="0"/>
      <dgm:spPr/>
    </dgm:pt>
    <dgm:pt modelId="{0A004E28-3065-8D4C-AD1F-8FF74BDBED8D}" type="pres">
      <dgm:prSet presAssocID="{837B24CC-6E8E-4EF0-ADF6-8DFA3E4550D9}" presName="ConnectLine" presStyleLbl="alignNode1" presStyleIdx="1" presStyleCnt="3"/>
      <dgm:spPr>
        <a:solidFill>
          <a:schemeClr val="accent1">
            <a:hueOff val="0"/>
            <a:satOff val="0"/>
            <a:lumOff val="0"/>
            <a:alphaOff val="0"/>
          </a:schemeClr>
        </a:solidFill>
        <a:ln w="6350" cap="flat" cmpd="sng" algn="ctr">
          <a:solidFill>
            <a:schemeClr val="accent1">
              <a:hueOff val="0"/>
              <a:satOff val="0"/>
              <a:lumOff val="0"/>
              <a:alphaOff val="0"/>
            </a:schemeClr>
          </a:solidFill>
          <a:prstDash val="dash"/>
        </a:ln>
        <a:effectLst/>
      </dgm:spPr>
    </dgm:pt>
    <dgm:pt modelId="{E23D20AF-C337-1346-9EFB-3679C6553C19}" type="pres">
      <dgm:prSet presAssocID="{837B24CC-6E8E-4EF0-ADF6-8DFA3E4550D9}" presName="ConnectorPoint" presStyleLbl="fgAcc1" presStyleIdx="1" presStyleCnt="3"/>
      <dgm:spPr>
        <a:solidFill>
          <a:schemeClr val="lt1">
            <a:alpha val="90000"/>
            <a:hueOff val="0"/>
            <a:satOff val="0"/>
            <a:lumOff val="0"/>
            <a:alphaOff val="0"/>
          </a:schemeClr>
        </a:solidFill>
        <a:ln w="15875" cap="flat" cmpd="sng" algn="ctr">
          <a:noFill/>
          <a:prstDash val="solid"/>
        </a:ln>
        <a:effectLst/>
      </dgm:spPr>
    </dgm:pt>
    <dgm:pt modelId="{5E9B7B49-AAB8-F048-910A-87EB48E8E7F7}" type="pres">
      <dgm:prSet presAssocID="{837B24CC-6E8E-4EF0-ADF6-8DFA3E4550D9}" presName="EmptyPlaceHolder" presStyleCnt="0"/>
      <dgm:spPr/>
    </dgm:pt>
    <dgm:pt modelId="{64D141BE-E13E-7440-8E52-E976A8BF061F}" type="pres">
      <dgm:prSet presAssocID="{CD635E5A-8527-4E16-81BF-44677290ED58}" presName="spaceBetweenRectangles" presStyleCnt="0"/>
      <dgm:spPr/>
    </dgm:pt>
    <dgm:pt modelId="{9C112008-E6D1-5946-9AD2-184ACD8DC38C}" type="pres">
      <dgm:prSet presAssocID="{D607B30D-1D8E-4198-ADB5-4D050C713EDE}" presName="composite" presStyleCnt="0"/>
      <dgm:spPr/>
    </dgm:pt>
    <dgm:pt modelId="{897CF84A-7830-EB4B-A20D-10C375675622}" type="pres">
      <dgm:prSet presAssocID="{D607B30D-1D8E-4198-ADB5-4D050C713EDE}" presName="L1TextContainer" presStyleLbl="revTx" presStyleIdx="2" presStyleCnt="3">
        <dgm:presLayoutVars>
          <dgm:chMax val="1"/>
          <dgm:chPref val="1"/>
          <dgm:bulletEnabled val="1"/>
        </dgm:presLayoutVars>
      </dgm:prSet>
      <dgm:spPr/>
    </dgm:pt>
    <dgm:pt modelId="{47DD43BF-66BE-F940-A735-D6ACE3297AFA}" type="pres">
      <dgm:prSet presAssocID="{D607B30D-1D8E-4198-ADB5-4D050C713EDE}" presName="L2TextContainerWrapper" presStyleCnt="0">
        <dgm:presLayoutVars>
          <dgm:chMax val="0"/>
          <dgm:chPref val="0"/>
          <dgm:bulletEnabled val="1"/>
        </dgm:presLayoutVars>
      </dgm:prSet>
      <dgm:spPr/>
    </dgm:pt>
    <dgm:pt modelId="{1F4ED30A-1BAC-7B4C-8D04-3483ED8C2D75}" type="pres">
      <dgm:prSet presAssocID="{D607B30D-1D8E-4198-ADB5-4D050C713EDE}" presName="L2TextContainer" presStyleLbl="bgAccFollowNode1" presStyleIdx="2" presStyleCnt="3"/>
      <dgm:spPr/>
    </dgm:pt>
    <dgm:pt modelId="{C6E94015-0FCD-AF40-A0E7-2F4F5D7D2277}" type="pres">
      <dgm:prSet presAssocID="{D607B30D-1D8E-4198-ADB5-4D050C713EDE}" presName="FlexibleEmptyPlaceHolder" presStyleCnt="0"/>
      <dgm:spPr/>
    </dgm:pt>
    <dgm:pt modelId="{B501D17E-DB7B-BA46-AFC9-91A30CC6CF0E}" type="pres">
      <dgm:prSet presAssocID="{D607B30D-1D8E-4198-ADB5-4D050C713EDE}" presName="ConnectLine" presStyleLbl="alignNode1" presStyleIdx="2" presStyleCnt="3"/>
      <dgm:spPr>
        <a:solidFill>
          <a:schemeClr val="accent1">
            <a:hueOff val="0"/>
            <a:satOff val="0"/>
            <a:lumOff val="0"/>
            <a:alphaOff val="0"/>
          </a:schemeClr>
        </a:solidFill>
        <a:ln w="6350" cap="flat" cmpd="sng" algn="ctr">
          <a:solidFill>
            <a:schemeClr val="accent1">
              <a:hueOff val="0"/>
              <a:satOff val="0"/>
              <a:lumOff val="0"/>
              <a:alphaOff val="0"/>
            </a:schemeClr>
          </a:solidFill>
          <a:prstDash val="dash"/>
        </a:ln>
        <a:effectLst/>
      </dgm:spPr>
    </dgm:pt>
    <dgm:pt modelId="{70974E8F-D303-3445-A46D-2A16E8C13518}" type="pres">
      <dgm:prSet presAssocID="{D607B30D-1D8E-4198-ADB5-4D050C713EDE}" presName="ConnectorPoint" presStyleLbl="fgAcc1" presStyleIdx="2" presStyleCnt="3"/>
      <dgm:spPr>
        <a:solidFill>
          <a:schemeClr val="lt1">
            <a:alpha val="90000"/>
            <a:hueOff val="0"/>
            <a:satOff val="0"/>
            <a:lumOff val="0"/>
            <a:alphaOff val="0"/>
          </a:schemeClr>
        </a:solidFill>
        <a:ln w="15875" cap="flat" cmpd="sng" algn="ctr">
          <a:noFill/>
          <a:prstDash val="solid"/>
        </a:ln>
        <a:effectLst/>
      </dgm:spPr>
    </dgm:pt>
    <dgm:pt modelId="{F34FD2A0-A186-D64D-936D-D3234DBE7BAF}" type="pres">
      <dgm:prSet presAssocID="{D607B30D-1D8E-4198-ADB5-4D050C713EDE}" presName="EmptyPlaceHolder" presStyleCnt="0"/>
      <dgm:spPr/>
    </dgm:pt>
  </dgm:ptLst>
  <dgm:cxnLst>
    <dgm:cxn modelId="{D881E50E-2DB2-4E52-99D0-A4A50DC87664}" srcId="{837B24CC-6E8E-4EF0-ADF6-8DFA3E4550D9}" destId="{E6ABD175-0752-4F58-AAD8-7896BCFF4386}" srcOrd="0" destOrd="0" parTransId="{053CEBE4-B8A3-4BB1-B33B-2DF0DE645C0F}" sibTransId="{406ED922-D67C-47F4-B6B1-BC75B4291653}"/>
    <dgm:cxn modelId="{9A35331E-CBED-4E93-9ED9-621FC209FF5B}" srcId="{D607B30D-1D8E-4198-ADB5-4D050C713EDE}" destId="{F34AC01A-3279-4EB0-BBF5-2D7BF6FBB01C}" srcOrd="0" destOrd="0" parTransId="{BB285B2B-8685-4958-8751-AFC614AF192E}" sibTransId="{81BA4B28-D154-41D3-8885-3BF8741FAC80}"/>
    <dgm:cxn modelId="{55A4B51E-7459-4947-BAEF-10F96E5684C3}" srcId="{D67653FF-9721-4F43-8304-2A70ED9650D5}" destId="{17BD9DBE-2A33-4993-AF79-2C5CFD6CF7EA}" srcOrd="0" destOrd="0" parTransId="{37A8B9D9-5538-4530-91FB-DC9C67B20221}" sibTransId="{08012786-6046-4210-A01E-61F95B5D556B}"/>
    <dgm:cxn modelId="{6F59C425-DF9C-1744-9A58-63517AD71B43}" type="presOf" srcId="{837B24CC-6E8E-4EF0-ADF6-8DFA3E4550D9}" destId="{7F6DB334-2B6B-1440-B2BF-B626851E3C07}" srcOrd="0" destOrd="0" presId="urn:microsoft.com/office/officeart/2017/3/layout/HorizontalPathTimeline"/>
    <dgm:cxn modelId="{2255A32D-5248-4C04-A20C-30D83ACE44F8}" srcId="{0B51D593-8362-4981-A1D9-F4E61E67469D}" destId="{837B24CC-6E8E-4EF0-ADF6-8DFA3E4550D9}" srcOrd="1" destOrd="0" parTransId="{74F9094C-E6F8-4A27-8E6F-D370260DE1B9}" sibTransId="{CD635E5A-8527-4E16-81BF-44677290ED58}"/>
    <dgm:cxn modelId="{4C216541-FA77-3B41-A946-FD0C6754EED5}" type="presOf" srcId="{0B51D593-8362-4981-A1D9-F4E61E67469D}" destId="{8E16A342-A132-3E4E-A6E6-62319B257D5A}" srcOrd="0" destOrd="0" presId="urn:microsoft.com/office/officeart/2017/3/layout/HorizontalPathTimeline"/>
    <dgm:cxn modelId="{1002A450-8BCC-DD4F-8196-ED966FB19EB8}" type="presOf" srcId="{D67653FF-9721-4F43-8304-2A70ED9650D5}" destId="{F1208A2D-E33A-7444-8CC8-9087020AF1E6}" srcOrd="0" destOrd="0" presId="urn:microsoft.com/office/officeart/2017/3/layout/HorizontalPathTimeline"/>
    <dgm:cxn modelId="{DED23885-1527-3E43-A245-F7946414466D}" type="presOf" srcId="{E6ABD175-0752-4F58-AAD8-7896BCFF4386}" destId="{E8189C88-BDC0-2949-BD5E-24DE7BD2B759}" srcOrd="0" destOrd="0" presId="urn:microsoft.com/office/officeart/2017/3/layout/HorizontalPathTimeline"/>
    <dgm:cxn modelId="{57969A95-D87B-284F-A9E4-951411FA207B}" type="presOf" srcId="{17BD9DBE-2A33-4993-AF79-2C5CFD6CF7EA}" destId="{07B47D66-6EAD-324B-BEF3-88D9678A2437}" srcOrd="0" destOrd="0" presId="urn:microsoft.com/office/officeart/2017/3/layout/HorizontalPathTimeline"/>
    <dgm:cxn modelId="{0BCFA9B0-E9AB-4C74-B5F3-6F53133E5508}" srcId="{0B51D593-8362-4981-A1D9-F4E61E67469D}" destId="{D607B30D-1D8E-4198-ADB5-4D050C713EDE}" srcOrd="2" destOrd="0" parTransId="{83CC915D-4003-4C01-BF78-74D53FD9E8CD}" sibTransId="{753D211C-D110-438F-8415-366D057D7B01}"/>
    <dgm:cxn modelId="{25220EBE-AA67-4706-A00E-E6F8B390153B}" srcId="{0B51D593-8362-4981-A1D9-F4E61E67469D}" destId="{D67653FF-9721-4F43-8304-2A70ED9650D5}" srcOrd="0" destOrd="0" parTransId="{F7345495-5863-4975-81AD-230CEE8B8817}" sibTransId="{10FCF5A5-2859-4FCF-804A-06D9A23C2496}"/>
    <dgm:cxn modelId="{32E6C4C7-6532-704E-8641-F75B8A1182E1}" type="presOf" srcId="{D607B30D-1D8E-4198-ADB5-4D050C713EDE}" destId="{897CF84A-7830-EB4B-A20D-10C375675622}" srcOrd="0" destOrd="0" presId="urn:microsoft.com/office/officeart/2017/3/layout/HorizontalPathTimeline"/>
    <dgm:cxn modelId="{A4CCF2F0-5887-984C-AF7E-08DE35C673F9}" type="presOf" srcId="{F34AC01A-3279-4EB0-BBF5-2D7BF6FBB01C}" destId="{1F4ED30A-1BAC-7B4C-8D04-3483ED8C2D75}" srcOrd="0" destOrd="0" presId="urn:microsoft.com/office/officeart/2017/3/layout/HorizontalPathTimeline"/>
    <dgm:cxn modelId="{38EBBF4C-FD68-D74E-9B96-DA6E054E8764}" type="presParOf" srcId="{8E16A342-A132-3E4E-A6E6-62319B257D5A}" destId="{395C0C38-DF7E-AF41-8536-A27DC82D6EC3}" srcOrd="0" destOrd="0" presId="urn:microsoft.com/office/officeart/2017/3/layout/HorizontalPathTimeline"/>
    <dgm:cxn modelId="{206D16AD-9F06-E44E-969C-E78156C831BD}" type="presParOf" srcId="{8E16A342-A132-3E4E-A6E6-62319B257D5A}" destId="{18E8AB47-A669-684F-AC80-2785EAE4982B}" srcOrd="1" destOrd="0" presId="urn:microsoft.com/office/officeart/2017/3/layout/HorizontalPathTimeline"/>
    <dgm:cxn modelId="{65507431-8DE3-D74B-8CAF-DF8F658E2B2D}" type="presParOf" srcId="{18E8AB47-A669-684F-AC80-2785EAE4982B}" destId="{2CEBEE1A-58A8-564C-BF7F-7B6A3085D0EC}" srcOrd="0" destOrd="0" presId="urn:microsoft.com/office/officeart/2017/3/layout/HorizontalPathTimeline"/>
    <dgm:cxn modelId="{A9F6B47C-C647-DD4E-AE7D-5605FE625B5B}" type="presParOf" srcId="{2CEBEE1A-58A8-564C-BF7F-7B6A3085D0EC}" destId="{F1208A2D-E33A-7444-8CC8-9087020AF1E6}" srcOrd="0" destOrd="0" presId="urn:microsoft.com/office/officeart/2017/3/layout/HorizontalPathTimeline"/>
    <dgm:cxn modelId="{033C5EF3-0E95-0843-9B5A-5AA4820656E0}" type="presParOf" srcId="{2CEBEE1A-58A8-564C-BF7F-7B6A3085D0EC}" destId="{6BDE06FC-9D4B-4D44-BF74-AC430C1208C7}" srcOrd="1" destOrd="0" presId="urn:microsoft.com/office/officeart/2017/3/layout/HorizontalPathTimeline"/>
    <dgm:cxn modelId="{95691A76-A504-CC43-81EE-A2655DB769CB}" type="presParOf" srcId="{6BDE06FC-9D4B-4D44-BF74-AC430C1208C7}" destId="{07B47D66-6EAD-324B-BEF3-88D9678A2437}" srcOrd="0" destOrd="0" presId="urn:microsoft.com/office/officeart/2017/3/layout/HorizontalPathTimeline"/>
    <dgm:cxn modelId="{5DAA15DD-577B-0945-AC21-10BC93756599}" type="presParOf" srcId="{6BDE06FC-9D4B-4D44-BF74-AC430C1208C7}" destId="{B5E6F056-2991-B842-B07A-0B9CC494E861}" srcOrd="1" destOrd="0" presId="urn:microsoft.com/office/officeart/2017/3/layout/HorizontalPathTimeline"/>
    <dgm:cxn modelId="{3F401212-CC9D-A24A-983C-C8D68FD26A99}" type="presParOf" srcId="{2CEBEE1A-58A8-564C-BF7F-7B6A3085D0EC}" destId="{DCC66999-0B72-AA42-A0D5-0D2ACD1004B4}" srcOrd="2" destOrd="0" presId="urn:microsoft.com/office/officeart/2017/3/layout/HorizontalPathTimeline"/>
    <dgm:cxn modelId="{55D3F95F-117A-CD4F-9470-FF4AB2E645FD}" type="presParOf" srcId="{2CEBEE1A-58A8-564C-BF7F-7B6A3085D0EC}" destId="{E6FE138D-45DE-5942-8E3E-2F6E0123A994}" srcOrd="3" destOrd="0" presId="urn:microsoft.com/office/officeart/2017/3/layout/HorizontalPathTimeline"/>
    <dgm:cxn modelId="{90782729-00EF-6147-ABB4-1770ACE436D6}" type="presParOf" srcId="{2CEBEE1A-58A8-564C-BF7F-7B6A3085D0EC}" destId="{20ED2B9C-FDAF-2A48-8461-011378E9478D}" srcOrd="4" destOrd="0" presId="urn:microsoft.com/office/officeart/2017/3/layout/HorizontalPathTimeline"/>
    <dgm:cxn modelId="{C9ABCE0A-C34D-0D40-BB4D-279226753AB6}" type="presParOf" srcId="{18E8AB47-A669-684F-AC80-2785EAE4982B}" destId="{726ED523-BF85-314E-819E-6840C0520EE9}" srcOrd="1" destOrd="0" presId="urn:microsoft.com/office/officeart/2017/3/layout/HorizontalPathTimeline"/>
    <dgm:cxn modelId="{07DFAEF1-E7E0-7044-9D8A-6E3C56FECCA1}" type="presParOf" srcId="{18E8AB47-A669-684F-AC80-2785EAE4982B}" destId="{13C19F56-ABB3-F747-AA78-5CAE86BFC2B0}" srcOrd="2" destOrd="0" presId="urn:microsoft.com/office/officeart/2017/3/layout/HorizontalPathTimeline"/>
    <dgm:cxn modelId="{CE26D8B6-AFB3-7C43-A670-4D52B770FBD8}" type="presParOf" srcId="{13C19F56-ABB3-F747-AA78-5CAE86BFC2B0}" destId="{7F6DB334-2B6B-1440-B2BF-B626851E3C07}" srcOrd="0" destOrd="0" presId="urn:microsoft.com/office/officeart/2017/3/layout/HorizontalPathTimeline"/>
    <dgm:cxn modelId="{021D1966-3088-E244-98B0-F5ABBE3E9314}" type="presParOf" srcId="{13C19F56-ABB3-F747-AA78-5CAE86BFC2B0}" destId="{26CA0FA7-83D5-E846-9C64-AAD1E566B4F6}" srcOrd="1" destOrd="0" presId="urn:microsoft.com/office/officeart/2017/3/layout/HorizontalPathTimeline"/>
    <dgm:cxn modelId="{CE34EF6C-DCB5-1547-9F00-35703071397B}" type="presParOf" srcId="{26CA0FA7-83D5-E846-9C64-AAD1E566B4F6}" destId="{E8189C88-BDC0-2949-BD5E-24DE7BD2B759}" srcOrd="0" destOrd="0" presId="urn:microsoft.com/office/officeart/2017/3/layout/HorizontalPathTimeline"/>
    <dgm:cxn modelId="{EB092841-349A-B146-8C2F-F7A4B9E8778A}" type="presParOf" srcId="{26CA0FA7-83D5-E846-9C64-AAD1E566B4F6}" destId="{A9C02DA1-0635-5D47-933B-6C944D51AFB4}" srcOrd="1" destOrd="0" presId="urn:microsoft.com/office/officeart/2017/3/layout/HorizontalPathTimeline"/>
    <dgm:cxn modelId="{F8A197B2-DD19-9B41-A9D0-145C9055DE71}" type="presParOf" srcId="{13C19F56-ABB3-F747-AA78-5CAE86BFC2B0}" destId="{0A004E28-3065-8D4C-AD1F-8FF74BDBED8D}" srcOrd="2" destOrd="0" presId="urn:microsoft.com/office/officeart/2017/3/layout/HorizontalPathTimeline"/>
    <dgm:cxn modelId="{BEA3D972-340E-FC4E-B361-D4137464FA3E}" type="presParOf" srcId="{13C19F56-ABB3-F747-AA78-5CAE86BFC2B0}" destId="{E23D20AF-C337-1346-9EFB-3679C6553C19}" srcOrd="3" destOrd="0" presId="urn:microsoft.com/office/officeart/2017/3/layout/HorizontalPathTimeline"/>
    <dgm:cxn modelId="{7FE5E814-CE4E-F941-A2E6-83FD75C7713E}" type="presParOf" srcId="{13C19F56-ABB3-F747-AA78-5CAE86BFC2B0}" destId="{5E9B7B49-AAB8-F048-910A-87EB48E8E7F7}" srcOrd="4" destOrd="0" presId="urn:microsoft.com/office/officeart/2017/3/layout/HorizontalPathTimeline"/>
    <dgm:cxn modelId="{2BB91883-717D-D949-974B-91CACA63D383}" type="presParOf" srcId="{18E8AB47-A669-684F-AC80-2785EAE4982B}" destId="{64D141BE-E13E-7440-8E52-E976A8BF061F}" srcOrd="3" destOrd="0" presId="urn:microsoft.com/office/officeart/2017/3/layout/HorizontalPathTimeline"/>
    <dgm:cxn modelId="{5B71D7B4-BE56-8842-99B2-4E05C8673EA2}" type="presParOf" srcId="{18E8AB47-A669-684F-AC80-2785EAE4982B}" destId="{9C112008-E6D1-5946-9AD2-184ACD8DC38C}" srcOrd="4" destOrd="0" presId="urn:microsoft.com/office/officeart/2017/3/layout/HorizontalPathTimeline"/>
    <dgm:cxn modelId="{DF25E8A5-D56D-7B4F-83E0-81BAEA2888A0}" type="presParOf" srcId="{9C112008-E6D1-5946-9AD2-184ACD8DC38C}" destId="{897CF84A-7830-EB4B-A20D-10C375675622}" srcOrd="0" destOrd="0" presId="urn:microsoft.com/office/officeart/2017/3/layout/HorizontalPathTimeline"/>
    <dgm:cxn modelId="{DA643845-CE81-FC4F-A0C4-3CE19A91A5E9}" type="presParOf" srcId="{9C112008-E6D1-5946-9AD2-184ACD8DC38C}" destId="{47DD43BF-66BE-F940-A735-D6ACE3297AFA}" srcOrd="1" destOrd="0" presId="urn:microsoft.com/office/officeart/2017/3/layout/HorizontalPathTimeline"/>
    <dgm:cxn modelId="{72E82762-FF3E-4344-80D5-F7479B965CB6}" type="presParOf" srcId="{47DD43BF-66BE-F940-A735-D6ACE3297AFA}" destId="{1F4ED30A-1BAC-7B4C-8D04-3483ED8C2D75}" srcOrd="0" destOrd="0" presId="urn:microsoft.com/office/officeart/2017/3/layout/HorizontalPathTimeline"/>
    <dgm:cxn modelId="{B6FB06EF-529B-6D4B-AF09-AC4B62584835}" type="presParOf" srcId="{47DD43BF-66BE-F940-A735-D6ACE3297AFA}" destId="{C6E94015-0FCD-AF40-A0E7-2F4F5D7D2277}" srcOrd="1" destOrd="0" presId="urn:microsoft.com/office/officeart/2017/3/layout/HorizontalPathTimeline"/>
    <dgm:cxn modelId="{47C14362-A8EF-2446-A708-84CF7B908683}" type="presParOf" srcId="{9C112008-E6D1-5946-9AD2-184ACD8DC38C}" destId="{B501D17E-DB7B-BA46-AFC9-91A30CC6CF0E}" srcOrd="2" destOrd="0" presId="urn:microsoft.com/office/officeart/2017/3/layout/HorizontalPathTimeline"/>
    <dgm:cxn modelId="{EACD8C75-0B5A-FF4B-8E01-4BE6B2B47613}" type="presParOf" srcId="{9C112008-E6D1-5946-9AD2-184ACD8DC38C}" destId="{70974E8F-D303-3445-A46D-2A16E8C13518}" srcOrd="3" destOrd="0" presId="urn:microsoft.com/office/officeart/2017/3/layout/HorizontalPathTimeline"/>
    <dgm:cxn modelId="{30A91F24-0203-4B40-80C8-206C994EAD03}" type="presParOf" srcId="{9C112008-E6D1-5946-9AD2-184ACD8DC38C}" destId="{F34FD2A0-A186-D64D-936D-D3234DBE7BAF}" srcOrd="4" destOrd="0" presId="urn:microsoft.com/office/officeart/2017/3/layout/HorizontalPathTimeline"/>
  </dgm:cxnLst>
  <dgm:bg>
    <a:solidFill>
      <a:schemeClr val="bg1"/>
    </a:solidFill>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7C763CF-83CC-4E01-8B9D-E5576DA552CF}" type="doc">
      <dgm:prSet loTypeId="urn:microsoft.com/office/officeart/2008/layout/LinedList" loCatId="list" qsTypeId="urn:microsoft.com/office/officeart/2005/8/quickstyle/simple1" qsCatId="simple" csTypeId="urn:microsoft.com/office/officeart/2005/8/colors/accent0_3" csCatId="mainScheme" phldr="1"/>
      <dgm:spPr/>
      <dgm:t>
        <a:bodyPr/>
        <a:lstStyle/>
        <a:p>
          <a:endParaRPr lang="en-US"/>
        </a:p>
      </dgm:t>
    </dgm:pt>
    <dgm:pt modelId="{4339A199-C1C1-4AC8-87AA-AB53B707BC06}">
      <dgm:prSet/>
      <dgm:spPr/>
      <dgm:t>
        <a:bodyPr/>
        <a:lstStyle/>
        <a:p>
          <a:endParaRPr lang="en-US" dirty="0"/>
        </a:p>
      </dgm:t>
    </dgm:pt>
    <dgm:pt modelId="{971C4385-35F1-4025-8255-06116EB2B2CA}" type="parTrans" cxnId="{A9AE62D8-B690-435B-B1C2-CE513475A4BC}">
      <dgm:prSet/>
      <dgm:spPr/>
      <dgm:t>
        <a:bodyPr/>
        <a:lstStyle/>
        <a:p>
          <a:endParaRPr lang="en-US"/>
        </a:p>
      </dgm:t>
    </dgm:pt>
    <dgm:pt modelId="{BF7336FD-7241-403F-A979-ADB01F201277}" type="sibTrans" cxnId="{A9AE62D8-B690-435B-B1C2-CE513475A4BC}">
      <dgm:prSet/>
      <dgm:spPr/>
      <dgm:t>
        <a:bodyPr/>
        <a:lstStyle/>
        <a:p>
          <a:endParaRPr lang="en-US"/>
        </a:p>
      </dgm:t>
    </dgm:pt>
    <dgm:pt modelId="{26185F54-6964-4B39-8B49-5427BD946AE0}">
      <dgm:prSet/>
      <dgm:spPr/>
      <dgm:t>
        <a:bodyPr/>
        <a:lstStyle/>
        <a:p>
          <a:r>
            <a:rPr lang="en-US"/>
            <a:t>Theatres were built by managers whose companies toured regular circuits of towns and villages.</a:t>
          </a:r>
        </a:p>
      </dgm:t>
    </dgm:pt>
    <dgm:pt modelId="{5AC243B2-5820-4EA9-AF63-EC017E29D82B}" type="parTrans" cxnId="{EEFF86F8-2B58-4D91-B01A-119804E47E2A}">
      <dgm:prSet/>
      <dgm:spPr/>
      <dgm:t>
        <a:bodyPr/>
        <a:lstStyle/>
        <a:p>
          <a:endParaRPr lang="en-US"/>
        </a:p>
      </dgm:t>
    </dgm:pt>
    <dgm:pt modelId="{1F8747BA-E7C3-450A-BFF7-BC3D06D1B6AE}" type="sibTrans" cxnId="{EEFF86F8-2B58-4D91-B01A-119804E47E2A}">
      <dgm:prSet/>
      <dgm:spPr/>
      <dgm:t>
        <a:bodyPr/>
        <a:lstStyle/>
        <a:p>
          <a:endParaRPr lang="en-US"/>
        </a:p>
      </dgm:t>
    </dgm:pt>
    <dgm:pt modelId="{77D620D9-F0E9-425D-99D7-0B73EE15451F}">
      <dgm:prSet/>
      <dgm:spPr/>
      <dgm:t>
        <a:bodyPr/>
        <a:lstStyle/>
        <a:p>
          <a:r>
            <a:rPr lang="en-US"/>
            <a:t>These were converted from halls and barns.</a:t>
          </a:r>
        </a:p>
      </dgm:t>
    </dgm:pt>
    <dgm:pt modelId="{FC446667-2D9F-45F8-9EEB-C69B882E362F}" type="parTrans" cxnId="{181EF0A9-090B-4EB9-ADC5-5D663FB71ABA}">
      <dgm:prSet/>
      <dgm:spPr/>
      <dgm:t>
        <a:bodyPr/>
        <a:lstStyle/>
        <a:p>
          <a:endParaRPr lang="en-US"/>
        </a:p>
      </dgm:t>
    </dgm:pt>
    <dgm:pt modelId="{B446483C-8013-4D05-926E-9CB2FE316F5E}" type="sibTrans" cxnId="{181EF0A9-090B-4EB9-ADC5-5D663FB71ABA}">
      <dgm:prSet/>
      <dgm:spPr/>
      <dgm:t>
        <a:bodyPr/>
        <a:lstStyle/>
        <a:p>
          <a:endParaRPr lang="en-US"/>
        </a:p>
      </dgm:t>
    </dgm:pt>
    <dgm:pt modelId="{A13786D6-C572-48BD-BAC7-E9B4089273B7}">
      <dgm:prSet/>
      <dgm:spPr/>
      <dgm:t>
        <a:bodyPr/>
        <a:lstStyle/>
        <a:p>
          <a:r>
            <a:rPr lang="en-US"/>
            <a:t>They reflected the small “tennis court” shape rather than the grand Metropolis model.</a:t>
          </a:r>
        </a:p>
      </dgm:t>
    </dgm:pt>
    <dgm:pt modelId="{FD07EB5C-803E-4A9D-A907-A8B74449AE83}" type="parTrans" cxnId="{B1A7D21C-3030-43D8-B868-F016623BDA39}">
      <dgm:prSet/>
      <dgm:spPr/>
      <dgm:t>
        <a:bodyPr/>
        <a:lstStyle/>
        <a:p>
          <a:endParaRPr lang="en-US"/>
        </a:p>
      </dgm:t>
    </dgm:pt>
    <dgm:pt modelId="{69203640-95B8-42EA-B475-ABBBBD8FE7D4}" type="sibTrans" cxnId="{B1A7D21C-3030-43D8-B868-F016623BDA39}">
      <dgm:prSet/>
      <dgm:spPr/>
      <dgm:t>
        <a:bodyPr/>
        <a:lstStyle/>
        <a:p>
          <a:endParaRPr lang="en-US"/>
        </a:p>
      </dgm:t>
    </dgm:pt>
    <dgm:pt modelId="{5055FE43-F0A1-4E1C-AD2D-6F2F28200321}">
      <dgm:prSet/>
      <dgm:spPr/>
      <dgm:t>
        <a:bodyPr/>
        <a:lstStyle/>
        <a:p>
          <a:r>
            <a:rPr lang="en-US"/>
            <a:t>The theatres were built with touring in mind, so the scenery etc. could be easily moved from one venue to another.</a:t>
          </a:r>
        </a:p>
      </dgm:t>
    </dgm:pt>
    <dgm:pt modelId="{459F31D4-0B09-4E33-93E1-2AF857C7470E}" type="parTrans" cxnId="{8293A708-F7DC-475C-9D1D-8E5F4A6D24F4}">
      <dgm:prSet/>
      <dgm:spPr/>
      <dgm:t>
        <a:bodyPr/>
        <a:lstStyle/>
        <a:p>
          <a:endParaRPr lang="en-US"/>
        </a:p>
      </dgm:t>
    </dgm:pt>
    <dgm:pt modelId="{8FCEC7F1-FAB0-435B-8DE9-18A3CB10CAC6}" type="sibTrans" cxnId="{8293A708-F7DC-475C-9D1D-8E5F4A6D24F4}">
      <dgm:prSet/>
      <dgm:spPr/>
      <dgm:t>
        <a:bodyPr/>
        <a:lstStyle/>
        <a:p>
          <a:endParaRPr lang="en-US"/>
        </a:p>
      </dgm:t>
    </dgm:pt>
    <dgm:pt modelId="{A4B063F2-B104-654A-8B0D-1F2A76AC408E}" type="pres">
      <dgm:prSet presAssocID="{77C763CF-83CC-4E01-8B9D-E5576DA552CF}" presName="vert0" presStyleCnt="0">
        <dgm:presLayoutVars>
          <dgm:dir/>
          <dgm:animOne val="branch"/>
          <dgm:animLvl val="lvl"/>
        </dgm:presLayoutVars>
      </dgm:prSet>
      <dgm:spPr/>
    </dgm:pt>
    <dgm:pt modelId="{409A1B64-AA35-A745-837E-33162B73C694}" type="pres">
      <dgm:prSet presAssocID="{4339A199-C1C1-4AC8-87AA-AB53B707BC06}" presName="thickLine" presStyleLbl="alignNode1" presStyleIdx="0" presStyleCnt="5"/>
      <dgm:spPr/>
    </dgm:pt>
    <dgm:pt modelId="{C64D874C-07F5-054E-874B-83E53D6FE404}" type="pres">
      <dgm:prSet presAssocID="{4339A199-C1C1-4AC8-87AA-AB53B707BC06}" presName="horz1" presStyleCnt="0"/>
      <dgm:spPr/>
    </dgm:pt>
    <dgm:pt modelId="{E2458690-B598-A049-81BD-58FE33A5D5F0}" type="pres">
      <dgm:prSet presAssocID="{4339A199-C1C1-4AC8-87AA-AB53B707BC06}" presName="tx1" presStyleLbl="revTx" presStyleIdx="0" presStyleCnt="5"/>
      <dgm:spPr/>
    </dgm:pt>
    <dgm:pt modelId="{B4E6FEA9-7ED8-B844-8D91-A5EB3549AD57}" type="pres">
      <dgm:prSet presAssocID="{4339A199-C1C1-4AC8-87AA-AB53B707BC06}" presName="vert1" presStyleCnt="0"/>
      <dgm:spPr/>
    </dgm:pt>
    <dgm:pt modelId="{8F049CA7-F8A4-6845-AB36-CCBB51D83DD4}" type="pres">
      <dgm:prSet presAssocID="{26185F54-6964-4B39-8B49-5427BD946AE0}" presName="thickLine" presStyleLbl="alignNode1" presStyleIdx="1" presStyleCnt="5"/>
      <dgm:spPr/>
    </dgm:pt>
    <dgm:pt modelId="{28378A49-2154-594A-9B93-FEC00D189508}" type="pres">
      <dgm:prSet presAssocID="{26185F54-6964-4B39-8B49-5427BD946AE0}" presName="horz1" presStyleCnt="0"/>
      <dgm:spPr/>
    </dgm:pt>
    <dgm:pt modelId="{2F225240-666E-3248-A249-C8D11C778512}" type="pres">
      <dgm:prSet presAssocID="{26185F54-6964-4B39-8B49-5427BD946AE0}" presName="tx1" presStyleLbl="revTx" presStyleIdx="1" presStyleCnt="5"/>
      <dgm:spPr/>
    </dgm:pt>
    <dgm:pt modelId="{3807E9CB-D0D5-D547-8927-2B43A245AEED}" type="pres">
      <dgm:prSet presAssocID="{26185F54-6964-4B39-8B49-5427BD946AE0}" presName="vert1" presStyleCnt="0"/>
      <dgm:spPr/>
    </dgm:pt>
    <dgm:pt modelId="{5F9DA1D5-719F-1D4B-BD50-F9F7809757C4}" type="pres">
      <dgm:prSet presAssocID="{77D620D9-F0E9-425D-99D7-0B73EE15451F}" presName="thickLine" presStyleLbl="alignNode1" presStyleIdx="2" presStyleCnt="5"/>
      <dgm:spPr/>
    </dgm:pt>
    <dgm:pt modelId="{EBA8029D-EB33-D74B-AC0F-7192B362B0A4}" type="pres">
      <dgm:prSet presAssocID="{77D620D9-F0E9-425D-99D7-0B73EE15451F}" presName="horz1" presStyleCnt="0"/>
      <dgm:spPr/>
    </dgm:pt>
    <dgm:pt modelId="{1B952CA5-6F90-3342-9EBB-5E5C0BEF374C}" type="pres">
      <dgm:prSet presAssocID="{77D620D9-F0E9-425D-99D7-0B73EE15451F}" presName="tx1" presStyleLbl="revTx" presStyleIdx="2" presStyleCnt="5"/>
      <dgm:spPr/>
    </dgm:pt>
    <dgm:pt modelId="{86F983D3-95AB-8C41-9787-E6CFF0DF287D}" type="pres">
      <dgm:prSet presAssocID="{77D620D9-F0E9-425D-99D7-0B73EE15451F}" presName="vert1" presStyleCnt="0"/>
      <dgm:spPr/>
    </dgm:pt>
    <dgm:pt modelId="{0951A72B-8BA8-7D49-BC59-CC6D53422DC1}" type="pres">
      <dgm:prSet presAssocID="{A13786D6-C572-48BD-BAC7-E9B4089273B7}" presName="thickLine" presStyleLbl="alignNode1" presStyleIdx="3" presStyleCnt="5"/>
      <dgm:spPr/>
    </dgm:pt>
    <dgm:pt modelId="{D7B92E0C-1525-B144-A20B-07FE1BE010AC}" type="pres">
      <dgm:prSet presAssocID="{A13786D6-C572-48BD-BAC7-E9B4089273B7}" presName="horz1" presStyleCnt="0"/>
      <dgm:spPr/>
    </dgm:pt>
    <dgm:pt modelId="{1042B13A-C250-824A-890F-91027A813F84}" type="pres">
      <dgm:prSet presAssocID="{A13786D6-C572-48BD-BAC7-E9B4089273B7}" presName="tx1" presStyleLbl="revTx" presStyleIdx="3" presStyleCnt="5"/>
      <dgm:spPr/>
    </dgm:pt>
    <dgm:pt modelId="{8B3FBC28-8EAB-3E47-BA12-70A33FFFAE23}" type="pres">
      <dgm:prSet presAssocID="{A13786D6-C572-48BD-BAC7-E9B4089273B7}" presName="vert1" presStyleCnt="0"/>
      <dgm:spPr/>
    </dgm:pt>
    <dgm:pt modelId="{648139E2-AFCA-7C45-81E3-6316071F137F}" type="pres">
      <dgm:prSet presAssocID="{5055FE43-F0A1-4E1C-AD2D-6F2F28200321}" presName="thickLine" presStyleLbl="alignNode1" presStyleIdx="4" presStyleCnt="5"/>
      <dgm:spPr/>
    </dgm:pt>
    <dgm:pt modelId="{9E594661-FA33-8147-A6B4-49E7C93FA505}" type="pres">
      <dgm:prSet presAssocID="{5055FE43-F0A1-4E1C-AD2D-6F2F28200321}" presName="horz1" presStyleCnt="0"/>
      <dgm:spPr/>
    </dgm:pt>
    <dgm:pt modelId="{3560CC17-F544-6B4B-B0CD-59E89E9E93F9}" type="pres">
      <dgm:prSet presAssocID="{5055FE43-F0A1-4E1C-AD2D-6F2F28200321}" presName="tx1" presStyleLbl="revTx" presStyleIdx="4" presStyleCnt="5"/>
      <dgm:spPr/>
    </dgm:pt>
    <dgm:pt modelId="{079FD7A4-9EE3-5143-923C-D730213637C7}" type="pres">
      <dgm:prSet presAssocID="{5055FE43-F0A1-4E1C-AD2D-6F2F28200321}" presName="vert1" presStyleCnt="0"/>
      <dgm:spPr/>
    </dgm:pt>
  </dgm:ptLst>
  <dgm:cxnLst>
    <dgm:cxn modelId="{95DAE007-864D-EB44-8596-5BD0F0BDD213}" type="presOf" srcId="{77D620D9-F0E9-425D-99D7-0B73EE15451F}" destId="{1B952CA5-6F90-3342-9EBB-5E5C0BEF374C}" srcOrd="0" destOrd="0" presId="urn:microsoft.com/office/officeart/2008/layout/LinedList"/>
    <dgm:cxn modelId="{8293A708-F7DC-475C-9D1D-8E5F4A6D24F4}" srcId="{77C763CF-83CC-4E01-8B9D-E5576DA552CF}" destId="{5055FE43-F0A1-4E1C-AD2D-6F2F28200321}" srcOrd="4" destOrd="0" parTransId="{459F31D4-0B09-4E33-93E1-2AF857C7470E}" sibTransId="{8FCEC7F1-FAB0-435B-8DE9-18A3CB10CAC6}"/>
    <dgm:cxn modelId="{B1A7D21C-3030-43D8-B868-F016623BDA39}" srcId="{77C763CF-83CC-4E01-8B9D-E5576DA552CF}" destId="{A13786D6-C572-48BD-BAC7-E9B4089273B7}" srcOrd="3" destOrd="0" parTransId="{FD07EB5C-803E-4A9D-A907-A8B74449AE83}" sibTransId="{69203640-95B8-42EA-B475-ABBBBD8FE7D4}"/>
    <dgm:cxn modelId="{3B4EB52E-97C8-6745-B24C-6C0E62791CE1}" type="presOf" srcId="{5055FE43-F0A1-4E1C-AD2D-6F2F28200321}" destId="{3560CC17-F544-6B4B-B0CD-59E89E9E93F9}" srcOrd="0" destOrd="0" presId="urn:microsoft.com/office/officeart/2008/layout/LinedList"/>
    <dgm:cxn modelId="{68EF084D-10BE-2942-BA05-8B2831BD230B}" type="presOf" srcId="{A13786D6-C572-48BD-BAC7-E9B4089273B7}" destId="{1042B13A-C250-824A-890F-91027A813F84}" srcOrd="0" destOrd="0" presId="urn:microsoft.com/office/officeart/2008/layout/LinedList"/>
    <dgm:cxn modelId="{1210CF88-DB82-634F-BC53-F56A7DE8FB39}" type="presOf" srcId="{4339A199-C1C1-4AC8-87AA-AB53B707BC06}" destId="{E2458690-B598-A049-81BD-58FE33A5D5F0}" srcOrd="0" destOrd="0" presId="urn:microsoft.com/office/officeart/2008/layout/LinedList"/>
    <dgm:cxn modelId="{181EF0A9-090B-4EB9-ADC5-5D663FB71ABA}" srcId="{77C763CF-83CC-4E01-8B9D-E5576DA552CF}" destId="{77D620D9-F0E9-425D-99D7-0B73EE15451F}" srcOrd="2" destOrd="0" parTransId="{FC446667-2D9F-45F8-9EEB-C69B882E362F}" sibTransId="{B446483C-8013-4D05-926E-9CB2FE316F5E}"/>
    <dgm:cxn modelId="{A9AE62D8-B690-435B-B1C2-CE513475A4BC}" srcId="{77C763CF-83CC-4E01-8B9D-E5576DA552CF}" destId="{4339A199-C1C1-4AC8-87AA-AB53B707BC06}" srcOrd="0" destOrd="0" parTransId="{971C4385-35F1-4025-8255-06116EB2B2CA}" sibTransId="{BF7336FD-7241-403F-A979-ADB01F201277}"/>
    <dgm:cxn modelId="{328173E4-C03F-C240-9A21-E1E4F55E3495}" type="presOf" srcId="{77C763CF-83CC-4E01-8B9D-E5576DA552CF}" destId="{A4B063F2-B104-654A-8B0D-1F2A76AC408E}" srcOrd="0" destOrd="0" presId="urn:microsoft.com/office/officeart/2008/layout/LinedList"/>
    <dgm:cxn modelId="{78E1BBE8-6CEF-9E40-9BB1-9F239C365BBE}" type="presOf" srcId="{26185F54-6964-4B39-8B49-5427BD946AE0}" destId="{2F225240-666E-3248-A249-C8D11C778512}" srcOrd="0" destOrd="0" presId="urn:microsoft.com/office/officeart/2008/layout/LinedList"/>
    <dgm:cxn modelId="{EEFF86F8-2B58-4D91-B01A-119804E47E2A}" srcId="{77C763CF-83CC-4E01-8B9D-E5576DA552CF}" destId="{26185F54-6964-4B39-8B49-5427BD946AE0}" srcOrd="1" destOrd="0" parTransId="{5AC243B2-5820-4EA9-AF63-EC017E29D82B}" sibTransId="{1F8747BA-E7C3-450A-BFF7-BC3D06D1B6AE}"/>
    <dgm:cxn modelId="{C0F2A05A-06E0-5B4C-9A6D-1CB1E3E0FC6A}" type="presParOf" srcId="{A4B063F2-B104-654A-8B0D-1F2A76AC408E}" destId="{409A1B64-AA35-A745-837E-33162B73C694}" srcOrd="0" destOrd="0" presId="urn:microsoft.com/office/officeart/2008/layout/LinedList"/>
    <dgm:cxn modelId="{743B8053-9180-084F-8948-8F1A64638622}" type="presParOf" srcId="{A4B063F2-B104-654A-8B0D-1F2A76AC408E}" destId="{C64D874C-07F5-054E-874B-83E53D6FE404}" srcOrd="1" destOrd="0" presId="urn:microsoft.com/office/officeart/2008/layout/LinedList"/>
    <dgm:cxn modelId="{A1A5C104-CDFF-8E45-9602-8233984D3105}" type="presParOf" srcId="{C64D874C-07F5-054E-874B-83E53D6FE404}" destId="{E2458690-B598-A049-81BD-58FE33A5D5F0}" srcOrd="0" destOrd="0" presId="urn:microsoft.com/office/officeart/2008/layout/LinedList"/>
    <dgm:cxn modelId="{A3018A29-01FE-3E4A-B3F1-F8D2BBBBCDA0}" type="presParOf" srcId="{C64D874C-07F5-054E-874B-83E53D6FE404}" destId="{B4E6FEA9-7ED8-B844-8D91-A5EB3549AD57}" srcOrd="1" destOrd="0" presId="urn:microsoft.com/office/officeart/2008/layout/LinedList"/>
    <dgm:cxn modelId="{026C7406-D9CF-4C48-A5D4-43482D24AEAE}" type="presParOf" srcId="{A4B063F2-B104-654A-8B0D-1F2A76AC408E}" destId="{8F049CA7-F8A4-6845-AB36-CCBB51D83DD4}" srcOrd="2" destOrd="0" presId="urn:microsoft.com/office/officeart/2008/layout/LinedList"/>
    <dgm:cxn modelId="{C98E6CF4-CC95-8142-B9FD-5B47B0423778}" type="presParOf" srcId="{A4B063F2-B104-654A-8B0D-1F2A76AC408E}" destId="{28378A49-2154-594A-9B93-FEC00D189508}" srcOrd="3" destOrd="0" presId="urn:microsoft.com/office/officeart/2008/layout/LinedList"/>
    <dgm:cxn modelId="{28E4DB66-D4B9-8447-80A4-BC308EA1C1DD}" type="presParOf" srcId="{28378A49-2154-594A-9B93-FEC00D189508}" destId="{2F225240-666E-3248-A249-C8D11C778512}" srcOrd="0" destOrd="0" presId="urn:microsoft.com/office/officeart/2008/layout/LinedList"/>
    <dgm:cxn modelId="{F7759C32-650A-C74D-BDC0-687DD56C0C03}" type="presParOf" srcId="{28378A49-2154-594A-9B93-FEC00D189508}" destId="{3807E9CB-D0D5-D547-8927-2B43A245AEED}" srcOrd="1" destOrd="0" presId="urn:microsoft.com/office/officeart/2008/layout/LinedList"/>
    <dgm:cxn modelId="{4504C8FA-418E-E44B-BFA0-6A990D0905C0}" type="presParOf" srcId="{A4B063F2-B104-654A-8B0D-1F2A76AC408E}" destId="{5F9DA1D5-719F-1D4B-BD50-F9F7809757C4}" srcOrd="4" destOrd="0" presId="urn:microsoft.com/office/officeart/2008/layout/LinedList"/>
    <dgm:cxn modelId="{373F52C0-47AF-F043-9148-007AA10DE3EA}" type="presParOf" srcId="{A4B063F2-B104-654A-8B0D-1F2A76AC408E}" destId="{EBA8029D-EB33-D74B-AC0F-7192B362B0A4}" srcOrd="5" destOrd="0" presId="urn:microsoft.com/office/officeart/2008/layout/LinedList"/>
    <dgm:cxn modelId="{B217C00D-CE2A-5044-9945-BC93400D7AEA}" type="presParOf" srcId="{EBA8029D-EB33-D74B-AC0F-7192B362B0A4}" destId="{1B952CA5-6F90-3342-9EBB-5E5C0BEF374C}" srcOrd="0" destOrd="0" presId="urn:microsoft.com/office/officeart/2008/layout/LinedList"/>
    <dgm:cxn modelId="{739B924F-BA50-C14F-AE58-D04C37D18162}" type="presParOf" srcId="{EBA8029D-EB33-D74B-AC0F-7192B362B0A4}" destId="{86F983D3-95AB-8C41-9787-E6CFF0DF287D}" srcOrd="1" destOrd="0" presId="urn:microsoft.com/office/officeart/2008/layout/LinedList"/>
    <dgm:cxn modelId="{973EFBF7-68D0-074C-9F08-AAC66CD2BF5A}" type="presParOf" srcId="{A4B063F2-B104-654A-8B0D-1F2A76AC408E}" destId="{0951A72B-8BA8-7D49-BC59-CC6D53422DC1}" srcOrd="6" destOrd="0" presId="urn:microsoft.com/office/officeart/2008/layout/LinedList"/>
    <dgm:cxn modelId="{EF4324B2-B170-8240-A9A7-7B9A8A983DB5}" type="presParOf" srcId="{A4B063F2-B104-654A-8B0D-1F2A76AC408E}" destId="{D7B92E0C-1525-B144-A20B-07FE1BE010AC}" srcOrd="7" destOrd="0" presId="urn:microsoft.com/office/officeart/2008/layout/LinedList"/>
    <dgm:cxn modelId="{4A528EEF-37DD-DF49-8B51-D06415942EE4}" type="presParOf" srcId="{D7B92E0C-1525-B144-A20B-07FE1BE010AC}" destId="{1042B13A-C250-824A-890F-91027A813F84}" srcOrd="0" destOrd="0" presId="urn:microsoft.com/office/officeart/2008/layout/LinedList"/>
    <dgm:cxn modelId="{C9F455D4-E09E-5F42-A5A0-E2D0BE34B2FC}" type="presParOf" srcId="{D7B92E0C-1525-B144-A20B-07FE1BE010AC}" destId="{8B3FBC28-8EAB-3E47-BA12-70A33FFFAE23}" srcOrd="1" destOrd="0" presId="urn:microsoft.com/office/officeart/2008/layout/LinedList"/>
    <dgm:cxn modelId="{8F273FA5-AAA4-9C46-9D84-9E668CDCB255}" type="presParOf" srcId="{A4B063F2-B104-654A-8B0D-1F2A76AC408E}" destId="{648139E2-AFCA-7C45-81E3-6316071F137F}" srcOrd="8" destOrd="0" presId="urn:microsoft.com/office/officeart/2008/layout/LinedList"/>
    <dgm:cxn modelId="{4C705CDE-A110-004F-A495-F73EC40C5BA2}" type="presParOf" srcId="{A4B063F2-B104-654A-8B0D-1F2A76AC408E}" destId="{9E594661-FA33-8147-A6B4-49E7C93FA505}" srcOrd="9" destOrd="0" presId="urn:microsoft.com/office/officeart/2008/layout/LinedList"/>
    <dgm:cxn modelId="{35D1FD3C-1579-024E-841F-2F5148742A0B}" type="presParOf" srcId="{9E594661-FA33-8147-A6B4-49E7C93FA505}" destId="{3560CC17-F544-6B4B-B0CD-59E89E9E93F9}" srcOrd="0" destOrd="0" presId="urn:microsoft.com/office/officeart/2008/layout/LinedList"/>
    <dgm:cxn modelId="{8FBCDB4C-F1CB-954A-9420-4C27F7FF0B5E}" type="presParOf" srcId="{9E594661-FA33-8147-A6B4-49E7C93FA505}" destId="{079FD7A4-9EE3-5143-923C-D730213637C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CA2CF33-86E6-48B8-9576-F3CE07DF2432}" type="doc">
      <dgm:prSet loTypeId="urn:microsoft.com/office/officeart/2016/7/layout/VerticalSolidActionList" loCatId="List" qsTypeId="urn:microsoft.com/office/officeart/2005/8/quickstyle/simple2" qsCatId="simple" csTypeId="urn:microsoft.com/office/officeart/2005/8/colors/accent2_2" csCatId="accent2"/>
      <dgm:spPr/>
      <dgm:t>
        <a:bodyPr/>
        <a:lstStyle/>
        <a:p>
          <a:endParaRPr lang="en-US"/>
        </a:p>
      </dgm:t>
    </dgm:pt>
    <dgm:pt modelId="{A4A3D08F-C8B3-4859-B35D-7CC61BCBE53B}">
      <dgm:prSet/>
      <dgm:spPr/>
      <dgm:t>
        <a:bodyPr/>
        <a:lstStyle/>
        <a:p>
          <a:r>
            <a:rPr lang="en-US"/>
            <a:t>CHANGE</a:t>
          </a:r>
        </a:p>
      </dgm:t>
    </dgm:pt>
    <dgm:pt modelId="{AE3B2294-B3B0-41B8-A366-3985E1F2B9DA}" type="parTrans" cxnId="{DFB9932E-AAC5-41DB-A348-A7F1E043CB6D}">
      <dgm:prSet/>
      <dgm:spPr/>
      <dgm:t>
        <a:bodyPr/>
        <a:lstStyle/>
        <a:p>
          <a:endParaRPr lang="en-US"/>
        </a:p>
      </dgm:t>
    </dgm:pt>
    <dgm:pt modelId="{0BA383C9-1EB0-4308-A1A7-ED937037E264}" type="sibTrans" cxnId="{DFB9932E-AAC5-41DB-A348-A7F1E043CB6D}">
      <dgm:prSet/>
      <dgm:spPr/>
      <dgm:t>
        <a:bodyPr/>
        <a:lstStyle/>
        <a:p>
          <a:endParaRPr lang="en-US"/>
        </a:p>
      </dgm:t>
    </dgm:pt>
    <dgm:pt modelId="{B1ED38BE-F92F-4565-8B7A-6241B2547013}">
      <dgm:prSet/>
      <dgm:spPr/>
      <dgm:t>
        <a:bodyPr/>
        <a:lstStyle/>
        <a:p>
          <a:r>
            <a:rPr lang="en-US" dirty="0"/>
            <a:t>CHANGE from timber to iron in stage construction</a:t>
          </a:r>
        </a:p>
      </dgm:t>
    </dgm:pt>
    <dgm:pt modelId="{58D7A3B9-4912-4B0D-A6F3-03B8DA2C8A8C}" type="parTrans" cxnId="{3FBA8D88-8800-4F0B-A633-F4BC5C4D92DC}">
      <dgm:prSet/>
      <dgm:spPr/>
      <dgm:t>
        <a:bodyPr/>
        <a:lstStyle/>
        <a:p>
          <a:endParaRPr lang="en-US"/>
        </a:p>
      </dgm:t>
    </dgm:pt>
    <dgm:pt modelId="{121194A8-1405-4ED2-A3B6-E891FCD0D1ED}" type="sibTrans" cxnId="{3FBA8D88-8800-4F0B-A633-F4BC5C4D92DC}">
      <dgm:prSet/>
      <dgm:spPr/>
      <dgm:t>
        <a:bodyPr/>
        <a:lstStyle/>
        <a:p>
          <a:endParaRPr lang="en-US"/>
        </a:p>
      </dgm:t>
    </dgm:pt>
    <dgm:pt modelId="{C8420436-FAB1-423C-889C-0F730C68023F}">
      <dgm:prSet/>
      <dgm:spPr/>
      <dgm:t>
        <a:bodyPr/>
        <a:lstStyle/>
        <a:p>
          <a:r>
            <a:rPr lang="en-US"/>
            <a:t>CHANGE</a:t>
          </a:r>
        </a:p>
      </dgm:t>
    </dgm:pt>
    <dgm:pt modelId="{2F4FAF97-87F7-4CB0-AD44-A9063C0C4942}" type="parTrans" cxnId="{6AB9E704-7E0A-4A3B-BA85-63A7678D526A}">
      <dgm:prSet/>
      <dgm:spPr/>
      <dgm:t>
        <a:bodyPr/>
        <a:lstStyle/>
        <a:p>
          <a:endParaRPr lang="en-US"/>
        </a:p>
      </dgm:t>
    </dgm:pt>
    <dgm:pt modelId="{1AEEAC53-D9B8-4307-A258-C915051CB182}" type="sibTrans" cxnId="{6AB9E704-7E0A-4A3B-BA85-63A7678D526A}">
      <dgm:prSet/>
      <dgm:spPr/>
      <dgm:t>
        <a:bodyPr/>
        <a:lstStyle/>
        <a:p>
          <a:endParaRPr lang="en-US"/>
        </a:p>
      </dgm:t>
    </dgm:pt>
    <dgm:pt modelId="{4BE64374-C001-45A5-AF97-758F813609E6}">
      <dgm:prSet/>
      <dgm:spPr/>
      <dgm:t>
        <a:bodyPr/>
        <a:lstStyle/>
        <a:p>
          <a:r>
            <a:rPr lang="en-US"/>
            <a:t>CHANGE from manual to mechanical power</a:t>
          </a:r>
        </a:p>
      </dgm:t>
    </dgm:pt>
    <dgm:pt modelId="{08D87A93-53A8-4859-BAC7-223727F58985}" type="parTrans" cxnId="{807FFEBA-23E8-4B5D-BC4E-CAB6FF469B17}">
      <dgm:prSet/>
      <dgm:spPr/>
      <dgm:t>
        <a:bodyPr/>
        <a:lstStyle/>
        <a:p>
          <a:endParaRPr lang="en-US"/>
        </a:p>
      </dgm:t>
    </dgm:pt>
    <dgm:pt modelId="{6DD071FF-061F-4E7C-9195-BDB52197E47B}" type="sibTrans" cxnId="{807FFEBA-23E8-4B5D-BC4E-CAB6FF469B17}">
      <dgm:prSet/>
      <dgm:spPr/>
      <dgm:t>
        <a:bodyPr/>
        <a:lstStyle/>
        <a:p>
          <a:endParaRPr lang="en-US"/>
        </a:p>
      </dgm:t>
    </dgm:pt>
    <dgm:pt modelId="{416DCEF3-5CB4-478E-BA13-B50B7A297C37}">
      <dgm:prSet/>
      <dgm:spPr/>
      <dgm:t>
        <a:bodyPr/>
        <a:lstStyle/>
        <a:p>
          <a:r>
            <a:rPr lang="en-US"/>
            <a:t>CHANGE</a:t>
          </a:r>
        </a:p>
      </dgm:t>
    </dgm:pt>
    <dgm:pt modelId="{D68447CB-4389-46DB-A295-31711AA90518}" type="parTrans" cxnId="{0ECF6992-7C0F-4855-AE72-CC57EC205313}">
      <dgm:prSet/>
      <dgm:spPr/>
      <dgm:t>
        <a:bodyPr/>
        <a:lstStyle/>
        <a:p>
          <a:endParaRPr lang="en-US"/>
        </a:p>
      </dgm:t>
    </dgm:pt>
    <dgm:pt modelId="{441D96EB-1AB5-4B57-B3C3-838CCCA3DCFB}" type="sibTrans" cxnId="{0ECF6992-7C0F-4855-AE72-CC57EC205313}">
      <dgm:prSet/>
      <dgm:spPr/>
      <dgm:t>
        <a:bodyPr/>
        <a:lstStyle/>
        <a:p>
          <a:endParaRPr lang="en-US"/>
        </a:p>
      </dgm:t>
    </dgm:pt>
    <dgm:pt modelId="{E9E08F46-070F-45F8-BF19-6E65C37444D2}">
      <dgm:prSet/>
      <dgm:spPr/>
      <dgm:t>
        <a:bodyPr/>
        <a:lstStyle/>
        <a:p>
          <a:r>
            <a:rPr lang="en-US"/>
            <a:t>CHANGE to steam, hydraulic and electric power</a:t>
          </a:r>
        </a:p>
      </dgm:t>
    </dgm:pt>
    <dgm:pt modelId="{9630E11B-A8B9-4AD7-B8FA-8B797348A336}" type="parTrans" cxnId="{6F10CE47-2721-4430-B7BC-6F86B23569EB}">
      <dgm:prSet/>
      <dgm:spPr/>
      <dgm:t>
        <a:bodyPr/>
        <a:lstStyle/>
        <a:p>
          <a:endParaRPr lang="en-US"/>
        </a:p>
      </dgm:t>
    </dgm:pt>
    <dgm:pt modelId="{09AEFE2C-013A-46A6-9FA2-90BCD4A7B332}" type="sibTrans" cxnId="{6F10CE47-2721-4430-B7BC-6F86B23569EB}">
      <dgm:prSet/>
      <dgm:spPr/>
      <dgm:t>
        <a:bodyPr/>
        <a:lstStyle/>
        <a:p>
          <a:endParaRPr lang="en-US"/>
        </a:p>
      </dgm:t>
    </dgm:pt>
    <dgm:pt modelId="{C42DA26D-F909-4C5A-8E21-6CDC72AFD8F0}">
      <dgm:prSet/>
      <dgm:spPr/>
      <dgm:t>
        <a:bodyPr/>
        <a:lstStyle/>
        <a:p>
          <a:r>
            <a:rPr lang="en-US" dirty="0"/>
            <a:t>CHANGE</a:t>
          </a:r>
        </a:p>
      </dgm:t>
    </dgm:pt>
    <dgm:pt modelId="{A250CE5D-878D-4F24-BC46-56DD05DE9691}" type="parTrans" cxnId="{69EC961F-022B-47F0-93C5-2FD38E0DFECE}">
      <dgm:prSet/>
      <dgm:spPr/>
      <dgm:t>
        <a:bodyPr/>
        <a:lstStyle/>
        <a:p>
          <a:endParaRPr lang="en-US"/>
        </a:p>
      </dgm:t>
    </dgm:pt>
    <dgm:pt modelId="{87B7239E-30F9-441E-8920-1D76D4E53657}" type="sibTrans" cxnId="{69EC961F-022B-47F0-93C5-2FD38E0DFECE}">
      <dgm:prSet/>
      <dgm:spPr/>
      <dgm:t>
        <a:bodyPr/>
        <a:lstStyle/>
        <a:p>
          <a:endParaRPr lang="en-US"/>
        </a:p>
      </dgm:t>
    </dgm:pt>
    <dgm:pt modelId="{5CA1D31E-7F24-4C73-A189-DE5613B0BB3C}">
      <dgm:prSet/>
      <dgm:spPr/>
      <dgm:t>
        <a:bodyPr/>
        <a:lstStyle/>
        <a:p>
          <a:r>
            <a:rPr lang="en-US"/>
            <a:t>CHANGE to gas and electric lighting</a:t>
          </a:r>
        </a:p>
      </dgm:t>
    </dgm:pt>
    <dgm:pt modelId="{1592E084-F634-43C5-8CC3-7BFFA7B6583C}" type="parTrans" cxnId="{3C5EA7A2-9EFF-4B92-AC48-8EE3E707DF95}">
      <dgm:prSet/>
      <dgm:spPr/>
      <dgm:t>
        <a:bodyPr/>
        <a:lstStyle/>
        <a:p>
          <a:endParaRPr lang="en-US"/>
        </a:p>
      </dgm:t>
    </dgm:pt>
    <dgm:pt modelId="{AA3D92A2-582C-4384-B974-7917570CBFA7}" type="sibTrans" cxnId="{3C5EA7A2-9EFF-4B92-AC48-8EE3E707DF95}">
      <dgm:prSet/>
      <dgm:spPr/>
      <dgm:t>
        <a:bodyPr/>
        <a:lstStyle/>
        <a:p>
          <a:endParaRPr lang="en-US"/>
        </a:p>
      </dgm:t>
    </dgm:pt>
    <dgm:pt modelId="{BB631545-2A38-4813-A607-B623790D613F}">
      <dgm:prSet/>
      <dgm:spPr/>
      <dgm:t>
        <a:bodyPr/>
        <a:lstStyle/>
        <a:p>
          <a:r>
            <a:rPr lang="en-US"/>
            <a:t>CHANGE</a:t>
          </a:r>
        </a:p>
      </dgm:t>
    </dgm:pt>
    <dgm:pt modelId="{32A16F77-6BA5-4FE1-A92F-A014468011CC}" type="parTrans" cxnId="{631223DC-CC55-4A98-9A52-1A5C7AADD436}">
      <dgm:prSet/>
      <dgm:spPr/>
      <dgm:t>
        <a:bodyPr/>
        <a:lstStyle/>
        <a:p>
          <a:endParaRPr lang="en-US"/>
        </a:p>
      </dgm:t>
    </dgm:pt>
    <dgm:pt modelId="{CE0B1377-4B1C-454D-A7D2-023C2B047EA5}" type="sibTrans" cxnId="{631223DC-CC55-4A98-9A52-1A5C7AADD436}">
      <dgm:prSet/>
      <dgm:spPr/>
      <dgm:t>
        <a:bodyPr/>
        <a:lstStyle/>
        <a:p>
          <a:endParaRPr lang="en-US"/>
        </a:p>
      </dgm:t>
    </dgm:pt>
    <dgm:pt modelId="{24F4D989-FC82-44EE-A1AF-0E321884E190}">
      <dgm:prSet/>
      <dgm:spPr/>
      <dgm:t>
        <a:bodyPr/>
        <a:lstStyle/>
        <a:p>
          <a:r>
            <a:rPr lang="en-US"/>
            <a:t>CHANGE to the Box Set</a:t>
          </a:r>
        </a:p>
      </dgm:t>
    </dgm:pt>
    <dgm:pt modelId="{EFEE6F90-9CD1-4732-9C85-E31EFFD94FBD}" type="parTrans" cxnId="{FB5975A5-5472-4702-8ADE-243518BF7703}">
      <dgm:prSet/>
      <dgm:spPr/>
      <dgm:t>
        <a:bodyPr/>
        <a:lstStyle/>
        <a:p>
          <a:endParaRPr lang="en-US"/>
        </a:p>
      </dgm:t>
    </dgm:pt>
    <dgm:pt modelId="{4B19A13A-F0E8-44CE-9985-D3857D279173}" type="sibTrans" cxnId="{FB5975A5-5472-4702-8ADE-243518BF7703}">
      <dgm:prSet/>
      <dgm:spPr/>
      <dgm:t>
        <a:bodyPr/>
        <a:lstStyle/>
        <a:p>
          <a:endParaRPr lang="en-US"/>
        </a:p>
      </dgm:t>
    </dgm:pt>
    <dgm:pt modelId="{33889F9A-02E5-40BE-82AE-6B58BE1D00A0}">
      <dgm:prSet/>
      <dgm:spPr/>
      <dgm:t>
        <a:bodyPr/>
        <a:lstStyle/>
        <a:p>
          <a:r>
            <a:rPr lang="en-US"/>
            <a:t>CHANGE</a:t>
          </a:r>
        </a:p>
      </dgm:t>
    </dgm:pt>
    <dgm:pt modelId="{4883DE45-F85F-48B6-AD90-6F5B75C6D61E}" type="parTrans" cxnId="{5C8C3D92-F940-47D6-B240-AE4214B1C067}">
      <dgm:prSet/>
      <dgm:spPr/>
      <dgm:t>
        <a:bodyPr/>
        <a:lstStyle/>
        <a:p>
          <a:endParaRPr lang="en-US"/>
        </a:p>
      </dgm:t>
    </dgm:pt>
    <dgm:pt modelId="{61F7E188-C622-4FA7-B200-60254AD6D8F4}" type="sibTrans" cxnId="{5C8C3D92-F940-47D6-B240-AE4214B1C067}">
      <dgm:prSet/>
      <dgm:spPr/>
      <dgm:t>
        <a:bodyPr/>
        <a:lstStyle/>
        <a:p>
          <a:endParaRPr lang="en-US"/>
        </a:p>
      </dgm:t>
    </dgm:pt>
    <dgm:pt modelId="{6436851E-E362-4913-A4E5-F90B90D51918}">
      <dgm:prSet/>
      <dgm:spPr/>
      <dgm:t>
        <a:bodyPr/>
        <a:lstStyle/>
        <a:p>
          <a:r>
            <a:rPr lang="en-US"/>
            <a:t>CHANGE of the actor’s “place”</a:t>
          </a:r>
        </a:p>
      </dgm:t>
    </dgm:pt>
    <dgm:pt modelId="{DEA8BBA7-FFDA-461F-8503-6F6A621639BD}" type="parTrans" cxnId="{10E9C329-606B-4837-9B31-79788F0441CD}">
      <dgm:prSet/>
      <dgm:spPr/>
      <dgm:t>
        <a:bodyPr/>
        <a:lstStyle/>
        <a:p>
          <a:endParaRPr lang="en-US"/>
        </a:p>
      </dgm:t>
    </dgm:pt>
    <dgm:pt modelId="{0F6FBF87-B85D-4D1A-BF29-A827EC6B4360}" type="sibTrans" cxnId="{10E9C329-606B-4837-9B31-79788F0441CD}">
      <dgm:prSet/>
      <dgm:spPr/>
      <dgm:t>
        <a:bodyPr/>
        <a:lstStyle/>
        <a:p>
          <a:endParaRPr lang="en-US"/>
        </a:p>
      </dgm:t>
    </dgm:pt>
    <dgm:pt modelId="{6CC37A0D-0DFF-D34A-A2FC-CC6AEA91C123}" type="pres">
      <dgm:prSet presAssocID="{CCA2CF33-86E6-48B8-9576-F3CE07DF2432}" presName="Name0" presStyleCnt="0">
        <dgm:presLayoutVars>
          <dgm:dir/>
          <dgm:animLvl val="lvl"/>
          <dgm:resizeHandles val="exact"/>
        </dgm:presLayoutVars>
      </dgm:prSet>
      <dgm:spPr/>
    </dgm:pt>
    <dgm:pt modelId="{86FC1612-89AE-284B-BDAC-1B88FE40BA59}" type="pres">
      <dgm:prSet presAssocID="{A4A3D08F-C8B3-4859-B35D-7CC61BCBE53B}" presName="linNode" presStyleCnt="0"/>
      <dgm:spPr/>
    </dgm:pt>
    <dgm:pt modelId="{E60D99B8-E889-7442-A1F2-6A0FCE028E6A}" type="pres">
      <dgm:prSet presAssocID="{A4A3D08F-C8B3-4859-B35D-7CC61BCBE53B}" presName="parentText" presStyleLbl="alignNode1" presStyleIdx="0" presStyleCnt="6">
        <dgm:presLayoutVars>
          <dgm:chMax val="1"/>
          <dgm:bulletEnabled/>
        </dgm:presLayoutVars>
      </dgm:prSet>
      <dgm:spPr/>
    </dgm:pt>
    <dgm:pt modelId="{9FA5A8D3-B850-BC45-8B93-F736A986CB9A}" type="pres">
      <dgm:prSet presAssocID="{A4A3D08F-C8B3-4859-B35D-7CC61BCBE53B}" presName="descendantText" presStyleLbl="alignAccFollowNode1" presStyleIdx="0" presStyleCnt="6">
        <dgm:presLayoutVars>
          <dgm:bulletEnabled/>
        </dgm:presLayoutVars>
      </dgm:prSet>
      <dgm:spPr/>
    </dgm:pt>
    <dgm:pt modelId="{762B9486-1094-0E48-B27B-36C17424F730}" type="pres">
      <dgm:prSet presAssocID="{0BA383C9-1EB0-4308-A1A7-ED937037E264}" presName="sp" presStyleCnt="0"/>
      <dgm:spPr/>
    </dgm:pt>
    <dgm:pt modelId="{2F3B8AC4-2A77-6242-834D-4938EFC592C9}" type="pres">
      <dgm:prSet presAssocID="{C8420436-FAB1-423C-889C-0F730C68023F}" presName="linNode" presStyleCnt="0"/>
      <dgm:spPr/>
    </dgm:pt>
    <dgm:pt modelId="{0054B37C-46B1-944E-9B0C-3DB4E1A17348}" type="pres">
      <dgm:prSet presAssocID="{C8420436-FAB1-423C-889C-0F730C68023F}" presName="parentText" presStyleLbl="alignNode1" presStyleIdx="1" presStyleCnt="6">
        <dgm:presLayoutVars>
          <dgm:chMax val="1"/>
          <dgm:bulletEnabled/>
        </dgm:presLayoutVars>
      </dgm:prSet>
      <dgm:spPr/>
    </dgm:pt>
    <dgm:pt modelId="{635E3CB6-7148-AF41-97A7-D223F5C3F888}" type="pres">
      <dgm:prSet presAssocID="{C8420436-FAB1-423C-889C-0F730C68023F}" presName="descendantText" presStyleLbl="alignAccFollowNode1" presStyleIdx="1" presStyleCnt="6">
        <dgm:presLayoutVars>
          <dgm:bulletEnabled/>
        </dgm:presLayoutVars>
      </dgm:prSet>
      <dgm:spPr/>
    </dgm:pt>
    <dgm:pt modelId="{FA7F7EC2-436F-9645-83FB-68F15EDE59AE}" type="pres">
      <dgm:prSet presAssocID="{1AEEAC53-D9B8-4307-A258-C915051CB182}" presName="sp" presStyleCnt="0"/>
      <dgm:spPr/>
    </dgm:pt>
    <dgm:pt modelId="{BDFF6143-B9B6-7641-8B33-2FA6FD920A5C}" type="pres">
      <dgm:prSet presAssocID="{416DCEF3-5CB4-478E-BA13-B50B7A297C37}" presName="linNode" presStyleCnt="0"/>
      <dgm:spPr/>
    </dgm:pt>
    <dgm:pt modelId="{A1B71BAA-DEDE-7640-8DE3-9AFDBC619120}" type="pres">
      <dgm:prSet presAssocID="{416DCEF3-5CB4-478E-BA13-B50B7A297C37}" presName="parentText" presStyleLbl="alignNode1" presStyleIdx="2" presStyleCnt="6">
        <dgm:presLayoutVars>
          <dgm:chMax val="1"/>
          <dgm:bulletEnabled/>
        </dgm:presLayoutVars>
      </dgm:prSet>
      <dgm:spPr/>
    </dgm:pt>
    <dgm:pt modelId="{73944D5D-D291-8148-BD9D-D372A4E4D5F2}" type="pres">
      <dgm:prSet presAssocID="{416DCEF3-5CB4-478E-BA13-B50B7A297C37}" presName="descendantText" presStyleLbl="alignAccFollowNode1" presStyleIdx="2" presStyleCnt="6">
        <dgm:presLayoutVars>
          <dgm:bulletEnabled/>
        </dgm:presLayoutVars>
      </dgm:prSet>
      <dgm:spPr/>
    </dgm:pt>
    <dgm:pt modelId="{029ED72B-0799-B24E-9F7C-38CFC330019D}" type="pres">
      <dgm:prSet presAssocID="{441D96EB-1AB5-4B57-B3C3-838CCCA3DCFB}" presName="sp" presStyleCnt="0"/>
      <dgm:spPr/>
    </dgm:pt>
    <dgm:pt modelId="{E42ED9D3-4664-DD4D-83A9-D0D25212140D}" type="pres">
      <dgm:prSet presAssocID="{C42DA26D-F909-4C5A-8E21-6CDC72AFD8F0}" presName="linNode" presStyleCnt="0"/>
      <dgm:spPr/>
    </dgm:pt>
    <dgm:pt modelId="{00C4BF17-1E41-8043-8902-8656BBE5C442}" type="pres">
      <dgm:prSet presAssocID="{C42DA26D-F909-4C5A-8E21-6CDC72AFD8F0}" presName="parentText" presStyleLbl="alignNode1" presStyleIdx="3" presStyleCnt="6">
        <dgm:presLayoutVars>
          <dgm:chMax val="1"/>
          <dgm:bulletEnabled/>
        </dgm:presLayoutVars>
      </dgm:prSet>
      <dgm:spPr/>
    </dgm:pt>
    <dgm:pt modelId="{27EA562D-D8A9-1041-82C1-A7BCB4AD0C9D}" type="pres">
      <dgm:prSet presAssocID="{C42DA26D-F909-4C5A-8E21-6CDC72AFD8F0}" presName="descendantText" presStyleLbl="alignAccFollowNode1" presStyleIdx="3" presStyleCnt="6">
        <dgm:presLayoutVars>
          <dgm:bulletEnabled/>
        </dgm:presLayoutVars>
      </dgm:prSet>
      <dgm:spPr/>
    </dgm:pt>
    <dgm:pt modelId="{70DAD044-E169-E241-A97F-59800AC71022}" type="pres">
      <dgm:prSet presAssocID="{87B7239E-30F9-441E-8920-1D76D4E53657}" presName="sp" presStyleCnt="0"/>
      <dgm:spPr/>
    </dgm:pt>
    <dgm:pt modelId="{D4FC8BCB-5CBE-8042-B6A9-86C9F482029A}" type="pres">
      <dgm:prSet presAssocID="{BB631545-2A38-4813-A607-B623790D613F}" presName="linNode" presStyleCnt="0"/>
      <dgm:spPr/>
    </dgm:pt>
    <dgm:pt modelId="{B506390E-934C-C349-BFE1-303B45EF071E}" type="pres">
      <dgm:prSet presAssocID="{BB631545-2A38-4813-A607-B623790D613F}" presName="parentText" presStyleLbl="alignNode1" presStyleIdx="4" presStyleCnt="6">
        <dgm:presLayoutVars>
          <dgm:chMax val="1"/>
          <dgm:bulletEnabled/>
        </dgm:presLayoutVars>
      </dgm:prSet>
      <dgm:spPr/>
    </dgm:pt>
    <dgm:pt modelId="{63143EBE-346F-FB4D-9DFF-DE5C40EB1F7C}" type="pres">
      <dgm:prSet presAssocID="{BB631545-2A38-4813-A607-B623790D613F}" presName="descendantText" presStyleLbl="alignAccFollowNode1" presStyleIdx="4" presStyleCnt="6">
        <dgm:presLayoutVars>
          <dgm:bulletEnabled/>
        </dgm:presLayoutVars>
      </dgm:prSet>
      <dgm:spPr/>
    </dgm:pt>
    <dgm:pt modelId="{61C68465-4C0A-D349-8DDF-87D981433BA5}" type="pres">
      <dgm:prSet presAssocID="{CE0B1377-4B1C-454D-A7D2-023C2B047EA5}" presName="sp" presStyleCnt="0"/>
      <dgm:spPr/>
    </dgm:pt>
    <dgm:pt modelId="{40AE4764-2B2F-B242-9B42-1FD5E9893791}" type="pres">
      <dgm:prSet presAssocID="{33889F9A-02E5-40BE-82AE-6B58BE1D00A0}" presName="linNode" presStyleCnt="0"/>
      <dgm:spPr/>
    </dgm:pt>
    <dgm:pt modelId="{0AE86F74-D485-7F4E-86A5-FA704B22B30F}" type="pres">
      <dgm:prSet presAssocID="{33889F9A-02E5-40BE-82AE-6B58BE1D00A0}" presName="parentText" presStyleLbl="alignNode1" presStyleIdx="5" presStyleCnt="6">
        <dgm:presLayoutVars>
          <dgm:chMax val="1"/>
          <dgm:bulletEnabled/>
        </dgm:presLayoutVars>
      </dgm:prSet>
      <dgm:spPr/>
    </dgm:pt>
    <dgm:pt modelId="{44B8366D-207F-AE46-8478-D9E00891EC9F}" type="pres">
      <dgm:prSet presAssocID="{33889F9A-02E5-40BE-82AE-6B58BE1D00A0}" presName="descendantText" presStyleLbl="alignAccFollowNode1" presStyleIdx="5" presStyleCnt="6">
        <dgm:presLayoutVars>
          <dgm:bulletEnabled/>
        </dgm:presLayoutVars>
      </dgm:prSet>
      <dgm:spPr/>
    </dgm:pt>
  </dgm:ptLst>
  <dgm:cxnLst>
    <dgm:cxn modelId="{6AB9E704-7E0A-4A3B-BA85-63A7678D526A}" srcId="{CCA2CF33-86E6-48B8-9576-F3CE07DF2432}" destId="{C8420436-FAB1-423C-889C-0F730C68023F}" srcOrd="1" destOrd="0" parTransId="{2F4FAF97-87F7-4CB0-AD44-A9063C0C4942}" sibTransId="{1AEEAC53-D9B8-4307-A258-C915051CB182}"/>
    <dgm:cxn modelId="{BFE93106-844D-5140-8B5E-3699524E22AB}" type="presOf" srcId="{A4A3D08F-C8B3-4859-B35D-7CC61BCBE53B}" destId="{E60D99B8-E889-7442-A1F2-6A0FCE028E6A}" srcOrd="0" destOrd="0" presId="urn:microsoft.com/office/officeart/2016/7/layout/VerticalSolidActionList"/>
    <dgm:cxn modelId="{D4704B09-A4E3-BF4A-884A-DEA2B5AC4AD3}" type="presOf" srcId="{4BE64374-C001-45A5-AF97-758F813609E6}" destId="{635E3CB6-7148-AF41-97A7-D223F5C3F888}" srcOrd="0" destOrd="0" presId="urn:microsoft.com/office/officeart/2016/7/layout/VerticalSolidActionList"/>
    <dgm:cxn modelId="{028F2E1B-F542-5546-9DFE-0E9BA0D92DC1}" type="presOf" srcId="{C8420436-FAB1-423C-889C-0F730C68023F}" destId="{0054B37C-46B1-944E-9B0C-3DB4E1A17348}" srcOrd="0" destOrd="0" presId="urn:microsoft.com/office/officeart/2016/7/layout/VerticalSolidActionList"/>
    <dgm:cxn modelId="{69EC961F-022B-47F0-93C5-2FD38E0DFECE}" srcId="{CCA2CF33-86E6-48B8-9576-F3CE07DF2432}" destId="{C42DA26D-F909-4C5A-8E21-6CDC72AFD8F0}" srcOrd="3" destOrd="0" parTransId="{A250CE5D-878D-4F24-BC46-56DD05DE9691}" sibTransId="{87B7239E-30F9-441E-8920-1D76D4E53657}"/>
    <dgm:cxn modelId="{10E9C329-606B-4837-9B31-79788F0441CD}" srcId="{33889F9A-02E5-40BE-82AE-6B58BE1D00A0}" destId="{6436851E-E362-4913-A4E5-F90B90D51918}" srcOrd="0" destOrd="0" parTransId="{DEA8BBA7-FFDA-461F-8503-6F6A621639BD}" sibTransId="{0F6FBF87-B85D-4D1A-BF29-A827EC6B4360}"/>
    <dgm:cxn modelId="{6BD3182A-BD1D-F24E-9D13-FAC765C98D17}" type="presOf" srcId="{33889F9A-02E5-40BE-82AE-6B58BE1D00A0}" destId="{0AE86F74-D485-7F4E-86A5-FA704B22B30F}" srcOrd="0" destOrd="0" presId="urn:microsoft.com/office/officeart/2016/7/layout/VerticalSolidActionList"/>
    <dgm:cxn modelId="{0E89C02B-F410-A047-84B8-85BDA915784C}" type="presOf" srcId="{BB631545-2A38-4813-A607-B623790D613F}" destId="{B506390E-934C-C349-BFE1-303B45EF071E}" srcOrd="0" destOrd="0" presId="urn:microsoft.com/office/officeart/2016/7/layout/VerticalSolidActionList"/>
    <dgm:cxn modelId="{DFB9932E-AAC5-41DB-A348-A7F1E043CB6D}" srcId="{CCA2CF33-86E6-48B8-9576-F3CE07DF2432}" destId="{A4A3D08F-C8B3-4859-B35D-7CC61BCBE53B}" srcOrd="0" destOrd="0" parTransId="{AE3B2294-B3B0-41B8-A366-3985E1F2B9DA}" sibTransId="{0BA383C9-1EB0-4308-A1A7-ED937037E264}"/>
    <dgm:cxn modelId="{AFEF6336-3E0F-644F-B699-534A4DB87A30}" type="presOf" srcId="{416DCEF3-5CB4-478E-BA13-B50B7A297C37}" destId="{A1B71BAA-DEDE-7640-8DE3-9AFDBC619120}" srcOrd="0" destOrd="0" presId="urn:microsoft.com/office/officeart/2016/7/layout/VerticalSolidActionList"/>
    <dgm:cxn modelId="{832C7437-A76C-DB4F-AEC1-75D22A3B08FE}" type="presOf" srcId="{B1ED38BE-F92F-4565-8B7A-6241B2547013}" destId="{9FA5A8D3-B850-BC45-8B93-F736A986CB9A}" srcOrd="0" destOrd="0" presId="urn:microsoft.com/office/officeart/2016/7/layout/VerticalSolidActionList"/>
    <dgm:cxn modelId="{78A64B3A-A697-594C-9BDE-7100DD7FEC65}" type="presOf" srcId="{C42DA26D-F909-4C5A-8E21-6CDC72AFD8F0}" destId="{00C4BF17-1E41-8043-8902-8656BBE5C442}" srcOrd="0" destOrd="0" presId="urn:microsoft.com/office/officeart/2016/7/layout/VerticalSolidActionList"/>
    <dgm:cxn modelId="{F1C01441-AE75-3646-86D9-E290D6A6E012}" type="presOf" srcId="{24F4D989-FC82-44EE-A1AF-0E321884E190}" destId="{63143EBE-346F-FB4D-9DFF-DE5C40EB1F7C}" srcOrd="0" destOrd="0" presId="urn:microsoft.com/office/officeart/2016/7/layout/VerticalSolidActionList"/>
    <dgm:cxn modelId="{6F10CE47-2721-4430-B7BC-6F86B23569EB}" srcId="{416DCEF3-5CB4-478E-BA13-B50B7A297C37}" destId="{E9E08F46-070F-45F8-BF19-6E65C37444D2}" srcOrd="0" destOrd="0" parTransId="{9630E11B-A8B9-4AD7-B8FA-8B797348A336}" sibTransId="{09AEFE2C-013A-46A6-9FA2-90BCD4A7B332}"/>
    <dgm:cxn modelId="{1BD56468-7058-8C4B-8657-4389EA6775D7}" type="presOf" srcId="{5CA1D31E-7F24-4C73-A189-DE5613B0BB3C}" destId="{27EA562D-D8A9-1041-82C1-A7BCB4AD0C9D}" srcOrd="0" destOrd="0" presId="urn:microsoft.com/office/officeart/2016/7/layout/VerticalSolidActionList"/>
    <dgm:cxn modelId="{3FBA8D88-8800-4F0B-A633-F4BC5C4D92DC}" srcId="{A4A3D08F-C8B3-4859-B35D-7CC61BCBE53B}" destId="{B1ED38BE-F92F-4565-8B7A-6241B2547013}" srcOrd="0" destOrd="0" parTransId="{58D7A3B9-4912-4B0D-A6F3-03B8DA2C8A8C}" sibTransId="{121194A8-1405-4ED2-A3B6-E891FCD0D1ED}"/>
    <dgm:cxn modelId="{5C8C3D92-F940-47D6-B240-AE4214B1C067}" srcId="{CCA2CF33-86E6-48B8-9576-F3CE07DF2432}" destId="{33889F9A-02E5-40BE-82AE-6B58BE1D00A0}" srcOrd="5" destOrd="0" parTransId="{4883DE45-F85F-48B6-AD90-6F5B75C6D61E}" sibTransId="{61F7E188-C622-4FA7-B200-60254AD6D8F4}"/>
    <dgm:cxn modelId="{0ECF6992-7C0F-4855-AE72-CC57EC205313}" srcId="{CCA2CF33-86E6-48B8-9576-F3CE07DF2432}" destId="{416DCEF3-5CB4-478E-BA13-B50B7A297C37}" srcOrd="2" destOrd="0" parTransId="{D68447CB-4389-46DB-A295-31711AA90518}" sibTransId="{441D96EB-1AB5-4B57-B3C3-838CCCA3DCFB}"/>
    <dgm:cxn modelId="{3C5EA7A2-9EFF-4B92-AC48-8EE3E707DF95}" srcId="{C42DA26D-F909-4C5A-8E21-6CDC72AFD8F0}" destId="{5CA1D31E-7F24-4C73-A189-DE5613B0BB3C}" srcOrd="0" destOrd="0" parTransId="{1592E084-F634-43C5-8CC3-7BFFA7B6583C}" sibTransId="{AA3D92A2-582C-4384-B974-7917570CBFA7}"/>
    <dgm:cxn modelId="{FB5975A5-5472-4702-8ADE-243518BF7703}" srcId="{BB631545-2A38-4813-A607-B623790D613F}" destId="{24F4D989-FC82-44EE-A1AF-0E321884E190}" srcOrd="0" destOrd="0" parTransId="{EFEE6F90-9CD1-4732-9C85-E31EFFD94FBD}" sibTransId="{4B19A13A-F0E8-44CE-9985-D3857D279173}"/>
    <dgm:cxn modelId="{0D7618AB-AE0D-7041-A55E-02B3EF6AB4F5}" type="presOf" srcId="{6436851E-E362-4913-A4E5-F90B90D51918}" destId="{44B8366D-207F-AE46-8478-D9E00891EC9F}" srcOrd="0" destOrd="0" presId="urn:microsoft.com/office/officeart/2016/7/layout/VerticalSolidActionList"/>
    <dgm:cxn modelId="{807FFEBA-23E8-4B5D-BC4E-CAB6FF469B17}" srcId="{C8420436-FAB1-423C-889C-0F730C68023F}" destId="{4BE64374-C001-45A5-AF97-758F813609E6}" srcOrd="0" destOrd="0" parTransId="{08D87A93-53A8-4859-BAC7-223727F58985}" sibTransId="{6DD071FF-061F-4E7C-9195-BDB52197E47B}"/>
    <dgm:cxn modelId="{B3BCF6C0-2BC9-4C4C-972C-494B5D82CFCF}" type="presOf" srcId="{E9E08F46-070F-45F8-BF19-6E65C37444D2}" destId="{73944D5D-D291-8148-BD9D-D372A4E4D5F2}" srcOrd="0" destOrd="0" presId="urn:microsoft.com/office/officeart/2016/7/layout/VerticalSolidActionList"/>
    <dgm:cxn modelId="{1C76CFD6-CAA3-8846-861A-AE6FA2B050DB}" type="presOf" srcId="{CCA2CF33-86E6-48B8-9576-F3CE07DF2432}" destId="{6CC37A0D-0DFF-D34A-A2FC-CC6AEA91C123}" srcOrd="0" destOrd="0" presId="urn:microsoft.com/office/officeart/2016/7/layout/VerticalSolidActionList"/>
    <dgm:cxn modelId="{631223DC-CC55-4A98-9A52-1A5C7AADD436}" srcId="{CCA2CF33-86E6-48B8-9576-F3CE07DF2432}" destId="{BB631545-2A38-4813-A607-B623790D613F}" srcOrd="4" destOrd="0" parTransId="{32A16F77-6BA5-4FE1-A92F-A014468011CC}" sibTransId="{CE0B1377-4B1C-454D-A7D2-023C2B047EA5}"/>
    <dgm:cxn modelId="{D194B831-B98E-8444-B997-5D5C88B989B4}" type="presParOf" srcId="{6CC37A0D-0DFF-D34A-A2FC-CC6AEA91C123}" destId="{86FC1612-89AE-284B-BDAC-1B88FE40BA59}" srcOrd="0" destOrd="0" presId="urn:microsoft.com/office/officeart/2016/7/layout/VerticalSolidActionList"/>
    <dgm:cxn modelId="{A15492F0-F8CA-C643-9CDD-4CC4661DECAC}" type="presParOf" srcId="{86FC1612-89AE-284B-BDAC-1B88FE40BA59}" destId="{E60D99B8-E889-7442-A1F2-6A0FCE028E6A}" srcOrd="0" destOrd="0" presId="urn:microsoft.com/office/officeart/2016/7/layout/VerticalSolidActionList"/>
    <dgm:cxn modelId="{7B2E943B-18AE-5D4E-8467-1A2BC36DF63D}" type="presParOf" srcId="{86FC1612-89AE-284B-BDAC-1B88FE40BA59}" destId="{9FA5A8D3-B850-BC45-8B93-F736A986CB9A}" srcOrd="1" destOrd="0" presId="urn:microsoft.com/office/officeart/2016/7/layout/VerticalSolidActionList"/>
    <dgm:cxn modelId="{91149E2E-4ABD-444A-B347-C2DF53DE119E}" type="presParOf" srcId="{6CC37A0D-0DFF-D34A-A2FC-CC6AEA91C123}" destId="{762B9486-1094-0E48-B27B-36C17424F730}" srcOrd="1" destOrd="0" presId="urn:microsoft.com/office/officeart/2016/7/layout/VerticalSolidActionList"/>
    <dgm:cxn modelId="{22C25CC7-DF62-8948-A8A4-2B77C24B5A72}" type="presParOf" srcId="{6CC37A0D-0DFF-D34A-A2FC-CC6AEA91C123}" destId="{2F3B8AC4-2A77-6242-834D-4938EFC592C9}" srcOrd="2" destOrd="0" presId="urn:microsoft.com/office/officeart/2016/7/layout/VerticalSolidActionList"/>
    <dgm:cxn modelId="{1B6ED8B9-7F23-794F-99D5-8AE1E078399F}" type="presParOf" srcId="{2F3B8AC4-2A77-6242-834D-4938EFC592C9}" destId="{0054B37C-46B1-944E-9B0C-3DB4E1A17348}" srcOrd="0" destOrd="0" presId="urn:microsoft.com/office/officeart/2016/7/layout/VerticalSolidActionList"/>
    <dgm:cxn modelId="{46022DAD-C45F-B642-BC01-9A25E92E299D}" type="presParOf" srcId="{2F3B8AC4-2A77-6242-834D-4938EFC592C9}" destId="{635E3CB6-7148-AF41-97A7-D223F5C3F888}" srcOrd="1" destOrd="0" presId="urn:microsoft.com/office/officeart/2016/7/layout/VerticalSolidActionList"/>
    <dgm:cxn modelId="{309D4B8D-62A7-AA4A-8618-2265B6317794}" type="presParOf" srcId="{6CC37A0D-0DFF-D34A-A2FC-CC6AEA91C123}" destId="{FA7F7EC2-436F-9645-83FB-68F15EDE59AE}" srcOrd="3" destOrd="0" presId="urn:microsoft.com/office/officeart/2016/7/layout/VerticalSolidActionList"/>
    <dgm:cxn modelId="{0238AF46-D46E-DC41-8B43-CF222A435003}" type="presParOf" srcId="{6CC37A0D-0DFF-D34A-A2FC-CC6AEA91C123}" destId="{BDFF6143-B9B6-7641-8B33-2FA6FD920A5C}" srcOrd="4" destOrd="0" presId="urn:microsoft.com/office/officeart/2016/7/layout/VerticalSolidActionList"/>
    <dgm:cxn modelId="{96F6AA90-A1B7-A249-8111-CC1307551563}" type="presParOf" srcId="{BDFF6143-B9B6-7641-8B33-2FA6FD920A5C}" destId="{A1B71BAA-DEDE-7640-8DE3-9AFDBC619120}" srcOrd="0" destOrd="0" presId="urn:microsoft.com/office/officeart/2016/7/layout/VerticalSolidActionList"/>
    <dgm:cxn modelId="{41D09269-5071-5F4C-AF09-7B524C14BB6A}" type="presParOf" srcId="{BDFF6143-B9B6-7641-8B33-2FA6FD920A5C}" destId="{73944D5D-D291-8148-BD9D-D372A4E4D5F2}" srcOrd="1" destOrd="0" presId="urn:microsoft.com/office/officeart/2016/7/layout/VerticalSolidActionList"/>
    <dgm:cxn modelId="{A2026CDF-EC43-4544-9736-ED9A41E9C829}" type="presParOf" srcId="{6CC37A0D-0DFF-D34A-A2FC-CC6AEA91C123}" destId="{029ED72B-0799-B24E-9F7C-38CFC330019D}" srcOrd="5" destOrd="0" presId="urn:microsoft.com/office/officeart/2016/7/layout/VerticalSolidActionList"/>
    <dgm:cxn modelId="{853C86DD-792B-CF45-B5C9-E92309FA6780}" type="presParOf" srcId="{6CC37A0D-0DFF-D34A-A2FC-CC6AEA91C123}" destId="{E42ED9D3-4664-DD4D-83A9-D0D25212140D}" srcOrd="6" destOrd="0" presId="urn:microsoft.com/office/officeart/2016/7/layout/VerticalSolidActionList"/>
    <dgm:cxn modelId="{C7E92244-002F-9B46-B790-1D27207B6B43}" type="presParOf" srcId="{E42ED9D3-4664-DD4D-83A9-D0D25212140D}" destId="{00C4BF17-1E41-8043-8902-8656BBE5C442}" srcOrd="0" destOrd="0" presId="urn:microsoft.com/office/officeart/2016/7/layout/VerticalSolidActionList"/>
    <dgm:cxn modelId="{A75B6C86-658A-0846-B244-83661199C23D}" type="presParOf" srcId="{E42ED9D3-4664-DD4D-83A9-D0D25212140D}" destId="{27EA562D-D8A9-1041-82C1-A7BCB4AD0C9D}" srcOrd="1" destOrd="0" presId="urn:microsoft.com/office/officeart/2016/7/layout/VerticalSolidActionList"/>
    <dgm:cxn modelId="{642093CB-2909-6248-BD00-6FD82A637076}" type="presParOf" srcId="{6CC37A0D-0DFF-D34A-A2FC-CC6AEA91C123}" destId="{70DAD044-E169-E241-A97F-59800AC71022}" srcOrd="7" destOrd="0" presId="urn:microsoft.com/office/officeart/2016/7/layout/VerticalSolidActionList"/>
    <dgm:cxn modelId="{2573489C-8E2E-CF40-872C-ED375E46E898}" type="presParOf" srcId="{6CC37A0D-0DFF-D34A-A2FC-CC6AEA91C123}" destId="{D4FC8BCB-5CBE-8042-B6A9-86C9F482029A}" srcOrd="8" destOrd="0" presId="urn:microsoft.com/office/officeart/2016/7/layout/VerticalSolidActionList"/>
    <dgm:cxn modelId="{F4574485-5CA6-374F-A28B-A0419EF910B4}" type="presParOf" srcId="{D4FC8BCB-5CBE-8042-B6A9-86C9F482029A}" destId="{B506390E-934C-C349-BFE1-303B45EF071E}" srcOrd="0" destOrd="0" presId="urn:microsoft.com/office/officeart/2016/7/layout/VerticalSolidActionList"/>
    <dgm:cxn modelId="{8F50B3F4-9E1D-A749-90F2-DF40F1BBD9B2}" type="presParOf" srcId="{D4FC8BCB-5CBE-8042-B6A9-86C9F482029A}" destId="{63143EBE-346F-FB4D-9DFF-DE5C40EB1F7C}" srcOrd="1" destOrd="0" presId="urn:microsoft.com/office/officeart/2016/7/layout/VerticalSolidActionList"/>
    <dgm:cxn modelId="{9F301EB9-ED77-8C45-BB6C-2960EF01025E}" type="presParOf" srcId="{6CC37A0D-0DFF-D34A-A2FC-CC6AEA91C123}" destId="{61C68465-4C0A-D349-8DDF-87D981433BA5}" srcOrd="9" destOrd="0" presId="urn:microsoft.com/office/officeart/2016/7/layout/VerticalSolidActionList"/>
    <dgm:cxn modelId="{8008F85C-95FC-4241-A698-7231A5B223EB}" type="presParOf" srcId="{6CC37A0D-0DFF-D34A-A2FC-CC6AEA91C123}" destId="{40AE4764-2B2F-B242-9B42-1FD5E9893791}" srcOrd="10" destOrd="0" presId="urn:microsoft.com/office/officeart/2016/7/layout/VerticalSolidActionList"/>
    <dgm:cxn modelId="{E03828B0-47AA-4945-BFE9-E05CA457D6F5}" type="presParOf" srcId="{40AE4764-2B2F-B242-9B42-1FD5E9893791}" destId="{0AE86F74-D485-7F4E-86A5-FA704B22B30F}" srcOrd="0" destOrd="0" presId="urn:microsoft.com/office/officeart/2016/7/layout/VerticalSolidActionList"/>
    <dgm:cxn modelId="{E7C8C3AE-770F-574B-A05C-89F6F4C3C5D3}" type="presParOf" srcId="{40AE4764-2B2F-B242-9B42-1FD5E9893791}" destId="{44B8366D-207F-AE46-8478-D9E00891EC9F}" srcOrd="1" destOrd="0" presId="urn:microsoft.com/office/officeart/2016/7/layout/VerticalSolidAc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208A2D-E33A-7444-8CC8-9087020AF1E6}">
      <dsp:nvSpPr>
        <dsp:cNvPr id="0" name=""/>
        <dsp:cNvSpPr/>
      </dsp:nvSpPr>
      <dsp:spPr>
        <a:xfrm>
          <a:off x="287784" y="2690973"/>
          <a:ext cx="2302273" cy="5662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711200">
            <a:lnSpc>
              <a:spcPct val="90000"/>
            </a:lnSpc>
            <a:spcBef>
              <a:spcPct val="0"/>
            </a:spcBef>
            <a:spcAft>
              <a:spcPct val="35000"/>
            </a:spcAft>
            <a:buNone/>
            <a:defRPr b="1"/>
          </a:pPr>
          <a:r>
            <a:rPr lang="en-US" sz="1600" kern="1200"/>
            <a:t>1427</a:t>
          </a:r>
        </a:p>
      </dsp:txBody>
      <dsp:txXfrm>
        <a:off x="287784" y="2690973"/>
        <a:ext cx="2302273" cy="566256"/>
      </dsp:txXfrm>
    </dsp:sp>
    <dsp:sp modelId="{395C0C38-DF7E-AF41-8536-A27DC82D6EC3}">
      <dsp:nvSpPr>
        <dsp:cNvPr id="0" name=""/>
        <dsp:cNvSpPr/>
      </dsp:nvSpPr>
      <dsp:spPr>
        <a:xfrm>
          <a:off x="0" y="2405339"/>
          <a:ext cx="5755684" cy="200444"/>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7B47D66-6EAD-324B-BEF3-88D9678A2437}">
      <dsp:nvSpPr>
        <dsp:cNvPr id="0" name=""/>
        <dsp:cNvSpPr/>
      </dsp:nvSpPr>
      <dsp:spPr>
        <a:xfrm>
          <a:off x="172670" y="351953"/>
          <a:ext cx="2532500" cy="1201495"/>
        </a:xfrm>
        <a:prstGeom prst="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l" defTabSz="533400">
            <a:lnSpc>
              <a:spcPct val="90000"/>
            </a:lnSpc>
            <a:spcBef>
              <a:spcPct val="0"/>
            </a:spcBef>
            <a:spcAft>
              <a:spcPct val="35000"/>
            </a:spcAft>
            <a:buNone/>
          </a:pPr>
          <a:r>
            <a:rPr lang="en-US" sz="1200" kern="1200"/>
            <a:t>In 1427 a manuscript was discovered which contained classical plays and descriptions of Greek and Roman theatres – written by Vitruvius, who died around 15 BC.</a:t>
          </a:r>
        </a:p>
      </dsp:txBody>
      <dsp:txXfrm>
        <a:off x="172670" y="351953"/>
        <a:ext cx="2532500" cy="1201495"/>
      </dsp:txXfrm>
    </dsp:sp>
    <dsp:sp modelId="{DCC66999-0B72-AA42-A0D5-0D2ACD1004B4}">
      <dsp:nvSpPr>
        <dsp:cNvPr id="0" name=""/>
        <dsp:cNvSpPr/>
      </dsp:nvSpPr>
      <dsp:spPr>
        <a:xfrm>
          <a:off x="1438921" y="1553448"/>
          <a:ext cx="0" cy="851890"/>
        </a:xfrm>
        <a:prstGeom prst="line">
          <a:avLst/>
        </a:prstGeom>
        <a:solidFill>
          <a:schemeClr val="accent1">
            <a:hueOff val="0"/>
            <a:satOff val="0"/>
            <a:lumOff val="0"/>
            <a:alphaOff val="0"/>
          </a:schemeClr>
        </a:solidFill>
        <a:ln w="6350" cap="flat" cmpd="sng" algn="ctr">
          <a:solidFill>
            <a:schemeClr val="accent1">
              <a:hueOff val="0"/>
              <a:satOff val="0"/>
              <a:lumOff val="0"/>
              <a:alphaOff val="0"/>
            </a:schemeClr>
          </a:solidFill>
          <a:prstDash val="dash"/>
        </a:ln>
        <a:effectLst/>
      </dsp:spPr>
      <dsp:style>
        <a:lnRef idx="2">
          <a:scrgbClr r="0" g="0" b="0"/>
        </a:lnRef>
        <a:fillRef idx="1">
          <a:scrgbClr r="0" g="0" b="0"/>
        </a:fillRef>
        <a:effectRef idx="0">
          <a:scrgbClr r="0" g="0" b="0"/>
        </a:effectRef>
        <a:fontRef idx="minor">
          <a:schemeClr val="lt1"/>
        </a:fontRef>
      </dsp:style>
    </dsp:sp>
    <dsp:sp modelId="{7F6DB334-2B6B-1440-B2BF-B626851E3C07}">
      <dsp:nvSpPr>
        <dsp:cNvPr id="0" name=""/>
        <dsp:cNvSpPr/>
      </dsp:nvSpPr>
      <dsp:spPr>
        <a:xfrm>
          <a:off x="1726705" y="1753893"/>
          <a:ext cx="2302273" cy="5662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711200">
            <a:lnSpc>
              <a:spcPct val="90000"/>
            </a:lnSpc>
            <a:spcBef>
              <a:spcPct val="0"/>
            </a:spcBef>
            <a:spcAft>
              <a:spcPct val="35000"/>
            </a:spcAft>
            <a:buNone/>
            <a:defRPr b="1"/>
          </a:pPr>
          <a:r>
            <a:rPr lang="en-US" sz="1600" kern="1200"/>
            <a:t>1511</a:t>
          </a:r>
        </a:p>
      </dsp:txBody>
      <dsp:txXfrm>
        <a:off x="1726705" y="1753893"/>
        <a:ext cx="2302273" cy="566256"/>
      </dsp:txXfrm>
    </dsp:sp>
    <dsp:sp modelId="{E8189C88-BDC0-2949-BD5E-24DE7BD2B759}">
      <dsp:nvSpPr>
        <dsp:cNvPr id="0" name=""/>
        <dsp:cNvSpPr/>
      </dsp:nvSpPr>
      <dsp:spPr>
        <a:xfrm>
          <a:off x="1611591" y="3457674"/>
          <a:ext cx="2532500" cy="1376257"/>
        </a:xfrm>
        <a:prstGeom prst="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l" defTabSz="533400">
            <a:lnSpc>
              <a:spcPct val="90000"/>
            </a:lnSpc>
            <a:spcBef>
              <a:spcPct val="0"/>
            </a:spcBef>
            <a:spcAft>
              <a:spcPct val="35000"/>
            </a:spcAft>
            <a:buNone/>
          </a:pPr>
          <a:r>
            <a:rPr lang="en-US" sz="1200" kern="1200"/>
            <a:t>After 1511, editions of Vitruvius were published with especially prepared illustrations, and these were used as “templates” for spaces in which to perform the newly popular old classical plays.</a:t>
          </a:r>
        </a:p>
      </dsp:txBody>
      <dsp:txXfrm>
        <a:off x="1611591" y="3457674"/>
        <a:ext cx="2532500" cy="1376257"/>
      </dsp:txXfrm>
    </dsp:sp>
    <dsp:sp modelId="{0A004E28-3065-8D4C-AD1F-8FF74BDBED8D}">
      <dsp:nvSpPr>
        <dsp:cNvPr id="0" name=""/>
        <dsp:cNvSpPr/>
      </dsp:nvSpPr>
      <dsp:spPr>
        <a:xfrm>
          <a:off x="2877842" y="2605783"/>
          <a:ext cx="0" cy="851890"/>
        </a:xfrm>
        <a:prstGeom prst="line">
          <a:avLst/>
        </a:prstGeom>
        <a:solidFill>
          <a:schemeClr val="accent1">
            <a:hueOff val="0"/>
            <a:satOff val="0"/>
            <a:lumOff val="0"/>
            <a:alphaOff val="0"/>
          </a:schemeClr>
        </a:solidFill>
        <a:ln w="6350" cap="flat" cmpd="sng" algn="ctr">
          <a:solidFill>
            <a:schemeClr val="accent1">
              <a:hueOff val="0"/>
              <a:satOff val="0"/>
              <a:lumOff val="0"/>
              <a:alphaOff val="0"/>
            </a:schemeClr>
          </a:solidFill>
          <a:prstDash val="dash"/>
        </a:ln>
        <a:effectLst/>
      </dsp:spPr>
      <dsp:style>
        <a:lnRef idx="2">
          <a:scrgbClr r="0" g="0" b="0"/>
        </a:lnRef>
        <a:fillRef idx="1">
          <a:scrgbClr r="0" g="0" b="0"/>
        </a:fillRef>
        <a:effectRef idx="0">
          <a:scrgbClr r="0" g="0" b="0"/>
        </a:effectRef>
        <a:fontRef idx="minor">
          <a:schemeClr val="lt1"/>
        </a:fontRef>
      </dsp:style>
    </dsp:sp>
    <dsp:sp modelId="{E6FE138D-45DE-5942-8E3E-2F6E0123A994}">
      <dsp:nvSpPr>
        <dsp:cNvPr id="0" name=""/>
        <dsp:cNvSpPr/>
      </dsp:nvSpPr>
      <dsp:spPr>
        <a:xfrm>
          <a:off x="1376281" y="2442922"/>
          <a:ext cx="125278" cy="125278"/>
        </a:xfrm>
        <a:prstGeom prst="ellipse">
          <a:avLst/>
        </a:prstGeom>
        <a:solidFill>
          <a:schemeClr val="lt1">
            <a:alpha val="90000"/>
            <a:hueOff val="0"/>
            <a:satOff val="0"/>
            <a:lumOff val="0"/>
            <a:alphaOff val="0"/>
          </a:schemeClr>
        </a:solidFill>
        <a:ln w="15875" cap="flat" cmpd="sng" algn="ctr">
          <a:noFill/>
          <a:prstDash val="solid"/>
        </a:ln>
        <a:effectLst/>
      </dsp:spPr>
      <dsp:style>
        <a:lnRef idx="2">
          <a:scrgbClr r="0" g="0" b="0"/>
        </a:lnRef>
        <a:fillRef idx="1">
          <a:scrgbClr r="0" g="0" b="0"/>
        </a:fillRef>
        <a:effectRef idx="0">
          <a:scrgbClr r="0" g="0" b="0"/>
        </a:effectRef>
        <a:fontRef idx="minor"/>
      </dsp:style>
    </dsp:sp>
    <dsp:sp modelId="{E23D20AF-C337-1346-9EFB-3679C6553C19}">
      <dsp:nvSpPr>
        <dsp:cNvPr id="0" name=""/>
        <dsp:cNvSpPr/>
      </dsp:nvSpPr>
      <dsp:spPr>
        <a:xfrm>
          <a:off x="2815202" y="2442922"/>
          <a:ext cx="125278" cy="125278"/>
        </a:xfrm>
        <a:prstGeom prst="ellipse">
          <a:avLst/>
        </a:prstGeom>
        <a:solidFill>
          <a:schemeClr val="lt1">
            <a:alpha val="90000"/>
            <a:hueOff val="0"/>
            <a:satOff val="0"/>
            <a:lumOff val="0"/>
            <a:alphaOff val="0"/>
          </a:schemeClr>
        </a:solidFill>
        <a:ln w="15875" cap="flat" cmpd="sng" algn="ctr">
          <a:noFill/>
          <a:prstDash val="solid"/>
        </a:ln>
        <a:effectLst/>
      </dsp:spPr>
      <dsp:style>
        <a:lnRef idx="2">
          <a:scrgbClr r="0" g="0" b="0"/>
        </a:lnRef>
        <a:fillRef idx="1">
          <a:scrgbClr r="0" g="0" b="0"/>
        </a:fillRef>
        <a:effectRef idx="0">
          <a:scrgbClr r="0" g="0" b="0"/>
        </a:effectRef>
        <a:fontRef idx="minor"/>
      </dsp:style>
    </dsp:sp>
    <dsp:sp modelId="{897CF84A-7830-EB4B-A20D-10C375675622}">
      <dsp:nvSpPr>
        <dsp:cNvPr id="0" name=""/>
        <dsp:cNvSpPr/>
      </dsp:nvSpPr>
      <dsp:spPr>
        <a:xfrm>
          <a:off x="3165626" y="2690973"/>
          <a:ext cx="2302273" cy="5662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711200">
            <a:lnSpc>
              <a:spcPct val="90000"/>
            </a:lnSpc>
            <a:spcBef>
              <a:spcPct val="0"/>
            </a:spcBef>
            <a:spcAft>
              <a:spcPct val="35000"/>
            </a:spcAft>
            <a:buNone/>
            <a:defRPr b="1"/>
          </a:pPr>
          <a:r>
            <a:rPr lang="en-US" sz="1600" kern="1200"/>
            <a:t>1584</a:t>
          </a:r>
        </a:p>
      </dsp:txBody>
      <dsp:txXfrm>
        <a:off x="3165626" y="2690973"/>
        <a:ext cx="2302273" cy="566256"/>
      </dsp:txXfrm>
    </dsp:sp>
    <dsp:sp modelId="{1F4ED30A-1BAC-7B4C-8D04-3483ED8C2D75}">
      <dsp:nvSpPr>
        <dsp:cNvPr id="0" name=""/>
        <dsp:cNvSpPr/>
      </dsp:nvSpPr>
      <dsp:spPr>
        <a:xfrm>
          <a:off x="3050512" y="504870"/>
          <a:ext cx="2532500" cy="1048577"/>
        </a:xfrm>
        <a:prstGeom prst="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l" defTabSz="533400">
            <a:lnSpc>
              <a:spcPct val="90000"/>
            </a:lnSpc>
            <a:spcBef>
              <a:spcPct val="0"/>
            </a:spcBef>
            <a:spcAft>
              <a:spcPct val="35000"/>
            </a:spcAft>
            <a:buNone/>
          </a:pPr>
          <a:r>
            <a:rPr lang="en-US" sz="1200" kern="1200"/>
            <a:t>This led to the first permanent theatre buildings, the oldest surviving being Teatro Olympico (1584) designed by Andrea Palladio.</a:t>
          </a:r>
        </a:p>
      </dsp:txBody>
      <dsp:txXfrm>
        <a:off x="3050512" y="504870"/>
        <a:ext cx="2532500" cy="1048577"/>
      </dsp:txXfrm>
    </dsp:sp>
    <dsp:sp modelId="{B501D17E-DB7B-BA46-AFC9-91A30CC6CF0E}">
      <dsp:nvSpPr>
        <dsp:cNvPr id="0" name=""/>
        <dsp:cNvSpPr/>
      </dsp:nvSpPr>
      <dsp:spPr>
        <a:xfrm>
          <a:off x="4316763" y="1553448"/>
          <a:ext cx="0" cy="851890"/>
        </a:xfrm>
        <a:prstGeom prst="line">
          <a:avLst/>
        </a:prstGeom>
        <a:solidFill>
          <a:schemeClr val="accent1">
            <a:hueOff val="0"/>
            <a:satOff val="0"/>
            <a:lumOff val="0"/>
            <a:alphaOff val="0"/>
          </a:schemeClr>
        </a:solidFill>
        <a:ln w="6350" cap="flat" cmpd="sng" algn="ctr">
          <a:solidFill>
            <a:schemeClr val="accent1">
              <a:hueOff val="0"/>
              <a:satOff val="0"/>
              <a:lumOff val="0"/>
              <a:alphaOff val="0"/>
            </a:schemeClr>
          </a:solidFill>
          <a:prstDash val="dash"/>
        </a:ln>
        <a:effectLst/>
      </dsp:spPr>
      <dsp:style>
        <a:lnRef idx="2">
          <a:scrgbClr r="0" g="0" b="0"/>
        </a:lnRef>
        <a:fillRef idx="1">
          <a:scrgbClr r="0" g="0" b="0"/>
        </a:fillRef>
        <a:effectRef idx="0">
          <a:scrgbClr r="0" g="0" b="0"/>
        </a:effectRef>
        <a:fontRef idx="minor">
          <a:schemeClr val="lt1"/>
        </a:fontRef>
      </dsp:style>
    </dsp:sp>
    <dsp:sp modelId="{70974E8F-D303-3445-A46D-2A16E8C13518}">
      <dsp:nvSpPr>
        <dsp:cNvPr id="0" name=""/>
        <dsp:cNvSpPr/>
      </dsp:nvSpPr>
      <dsp:spPr>
        <a:xfrm>
          <a:off x="4254123" y="2442922"/>
          <a:ext cx="125278" cy="125278"/>
        </a:xfrm>
        <a:prstGeom prst="ellipse">
          <a:avLst/>
        </a:prstGeom>
        <a:solidFill>
          <a:schemeClr val="lt1">
            <a:alpha val="90000"/>
            <a:hueOff val="0"/>
            <a:satOff val="0"/>
            <a:lumOff val="0"/>
            <a:alphaOff val="0"/>
          </a:schemeClr>
        </a:solidFill>
        <a:ln w="15875" cap="flat" cmpd="sng" algn="ctr">
          <a:noFill/>
          <a:prstDash val="solid"/>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9A1B64-AA35-A745-837E-33162B73C694}">
      <dsp:nvSpPr>
        <dsp:cNvPr id="0" name=""/>
        <dsp:cNvSpPr/>
      </dsp:nvSpPr>
      <dsp:spPr>
        <a:xfrm>
          <a:off x="0" y="641"/>
          <a:ext cx="4505467" cy="0"/>
        </a:xfrm>
        <a:prstGeom prst="line">
          <a:avLst/>
        </a:prstGeom>
        <a:solidFill>
          <a:schemeClr val="dk2">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2458690-B598-A049-81BD-58FE33A5D5F0}">
      <dsp:nvSpPr>
        <dsp:cNvPr id="0" name=""/>
        <dsp:cNvSpPr/>
      </dsp:nvSpPr>
      <dsp:spPr>
        <a:xfrm>
          <a:off x="0" y="641"/>
          <a:ext cx="4505467" cy="10512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endParaRPr lang="en-US" sz="1800" kern="1200" dirty="0"/>
        </a:p>
      </dsp:txBody>
      <dsp:txXfrm>
        <a:off x="0" y="641"/>
        <a:ext cx="4505467" cy="1051266"/>
      </dsp:txXfrm>
    </dsp:sp>
    <dsp:sp modelId="{8F049CA7-F8A4-6845-AB36-CCBB51D83DD4}">
      <dsp:nvSpPr>
        <dsp:cNvPr id="0" name=""/>
        <dsp:cNvSpPr/>
      </dsp:nvSpPr>
      <dsp:spPr>
        <a:xfrm>
          <a:off x="0" y="1051907"/>
          <a:ext cx="4505467" cy="0"/>
        </a:xfrm>
        <a:prstGeom prst="line">
          <a:avLst/>
        </a:prstGeom>
        <a:solidFill>
          <a:schemeClr val="dk2">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F225240-666E-3248-A249-C8D11C778512}">
      <dsp:nvSpPr>
        <dsp:cNvPr id="0" name=""/>
        <dsp:cNvSpPr/>
      </dsp:nvSpPr>
      <dsp:spPr>
        <a:xfrm>
          <a:off x="0" y="1051907"/>
          <a:ext cx="4505467" cy="10512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Theatres were built by managers whose companies toured regular circuits of towns and villages.</a:t>
          </a:r>
        </a:p>
      </dsp:txBody>
      <dsp:txXfrm>
        <a:off x="0" y="1051907"/>
        <a:ext cx="4505467" cy="1051266"/>
      </dsp:txXfrm>
    </dsp:sp>
    <dsp:sp modelId="{5F9DA1D5-719F-1D4B-BD50-F9F7809757C4}">
      <dsp:nvSpPr>
        <dsp:cNvPr id="0" name=""/>
        <dsp:cNvSpPr/>
      </dsp:nvSpPr>
      <dsp:spPr>
        <a:xfrm>
          <a:off x="0" y="2103173"/>
          <a:ext cx="4505467" cy="0"/>
        </a:xfrm>
        <a:prstGeom prst="line">
          <a:avLst/>
        </a:prstGeom>
        <a:solidFill>
          <a:schemeClr val="dk2">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B952CA5-6F90-3342-9EBB-5E5C0BEF374C}">
      <dsp:nvSpPr>
        <dsp:cNvPr id="0" name=""/>
        <dsp:cNvSpPr/>
      </dsp:nvSpPr>
      <dsp:spPr>
        <a:xfrm>
          <a:off x="0" y="2103173"/>
          <a:ext cx="4505467" cy="10512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These were converted from halls and barns.</a:t>
          </a:r>
        </a:p>
      </dsp:txBody>
      <dsp:txXfrm>
        <a:off x="0" y="2103173"/>
        <a:ext cx="4505467" cy="1051266"/>
      </dsp:txXfrm>
    </dsp:sp>
    <dsp:sp modelId="{0951A72B-8BA8-7D49-BC59-CC6D53422DC1}">
      <dsp:nvSpPr>
        <dsp:cNvPr id="0" name=""/>
        <dsp:cNvSpPr/>
      </dsp:nvSpPr>
      <dsp:spPr>
        <a:xfrm>
          <a:off x="0" y="3154440"/>
          <a:ext cx="4505467" cy="0"/>
        </a:xfrm>
        <a:prstGeom prst="line">
          <a:avLst/>
        </a:prstGeom>
        <a:solidFill>
          <a:schemeClr val="dk2">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042B13A-C250-824A-890F-91027A813F84}">
      <dsp:nvSpPr>
        <dsp:cNvPr id="0" name=""/>
        <dsp:cNvSpPr/>
      </dsp:nvSpPr>
      <dsp:spPr>
        <a:xfrm>
          <a:off x="0" y="3154440"/>
          <a:ext cx="4505467" cy="10512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They reflected the small “tennis court” shape rather than the grand Metropolis model.</a:t>
          </a:r>
        </a:p>
      </dsp:txBody>
      <dsp:txXfrm>
        <a:off x="0" y="3154440"/>
        <a:ext cx="4505467" cy="1051266"/>
      </dsp:txXfrm>
    </dsp:sp>
    <dsp:sp modelId="{648139E2-AFCA-7C45-81E3-6316071F137F}">
      <dsp:nvSpPr>
        <dsp:cNvPr id="0" name=""/>
        <dsp:cNvSpPr/>
      </dsp:nvSpPr>
      <dsp:spPr>
        <a:xfrm>
          <a:off x="0" y="4205706"/>
          <a:ext cx="4505467" cy="0"/>
        </a:xfrm>
        <a:prstGeom prst="line">
          <a:avLst/>
        </a:prstGeom>
        <a:solidFill>
          <a:schemeClr val="dk2">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560CC17-F544-6B4B-B0CD-59E89E9E93F9}">
      <dsp:nvSpPr>
        <dsp:cNvPr id="0" name=""/>
        <dsp:cNvSpPr/>
      </dsp:nvSpPr>
      <dsp:spPr>
        <a:xfrm>
          <a:off x="0" y="4205706"/>
          <a:ext cx="4505467" cy="10512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The theatres were built with touring in mind, so the scenery etc. could be easily moved from one venue to another.</a:t>
          </a:r>
        </a:p>
      </dsp:txBody>
      <dsp:txXfrm>
        <a:off x="0" y="4205706"/>
        <a:ext cx="4505467" cy="105126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A5A8D3-B850-BC45-8B93-F736A986CB9A}">
      <dsp:nvSpPr>
        <dsp:cNvPr id="0" name=""/>
        <dsp:cNvSpPr/>
      </dsp:nvSpPr>
      <dsp:spPr>
        <a:xfrm>
          <a:off x="1586483" y="509"/>
          <a:ext cx="6345935" cy="662610"/>
        </a:xfrm>
        <a:prstGeom prst="rect">
          <a:avLst/>
        </a:prstGeom>
        <a:solidFill>
          <a:schemeClr val="accent2">
            <a:alpha val="90000"/>
            <a:tint val="40000"/>
            <a:hueOff val="0"/>
            <a:satOff val="0"/>
            <a:lumOff val="0"/>
            <a:alphaOff val="0"/>
          </a:schemeClr>
        </a:solidFill>
        <a:ln w="15875" cap="flat" cmpd="sng" algn="ctr">
          <a:solidFill>
            <a:schemeClr val="accent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3129" tIns="168303" rIns="123129" bIns="168303" numCol="1" spcCol="1270" anchor="ctr" anchorCtr="0">
          <a:noAutofit/>
        </a:bodyPr>
        <a:lstStyle/>
        <a:p>
          <a:pPr marL="0" lvl="0" indent="0" algn="l" defTabSz="889000">
            <a:lnSpc>
              <a:spcPct val="90000"/>
            </a:lnSpc>
            <a:spcBef>
              <a:spcPct val="0"/>
            </a:spcBef>
            <a:spcAft>
              <a:spcPct val="35000"/>
            </a:spcAft>
            <a:buNone/>
          </a:pPr>
          <a:r>
            <a:rPr lang="en-US" sz="2000" kern="1200" dirty="0"/>
            <a:t>CHANGE from timber to iron in stage construction</a:t>
          </a:r>
        </a:p>
      </dsp:txBody>
      <dsp:txXfrm>
        <a:off x="1586483" y="509"/>
        <a:ext cx="6345935" cy="662610"/>
      </dsp:txXfrm>
    </dsp:sp>
    <dsp:sp modelId="{E60D99B8-E889-7442-A1F2-6A0FCE028E6A}">
      <dsp:nvSpPr>
        <dsp:cNvPr id="0" name=""/>
        <dsp:cNvSpPr/>
      </dsp:nvSpPr>
      <dsp:spPr>
        <a:xfrm>
          <a:off x="0" y="509"/>
          <a:ext cx="1586483" cy="662610"/>
        </a:xfrm>
        <a:prstGeom prst="rect">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txBody>
        <a:bodyPr spcFirstLastPara="0" vert="horz" wrap="square" lIns="83951" tIns="65451" rIns="83951" bIns="65451" numCol="1" spcCol="1270" anchor="ctr" anchorCtr="0">
          <a:noAutofit/>
        </a:bodyPr>
        <a:lstStyle/>
        <a:p>
          <a:pPr marL="0" lvl="0" indent="0" algn="ctr" defTabSz="1111250">
            <a:lnSpc>
              <a:spcPct val="90000"/>
            </a:lnSpc>
            <a:spcBef>
              <a:spcPct val="0"/>
            </a:spcBef>
            <a:spcAft>
              <a:spcPct val="35000"/>
            </a:spcAft>
            <a:buNone/>
          </a:pPr>
          <a:r>
            <a:rPr lang="en-US" sz="2500" kern="1200"/>
            <a:t>CHANGE</a:t>
          </a:r>
        </a:p>
      </dsp:txBody>
      <dsp:txXfrm>
        <a:off x="0" y="509"/>
        <a:ext cx="1586483" cy="662610"/>
      </dsp:txXfrm>
    </dsp:sp>
    <dsp:sp modelId="{635E3CB6-7148-AF41-97A7-D223F5C3F888}">
      <dsp:nvSpPr>
        <dsp:cNvPr id="0" name=""/>
        <dsp:cNvSpPr/>
      </dsp:nvSpPr>
      <dsp:spPr>
        <a:xfrm>
          <a:off x="1586483" y="702877"/>
          <a:ext cx="6345935" cy="662610"/>
        </a:xfrm>
        <a:prstGeom prst="rect">
          <a:avLst/>
        </a:prstGeom>
        <a:solidFill>
          <a:schemeClr val="accent2">
            <a:alpha val="90000"/>
            <a:tint val="40000"/>
            <a:hueOff val="0"/>
            <a:satOff val="0"/>
            <a:lumOff val="0"/>
            <a:alphaOff val="0"/>
          </a:schemeClr>
        </a:solidFill>
        <a:ln w="15875" cap="flat" cmpd="sng" algn="ctr">
          <a:solidFill>
            <a:schemeClr val="accent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3129" tIns="168303" rIns="123129" bIns="168303" numCol="1" spcCol="1270" anchor="ctr" anchorCtr="0">
          <a:noAutofit/>
        </a:bodyPr>
        <a:lstStyle/>
        <a:p>
          <a:pPr marL="0" lvl="0" indent="0" algn="l" defTabSz="889000">
            <a:lnSpc>
              <a:spcPct val="90000"/>
            </a:lnSpc>
            <a:spcBef>
              <a:spcPct val="0"/>
            </a:spcBef>
            <a:spcAft>
              <a:spcPct val="35000"/>
            </a:spcAft>
            <a:buNone/>
          </a:pPr>
          <a:r>
            <a:rPr lang="en-US" sz="2000" kern="1200"/>
            <a:t>CHANGE from manual to mechanical power</a:t>
          </a:r>
        </a:p>
      </dsp:txBody>
      <dsp:txXfrm>
        <a:off x="1586483" y="702877"/>
        <a:ext cx="6345935" cy="662610"/>
      </dsp:txXfrm>
    </dsp:sp>
    <dsp:sp modelId="{0054B37C-46B1-944E-9B0C-3DB4E1A17348}">
      <dsp:nvSpPr>
        <dsp:cNvPr id="0" name=""/>
        <dsp:cNvSpPr/>
      </dsp:nvSpPr>
      <dsp:spPr>
        <a:xfrm>
          <a:off x="0" y="702877"/>
          <a:ext cx="1586483" cy="662610"/>
        </a:xfrm>
        <a:prstGeom prst="rect">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txBody>
        <a:bodyPr spcFirstLastPara="0" vert="horz" wrap="square" lIns="83951" tIns="65451" rIns="83951" bIns="65451" numCol="1" spcCol="1270" anchor="ctr" anchorCtr="0">
          <a:noAutofit/>
        </a:bodyPr>
        <a:lstStyle/>
        <a:p>
          <a:pPr marL="0" lvl="0" indent="0" algn="ctr" defTabSz="1111250">
            <a:lnSpc>
              <a:spcPct val="90000"/>
            </a:lnSpc>
            <a:spcBef>
              <a:spcPct val="0"/>
            </a:spcBef>
            <a:spcAft>
              <a:spcPct val="35000"/>
            </a:spcAft>
            <a:buNone/>
          </a:pPr>
          <a:r>
            <a:rPr lang="en-US" sz="2500" kern="1200"/>
            <a:t>CHANGE</a:t>
          </a:r>
        </a:p>
      </dsp:txBody>
      <dsp:txXfrm>
        <a:off x="0" y="702877"/>
        <a:ext cx="1586483" cy="662610"/>
      </dsp:txXfrm>
    </dsp:sp>
    <dsp:sp modelId="{73944D5D-D291-8148-BD9D-D372A4E4D5F2}">
      <dsp:nvSpPr>
        <dsp:cNvPr id="0" name=""/>
        <dsp:cNvSpPr/>
      </dsp:nvSpPr>
      <dsp:spPr>
        <a:xfrm>
          <a:off x="1586483" y="1405244"/>
          <a:ext cx="6345935" cy="662610"/>
        </a:xfrm>
        <a:prstGeom prst="rect">
          <a:avLst/>
        </a:prstGeom>
        <a:solidFill>
          <a:schemeClr val="accent2">
            <a:alpha val="90000"/>
            <a:tint val="40000"/>
            <a:hueOff val="0"/>
            <a:satOff val="0"/>
            <a:lumOff val="0"/>
            <a:alphaOff val="0"/>
          </a:schemeClr>
        </a:solidFill>
        <a:ln w="15875" cap="flat" cmpd="sng" algn="ctr">
          <a:solidFill>
            <a:schemeClr val="accent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3129" tIns="168303" rIns="123129" bIns="168303" numCol="1" spcCol="1270" anchor="ctr" anchorCtr="0">
          <a:noAutofit/>
        </a:bodyPr>
        <a:lstStyle/>
        <a:p>
          <a:pPr marL="0" lvl="0" indent="0" algn="l" defTabSz="889000">
            <a:lnSpc>
              <a:spcPct val="90000"/>
            </a:lnSpc>
            <a:spcBef>
              <a:spcPct val="0"/>
            </a:spcBef>
            <a:spcAft>
              <a:spcPct val="35000"/>
            </a:spcAft>
            <a:buNone/>
          </a:pPr>
          <a:r>
            <a:rPr lang="en-US" sz="2000" kern="1200"/>
            <a:t>CHANGE to steam, hydraulic and electric power</a:t>
          </a:r>
        </a:p>
      </dsp:txBody>
      <dsp:txXfrm>
        <a:off x="1586483" y="1405244"/>
        <a:ext cx="6345935" cy="662610"/>
      </dsp:txXfrm>
    </dsp:sp>
    <dsp:sp modelId="{A1B71BAA-DEDE-7640-8DE3-9AFDBC619120}">
      <dsp:nvSpPr>
        <dsp:cNvPr id="0" name=""/>
        <dsp:cNvSpPr/>
      </dsp:nvSpPr>
      <dsp:spPr>
        <a:xfrm>
          <a:off x="0" y="1405244"/>
          <a:ext cx="1586483" cy="662610"/>
        </a:xfrm>
        <a:prstGeom prst="rect">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txBody>
        <a:bodyPr spcFirstLastPara="0" vert="horz" wrap="square" lIns="83951" tIns="65451" rIns="83951" bIns="65451" numCol="1" spcCol="1270" anchor="ctr" anchorCtr="0">
          <a:noAutofit/>
        </a:bodyPr>
        <a:lstStyle/>
        <a:p>
          <a:pPr marL="0" lvl="0" indent="0" algn="ctr" defTabSz="1111250">
            <a:lnSpc>
              <a:spcPct val="90000"/>
            </a:lnSpc>
            <a:spcBef>
              <a:spcPct val="0"/>
            </a:spcBef>
            <a:spcAft>
              <a:spcPct val="35000"/>
            </a:spcAft>
            <a:buNone/>
          </a:pPr>
          <a:r>
            <a:rPr lang="en-US" sz="2500" kern="1200"/>
            <a:t>CHANGE</a:t>
          </a:r>
        </a:p>
      </dsp:txBody>
      <dsp:txXfrm>
        <a:off x="0" y="1405244"/>
        <a:ext cx="1586483" cy="662610"/>
      </dsp:txXfrm>
    </dsp:sp>
    <dsp:sp modelId="{27EA562D-D8A9-1041-82C1-A7BCB4AD0C9D}">
      <dsp:nvSpPr>
        <dsp:cNvPr id="0" name=""/>
        <dsp:cNvSpPr/>
      </dsp:nvSpPr>
      <dsp:spPr>
        <a:xfrm>
          <a:off x="1586483" y="2107612"/>
          <a:ext cx="6345935" cy="662610"/>
        </a:xfrm>
        <a:prstGeom prst="rect">
          <a:avLst/>
        </a:prstGeom>
        <a:solidFill>
          <a:schemeClr val="accent2">
            <a:alpha val="90000"/>
            <a:tint val="40000"/>
            <a:hueOff val="0"/>
            <a:satOff val="0"/>
            <a:lumOff val="0"/>
            <a:alphaOff val="0"/>
          </a:schemeClr>
        </a:solidFill>
        <a:ln w="15875" cap="flat" cmpd="sng" algn="ctr">
          <a:solidFill>
            <a:schemeClr val="accent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3129" tIns="168303" rIns="123129" bIns="168303" numCol="1" spcCol="1270" anchor="ctr" anchorCtr="0">
          <a:noAutofit/>
        </a:bodyPr>
        <a:lstStyle/>
        <a:p>
          <a:pPr marL="0" lvl="0" indent="0" algn="l" defTabSz="889000">
            <a:lnSpc>
              <a:spcPct val="90000"/>
            </a:lnSpc>
            <a:spcBef>
              <a:spcPct val="0"/>
            </a:spcBef>
            <a:spcAft>
              <a:spcPct val="35000"/>
            </a:spcAft>
            <a:buNone/>
          </a:pPr>
          <a:r>
            <a:rPr lang="en-US" sz="2000" kern="1200"/>
            <a:t>CHANGE to gas and electric lighting</a:t>
          </a:r>
        </a:p>
      </dsp:txBody>
      <dsp:txXfrm>
        <a:off x="1586483" y="2107612"/>
        <a:ext cx="6345935" cy="662610"/>
      </dsp:txXfrm>
    </dsp:sp>
    <dsp:sp modelId="{00C4BF17-1E41-8043-8902-8656BBE5C442}">
      <dsp:nvSpPr>
        <dsp:cNvPr id="0" name=""/>
        <dsp:cNvSpPr/>
      </dsp:nvSpPr>
      <dsp:spPr>
        <a:xfrm>
          <a:off x="0" y="2107612"/>
          <a:ext cx="1586483" cy="662610"/>
        </a:xfrm>
        <a:prstGeom prst="rect">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txBody>
        <a:bodyPr spcFirstLastPara="0" vert="horz" wrap="square" lIns="83951" tIns="65451" rIns="83951" bIns="65451" numCol="1" spcCol="1270" anchor="ctr" anchorCtr="0">
          <a:noAutofit/>
        </a:bodyPr>
        <a:lstStyle/>
        <a:p>
          <a:pPr marL="0" lvl="0" indent="0" algn="ctr" defTabSz="1111250">
            <a:lnSpc>
              <a:spcPct val="90000"/>
            </a:lnSpc>
            <a:spcBef>
              <a:spcPct val="0"/>
            </a:spcBef>
            <a:spcAft>
              <a:spcPct val="35000"/>
            </a:spcAft>
            <a:buNone/>
          </a:pPr>
          <a:r>
            <a:rPr lang="en-US" sz="2500" kern="1200" dirty="0"/>
            <a:t>CHANGE</a:t>
          </a:r>
        </a:p>
      </dsp:txBody>
      <dsp:txXfrm>
        <a:off x="0" y="2107612"/>
        <a:ext cx="1586483" cy="662610"/>
      </dsp:txXfrm>
    </dsp:sp>
    <dsp:sp modelId="{63143EBE-346F-FB4D-9DFF-DE5C40EB1F7C}">
      <dsp:nvSpPr>
        <dsp:cNvPr id="0" name=""/>
        <dsp:cNvSpPr/>
      </dsp:nvSpPr>
      <dsp:spPr>
        <a:xfrm>
          <a:off x="1586483" y="2809979"/>
          <a:ext cx="6345935" cy="662610"/>
        </a:xfrm>
        <a:prstGeom prst="rect">
          <a:avLst/>
        </a:prstGeom>
        <a:solidFill>
          <a:schemeClr val="accent2">
            <a:alpha val="90000"/>
            <a:tint val="40000"/>
            <a:hueOff val="0"/>
            <a:satOff val="0"/>
            <a:lumOff val="0"/>
            <a:alphaOff val="0"/>
          </a:schemeClr>
        </a:solidFill>
        <a:ln w="15875" cap="flat" cmpd="sng" algn="ctr">
          <a:solidFill>
            <a:schemeClr val="accent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3129" tIns="168303" rIns="123129" bIns="168303" numCol="1" spcCol="1270" anchor="ctr" anchorCtr="0">
          <a:noAutofit/>
        </a:bodyPr>
        <a:lstStyle/>
        <a:p>
          <a:pPr marL="0" lvl="0" indent="0" algn="l" defTabSz="889000">
            <a:lnSpc>
              <a:spcPct val="90000"/>
            </a:lnSpc>
            <a:spcBef>
              <a:spcPct val="0"/>
            </a:spcBef>
            <a:spcAft>
              <a:spcPct val="35000"/>
            </a:spcAft>
            <a:buNone/>
          </a:pPr>
          <a:r>
            <a:rPr lang="en-US" sz="2000" kern="1200"/>
            <a:t>CHANGE to the Box Set</a:t>
          </a:r>
        </a:p>
      </dsp:txBody>
      <dsp:txXfrm>
        <a:off x="1586483" y="2809979"/>
        <a:ext cx="6345935" cy="662610"/>
      </dsp:txXfrm>
    </dsp:sp>
    <dsp:sp modelId="{B506390E-934C-C349-BFE1-303B45EF071E}">
      <dsp:nvSpPr>
        <dsp:cNvPr id="0" name=""/>
        <dsp:cNvSpPr/>
      </dsp:nvSpPr>
      <dsp:spPr>
        <a:xfrm>
          <a:off x="0" y="2809979"/>
          <a:ext cx="1586483" cy="662610"/>
        </a:xfrm>
        <a:prstGeom prst="rect">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txBody>
        <a:bodyPr spcFirstLastPara="0" vert="horz" wrap="square" lIns="83951" tIns="65451" rIns="83951" bIns="65451" numCol="1" spcCol="1270" anchor="ctr" anchorCtr="0">
          <a:noAutofit/>
        </a:bodyPr>
        <a:lstStyle/>
        <a:p>
          <a:pPr marL="0" lvl="0" indent="0" algn="ctr" defTabSz="1111250">
            <a:lnSpc>
              <a:spcPct val="90000"/>
            </a:lnSpc>
            <a:spcBef>
              <a:spcPct val="0"/>
            </a:spcBef>
            <a:spcAft>
              <a:spcPct val="35000"/>
            </a:spcAft>
            <a:buNone/>
          </a:pPr>
          <a:r>
            <a:rPr lang="en-US" sz="2500" kern="1200"/>
            <a:t>CHANGE</a:t>
          </a:r>
        </a:p>
      </dsp:txBody>
      <dsp:txXfrm>
        <a:off x="0" y="2809979"/>
        <a:ext cx="1586483" cy="662610"/>
      </dsp:txXfrm>
    </dsp:sp>
    <dsp:sp modelId="{44B8366D-207F-AE46-8478-D9E00891EC9F}">
      <dsp:nvSpPr>
        <dsp:cNvPr id="0" name=""/>
        <dsp:cNvSpPr/>
      </dsp:nvSpPr>
      <dsp:spPr>
        <a:xfrm>
          <a:off x="1586483" y="3512347"/>
          <a:ext cx="6345935" cy="662610"/>
        </a:xfrm>
        <a:prstGeom prst="rect">
          <a:avLst/>
        </a:prstGeom>
        <a:solidFill>
          <a:schemeClr val="accent2">
            <a:alpha val="90000"/>
            <a:tint val="40000"/>
            <a:hueOff val="0"/>
            <a:satOff val="0"/>
            <a:lumOff val="0"/>
            <a:alphaOff val="0"/>
          </a:schemeClr>
        </a:solidFill>
        <a:ln w="15875" cap="flat" cmpd="sng" algn="ctr">
          <a:solidFill>
            <a:schemeClr val="accent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3129" tIns="168303" rIns="123129" bIns="168303" numCol="1" spcCol="1270" anchor="ctr" anchorCtr="0">
          <a:noAutofit/>
        </a:bodyPr>
        <a:lstStyle/>
        <a:p>
          <a:pPr marL="0" lvl="0" indent="0" algn="l" defTabSz="889000">
            <a:lnSpc>
              <a:spcPct val="90000"/>
            </a:lnSpc>
            <a:spcBef>
              <a:spcPct val="0"/>
            </a:spcBef>
            <a:spcAft>
              <a:spcPct val="35000"/>
            </a:spcAft>
            <a:buNone/>
          </a:pPr>
          <a:r>
            <a:rPr lang="en-US" sz="2000" kern="1200"/>
            <a:t>CHANGE of the actor’s “place”</a:t>
          </a:r>
        </a:p>
      </dsp:txBody>
      <dsp:txXfrm>
        <a:off x="1586483" y="3512347"/>
        <a:ext cx="6345935" cy="662610"/>
      </dsp:txXfrm>
    </dsp:sp>
    <dsp:sp modelId="{0AE86F74-D485-7F4E-86A5-FA704B22B30F}">
      <dsp:nvSpPr>
        <dsp:cNvPr id="0" name=""/>
        <dsp:cNvSpPr/>
      </dsp:nvSpPr>
      <dsp:spPr>
        <a:xfrm>
          <a:off x="0" y="3512347"/>
          <a:ext cx="1586483" cy="662610"/>
        </a:xfrm>
        <a:prstGeom prst="rect">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txBody>
        <a:bodyPr spcFirstLastPara="0" vert="horz" wrap="square" lIns="83951" tIns="65451" rIns="83951" bIns="65451" numCol="1" spcCol="1270" anchor="ctr" anchorCtr="0">
          <a:noAutofit/>
        </a:bodyPr>
        <a:lstStyle/>
        <a:p>
          <a:pPr marL="0" lvl="0" indent="0" algn="ctr" defTabSz="1111250">
            <a:lnSpc>
              <a:spcPct val="90000"/>
            </a:lnSpc>
            <a:spcBef>
              <a:spcPct val="0"/>
            </a:spcBef>
            <a:spcAft>
              <a:spcPct val="35000"/>
            </a:spcAft>
            <a:buNone/>
          </a:pPr>
          <a:r>
            <a:rPr lang="en-US" sz="2500" kern="1200"/>
            <a:t>CHANGE</a:t>
          </a:r>
        </a:p>
      </dsp:txBody>
      <dsp:txXfrm>
        <a:off x="0" y="3512347"/>
        <a:ext cx="1586483" cy="662610"/>
      </dsp:txXfrm>
    </dsp:sp>
  </dsp:spTree>
</dsp:drawing>
</file>

<file path=ppt/diagrams/layout1.xml><?xml version="1.0" encoding="utf-8"?>
<dgm:layoutDef xmlns:dgm="http://schemas.openxmlformats.org/drawingml/2006/diagram" xmlns:a="http://schemas.openxmlformats.org/drawingml/2006/main" uniqueId="urn:microsoft.com/office/officeart/2017/3/layout/HorizontalPathTimeline">
  <dgm:title val="Horizontal Path Timeline"/>
  <dgm:desc val="Use to show a list of events in chronological order. The rectangular shape contains the description while the date is shown near the circular dot along the time line. It's the perfect SmartArt for displaying large amount of text with a short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refType="h" fact="0.04"/>
      <dgm:constr type="ctrY" for="ch" forName="divider" refType="h" fact="0.5"/>
      <dgm:constr type="l" for="ch" forName="divider"/>
      <dgm:constr type="w" for="ch" forName="nodes" refType="w"/>
      <dgm:constr type="h" for="ch" forName="nodes" refType="h"/>
    </dgm:constrLst>
    <dgm:layoutNode name="divider" styleLbl="node1">
      <dgm:alg type="sp"/>
      <dgm:shape xmlns:r="http://schemas.openxmlformats.org/officeDocument/2006/relationships" type="rect" r:blip="" zOrderOff="2">
        <dgm:adjLst/>
      </dgm:shap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hoose name="constrBasedOnChildrenCount">
        <dgm:if name="constrForTwoChildren" axis="ch" ptType="node" func="cnt" op="lte" val="2">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
            <dgm:constr type="w" for="ch" ptType="sibTrans" op="equ"/>
            <dgm:constr type="primFontSz" for="des" forName="L1TextContainer" op="equ"/>
            <dgm:constr type="primFontSz" for="des" forName="L2TextContainer" op="equ"/>
          </dgm:constrLst>
        </dgm:if>
        <dgm:else name="constrForRest">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Lst>
        </dgm:else>
      </dgm:choose>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1TextContainer" refType="w" fact="0.8"/>
                <dgm:constr type="l" for="ch" forName="L1TextContainer" refType="w" fact="0.1"/>
                <dgm:constr type="t" for="ch" forName="L1TextContainer" refType="h" fact="0.537"/>
                <dgm:constr type="h" for="ch" forName="L1TextContainer" refType="h" fact="0.113"/>
                <dgm:constr type="w" for="ch" forName="L2TextContainerWrapper" refType="w" fact="0.88"/>
                <dgm:constr type="h" for="ch" forName="L2TextContainerWrapper" refType="h" fact="0.31"/>
                <dgm:constr type="b" for="ch" forName="L2TextContainerWrapper" refType="h" fact="0.31"/>
                <dgm:constr type="l" for="ch" forName="L2TextContainerWrapper" refType="w" fact="0.06"/>
                <dgm:constr type="w" for="ch" forName="ConnectLine"/>
                <dgm:constr type="l" for="ch" forName="ConnectLine" refType="w" fact="0.5"/>
                <dgm:constr type="h" for="ch" forName="ConnectLine" refType="h" fact="0.17"/>
                <dgm:constr type="t" for="ch" forName="ConnectLine" refType="h" fact="0.31"/>
                <dgm:constr type="w" for="ch" forName="ConnectorPoint" refType="h" fact="0.025"/>
                <dgm:constr type="h" for="ch" forName="ConnectorPoint" refType="h" fact="0.025"/>
                <dgm:constr type="ctrX" for="ch" forName="ConnectorPoint" refType="w" fact="0.5"/>
                <dgm:constr type="ctrY" for="ch" forName="ConnectorPoint" refType="h" fact="0.5"/>
                <dgm:constr type="w" for="ch" forName="EmptyPlaceHolder" refType="w"/>
                <dgm:constr type="t" for="ch" forName="EmptyPlaceHolder" refType="h" fact="0.65"/>
                <dgm:constr type="h" for="ch" forName="EmptyPlaceHolder" refType="h" fact="0.35"/>
              </dgm:constrLst>
            </dgm:if>
            <dgm:else name="CaseForPlacingNodeBelowDivider">
              <dgm:constrLst>
                <dgm:constr type="w" for="ch" forName="L1TextContainer" refType="w" fact="0.8"/>
                <dgm:constr type="l" for="ch" forName="L1TextContainer" refType="w" fact="0.1"/>
                <dgm:constr type="t" for="ch" forName="L1TextContainer" refType="h" fact="0.35"/>
                <dgm:constr type="h" for="ch" forName="L1TextContainer" refType="h" fact="0.113"/>
                <dgm:constr type="w" for="ch" forName="L2TextContainerWrapper" refType="w" fact="0.88"/>
                <dgm:constr type="h" for="ch" forName="L2TextContainerWrapper" refType="h" fact="0.31"/>
                <dgm:constr type="t" for="ch" forName="L2TextContainerWrapper" refType="h" fact="0.69"/>
                <dgm:constr type="l" for="ch" forName="L2TextContainerWrapper" refType="w" fact="0.06"/>
                <dgm:constr type="w" for="ch" forName="ConnectLine"/>
                <dgm:constr type="l" for="ch" forName="ConnectLine" refType="w" fact="0.5"/>
                <dgm:constr type="h" for="ch" forName="ConnectLine" refType="h" fact="0.17"/>
                <dgm:constr type="t" for="ch" forName="ConnectLine" refType="h" fact="0.52"/>
                <dgm:constr type="w" for="ch" forName="ConnectorPoint" refType="h" fact="0.025"/>
                <dgm:constr type="h" for="ch" forName="ConnectorPoint" refType="h" fact="0.025"/>
                <dgm:constr type="ctrX" for="ch" forName="ConnectorPoint" refType="w" fact="0.5"/>
                <dgm:constr type="ctrY" for="ch" forName="ConnectorPoint" refType="h" fact="0.5"/>
                <dgm:constr type="w" for="ch" forName="EmptyPlaceHolder" refType="w"/>
                <dgm:constr type="h" for="ch" forName="EmptyPlaceHolder" refType="h" fact="0.35"/>
                <dgm:constr type="t" for="ch" forName="EmptyPlaceHolder" refType="h" fact="0"/>
              </dgm:constrLst>
            </dgm:else>
          </dgm:choose>
          <dgm:layoutNode name="L1TextContainer" styleLbl="revTx">
            <dgm:varLst>
              <dgm:chMax val="1"/>
              <dgm:chPref val="1"/>
              <dgm:bulletEnabled val="1"/>
            </dgm:varLst>
            <dgm:choose name="casesForTxtDirLogic">
              <dgm:if name="Name78" axis="self" ptType="node" func="posOdd" op="equ" val="1">
                <dgm:alg type="tx">
                  <dgm:param type="txAnchorHorz" val="ctr"/>
                  <dgm:param type="txAnchorVert" val="t"/>
                  <dgm:param type="parTxLTRAlign" val="ctr"/>
                  <dgm:param type="parTxRTLAlign" val="ctr"/>
                </dgm:alg>
              </dgm:if>
              <dgm:else name="Name89">
                <dgm:alg type="tx">
                  <dgm:param type="txAnchorHorz" val="ctr"/>
                  <dgm:param type="txAnchorVert" val="b"/>
                  <dgm:param type="parTxLTRAlign" val="ctr"/>
                  <dgm:param type="parTxRTLAlign" val="ctr"/>
                </dgm:alg>
              </dgm:else>
            </dgm:choose>
            <dgm:shape xmlns:r="http://schemas.openxmlformats.org/officeDocument/2006/relationships" type="rect" r:blip="">
              <dgm:adjLst/>
            </dgm:shape>
            <dgm:presOf axis="self"/>
            <dgm:constrLst>
              <dgm:constr type="lMarg"/>
              <dgm:constr type="rMarg"/>
              <dgm:constr type="tMarg"/>
              <dgm:constr type="bMarg"/>
            </dgm:constrLst>
            <dgm:ruleLst>
              <dgm:rule type="primFontSz" val="14" fact="NaN" max="NaN"/>
            </dgm:ruleLst>
          </dgm:layoutNode>
          <dgm:layoutNode name="L2TextContainerWrapper" styleLbl="bgAccFollowNode1">
            <dgm:varLst>
              <dgm:chMax val="0"/>
              <dgm:chPref val="0"/>
              <dgm:bulletEnabled val="1"/>
            </dgm:varLst>
            <dgm:alg type="composite"/>
            <dgm:choose name="L2TextContainerConstr">
              <dgm:if name="CaseForPlacingL2TextContaineAboveDivider" axis="self" ptType="node" func="posOdd" op="equ" val="1">
                <dgm:constrLst>
                  <dgm:constr type="h" for="ch" forName="L2TextContainer" refType="h" fact="0.45"/>
                  <dgm:constr type="b" for="ch" forName="L2TextContainer" refType="h"/>
                  <dgm:constr type="h" for="ch" forName="FlexibleEmptyPlaceHolder" refType="h" fact="0.55"/>
                </dgm:constrLst>
              </dgm:if>
              <dgm:else name="CaseForPlacingL2TextContaineBelowDivider">
                <dgm:constrLst>
                  <dgm:constr type="h" for="ch" forName="L2TextContainer" refType="h" fact="0.45"/>
                  <dgm:constr type="h" for="ch" forName="FlexibleEmptyPlaceHolder" refType="h" fact="0.55"/>
                  <dgm:constr type="b" for="ch" forName="FlexibleEmptyPlaceHolder" refType="h"/>
                </dgm:constrLst>
              </dgm:else>
            </dgm:choose>
            <dgm:layoutNode name="L2TextContainer" styleLbl="bgAccFollowNode1">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ect" r:blip="">
                <dgm:adjLst/>
              </dgm:shape>
              <dgm:presOf axis="des" ptType="node"/>
              <dgm:constrLst>
                <dgm:constr type="lMarg" refType="primFontSz" fact="0.75"/>
                <dgm:constr type="rMarg" refType="primFontSz" fact="0.75"/>
                <dgm:constr type="tMarg" refType="primFontSz" fact="0.75"/>
                <dgm:constr type="bMarg" refType="primFontSz" fact="0.75"/>
              </dgm:constrLst>
              <dgm:ruleLst>
                <dgm:rule type="h" val="INF" fact="NaN" max="NaN"/>
                <dgm:rule type="primFontSz" val="11" fact="NaN" max="NaN"/>
                <dgm:rule type="secFontSz" val="9" fact="NaN" max="NaN"/>
              </dgm:ruleLst>
            </dgm:layoutNode>
            <dgm:layoutNode name="FlexibleEmptyPlaceHolder">
              <dgm:alg type="sp"/>
              <dgm:shape xmlns:r="http://schemas.openxmlformats.org/officeDocument/2006/relationships" r:blip="">
                <dgm:adjLst/>
              </dgm:shape>
              <dgm:presOf/>
              <dgm:constrLst/>
            </dgm:layoutNode>
          </dgm:layoutNode>
          <dgm:layoutNode name="ConnectLine" styleLbl="alignNode1" moveWith="L2TextContainer">
            <dgm:alg type="sp"/>
            <dgm:shape xmlns:r="http://schemas.openxmlformats.org/officeDocument/2006/relationships" type="line" r:blip="" zOrderOff="-1">
              <dgm:adjLst/>
              <dgm:extLst>
                <a:ext uri="{B698B0E9-8C71-41B9-8309-B3DCBF30829C}">
                  <dgm1612:spPr xmlns:dgm1612="http://schemas.microsoft.com/office/drawing/2016/12/diagram">
                    <a:ln w="6350">
                      <a:prstDash val="dash"/>
                    </a:ln>
                  </dgm1612:spPr>
                </a:ext>
              </dgm:extLst>
            </dgm:shape>
            <dgm:presOf/>
            <dgm:constrLst/>
          </dgm:layoutNode>
          <dgm:layoutNode name="ConnectorPoint" styleLbl="fgAcc1" moveWith="L2TextContainer">
            <dgm:alg type="sp"/>
            <dgm:shape xmlns:r="http://schemas.openxmlformats.org/officeDocument/2006/relationships" type="ellipse" r:blip="" zOrderOff="10">
              <dgm:adjLst/>
              <dgm:extLst>
                <a:ext uri="{B698B0E9-8C71-41B9-8309-B3DCBF30829C}">
                  <dgm1612:spPr xmlns:dgm1612="http://schemas.microsoft.com/office/drawing/2016/12/diagram">
                    <a:ln>
                      <a:noFill/>
                    </a:ln>
                  </dgm1612:spPr>
                </a:ext>
              </dgm:ext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lvl1pPr>
      </dgm1612:lstStyle>
    </a:ext>
  </dgm:extLst>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0D41F24-2056-0240-8ACF-001668E94D75}" type="datetimeFigureOut">
              <a:rPr lang="en-US" smtClean="0"/>
              <a:t>11/21/2025</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3D59BAC-7F16-7447-B0CD-976FC03672CA}" type="slidenum">
              <a:rPr lang="en-US" smtClean="0"/>
              <a:t>‹#›</a:t>
            </a:fld>
            <a:endParaRPr lang="en-US"/>
          </a:p>
        </p:txBody>
      </p:sp>
    </p:spTree>
    <p:extLst>
      <p:ext uri="{BB962C8B-B14F-4D97-AF65-F5344CB8AC3E}">
        <p14:creationId xmlns:p14="http://schemas.microsoft.com/office/powerpoint/2010/main" val="38294275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What is HISTORY?</a:t>
            </a:r>
          </a:p>
          <a:p>
            <a:r>
              <a:rPr lang="en-US" dirty="0"/>
              <a:t>What is SCENOGRAPHY?</a:t>
            </a:r>
          </a:p>
        </p:txBody>
      </p:sp>
      <p:sp>
        <p:nvSpPr>
          <p:cNvPr id="4" name="Slide Number Placeholder 3"/>
          <p:cNvSpPr>
            <a:spLocks noGrp="1"/>
          </p:cNvSpPr>
          <p:nvPr>
            <p:ph type="sldNum" sz="quarter" idx="10"/>
          </p:nvPr>
        </p:nvSpPr>
        <p:spPr/>
        <p:txBody>
          <a:bodyPr/>
          <a:lstStyle/>
          <a:p>
            <a:fld id="{B3D59BAC-7F16-7447-B0CD-976FC03672CA}" type="slidenum">
              <a:rPr lang="en-US" smtClean="0"/>
              <a:t>1</a:t>
            </a:fld>
            <a:endParaRPr lang="en-US"/>
          </a:p>
        </p:txBody>
      </p:sp>
    </p:spTree>
    <p:extLst>
      <p:ext uri="{BB962C8B-B14F-4D97-AF65-F5344CB8AC3E}">
        <p14:creationId xmlns:p14="http://schemas.microsoft.com/office/powerpoint/2010/main" val="19724978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if you put on a show for kids today in the park……</a:t>
            </a:r>
          </a:p>
          <a:p>
            <a:r>
              <a:rPr lang="en-US" dirty="0"/>
              <a:t>Sightlines</a:t>
            </a:r>
          </a:p>
        </p:txBody>
      </p:sp>
      <p:sp>
        <p:nvSpPr>
          <p:cNvPr id="4" name="Slide Number Placeholder 3"/>
          <p:cNvSpPr>
            <a:spLocks noGrp="1"/>
          </p:cNvSpPr>
          <p:nvPr>
            <p:ph type="sldNum" sz="quarter" idx="10"/>
          </p:nvPr>
        </p:nvSpPr>
        <p:spPr/>
        <p:txBody>
          <a:bodyPr/>
          <a:lstStyle/>
          <a:p>
            <a:fld id="{B3D59BAC-7F16-7447-B0CD-976FC03672CA}" type="slidenum">
              <a:rPr lang="en-US" smtClean="0"/>
              <a:t>3</a:t>
            </a:fld>
            <a:endParaRPr lang="en-US"/>
          </a:p>
        </p:txBody>
      </p:sp>
    </p:spTree>
    <p:extLst>
      <p:ext uri="{BB962C8B-B14F-4D97-AF65-F5344CB8AC3E}">
        <p14:creationId xmlns:p14="http://schemas.microsoft.com/office/powerpoint/2010/main" val="10819514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sightlines</a:t>
            </a:r>
          </a:p>
          <a:p>
            <a:r>
              <a:rPr lang="en-US" dirty="0"/>
              <a:t>levels</a:t>
            </a:r>
          </a:p>
        </p:txBody>
      </p:sp>
      <p:sp>
        <p:nvSpPr>
          <p:cNvPr id="4" name="Slide Number Placeholder 3"/>
          <p:cNvSpPr>
            <a:spLocks noGrp="1"/>
          </p:cNvSpPr>
          <p:nvPr>
            <p:ph type="sldNum" sz="quarter" idx="10"/>
          </p:nvPr>
        </p:nvSpPr>
        <p:spPr/>
        <p:txBody>
          <a:bodyPr/>
          <a:lstStyle/>
          <a:p>
            <a:fld id="{B3D59BAC-7F16-7447-B0CD-976FC03672CA}" type="slidenum">
              <a:rPr lang="en-US" smtClean="0"/>
              <a:t>4</a:t>
            </a:fld>
            <a:endParaRPr lang="en-US"/>
          </a:p>
        </p:txBody>
      </p:sp>
    </p:spTree>
    <p:extLst>
      <p:ext uri="{BB962C8B-B14F-4D97-AF65-F5344CB8AC3E}">
        <p14:creationId xmlns:p14="http://schemas.microsoft.com/office/powerpoint/2010/main" val="33328287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1">
        <a:schemeClr val="bg1"/>
      </p:bgRef>
    </p:bg>
    <p:spTree>
      <p:nvGrpSpPr>
        <p:cNvPr id="1" name=""/>
        <p:cNvGrpSpPr/>
        <p:nvPr/>
      </p:nvGrpSpPr>
      <p:grpSpPr>
        <a:xfrm>
          <a:off x="0" y="0"/>
          <a:ext cx="0" cy="0"/>
          <a:chOff x="0" y="0"/>
          <a:chExt cx="0" cy="0"/>
        </a:xfrm>
      </p:grpSpPr>
      <p:grpSp>
        <p:nvGrpSpPr>
          <p:cNvPr id="451" name="Group 450"/>
          <p:cNvGrpSpPr/>
          <p:nvPr/>
        </p:nvGrpSpPr>
        <p:grpSpPr>
          <a:xfrm>
            <a:off x="0" y="0"/>
            <a:ext cx="9555163" cy="6853238"/>
            <a:chOff x="1524000" y="0"/>
            <a:chExt cx="9555163" cy="6853238"/>
          </a:xfrm>
        </p:grpSpPr>
        <p:sp>
          <p:nvSpPr>
            <p:cNvPr id="452" name="Freeform 6"/>
            <p:cNvSpPr/>
            <p:nvPr/>
          </p:nvSpPr>
          <p:spPr bwMode="auto">
            <a:xfrm>
              <a:off x="1524000" y="1331913"/>
              <a:ext cx="7837488" cy="5521325"/>
            </a:xfrm>
            <a:custGeom>
              <a:avLst/>
              <a:gdLst/>
              <a:ahLst/>
              <a:cxnLst/>
              <a:rect l="0" t="0" r="r" b="b"/>
              <a:pathLst>
                <a:path w="1648" h="1161">
                  <a:moveTo>
                    <a:pt x="1362" y="1161"/>
                  </a:moveTo>
                  <a:cubicBezTo>
                    <a:pt x="1648" y="920"/>
                    <a:pt x="1283" y="505"/>
                    <a:pt x="1097" y="326"/>
                  </a:cubicBezTo>
                  <a:cubicBezTo>
                    <a:pt x="926" y="162"/>
                    <a:pt x="709" y="35"/>
                    <a:pt x="470" y="14"/>
                  </a:cubicBezTo>
                  <a:cubicBezTo>
                    <a:pt x="315" y="0"/>
                    <a:pt x="142" y="49"/>
                    <a:pt x="0" y="138"/>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3" name="Freeform 7"/>
            <p:cNvSpPr/>
            <p:nvPr/>
          </p:nvSpPr>
          <p:spPr bwMode="auto">
            <a:xfrm>
              <a:off x="1524000" y="5564188"/>
              <a:ext cx="1412875" cy="1284288"/>
            </a:xfrm>
            <a:custGeom>
              <a:avLst/>
              <a:gdLst/>
              <a:ahLst/>
              <a:cxnLst/>
              <a:rect l="0" t="0" r="r" b="b"/>
              <a:pathLst>
                <a:path w="297" h="270">
                  <a:moveTo>
                    <a:pt x="0" y="0"/>
                  </a:moveTo>
                  <a:cubicBezTo>
                    <a:pt x="73" y="119"/>
                    <a:pt x="186" y="220"/>
                    <a:pt x="297" y="27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4" name="Freeform 8"/>
            <p:cNvSpPr/>
            <p:nvPr/>
          </p:nvSpPr>
          <p:spPr bwMode="auto">
            <a:xfrm>
              <a:off x="1524000" y="2030413"/>
              <a:ext cx="6510338" cy="4813300"/>
            </a:xfrm>
            <a:custGeom>
              <a:avLst/>
              <a:gdLst/>
              <a:ahLst/>
              <a:cxnLst/>
              <a:rect l="0" t="0" r="r" b="b"/>
              <a:pathLst>
                <a:path w="1369" h="1012">
                  <a:moveTo>
                    <a:pt x="845" y="1012"/>
                  </a:moveTo>
                  <a:cubicBezTo>
                    <a:pt x="1043" y="967"/>
                    <a:pt x="1369" y="853"/>
                    <a:pt x="1263" y="588"/>
                  </a:cubicBezTo>
                  <a:cubicBezTo>
                    <a:pt x="1164" y="340"/>
                    <a:pt x="861" y="107"/>
                    <a:pt x="602" y="49"/>
                  </a:cubicBezTo>
                  <a:cubicBezTo>
                    <a:pt x="383" y="0"/>
                    <a:pt x="135" y="97"/>
                    <a:pt x="0" y="28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5" name="Freeform 9"/>
            <p:cNvSpPr/>
            <p:nvPr/>
          </p:nvSpPr>
          <p:spPr bwMode="auto">
            <a:xfrm>
              <a:off x="1528763" y="6207125"/>
              <a:ext cx="717550" cy="646113"/>
            </a:xfrm>
            <a:custGeom>
              <a:avLst/>
              <a:gdLst/>
              <a:ahLst/>
              <a:cxnLst/>
              <a:rect l="0" t="0" r="r" b="b"/>
              <a:pathLst>
                <a:path w="151" h="136">
                  <a:moveTo>
                    <a:pt x="0" y="0"/>
                  </a:moveTo>
                  <a:cubicBezTo>
                    <a:pt x="45" y="52"/>
                    <a:pt x="97" y="99"/>
                    <a:pt x="151" y="13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56" name="Freeform 10"/>
            <p:cNvSpPr/>
            <p:nvPr/>
          </p:nvSpPr>
          <p:spPr bwMode="auto">
            <a:xfrm>
              <a:off x="1524000" y="1806575"/>
              <a:ext cx="6753225" cy="5046663"/>
            </a:xfrm>
            <a:custGeom>
              <a:avLst/>
              <a:gdLst/>
              <a:ahLst/>
              <a:cxnLst/>
              <a:rect l="0" t="0" r="r" b="b"/>
              <a:pathLst>
                <a:path w="1420" h="1061">
                  <a:moveTo>
                    <a:pt x="1034" y="1061"/>
                  </a:moveTo>
                  <a:cubicBezTo>
                    <a:pt x="1148" y="1019"/>
                    <a:pt x="1283" y="957"/>
                    <a:pt x="1345" y="845"/>
                  </a:cubicBezTo>
                  <a:cubicBezTo>
                    <a:pt x="1420" y="710"/>
                    <a:pt x="1338" y="570"/>
                    <a:pt x="1249" y="466"/>
                  </a:cubicBezTo>
                  <a:cubicBezTo>
                    <a:pt x="1068" y="253"/>
                    <a:pt x="816" y="57"/>
                    <a:pt x="530" y="23"/>
                  </a:cubicBezTo>
                  <a:cubicBezTo>
                    <a:pt x="336" y="0"/>
                    <a:pt x="140" y="87"/>
                    <a:pt x="0" y="22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57" name="Freeform 11"/>
            <p:cNvSpPr/>
            <p:nvPr/>
          </p:nvSpPr>
          <p:spPr bwMode="auto">
            <a:xfrm>
              <a:off x="1524000" y="669925"/>
              <a:ext cx="8797925" cy="6183313"/>
            </a:xfrm>
            <a:custGeom>
              <a:avLst/>
              <a:gdLst/>
              <a:ahLst/>
              <a:cxnLst/>
              <a:rect l="0" t="0" r="r" b="b"/>
              <a:pathLst>
                <a:path w="1850" h="1300">
                  <a:moveTo>
                    <a:pt x="1552" y="1300"/>
                  </a:moveTo>
                  <a:cubicBezTo>
                    <a:pt x="1850" y="1019"/>
                    <a:pt x="1504" y="652"/>
                    <a:pt x="1288" y="447"/>
                  </a:cubicBezTo>
                  <a:cubicBezTo>
                    <a:pt x="1085" y="255"/>
                    <a:pt x="838" y="90"/>
                    <a:pt x="559" y="37"/>
                  </a:cubicBezTo>
                  <a:cubicBezTo>
                    <a:pt x="364" y="0"/>
                    <a:pt x="171" y="40"/>
                    <a:pt x="0" y="131"/>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8" name="Freeform 12"/>
            <p:cNvSpPr/>
            <p:nvPr/>
          </p:nvSpPr>
          <p:spPr bwMode="auto">
            <a:xfrm>
              <a:off x="1524000" y="119063"/>
              <a:ext cx="9555163" cy="6734175"/>
            </a:xfrm>
            <a:custGeom>
              <a:avLst/>
              <a:gdLst/>
              <a:ahLst/>
              <a:cxnLst/>
              <a:rect l="0" t="0" r="r" b="b"/>
              <a:pathLst>
                <a:path w="2009" h="1416">
                  <a:moveTo>
                    <a:pt x="1725" y="1416"/>
                  </a:moveTo>
                  <a:cubicBezTo>
                    <a:pt x="2009" y="1117"/>
                    <a:pt x="1728" y="785"/>
                    <a:pt x="1492" y="565"/>
                  </a:cubicBezTo>
                  <a:cubicBezTo>
                    <a:pt x="1248" y="339"/>
                    <a:pt x="961" y="143"/>
                    <a:pt x="635" y="61"/>
                  </a:cubicBezTo>
                  <a:cubicBezTo>
                    <a:pt x="392" y="0"/>
                    <a:pt x="190" y="18"/>
                    <a:pt x="0" y="10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9" name="Freeform 13"/>
            <p:cNvSpPr/>
            <p:nvPr/>
          </p:nvSpPr>
          <p:spPr bwMode="auto">
            <a:xfrm>
              <a:off x="5419725" y="4763"/>
              <a:ext cx="5216525" cy="5368925"/>
            </a:xfrm>
            <a:custGeom>
              <a:avLst/>
              <a:gdLst/>
              <a:ahLst/>
              <a:cxnLst/>
              <a:rect l="0" t="0" r="r" b="b"/>
              <a:pathLst>
                <a:path w="1097" h="1129">
                  <a:moveTo>
                    <a:pt x="1097" y="1129"/>
                  </a:moveTo>
                  <a:cubicBezTo>
                    <a:pt x="1031" y="909"/>
                    <a:pt x="843" y="701"/>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0" name="Freeform 15"/>
            <p:cNvSpPr/>
            <p:nvPr/>
          </p:nvSpPr>
          <p:spPr bwMode="auto">
            <a:xfrm>
              <a:off x="5813425" y="4763"/>
              <a:ext cx="4832350" cy="4822825"/>
            </a:xfrm>
            <a:custGeom>
              <a:avLst/>
              <a:gdLst/>
              <a:ahLst/>
              <a:cxnLst/>
              <a:rect l="0" t="0" r="r" b="b"/>
              <a:pathLst>
                <a:path w="1016" h="1014">
                  <a:moveTo>
                    <a:pt x="1016" y="1014"/>
                  </a:moveTo>
                  <a:cubicBezTo>
                    <a:pt x="934" y="849"/>
                    <a:pt x="802" y="6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61" name="Freeform 16"/>
            <p:cNvSpPr/>
            <p:nvPr/>
          </p:nvSpPr>
          <p:spPr bwMode="auto">
            <a:xfrm>
              <a:off x="6003925" y="4763"/>
              <a:ext cx="4641850" cy="4598988"/>
            </a:xfrm>
            <a:custGeom>
              <a:avLst/>
              <a:gdLst/>
              <a:ahLst/>
              <a:cxnLst/>
              <a:rect l="0" t="0" r="r" b="b"/>
              <a:pathLst>
                <a:path w="976" h="967">
                  <a:moveTo>
                    <a:pt x="976" y="967"/>
                  </a:moveTo>
                  <a:cubicBezTo>
                    <a:pt x="894" y="822"/>
                    <a:pt x="779" y="689"/>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462" name="Freeform 17"/>
            <p:cNvSpPr/>
            <p:nvPr/>
          </p:nvSpPr>
          <p:spPr bwMode="auto">
            <a:xfrm>
              <a:off x="6203950" y="0"/>
              <a:ext cx="4441825" cy="4237038"/>
            </a:xfrm>
            <a:custGeom>
              <a:avLst/>
              <a:gdLst/>
              <a:ahLst/>
              <a:cxnLst/>
              <a:rect l="0" t="0" r="r" b="b"/>
              <a:pathLst>
                <a:path w="934" h="891">
                  <a:moveTo>
                    <a:pt x="934" y="891"/>
                  </a:moveTo>
                  <a:cubicBezTo>
                    <a:pt x="863" y="783"/>
                    <a:pt x="778" y="684"/>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3" name="Freeform 18"/>
            <p:cNvSpPr/>
            <p:nvPr/>
          </p:nvSpPr>
          <p:spPr bwMode="auto">
            <a:xfrm>
              <a:off x="6456363" y="4763"/>
              <a:ext cx="4179888" cy="3986213"/>
            </a:xfrm>
            <a:custGeom>
              <a:avLst/>
              <a:gdLst/>
              <a:ahLst/>
              <a:cxnLst/>
              <a:rect l="0" t="0" r="r" b="b"/>
              <a:pathLst>
                <a:path w="879" h="838">
                  <a:moveTo>
                    <a:pt x="879" y="838"/>
                  </a:moveTo>
                  <a:cubicBezTo>
                    <a:pt x="821" y="755"/>
                    <a:pt x="756" y="679"/>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4" name="Freeform 19"/>
            <p:cNvSpPr/>
            <p:nvPr/>
          </p:nvSpPr>
          <p:spPr bwMode="auto">
            <a:xfrm>
              <a:off x="6869113" y="4763"/>
              <a:ext cx="3776663" cy="3838575"/>
            </a:xfrm>
            <a:custGeom>
              <a:avLst/>
              <a:gdLst/>
              <a:ahLst/>
              <a:cxnLst/>
              <a:rect l="0" t="0" r="r" b="b"/>
              <a:pathLst>
                <a:path w="794" h="807">
                  <a:moveTo>
                    <a:pt x="794" y="807"/>
                  </a:moveTo>
                  <a:cubicBezTo>
                    <a:pt x="745" y="739"/>
                    <a:pt x="695" y="676"/>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5" name="Freeform 20"/>
            <p:cNvSpPr/>
            <p:nvPr/>
          </p:nvSpPr>
          <p:spPr bwMode="auto">
            <a:xfrm>
              <a:off x="8758238" y="4763"/>
              <a:ext cx="1887538" cy="1355725"/>
            </a:xfrm>
            <a:custGeom>
              <a:avLst/>
              <a:gdLst/>
              <a:ahLst/>
              <a:cxnLst/>
              <a:rect l="0" t="0" r="r" b="b"/>
              <a:pathLst>
                <a:path w="397" h="285">
                  <a:moveTo>
                    <a:pt x="397" y="285"/>
                  </a:moveTo>
                  <a:cubicBezTo>
                    <a:pt x="270" y="182"/>
                    <a:pt x="138" y="8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6" name="Freeform 21"/>
            <p:cNvSpPr/>
            <p:nvPr/>
          </p:nvSpPr>
          <p:spPr bwMode="auto">
            <a:xfrm>
              <a:off x="9223375" y="9525"/>
              <a:ext cx="1422400" cy="1108075"/>
            </a:xfrm>
            <a:custGeom>
              <a:avLst/>
              <a:gdLst/>
              <a:ahLst/>
              <a:cxnLst/>
              <a:rect l="0" t="0" r="r" b="b"/>
              <a:pathLst>
                <a:path w="299" h="233">
                  <a:moveTo>
                    <a:pt x="299" y="233"/>
                  </a:moveTo>
                  <a:cubicBezTo>
                    <a:pt x="197" y="145"/>
                    <a:pt x="97" y="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7" name="Freeform 22"/>
            <p:cNvSpPr/>
            <p:nvPr/>
          </p:nvSpPr>
          <p:spPr bwMode="auto">
            <a:xfrm>
              <a:off x="10009188" y="4763"/>
              <a:ext cx="636588" cy="361950"/>
            </a:xfrm>
            <a:custGeom>
              <a:avLst/>
              <a:gdLst/>
              <a:ahLst/>
              <a:cxnLst/>
              <a:rect l="0" t="0" r="r" b="b"/>
              <a:pathLst>
                <a:path w="134" h="76">
                  <a:moveTo>
                    <a:pt x="0" y="0"/>
                  </a:moveTo>
                  <a:cubicBezTo>
                    <a:pt x="45" y="25"/>
                    <a:pt x="89" y="50"/>
                    <a:pt x="134" y="7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7" name="Group 6"/>
          <p:cNvGrpSpPr/>
          <p:nvPr/>
        </p:nvGrpSpPr>
        <p:grpSpPr>
          <a:xfrm>
            <a:off x="1283114" y="1168329"/>
            <a:ext cx="6586124" cy="4537816"/>
            <a:chOff x="1283114" y="1168329"/>
            <a:chExt cx="6586124" cy="4537816"/>
          </a:xfrm>
        </p:grpSpPr>
        <p:sp>
          <p:nvSpPr>
            <p:cNvPr id="39" name="Rectangle 38"/>
            <p:cNvSpPr/>
            <p:nvPr/>
          </p:nvSpPr>
          <p:spPr>
            <a:xfrm>
              <a:off x="1283114" y="1168329"/>
              <a:ext cx="6586124"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Rectangle 40"/>
            <p:cNvSpPr/>
            <p:nvPr/>
          </p:nvSpPr>
          <p:spPr>
            <a:xfrm>
              <a:off x="1283114" y="1973001"/>
              <a:ext cx="6586124" cy="33844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41" name="Isosceles Triangle 39"/>
            <p:cNvSpPr/>
            <p:nvPr/>
          </p:nvSpPr>
          <p:spPr>
            <a:xfrm rot="10800000">
              <a:off x="4362524" y="5355082"/>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ctrTitle"/>
          </p:nvPr>
        </p:nvSpPr>
        <p:spPr>
          <a:xfrm>
            <a:off x="1359091" y="2055278"/>
            <a:ext cx="6428445" cy="1810636"/>
          </a:xfrm>
        </p:spPr>
        <p:txBody>
          <a:bodyPr bIns="0" anchor="b">
            <a:normAutofit/>
          </a:bodyPr>
          <a:lstStyle>
            <a:lvl1pPr algn="ctr">
              <a:lnSpc>
                <a:spcPct val="80000"/>
              </a:lnSpc>
              <a:defRPr sz="4800" spc="-113">
                <a:solidFill>
                  <a:srgbClr val="FFFEFF"/>
                </a:solidFill>
              </a:defRPr>
            </a:lvl1pPr>
          </a:lstStyle>
          <a:p>
            <a:r>
              <a:rPr lang="en-GB"/>
              <a:t>Click to edit Master title style</a:t>
            </a:r>
            <a:endParaRPr lang="en-US" dirty="0"/>
          </a:p>
        </p:txBody>
      </p:sp>
      <p:sp>
        <p:nvSpPr>
          <p:cNvPr id="3" name="Subtitle 2"/>
          <p:cNvSpPr>
            <a:spLocks noGrp="1"/>
          </p:cNvSpPr>
          <p:nvPr>
            <p:ph type="subTitle" idx="1"/>
          </p:nvPr>
        </p:nvSpPr>
        <p:spPr>
          <a:xfrm>
            <a:off x="1359091" y="3941492"/>
            <a:ext cx="6428445" cy="1334120"/>
          </a:xfrm>
        </p:spPr>
        <p:txBody>
          <a:bodyPr tIns="0">
            <a:normAutofit/>
          </a:bodyPr>
          <a:lstStyle>
            <a:lvl1pPr marL="0" indent="0" algn="ctr">
              <a:lnSpc>
                <a:spcPct val="100000"/>
              </a:lnSpc>
              <a:buNone/>
              <a:defRPr sz="1800" b="0">
                <a:solidFill>
                  <a:srgbClr val="FFFEFF"/>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dirty="0"/>
          </a:p>
        </p:txBody>
      </p:sp>
      <p:sp>
        <p:nvSpPr>
          <p:cNvPr id="4" name="Date Placeholder 3"/>
          <p:cNvSpPr>
            <a:spLocks noGrp="1"/>
          </p:cNvSpPr>
          <p:nvPr>
            <p:ph type="dt" sz="half" idx="10"/>
          </p:nvPr>
        </p:nvSpPr>
        <p:spPr>
          <a:xfrm>
            <a:off x="640080" y="320040"/>
            <a:ext cx="2743200" cy="320040"/>
          </a:xfrm>
        </p:spPr>
        <p:txBody>
          <a:bodyPr vert="horz" lIns="91440" tIns="45720" rIns="91440" bIns="45720" rtlCol="0" anchor="ctr"/>
          <a:lstStyle>
            <a:lvl1pPr>
              <a:defRPr lang="en-US"/>
            </a:lvl1pPr>
          </a:lstStyle>
          <a:p>
            <a:fld id="{338237D6-20BE-5446-B769-3E21737A1D7C}" type="datetimeFigureOut">
              <a:rPr lang="en-US" smtClean="0"/>
              <a:t>11/21/2025</a:t>
            </a:fld>
            <a:endParaRPr lang="en-US"/>
          </a:p>
        </p:txBody>
      </p:sp>
      <p:sp>
        <p:nvSpPr>
          <p:cNvPr id="5" name="Footer Placeholder 4"/>
          <p:cNvSpPr>
            <a:spLocks noGrp="1"/>
          </p:cNvSpPr>
          <p:nvPr>
            <p:ph type="ftr" sz="quarter" idx="11"/>
          </p:nvPr>
        </p:nvSpPr>
        <p:spPr>
          <a:xfrm>
            <a:off x="640080" y="6227064"/>
            <a:ext cx="7854696" cy="320040"/>
          </a:xfrm>
        </p:spPr>
        <p:txBody>
          <a:bodyPr/>
          <a:lstStyle>
            <a:lvl1pPr algn="ctr">
              <a:defRPr/>
            </a:lvl1pPr>
          </a:lstStyle>
          <a:p>
            <a:endParaRPr lang="en-US"/>
          </a:p>
        </p:txBody>
      </p:sp>
      <p:sp>
        <p:nvSpPr>
          <p:cNvPr id="6" name="Slide Number Placeholder 5"/>
          <p:cNvSpPr>
            <a:spLocks noGrp="1"/>
          </p:cNvSpPr>
          <p:nvPr>
            <p:ph type="sldNum" sz="quarter" idx="12"/>
          </p:nvPr>
        </p:nvSpPr>
        <p:spPr>
          <a:xfrm>
            <a:off x="7808976" y="320040"/>
            <a:ext cx="685800" cy="320040"/>
          </a:xfrm>
        </p:spPr>
        <p:txBody>
          <a:bodyPr/>
          <a:lstStyle/>
          <a:p>
            <a:fld id="{862DFF7E-CFB0-AF4D-8C17-26B33B479452}" type="slidenum">
              <a:rPr lang="en-US" smtClean="0"/>
              <a:t>‹#›</a:t>
            </a:fld>
            <a:endParaRPr lang="en-US"/>
          </a:p>
        </p:txBody>
      </p:sp>
    </p:spTree>
    <p:extLst>
      <p:ext uri="{BB962C8B-B14F-4D97-AF65-F5344CB8AC3E}">
        <p14:creationId xmlns:p14="http://schemas.microsoft.com/office/powerpoint/2010/main" val="1681418853"/>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65" name="Group 64"/>
          <p:cNvGrpSpPr/>
          <p:nvPr/>
        </p:nvGrpSpPr>
        <p:grpSpPr>
          <a:xfrm>
            <a:off x="-286226" y="0"/>
            <a:ext cx="9421759" cy="6858001"/>
            <a:chOff x="1243013" y="0"/>
            <a:chExt cx="9402763" cy="6858001"/>
          </a:xfrm>
        </p:grpSpPr>
        <p:sp>
          <p:nvSpPr>
            <p:cNvPr id="66" name="Freeform 5"/>
            <p:cNvSpPr/>
            <p:nvPr/>
          </p:nvSpPr>
          <p:spPr bwMode="auto">
            <a:xfrm>
              <a:off x="2289175" y="0"/>
              <a:ext cx="3867150" cy="6848475"/>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7" name="Freeform 6"/>
            <p:cNvSpPr/>
            <p:nvPr/>
          </p:nvSpPr>
          <p:spPr bwMode="auto">
            <a:xfrm>
              <a:off x="9604375" y="9525"/>
              <a:ext cx="1041400" cy="328613"/>
            </a:xfrm>
            <a:custGeom>
              <a:avLst/>
              <a:gdLst/>
              <a:ahLst/>
              <a:cxnLst/>
              <a:rect l="0" t="0" r="r" b="b"/>
              <a:pathLst>
                <a:path w="219" h="69">
                  <a:moveTo>
                    <a:pt x="219" y="69"/>
                  </a:moveTo>
                  <a:cubicBezTo>
                    <a:pt x="147" y="41"/>
                    <a:pt x="71" y="1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8" name="Freeform 7"/>
            <p:cNvSpPr/>
            <p:nvPr/>
          </p:nvSpPr>
          <p:spPr bwMode="auto">
            <a:xfrm>
              <a:off x="9223375" y="5578475"/>
              <a:ext cx="1422400" cy="1270000"/>
            </a:xfrm>
            <a:custGeom>
              <a:avLst/>
              <a:gdLst/>
              <a:ahLst/>
              <a:cxnLst/>
              <a:rect l="0" t="0" r="r" b="b"/>
              <a:pathLst>
                <a:path w="299" h="267">
                  <a:moveTo>
                    <a:pt x="0" y="267"/>
                  </a:moveTo>
                  <a:cubicBezTo>
                    <a:pt x="105" y="186"/>
                    <a:pt x="206" y="96"/>
                    <a:pt x="299"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9" name="Freeform 8"/>
            <p:cNvSpPr/>
            <p:nvPr/>
          </p:nvSpPr>
          <p:spPr bwMode="auto">
            <a:xfrm>
              <a:off x="2103438" y="0"/>
              <a:ext cx="3681413" cy="6848475"/>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0" name="Freeform 9"/>
            <p:cNvSpPr/>
            <p:nvPr/>
          </p:nvSpPr>
          <p:spPr bwMode="auto">
            <a:xfrm>
              <a:off x="10179050" y="9525"/>
              <a:ext cx="466725" cy="157163"/>
            </a:xfrm>
            <a:custGeom>
              <a:avLst/>
              <a:gdLst/>
              <a:ahLst/>
              <a:cxnLst/>
              <a:rect l="0" t="0" r="r" b="b"/>
              <a:pathLst>
                <a:path w="98" h="33">
                  <a:moveTo>
                    <a:pt x="98" y="33"/>
                  </a:moveTo>
                  <a:cubicBezTo>
                    <a:pt x="65" y="21"/>
                    <a:pt x="33" y="10"/>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1" name="Freeform 10"/>
            <p:cNvSpPr/>
            <p:nvPr/>
          </p:nvSpPr>
          <p:spPr bwMode="auto">
            <a:xfrm>
              <a:off x="9471025" y="5811838"/>
              <a:ext cx="1174750" cy="1046163"/>
            </a:xfrm>
            <a:custGeom>
              <a:avLst/>
              <a:gdLst/>
              <a:ahLst/>
              <a:cxnLst/>
              <a:rect l="0" t="0" r="r" b="b"/>
              <a:pathLst>
                <a:path w="247" h="220">
                  <a:moveTo>
                    <a:pt x="0" y="220"/>
                  </a:moveTo>
                  <a:cubicBezTo>
                    <a:pt x="86" y="152"/>
                    <a:pt x="169" y="78"/>
                    <a:pt x="247"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2" name="Freeform 11"/>
            <p:cNvSpPr/>
            <p:nvPr/>
          </p:nvSpPr>
          <p:spPr bwMode="auto">
            <a:xfrm>
              <a:off x="1985963" y="0"/>
              <a:ext cx="3622675" cy="6848475"/>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3" name="Freeform 12"/>
            <p:cNvSpPr/>
            <p:nvPr/>
          </p:nvSpPr>
          <p:spPr bwMode="auto">
            <a:xfrm>
              <a:off x="10479088" y="9525"/>
              <a:ext cx="166688" cy="57150"/>
            </a:xfrm>
            <a:custGeom>
              <a:avLst/>
              <a:gdLst/>
              <a:ahLst/>
              <a:cxnLst/>
              <a:rect l="0" t="0" r="r" b="b"/>
              <a:pathLst>
                <a:path w="35" h="12">
                  <a:moveTo>
                    <a:pt x="35" y="12"/>
                  </a:moveTo>
                  <a:cubicBezTo>
                    <a:pt x="23" y="8"/>
                    <a:pt x="12" y="4"/>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4" name="Freeform 13"/>
            <p:cNvSpPr/>
            <p:nvPr/>
          </p:nvSpPr>
          <p:spPr bwMode="auto">
            <a:xfrm>
              <a:off x="9618663" y="5940425"/>
              <a:ext cx="1027113" cy="908050"/>
            </a:xfrm>
            <a:custGeom>
              <a:avLst/>
              <a:gdLst/>
              <a:ahLst/>
              <a:cxnLst/>
              <a:rect l="0" t="0" r="r" b="b"/>
              <a:pathLst>
                <a:path w="216" h="191">
                  <a:moveTo>
                    <a:pt x="0" y="191"/>
                  </a:moveTo>
                  <a:cubicBezTo>
                    <a:pt x="75" y="131"/>
                    <a:pt x="147" y="67"/>
                    <a:pt x="216"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5" name="Freeform 14"/>
            <p:cNvSpPr/>
            <p:nvPr/>
          </p:nvSpPr>
          <p:spPr bwMode="auto">
            <a:xfrm>
              <a:off x="1985963" y="0"/>
              <a:ext cx="3248025" cy="6848475"/>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5"/>
            <p:cNvSpPr/>
            <p:nvPr/>
          </p:nvSpPr>
          <p:spPr bwMode="auto">
            <a:xfrm>
              <a:off x="9780588" y="6054725"/>
              <a:ext cx="865188" cy="793750"/>
            </a:xfrm>
            <a:custGeom>
              <a:avLst/>
              <a:gdLst/>
              <a:ahLst/>
              <a:cxnLst/>
              <a:rect l="0" t="0" r="r" b="b"/>
              <a:pathLst>
                <a:path w="182" h="167">
                  <a:moveTo>
                    <a:pt x="0" y="167"/>
                  </a:moveTo>
                  <a:cubicBezTo>
                    <a:pt x="63" y="114"/>
                    <a:pt x="123" y="58"/>
                    <a:pt x="182"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6"/>
            <p:cNvSpPr/>
            <p:nvPr/>
          </p:nvSpPr>
          <p:spPr bwMode="auto">
            <a:xfrm>
              <a:off x="1871663" y="0"/>
              <a:ext cx="3233738" cy="6848475"/>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7"/>
            <p:cNvSpPr/>
            <p:nvPr/>
          </p:nvSpPr>
          <p:spPr bwMode="auto">
            <a:xfrm>
              <a:off x="9956800" y="6216650"/>
              <a:ext cx="688975" cy="631825"/>
            </a:xfrm>
            <a:custGeom>
              <a:avLst/>
              <a:gdLst/>
              <a:ahLst/>
              <a:cxnLst/>
              <a:rect l="0" t="0" r="r" b="b"/>
              <a:pathLst>
                <a:path w="145" h="133">
                  <a:moveTo>
                    <a:pt x="0" y="133"/>
                  </a:moveTo>
                  <a:cubicBezTo>
                    <a:pt x="50" y="90"/>
                    <a:pt x="98" y="46"/>
                    <a:pt x="14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8"/>
            <p:cNvSpPr/>
            <p:nvPr/>
          </p:nvSpPr>
          <p:spPr bwMode="auto">
            <a:xfrm>
              <a:off x="1466850" y="0"/>
              <a:ext cx="3424238" cy="6848475"/>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9"/>
            <p:cNvSpPr/>
            <p:nvPr/>
          </p:nvSpPr>
          <p:spPr bwMode="auto">
            <a:xfrm>
              <a:off x="10264775" y="6519863"/>
              <a:ext cx="381000" cy="328613"/>
            </a:xfrm>
            <a:custGeom>
              <a:avLst/>
              <a:gdLst/>
              <a:ahLst/>
              <a:cxnLst/>
              <a:rect l="0" t="0" r="r" b="b"/>
              <a:pathLst>
                <a:path w="80" h="69">
                  <a:moveTo>
                    <a:pt x="0" y="69"/>
                  </a:moveTo>
                  <a:cubicBezTo>
                    <a:pt x="27" y="47"/>
                    <a:pt x="53" y="24"/>
                    <a:pt x="8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20"/>
            <p:cNvSpPr/>
            <p:nvPr/>
          </p:nvSpPr>
          <p:spPr bwMode="auto">
            <a:xfrm>
              <a:off x="1581150" y="0"/>
              <a:ext cx="2720975" cy="6848475"/>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3" name="Freeform 21"/>
            <p:cNvSpPr/>
            <p:nvPr/>
          </p:nvSpPr>
          <p:spPr bwMode="auto">
            <a:xfrm>
              <a:off x="1243013" y="0"/>
              <a:ext cx="2949575" cy="6848475"/>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4" name="Freeform 22"/>
            <p:cNvSpPr/>
            <p:nvPr/>
          </p:nvSpPr>
          <p:spPr bwMode="auto">
            <a:xfrm>
              <a:off x="1524000" y="0"/>
              <a:ext cx="1446213" cy="2030413"/>
            </a:xfrm>
            <a:custGeom>
              <a:avLst/>
              <a:gdLst/>
              <a:ahLst/>
              <a:cxnLst/>
              <a:rect l="0" t="0" r="r" b="b"/>
              <a:pathLst>
                <a:path w="304" h="427">
                  <a:moveTo>
                    <a:pt x="304" y="0"/>
                  </a:moveTo>
                  <a:cubicBezTo>
                    <a:pt x="170" y="120"/>
                    <a:pt x="69" y="267"/>
                    <a:pt x="0" y="42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3"/>
            <p:cNvSpPr/>
            <p:nvPr/>
          </p:nvSpPr>
          <p:spPr bwMode="auto">
            <a:xfrm>
              <a:off x="1524000" y="9525"/>
              <a:ext cx="1246188" cy="1641475"/>
            </a:xfrm>
            <a:custGeom>
              <a:avLst/>
              <a:gdLst/>
              <a:ahLst/>
              <a:cxnLst/>
              <a:rect l="0" t="0" r="r" b="b"/>
              <a:pathLst>
                <a:path w="262" h="345">
                  <a:moveTo>
                    <a:pt x="262" y="0"/>
                  </a:moveTo>
                  <a:cubicBezTo>
                    <a:pt x="152" y="102"/>
                    <a:pt x="65" y="217"/>
                    <a:pt x="0" y="34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4"/>
            <p:cNvSpPr/>
            <p:nvPr/>
          </p:nvSpPr>
          <p:spPr bwMode="auto">
            <a:xfrm>
              <a:off x="1524000" y="0"/>
              <a:ext cx="1036638" cy="1212850"/>
            </a:xfrm>
            <a:custGeom>
              <a:avLst/>
              <a:gdLst/>
              <a:ahLst/>
              <a:cxnLst/>
              <a:rect l="0" t="0" r="r" b="b"/>
              <a:pathLst>
                <a:path w="218" h="255">
                  <a:moveTo>
                    <a:pt x="218" y="0"/>
                  </a:moveTo>
                  <a:cubicBezTo>
                    <a:pt x="137" y="77"/>
                    <a:pt x="62" y="162"/>
                    <a:pt x="0" y="25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0" name="Group 19"/>
          <p:cNvGrpSpPr/>
          <p:nvPr/>
        </p:nvGrpSpPr>
        <p:grpSpPr>
          <a:xfrm>
            <a:off x="640080" y="1699589"/>
            <a:ext cx="3286552" cy="3470421"/>
            <a:chOff x="640080" y="1699589"/>
            <a:chExt cx="3286552" cy="3470421"/>
          </a:xfrm>
        </p:grpSpPr>
        <p:sp>
          <p:nvSpPr>
            <p:cNvPr id="21" name="Rectangle 20"/>
            <p:cNvSpPr/>
            <p:nvPr/>
          </p:nvSpPr>
          <p:spPr>
            <a:xfrm>
              <a:off x="644453" y="1699589"/>
              <a:ext cx="327780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2" name="Isosceles Triangle 22"/>
            <p:cNvSpPr/>
            <p:nvPr/>
          </p:nvSpPr>
          <p:spPr>
            <a:xfrm rot="10800000">
              <a:off x="2125363" y="4897607"/>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640080" y="2275661"/>
              <a:ext cx="3286552"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725554" y="2349924"/>
            <a:ext cx="3112048" cy="2464952"/>
          </a:xfrm>
        </p:spPr>
        <p:txBody>
          <a:bodyPr/>
          <a:lstStyle>
            <a:lvl1pPr>
              <a:defRPr>
                <a:solidFill>
                  <a:srgbClr val="FFFEFF"/>
                </a:solidFill>
              </a:defRPr>
            </a:lvl1pPr>
          </a:lstStyle>
          <a:p>
            <a:r>
              <a:rPr lang="en-GB"/>
              <a:t>Click to edit Master title style</a:t>
            </a:r>
            <a:endParaRPr lang="en-US" dirty="0"/>
          </a:p>
        </p:txBody>
      </p:sp>
      <p:sp>
        <p:nvSpPr>
          <p:cNvPr id="3" name="Content Placeholder 2"/>
          <p:cNvSpPr>
            <a:spLocks noGrp="1"/>
          </p:cNvSpPr>
          <p:nvPr>
            <p:ph idx="1"/>
          </p:nvPr>
        </p:nvSpPr>
        <p:spPr>
          <a:xfrm>
            <a:off x="4415687" y="803186"/>
            <a:ext cx="4091410" cy="5248622"/>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38237D6-20BE-5446-B769-3E21737A1D7C}" type="datetimeFigureOut">
              <a:rPr lang="en-US" smtClean="0"/>
              <a:t>11/21/2025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62DFF7E-CFB0-AF4D-8C17-26B33B479452}" type="slidenum">
              <a:rPr lang="en-US" smtClean="0"/>
              <a:t>‹#›</a:t>
            </a:fld>
            <a:endParaRPr lang="en-US"/>
          </a:p>
        </p:txBody>
      </p:sp>
    </p:spTree>
    <p:extLst>
      <p:ext uri="{BB962C8B-B14F-4D97-AF65-F5344CB8AC3E}">
        <p14:creationId xmlns:p14="http://schemas.microsoft.com/office/powerpoint/2010/main" val="29088738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774" name="Group 773"/>
          <p:cNvGrpSpPr/>
          <p:nvPr/>
        </p:nvGrpSpPr>
        <p:grpSpPr>
          <a:xfrm>
            <a:off x="0" y="0"/>
            <a:ext cx="9555163" cy="6853238"/>
            <a:chOff x="1524000" y="0"/>
            <a:chExt cx="9555163" cy="6853238"/>
          </a:xfrm>
        </p:grpSpPr>
        <p:sp>
          <p:nvSpPr>
            <p:cNvPr id="775" name="Freeform 6"/>
            <p:cNvSpPr/>
            <p:nvPr/>
          </p:nvSpPr>
          <p:spPr bwMode="auto">
            <a:xfrm>
              <a:off x="1524000" y="1331913"/>
              <a:ext cx="7837488" cy="5521325"/>
            </a:xfrm>
            <a:custGeom>
              <a:avLst/>
              <a:gdLst/>
              <a:ahLst/>
              <a:cxnLst/>
              <a:rect l="0" t="0" r="r" b="b"/>
              <a:pathLst>
                <a:path w="1648" h="1161">
                  <a:moveTo>
                    <a:pt x="1362" y="1161"/>
                  </a:moveTo>
                  <a:cubicBezTo>
                    <a:pt x="1648" y="920"/>
                    <a:pt x="1283" y="505"/>
                    <a:pt x="1097" y="326"/>
                  </a:cubicBezTo>
                  <a:cubicBezTo>
                    <a:pt x="926" y="162"/>
                    <a:pt x="709" y="35"/>
                    <a:pt x="470" y="14"/>
                  </a:cubicBezTo>
                  <a:cubicBezTo>
                    <a:pt x="315" y="0"/>
                    <a:pt x="142" y="49"/>
                    <a:pt x="0" y="138"/>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6" name="Freeform 7"/>
            <p:cNvSpPr/>
            <p:nvPr/>
          </p:nvSpPr>
          <p:spPr bwMode="auto">
            <a:xfrm>
              <a:off x="1524000" y="5564188"/>
              <a:ext cx="1412875" cy="1284288"/>
            </a:xfrm>
            <a:custGeom>
              <a:avLst/>
              <a:gdLst/>
              <a:ahLst/>
              <a:cxnLst/>
              <a:rect l="0" t="0" r="r" b="b"/>
              <a:pathLst>
                <a:path w="297" h="270">
                  <a:moveTo>
                    <a:pt x="0" y="0"/>
                  </a:moveTo>
                  <a:cubicBezTo>
                    <a:pt x="73" y="119"/>
                    <a:pt x="186" y="220"/>
                    <a:pt x="297" y="27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7" name="Freeform 8"/>
            <p:cNvSpPr/>
            <p:nvPr/>
          </p:nvSpPr>
          <p:spPr bwMode="auto">
            <a:xfrm>
              <a:off x="1524000" y="2030413"/>
              <a:ext cx="6510338" cy="4813300"/>
            </a:xfrm>
            <a:custGeom>
              <a:avLst/>
              <a:gdLst/>
              <a:ahLst/>
              <a:cxnLst/>
              <a:rect l="0" t="0" r="r" b="b"/>
              <a:pathLst>
                <a:path w="1369" h="1012">
                  <a:moveTo>
                    <a:pt x="845" y="1012"/>
                  </a:moveTo>
                  <a:cubicBezTo>
                    <a:pt x="1043" y="967"/>
                    <a:pt x="1369" y="853"/>
                    <a:pt x="1263" y="588"/>
                  </a:cubicBezTo>
                  <a:cubicBezTo>
                    <a:pt x="1164" y="340"/>
                    <a:pt x="861" y="107"/>
                    <a:pt x="602" y="49"/>
                  </a:cubicBezTo>
                  <a:cubicBezTo>
                    <a:pt x="383" y="0"/>
                    <a:pt x="135" y="97"/>
                    <a:pt x="0" y="28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8" name="Freeform 9"/>
            <p:cNvSpPr/>
            <p:nvPr/>
          </p:nvSpPr>
          <p:spPr bwMode="auto">
            <a:xfrm>
              <a:off x="1528763" y="6207125"/>
              <a:ext cx="717550" cy="646113"/>
            </a:xfrm>
            <a:custGeom>
              <a:avLst/>
              <a:gdLst/>
              <a:ahLst/>
              <a:cxnLst/>
              <a:rect l="0" t="0" r="r" b="b"/>
              <a:pathLst>
                <a:path w="151" h="136">
                  <a:moveTo>
                    <a:pt x="0" y="0"/>
                  </a:moveTo>
                  <a:cubicBezTo>
                    <a:pt x="45" y="52"/>
                    <a:pt x="97" y="99"/>
                    <a:pt x="151" y="13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79" name="Freeform 10"/>
            <p:cNvSpPr/>
            <p:nvPr/>
          </p:nvSpPr>
          <p:spPr bwMode="auto">
            <a:xfrm>
              <a:off x="1524000" y="1806575"/>
              <a:ext cx="6753225" cy="5046663"/>
            </a:xfrm>
            <a:custGeom>
              <a:avLst/>
              <a:gdLst/>
              <a:ahLst/>
              <a:cxnLst/>
              <a:rect l="0" t="0" r="r" b="b"/>
              <a:pathLst>
                <a:path w="1420" h="1061">
                  <a:moveTo>
                    <a:pt x="1034" y="1061"/>
                  </a:moveTo>
                  <a:cubicBezTo>
                    <a:pt x="1148" y="1019"/>
                    <a:pt x="1283" y="957"/>
                    <a:pt x="1345" y="845"/>
                  </a:cubicBezTo>
                  <a:cubicBezTo>
                    <a:pt x="1420" y="710"/>
                    <a:pt x="1338" y="570"/>
                    <a:pt x="1249" y="466"/>
                  </a:cubicBezTo>
                  <a:cubicBezTo>
                    <a:pt x="1068" y="253"/>
                    <a:pt x="816" y="57"/>
                    <a:pt x="530" y="23"/>
                  </a:cubicBezTo>
                  <a:cubicBezTo>
                    <a:pt x="336" y="0"/>
                    <a:pt x="140" y="87"/>
                    <a:pt x="0" y="22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80" name="Freeform 11"/>
            <p:cNvSpPr/>
            <p:nvPr/>
          </p:nvSpPr>
          <p:spPr bwMode="auto">
            <a:xfrm>
              <a:off x="1524000" y="669925"/>
              <a:ext cx="8797925" cy="6183313"/>
            </a:xfrm>
            <a:custGeom>
              <a:avLst/>
              <a:gdLst/>
              <a:ahLst/>
              <a:cxnLst/>
              <a:rect l="0" t="0" r="r" b="b"/>
              <a:pathLst>
                <a:path w="1850" h="1300">
                  <a:moveTo>
                    <a:pt x="1552" y="1300"/>
                  </a:moveTo>
                  <a:cubicBezTo>
                    <a:pt x="1850" y="1019"/>
                    <a:pt x="1504" y="652"/>
                    <a:pt x="1288" y="447"/>
                  </a:cubicBezTo>
                  <a:cubicBezTo>
                    <a:pt x="1085" y="255"/>
                    <a:pt x="838" y="90"/>
                    <a:pt x="559" y="37"/>
                  </a:cubicBezTo>
                  <a:cubicBezTo>
                    <a:pt x="364" y="0"/>
                    <a:pt x="171" y="40"/>
                    <a:pt x="0" y="131"/>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1" name="Freeform 12"/>
            <p:cNvSpPr/>
            <p:nvPr/>
          </p:nvSpPr>
          <p:spPr bwMode="auto">
            <a:xfrm>
              <a:off x="1524000" y="119063"/>
              <a:ext cx="9555163" cy="6734175"/>
            </a:xfrm>
            <a:custGeom>
              <a:avLst/>
              <a:gdLst/>
              <a:ahLst/>
              <a:cxnLst/>
              <a:rect l="0" t="0" r="r" b="b"/>
              <a:pathLst>
                <a:path w="2009" h="1416">
                  <a:moveTo>
                    <a:pt x="1725" y="1416"/>
                  </a:moveTo>
                  <a:cubicBezTo>
                    <a:pt x="2009" y="1117"/>
                    <a:pt x="1728" y="785"/>
                    <a:pt x="1492" y="565"/>
                  </a:cubicBezTo>
                  <a:cubicBezTo>
                    <a:pt x="1248" y="339"/>
                    <a:pt x="961" y="143"/>
                    <a:pt x="635" y="61"/>
                  </a:cubicBezTo>
                  <a:cubicBezTo>
                    <a:pt x="392" y="0"/>
                    <a:pt x="190" y="18"/>
                    <a:pt x="0" y="10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2" name="Freeform 13"/>
            <p:cNvSpPr/>
            <p:nvPr/>
          </p:nvSpPr>
          <p:spPr bwMode="auto">
            <a:xfrm>
              <a:off x="5419725" y="4763"/>
              <a:ext cx="5216525" cy="5368925"/>
            </a:xfrm>
            <a:custGeom>
              <a:avLst/>
              <a:gdLst/>
              <a:ahLst/>
              <a:cxnLst/>
              <a:rect l="0" t="0" r="r" b="b"/>
              <a:pathLst>
                <a:path w="1097" h="1129">
                  <a:moveTo>
                    <a:pt x="1097" y="1129"/>
                  </a:moveTo>
                  <a:cubicBezTo>
                    <a:pt x="1031" y="909"/>
                    <a:pt x="843" y="701"/>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3" name="Freeform 15"/>
            <p:cNvSpPr/>
            <p:nvPr/>
          </p:nvSpPr>
          <p:spPr bwMode="auto">
            <a:xfrm>
              <a:off x="5813425" y="4763"/>
              <a:ext cx="4832350" cy="4822825"/>
            </a:xfrm>
            <a:custGeom>
              <a:avLst/>
              <a:gdLst/>
              <a:ahLst/>
              <a:cxnLst/>
              <a:rect l="0" t="0" r="r" b="b"/>
              <a:pathLst>
                <a:path w="1016" h="1014">
                  <a:moveTo>
                    <a:pt x="1016" y="1014"/>
                  </a:moveTo>
                  <a:cubicBezTo>
                    <a:pt x="934" y="849"/>
                    <a:pt x="802" y="6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84" name="Freeform 16"/>
            <p:cNvSpPr/>
            <p:nvPr/>
          </p:nvSpPr>
          <p:spPr bwMode="auto">
            <a:xfrm>
              <a:off x="6003925" y="4763"/>
              <a:ext cx="4641850" cy="4598988"/>
            </a:xfrm>
            <a:custGeom>
              <a:avLst/>
              <a:gdLst/>
              <a:ahLst/>
              <a:cxnLst/>
              <a:rect l="0" t="0" r="r" b="b"/>
              <a:pathLst>
                <a:path w="976" h="967">
                  <a:moveTo>
                    <a:pt x="976" y="967"/>
                  </a:moveTo>
                  <a:cubicBezTo>
                    <a:pt x="894" y="822"/>
                    <a:pt x="779" y="689"/>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785" name="Freeform 17"/>
            <p:cNvSpPr/>
            <p:nvPr/>
          </p:nvSpPr>
          <p:spPr bwMode="auto">
            <a:xfrm>
              <a:off x="6203950" y="0"/>
              <a:ext cx="4441825" cy="4237038"/>
            </a:xfrm>
            <a:custGeom>
              <a:avLst/>
              <a:gdLst/>
              <a:ahLst/>
              <a:cxnLst/>
              <a:rect l="0" t="0" r="r" b="b"/>
              <a:pathLst>
                <a:path w="934" h="891">
                  <a:moveTo>
                    <a:pt x="934" y="891"/>
                  </a:moveTo>
                  <a:cubicBezTo>
                    <a:pt x="863" y="783"/>
                    <a:pt x="778" y="684"/>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6" name="Freeform 18"/>
            <p:cNvSpPr/>
            <p:nvPr/>
          </p:nvSpPr>
          <p:spPr bwMode="auto">
            <a:xfrm>
              <a:off x="6456363" y="4763"/>
              <a:ext cx="4179888" cy="3986213"/>
            </a:xfrm>
            <a:custGeom>
              <a:avLst/>
              <a:gdLst/>
              <a:ahLst/>
              <a:cxnLst/>
              <a:rect l="0" t="0" r="r" b="b"/>
              <a:pathLst>
                <a:path w="879" h="838">
                  <a:moveTo>
                    <a:pt x="879" y="838"/>
                  </a:moveTo>
                  <a:cubicBezTo>
                    <a:pt x="821" y="755"/>
                    <a:pt x="756" y="679"/>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7" name="Freeform 19"/>
            <p:cNvSpPr/>
            <p:nvPr/>
          </p:nvSpPr>
          <p:spPr bwMode="auto">
            <a:xfrm>
              <a:off x="6869113" y="4763"/>
              <a:ext cx="3776663" cy="3838575"/>
            </a:xfrm>
            <a:custGeom>
              <a:avLst/>
              <a:gdLst/>
              <a:ahLst/>
              <a:cxnLst/>
              <a:rect l="0" t="0" r="r" b="b"/>
              <a:pathLst>
                <a:path w="794" h="807">
                  <a:moveTo>
                    <a:pt x="794" y="807"/>
                  </a:moveTo>
                  <a:cubicBezTo>
                    <a:pt x="745" y="739"/>
                    <a:pt x="695" y="676"/>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8" name="Freeform 20"/>
            <p:cNvSpPr/>
            <p:nvPr/>
          </p:nvSpPr>
          <p:spPr bwMode="auto">
            <a:xfrm>
              <a:off x="8758238" y="4763"/>
              <a:ext cx="1887538" cy="1355725"/>
            </a:xfrm>
            <a:custGeom>
              <a:avLst/>
              <a:gdLst/>
              <a:ahLst/>
              <a:cxnLst/>
              <a:rect l="0" t="0" r="r" b="b"/>
              <a:pathLst>
                <a:path w="397" h="285">
                  <a:moveTo>
                    <a:pt x="397" y="285"/>
                  </a:moveTo>
                  <a:cubicBezTo>
                    <a:pt x="270" y="182"/>
                    <a:pt x="138" y="8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9" name="Freeform 21"/>
            <p:cNvSpPr/>
            <p:nvPr/>
          </p:nvSpPr>
          <p:spPr bwMode="auto">
            <a:xfrm>
              <a:off x="9223375" y="9525"/>
              <a:ext cx="1422400" cy="1108075"/>
            </a:xfrm>
            <a:custGeom>
              <a:avLst/>
              <a:gdLst/>
              <a:ahLst/>
              <a:cxnLst/>
              <a:rect l="0" t="0" r="r" b="b"/>
              <a:pathLst>
                <a:path w="299" h="233">
                  <a:moveTo>
                    <a:pt x="299" y="233"/>
                  </a:moveTo>
                  <a:cubicBezTo>
                    <a:pt x="197" y="145"/>
                    <a:pt x="97" y="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0" name="Freeform 22"/>
            <p:cNvSpPr/>
            <p:nvPr/>
          </p:nvSpPr>
          <p:spPr bwMode="auto">
            <a:xfrm>
              <a:off x="10009188" y="4763"/>
              <a:ext cx="636588" cy="361950"/>
            </a:xfrm>
            <a:custGeom>
              <a:avLst/>
              <a:gdLst/>
              <a:ahLst/>
              <a:cxnLst/>
              <a:rect l="0" t="0" r="r" b="b"/>
              <a:pathLst>
                <a:path w="134" h="76">
                  <a:moveTo>
                    <a:pt x="0" y="0"/>
                  </a:moveTo>
                  <a:cubicBezTo>
                    <a:pt x="45" y="25"/>
                    <a:pt x="89" y="50"/>
                    <a:pt x="134" y="7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7" name="Group 6"/>
          <p:cNvGrpSpPr/>
          <p:nvPr/>
        </p:nvGrpSpPr>
        <p:grpSpPr>
          <a:xfrm>
            <a:off x="2403476" y="1158902"/>
            <a:ext cx="4317684" cy="4537816"/>
            <a:chOff x="2403476" y="1158902"/>
            <a:chExt cx="4317684" cy="4537816"/>
          </a:xfrm>
        </p:grpSpPr>
        <p:sp>
          <p:nvSpPr>
            <p:cNvPr id="28" name="Rectangle 27"/>
            <p:cNvSpPr/>
            <p:nvPr/>
          </p:nvSpPr>
          <p:spPr>
            <a:xfrm>
              <a:off x="2403476" y="1158902"/>
              <a:ext cx="4317684"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Rectangle 29"/>
            <p:cNvSpPr/>
            <p:nvPr/>
          </p:nvSpPr>
          <p:spPr>
            <a:xfrm>
              <a:off x="2403476" y="1963574"/>
              <a:ext cx="4317684" cy="33844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73" name="Isosceles Triangle 28"/>
            <p:cNvSpPr/>
            <p:nvPr/>
          </p:nvSpPr>
          <p:spPr>
            <a:xfrm rot="10800000">
              <a:off x="4358702" y="5345655"/>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2479148" y="2028827"/>
            <a:ext cx="4162952" cy="1732474"/>
          </a:xfrm>
        </p:spPr>
        <p:txBody>
          <a:bodyPr bIns="0" anchor="b">
            <a:normAutofit/>
          </a:bodyPr>
          <a:lstStyle>
            <a:lvl1pPr algn="ctr">
              <a:defRPr sz="3600">
                <a:solidFill>
                  <a:srgbClr val="FFFEFF"/>
                </a:solidFill>
              </a:defRPr>
            </a:lvl1pPr>
          </a:lstStyle>
          <a:p>
            <a:r>
              <a:rPr lang="en-GB"/>
              <a:t>Click to edit Master title style</a:t>
            </a:r>
            <a:endParaRPr lang="en-US" dirty="0"/>
          </a:p>
        </p:txBody>
      </p:sp>
      <p:sp>
        <p:nvSpPr>
          <p:cNvPr id="3" name="Text Placeholder 2"/>
          <p:cNvSpPr>
            <a:spLocks noGrp="1"/>
          </p:cNvSpPr>
          <p:nvPr>
            <p:ph type="body" idx="1"/>
          </p:nvPr>
        </p:nvSpPr>
        <p:spPr>
          <a:xfrm>
            <a:off x="2479148" y="3843338"/>
            <a:ext cx="4162952" cy="1426097"/>
          </a:xfrm>
        </p:spPr>
        <p:txBody>
          <a:bodyPr tIns="0">
            <a:normAutofit/>
          </a:bodyPr>
          <a:lstStyle>
            <a:lvl1pPr marL="0" indent="0" algn="ctr">
              <a:buNone/>
              <a:defRPr sz="1600">
                <a:solidFill>
                  <a:srgbClr val="FFFEFF"/>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640080" y="320040"/>
            <a:ext cx="2743200" cy="320040"/>
          </a:xfrm>
        </p:spPr>
        <p:txBody>
          <a:bodyPr/>
          <a:lstStyle/>
          <a:p>
            <a:fld id="{338237D6-20BE-5446-B769-3E21737A1D7C}" type="datetimeFigureOut">
              <a:rPr lang="en-US" smtClean="0"/>
              <a:t>11/21/2025</a:t>
            </a:fld>
            <a:endParaRPr lang="en-US"/>
          </a:p>
        </p:txBody>
      </p:sp>
      <p:sp>
        <p:nvSpPr>
          <p:cNvPr id="5" name="Footer Placeholder 4"/>
          <p:cNvSpPr>
            <a:spLocks noGrp="1"/>
          </p:cNvSpPr>
          <p:nvPr>
            <p:ph type="ftr" sz="quarter" idx="11"/>
          </p:nvPr>
        </p:nvSpPr>
        <p:spPr>
          <a:xfrm>
            <a:off x="640080" y="6227064"/>
            <a:ext cx="7854696" cy="320040"/>
          </a:xfrm>
        </p:spPr>
        <p:txBody>
          <a:bodyPr/>
          <a:lstStyle>
            <a:lvl1pPr algn="ctr">
              <a:defRPr/>
            </a:lvl1pPr>
          </a:lstStyle>
          <a:p>
            <a:endParaRPr lang="en-US"/>
          </a:p>
        </p:txBody>
      </p:sp>
      <p:sp>
        <p:nvSpPr>
          <p:cNvPr id="6" name="Slide Number Placeholder 5"/>
          <p:cNvSpPr>
            <a:spLocks noGrp="1"/>
          </p:cNvSpPr>
          <p:nvPr>
            <p:ph type="sldNum" sz="quarter" idx="12"/>
          </p:nvPr>
        </p:nvSpPr>
        <p:spPr>
          <a:xfrm>
            <a:off x="7808976" y="320040"/>
            <a:ext cx="685800" cy="320040"/>
          </a:xfrm>
        </p:spPr>
        <p:txBody>
          <a:bodyPr/>
          <a:lstStyle/>
          <a:p>
            <a:fld id="{862DFF7E-CFB0-AF4D-8C17-26B33B479452}" type="slidenum">
              <a:rPr lang="en-US" smtClean="0"/>
              <a:t>‹#›</a:t>
            </a:fld>
            <a:endParaRPr lang="en-US"/>
          </a:p>
        </p:txBody>
      </p:sp>
    </p:spTree>
    <p:extLst>
      <p:ext uri="{BB962C8B-B14F-4D97-AF65-F5344CB8AC3E}">
        <p14:creationId xmlns:p14="http://schemas.microsoft.com/office/powerpoint/2010/main" val="22612892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41" name="Group 40"/>
          <p:cNvGrpSpPr/>
          <p:nvPr/>
        </p:nvGrpSpPr>
        <p:grpSpPr>
          <a:xfrm>
            <a:off x="-286226" y="0"/>
            <a:ext cx="9421759" cy="6858001"/>
            <a:chOff x="1243013" y="0"/>
            <a:chExt cx="9402763" cy="6858001"/>
          </a:xfrm>
        </p:grpSpPr>
        <p:sp>
          <p:nvSpPr>
            <p:cNvPr id="42" name="Freeform 5"/>
            <p:cNvSpPr/>
            <p:nvPr/>
          </p:nvSpPr>
          <p:spPr bwMode="auto">
            <a:xfrm>
              <a:off x="2289175" y="0"/>
              <a:ext cx="3867150" cy="6848475"/>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6"/>
            <p:cNvSpPr/>
            <p:nvPr/>
          </p:nvSpPr>
          <p:spPr bwMode="auto">
            <a:xfrm>
              <a:off x="9604375" y="9525"/>
              <a:ext cx="1041400" cy="328613"/>
            </a:xfrm>
            <a:custGeom>
              <a:avLst/>
              <a:gdLst/>
              <a:ahLst/>
              <a:cxnLst/>
              <a:rect l="0" t="0" r="r" b="b"/>
              <a:pathLst>
                <a:path w="219" h="69">
                  <a:moveTo>
                    <a:pt x="219" y="69"/>
                  </a:moveTo>
                  <a:cubicBezTo>
                    <a:pt x="147" y="41"/>
                    <a:pt x="71" y="1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4" name="Freeform 7"/>
            <p:cNvSpPr/>
            <p:nvPr/>
          </p:nvSpPr>
          <p:spPr bwMode="auto">
            <a:xfrm>
              <a:off x="9223375" y="5578475"/>
              <a:ext cx="1422400" cy="1270000"/>
            </a:xfrm>
            <a:custGeom>
              <a:avLst/>
              <a:gdLst/>
              <a:ahLst/>
              <a:cxnLst/>
              <a:rect l="0" t="0" r="r" b="b"/>
              <a:pathLst>
                <a:path w="299" h="267">
                  <a:moveTo>
                    <a:pt x="0" y="267"/>
                  </a:moveTo>
                  <a:cubicBezTo>
                    <a:pt x="105" y="186"/>
                    <a:pt x="206" y="96"/>
                    <a:pt x="299"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8"/>
            <p:cNvSpPr/>
            <p:nvPr/>
          </p:nvSpPr>
          <p:spPr bwMode="auto">
            <a:xfrm>
              <a:off x="2103438" y="0"/>
              <a:ext cx="3681413" cy="6848475"/>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6" name="Freeform 9"/>
            <p:cNvSpPr/>
            <p:nvPr/>
          </p:nvSpPr>
          <p:spPr bwMode="auto">
            <a:xfrm>
              <a:off x="10179050" y="9525"/>
              <a:ext cx="466725" cy="157163"/>
            </a:xfrm>
            <a:custGeom>
              <a:avLst/>
              <a:gdLst/>
              <a:ahLst/>
              <a:cxnLst/>
              <a:rect l="0" t="0" r="r" b="b"/>
              <a:pathLst>
                <a:path w="98" h="33">
                  <a:moveTo>
                    <a:pt x="98" y="33"/>
                  </a:moveTo>
                  <a:cubicBezTo>
                    <a:pt x="65" y="21"/>
                    <a:pt x="33" y="10"/>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7" name="Freeform 10"/>
            <p:cNvSpPr/>
            <p:nvPr/>
          </p:nvSpPr>
          <p:spPr bwMode="auto">
            <a:xfrm>
              <a:off x="9471025" y="5811838"/>
              <a:ext cx="1174750" cy="1046163"/>
            </a:xfrm>
            <a:custGeom>
              <a:avLst/>
              <a:gdLst/>
              <a:ahLst/>
              <a:cxnLst/>
              <a:rect l="0" t="0" r="r" b="b"/>
              <a:pathLst>
                <a:path w="247" h="220">
                  <a:moveTo>
                    <a:pt x="0" y="220"/>
                  </a:moveTo>
                  <a:cubicBezTo>
                    <a:pt x="86" y="152"/>
                    <a:pt x="169" y="78"/>
                    <a:pt x="247"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8" name="Freeform 11"/>
            <p:cNvSpPr/>
            <p:nvPr/>
          </p:nvSpPr>
          <p:spPr bwMode="auto">
            <a:xfrm>
              <a:off x="1985963" y="0"/>
              <a:ext cx="3622675" cy="6848475"/>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2"/>
            <p:cNvSpPr/>
            <p:nvPr/>
          </p:nvSpPr>
          <p:spPr bwMode="auto">
            <a:xfrm>
              <a:off x="10479088" y="9525"/>
              <a:ext cx="166688" cy="57150"/>
            </a:xfrm>
            <a:custGeom>
              <a:avLst/>
              <a:gdLst/>
              <a:ahLst/>
              <a:cxnLst/>
              <a:rect l="0" t="0" r="r" b="b"/>
              <a:pathLst>
                <a:path w="35" h="12">
                  <a:moveTo>
                    <a:pt x="35" y="12"/>
                  </a:moveTo>
                  <a:cubicBezTo>
                    <a:pt x="23" y="8"/>
                    <a:pt x="12" y="4"/>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3"/>
            <p:cNvSpPr/>
            <p:nvPr/>
          </p:nvSpPr>
          <p:spPr bwMode="auto">
            <a:xfrm>
              <a:off x="9618663" y="5940425"/>
              <a:ext cx="1027113" cy="908050"/>
            </a:xfrm>
            <a:custGeom>
              <a:avLst/>
              <a:gdLst/>
              <a:ahLst/>
              <a:cxnLst/>
              <a:rect l="0" t="0" r="r" b="b"/>
              <a:pathLst>
                <a:path w="216" h="191">
                  <a:moveTo>
                    <a:pt x="0" y="191"/>
                  </a:moveTo>
                  <a:cubicBezTo>
                    <a:pt x="75" y="131"/>
                    <a:pt x="147" y="67"/>
                    <a:pt x="216"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4"/>
            <p:cNvSpPr/>
            <p:nvPr/>
          </p:nvSpPr>
          <p:spPr bwMode="auto">
            <a:xfrm>
              <a:off x="1985963" y="0"/>
              <a:ext cx="3248025" cy="6848475"/>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5"/>
            <p:cNvSpPr/>
            <p:nvPr/>
          </p:nvSpPr>
          <p:spPr bwMode="auto">
            <a:xfrm>
              <a:off x="9780588" y="6054725"/>
              <a:ext cx="865188" cy="793750"/>
            </a:xfrm>
            <a:custGeom>
              <a:avLst/>
              <a:gdLst/>
              <a:ahLst/>
              <a:cxnLst/>
              <a:rect l="0" t="0" r="r" b="b"/>
              <a:pathLst>
                <a:path w="182" h="167">
                  <a:moveTo>
                    <a:pt x="0" y="167"/>
                  </a:moveTo>
                  <a:cubicBezTo>
                    <a:pt x="63" y="114"/>
                    <a:pt x="123" y="58"/>
                    <a:pt x="182"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16"/>
            <p:cNvSpPr/>
            <p:nvPr/>
          </p:nvSpPr>
          <p:spPr bwMode="auto">
            <a:xfrm>
              <a:off x="1871663" y="0"/>
              <a:ext cx="3233738" cy="6848475"/>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17"/>
            <p:cNvSpPr/>
            <p:nvPr/>
          </p:nvSpPr>
          <p:spPr bwMode="auto">
            <a:xfrm>
              <a:off x="9956800" y="6216650"/>
              <a:ext cx="688975" cy="631825"/>
            </a:xfrm>
            <a:custGeom>
              <a:avLst/>
              <a:gdLst/>
              <a:ahLst/>
              <a:cxnLst/>
              <a:rect l="0" t="0" r="r" b="b"/>
              <a:pathLst>
                <a:path w="145" h="133">
                  <a:moveTo>
                    <a:pt x="0" y="133"/>
                  </a:moveTo>
                  <a:cubicBezTo>
                    <a:pt x="50" y="90"/>
                    <a:pt x="98" y="46"/>
                    <a:pt x="14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18"/>
            <p:cNvSpPr/>
            <p:nvPr/>
          </p:nvSpPr>
          <p:spPr bwMode="auto">
            <a:xfrm>
              <a:off x="1466850" y="0"/>
              <a:ext cx="3424238" cy="6848475"/>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19"/>
            <p:cNvSpPr/>
            <p:nvPr/>
          </p:nvSpPr>
          <p:spPr bwMode="auto">
            <a:xfrm>
              <a:off x="10264775" y="6519863"/>
              <a:ext cx="381000" cy="328613"/>
            </a:xfrm>
            <a:custGeom>
              <a:avLst/>
              <a:gdLst/>
              <a:ahLst/>
              <a:cxnLst/>
              <a:rect l="0" t="0" r="r" b="b"/>
              <a:pathLst>
                <a:path w="80" h="69">
                  <a:moveTo>
                    <a:pt x="0" y="69"/>
                  </a:moveTo>
                  <a:cubicBezTo>
                    <a:pt x="27" y="47"/>
                    <a:pt x="53" y="24"/>
                    <a:pt x="8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20"/>
            <p:cNvSpPr/>
            <p:nvPr/>
          </p:nvSpPr>
          <p:spPr bwMode="auto">
            <a:xfrm>
              <a:off x="1581150" y="0"/>
              <a:ext cx="2720975" cy="6848475"/>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8" name="Freeform 21"/>
            <p:cNvSpPr/>
            <p:nvPr/>
          </p:nvSpPr>
          <p:spPr bwMode="auto">
            <a:xfrm>
              <a:off x="1243013" y="0"/>
              <a:ext cx="2949575" cy="6848475"/>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9" name="Freeform 22"/>
            <p:cNvSpPr/>
            <p:nvPr/>
          </p:nvSpPr>
          <p:spPr bwMode="auto">
            <a:xfrm>
              <a:off x="1524000" y="0"/>
              <a:ext cx="1446213" cy="2030413"/>
            </a:xfrm>
            <a:custGeom>
              <a:avLst/>
              <a:gdLst/>
              <a:ahLst/>
              <a:cxnLst/>
              <a:rect l="0" t="0" r="r" b="b"/>
              <a:pathLst>
                <a:path w="304" h="427">
                  <a:moveTo>
                    <a:pt x="304" y="0"/>
                  </a:moveTo>
                  <a:cubicBezTo>
                    <a:pt x="170" y="120"/>
                    <a:pt x="69" y="267"/>
                    <a:pt x="0" y="42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0" name="Freeform 23"/>
            <p:cNvSpPr/>
            <p:nvPr/>
          </p:nvSpPr>
          <p:spPr bwMode="auto">
            <a:xfrm>
              <a:off x="1524000" y="9525"/>
              <a:ext cx="1246188" cy="1641475"/>
            </a:xfrm>
            <a:custGeom>
              <a:avLst/>
              <a:gdLst/>
              <a:ahLst/>
              <a:cxnLst/>
              <a:rect l="0" t="0" r="r" b="b"/>
              <a:pathLst>
                <a:path w="262" h="345">
                  <a:moveTo>
                    <a:pt x="262" y="0"/>
                  </a:moveTo>
                  <a:cubicBezTo>
                    <a:pt x="152" y="102"/>
                    <a:pt x="65" y="217"/>
                    <a:pt x="0" y="34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1" name="Freeform 24"/>
            <p:cNvSpPr/>
            <p:nvPr/>
          </p:nvSpPr>
          <p:spPr bwMode="auto">
            <a:xfrm>
              <a:off x="1524000" y="0"/>
              <a:ext cx="1036638" cy="1212850"/>
            </a:xfrm>
            <a:custGeom>
              <a:avLst/>
              <a:gdLst/>
              <a:ahLst/>
              <a:cxnLst/>
              <a:rect l="0" t="0" r="r" b="b"/>
              <a:pathLst>
                <a:path w="218" h="255">
                  <a:moveTo>
                    <a:pt x="218" y="0"/>
                  </a:moveTo>
                  <a:cubicBezTo>
                    <a:pt x="137" y="77"/>
                    <a:pt x="62" y="162"/>
                    <a:pt x="0" y="25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62" name="Group 61"/>
          <p:cNvGrpSpPr/>
          <p:nvPr/>
        </p:nvGrpSpPr>
        <p:grpSpPr>
          <a:xfrm>
            <a:off x="640080" y="1699589"/>
            <a:ext cx="3286552" cy="3470421"/>
            <a:chOff x="640080" y="1699589"/>
            <a:chExt cx="3286552" cy="3470421"/>
          </a:xfrm>
        </p:grpSpPr>
        <p:sp>
          <p:nvSpPr>
            <p:cNvPr id="63" name="Rectangle 62"/>
            <p:cNvSpPr/>
            <p:nvPr/>
          </p:nvSpPr>
          <p:spPr>
            <a:xfrm>
              <a:off x="644453" y="1699589"/>
              <a:ext cx="327780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 name="Isosceles Triangle 22"/>
            <p:cNvSpPr/>
            <p:nvPr/>
          </p:nvSpPr>
          <p:spPr>
            <a:xfrm rot="10800000">
              <a:off x="2125363" y="4897607"/>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5" name="Rectangle 64"/>
            <p:cNvSpPr/>
            <p:nvPr/>
          </p:nvSpPr>
          <p:spPr>
            <a:xfrm>
              <a:off x="640080" y="2275661"/>
              <a:ext cx="3286552"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719952" y="2355068"/>
            <a:ext cx="3122163" cy="2459808"/>
          </a:xfrm>
        </p:spPr>
        <p:txBody>
          <a:bodyPr lIns="91440" tIns="91440" rIns="91440" bIns="91440"/>
          <a:lstStyle>
            <a:lvl1pPr>
              <a:defRPr>
                <a:solidFill>
                  <a:srgbClr val="FFFEFF"/>
                </a:solidFill>
              </a:defRPr>
            </a:lvl1pPr>
          </a:lstStyle>
          <a:p>
            <a:r>
              <a:rPr lang="en-GB"/>
              <a:t>Click to edit Master title style</a:t>
            </a:r>
            <a:endParaRPr lang="en-US" dirty="0"/>
          </a:p>
        </p:txBody>
      </p:sp>
      <p:sp>
        <p:nvSpPr>
          <p:cNvPr id="3" name="Content Placeholder 2"/>
          <p:cNvSpPr>
            <a:spLocks noGrp="1"/>
          </p:cNvSpPr>
          <p:nvPr>
            <p:ph sz="half" idx="1"/>
          </p:nvPr>
        </p:nvSpPr>
        <p:spPr>
          <a:xfrm>
            <a:off x="4423014" y="804029"/>
            <a:ext cx="4091674" cy="245934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420283" y="3585104"/>
            <a:ext cx="4094404" cy="247064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a:xfrm>
            <a:off x="640080" y="320040"/>
            <a:ext cx="2743200" cy="320040"/>
          </a:xfrm>
        </p:spPr>
        <p:txBody>
          <a:bodyPr/>
          <a:lstStyle/>
          <a:p>
            <a:fld id="{338237D6-20BE-5446-B769-3E21737A1D7C}" type="datetimeFigureOut">
              <a:rPr lang="en-US" smtClean="0"/>
              <a:t>11/21/2025</a:t>
            </a:fld>
            <a:endParaRPr lang="en-US"/>
          </a:p>
        </p:txBody>
      </p:sp>
      <p:sp>
        <p:nvSpPr>
          <p:cNvPr id="6" name="Footer Placeholder 5"/>
          <p:cNvSpPr>
            <a:spLocks noGrp="1"/>
          </p:cNvSpPr>
          <p:nvPr>
            <p:ph type="ftr" sz="quarter" idx="11"/>
          </p:nvPr>
        </p:nvSpPr>
        <p:spPr>
          <a:xfrm>
            <a:off x="640080" y="6227064"/>
            <a:ext cx="7854696" cy="320040"/>
          </a:xfrm>
        </p:spPr>
        <p:txBody>
          <a:bodyPr/>
          <a:lstStyle/>
          <a:p>
            <a:endParaRPr lang="en-US"/>
          </a:p>
        </p:txBody>
      </p:sp>
      <p:sp>
        <p:nvSpPr>
          <p:cNvPr id="7" name="Slide Number Placeholder 6"/>
          <p:cNvSpPr>
            <a:spLocks noGrp="1"/>
          </p:cNvSpPr>
          <p:nvPr>
            <p:ph type="sldNum" sz="quarter" idx="12"/>
          </p:nvPr>
        </p:nvSpPr>
        <p:spPr>
          <a:xfrm>
            <a:off x="7808976" y="320040"/>
            <a:ext cx="685800" cy="320040"/>
          </a:xfrm>
        </p:spPr>
        <p:txBody>
          <a:bodyPr/>
          <a:lstStyle/>
          <a:p>
            <a:fld id="{862DFF7E-CFB0-AF4D-8C17-26B33B479452}" type="slidenum">
              <a:rPr lang="en-US" smtClean="0"/>
              <a:t>‹#›</a:t>
            </a:fld>
            <a:endParaRPr lang="en-US"/>
          </a:p>
        </p:txBody>
      </p:sp>
    </p:spTree>
    <p:extLst>
      <p:ext uri="{BB962C8B-B14F-4D97-AF65-F5344CB8AC3E}">
        <p14:creationId xmlns:p14="http://schemas.microsoft.com/office/powerpoint/2010/main" val="24197724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38" name="Group 37"/>
          <p:cNvGrpSpPr/>
          <p:nvPr/>
        </p:nvGrpSpPr>
        <p:grpSpPr>
          <a:xfrm>
            <a:off x="-286226" y="0"/>
            <a:ext cx="9421759" cy="6858001"/>
            <a:chOff x="1243013" y="0"/>
            <a:chExt cx="9402763" cy="6858001"/>
          </a:xfrm>
        </p:grpSpPr>
        <p:sp>
          <p:nvSpPr>
            <p:cNvPr id="39" name="Freeform 5"/>
            <p:cNvSpPr/>
            <p:nvPr/>
          </p:nvSpPr>
          <p:spPr bwMode="auto">
            <a:xfrm>
              <a:off x="2289175" y="0"/>
              <a:ext cx="3867150" cy="6848475"/>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 name="Freeform 6"/>
            <p:cNvSpPr/>
            <p:nvPr/>
          </p:nvSpPr>
          <p:spPr bwMode="auto">
            <a:xfrm>
              <a:off x="9604375" y="9525"/>
              <a:ext cx="1041400" cy="328613"/>
            </a:xfrm>
            <a:custGeom>
              <a:avLst/>
              <a:gdLst/>
              <a:ahLst/>
              <a:cxnLst/>
              <a:rect l="0" t="0" r="r" b="b"/>
              <a:pathLst>
                <a:path w="219" h="69">
                  <a:moveTo>
                    <a:pt x="219" y="69"/>
                  </a:moveTo>
                  <a:cubicBezTo>
                    <a:pt x="147" y="41"/>
                    <a:pt x="71" y="1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7"/>
            <p:cNvSpPr/>
            <p:nvPr/>
          </p:nvSpPr>
          <p:spPr bwMode="auto">
            <a:xfrm>
              <a:off x="9223375" y="5578475"/>
              <a:ext cx="1422400" cy="1270000"/>
            </a:xfrm>
            <a:custGeom>
              <a:avLst/>
              <a:gdLst/>
              <a:ahLst/>
              <a:cxnLst/>
              <a:rect l="0" t="0" r="r" b="b"/>
              <a:pathLst>
                <a:path w="299" h="267">
                  <a:moveTo>
                    <a:pt x="0" y="267"/>
                  </a:moveTo>
                  <a:cubicBezTo>
                    <a:pt x="105" y="186"/>
                    <a:pt x="206" y="96"/>
                    <a:pt x="299"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8"/>
            <p:cNvSpPr/>
            <p:nvPr/>
          </p:nvSpPr>
          <p:spPr bwMode="auto">
            <a:xfrm>
              <a:off x="2103438" y="0"/>
              <a:ext cx="3681413" cy="6848475"/>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3" name="Freeform 9"/>
            <p:cNvSpPr/>
            <p:nvPr/>
          </p:nvSpPr>
          <p:spPr bwMode="auto">
            <a:xfrm>
              <a:off x="10179050" y="9525"/>
              <a:ext cx="466725" cy="157163"/>
            </a:xfrm>
            <a:custGeom>
              <a:avLst/>
              <a:gdLst/>
              <a:ahLst/>
              <a:cxnLst/>
              <a:rect l="0" t="0" r="r" b="b"/>
              <a:pathLst>
                <a:path w="98" h="33">
                  <a:moveTo>
                    <a:pt x="98" y="33"/>
                  </a:moveTo>
                  <a:cubicBezTo>
                    <a:pt x="65" y="21"/>
                    <a:pt x="33" y="10"/>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10"/>
            <p:cNvSpPr/>
            <p:nvPr/>
          </p:nvSpPr>
          <p:spPr bwMode="auto">
            <a:xfrm>
              <a:off x="9471025" y="5811838"/>
              <a:ext cx="1174750" cy="1046163"/>
            </a:xfrm>
            <a:custGeom>
              <a:avLst/>
              <a:gdLst/>
              <a:ahLst/>
              <a:cxnLst/>
              <a:rect l="0" t="0" r="r" b="b"/>
              <a:pathLst>
                <a:path w="247" h="220">
                  <a:moveTo>
                    <a:pt x="0" y="220"/>
                  </a:moveTo>
                  <a:cubicBezTo>
                    <a:pt x="86" y="152"/>
                    <a:pt x="169" y="78"/>
                    <a:pt x="247"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5" name="Freeform 11"/>
            <p:cNvSpPr/>
            <p:nvPr/>
          </p:nvSpPr>
          <p:spPr bwMode="auto">
            <a:xfrm>
              <a:off x="1985963" y="0"/>
              <a:ext cx="3622675" cy="6848475"/>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 name="Freeform 12"/>
            <p:cNvSpPr/>
            <p:nvPr/>
          </p:nvSpPr>
          <p:spPr bwMode="auto">
            <a:xfrm>
              <a:off x="10479088" y="9525"/>
              <a:ext cx="166688" cy="57150"/>
            </a:xfrm>
            <a:custGeom>
              <a:avLst/>
              <a:gdLst/>
              <a:ahLst/>
              <a:cxnLst/>
              <a:rect l="0" t="0" r="r" b="b"/>
              <a:pathLst>
                <a:path w="35" h="12">
                  <a:moveTo>
                    <a:pt x="35" y="12"/>
                  </a:moveTo>
                  <a:cubicBezTo>
                    <a:pt x="23" y="8"/>
                    <a:pt x="12" y="4"/>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3"/>
            <p:cNvSpPr/>
            <p:nvPr/>
          </p:nvSpPr>
          <p:spPr bwMode="auto">
            <a:xfrm>
              <a:off x="9618663" y="5940425"/>
              <a:ext cx="1027113" cy="908050"/>
            </a:xfrm>
            <a:custGeom>
              <a:avLst/>
              <a:gdLst/>
              <a:ahLst/>
              <a:cxnLst/>
              <a:rect l="0" t="0" r="r" b="b"/>
              <a:pathLst>
                <a:path w="216" h="191">
                  <a:moveTo>
                    <a:pt x="0" y="191"/>
                  </a:moveTo>
                  <a:cubicBezTo>
                    <a:pt x="75" y="131"/>
                    <a:pt x="147" y="67"/>
                    <a:pt x="216"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4"/>
            <p:cNvSpPr/>
            <p:nvPr/>
          </p:nvSpPr>
          <p:spPr bwMode="auto">
            <a:xfrm>
              <a:off x="1985963" y="0"/>
              <a:ext cx="3248025" cy="6848475"/>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5"/>
            <p:cNvSpPr/>
            <p:nvPr/>
          </p:nvSpPr>
          <p:spPr bwMode="auto">
            <a:xfrm>
              <a:off x="9780588" y="6054725"/>
              <a:ext cx="865188" cy="793750"/>
            </a:xfrm>
            <a:custGeom>
              <a:avLst/>
              <a:gdLst/>
              <a:ahLst/>
              <a:cxnLst/>
              <a:rect l="0" t="0" r="r" b="b"/>
              <a:pathLst>
                <a:path w="182" h="167">
                  <a:moveTo>
                    <a:pt x="0" y="167"/>
                  </a:moveTo>
                  <a:cubicBezTo>
                    <a:pt x="63" y="114"/>
                    <a:pt x="123" y="58"/>
                    <a:pt x="182"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6"/>
            <p:cNvSpPr/>
            <p:nvPr/>
          </p:nvSpPr>
          <p:spPr bwMode="auto">
            <a:xfrm>
              <a:off x="1871663" y="0"/>
              <a:ext cx="3233738" cy="6848475"/>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7"/>
            <p:cNvSpPr/>
            <p:nvPr/>
          </p:nvSpPr>
          <p:spPr bwMode="auto">
            <a:xfrm>
              <a:off x="9956800" y="6216650"/>
              <a:ext cx="688975" cy="631825"/>
            </a:xfrm>
            <a:custGeom>
              <a:avLst/>
              <a:gdLst/>
              <a:ahLst/>
              <a:cxnLst/>
              <a:rect l="0" t="0" r="r" b="b"/>
              <a:pathLst>
                <a:path w="145" h="133">
                  <a:moveTo>
                    <a:pt x="0" y="133"/>
                  </a:moveTo>
                  <a:cubicBezTo>
                    <a:pt x="50" y="90"/>
                    <a:pt x="98" y="46"/>
                    <a:pt x="14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8"/>
            <p:cNvSpPr/>
            <p:nvPr/>
          </p:nvSpPr>
          <p:spPr bwMode="auto">
            <a:xfrm>
              <a:off x="1466850" y="0"/>
              <a:ext cx="3424238" cy="6848475"/>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19"/>
            <p:cNvSpPr/>
            <p:nvPr/>
          </p:nvSpPr>
          <p:spPr bwMode="auto">
            <a:xfrm>
              <a:off x="10264775" y="6519863"/>
              <a:ext cx="381000" cy="328613"/>
            </a:xfrm>
            <a:custGeom>
              <a:avLst/>
              <a:gdLst/>
              <a:ahLst/>
              <a:cxnLst/>
              <a:rect l="0" t="0" r="r" b="b"/>
              <a:pathLst>
                <a:path w="80" h="69">
                  <a:moveTo>
                    <a:pt x="0" y="69"/>
                  </a:moveTo>
                  <a:cubicBezTo>
                    <a:pt x="27" y="47"/>
                    <a:pt x="53" y="24"/>
                    <a:pt x="8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20"/>
            <p:cNvSpPr/>
            <p:nvPr/>
          </p:nvSpPr>
          <p:spPr bwMode="auto">
            <a:xfrm>
              <a:off x="1581150" y="0"/>
              <a:ext cx="2720975" cy="6848475"/>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5" name="Freeform 21"/>
            <p:cNvSpPr/>
            <p:nvPr/>
          </p:nvSpPr>
          <p:spPr bwMode="auto">
            <a:xfrm>
              <a:off x="1243013" y="0"/>
              <a:ext cx="2949575" cy="6848475"/>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6" name="Freeform 22"/>
            <p:cNvSpPr/>
            <p:nvPr/>
          </p:nvSpPr>
          <p:spPr bwMode="auto">
            <a:xfrm>
              <a:off x="1524000" y="0"/>
              <a:ext cx="1446213" cy="2030413"/>
            </a:xfrm>
            <a:custGeom>
              <a:avLst/>
              <a:gdLst/>
              <a:ahLst/>
              <a:cxnLst/>
              <a:rect l="0" t="0" r="r" b="b"/>
              <a:pathLst>
                <a:path w="304" h="427">
                  <a:moveTo>
                    <a:pt x="304" y="0"/>
                  </a:moveTo>
                  <a:cubicBezTo>
                    <a:pt x="170" y="120"/>
                    <a:pt x="69" y="267"/>
                    <a:pt x="0" y="42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23"/>
            <p:cNvSpPr/>
            <p:nvPr/>
          </p:nvSpPr>
          <p:spPr bwMode="auto">
            <a:xfrm>
              <a:off x="1524000" y="9525"/>
              <a:ext cx="1246188" cy="1641475"/>
            </a:xfrm>
            <a:custGeom>
              <a:avLst/>
              <a:gdLst/>
              <a:ahLst/>
              <a:cxnLst/>
              <a:rect l="0" t="0" r="r" b="b"/>
              <a:pathLst>
                <a:path w="262" h="345">
                  <a:moveTo>
                    <a:pt x="262" y="0"/>
                  </a:moveTo>
                  <a:cubicBezTo>
                    <a:pt x="152" y="102"/>
                    <a:pt x="65" y="217"/>
                    <a:pt x="0" y="34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4"/>
            <p:cNvSpPr/>
            <p:nvPr/>
          </p:nvSpPr>
          <p:spPr bwMode="auto">
            <a:xfrm>
              <a:off x="1524000" y="0"/>
              <a:ext cx="1036638" cy="1212850"/>
            </a:xfrm>
            <a:custGeom>
              <a:avLst/>
              <a:gdLst/>
              <a:ahLst/>
              <a:cxnLst/>
              <a:rect l="0" t="0" r="r" b="b"/>
              <a:pathLst>
                <a:path w="218" h="255">
                  <a:moveTo>
                    <a:pt x="218" y="0"/>
                  </a:moveTo>
                  <a:cubicBezTo>
                    <a:pt x="137" y="77"/>
                    <a:pt x="62" y="162"/>
                    <a:pt x="0" y="25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59" name="Group 58"/>
          <p:cNvGrpSpPr/>
          <p:nvPr/>
        </p:nvGrpSpPr>
        <p:grpSpPr>
          <a:xfrm>
            <a:off x="640080" y="1699589"/>
            <a:ext cx="3286552" cy="3470421"/>
            <a:chOff x="640080" y="1699589"/>
            <a:chExt cx="3286552" cy="3470421"/>
          </a:xfrm>
        </p:grpSpPr>
        <p:sp>
          <p:nvSpPr>
            <p:cNvPr id="60" name="Rectangle 59"/>
            <p:cNvSpPr/>
            <p:nvPr/>
          </p:nvSpPr>
          <p:spPr>
            <a:xfrm>
              <a:off x="644453" y="1699589"/>
              <a:ext cx="327780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 name="Isosceles Triangle 22"/>
            <p:cNvSpPr/>
            <p:nvPr/>
          </p:nvSpPr>
          <p:spPr>
            <a:xfrm rot="10800000">
              <a:off x="2125363" y="4897607"/>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 name="Rectangle 61"/>
            <p:cNvSpPr/>
            <p:nvPr/>
          </p:nvSpPr>
          <p:spPr>
            <a:xfrm>
              <a:off x="640080" y="2275661"/>
              <a:ext cx="3286552"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719952" y="2355848"/>
            <a:ext cx="3122163" cy="2459028"/>
          </a:xfrm>
        </p:spPr>
        <p:txBody>
          <a:bodyPr lIns="91440" tIns="91440" rIns="91440" bIns="91440"/>
          <a:lstStyle>
            <a:lvl1pPr>
              <a:defRPr>
                <a:solidFill>
                  <a:srgbClr val="FFFEFF"/>
                </a:solidFill>
              </a:defRPr>
            </a:lvl1pPr>
          </a:lstStyle>
          <a:p>
            <a:r>
              <a:rPr lang="en-GB"/>
              <a:t>Click to edit Master title style</a:t>
            </a:r>
            <a:endParaRPr lang="en-US" dirty="0"/>
          </a:p>
        </p:txBody>
      </p:sp>
      <p:sp>
        <p:nvSpPr>
          <p:cNvPr id="3" name="Text Placeholder 2"/>
          <p:cNvSpPr>
            <a:spLocks noGrp="1"/>
          </p:cNvSpPr>
          <p:nvPr>
            <p:ph type="body" idx="1"/>
          </p:nvPr>
        </p:nvSpPr>
        <p:spPr>
          <a:xfrm>
            <a:off x="4706612" y="802200"/>
            <a:ext cx="3805123" cy="685800"/>
          </a:xfrm>
        </p:spPr>
        <p:txBody>
          <a:bodyPr anchor="ctr">
            <a:noAutofit/>
          </a:bodyPr>
          <a:lstStyle>
            <a:lvl1pPr marL="0" indent="0" algn="l">
              <a:lnSpc>
                <a:spcPct val="100000"/>
              </a:lnSpc>
              <a:buNone/>
              <a:defRPr sz="1800" b="0" cap="all" baseline="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p:cNvSpPr>
            <a:spLocks noGrp="1"/>
          </p:cNvSpPr>
          <p:nvPr>
            <p:ph sz="half" idx="2"/>
          </p:nvPr>
        </p:nvSpPr>
        <p:spPr>
          <a:xfrm>
            <a:off x="4706636" y="1487999"/>
            <a:ext cx="3804674" cy="17753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95010" y="3585518"/>
            <a:ext cx="3819675" cy="685800"/>
          </a:xfrm>
        </p:spPr>
        <p:txBody>
          <a:bodyPr anchor="ctr">
            <a:noAutofit/>
          </a:bodyPr>
          <a:lstStyle>
            <a:lvl1pPr marL="0" indent="0" algn="l">
              <a:lnSpc>
                <a:spcPct val="100000"/>
              </a:lnSpc>
              <a:buNone/>
              <a:defRPr sz="1800" b="0" cap="all" baseline="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p:cNvSpPr>
            <a:spLocks noGrp="1"/>
          </p:cNvSpPr>
          <p:nvPr>
            <p:ph sz="quarter" idx="4"/>
          </p:nvPr>
        </p:nvSpPr>
        <p:spPr>
          <a:xfrm>
            <a:off x="4695010" y="4270332"/>
            <a:ext cx="3819675" cy="17854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a:xfrm>
            <a:off x="640080" y="320040"/>
            <a:ext cx="2743200" cy="320040"/>
          </a:xfrm>
        </p:spPr>
        <p:txBody>
          <a:bodyPr/>
          <a:lstStyle/>
          <a:p>
            <a:fld id="{338237D6-20BE-5446-B769-3E21737A1D7C}" type="datetimeFigureOut">
              <a:rPr lang="en-US" smtClean="0"/>
              <a:t>11/21/2025</a:t>
            </a:fld>
            <a:endParaRPr lang="en-US"/>
          </a:p>
        </p:txBody>
      </p:sp>
      <p:sp>
        <p:nvSpPr>
          <p:cNvPr id="8" name="Footer Placeholder 7"/>
          <p:cNvSpPr>
            <a:spLocks noGrp="1"/>
          </p:cNvSpPr>
          <p:nvPr>
            <p:ph type="ftr" sz="quarter" idx="11"/>
          </p:nvPr>
        </p:nvSpPr>
        <p:spPr>
          <a:xfrm>
            <a:off x="640080" y="6227064"/>
            <a:ext cx="7854696" cy="320040"/>
          </a:xfrm>
        </p:spPr>
        <p:txBody>
          <a:bodyPr/>
          <a:lstStyle/>
          <a:p>
            <a:endParaRPr lang="en-US"/>
          </a:p>
        </p:txBody>
      </p:sp>
      <p:sp>
        <p:nvSpPr>
          <p:cNvPr id="9" name="Slide Number Placeholder 8"/>
          <p:cNvSpPr>
            <a:spLocks noGrp="1"/>
          </p:cNvSpPr>
          <p:nvPr>
            <p:ph type="sldNum" sz="quarter" idx="12"/>
          </p:nvPr>
        </p:nvSpPr>
        <p:spPr>
          <a:xfrm>
            <a:off x="7808976" y="320040"/>
            <a:ext cx="685800" cy="320040"/>
          </a:xfrm>
        </p:spPr>
        <p:txBody>
          <a:bodyPr/>
          <a:lstStyle/>
          <a:p>
            <a:fld id="{862DFF7E-CFB0-AF4D-8C17-26B33B479452}" type="slidenum">
              <a:rPr lang="en-US" smtClean="0"/>
              <a:t>‹#›</a:t>
            </a:fld>
            <a:endParaRPr lang="en-US"/>
          </a:p>
        </p:txBody>
      </p:sp>
    </p:spTree>
    <p:extLst>
      <p:ext uri="{BB962C8B-B14F-4D97-AF65-F5344CB8AC3E}">
        <p14:creationId xmlns:p14="http://schemas.microsoft.com/office/powerpoint/2010/main" val="16766389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76" name="Group 75"/>
          <p:cNvGrpSpPr/>
          <p:nvPr/>
        </p:nvGrpSpPr>
        <p:grpSpPr>
          <a:xfrm>
            <a:off x="-286226" y="0"/>
            <a:ext cx="9421759" cy="6858001"/>
            <a:chOff x="1243013" y="0"/>
            <a:chExt cx="9402763" cy="6858001"/>
          </a:xfrm>
        </p:grpSpPr>
        <p:sp>
          <p:nvSpPr>
            <p:cNvPr id="77" name="Freeform 5"/>
            <p:cNvSpPr/>
            <p:nvPr/>
          </p:nvSpPr>
          <p:spPr bwMode="auto">
            <a:xfrm>
              <a:off x="2289175" y="0"/>
              <a:ext cx="3867150" cy="6848475"/>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6"/>
            <p:cNvSpPr/>
            <p:nvPr/>
          </p:nvSpPr>
          <p:spPr bwMode="auto">
            <a:xfrm>
              <a:off x="9604375" y="9525"/>
              <a:ext cx="1041400" cy="328613"/>
            </a:xfrm>
            <a:custGeom>
              <a:avLst/>
              <a:gdLst/>
              <a:ahLst/>
              <a:cxnLst/>
              <a:rect l="0" t="0" r="r" b="b"/>
              <a:pathLst>
                <a:path w="219" h="69">
                  <a:moveTo>
                    <a:pt x="219" y="69"/>
                  </a:moveTo>
                  <a:cubicBezTo>
                    <a:pt x="147" y="41"/>
                    <a:pt x="71" y="1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7"/>
            <p:cNvSpPr/>
            <p:nvPr/>
          </p:nvSpPr>
          <p:spPr bwMode="auto">
            <a:xfrm>
              <a:off x="9223375" y="5578475"/>
              <a:ext cx="1422400" cy="1270000"/>
            </a:xfrm>
            <a:custGeom>
              <a:avLst/>
              <a:gdLst/>
              <a:ahLst/>
              <a:cxnLst/>
              <a:rect l="0" t="0" r="r" b="b"/>
              <a:pathLst>
                <a:path w="299" h="267">
                  <a:moveTo>
                    <a:pt x="0" y="267"/>
                  </a:moveTo>
                  <a:cubicBezTo>
                    <a:pt x="105" y="186"/>
                    <a:pt x="206" y="96"/>
                    <a:pt x="299"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8"/>
            <p:cNvSpPr/>
            <p:nvPr/>
          </p:nvSpPr>
          <p:spPr bwMode="auto">
            <a:xfrm>
              <a:off x="2103438" y="0"/>
              <a:ext cx="3681413" cy="6848475"/>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9"/>
            <p:cNvSpPr/>
            <p:nvPr/>
          </p:nvSpPr>
          <p:spPr bwMode="auto">
            <a:xfrm>
              <a:off x="10179050" y="9525"/>
              <a:ext cx="466725" cy="157163"/>
            </a:xfrm>
            <a:custGeom>
              <a:avLst/>
              <a:gdLst/>
              <a:ahLst/>
              <a:cxnLst/>
              <a:rect l="0" t="0" r="r" b="b"/>
              <a:pathLst>
                <a:path w="98" h="33">
                  <a:moveTo>
                    <a:pt x="98" y="33"/>
                  </a:moveTo>
                  <a:cubicBezTo>
                    <a:pt x="65" y="21"/>
                    <a:pt x="33" y="10"/>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0"/>
            <p:cNvSpPr/>
            <p:nvPr/>
          </p:nvSpPr>
          <p:spPr bwMode="auto">
            <a:xfrm>
              <a:off x="9471025" y="5811838"/>
              <a:ext cx="1174750" cy="1046163"/>
            </a:xfrm>
            <a:custGeom>
              <a:avLst/>
              <a:gdLst/>
              <a:ahLst/>
              <a:cxnLst/>
              <a:rect l="0" t="0" r="r" b="b"/>
              <a:pathLst>
                <a:path w="247" h="220">
                  <a:moveTo>
                    <a:pt x="0" y="220"/>
                  </a:moveTo>
                  <a:cubicBezTo>
                    <a:pt x="86" y="152"/>
                    <a:pt x="169" y="78"/>
                    <a:pt x="247"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3" name="Freeform 11"/>
            <p:cNvSpPr/>
            <p:nvPr/>
          </p:nvSpPr>
          <p:spPr bwMode="auto">
            <a:xfrm>
              <a:off x="1985963" y="0"/>
              <a:ext cx="3622675" cy="6848475"/>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2"/>
            <p:cNvSpPr/>
            <p:nvPr/>
          </p:nvSpPr>
          <p:spPr bwMode="auto">
            <a:xfrm>
              <a:off x="10479088" y="9525"/>
              <a:ext cx="166688" cy="57150"/>
            </a:xfrm>
            <a:custGeom>
              <a:avLst/>
              <a:gdLst/>
              <a:ahLst/>
              <a:cxnLst/>
              <a:rect l="0" t="0" r="r" b="b"/>
              <a:pathLst>
                <a:path w="35" h="12">
                  <a:moveTo>
                    <a:pt x="35" y="12"/>
                  </a:moveTo>
                  <a:cubicBezTo>
                    <a:pt x="23" y="8"/>
                    <a:pt x="12" y="4"/>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3"/>
            <p:cNvSpPr/>
            <p:nvPr/>
          </p:nvSpPr>
          <p:spPr bwMode="auto">
            <a:xfrm>
              <a:off x="9618663" y="5940425"/>
              <a:ext cx="1027113" cy="908050"/>
            </a:xfrm>
            <a:custGeom>
              <a:avLst/>
              <a:gdLst/>
              <a:ahLst/>
              <a:cxnLst/>
              <a:rect l="0" t="0" r="r" b="b"/>
              <a:pathLst>
                <a:path w="216" h="191">
                  <a:moveTo>
                    <a:pt x="0" y="191"/>
                  </a:moveTo>
                  <a:cubicBezTo>
                    <a:pt x="75" y="131"/>
                    <a:pt x="147" y="67"/>
                    <a:pt x="216"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4"/>
            <p:cNvSpPr/>
            <p:nvPr/>
          </p:nvSpPr>
          <p:spPr bwMode="auto">
            <a:xfrm>
              <a:off x="1985963" y="0"/>
              <a:ext cx="3248025" cy="6848475"/>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5"/>
            <p:cNvSpPr/>
            <p:nvPr/>
          </p:nvSpPr>
          <p:spPr bwMode="auto">
            <a:xfrm>
              <a:off x="9780588" y="6054725"/>
              <a:ext cx="865188" cy="793750"/>
            </a:xfrm>
            <a:custGeom>
              <a:avLst/>
              <a:gdLst/>
              <a:ahLst/>
              <a:cxnLst/>
              <a:rect l="0" t="0" r="r" b="b"/>
              <a:pathLst>
                <a:path w="182" h="167">
                  <a:moveTo>
                    <a:pt x="0" y="167"/>
                  </a:moveTo>
                  <a:cubicBezTo>
                    <a:pt x="63" y="114"/>
                    <a:pt x="123" y="58"/>
                    <a:pt x="182"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6"/>
            <p:cNvSpPr/>
            <p:nvPr/>
          </p:nvSpPr>
          <p:spPr bwMode="auto">
            <a:xfrm>
              <a:off x="1871663" y="0"/>
              <a:ext cx="3233738" cy="6848475"/>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7"/>
            <p:cNvSpPr/>
            <p:nvPr/>
          </p:nvSpPr>
          <p:spPr bwMode="auto">
            <a:xfrm>
              <a:off x="9956800" y="6216650"/>
              <a:ext cx="688975" cy="631825"/>
            </a:xfrm>
            <a:custGeom>
              <a:avLst/>
              <a:gdLst/>
              <a:ahLst/>
              <a:cxnLst/>
              <a:rect l="0" t="0" r="r" b="b"/>
              <a:pathLst>
                <a:path w="145" h="133">
                  <a:moveTo>
                    <a:pt x="0" y="133"/>
                  </a:moveTo>
                  <a:cubicBezTo>
                    <a:pt x="50" y="90"/>
                    <a:pt x="98" y="46"/>
                    <a:pt x="14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8"/>
            <p:cNvSpPr/>
            <p:nvPr/>
          </p:nvSpPr>
          <p:spPr bwMode="auto">
            <a:xfrm>
              <a:off x="1466850" y="0"/>
              <a:ext cx="3424238" cy="6848475"/>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9"/>
            <p:cNvSpPr/>
            <p:nvPr/>
          </p:nvSpPr>
          <p:spPr bwMode="auto">
            <a:xfrm>
              <a:off x="10264775" y="6519863"/>
              <a:ext cx="381000" cy="328613"/>
            </a:xfrm>
            <a:custGeom>
              <a:avLst/>
              <a:gdLst/>
              <a:ahLst/>
              <a:cxnLst/>
              <a:rect l="0" t="0" r="r" b="b"/>
              <a:pathLst>
                <a:path w="80" h="69">
                  <a:moveTo>
                    <a:pt x="0" y="69"/>
                  </a:moveTo>
                  <a:cubicBezTo>
                    <a:pt x="27" y="47"/>
                    <a:pt x="53" y="24"/>
                    <a:pt x="8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20"/>
            <p:cNvSpPr/>
            <p:nvPr/>
          </p:nvSpPr>
          <p:spPr bwMode="auto">
            <a:xfrm>
              <a:off x="1581150" y="0"/>
              <a:ext cx="2720975" cy="6848475"/>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3" name="Freeform 21"/>
            <p:cNvSpPr/>
            <p:nvPr/>
          </p:nvSpPr>
          <p:spPr bwMode="auto">
            <a:xfrm>
              <a:off x="1243013" y="0"/>
              <a:ext cx="2949575" cy="6848475"/>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4" name="Freeform 22"/>
            <p:cNvSpPr/>
            <p:nvPr/>
          </p:nvSpPr>
          <p:spPr bwMode="auto">
            <a:xfrm>
              <a:off x="1524000" y="0"/>
              <a:ext cx="1446213" cy="2030413"/>
            </a:xfrm>
            <a:custGeom>
              <a:avLst/>
              <a:gdLst/>
              <a:ahLst/>
              <a:cxnLst/>
              <a:rect l="0" t="0" r="r" b="b"/>
              <a:pathLst>
                <a:path w="304" h="427">
                  <a:moveTo>
                    <a:pt x="304" y="0"/>
                  </a:moveTo>
                  <a:cubicBezTo>
                    <a:pt x="170" y="120"/>
                    <a:pt x="69" y="267"/>
                    <a:pt x="0" y="42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3"/>
            <p:cNvSpPr/>
            <p:nvPr/>
          </p:nvSpPr>
          <p:spPr bwMode="auto">
            <a:xfrm>
              <a:off x="1524000" y="9525"/>
              <a:ext cx="1246188" cy="1641475"/>
            </a:xfrm>
            <a:custGeom>
              <a:avLst/>
              <a:gdLst/>
              <a:ahLst/>
              <a:cxnLst/>
              <a:rect l="0" t="0" r="r" b="b"/>
              <a:pathLst>
                <a:path w="262" h="345">
                  <a:moveTo>
                    <a:pt x="262" y="0"/>
                  </a:moveTo>
                  <a:cubicBezTo>
                    <a:pt x="152" y="102"/>
                    <a:pt x="65" y="217"/>
                    <a:pt x="0" y="34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4"/>
            <p:cNvSpPr/>
            <p:nvPr/>
          </p:nvSpPr>
          <p:spPr bwMode="auto">
            <a:xfrm>
              <a:off x="1524000" y="0"/>
              <a:ext cx="1036638" cy="1212850"/>
            </a:xfrm>
            <a:custGeom>
              <a:avLst/>
              <a:gdLst/>
              <a:ahLst/>
              <a:cxnLst/>
              <a:rect l="0" t="0" r="r" b="b"/>
              <a:pathLst>
                <a:path w="218" h="255">
                  <a:moveTo>
                    <a:pt x="218" y="0"/>
                  </a:moveTo>
                  <a:cubicBezTo>
                    <a:pt x="137" y="77"/>
                    <a:pt x="62" y="162"/>
                    <a:pt x="0" y="25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40" name="Group 39"/>
          <p:cNvGrpSpPr/>
          <p:nvPr/>
        </p:nvGrpSpPr>
        <p:grpSpPr>
          <a:xfrm>
            <a:off x="640080" y="1699589"/>
            <a:ext cx="3286552" cy="3470421"/>
            <a:chOff x="640080" y="1699589"/>
            <a:chExt cx="3286552" cy="3470421"/>
          </a:xfrm>
        </p:grpSpPr>
        <p:sp>
          <p:nvSpPr>
            <p:cNvPr id="41" name="Rectangle 40"/>
            <p:cNvSpPr/>
            <p:nvPr/>
          </p:nvSpPr>
          <p:spPr>
            <a:xfrm>
              <a:off x="644453" y="1699589"/>
              <a:ext cx="327780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2" name="Isosceles Triangle 22"/>
            <p:cNvSpPr/>
            <p:nvPr/>
          </p:nvSpPr>
          <p:spPr>
            <a:xfrm rot="10800000">
              <a:off x="2125363" y="4897607"/>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3" name="Rectangle 42"/>
            <p:cNvSpPr/>
            <p:nvPr/>
          </p:nvSpPr>
          <p:spPr>
            <a:xfrm>
              <a:off x="640080" y="2275661"/>
              <a:ext cx="3286552"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725554" y="2349924"/>
            <a:ext cx="3112047" cy="2464952"/>
          </a:xfrm>
        </p:spPr>
        <p:txBody>
          <a:bodyPr/>
          <a:lstStyle>
            <a:lvl1pPr>
              <a:defRPr>
                <a:solidFill>
                  <a:srgbClr val="FFFEFF"/>
                </a:solidFill>
              </a:defRPr>
            </a:lvl1p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338237D6-20BE-5446-B769-3E21737A1D7C}" type="datetimeFigureOut">
              <a:rPr lang="en-US" smtClean="0"/>
              <a:t>11/21/2025</a:t>
            </a:fld>
            <a:endParaRPr lang="en-US"/>
          </a:p>
        </p:txBody>
      </p:sp>
      <p:sp>
        <p:nvSpPr>
          <p:cNvPr id="4" name="Footer Placeholder 3"/>
          <p:cNvSpPr>
            <a:spLocks noGrp="1"/>
          </p:cNvSpPr>
          <p:nvPr>
            <p:ph type="ftr" sz="quarter" idx="11"/>
          </p:nvPr>
        </p:nvSpPr>
        <p:spPr>
          <a:xfrm>
            <a:off x="640080" y="6227064"/>
            <a:ext cx="7854696" cy="320040"/>
          </a:xfrm>
        </p:spPr>
        <p:txBody>
          <a:bodyPr/>
          <a:lstStyle/>
          <a:p>
            <a:endParaRPr lang="en-US"/>
          </a:p>
        </p:txBody>
      </p:sp>
      <p:sp>
        <p:nvSpPr>
          <p:cNvPr id="5" name="Slide Number Placeholder 4"/>
          <p:cNvSpPr>
            <a:spLocks noGrp="1"/>
          </p:cNvSpPr>
          <p:nvPr>
            <p:ph type="sldNum" sz="quarter" idx="12"/>
          </p:nvPr>
        </p:nvSpPr>
        <p:spPr/>
        <p:txBody>
          <a:bodyPr/>
          <a:lstStyle/>
          <a:p>
            <a:fld id="{862DFF7E-CFB0-AF4D-8C17-26B33B479452}" type="slidenum">
              <a:rPr lang="en-US" smtClean="0"/>
              <a:t>‹#›</a:t>
            </a:fld>
            <a:endParaRPr lang="en-US"/>
          </a:p>
        </p:txBody>
      </p:sp>
    </p:spTree>
    <p:extLst>
      <p:ext uri="{BB962C8B-B14F-4D97-AF65-F5344CB8AC3E}">
        <p14:creationId xmlns:p14="http://schemas.microsoft.com/office/powerpoint/2010/main" val="23119850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640080" y="320040"/>
            <a:ext cx="2743200" cy="320040"/>
          </a:xfrm>
        </p:spPr>
        <p:txBody>
          <a:bodyPr/>
          <a:lstStyle/>
          <a:p>
            <a:fld id="{338237D6-20BE-5446-B769-3E21737A1D7C}" type="datetimeFigureOut">
              <a:rPr lang="en-US" smtClean="0"/>
              <a:t>11/21/2025</a:t>
            </a:fld>
            <a:endParaRPr lang="en-US"/>
          </a:p>
        </p:txBody>
      </p:sp>
      <p:sp>
        <p:nvSpPr>
          <p:cNvPr id="3" name="Footer Placeholder 2"/>
          <p:cNvSpPr>
            <a:spLocks noGrp="1"/>
          </p:cNvSpPr>
          <p:nvPr>
            <p:ph type="ftr" sz="quarter" idx="11"/>
          </p:nvPr>
        </p:nvSpPr>
        <p:spPr>
          <a:xfrm>
            <a:off x="640080" y="6227064"/>
            <a:ext cx="7854696" cy="320040"/>
          </a:xfrm>
        </p:spPr>
        <p:txBody>
          <a:bodyPr/>
          <a:lstStyle/>
          <a:p>
            <a:endParaRPr lang="en-US"/>
          </a:p>
        </p:txBody>
      </p:sp>
      <p:sp>
        <p:nvSpPr>
          <p:cNvPr id="4" name="Slide Number Placeholder 3"/>
          <p:cNvSpPr>
            <a:spLocks noGrp="1"/>
          </p:cNvSpPr>
          <p:nvPr>
            <p:ph type="sldNum" sz="quarter" idx="12"/>
          </p:nvPr>
        </p:nvSpPr>
        <p:spPr>
          <a:xfrm>
            <a:off x="7808976" y="320040"/>
            <a:ext cx="685800" cy="320040"/>
          </a:xfrm>
        </p:spPr>
        <p:txBody>
          <a:bodyPr/>
          <a:lstStyle/>
          <a:p>
            <a:fld id="{862DFF7E-CFB0-AF4D-8C17-26B33B479452}" type="slidenum">
              <a:rPr lang="en-US" smtClean="0"/>
              <a:t>‹#›</a:t>
            </a:fld>
            <a:endParaRPr lang="en-US"/>
          </a:p>
        </p:txBody>
      </p:sp>
    </p:spTree>
    <p:extLst>
      <p:ext uri="{BB962C8B-B14F-4D97-AF65-F5344CB8AC3E}">
        <p14:creationId xmlns:p14="http://schemas.microsoft.com/office/powerpoint/2010/main" val="5223008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7" name="Group 86"/>
          <p:cNvGrpSpPr/>
          <p:nvPr/>
        </p:nvGrpSpPr>
        <p:grpSpPr>
          <a:xfrm>
            <a:off x="-286226" y="0"/>
            <a:ext cx="9421759" cy="6858001"/>
            <a:chOff x="1243013" y="0"/>
            <a:chExt cx="9402763" cy="6858001"/>
          </a:xfrm>
        </p:grpSpPr>
        <p:sp>
          <p:nvSpPr>
            <p:cNvPr id="88" name="Freeform 5"/>
            <p:cNvSpPr/>
            <p:nvPr/>
          </p:nvSpPr>
          <p:spPr bwMode="auto">
            <a:xfrm>
              <a:off x="2289175" y="0"/>
              <a:ext cx="3867150" cy="6848475"/>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6"/>
            <p:cNvSpPr/>
            <p:nvPr/>
          </p:nvSpPr>
          <p:spPr bwMode="auto">
            <a:xfrm>
              <a:off x="9604375" y="9525"/>
              <a:ext cx="1041400" cy="328613"/>
            </a:xfrm>
            <a:custGeom>
              <a:avLst/>
              <a:gdLst/>
              <a:ahLst/>
              <a:cxnLst/>
              <a:rect l="0" t="0" r="r" b="b"/>
              <a:pathLst>
                <a:path w="219" h="69">
                  <a:moveTo>
                    <a:pt x="219" y="69"/>
                  </a:moveTo>
                  <a:cubicBezTo>
                    <a:pt x="147" y="41"/>
                    <a:pt x="71" y="1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7"/>
            <p:cNvSpPr/>
            <p:nvPr/>
          </p:nvSpPr>
          <p:spPr bwMode="auto">
            <a:xfrm>
              <a:off x="9223375" y="5578475"/>
              <a:ext cx="1422400" cy="1270000"/>
            </a:xfrm>
            <a:custGeom>
              <a:avLst/>
              <a:gdLst/>
              <a:ahLst/>
              <a:cxnLst/>
              <a:rect l="0" t="0" r="r" b="b"/>
              <a:pathLst>
                <a:path w="299" h="267">
                  <a:moveTo>
                    <a:pt x="0" y="267"/>
                  </a:moveTo>
                  <a:cubicBezTo>
                    <a:pt x="105" y="186"/>
                    <a:pt x="206" y="96"/>
                    <a:pt x="299"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8"/>
            <p:cNvSpPr/>
            <p:nvPr/>
          </p:nvSpPr>
          <p:spPr bwMode="auto">
            <a:xfrm>
              <a:off x="2103438" y="0"/>
              <a:ext cx="3681413" cy="6848475"/>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2" name="Freeform 9"/>
            <p:cNvSpPr/>
            <p:nvPr/>
          </p:nvSpPr>
          <p:spPr bwMode="auto">
            <a:xfrm>
              <a:off x="10179050" y="9525"/>
              <a:ext cx="466725" cy="157163"/>
            </a:xfrm>
            <a:custGeom>
              <a:avLst/>
              <a:gdLst/>
              <a:ahLst/>
              <a:cxnLst/>
              <a:rect l="0" t="0" r="r" b="b"/>
              <a:pathLst>
                <a:path w="98" h="33">
                  <a:moveTo>
                    <a:pt x="98" y="33"/>
                  </a:moveTo>
                  <a:cubicBezTo>
                    <a:pt x="65" y="21"/>
                    <a:pt x="33" y="10"/>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3" name="Freeform 10"/>
            <p:cNvSpPr/>
            <p:nvPr/>
          </p:nvSpPr>
          <p:spPr bwMode="auto">
            <a:xfrm>
              <a:off x="9471025" y="5811838"/>
              <a:ext cx="1174750" cy="1046163"/>
            </a:xfrm>
            <a:custGeom>
              <a:avLst/>
              <a:gdLst/>
              <a:ahLst/>
              <a:cxnLst/>
              <a:rect l="0" t="0" r="r" b="b"/>
              <a:pathLst>
                <a:path w="247" h="220">
                  <a:moveTo>
                    <a:pt x="0" y="220"/>
                  </a:moveTo>
                  <a:cubicBezTo>
                    <a:pt x="86" y="152"/>
                    <a:pt x="169" y="78"/>
                    <a:pt x="247"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4" name="Freeform 11"/>
            <p:cNvSpPr/>
            <p:nvPr/>
          </p:nvSpPr>
          <p:spPr bwMode="auto">
            <a:xfrm>
              <a:off x="1985963" y="0"/>
              <a:ext cx="3622675" cy="6848475"/>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2"/>
            <p:cNvSpPr/>
            <p:nvPr/>
          </p:nvSpPr>
          <p:spPr bwMode="auto">
            <a:xfrm>
              <a:off x="10479088" y="9525"/>
              <a:ext cx="166688" cy="57150"/>
            </a:xfrm>
            <a:custGeom>
              <a:avLst/>
              <a:gdLst/>
              <a:ahLst/>
              <a:cxnLst/>
              <a:rect l="0" t="0" r="r" b="b"/>
              <a:pathLst>
                <a:path w="35" h="12">
                  <a:moveTo>
                    <a:pt x="35" y="12"/>
                  </a:moveTo>
                  <a:cubicBezTo>
                    <a:pt x="23" y="8"/>
                    <a:pt x="12" y="4"/>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13"/>
            <p:cNvSpPr/>
            <p:nvPr/>
          </p:nvSpPr>
          <p:spPr bwMode="auto">
            <a:xfrm>
              <a:off x="9618663" y="5940425"/>
              <a:ext cx="1027113" cy="908050"/>
            </a:xfrm>
            <a:custGeom>
              <a:avLst/>
              <a:gdLst/>
              <a:ahLst/>
              <a:cxnLst/>
              <a:rect l="0" t="0" r="r" b="b"/>
              <a:pathLst>
                <a:path w="216" h="191">
                  <a:moveTo>
                    <a:pt x="0" y="191"/>
                  </a:moveTo>
                  <a:cubicBezTo>
                    <a:pt x="75" y="131"/>
                    <a:pt x="147" y="67"/>
                    <a:pt x="216"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14"/>
            <p:cNvSpPr/>
            <p:nvPr/>
          </p:nvSpPr>
          <p:spPr bwMode="auto">
            <a:xfrm>
              <a:off x="1985963" y="0"/>
              <a:ext cx="3248025" cy="6848475"/>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15"/>
            <p:cNvSpPr/>
            <p:nvPr/>
          </p:nvSpPr>
          <p:spPr bwMode="auto">
            <a:xfrm>
              <a:off x="9780588" y="6054725"/>
              <a:ext cx="865188" cy="793750"/>
            </a:xfrm>
            <a:custGeom>
              <a:avLst/>
              <a:gdLst/>
              <a:ahLst/>
              <a:cxnLst/>
              <a:rect l="0" t="0" r="r" b="b"/>
              <a:pathLst>
                <a:path w="182" h="167">
                  <a:moveTo>
                    <a:pt x="0" y="167"/>
                  </a:moveTo>
                  <a:cubicBezTo>
                    <a:pt x="63" y="114"/>
                    <a:pt x="123" y="58"/>
                    <a:pt x="182"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9" name="Freeform 16"/>
            <p:cNvSpPr/>
            <p:nvPr/>
          </p:nvSpPr>
          <p:spPr bwMode="auto">
            <a:xfrm>
              <a:off x="1871663" y="0"/>
              <a:ext cx="3233738" cy="6848475"/>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0" name="Freeform 17"/>
            <p:cNvSpPr/>
            <p:nvPr/>
          </p:nvSpPr>
          <p:spPr bwMode="auto">
            <a:xfrm>
              <a:off x="9956800" y="6216650"/>
              <a:ext cx="688975" cy="631825"/>
            </a:xfrm>
            <a:custGeom>
              <a:avLst/>
              <a:gdLst/>
              <a:ahLst/>
              <a:cxnLst/>
              <a:rect l="0" t="0" r="r" b="b"/>
              <a:pathLst>
                <a:path w="145" h="133">
                  <a:moveTo>
                    <a:pt x="0" y="133"/>
                  </a:moveTo>
                  <a:cubicBezTo>
                    <a:pt x="50" y="90"/>
                    <a:pt x="98" y="46"/>
                    <a:pt x="14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1" name="Freeform 18"/>
            <p:cNvSpPr/>
            <p:nvPr/>
          </p:nvSpPr>
          <p:spPr bwMode="auto">
            <a:xfrm>
              <a:off x="1466850" y="0"/>
              <a:ext cx="3424238" cy="6848475"/>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2" name="Freeform 19"/>
            <p:cNvSpPr/>
            <p:nvPr/>
          </p:nvSpPr>
          <p:spPr bwMode="auto">
            <a:xfrm>
              <a:off x="10264775" y="6519863"/>
              <a:ext cx="381000" cy="328613"/>
            </a:xfrm>
            <a:custGeom>
              <a:avLst/>
              <a:gdLst/>
              <a:ahLst/>
              <a:cxnLst/>
              <a:rect l="0" t="0" r="r" b="b"/>
              <a:pathLst>
                <a:path w="80" h="69">
                  <a:moveTo>
                    <a:pt x="0" y="69"/>
                  </a:moveTo>
                  <a:cubicBezTo>
                    <a:pt x="27" y="47"/>
                    <a:pt x="53" y="24"/>
                    <a:pt x="8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3" name="Freeform 20"/>
            <p:cNvSpPr/>
            <p:nvPr/>
          </p:nvSpPr>
          <p:spPr bwMode="auto">
            <a:xfrm>
              <a:off x="1581150" y="0"/>
              <a:ext cx="2720975" cy="6848475"/>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4" name="Freeform 21"/>
            <p:cNvSpPr/>
            <p:nvPr/>
          </p:nvSpPr>
          <p:spPr bwMode="auto">
            <a:xfrm>
              <a:off x="1243013" y="0"/>
              <a:ext cx="2949575" cy="6848475"/>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105" name="Freeform 22"/>
            <p:cNvSpPr/>
            <p:nvPr/>
          </p:nvSpPr>
          <p:spPr bwMode="auto">
            <a:xfrm>
              <a:off x="1524000" y="0"/>
              <a:ext cx="1446213" cy="2030413"/>
            </a:xfrm>
            <a:custGeom>
              <a:avLst/>
              <a:gdLst/>
              <a:ahLst/>
              <a:cxnLst/>
              <a:rect l="0" t="0" r="r" b="b"/>
              <a:pathLst>
                <a:path w="304" h="427">
                  <a:moveTo>
                    <a:pt x="304" y="0"/>
                  </a:moveTo>
                  <a:cubicBezTo>
                    <a:pt x="170" y="120"/>
                    <a:pt x="69" y="267"/>
                    <a:pt x="0" y="42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6" name="Freeform 23"/>
            <p:cNvSpPr/>
            <p:nvPr/>
          </p:nvSpPr>
          <p:spPr bwMode="auto">
            <a:xfrm>
              <a:off x="1524000" y="9525"/>
              <a:ext cx="1246188" cy="1641475"/>
            </a:xfrm>
            <a:custGeom>
              <a:avLst/>
              <a:gdLst/>
              <a:ahLst/>
              <a:cxnLst/>
              <a:rect l="0" t="0" r="r" b="b"/>
              <a:pathLst>
                <a:path w="262" h="345">
                  <a:moveTo>
                    <a:pt x="262" y="0"/>
                  </a:moveTo>
                  <a:cubicBezTo>
                    <a:pt x="152" y="102"/>
                    <a:pt x="65" y="217"/>
                    <a:pt x="0" y="34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7" name="Freeform 24"/>
            <p:cNvSpPr/>
            <p:nvPr/>
          </p:nvSpPr>
          <p:spPr bwMode="auto">
            <a:xfrm>
              <a:off x="1524000" y="0"/>
              <a:ext cx="1036638" cy="1212850"/>
            </a:xfrm>
            <a:custGeom>
              <a:avLst/>
              <a:gdLst/>
              <a:ahLst/>
              <a:cxnLst/>
              <a:rect l="0" t="0" r="r" b="b"/>
              <a:pathLst>
                <a:path w="218" h="255">
                  <a:moveTo>
                    <a:pt x="218" y="0"/>
                  </a:moveTo>
                  <a:cubicBezTo>
                    <a:pt x="137" y="77"/>
                    <a:pt x="62" y="162"/>
                    <a:pt x="0" y="25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42" name="Group 41"/>
          <p:cNvGrpSpPr/>
          <p:nvPr/>
        </p:nvGrpSpPr>
        <p:grpSpPr>
          <a:xfrm>
            <a:off x="640080" y="1699589"/>
            <a:ext cx="3286552" cy="3470421"/>
            <a:chOff x="640080" y="1699589"/>
            <a:chExt cx="3286552" cy="3470421"/>
          </a:xfrm>
        </p:grpSpPr>
        <p:sp>
          <p:nvSpPr>
            <p:cNvPr id="43" name="Rectangle 42"/>
            <p:cNvSpPr/>
            <p:nvPr/>
          </p:nvSpPr>
          <p:spPr>
            <a:xfrm>
              <a:off x="644453" y="1699589"/>
              <a:ext cx="327780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4" name="Isosceles Triangle 22"/>
            <p:cNvSpPr/>
            <p:nvPr/>
          </p:nvSpPr>
          <p:spPr>
            <a:xfrm rot="10800000">
              <a:off x="2125363" y="4897607"/>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5" name="Rectangle 44"/>
            <p:cNvSpPr/>
            <p:nvPr/>
          </p:nvSpPr>
          <p:spPr>
            <a:xfrm>
              <a:off x="640080" y="2275661"/>
              <a:ext cx="3286552"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725554" y="2349924"/>
            <a:ext cx="3112047" cy="1225399"/>
          </a:xfrm>
        </p:spPr>
        <p:txBody>
          <a:bodyPr bIns="0" anchor="b">
            <a:noAutofit/>
          </a:bodyPr>
          <a:lstStyle>
            <a:lvl1pPr algn="ctr">
              <a:defRPr sz="2800">
                <a:solidFill>
                  <a:srgbClr val="FFFEFF"/>
                </a:solidFill>
              </a:defRPr>
            </a:lvl1pPr>
          </a:lstStyle>
          <a:p>
            <a:r>
              <a:rPr lang="en-GB"/>
              <a:t>Click to edit Master title style</a:t>
            </a:r>
            <a:endParaRPr lang="en-US" dirty="0"/>
          </a:p>
        </p:txBody>
      </p:sp>
      <p:sp>
        <p:nvSpPr>
          <p:cNvPr id="3" name="Content Placeholder 2"/>
          <p:cNvSpPr>
            <a:spLocks noGrp="1"/>
          </p:cNvSpPr>
          <p:nvPr>
            <p:ph idx="1"/>
          </p:nvPr>
        </p:nvSpPr>
        <p:spPr>
          <a:xfrm>
            <a:off x="4415686" y="801390"/>
            <a:ext cx="4095643" cy="5249495"/>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725554" y="3575324"/>
            <a:ext cx="3112047" cy="1239552"/>
          </a:xfrm>
        </p:spPr>
        <p:txBody>
          <a:bodyPr>
            <a:normAutofit/>
          </a:bodyPr>
          <a:lstStyle>
            <a:lvl1pPr marL="0" indent="0" algn="ctr">
              <a:buNone/>
              <a:defRPr sz="1400">
                <a:solidFill>
                  <a:srgbClr val="FFFEFF"/>
                </a:soli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p:txBody>
          <a:bodyPr/>
          <a:lstStyle/>
          <a:p>
            <a:fld id="{338237D6-20BE-5446-B769-3E21737A1D7C}" type="datetimeFigureOut">
              <a:rPr lang="en-US" smtClean="0"/>
              <a:t>11/21/2025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62DFF7E-CFB0-AF4D-8C17-26B33B479452}" type="slidenum">
              <a:rPr lang="en-US" smtClean="0"/>
              <a:t>‹#›</a:t>
            </a:fld>
            <a:endParaRPr lang="en-US"/>
          </a:p>
        </p:txBody>
      </p:sp>
    </p:spTree>
    <p:extLst>
      <p:ext uri="{BB962C8B-B14F-4D97-AF65-F5344CB8AC3E}">
        <p14:creationId xmlns:p14="http://schemas.microsoft.com/office/powerpoint/2010/main" val="35399595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429" name="Group 428"/>
          <p:cNvGrpSpPr/>
          <p:nvPr/>
        </p:nvGrpSpPr>
        <p:grpSpPr>
          <a:xfrm>
            <a:off x="0" y="0"/>
            <a:ext cx="9555163" cy="6853238"/>
            <a:chOff x="1524000" y="0"/>
            <a:chExt cx="9555163" cy="6853238"/>
          </a:xfrm>
        </p:grpSpPr>
        <p:sp>
          <p:nvSpPr>
            <p:cNvPr id="430" name="Freeform 6"/>
            <p:cNvSpPr/>
            <p:nvPr/>
          </p:nvSpPr>
          <p:spPr bwMode="auto">
            <a:xfrm>
              <a:off x="1524000" y="1331913"/>
              <a:ext cx="7837488" cy="5521325"/>
            </a:xfrm>
            <a:custGeom>
              <a:avLst/>
              <a:gdLst/>
              <a:ahLst/>
              <a:cxnLst/>
              <a:rect l="0" t="0" r="r" b="b"/>
              <a:pathLst>
                <a:path w="1648" h="1161">
                  <a:moveTo>
                    <a:pt x="1362" y="1161"/>
                  </a:moveTo>
                  <a:cubicBezTo>
                    <a:pt x="1648" y="920"/>
                    <a:pt x="1283" y="505"/>
                    <a:pt x="1097" y="326"/>
                  </a:cubicBezTo>
                  <a:cubicBezTo>
                    <a:pt x="926" y="162"/>
                    <a:pt x="709" y="35"/>
                    <a:pt x="470" y="14"/>
                  </a:cubicBezTo>
                  <a:cubicBezTo>
                    <a:pt x="315" y="0"/>
                    <a:pt x="142" y="49"/>
                    <a:pt x="0" y="138"/>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1" name="Freeform 7"/>
            <p:cNvSpPr/>
            <p:nvPr/>
          </p:nvSpPr>
          <p:spPr bwMode="auto">
            <a:xfrm>
              <a:off x="1524000" y="5564188"/>
              <a:ext cx="1412875" cy="1284288"/>
            </a:xfrm>
            <a:custGeom>
              <a:avLst/>
              <a:gdLst/>
              <a:ahLst/>
              <a:cxnLst/>
              <a:rect l="0" t="0" r="r" b="b"/>
              <a:pathLst>
                <a:path w="297" h="270">
                  <a:moveTo>
                    <a:pt x="0" y="0"/>
                  </a:moveTo>
                  <a:cubicBezTo>
                    <a:pt x="73" y="119"/>
                    <a:pt x="186" y="220"/>
                    <a:pt x="297" y="27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2" name="Freeform 8"/>
            <p:cNvSpPr/>
            <p:nvPr/>
          </p:nvSpPr>
          <p:spPr bwMode="auto">
            <a:xfrm>
              <a:off x="1524000" y="2030413"/>
              <a:ext cx="6510338" cy="4813300"/>
            </a:xfrm>
            <a:custGeom>
              <a:avLst/>
              <a:gdLst/>
              <a:ahLst/>
              <a:cxnLst/>
              <a:rect l="0" t="0" r="r" b="b"/>
              <a:pathLst>
                <a:path w="1369" h="1012">
                  <a:moveTo>
                    <a:pt x="845" y="1012"/>
                  </a:moveTo>
                  <a:cubicBezTo>
                    <a:pt x="1043" y="967"/>
                    <a:pt x="1369" y="853"/>
                    <a:pt x="1263" y="588"/>
                  </a:cubicBezTo>
                  <a:cubicBezTo>
                    <a:pt x="1164" y="340"/>
                    <a:pt x="861" y="107"/>
                    <a:pt x="602" y="49"/>
                  </a:cubicBezTo>
                  <a:cubicBezTo>
                    <a:pt x="383" y="0"/>
                    <a:pt x="135" y="97"/>
                    <a:pt x="0" y="28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3" name="Freeform 9"/>
            <p:cNvSpPr/>
            <p:nvPr/>
          </p:nvSpPr>
          <p:spPr bwMode="auto">
            <a:xfrm>
              <a:off x="1528763" y="6207125"/>
              <a:ext cx="717550" cy="646113"/>
            </a:xfrm>
            <a:custGeom>
              <a:avLst/>
              <a:gdLst/>
              <a:ahLst/>
              <a:cxnLst/>
              <a:rect l="0" t="0" r="r" b="b"/>
              <a:pathLst>
                <a:path w="151" h="136">
                  <a:moveTo>
                    <a:pt x="0" y="0"/>
                  </a:moveTo>
                  <a:cubicBezTo>
                    <a:pt x="45" y="52"/>
                    <a:pt x="97" y="99"/>
                    <a:pt x="151" y="13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34" name="Freeform 10"/>
            <p:cNvSpPr/>
            <p:nvPr/>
          </p:nvSpPr>
          <p:spPr bwMode="auto">
            <a:xfrm>
              <a:off x="1524000" y="1806575"/>
              <a:ext cx="6753225" cy="5046663"/>
            </a:xfrm>
            <a:custGeom>
              <a:avLst/>
              <a:gdLst/>
              <a:ahLst/>
              <a:cxnLst/>
              <a:rect l="0" t="0" r="r" b="b"/>
              <a:pathLst>
                <a:path w="1420" h="1061">
                  <a:moveTo>
                    <a:pt x="1034" y="1061"/>
                  </a:moveTo>
                  <a:cubicBezTo>
                    <a:pt x="1148" y="1019"/>
                    <a:pt x="1283" y="957"/>
                    <a:pt x="1345" y="845"/>
                  </a:cubicBezTo>
                  <a:cubicBezTo>
                    <a:pt x="1420" y="710"/>
                    <a:pt x="1338" y="570"/>
                    <a:pt x="1249" y="466"/>
                  </a:cubicBezTo>
                  <a:cubicBezTo>
                    <a:pt x="1068" y="253"/>
                    <a:pt x="816" y="57"/>
                    <a:pt x="530" y="23"/>
                  </a:cubicBezTo>
                  <a:cubicBezTo>
                    <a:pt x="336" y="0"/>
                    <a:pt x="140" y="87"/>
                    <a:pt x="0" y="22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35" name="Freeform 11"/>
            <p:cNvSpPr/>
            <p:nvPr/>
          </p:nvSpPr>
          <p:spPr bwMode="auto">
            <a:xfrm>
              <a:off x="1524000" y="669925"/>
              <a:ext cx="8797925" cy="6183313"/>
            </a:xfrm>
            <a:custGeom>
              <a:avLst/>
              <a:gdLst/>
              <a:ahLst/>
              <a:cxnLst/>
              <a:rect l="0" t="0" r="r" b="b"/>
              <a:pathLst>
                <a:path w="1850" h="1300">
                  <a:moveTo>
                    <a:pt x="1552" y="1300"/>
                  </a:moveTo>
                  <a:cubicBezTo>
                    <a:pt x="1850" y="1019"/>
                    <a:pt x="1504" y="652"/>
                    <a:pt x="1288" y="447"/>
                  </a:cubicBezTo>
                  <a:cubicBezTo>
                    <a:pt x="1085" y="255"/>
                    <a:pt x="838" y="90"/>
                    <a:pt x="559" y="37"/>
                  </a:cubicBezTo>
                  <a:cubicBezTo>
                    <a:pt x="364" y="0"/>
                    <a:pt x="171" y="40"/>
                    <a:pt x="0" y="131"/>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6" name="Freeform 12"/>
            <p:cNvSpPr/>
            <p:nvPr/>
          </p:nvSpPr>
          <p:spPr bwMode="auto">
            <a:xfrm>
              <a:off x="1524000" y="119063"/>
              <a:ext cx="9555163" cy="6734175"/>
            </a:xfrm>
            <a:custGeom>
              <a:avLst/>
              <a:gdLst/>
              <a:ahLst/>
              <a:cxnLst/>
              <a:rect l="0" t="0" r="r" b="b"/>
              <a:pathLst>
                <a:path w="2009" h="1416">
                  <a:moveTo>
                    <a:pt x="1725" y="1416"/>
                  </a:moveTo>
                  <a:cubicBezTo>
                    <a:pt x="2009" y="1117"/>
                    <a:pt x="1728" y="785"/>
                    <a:pt x="1492" y="565"/>
                  </a:cubicBezTo>
                  <a:cubicBezTo>
                    <a:pt x="1248" y="339"/>
                    <a:pt x="961" y="143"/>
                    <a:pt x="635" y="61"/>
                  </a:cubicBezTo>
                  <a:cubicBezTo>
                    <a:pt x="392" y="0"/>
                    <a:pt x="190" y="18"/>
                    <a:pt x="0" y="10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7" name="Freeform 13"/>
            <p:cNvSpPr/>
            <p:nvPr/>
          </p:nvSpPr>
          <p:spPr bwMode="auto">
            <a:xfrm>
              <a:off x="5419725" y="4763"/>
              <a:ext cx="5216525" cy="5368925"/>
            </a:xfrm>
            <a:custGeom>
              <a:avLst/>
              <a:gdLst/>
              <a:ahLst/>
              <a:cxnLst/>
              <a:rect l="0" t="0" r="r" b="b"/>
              <a:pathLst>
                <a:path w="1097" h="1129">
                  <a:moveTo>
                    <a:pt x="1097" y="1129"/>
                  </a:moveTo>
                  <a:cubicBezTo>
                    <a:pt x="1031" y="909"/>
                    <a:pt x="843" y="701"/>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8" name="Freeform 15"/>
            <p:cNvSpPr/>
            <p:nvPr/>
          </p:nvSpPr>
          <p:spPr bwMode="auto">
            <a:xfrm>
              <a:off x="5813425" y="4763"/>
              <a:ext cx="4832350" cy="4822825"/>
            </a:xfrm>
            <a:custGeom>
              <a:avLst/>
              <a:gdLst/>
              <a:ahLst/>
              <a:cxnLst/>
              <a:rect l="0" t="0" r="r" b="b"/>
              <a:pathLst>
                <a:path w="1016" h="1014">
                  <a:moveTo>
                    <a:pt x="1016" y="1014"/>
                  </a:moveTo>
                  <a:cubicBezTo>
                    <a:pt x="934" y="849"/>
                    <a:pt x="802" y="6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39" name="Freeform 16"/>
            <p:cNvSpPr/>
            <p:nvPr/>
          </p:nvSpPr>
          <p:spPr bwMode="auto">
            <a:xfrm>
              <a:off x="6003925" y="4763"/>
              <a:ext cx="4641850" cy="4598988"/>
            </a:xfrm>
            <a:custGeom>
              <a:avLst/>
              <a:gdLst/>
              <a:ahLst/>
              <a:cxnLst/>
              <a:rect l="0" t="0" r="r" b="b"/>
              <a:pathLst>
                <a:path w="976" h="967">
                  <a:moveTo>
                    <a:pt x="976" y="967"/>
                  </a:moveTo>
                  <a:cubicBezTo>
                    <a:pt x="894" y="822"/>
                    <a:pt x="779" y="689"/>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440" name="Freeform 17"/>
            <p:cNvSpPr/>
            <p:nvPr/>
          </p:nvSpPr>
          <p:spPr bwMode="auto">
            <a:xfrm>
              <a:off x="6203950" y="0"/>
              <a:ext cx="4441825" cy="4237038"/>
            </a:xfrm>
            <a:custGeom>
              <a:avLst/>
              <a:gdLst/>
              <a:ahLst/>
              <a:cxnLst/>
              <a:rect l="0" t="0" r="r" b="b"/>
              <a:pathLst>
                <a:path w="934" h="891">
                  <a:moveTo>
                    <a:pt x="934" y="891"/>
                  </a:moveTo>
                  <a:cubicBezTo>
                    <a:pt x="863" y="783"/>
                    <a:pt x="778" y="684"/>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41" name="Freeform 18"/>
            <p:cNvSpPr/>
            <p:nvPr/>
          </p:nvSpPr>
          <p:spPr bwMode="auto">
            <a:xfrm>
              <a:off x="6456363" y="4763"/>
              <a:ext cx="4179888" cy="3986213"/>
            </a:xfrm>
            <a:custGeom>
              <a:avLst/>
              <a:gdLst/>
              <a:ahLst/>
              <a:cxnLst/>
              <a:rect l="0" t="0" r="r" b="b"/>
              <a:pathLst>
                <a:path w="879" h="838">
                  <a:moveTo>
                    <a:pt x="879" y="838"/>
                  </a:moveTo>
                  <a:cubicBezTo>
                    <a:pt x="821" y="755"/>
                    <a:pt x="756" y="679"/>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42" name="Freeform 19"/>
            <p:cNvSpPr/>
            <p:nvPr/>
          </p:nvSpPr>
          <p:spPr bwMode="auto">
            <a:xfrm>
              <a:off x="6869113" y="4763"/>
              <a:ext cx="3776663" cy="3838575"/>
            </a:xfrm>
            <a:custGeom>
              <a:avLst/>
              <a:gdLst/>
              <a:ahLst/>
              <a:cxnLst/>
              <a:rect l="0" t="0" r="r" b="b"/>
              <a:pathLst>
                <a:path w="794" h="807">
                  <a:moveTo>
                    <a:pt x="794" y="807"/>
                  </a:moveTo>
                  <a:cubicBezTo>
                    <a:pt x="745" y="739"/>
                    <a:pt x="695" y="676"/>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43" name="Freeform 20"/>
            <p:cNvSpPr/>
            <p:nvPr/>
          </p:nvSpPr>
          <p:spPr bwMode="auto">
            <a:xfrm>
              <a:off x="8758238" y="4763"/>
              <a:ext cx="1887538" cy="1355725"/>
            </a:xfrm>
            <a:custGeom>
              <a:avLst/>
              <a:gdLst/>
              <a:ahLst/>
              <a:cxnLst/>
              <a:rect l="0" t="0" r="r" b="b"/>
              <a:pathLst>
                <a:path w="397" h="285">
                  <a:moveTo>
                    <a:pt x="397" y="285"/>
                  </a:moveTo>
                  <a:cubicBezTo>
                    <a:pt x="270" y="182"/>
                    <a:pt x="138" y="8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44" name="Freeform 21"/>
            <p:cNvSpPr/>
            <p:nvPr/>
          </p:nvSpPr>
          <p:spPr bwMode="auto">
            <a:xfrm>
              <a:off x="9223375" y="9525"/>
              <a:ext cx="1422400" cy="1108075"/>
            </a:xfrm>
            <a:custGeom>
              <a:avLst/>
              <a:gdLst/>
              <a:ahLst/>
              <a:cxnLst/>
              <a:rect l="0" t="0" r="r" b="b"/>
              <a:pathLst>
                <a:path w="299" h="233">
                  <a:moveTo>
                    <a:pt x="299" y="233"/>
                  </a:moveTo>
                  <a:cubicBezTo>
                    <a:pt x="197" y="145"/>
                    <a:pt x="97" y="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45" name="Freeform 22"/>
            <p:cNvSpPr/>
            <p:nvPr/>
          </p:nvSpPr>
          <p:spPr bwMode="auto">
            <a:xfrm>
              <a:off x="10009188" y="4763"/>
              <a:ext cx="636588" cy="361950"/>
            </a:xfrm>
            <a:custGeom>
              <a:avLst/>
              <a:gdLst/>
              <a:ahLst/>
              <a:cxnLst/>
              <a:rect l="0" t="0" r="r" b="b"/>
              <a:pathLst>
                <a:path w="134" h="76">
                  <a:moveTo>
                    <a:pt x="0" y="0"/>
                  </a:moveTo>
                  <a:cubicBezTo>
                    <a:pt x="45" y="25"/>
                    <a:pt x="89" y="50"/>
                    <a:pt x="134" y="7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644463" y="1698332"/>
            <a:ext cx="4357752" cy="3470420"/>
            <a:chOff x="644463" y="1698332"/>
            <a:chExt cx="4357752" cy="3470420"/>
          </a:xfrm>
        </p:grpSpPr>
        <p:sp>
          <p:nvSpPr>
            <p:cNvPr id="77" name="Rectangle 76"/>
            <p:cNvSpPr/>
            <p:nvPr/>
          </p:nvSpPr>
          <p:spPr>
            <a:xfrm>
              <a:off x="644463" y="1698332"/>
              <a:ext cx="4357752"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 name="Rectangle 78"/>
            <p:cNvSpPr/>
            <p:nvPr/>
          </p:nvSpPr>
          <p:spPr>
            <a:xfrm>
              <a:off x="644463" y="2274404"/>
              <a:ext cx="4357752"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27" name="Isosceles Triangle 9"/>
            <p:cNvSpPr/>
            <p:nvPr/>
          </p:nvSpPr>
          <p:spPr>
            <a:xfrm rot="10800000">
              <a:off x="2665346" y="4896349"/>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3" name="Picture Placeholder 2"/>
          <p:cNvSpPr>
            <a:spLocks noGrp="1" noChangeAspect="1"/>
          </p:cNvSpPr>
          <p:nvPr>
            <p:ph type="pic" idx="1"/>
          </p:nvPr>
        </p:nvSpPr>
        <p:spPr>
          <a:xfrm>
            <a:off x="5654676" y="0"/>
            <a:ext cx="3489324" cy="6858000"/>
          </a:xfrm>
          <a:solidFill>
            <a:schemeClr val="bg1">
              <a:lumMod val="65000"/>
              <a:lumOff val="35000"/>
            </a:schemeClr>
          </a:solidFill>
          <a:ln w="9525" cap="sq">
            <a:noFill/>
            <a:miter lim="800000"/>
          </a:ln>
          <a:effectLst/>
        </p:spPr>
        <p:txBody>
          <a:bodyPr anchor="t"/>
          <a:lstStyle>
            <a:lvl1pPr marL="0" indent="0" algn="ctr">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GB"/>
              <a:t>Click icon to add picture</a:t>
            </a:r>
            <a:endParaRPr lang="en-US" dirty="0"/>
          </a:p>
        </p:txBody>
      </p:sp>
      <p:sp>
        <p:nvSpPr>
          <p:cNvPr id="2" name="Title 1"/>
          <p:cNvSpPr>
            <a:spLocks noGrp="1"/>
          </p:cNvSpPr>
          <p:nvPr>
            <p:ph type="title"/>
          </p:nvPr>
        </p:nvSpPr>
        <p:spPr>
          <a:xfrm>
            <a:off x="723585" y="2336402"/>
            <a:ext cx="4197666" cy="1265539"/>
          </a:xfrm>
        </p:spPr>
        <p:txBody>
          <a:bodyPr bIns="0" anchor="b">
            <a:normAutofit/>
          </a:bodyPr>
          <a:lstStyle>
            <a:lvl1pPr>
              <a:defRPr sz="3200">
                <a:solidFill>
                  <a:srgbClr val="FFFEFF"/>
                </a:solidFill>
              </a:defRPr>
            </a:lvl1pPr>
          </a:lstStyle>
          <a:p>
            <a:r>
              <a:rPr lang="en-GB"/>
              <a:t>Click to edit Master title style</a:t>
            </a:r>
            <a:endParaRPr lang="en-US" dirty="0"/>
          </a:p>
        </p:txBody>
      </p:sp>
      <p:sp>
        <p:nvSpPr>
          <p:cNvPr id="4" name="Text Placeholder 3"/>
          <p:cNvSpPr>
            <a:spLocks noGrp="1"/>
          </p:cNvSpPr>
          <p:nvPr>
            <p:ph type="body" sz="half" idx="2"/>
          </p:nvPr>
        </p:nvSpPr>
        <p:spPr>
          <a:xfrm>
            <a:off x="722314" y="3601941"/>
            <a:ext cx="4199254" cy="1214535"/>
          </a:xfrm>
        </p:spPr>
        <p:txBody>
          <a:bodyPr>
            <a:normAutofit/>
          </a:bodyPr>
          <a:lstStyle>
            <a:lvl1pPr marL="0" indent="0" algn="ctr">
              <a:buNone/>
              <a:defRPr sz="1400">
                <a:solidFill>
                  <a:srgbClr val="FFFEFF"/>
                </a:soli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a:xfrm>
            <a:off x="640080" y="320040"/>
            <a:ext cx="2743200" cy="320040"/>
          </a:xfrm>
        </p:spPr>
        <p:txBody>
          <a:bodyPr/>
          <a:lstStyle/>
          <a:p>
            <a:fld id="{338237D6-20BE-5446-B769-3E21737A1D7C}" type="datetimeFigureOut">
              <a:rPr lang="en-US" smtClean="0"/>
              <a:t>11/21/2025</a:t>
            </a:fld>
            <a:endParaRPr lang="en-US"/>
          </a:p>
        </p:txBody>
      </p:sp>
      <p:sp>
        <p:nvSpPr>
          <p:cNvPr id="6" name="Footer Placeholder 5"/>
          <p:cNvSpPr>
            <a:spLocks noGrp="1"/>
          </p:cNvSpPr>
          <p:nvPr>
            <p:ph type="ftr" sz="quarter" idx="11"/>
          </p:nvPr>
        </p:nvSpPr>
        <p:spPr>
          <a:xfrm>
            <a:off x="640080" y="6227064"/>
            <a:ext cx="4358641" cy="320040"/>
          </a:xfrm>
        </p:spPr>
        <p:txBody>
          <a:bodyPr/>
          <a:lstStyle/>
          <a:p>
            <a:endParaRPr lang="en-US"/>
          </a:p>
        </p:txBody>
      </p:sp>
      <p:sp>
        <p:nvSpPr>
          <p:cNvPr id="7" name="Slide Number Placeholder 6"/>
          <p:cNvSpPr>
            <a:spLocks noGrp="1"/>
          </p:cNvSpPr>
          <p:nvPr>
            <p:ph type="sldNum" sz="quarter" idx="12"/>
          </p:nvPr>
        </p:nvSpPr>
        <p:spPr>
          <a:xfrm>
            <a:off x="4315463" y="320040"/>
            <a:ext cx="685800" cy="320040"/>
          </a:xfrm>
        </p:spPr>
        <p:txBody>
          <a:bodyPr/>
          <a:lstStyle/>
          <a:p>
            <a:fld id="{862DFF7E-CFB0-AF4D-8C17-26B33B479452}" type="slidenum">
              <a:rPr lang="en-US" smtClean="0"/>
              <a:t>‹#›</a:t>
            </a:fld>
            <a:endParaRPr lang="en-US"/>
          </a:p>
        </p:txBody>
      </p:sp>
    </p:spTree>
    <p:extLst>
      <p:ext uri="{BB962C8B-B14F-4D97-AF65-F5344CB8AC3E}">
        <p14:creationId xmlns:p14="http://schemas.microsoft.com/office/powerpoint/2010/main" val="20784033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85" name="Group 84"/>
          <p:cNvGrpSpPr/>
          <p:nvPr/>
        </p:nvGrpSpPr>
        <p:grpSpPr>
          <a:xfrm>
            <a:off x="-286226" y="0"/>
            <a:ext cx="9421759" cy="6858001"/>
            <a:chOff x="1243013" y="0"/>
            <a:chExt cx="9402763" cy="6858001"/>
          </a:xfrm>
        </p:grpSpPr>
        <p:sp>
          <p:nvSpPr>
            <p:cNvPr id="86" name="Freeform 5"/>
            <p:cNvSpPr/>
            <p:nvPr/>
          </p:nvSpPr>
          <p:spPr bwMode="auto">
            <a:xfrm>
              <a:off x="2289175" y="0"/>
              <a:ext cx="3867150" cy="6848475"/>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6"/>
            <p:cNvSpPr/>
            <p:nvPr/>
          </p:nvSpPr>
          <p:spPr bwMode="auto">
            <a:xfrm>
              <a:off x="9604375" y="9525"/>
              <a:ext cx="1041400" cy="328613"/>
            </a:xfrm>
            <a:custGeom>
              <a:avLst/>
              <a:gdLst/>
              <a:ahLst/>
              <a:cxnLst/>
              <a:rect l="0" t="0" r="r" b="b"/>
              <a:pathLst>
                <a:path w="219" h="69">
                  <a:moveTo>
                    <a:pt x="219" y="69"/>
                  </a:moveTo>
                  <a:cubicBezTo>
                    <a:pt x="147" y="41"/>
                    <a:pt x="71" y="1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7"/>
            <p:cNvSpPr/>
            <p:nvPr/>
          </p:nvSpPr>
          <p:spPr bwMode="auto">
            <a:xfrm>
              <a:off x="9223375" y="5578475"/>
              <a:ext cx="1422400" cy="1270000"/>
            </a:xfrm>
            <a:custGeom>
              <a:avLst/>
              <a:gdLst/>
              <a:ahLst/>
              <a:cxnLst/>
              <a:rect l="0" t="0" r="r" b="b"/>
              <a:pathLst>
                <a:path w="299" h="267">
                  <a:moveTo>
                    <a:pt x="0" y="267"/>
                  </a:moveTo>
                  <a:cubicBezTo>
                    <a:pt x="105" y="186"/>
                    <a:pt x="206" y="96"/>
                    <a:pt x="299"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8"/>
            <p:cNvSpPr/>
            <p:nvPr/>
          </p:nvSpPr>
          <p:spPr bwMode="auto">
            <a:xfrm>
              <a:off x="2103438" y="0"/>
              <a:ext cx="3681413" cy="6848475"/>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0" name="Freeform 9"/>
            <p:cNvSpPr/>
            <p:nvPr/>
          </p:nvSpPr>
          <p:spPr bwMode="auto">
            <a:xfrm>
              <a:off x="10179050" y="9525"/>
              <a:ext cx="466725" cy="157163"/>
            </a:xfrm>
            <a:custGeom>
              <a:avLst/>
              <a:gdLst/>
              <a:ahLst/>
              <a:cxnLst/>
              <a:rect l="0" t="0" r="r" b="b"/>
              <a:pathLst>
                <a:path w="98" h="33">
                  <a:moveTo>
                    <a:pt x="98" y="33"/>
                  </a:moveTo>
                  <a:cubicBezTo>
                    <a:pt x="65" y="21"/>
                    <a:pt x="33" y="10"/>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1" name="Freeform 10"/>
            <p:cNvSpPr/>
            <p:nvPr/>
          </p:nvSpPr>
          <p:spPr bwMode="auto">
            <a:xfrm>
              <a:off x="9471025" y="5811838"/>
              <a:ext cx="1174750" cy="1046163"/>
            </a:xfrm>
            <a:custGeom>
              <a:avLst/>
              <a:gdLst/>
              <a:ahLst/>
              <a:cxnLst/>
              <a:rect l="0" t="0" r="r" b="b"/>
              <a:pathLst>
                <a:path w="247" h="220">
                  <a:moveTo>
                    <a:pt x="0" y="220"/>
                  </a:moveTo>
                  <a:cubicBezTo>
                    <a:pt x="86" y="152"/>
                    <a:pt x="169" y="78"/>
                    <a:pt x="247"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2" name="Freeform 11"/>
            <p:cNvSpPr/>
            <p:nvPr/>
          </p:nvSpPr>
          <p:spPr bwMode="auto">
            <a:xfrm>
              <a:off x="1985963" y="0"/>
              <a:ext cx="3622675" cy="6848475"/>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12"/>
            <p:cNvSpPr/>
            <p:nvPr/>
          </p:nvSpPr>
          <p:spPr bwMode="auto">
            <a:xfrm>
              <a:off x="10479088" y="9525"/>
              <a:ext cx="166688" cy="57150"/>
            </a:xfrm>
            <a:custGeom>
              <a:avLst/>
              <a:gdLst/>
              <a:ahLst/>
              <a:cxnLst/>
              <a:rect l="0" t="0" r="r" b="b"/>
              <a:pathLst>
                <a:path w="35" h="12">
                  <a:moveTo>
                    <a:pt x="35" y="12"/>
                  </a:moveTo>
                  <a:cubicBezTo>
                    <a:pt x="23" y="8"/>
                    <a:pt x="12" y="4"/>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3"/>
            <p:cNvSpPr/>
            <p:nvPr/>
          </p:nvSpPr>
          <p:spPr bwMode="auto">
            <a:xfrm>
              <a:off x="9618663" y="5940425"/>
              <a:ext cx="1027113" cy="908050"/>
            </a:xfrm>
            <a:custGeom>
              <a:avLst/>
              <a:gdLst/>
              <a:ahLst/>
              <a:cxnLst/>
              <a:rect l="0" t="0" r="r" b="b"/>
              <a:pathLst>
                <a:path w="216" h="191">
                  <a:moveTo>
                    <a:pt x="0" y="191"/>
                  </a:moveTo>
                  <a:cubicBezTo>
                    <a:pt x="75" y="131"/>
                    <a:pt x="147" y="67"/>
                    <a:pt x="216"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4"/>
            <p:cNvSpPr/>
            <p:nvPr/>
          </p:nvSpPr>
          <p:spPr bwMode="auto">
            <a:xfrm>
              <a:off x="1985963" y="0"/>
              <a:ext cx="3248025" cy="6848475"/>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15"/>
            <p:cNvSpPr/>
            <p:nvPr/>
          </p:nvSpPr>
          <p:spPr bwMode="auto">
            <a:xfrm>
              <a:off x="9780588" y="6054725"/>
              <a:ext cx="865188" cy="793750"/>
            </a:xfrm>
            <a:custGeom>
              <a:avLst/>
              <a:gdLst/>
              <a:ahLst/>
              <a:cxnLst/>
              <a:rect l="0" t="0" r="r" b="b"/>
              <a:pathLst>
                <a:path w="182" h="167">
                  <a:moveTo>
                    <a:pt x="0" y="167"/>
                  </a:moveTo>
                  <a:cubicBezTo>
                    <a:pt x="63" y="114"/>
                    <a:pt x="123" y="58"/>
                    <a:pt x="182"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16"/>
            <p:cNvSpPr/>
            <p:nvPr/>
          </p:nvSpPr>
          <p:spPr bwMode="auto">
            <a:xfrm>
              <a:off x="1871663" y="0"/>
              <a:ext cx="3233738" cy="6848475"/>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17"/>
            <p:cNvSpPr/>
            <p:nvPr/>
          </p:nvSpPr>
          <p:spPr bwMode="auto">
            <a:xfrm>
              <a:off x="9956800" y="6216650"/>
              <a:ext cx="688975" cy="631825"/>
            </a:xfrm>
            <a:custGeom>
              <a:avLst/>
              <a:gdLst/>
              <a:ahLst/>
              <a:cxnLst/>
              <a:rect l="0" t="0" r="r" b="b"/>
              <a:pathLst>
                <a:path w="145" h="133">
                  <a:moveTo>
                    <a:pt x="0" y="133"/>
                  </a:moveTo>
                  <a:cubicBezTo>
                    <a:pt x="50" y="90"/>
                    <a:pt x="98" y="46"/>
                    <a:pt x="14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9" name="Freeform 18"/>
            <p:cNvSpPr/>
            <p:nvPr/>
          </p:nvSpPr>
          <p:spPr bwMode="auto">
            <a:xfrm>
              <a:off x="1466850" y="0"/>
              <a:ext cx="3424238" cy="6848475"/>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0" name="Freeform 19"/>
            <p:cNvSpPr/>
            <p:nvPr/>
          </p:nvSpPr>
          <p:spPr bwMode="auto">
            <a:xfrm>
              <a:off x="10264775" y="6519863"/>
              <a:ext cx="381000" cy="328613"/>
            </a:xfrm>
            <a:custGeom>
              <a:avLst/>
              <a:gdLst/>
              <a:ahLst/>
              <a:cxnLst/>
              <a:rect l="0" t="0" r="r" b="b"/>
              <a:pathLst>
                <a:path w="80" h="69">
                  <a:moveTo>
                    <a:pt x="0" y="69"/>
                  </a:moveTo>
                  <a:cubicBezTo>
                    <a:pt x="27" y="47"/>
                    <a:pt x="53" y="24"/>
                    <a:pt x="8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1" name="Freeform 20"/>
            <p:cNvSpPr/>
            <p:nvPr/>
          </p:nvSpPr>
          <p:spPr bwMode="auto">
            <a:xfrm>
              <a:off x="1581150" y="0"/>
              <a:ext cx="2720975" cy="6848475"/>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2" name="Freeform 21"/>
            <p:cNvSpPr/>
            <p:nvPr/>
          </p:nvSpPr>
          <p:spPr bwMode="auto">
            <a:xfrm>
              <a:off x="1243013" y="0"/>
              <a:ext cx="2949575" cy="6848475"/>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103" name="Freeform 22"/>
            <p:cNvSpPr/>
            <p:nvPr/>
          </p:nvSpPr>
          <p:spPr bwMode="auto">
            <a:xfrm>
              <a:off x="1524000" y="0"/>
              <a:ext cx="1446213" cy="2030413"/>
            </a:xfrm>
            <a:custGeom>
              <a:avLst/>
              <a:gdLst/>
              <a:ahLst/>
              <a:cxnLst/>
              <a:rect l="0" t="0" r="r" b="b"/>
              <a:pathLst>
                <a:path w="304" h="427">
                  <a:moveTo>
                    <a:pt x="304" y="0"/>
                  </a:moveTo>
                  <a:cubicBezTo>
                    <a:pt x="170" y="120"/>
                    <a:pt x="69" y="267"/>
                    <a:pt x="0" y="42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4" name="Freeform 23"/>
            <p:cNvSpPr/>
            <p:nvPr/>
          </p:nvSpPr>
          <p:spPr bwMode="auto">
            <a:xfrm>
              <a:off x="1524000" y="9525"/>
              <a:ext cx="1246188" cy="1641475"/>
            </a:xfrm>
            <a:custGeom>
              <a:avLst/>
              <a:gdLst/>
              <a:ahLst/>
              <a:cxnLst/>
              <a:rect l="0" t="0" r="r" b="b"/>
              <a:pathLst>
                <a:path w="262" h="345">
                  <a:moveTo>
                    <a:pt x="262" y="0"/>
                  </a:moveTo>
                  <a:cubicBezTo>
                    <a:pt x="152" y="102"/>
                    <a:pt x="65" y="217"/>
                    <a:pt x="0" y="34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5" name="Freeform 24"/>
            <p:cNvSpPr/>
            <p:nvPr/>
          </p:nvSpPr>
          <p:spPr bwMode="auto">
            <a:xfrm>
              <a:off x="1524000" y="0"/>
              <a:ext cx="1036638" cy="1212850"/>
            </a:xfrm>
            <a:custGeom>
              <a:avLst/>
              <a:gdLst/>
              <a:ahLst/>
              <a:cxnLst/>
              <a:rect l="0" t="0" r="r" b="b"/>
              <a:pathLst>
                <a:path w="218" h="255">
                  <a:moveTo>
                    <a:pt x="218" y="0"/>
                  </a:moveTo>
                  <a:cubicBezTo>
                    <a:pt x="137" y="77"/>
                    <a:pt x="62" y="162"/>
                    <a:pt x="0" y="25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2" name="Group 31"/>
          <p:cNvGrpSpPr/>
          <p:nvPr/>
        </p:nvGrpSpPr>
        <p:grpSpPr>
          <a:xfrm>
            <a:off x="640080" y="1699589"/>
            <a:ext cx="3286552" cy="3470421"/>
            <a:chOff x="640080" y="1699589"/>
            <a:chExt cx="3286552" cy="3470421"/>
          </a:xfrm>
        </p:grpSpPr>
        <p:sp>
          <p:nvSpPr>
            <p:cNvPr id="42" name="Rectangle 41"/>
            <p:cNvSpPr/>
            <p:nvPr/>
          </p:nvSpPr>
          <p:spPr>
            <a:xfrm>
              <a:off x="644453" y="1699589"/>
              <a:ext cx="327780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3" name="Isosceles Triangle 22"/>
            <p:cNvSpPr/>
            <p:nvPr/>
          </p:nvSpPr>
          <p:spPr>
            <a:xfrm rot="10800000">
              <a:off x="2125363" y="4897607"/>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4" name="Rectangle 43"/>
            <p:cNvSpPr/>
            <p:nvPr/>
          </p:nvSpPr>
          <p:spPr>
            <a:xfrm>
              <a:off x="640080" y="2275661"/>
              <a:ext cx="3286552"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723786" y="2349926"/>
            <a:ext cx="3113815" cy="2472774"/>
          </a:xfrm>
        </p:spPr>
        <p:txBody>
          <a:bodyPr/>
          <a:lstStyle>
            <a:lvl1pPr>
              <a:defRPr>
                <a:solidFill>
                  <a:srgbClr val="FFFEFF"/>
                </a:solidFil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4415686" y="794719"/>
            <a:ext cx="4095643" cy="525709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38237D6-20BE-5446-B769-3E21737A1D7C}" type="datetimeFigureOut">
              <a:rPr lang="en-US" smtClean="0"/>
              <a:t>11/21/2025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62DFF7E-CFB0-AF4D-8C17-26B33B479452}" type="slidenum">
              <a:rPr lang="en-US" smtClean="0"/>
              <a:t>‹#›</a:t>
            </a:fld>
            <a:endParaRPr lang="en-US"/>
          </a:p>
        </p:txBody>
      </p:sp>
    </p:spTree>
    <p:extLst>
      <p:ext uri="{BB962C8B-B14F-4D97-AF65-F5344CB8AC3E}">
        <p14:creationId xmlns:p14="http://schemas.microsoft.com/office/powerpoint/2010/main" val="2368682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51" name="Group 50"/>
          <p:cNvGrpSpPr/>
          <p:nvPr/>
        </p:nvGrpSpPr>
        <p:grpSpPr>
          <a:xfrm flipH="1">
            <a:off x="0" y="0"/>
            <a:ext cx="9421759" cy="6858001"/>
            <a:chOff x="1243013" y="0"/>
            <a:chExt cx="9402763" cy="6858001"/>
          </a:xfrm>
        </p:grpSpPr>
        <p:sp>
          <p:nvSpPr>
            <p:cNvPr id="52" name="Freeform 5"/>
            <p:cNvSpPr/>
            <p:nvPr/>
          </p:nvSpPr>
          <p:spPr bwMode="auto">
            <a:xfrm>
              <a:off x="2289175" y="0"/>
              <a:ext cx="3867150" cy="6848475"/>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6"/>
            <p:cNvSpPr/>
            <p:nvPr/>
          </p:nvSpPr>
          <p:spPr bwMode="auto">
            <a:xfrm>
              <a:off x="9604375" y="9525"/>
              <a:ext cx="1041400" cy="328613"/>
            </a:xfrm>
            <a:custGeom>
              <a:avLst/>
              <a:gdLst/>
              <a:ahLst/>
              <a:cxnLst/>
              <a:rect l="0" t="0" r="r" b="b"/>
              <a:pathLst>
                <a:path w="219" h="69">
                  <a:moveTo>
                    <a:pt x="219" y="69"/>
                  </a:moveTo>
                  <a:cubicBezTo>
                    <a:pt x="147" y="41"/>
                    <a:pt x="71" y="1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7"/>
            <p:cNvSpPr/>
            <p:nvPr/>
          </p:nvSpPr>
          <p:spPr bwMode="auto">
            <a:xfrm>
              <a:off x="9223375" y="5578475"/>
              <a:ext cx="1422400" cy="1270000"/>
            </a:xfrm>
            <a:custGeom>
              <a:avLst/>
              <a:gdLst/>
              <a:ahLst/>
              <a:cxnLst/>
              <a:rect l="0" t="0" r="r" b="b"/>
              <a:pathLst>
                <a:path w="299" h="267">
                  <a:moveTo>
                    <a:pt x="0" y="267"/>
                  </a:moveTo>
                  <a:cubicBezTo>
                    <a:pt x="105" y="186"/>
                    <a:pt x="206" y="96"/>
                    <a:pt x="299"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8"/>
            <p:cNvSpPr/>
            <p:nvPr/>
          </p:nvSpPr>
          <p:spPr bwMode="auto">
            <a:xfrm>
              <a:off x="2103438" y="0"/>
              <a:ext cx="3681413" cy="6848475"/>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56" name="Freeform 9"/>
            <p:cNvSpPr/>
            <p:nvPr/>
          </p:nvSpPr>
          <p:spPr bwMode="auto">
            <a:xfrm>
              <a:off x="10179050" y="9525"/>
              <a:ext cx="466725" cy="157163"/>
            </a:xfrm>
            <a:custGeom>
              <a:avLst/>
              <a:gdLst/>
              <a:ahLst/>
              <a:cxnLst/>
              <a:rect l="0" t="0" r="r" b="b"/>
              <a:pathLst>
                <a:path w="98" h="33">
                  <a:moveTo>
                    <a:pt x="98" y="33"/>
                  </a:moveTo>
                  <a:cubicBezTo>
                    <a:pt x="65" y="21"/>
                    <a:pt x="33" y="10"/>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57" name="Freeform 10"/>
            <p:cNvSpPr/>
            <p:nvPr/>
          </p:nvSpPr>
          <p:spPr bwMode="auto">
            <a:xfrm>
              <a:off x="9471025" y="5811838"/>
              <a:ext cx="1174750" cy="1046163"/>
            </a:xfrm>
            <a:custGeom>
              <a:avLst/>
              <a:gdLst/>
              <a:ahLst/>
              <a:cxnLst/>
              <a:rect l="0" t="0" r="r" b="b"/>
              <a:pathLst>
                <a:path w="247" h="220">
                  <a:moveTo>
                    <a:pt x="0" y="220"/>
                  </a:moveTo>
                  <a:cubicBezTo>
                    <a:pt x="86" y="152"/>
                    <a:pt x="169" y="78"/>
                    <a:pt x="247"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58" name="Freeform 11"/>
            <p:cNvSpPr/>
            <p:nvPr/>
          </p:nvSpPr>
          <p:spPr bwMode="auto">
            <a:xfrm>
              <a:off x="1985963" y="0"/>
              <a:ext cx="3622675" cy="6848475"/>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9" name="Freeform 12"/>
            <p:cNvSpPr/>
            <p:nvPr/>
          </p:nvSpPr>
          <p:spPr bwMode="auto">
            <a:xfrm>
              <a:off x="10479088" y="9525"/>
              <a:ext cx="166688" cy="57150"/>
            </a:xfrm>
            <a:custGeom>
              <a:avLst/>
              <a:gdLst/>
              <a:ahLst/>
              <a:cxnLst/>
              <a:rect l="0" t="0" r="r" b="b"/>
              <a:pathLst>
                <a:path w="35" h="12">
                  <a:moveTo>
                    <a:pt x="35" y="12"/>
                  </a:moveTo>
                  <a:cubicBezTo>
                    <a:pt x="23" y="8"/>
                    <a:pt x="12" y="4"/>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0" name="Freeform 13"/>
            <p:cNvSpPr/>
            <p:nvPr/>
          </p:nvSpPr>
          <p:spPr bwMode="auto">
            <a:xfrm>
              <a:off x="9618663" y="5940425"/>
              <a:ext cx="1027113" cy="908050"/>
            </a:xfrm>
            <a:custGeom>
              <a:avLst/>
              <a:gdLst/>
              <a:ahLst/>
              <a:cxnLst/>
              <a:rect l="0" t="0" r="r" b="b"/>
              <a:pathLst>
                <a:path w="216" h="191">
                  <a:moveTo>
                    <a:pt x="0" y="191"/>
                  </a:moveTo>
                  <a:cubicBezTo>
                    <a:pt x="75" y="131"/>
                    <a:pt x="147" y="67"/>
                    <a:pt x="216"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1" name="Freeform 14"/>
            <p:cNvSpPr/>
            <p:nvPr/>
          </p:nvSpPr>
          <p:spPr bwMode="auto">
            <a:xfrm>
              <a:off x="1985963" y="0"/>
              <a:ext cx="3248025" cy="6848475"/>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2" name="Freeform 15"/>
            <p:cNvSpPr/>
            <p:nvPr/>
          </p:nvSpPr>
          <p:spPr bwMode="auto">
            <a:xfrm>
              <a:off x="9780588" y="6054725"/>
              <a:ext cx="865188" cy="793750"/>
            </a:xfrm>
            <a:custGeom>
              <a:avLst/>
              <a:gdLst/>
              <a:ahLst/>
              <a:cxnLst/>
              <a:rect l="0" t="0" r="r" b="b"/>
              <a:pathLst>
                <a:path w="182" h="167">
                  <a:moveTo>
                    <a:pt x="0" y="167"/>
                  </a:moveTo>
                  <a:cubicBezTo>
                    <a:pt x="63" y="114"/>
                    <a:pt x="123" y="58"/>
                    <a:pt x="182"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3" name="Freeform 16"/>
            <p:cNvSpPr/>
            <p:nvPr/>
          </p:nvSpPr>
          <p:spPr bwMode="auto">
            <a:xfrm>
              <a:off x="1871663" y="0"/>
              <a:ext cx="3233738" cy="6848475"/>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4" name="Freeform 17"/>
            <p:cNvSpPr/>
            <p:nvPr/>
          </p:nvSpPr>
          <p:spPr bwMode="auto">
            <a:xfrm>
              <a:off x="9956800" y="6216650"/>
              <a:ext cx="688975" cy="631825"/>
            </a:xfrm>
            <a:custGeom>
              <a:avLst/>
              <a:gdLst/>
              <a:ahLst/>
              <a:cxnLst/>
              <a:rect l="0" t="0" r="r" b="b"/>
              <a:pathLst>
                <a:path w="145" h="133">
                  <a:moveTo>
                    <a:pt x="0" y="133"/>
                  </a:moveTo>
                  <a:cubicBezTo>
                    <a:pt x="50" y="90"/>
                    <a:pt x="98" y="46"/>
                    <a:pt x="14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5" name="Freeform 18"/>
            <p:cNvSpPr/>
            <p:nvPr/>
          </p:nvSpPr>
          <p:spPr bwMode="auto">
            <a:xfrm>
              <a:off x="1466850" y="0"/>
              <a:ext cx="3424238" cy="6848475"/>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6" name="Freeform 19"/>
            <p:cNvSpPr/>
            <p:nvPr/>
          </p:nvSpPr>
          <p:spPr bwMode="auto">
            <a:xfrm>
              <a:off x="10264775" y="6519863"/>
              <a:ext cx="381000" cy="328613"/>
            </a:xfrm>
            <a:custGeom>
              <a:avLst/>
              <a:gdLst/>
              <a:ahLst/>
              <a:cxnLst/>
              <a:rect l="0" t="0" r="r" b="b"/>
              <a:pathLst>
                <a:path w="80" h="69">
                  <a:moveTo>
                    <a:pt x="0" y="69"/>
                  </a:moveTo>
                  <a:cubicBezTo>
                    <a:pt x="27" y="47"/>
                    <a:pt x="53" y="24"/>
                    <a:pt x="8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7" name="Freeform 20"/>
            <p:cNvSpPr/>
            <p:nvPr/>
          </p:nvSpPr>
          <p:spPr bwMode="auto">
            <a:xfrm>
              <a:off x="1581150" y="0"/>
              <a:ext cx="2720975" cy="6848475"/>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68" name="Freeform 21"/>
            <p:cNvSpPr/>
            <p:nvPr/>
          </p:nvSpPr>
          <p:spPr bwMode="auto">
            <a:xfrm>
              <a:off x="1243013" y="0"/>
              <a:ext cx="2949575" cy="6848475"/>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69" name="Freeform 22"/>
            <p:cNvSpPr/>
            <p:nvPr/>
          </p:nvSpPr>
          <p:spPr bwMode="auto">
            <a:xfrm>
              <a:off x="1524000" y="0"/>
              <a:ext cx="1446213" cy="2030413"/>
            </a:xfrm>
            <a:custGeom>
              <a:avLst/>
              <a:gdLst/>
              <a:ahLst/>
              <a:cxnLst/>
              <a:rect l="0" t="0" r="r" b="b"/>
              <a:pathLst>
                <a:path w="304" h="427">
                  <a:moveTo>
                    <a:pt x="304" y="0"/>
                  </a:moveTo>
                  <a:cubicBezTo>
                    <a:pt x="170" y="120"/>
                    <a:pt x="69" y="267"/>
                    <a:pt x="0" y="42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0" name="Freeform 23"/>
            <p:cNvSpPr/>
            <p:nvPr/>
          </p:nvSpPr>
          <p:spPr bwMode="auto">
            <a:xfrm>
              <a:off x="1524000" y="9525"/>
              <a:ext cx="1246188" cy="1641475"/>
            </a:xfrm>
            <a:custGeom>
              <a:avLst/>
              <a:gdLst/>
              <a:ahLst/>
              <a:cxnLst/>
              <a:rect l="0" t="0" r="r" b="b"/>
              <a:pathLst>
                <a:path w="262" h="345">
                  <a:moveTo>
                    <a:pt x="262" y="0"/>
                  </a:moveTo>
                  <a:cubicBezTo>
                    <a:pt x="152" y="102"/>
                    <a:pt x="65" y="217"/>
                    <a:pt x="0" y="34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1" name="Freeform 24"/>
            <p:cNvSpPr/>
            <p:nvPr/>
          </p:nvSpPr>
          <p:spPr bwMode="auto">
            <a:xfrm>
              <a:off x="1524000" y="0"/>
              <a:ext cx="1036638" cy="1212850"/>
            </a:xfrm>
            <a:custGeom>
              <a:avLst/>
              <a:gdLst/>
              <a:ahLst/>
              <a:cxnLst/>
              <a:rect l="0" t="0" r="r" b="b"/>
              <a:pathLst>
                <a:path w="218" h="255">
                  <a:moveTo>
                    <a:pt x="218" y="0"/>
                  </a:moveTo>
                  <a:cubicBezTo>
                    <a:pt x="137" y="77"/>
                    <a:pt x="62" y="162"/>
                    <a:pt x="0" y="25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85" name="Group 84"/>
          <p:cNvGrpSpPr/>
          <p:nvPr/>
        </p:nvGrpSpPr>
        <p:grpSpPr>
          <a:xfrm>
            <a:off x="5228134" y="1699589"/>
            <a:ext cx="3286552" cy="3470421"/>
            <a:chOff x="640080" y="1699589"/>
            <a:chExt cx="3286552" cy="3470421"/>
          </a:xfrm>
        </p:grpSpPr>
        <p:sp>
          <p:nvSpPr>
            <p:cNvPr id="86" name="Rectangle 85"/>
            <p:cNvSpPr/>
            <p:nvPr/>
          </p:nvSpPr>
          <p:spPr>
            <a:xfrm>
              <a:off x="644453" y="1699589"/>
              <a:ext cx="327780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7" name="Isosceles Triangle 22"/>
            <p:cNvSpPr/>
            <p:nvPr/>
          </p:nvSpPr>
          <p:spPr>
            <a:xfrm rot="10800000">
              <a:off x="2125363" y="4897607"/>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8" name="Rectangle 87"/>
            <p:cNvSpPr/>
            <p:nvPr/>
          </p:nvSpPr>
          <p:spPr>
            <a:xfrm>
              <a:off x="640080" y="2275661"/>
              <a:ext cx="3286552"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Vertical Title 1"/>
          <p:cNvSpPr>
            <a:spLocks noGrp="1"/>
          </p:cNvSpPr>
          <p:nvPr>
            <p:ph type="title" orient="vert"/>
          </p:nvPr>
        </p:nvSpPr>
        <p:spPr>
          <a:xfrm>
            <a:off x="5313609" y="2349924"/>
            <a:ext cx="3112047" cy="2464951"/>
          </a:xfrm>
        </p:spPr>
        <p:txBody>
          <a:bodyPr vert="eaVert"/>
          <a:lstStyle>
            <a:lvl1pPr algn="l">
              <a:lnSpc>
                <a:spcPct val="80000"/>
              </a:lnSpc>
              <a:defRPr>
                <a:solidFill>
                  <a:srgbClr val="FFFEFF"/>
                </a:solidFil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643258" y="802808"/>
            <a:ext cx="4118291" cy="5254802"/>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640080" y="320040"/>
            <a:ext cx="2743200" cy="320040"/>
          </a:xfrm>
        </p:spPr>
        <p:txBody>
          <a:bodyPr/>
          <a:lstStyle/>
          <a:p>
            <a:fld id="{338237D6-20BE-5446-B769-3E21737A1D7C}" type="datetimeFigureOut">
              <a:rPr lang="en-US" smtClean="0"/>
              <a:t>11/21/2025</a:t>
            </a:fld>
            <a:endParaRPr lang="en-US"/>
          </a:p>
        </p:txBody>
      </p:sp>
      <p:sp>
        <p:nvSpPr>
          <p:cNvPr id="5" name="Footer Placeholder 4"/>
          <p:cNvSpPr>
            <a:spLocks noGrp="1"/>
          </p:cNvSpPr>
          <p:nvPr>
            <p:ph type="ftr" sz="quarter" idx="11"/>
          </p:nvPr>
        </p:nvSpPr>
        <p:spPr>
          <a:xfrm>
            <a:off x="640080" y="6227064"/>
            <a:ext cx="7854696" cy="320040"/>
          </a:xfrm>
        </p:spPr>
        <p:txBody>
          <a:bodyPr/>
          <a:lstStyle/>
          <a:p>
            <a:endParaRPr lang="en-US"/>
          </a:p>
        </p:txBody>
      </p:sp>
      <p:sp>
        <p:nvSpPr>
          <p:cNvPr id="6" name="Slide Number Placeholder 5"/>
          <p:cNvSpPr>
            <a:spLocks noGrp="1"/>
          </p:cNvSpPr>
          <p:nvPr>
            <p:ph type="sldNum" sz="quarter" idx="12"/>
          </p:nvPr>
        </p:nvSpPr>
        <p:spPr>
          <a:xfrm>
            <a:off x="7808976" y="320040"/>
            <a:ext cx="685800" cy="320040"/>
          </a:xfrm>
        </p:spPr>
        <p:txBody>
          <a:bodyPr/>
          <a:lstStyle/>
          <a:p>
            <a:fld id="{862DFF7E-CFB0-AF4D-8C17-26B33B479452}" type="slidenum">
              <a:rPr lang="en-US" smtClean="0"/>
              <a:t>‹#›</a:t>
            </a:fld>
            <a:endParaRPr lang="en-US"/>
          </a:p>
        </p:txBody>
      </p:sp>
    </p:spTree>
    <p:extLst>
      <p:ext uri="{BB962C8B-B14F-4D97-AF65-F5344CB8AC3E}">
        <p14:creationId xmlns:p14="http://schemas.microsoft.com/office/powerpoint/2010/main" val="39678374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25554" y="2349925"/>
            <a:ext cx="3112047" cy="2464952"/>
          </a:xfrm>
          <a:prstGeom prst="rect">
            <a:avLst/>
          </a:prstGeom>
        </p:spPr>
        <p:txBody>
          <a:bodyPr vert="horz" lIns="228600" tIns="228600" rIns="228600" bIns="22860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4415687" y="794719"/>
            <a:ext cx="4079089" cy="525709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40080" y="320040"/>
            <a:ext cx="2743200" cy="320040"/>
          </a:xfrm>
          <a:prstGeom prst="rect">
            <a:avLst/>
          </a:prstGeom>
        </p:spPr>
        <p:txBody>
          <a:bodyPr vert="horz" lIns="91440" tIns="45720" rIns="91440" bIns="45720" rtlCol="0" anchor="ctr"/>
          <a:lstStyle>
            <a:lvl1pPr algn="l">
              <a:defRPr sz="1000">
                <a:solidFill>
                  <a:schemeClr val="tx1">
                    <a:tint val="75000"/>
                  </a:schemeClr>
                </a:solidFill>
              </a:defRPr>
            </a:lvl1pPr>
          </a:lstStyle>
          <a:p>
            <a:fld id="{338237D6-20BE-5446-B769-3E21737A1D7C}" type="datetimeFigureOut">
              <a:rPr lang="en-US" smtClean="0"/>
              <a:t>11/21/2025</a:t>
            </a:fld>
            <a:endParaRPr lang="en-US"/>
          </a:p>
        </p:txBody>
      </p:sp>
      <p:sp>
        <p:nvSpPr>
          <p:cNvPr id="5" name="Footer Placeholder 4"/>
          <p:cNvSpPr>
            <a:spLocks noGrp="1"/>
          </p:cNvSpPr>
          <p:nvPr>
            <p:ph type="ftr" sz="quarter" idx="3"/>
          </p:nvPr>
        </p:nvSpPr>
        <p:spPr>
          <a:xfrm>
            <a:off x="640080" y="6227064"/>
            <a:ext cx="7854696" cy="320040"/>
          </a:xfrm>
          <a:prstGeom prst="rect">
            <a:avLst/>
          </a:prstGeom>
        </p:spPr>
        <p:txBody>
          <a:bodyPr vert="horz" lIns="91440" tIns="45720" rIns="91440" bIns="45720" rtlCol="0" anchor="ctr"/>
          <a:lstStyle>
            <a:lvl1pPr algn="r">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7808976" y="320040"/>
            <a:ext cx="685800" cy="320040"/>
          </a:xfrm>
          <a:prstGeom prst="rect">
            <a:avLst/>
          </a:prstGeom>
        </p:spPr>
        <p:txBody>
          <a:bodyPr vert="horz" lIns="91440" tIns="45720" rIns="91440" bIns="45720" rtlCol="0" anchor="ctr"/>
          <a:lstStyle>
            <a:lvl1pPr algn="r">
              <a:defRPr sz="1000">
                <a:solidFill>
                  <a:schemeClr val="tx1">
                    <a:tint val="75000"/>
                  </a:schemeClr>
                </a:solidFill>
              </a:defRPr>
            </a:lvl1pPr>
          </a:lstStyle>
          <a:p>
            <a:fld id="{862DFF7E-CFB0-AF4D-8C17-26B33B479452}" type="slidenum">
              <a:rPr lang="en-US" smtClean="0"/>
              <a:t>‹#›</a:t>
            </a:fld>
            <a:endParaRPr lang="en-US"/>
          </a:p>
        </p:txBody>
      </p:sp>
    </p:spTree>
    <p:extLst>
      <p:ext uri="{BB962C8B-B14F-4D97-AF65-F5344CB8AC3E}">
        <p14:creationId xmlns:p14="http://schemas.microsoft.com/office/powerpoint/2010/main" val="2992781927"/>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ctr" defTabSz="685800" rtl="0" eaLnBrk="1" latinLnBrk="0" hangingPunct="1">
        <a:lnSpc>
          <a:spcPct val="85000"/>
        </a:lnSpc>
        <a:spcBef>
          <a:spcPct val="0"/>
        </a:spcBef>
        <a:buNone/>
        <a:defRPr sz="3200" b="0" i="0" kern="1200" cap="none" spc="-113">
          <a:solidFill>
            <a:schemeClr val="tx1"/>
          </a:solidFill>
          <a:effectLst/>
          <a:latin typeface="+mj-lt"/>
          <a:ea typeface="+mj-ea"/>
          <a:cs typeface="+mj-cs"/>
        </a:defRPr>
      </a:lvl1pPr>
    </p:titleStyle>
    <p:bodyStyle>
      <a:lvl1pPr marL="171450" indent="-171450" algn="l" defTabSz="685800" rtl="0" eaLnBrk="1" latinLnBrk="0" hangingPunct="1">
        <a:lnSpc>
          <a:spcPct val="120000"/>
        </a:lnSpc>
        <a:spcBef>
          <a:spcPts val="750"/>
        </a:spcBef>
        <a:buClr>
          <a:schemeClr val="accent1"/>
        </a:buClr>
        <a:buSzPct val="110000"/>
        <a:buFont typeface="Wingdings" panose="05000000000000000000" pitchFamily="2" charset="2"/>
        <a:buChar char="§"/>
        <a:defRPr sz="1600" kern="1200">
          <a:solidFill>
            <a:schemeClr val="tx1"/>
          </a:solidFill>
          <a:effectLst/>
          <a:latin typeface="+mn-lt"/>
          <a:ea typeface="+mn-ea"/>
          <a:cs typeface="+mn-cs"/>
        </a:defRPr>
      </a:lvl1pPr>
      <a:lvl2pPr marL="514350" indent="-171450" algn="l" defTabSz="685800" rtl="0" eaLnBrk="1" latinLnBrk="0" hangingPunct="1">
        <a:lnSpc>
          <a:spcPct val="120000"/>
        </a:lnSpc>
        <a:spcBef>
          <a:spcPts val="375"/>
        </a:spcBef>
        <a:buClr>
          <a:schemeClr val="accent1"/>
        </a:buClr>
        <a:buSzPct val="110000"/>
        <a:buFont typeface="Wingdings" panose="05000000000000000000" pitchFamily="2" charset="2"/>
        <a:buChar char="§"/>
        <a:defRPr sz="1400" kern="1200">
          <a:solidFill>
            <a:schemeClr val="tx1"/>
          </a:solidFill>
          <a:effectLst/>
          <a:latin typeface="+mn-lt"/>
          <a:ea typeface="+mn-ea"/>
          <a:cs typeface="+mn-cs"/>
        </a:defRPr>
      </a:lvl2pPr>
      <a:lvl3pPr marL="857250" indent="-171450" algn="l" defTabSz="685800" rtl="0" eaLnBrk="1" latinLnBrk="0" hangingPunct="1">
        <a:lnSpc>
          <a:spcPct val="120000"/>
        </a:lnSpc>
        <a:spcBef>
          <a:spcPts val="375"/>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3pPr>
      <a:lvl4pPr marL="1200150" indent="-171450" algn="l" defTabSz="685800" rtl="0" eaLnBrk="1" latinLnBrk="0" hangingPunct="1">
        <a:lnSpc>
          <a:spcPct val="120000"/>
        </a:lnSpc>
        <a:spcBef>
          <a:spcPts val="375"/>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4pPr>
      <a:lvl5pPr marL="1543050" indent="-171450" algn="l" defTabSz="685800" rtl="0" eaLnBrk="1" latinLnBrk="0" hangingPunct="1">
        <a:lnSpc>
          <a:spcPct val="120000"/>
        </a:lnSpc>
        <a:spcBef>
          <a:spcPts val="375"/>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5pPr>
      <a:lvl6pPr marL="1885950" indent="-171450" algn="l" defTabSz="685800" rtl="0" eaLnBrk="1" latinLnBrk="0" hangingPunct="1">
        <a:lnSpc>
          <a:spcPct val="120000"/>
        </a:lnSpc>
        <a:spcBef>
          <a:spcPts val="375"/>
        </a:spcBef>
        <a:buClr>
          <a:schemeClr val="accent1"/>
        </a:buClr>
        <a:buSzPct val="110000"/>
        <a:buFont typeface="Wingdings" panose="05000000000000000000" pitchFamily="2" charset="2"/>
        <a:buChar char="§"/>
        <a:defRPr sz="900" kern="1200">
          <a:solidFill>
            <a:schemeClr val="tx1"/>
          </a:solidFill>
          <a:effectLst/>
          <a:latin typeface="+mn-lt"/>
          <a:ea typeface="+mn-ea"/>
          <a:cs typeface="+mn-cs"/>
        </a:defRPr>
      </a:lvl6pPr>
      <a:lvl7pPr marL="2228850" indent="-171450" algn="l" defTabSz="685800" rtl="0" eaLnBrk="1" latinLnBrk="0" hangingPunct="1">
        <a:lnSpc>
          <a:spcPct val="120000"/>
        </a:lnSpc>
        <a:spcBef>
          <a:spcPts val="375"/>
        </a:spcBef>
        <a:buClr>
          <a:schemeClr val="accent1"/>
        </a:buClr>
        <a:buSzPct val="110000"/>
        <a:buFont typeface="Wingdings" panose="05000000000000000000" pitchFamily="2" charset="2"/>
        <a:buChar char="§"/>
        <a:defRPr sz="900" kern="1200">
          <a:solidFill>
            <a:schemeClr val="tx1"/>
          </a:solidFill>
          <a:effectLst/>
          <a:latin typeface="+mn-lt"/>
          <a:ea typeface="+mn-ea"/>
          <a:cs typeface="+mn-cs"/>
        </a:defRPr>
      </a:lvl7pPr>
      <a:lvl8pPr marL="2571750" indent="-171450" algn="l" defTabSz="685800" rtl="0" eaLnBrk="1" latinLnBrk="0" hangingPunct="1">
        <a:lnSpc>
          <a:spcPct val="120000"/>
        </a:lnSpc>
        <a:spcBef>
          <a:spcPts val="375"/>
        </a:spcBef>
        <a:buClr>
          <a:schemeClr val="accent1"/>
        </a:buClr>
        <a:buSzPct val="110000"/>
        <a:buFont typeface="Wingdings" panose="05000000000000000000" pitchFamily="2" charset="2"/>
        <a:buChar char="§"/>
        <a:defRPr sz="900" kern="1200">
          <a:solidFill>
            <a:schemeClr val="tx1"/>
          </a:solidFill>
          <a:effectLst/>
          <a:latin typeface="+mn-lt"/>
          <a:ea typeface="+mn-ea"/>
          <a:cs typeface="+mn-cs"/>
        </a:defRPr>
      </a:lvl8pPr>
      <a:lvl9pPr marL="2914650" indent="-171450" algn="l" defTabSz="685800" rtl="0" eaLnBrk="1" latinLnBrk="0" hangingPunct="1">
        <a:lnSpc>
          <a:spcPct val="120000"/>
        </a:lnSpc>
        <a:spcBef>
          <a:spcPts val="375"/>
        </a:spcBef>
        <a:buClr>
          <a:schemeClr val="accent1"/>
        </a:buClr>
        <a:buSzPct val="110000"/>
        <a:buFont typeface="Wingdings" panose="05000000000000000000" pitchFamily="2" charset="2"/>
        <a:buChar char="§"/>
        <a:defRPr sz="900" kern="1200">
          <a:solidFill>
            <a:schemeClr val="tx1"/>
          </a:solidFill>
          <a:effectLst/>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6.gif"/><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18.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2.xml"/><Relationship Id="rId4" Type="http://schemas.openxmlformats.org/officeDocument/2006/relationships/image" Target="../media/image24.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7.jp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8.jp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0.jpg"/><Relationship Id="rId2" Type="http://schemas.openxmlformats.org/officeDocument/2006/relationships/image" Target="../media/image29.jp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33.jpg"/><Relationship Id="rId2" Type="http://schemas.openxmlformats.org/officeDocument/2006/relationships/image" Target="../media/image32.jp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34.jp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35.jp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34.jpg"/><Relationship Id="rId2" Type="http://schemas.openxmlformats.org/officeDocument/2006/relationships/image" Target="../media/image36.jp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7.jp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38.jp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39.jp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41.jp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42.jp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43.jp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44.jp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5.xml.rels><?xml version="1.0" encoding="UTF-8" standalone="yes"?>
<Relationships xmlns="http://schemas.openxmlformats.org/package/2006/relationships"><Relationship Id="rId3" Type="http://schemas.openxmlformats.org/officeDocument/2006/relationships/image" Target="../media/image46.jpg"/><Relationship Id="rId2" Type="http://schemas.openxmlformats.org/officeDocument/2006/relationships/image" Target="../media/image45.jp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47.jp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48.jp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49.jp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51.jpg"/><Relationship Id="rId2" Type="http://schemas.openxmlformats.org/officeDocument/2006/relationships/image" Target="../media/image50.jpg"/><Relationship Id="rId1" Type="http://schemas.openxmlformats.org/officeDocument/2006/relationships/slideLayout" Target="../slideLayouts/slideLayout2.xml"/><Relationship Id="rId4" Type="http://schemas.openxmlformats.org/officeDocument/2006/relationships/image" Target="../media/image52.jpg"/></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53.jp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image" Target="../media/image56.pn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7.xml.rels><?xml version="1.0" encoding="UTF-8" standalone="yes"?>
<Relationships xmlns="http://schemas.openxmlformats.org/package/2006/relationships"><Relationship Id="rId2" Type="http://schemas.openxmlformats.org/officeDocument/2006/relationships/image" Target="../media/image58.jp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59.pn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image" Target="../media/image61.jpg"/><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image" Target="../media/image62.jpg"/><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image" Target="../media/image63.jpg"/><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3" Type="http://schemas.openxmlformats.org/officeDocument/2006/relationships/image" Target="../media/image65.jpg"/><Relationship Id="rId2" Type="http://schemas.openxmlformats.org/officeDocument/2006/relationships/image" Target="../media/image64.jpg"/><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image" Target="../media/image66.jpg"/><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image" Target="../media/image67.jpg"/><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2" Type="http://schemas.openxmlformats.org/officeDocument/2006/relationships/image" Target="../media/image68.jpg"/><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2" Type="http://schemas.openxmlformats.org/officeDocument/2006/relationships/image" Target="../media/image69.jpg"/><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image" Target="../media/image70.jpg"/><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2" Type="http://schemas.openxmlformats.org/officeDocument/2006/relationships/image" Target="../media/image72.jpg"/><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3" Type="http://schemas.openxmlformats.org/officeDocument/2006/relationships/image" Target="../media/image74.jpg"/><Relationship Id="rId2" Type="http://schemas.openxmlformats.org/officeDocument/2006/relationships/image" Target="../media/image73.jpg"/><Relationship Id="rId1" Type="http://schemas.openxmlformats.org/officeDocument/2006/relationships/slideLayout" Target="../slideLayouts/slideLayout2.xml"/><Relationship Id="rId4" Type="http://schemas.openxmlformats.org/officeDocument/2006/relationships/image" Target="../media/image75.jpg"/></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675B1E9D-C5D1-4FC3-B1DF-F295C13C82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0" name="Group 39">
            <a:extLst>
              <a:ext uri="{FF2B5EF4-FFF2-40B4-BE49-F238E27FC236}">
                <a16:creationId xmlns:a16="http://schemas.microsoft.com/office/drawing/2014/main" id="{F8133FA2-D49C-45F4-B534-845FF3F062A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7255" y="-59376"/>
            <a:ext cx="9386886" cy="6923798"/>
            <a:chOff x="-329674" y="-51881"/>
            <a:chExt cx="12515851" cy="6923798"/>
          </a:xfrm>
        </p:grpSpPr>
        <p:sp>
          <p:nvSpPr>
            <p:cNvPr id="41" name="Freeform 5">
              <a:extLst>
                <a:ext uri="{FF2B5EF4-FFF2-40B4-BE49-F238E27FC236}">
                  <a16:creationId xmlns:a16="http://schemas.microsoft.com/office/drawing/2014/main" id="{BBD5AC68-8D71-4C11-A44D-267052A36F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29674" y="1298404"/>
              <a:ext cx="9702800"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 name="Freeform 6">
              <a:extLst>
                <a:ext uri="{FF2B5EF4-FFF2-40B4-BE49-F238E27FC236}">
                  <a16:creationId xmlns:a16="http://schemas.microsoft.com/office/drawing/2014/main" id="{5E8B9B5D-5297-468D-A553-5AC6D393263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70451" y="2018236"/>
              <a:ext cx="7373938"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 name="Freeform 7">
              <a:extLst>
                <a:ext uri="{FF2B5EF4-FFF2-40B4-BE49-F238E27FC236}">
                  <a16:creationId xmlns:a16="http://schemas.microsoft.com/office/drawing/2014/main" id="{7CDEA562-EA80-4DAD-8317-CC996B616C4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51351" y="1788400"/>
              <a:ext cx="8035925"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 name="Freeform 8">
              <a:extLst>
                <a:ext uri="{FF2B5EF4-FFF2-40B4-BE49-F238E27FC236}">
                  <a16:creationId xmlns:a16="http://schemas.microsoft.com/office/drawing/2014/main" id="{1B6CBF33-95E8-4884-81C2-1E0957A1667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49842"/>
              <a:ext cx="10334625"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 name="Freeform 9">
              <a:extLst>
                <a:ext uri="{FF2B5EF4-FFF2-40B4-BE49-F238E27FC236}">
                  <a16:creationId xmlns:a16="http://schemas.microsoft.com/office/drawing/2014/main" id="{2BCAE252-CADA-4F94-94A6-C5A3E013A6E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6186246"/>
              <a:ext cx="504825"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 name="Freeform 10">
              <a:extLst>
                <a:ext uri="{FF2B5EF4-FFF2-40B4-BE49-F238E27FC236}">
                  <a16:creationId xmlns:a16="http://schemas.microsoft.com/office/drawing/2014/main" id="{8FFFA137-949C-4675-8C15-9399153006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1881"/>
              <a:ext cx="11091863"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 name="Freeform 11">
              <a:extLst>
                <a:ext uri="{FF2B5EF4-FFF2-40B4-BE49-F238E27FC236}">
                  <a16:creationId xmlns:a16="http://schemas.microsoft.com/office/drawing/2014/main" id="{79D1D530-21AE-49CB-ACA9-3CBC5D79243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426601" y="5579"/>
              <a:ext cx="5788025"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 name="Freeform 12">
              <a:extLst>
                <a:ext uri="{FF2B5EF4-FFF2-40B4-BE49-F238E27FC236}">
                  <a16:creationId xmlns:a16="http://schemas.microsoft.com/office/drawing/2014/main" id="{3ABB220A-ECDE-42E7-9D33-842F23EE677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105727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 name="Freeform 13">
              <a:extLst>
                <a:ext uri="{FF2B5EF4-FFF2-40B4-BE49-F238E27FC236}">
                  <a16:creationId xmlns:a16="http://schemas.microsoft.com/office/drawing/2014/main" id="{4260EACE-08A0-4F7F-BC16-3FCB4ABD57E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21889" y="5579"/>
              <a:ext cx="5588000" cy="6866337"/>
            </a:xfrm>
            <a:custGeom>
              <a:avLst/>
              <a:gdLst>
                <a:gd name="T0" fmla="*/ 1067 w 1174"/>
                <a:gd name="T1" fmla="*/ 1440 h 1440"/>
                <a:gd name="T2" fmla="*/ 698 w 1174"/>
                <a:gd name="T3" fmla="*/ 577 h 1440"/>
                <a:gd name="T4" fmla="*/ 0 w 1174"/>
                <a:gd name="T5" fmla="*/ 0 h 1440"/>
              </a:gdLst>
              <a:ahLst/>
              <a:cxnLst>
                <a:cxn ang="0">
                  <a:pos x="T0" y="T1"/>
                </a:cxn>
                <a:cxn ang="0">
                  <a:pos x="T2" y="T3"/>
                </a:cxn>
                <a:cxn ang="0">
                  <a:pos x="T4" y="T5"/>
                </a:cxn>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 name="Freeform 14">
              <a:extLst>
                <a:ext uri="{FF2B5EF4-FFF2-40B4-BE49-F238E27FC236}">
                  <a16:creationId xmlns:a16="http://schemas.microsoft.com/office/drawing/2014/main" id="{5291380C-9EEC-4D2F-A2A7-C97A4BF876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790"/>
              <a:ext cx="595313"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 name="Freeform 15">
              <a:extLst>
                <a:ext uri="{FF2B5EF4-FFF2-40B4-BE49-F238E27FC236}">
                  <a16:creationId xmlns:a16="http://schemas.microsoft.com/office/drawing/2014/main" id="{5BB45913-6EDE-432C-9B78-765135C6CAE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012389" y="5579"/>
              <a:ext cx="5497513" cy="6866337"/>
            </a:xfrm>
            <a:custGeom>
              <a:avLst/>
              <a:gdLst>
                <a:gd name="T0" fmla="*/ 1056 w 1155"/>
                <a:gd name="T1" fmla="*/ 1440 h 1440"/>
                <a:gd name="T2" fmla="*/ 686 w 1155"/>
                <a:gd name="T3" fmla="*/ 580 h 1440"/>
                <a:gd name="T4" fmla="*/ 0 w 1155"/>
                <a:gd name="T5" fmla="*/ 0 h 1440"/>
              </a:gdLst>
              <a:ahLst/>
              <a:cxnLst>
                <a:cxn ang="0">
                  <a:pos x="T0" y="T1"/>
                </a:cxn>
                <a:cxn ang="0">
                  <a:pos x="T2" y="T3"/>
                </a:cxn>
                <a:cxn ang="0">
                  <a:pos x="T4" y="T5"/>
                </a:cxn>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 name="Freeform 16">
              <a:extLst>
                <a:ext uri="{FF2B5EF4-FFF2-40B4-BE49-F238E27FC236}">
                  <a16:creationId xmlns:a16="http://schemas.microsoft.com/office/drawing/2014/main" id="{44E0D18D-D130-4FC0-897E-60DD972C4D2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357188"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 name="Freeform 17">
              <a:extLst>
                <a:ext uri="{FF2B5EF4-FFF2-40B4-BE49-F238E27FC236}">
                  <a16:creationId xmlns:a16="http://schemas.microsoft.com/office/drawing/2014/main" id="{8BFAA6CA-4A08-439C-A684-EA477A61AD5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10826" y="790"/>
              <a:ext cx="5522913" cy="6871126"/>
            </a:xfrm>
            <a:custGeom>
              <a:avLst/>
              <a:gdLst>
                <a:gd name="T0" fmla="*/ 1053 w 1160"/>
                <a:gd name="T1" fmla="*/ 1441 h 1441"/>
                <a:gd name="T2" fmla="*/ 705 w 1160"/>
                <a:gd name="T3" fmla="*/ 599 h 1441"/>
                <a:gd name="T4" fmla="*/ 0 w 1160"/>
                <a:gd name="T5" fmla="*/ 0 h 1441"/>
              </a:gdLst>
              <a:ahLst/>
              <a:cxnLst>
                <a:cxn ang="0">
                  <a:pos x="T0" y="T1"/>
                </a:cxn>
                <a:cxn ang="0">
                  <a:pos x="T2" y="T3"/>
                </a:cxn>
                <a:cxn ang="0">
                  <a:pos x="T4" y="T5"/>
                </a:cxn>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 name="Freeform 18">
              <a:extLst>
                <a:ext uri="{FF2B5EF4-FFF2-40B4-BE49-F238E27FC236}">
                  <a16:creationId xmlns:a16="http://schemas.microsoft.com/office/drawing/2014/main" id="{032CC7FF-53F7-4BDC-9DF5-5138F0602D1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63239" y="5579"/>
              <a:ext cx="5413375" cy="6866337"/>
            </a:xfrm>
            <a:custGeom>
              <a:avLst/>
              <a:gdLst>
                <a:gd name="T0" fmla="*/ 1040 w 1137"/>
                <a:gd name="T1" fmla="*/ 1440 h 1440"/>
                <a:gd name="T2" fmla="*/ 698 w 1137"/>
                <a:gd name="T3" fmla="*/ 611 h 1440"/>
                <a:gd name="T4" fmla="*/ 0 w 1137"/>
                <a:gd name="T5" fmla="*/ 0 h 1440"/>
              </a:gdLst>
              <a:ahLst/>
              <a:cxnLst>
                <a:cxn ang="0">
                  <a:pos x="T0" y="T1"/>
                </a:cxn>
                <a:cxn ang="0">
                  <a:pos x="T2" y="T3"/>
                </a:cxn>
                <a:cxn ang="0">
                  <a:pos x="T4" y="T5"/>
                </a:cxn>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 name="Freeform 19">
              <a:extLst>
                <a:ext uri="{FF2B5EF4-FFF2-40B4-BE49-F238E27FC236}">
                  <a16:creationId xmlns:a16="http://schemas.microsoft.com/office/drawing/2014/main" id="{30A28106-BE8C-4D15-999E-FEDA303BE25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77576" y="5579"/>
              <a:ext cx="5037138" cy="6861550"/>
            </a:xfrm>
            <a:custGeom>
              <a:avLst/>
              <a:gdLst>
                <a:gd name="T0" fmla="*/ 1011 w 1058"/>
                <a:gd name="T1" fmla="*/ 1439 h 1439"/>
                <a:gd name="T2" fmla="*/ 648 w 1058"/>
                <a:gd name="T3" fmla="*/ 617 h 1439"/>
                <a:gd name="T4" fmla="*/ 0 w 1058"/>
                <a:gd name="T5" fmla="*/ 0 h 1439"/>
              </a:gdLst>
              <a:ahLst/>
              <a:cxnLst>
                <a:cxn ang="0">
                  <a:pos x="T0" y="T1"/>
                </a:cxn>
                <a:cxn ang="0">
                  <a:pos x="T2" y="T3"/>
                </a:cxn>
                <a:cxn ang="0">
                  <a:pos x="T4" y="T5"/>
                </a:cxn>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 name="Freeform 20">
              <a:extLst>
                <a:ext uri="{FF2B5EF4-FFF2-40B4-BE49-F238E27FC236}">
                  <a16:creationId xmlns:a16="http://schemas.microsoft.com/office/drawing/2014/main" id="{A627ED23-624F-48A6-8847-239065112E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768289" y="5579"/>
              <a:ext cx="3417888" cy="2742066"/>
            </a:xfrm>
            <a:custGeom>
              <a:avLst/>
              <a:gdLst>
                <a:gd name="T0" fmla="*/ 718 w 718"/>
                <a:gd name="T1" fmla="*/ 575 h 575"/>
                <a:gd name="T2" fmla="*/ 0 w 718"/>
                <a:gd name="T3" fmla="*/ 0 h 575"/>
              </a:gdLst>
              <a:ahLst/>
              <a:cxnLst>
                <a:cxn ang="0">
                  <a:pos x="T0" y="T1"/>
                </a:cxn>
                <a:cxn ang="0">
                  <a:pos x="T2" y="T3"/>
                </a:cxn>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 name="Freeform 21">
              <a:extLst>
                <a:ext uri="{FF2B5EF4-FFF2-40B4-BE49-F238E27FC236}">
                  <a16:creationId xmlns:a16="http://schemas.microsoft.com/office/drawing/2014/main" id="{3C4E0399-3286-4902-BFBC-553F1658EE6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235014" y="10367"/>
              <a:ext cx="2951163"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 name="Freeform 22">
              <a:extLst>
                <a:ext uri="{FF2B5EF4-FFF2-40B4-BE49-F238E27FC236}">
                  <a16:creationId xmlns:a16="http://schemas.microsoft.com/office/drawing/2014/main" id="{87BD0E93-9F4E-426E-BFC4-97F42CB6AC0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20826" y="5579"/>
              <a:ext cx="2165350"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 name="Freeform 23">
              <a:extLst>
                <a:ext uri="{FF2B5EF4-FFF2-40B4-BE49-F238E27FC236}">
                  <a16:creationId xmlns:a16="http://schemas.microsoft.com/office/drawing/2014/main" id="{5A9691CE-6C88-46CF-BB27-9ABE143A4BC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90826" y="5579"/>
              <a:ext cx="895350"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pic>
        <p:nvPicPr>
          <p:cNvPr id="34" name="Picture 33">
            <a:extLst>
              <a:ext uri="{FF2B5EF4-FFF2-40B4-BE49-F238E27FC236}">
                <a16:creationId xmlns:a16="http://schemas.microsoft.com/office/drawing/2014/main" id="{9538230E-EE2B-49EF-87C8-1AD070BDE82A}"/>
              </a:ext>
            </a:extLst>
          </p:cNvPr>
          <p:cNvPicPr>
            <a:picLocks noChangeAspect="1"/>
          </p:cNvPicPr>
          <p:nvPr/>
        </p:nvPicPr>
        <p:blipFill rotWithShape="1">
          <a:blip r:embed="rId3"/>
          <a:srcRect l="65277" r="896" b="-2"/>
          <a:stretch/>
        </p:blipFill>
        <p:spPr>
          <a:xfrm>
            <a:off x="20" y="227"/>
            <a:ext cx="3475295" cy="6858000"/>
          </a:xfrm>
          <a:prstGeom prst="rect">
            <a:avLst/>
          </a:prstGeom>
          <a:ln>
            <a:noFill/>
          </a:ln>
        </p:spPr>
      </p:pic>
      <p:grpSp>
        <p:nvGrpSpPr>
          <p:cNvPr id="61" name="Group 60">
            <a:extLst>
              <a:ext uri="{FF2B5EF4-FFF2-40B4-BE49-F238E27FC236}">
                <a16:creationId xmlns:a16="http://schemas.microsoft.com/office/drawing/2014/main" id="{2CA0CC44-E8EE-4F46-9C58-31EFC87F102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20613" y="1186483"/>
            <a:ext cx="3382971" cy="4477933"/>
            <a:chOff x="3833747" y="1186483"/>
            <a:chExt cx="4510627" cy="4477933"/>
          </a:xfrm>
        </p:grpSpPr>
        <p:sp>
          <p:nvSpPr>
            <p:cNvPr id="62" name="Rectangle 61">
              <a:extLst>
                <a:ext uri="{FF2B5EF4-FFF2-40B4-BE49-F238E27FC236}">
                  <a16:creationId xmlns:a16="http://schemas.microsoft.com/office/drawing/2014/main" id="{2B7D9ED1-A7E3-43D5-B54F-0423C0D833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837681" y="1186483"/>
              <a:ext cx="4506693" cy="716184"/>
            </a:xfrm>
            <a:prstGeom prst="rect">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Isosceles Triangle 39">
              <a:extLst>
                <a:ext uri="{FF2B5EF4-FFF2-40B4-BE49-F238E27FC236}">
                  <a16:creationId xmlns:a16="http://schemas.microsoft.com/office/drawing/2014/main" id="{6D7F8CB2-BF59-41C4-A406-7915986F1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ectangle 63">
              <a:extLst>
                <a:ext uri="{FF2B5EF4-FFF2-40B4-BE49-F238E27FC236}">
                  <a16:creationId xmlns:a16="http://schemas.microsoft.com/office/drawing/2014/main" id="{D06D9693-0F10-45E0-8745-B820A968A1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833747" y="1991156"/>
              <a:ext cx="4510180" cy="3322196"/>
            </a:xfrm>
            <a:prstGeom prst="rect">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p:cNvSpPr>
            <a:spLocks noGrp="1"/>
          </p:cNvSpPr>
          <p:nvPr>
            <p:ph type="ctrTitle"/>
          </p:nvPr>
        </p:nvSpPr>
        <p:spPr>
          <a:xfrm>
            <a:off x="4687659" y="1910099"/>
            <a:ext cx="3259191" cy="2042725"/>
          </a:xfrm>
        </p:spPr>
        <p:txBody>
          <a:bodyPr>
            <a:normAutofit/>
          </a:bodyPr>
          <a:lstStyle/>
          <a:p>
            <a:r>
              <a:rPr lang="en-US" sz="3700" dirty="0"/>
              <a:t>HISTORY OF SCENOGRAPHY: </a:t>
            </a:r>
            <a:br>
              <a:rPr lang="en-US" sz="3700" dirty="0"/>
            </a:br>
            <a:r>
              <a:rPr lang="en-US" sz="3700" dirty="0"/>
              <a:t>THE SPACES</a:t>
            </a:r>
          </a:p>
        </p:txBody>
      </p:sp>
      <p:sp>
        <p:nvSpPr>
          <p:cNvPr id="3" name="TextBox 2">
            <a:extLst>
              <a:ext uri="{FF2B5EF4-FFF2-40B4-BE49-F238E27FC236}">
                <a16:creationId xmlns:a16="http://schemas.microsoft.com/office/drawing/2014/main" id="{F9259313-2811-2E43-AEE2-C96E0D53BEBB}"/>
              </a:ext>
            </a:extLst>
          </p:cNvPr>
          <p:cNvSpPr txBox="1"/>
          <p:nvPr/>
        </p:nvSpPr>
        <p:spPr>
          <a:xfrm>
            <a:off x="4753738" y="1376397"/>
            <a:ext cx="3259191" cy="1026125"/>
          </a:xfrm>
          <a:prstGeom prst="rect">
            <a:avLst/>
          </a:prstGeom>
        </p:spPr>
        <p:txBody>
          <a:bodyPr rtlCol="0">
            <a:normAutofit/>
          </a:bodyPr>
          <a:lstStyle/>
          <a:p>
            <a:pPr>
              <a:spcAft>
                <a:spcPts val="600"/>
              </a:spcAft>
            </a:pPr>
            <a:r>
              <a:rPr lang="en-US" dirty="0"/>
              <a:t>Where did we come from …</a:t>
            </a:r>
          </a:p>
        </p:txBody>
      </p:sp>
      <p:sp>
        <p:nvSpPr>
          <p:cNvPr id="6" name="TextBox 5">
            <a:extLst>
              <a:ext uri="{FF2B5EF4-FFF2-40B4-BE49-F238E27FC236}">
                <a16:creationId xmlns:a16="http://schemas.microsoft.com/office/drawing/2014/main" id="{60962997-42E0-1B42-AD9C-DCB128851BBC}"/>
              </a:ext>
            </a:extLst>
          </p:cNvPr>
          <p:cNvSpPr txBox="1"/>
          <p:nvPr/>
        </p:nvSpPr>
        <p:spPr>
          <a:xfrm>
            <a:off x="4006983" y="4498773"/>
            <a:ext cx="4674119" cy="369332"/>
          </a:xfrm>
          <a:prstGeom prst="rect">
            <a:avLst/>
          </a:prstGeom>
          <a:noFill/>
        </p:spPr>
        <p:txBody>
          <a:bodyPr wrap="square" lIns="91440" tIns="45720" rIns="91440" bIns="45720" rtlCol="0" anchor="t">
            <a:spAutoFit/>
          </a:bodyPr>
          <a:lstStyle/>
          <a:p>
            <a:pPr algn="ctr">
              <a:spcAft>
                <a:spcPts val="600"/>
              </a:spcAft>
            </a:pPr>
            <a:r>
              <a:rPr lang="en-US" dirty="0"/>
              <a:t>Principles of Design </a:t>
            </a:r>
          </a:p>
        </p:txBody>
      </p:sp>
    </p:spTree>
    <p:extLst>
      <p:ext uri="{BB962C8B-B14F-4D97-AF65-F5344CB8AC3E}">
        <p14:creationId xmlns:p14="http://schemas.microsoft.com/office/powerpoint/2010/main" val="32213395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17C4610E-9C18-467B-BF10-BE6A974CC3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7255" y="-59376"/>
            <a:ext cx="9386886" cy="6923798"/>
            <a:chOff x="-329674" y="-51881"/>
            <a:chExt cx="12515851" cy="6923798"/>
          </a:xfrm>
        </p:grpSpPr>
        <p:sp>
          <p:nvSpPr>
            <p:cNvPr id="12" name="Freeform 5">
              <a:extLst>
                <a:ext uri="{FF2B5EF4-FFF2-40B4-BE49-F238E27FC236}">
                  <a16:creationId xmlns:a16="http://schemas.microsoft.com/office/drawing/2014/main" id="{296DF307-344E-4E9B-A7AA-8139E450D1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6">
              <a:extLst>
                <a:ext uri="{FF2B5EF4-FFF2-40B4-BE49-F238E27FC236}">
                  <a16:creationId xmlns:a16="http://schemas.microsoft.com/office/drawing/2014/main" id="{E263CC2D-ACFB-4EB3-ADF9-CD82BC8422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7">
              <a:extLst>
                <a:ext uri="{FF2B5EF4-FFF2-40B4-BE49-F238E27FC236}">
                  <a16:creationId xmlns:a16="http://schemas.microsoft.com/office/drawing/2014/main" id="{C5366E2F-9BA0-485A-B1CA-A5E6E2E379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8">
              <a:extLst>
                <a:ext uri="{FF2B5EF4-FFF2-40B4-BE49-F238E27FC236}">
                  <a16:creationId xmlns:a16="http://schemas.microsoft.com/office/drawing/2014/main" id="{1803051E-7C26-4F53-8293-B4EAED4212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 name="Freeform 9">
              <a:extLst>
                <a:ext uri="{FF2B5EF4-FFF2-40B4-BE49-F238E27FC236}">
                  <a16:creationId xmlns:a16="http://schemas.microsoft.com/office/drawing/2014/main" id="{D10888CD-E496-4116-9C45-CF4F17ADE6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7" name="Freeform 10">
              <a:extLst>
                <a:ext uri="{FF2B5EF4-FFF2-40B4-BE49-F238E27FC236}">
                  <a16:creationId xmlns:a16="http://schemas.microsoft.com/office/drawing/2014/main" id="{0A42DA8F-DA3D-43E9-A184-E0F6C133A1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1">
              <a:extLst>
                <a:ext uri="{FF2B5EF4-FFF2-40B4-BE49-F238E27FC236}">
                  <a16:creationId xmlns:a16="http://schemas.microsoft.com/office/drawing/2014/main" id="{473EAD31-7AA3-49B7-ADD6-C13FF0F14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2">
              <a:extLst>
                <a:ext uri="{FF2B5EF4-FFF2-40B4-BE49-F238E27FC236}">
                  <a16:creationId xmlns:a16="http://schemas.microsoft.com/office/drawing/2014/main" id="{2BBB7CDF-BA2E-451F-9201-CF2B6FEAEA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3">
              <a:extLst>
                <a:ext uri="{FF2B5EF4-FFF2-40B4-BE49-F238E27FC236}">
                  <a16:creationId xmlns:a16="http://schemas.microsoft.com/office/drawing/2014/main" id="{84809EF2-CD0D-4BC3-ABC7-E7E312A1D7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1" name="Freeform 14">
              <a:extLst>
                <a:ext uri="{FF2B5EF4-FFF2-40B4-BE49-F238E27FC236}">
                  <a16:creationId xmlns:a16="http://schemas.microsoft.com/office/drawing/2014/main" id="{11D2D6C5-637B-4AFE-97F4-D4E48A6134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2" name="Freeform 15">
              <a:extLst>
                <a:ext uri="{FF2B5EF4-FFF2-40B4-BE49-F238E27FC236}">
                  <a16:creationId xmlns:a16="http://schemas.microsoft.com/office/drawing/2014/main" id="{F841B2C5-57F5-4FE6-B4D4-EBB3F30881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3" name="Freeform 16">
              <a:extLst>
                <a:ext uri="{FF2B5EF4-FFF2-40B4-BE49-F238E27FC236}">
                  <a16:creationId xmlns:a16="http://schemas.microsoft.com/office/drawing/2014/main" id="{B4822A39-2A52-4B2C-9319-BEFC526DB0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4" name="Freeform 17">
              <a:extLst>
                <a:ext uri="{FF2B5EF4-FFF2-40B4-BE49-F238E27FC236}">
                  <a16:creationId xmlns:a16="http://schemas.microsoft.com/office/drawing/2014/main" id="{4E469692-E783-4950-8DEC-3A1FD3978B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8">
              <a:extLst>
                <a:ext uri="{FF2B5EF4-FFF2-40B4-BE49-F238E27FC236}">
                  <a16:creationId xmlns:a16="http://schemas.microsoft.com/office/drawing/2014/main" id="{012909CD-3254-41E5-B8BB-0F2D7CE0D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19">
              <a:extLst>
                <a:ext uri="{FF2B5EF4-FFF2-40B4-BE49-F238E27FC236}">
                  <a16:creationId xmlns:a16="http://schemas.microsoft.com/office/drawing/2014/main" id="{93E7648E-861E-4503-AEDC-56C4EC5072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7" name="Freeform 20">
              <a:extLst>
                <a:ext uri="{FF2B5EF4-FFF2-40B4-BE49-F238E27FC236}">
                  <a16:creationId xmlns:a16="http://schemas.microsoft.com/office/drawing/2014/main" id="{F9C72257-EBD0-4D1C-A32C-D846446872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8" name="Freeform 21">
              <a:extLst>
                <a:ext uri="{FF2B5EF4-FFF2-40B4-BE49-F238E27FC236}">
                  <a16:creationId xmlns:a16="http://schemas.microsoft.com/office/drawing/2014/main" id="{87BB2CBB-9C22-4E28-AB86-DC92AEE2DB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2">
              <a:extLst>
                <a:ext uri="{FF2B5EF4-FFF2-40B4-BE49-F238E27FC236}">
                  <a16:creationId xmlns:a16="http://schemas.microsoft.com/office/drawing/2014/main" id="{F85B3053-8D9F-410A-80C2-7960DDEA6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30" name="Freeform 23">
              <a:extLst>
                <a:ext uri="{FF2B5EF4-FFF2-40B4-BE49-F238E27FC236}">
                  <a16:creationId xmlns:a16="http://schemas.microsoft.com/office/drawing/2014/main" id="{E8FF5DA7-6E72-41F1-A54C-EAF440A274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2" name="Group 31">
            <a:extLst>
              <a:ext uri="{FF2B5EF4-FFF2-40B4-BE49-F238E27FC236}">
                <a16:creationId xmlns:a16="http://schemas.microsoft.com/office/drawing/2014/main" id="{A899734C-500F-4274-9854-8BFA14A1D7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51969" y="1186483"/>
            <a:ext cx="6636259" cy="4477933"/>
            <a:chOff x="1669293" y="1186483"/>
            <a:chExt cx="8848345" cy="4477933"/>
          </a:xfrm>
        </p:grpSpPr>
        <p:sp>
          <p:nvSpPr>
            <p:cNvPr id="33" name="Rectangle 32">
              <a:extLst>
                <a:ext uri="{FF2B5EF4-FFF2-40B4-BE49-F238E27FC236}">
                  <a16:creationId xmlns:a16="http://schemas.microsoft.com/office/drawing/2014/main" id="{FF07BF51-2934-47AD-A415-7400882F14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4" name="Isosceles Triangle 33">
              <a:extLst>
                <a:ext uri="{FF2B5EF4-FFF2-40B4-BE49-F238E27FC236}">
                  <a16:creationId xmlns:a16="http://schemas.microsoft.com/office/drawing/2014/main" id="{DD6E3DF0-EDC0-458B-9C5B-911814F0A6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5" name="Rectangle 34">
              <a:extLst>
                <a:ext uri="{FF2B5EF4-FFF2-40B4-BE49-F238E27FC236}">
                  <a16:creationId xmlns:a16="http://schemas.microsoft.com/office/drawing/2014/main" id="{5D0824B1-47C9-4504-99FB-CB15051979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useBgFill="1">
        <p:nvSpPr>
          <p:cNvPr id="37" name="Rectangle 36">
            <a:extLst>
              <a:ext uri="{FF2B5EF4-FFF2-40B4-BE49-F238E27FC236}">
                <a16:creationId xmlns:a16="http://schemas.microsoft.com/office/drawing/2014/main" id="{90641E66-A174-43FA-B84A-6683048A77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9" name="Group 38">
            <a:extLst>
              <a:ext uri="{FF2B5EF4-FFF2-40B4-BE49-F238E27FC236}">
                <a16:creationId xmlns:a16="http://schemas.microsoft.com/office/drawing/2014/main" id="{547ED295-8A9F-42C8-97CD-D758BBA9E13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7255" y="-59376"/>
            <a:ext cx="9386886" cy="6923798"/>
            <a:chOff x="-329674" y="-51881"/>
            <a:chExt cx="12515851" cy="6923798"/>
          </a:xfrm>
        </p:grpSpPr>
        <p:sp>
          <p:nvSpPr>
            <p:cNvPr id="40" name="Freeform 5">
              <a:extLst>
                <a:ext uri="{FF2B5EF4-FFF2-40B4-BE49-F238E27FC236}">
                  <a16:creationId xmlns:a16="http://schemas.microsoft.com/office/drawing/2014/main" id="{F17CE396-529A-44F9-9BF5-61DFA854306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29674" y="1298404"/>
              <a:ext cx="9702800"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 name="Freeform 6">
              <a:extLst>
                <a:ext uri="{FF2B5EF4-FFF2-40B4-BE49-F238E27FC236}">
                  <a16:creationId xmlns:a16="http://schemas.microsoft.com/office/drawing/2014/main" id="{42E691B7-CD2E-45C9-87F3-A9950C71E28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70451" y="2018236"/>
              <a:ext cx="7373938"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 name="Freeform 7">
              <a:extLst>
                <a:ext uri="{FF2B5EF4-FFF2-40B4-BE49-F238E27FC236}">
                  <a16:creationId xmlns:a16="http://schemas.microsoft.com/office/drawing/2014/main" id="{E7C5F583-4781-49D8-92CA-E3D0B3F6B13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51351" y="1788400"/>
              <a:ext cx="8035925"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 name="Freeform 8">
              <a:extLst>
                <a:ext uri="{FF2B5EF4-FFF2-40B4-BE49-F238E27FC236}">
                  <a16:creationId xmlns:a16="http://schemas.microsoft.com/office/drawing/2014/main" id="{D5A7D1BA-D0AF-4759-8E60-32584F43AAC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49842"/>
              <a:ext cx="10334625"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 name="Freeform 9">
              <a:extLst>
                <a:ext uri="{FF2B5EF4-FFF2-40B4-BE49-F238E27FC236}">
                  <a16:creationId xmlns:a16="http://schemas.microsoft.com/office/drawing/2014/main" id="{EB6F5532-3CC8-4C04-A277-99B5B36158A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6186246"/>
              <a:ext cx="504825"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 name="Freeform 10">
              <a:extLst>
                <a:ext uri="{FF2B5EF4-FFF2-40B4-BE49-F238E27FC236}">
                  <a16:creationId xmlns:a16="http://schemas.microsoft.com/office/drawing/2014/main" id="{436CBD62-61C7-4EE2-9668-54E2B38185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1881"/>
              <a:ext cx="11091863"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 name="Freeform 11">
              <a:extLst>
                <a:ext uri="{FF2B5EF4-FFF2-40B4-BE49-F238E27FC236}">
                  <a16:creationId xmlns:a16="http://schemas.microsoft.com/office/drawing/2014/main" id="{80599F96-0C1E-4A28-AB8C-B791A20ECDA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426601" y="5579"/>
              <a:ext cx="5788025"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 name="Freeform 12">
              <a:extLst>
                <a:ext uri="{FF2B5EF4-FFF2-40B4-BE49-F238E27FC236}">
                  <a16:creationId xmlns:a16="http://schemas.microsoft.com/office/drawing/2014/main" id="{9BFDE536-D4A2-4EA0-9A02-D2A97D478CA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105727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 name="Freeform 13">
              <a:extLst>
                <a:ext uri="{FF2B5EF4-FFF2-40B4-BE49-F238E27FC236}">
                  <a16:creationId xmlns:a16="http://schemas.microsoft.com/office/drawing/2014/main" id="{F970731E-350E-42EE-987B-2E27F440BA1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21889" y="5579"/>
              <a:ext cx="5588000" cy="6866337"/>
            </a:xfrm>
            <a:custGeom>
              <a:avLst/>
              <a:gdLst>
                <a:gd name="T0" fmla="*/ 1067 w 1174"/>
                <a:gd name="T1" fmla="*/ 1440 h 1440"/>
                <a:gd name="T2" fmla="*/ 698 w 1174"/>
                <a:gd name="T3" fmla="*/ 577 h 1440"/>
                <a:gd name="T4" fmla="*/ 0 w 1174"/>
                <a:gd name="T5" fmla="*/ 0 h 1440"/>
              </a:gdLst>
              <a:ahLst/>
              <a:cxnLst>
                <a:cxn ang="0">
                  <a:pos x="T0" y="T1"/>
                </a:cxn>
                <a:cxn ang="0">
                  <a:pos x="T2" y="T3"/>
                </a:cxn>
                <a:cxn ang="0">
                  <a:pos x="T4" y="T5"/>
                </a:cxn>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 name="Freeform 14">
              <a:extLst>
                <a:ext uri="{FF2B5EF4-FFF2-40B4-BE49-F238E27FC236}">
                  <a16:creationId xmlns:a16="http://schemas.microsoft.com/office/drawing/2014/main" id="{A537B0D7-2B26-4D5C-B1A0-88371443535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790"/>
              <a:ext cx="595313"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 name="Freeform 15">
              <a:extLst>
                <a:ext uri="{FF2B5EF4-FFF2-40B4-BE49-F238E27FC236}">
                  <a16:creationId xmlns:a16="http://schemas.microsoft.com/office/drawing/2014/main" id="{896DEA07-B6CA-4AC3-A585-5116BB88060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012389" y="5579"/>
              <a:ext cx="5497513" cy="6866337"/>
            </a:xfrm>
            <a:custGeom>
              <a:avLst/>
              <a:gdLst>
                <a:gd name="T0" fmla="*/ 1056 w 1155"/>
                <a:gd name="T1" fmla="*/ 1440 h 1440"/>
                <a:gd name="T2" fmla="*/ 686 w 1155"/>
                <a:gd name="T3" fmla="*/ 580 h 1440"/>
                <a:gd name="T4" fmla="*/ 0 w 1155"/>
                <a:gd name="T5" fmla="*/ 0 h 1440"/>
              </a:gdLst>
              <a:ahLst/>
              <a:cxnLst>
                <a:cxn ang="0">
                  <a:pos x="T0" y="T1"/>
                </a:cxn>
                <a:cxn ang="0">
                  <a:pos x="T2" y="T3"/>
                </a:cxn>
                <a:cxn ang="0">
                  <a:pos x="T4" y="T5"/>
                </a:cxn>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 name="Freeform 16">
              <a:extLst>
                <a:ext uri="{FF2B5EF4-FFF2-40B4-BE49-F238E27FC236}">
                  <a16:creationId xmlns:a16="http://schemas.microsoft.com/office/drawing/2014/main" id="{9F04AA7A-8859-4690-BCEE-6C08CC52B97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357188"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 name="Freeform 17">
              <a:extLst>
                <a:ext uri="{FF2B5EF4-FFF2-40B4-BE49-F238E27FC236}">
                  <a16:creationId xmlns:a16="http://schemas.microsoft.com/office/drawing/2014/main" id="{A43822EB-7F41-43ED-BBB8-77D3C76431E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10826" y="790"/>
              <a:ext cx="5522913" cy="6871126"/>
            </a:xfrm>
            <a:custGeom>
              <a:avLst/>
              <a:gdLst>
                <a:gd name="T0" fmla="*/ 1053 w 1160"/>
                <a:gd name="T1" fmla="*/ 1441 h 1441"/>
                <a:gd name="T2" fmla="*/ 705 w 1160"/>
                <a:gd name="T3" fmla="*/ 599 h 1441"/>
                <a:gd name="T4" fmla="*/ 0 w 1160"/>
                <a:gd name="T5" fmla="*/ 0 h 1441"/>
              </a:gdLst>
              <a:ahLst/>
              <a:cxnLst>
                <a:cxn ang="0">
                  <a:pos x="T0" y="T1"/>
                </a:cxn>
                <a:cxn ang="0">
                  <a:pos x="T2" y="T3"/>
                </a:cxn>
                <a:cxn ang="0">
                  <a:pos x="T4" y="T5"/>
                </a:cxn>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 name="Freeform 18">
              <a:extLst>
                <a:ext uri="{FF2B5EF4-FFF2-40B4-BE49-F238E27FC236}">
                  <a16:creationId xmlns:a16="http://schemas.microsoft.com/office/drawing/2014/main" id="{4B3B38F3-F0E6-441A-868E-8607DA5F693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63239" y="5579"/>
              <a:ext cx="5413375" cy="6866337"/>
            </a:xfrm>
            <a:custGeom>
              <a:avLst/>
              <a:gdLst>
                <a:gd name="T0" fmla="*/ 1040 w 1137"/>
                <a:gd name="T1" fmla="*/ 1440 h 1440"/>
                <a:gd name="T2" fmla="*/ 698 w 1137"/>
                <a:gd name="T3" fmla="*/ 611 h 1440"/>
                <a:gd name="T4" fmla="*/ 0 w 1137"/>
                <a:gd name="T5" fmla="*/ 0 h 1440"/>
              </a:gdLst>
              <a:ahLst/>
              <a:cxnLst>
                <a:cxn ang="0">
                  <a:pos x="T0" y="T1"/>
                </a:cxn>
                <a:cxn ang="0">
                  <a:pos x="T2" y="T3"/>
                </a:cxn>
                <a:cxn ang="0">
                  <a:pos x="T4" y="T5"/>
                </a:cxn>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 name="Freeform 19">
              <a:extLst>
                <a:ext uri="{FF2B5EF4-FFF2-40B4-BE49-F238E27FC236}">
                  <a16:creationId xmlns:a16="http://schemas.microsoft.com/office/drawing/2014/main" id="{FCE11330-43E9-401D-9F3A-BFDF24B086D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77576" y="5579"/>
              <a:ext cx="5037138" cy="6861550"/>
            </a:xfrm>
            <a:custGeom>
              <a:avLst/>
              <a:gdLst>
                <a:gd name="T0" fmla="*/ 1011 w 1058"/>
                <a:gd name="T1" fmla="*/ 1439 h 1439"/>
                <a:gd name="T2" fmla="*/ 648 w 1058"/>
                <a:gd name="T3" fmla="*/ 617 h 1439"/>
                <a:gd name="T4" fmla="*/ 0 w 1058"/>
                <a:gd name="T5" fmla="*/ 0 h 1439"/>
              </a:gdLst>
              <a:ahLst/>
              <a:cxnLst>
                <a:cxn ang="0">
                  <a:pos x="T0" y="T1"/>
                </a:cxn>
                <a:cxn ang="0">
                  <a:pos x="T2" y="T3"/>
                </a:cxn>
                <a:cxn ang="0">
                  <a:pos x="T4" y="T5"/>
                </a:cxn>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 name="Freeform 20">
              <a:extLst>
                <a:ext uri="{FF2B5EF4-FFF2-40B4-BE49-F238E27FC236}">
                  <a16:creationId xmlns:a16="http://schemas.microsoft.com/office/drawing/2014/main" id="{36DDC4C0-D3A4-41EC-8892-B45EA89E395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768289" y="5579"/>
              <a:ext cx="3417888" cy="2742066"/>
            </a:xfrm>
            <a:custGeom>
              <a:avLst/>
              <a:gdLst>
                <a:gd name="T0" fmla="*/ 718 w 718"/>
                <a:gd name="T1" fmla="*/ 575 h 575"/>
                <a:gd name="T2" fmla="*/ 0 w 718"/>
                <a:gd name="T3" fmla="*/ 0 h 575"/>
              </a:gdLst>
              <a:ahLst/>
              <a:cxnLst>
                <a:cxn ang="0">
                  <a:pos x="T0" y="T1"/>
                </a:cxn>
                <a:cxn ang="0">
                  <a:pos x="T2" y="T3"/>
                </a:cxn>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 name="Freeform 21">
              <a:extLst>
                <a:ext uri="{FF2B5EF4-FFF2-40B4-BE49-F238E27FC236}">
                  <a16:creationId xmlns:a16="http://schemas.microsoft.com/office/drawing/2014/main" id="{2EF8BFC1-D29D-4099-A13E-87B637976BA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235014" y="10367"/>
              <a:ext cx="2951163"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 name="Freeform 22">
              <a:extLst>
                <a:ext uri="{FF2B5EF4-FFF2-40B4-BE49-F238E27FC236}">
                  <a16:creationId xmlns:a16="http://schemas.microsoft.com/office/drawing/2014/main" id="{48FB0D5F-300C-4122-93BB-104252EEF7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20826" y="5579"/>
              <a:ext cx="2165350"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 name="Freeform 23">
              <a:extLst>
                <a:ext uri="{FF2B5EF4-FFF2-40B4-BE49-F238E27FC236}">
                  <a16:creationId xmlns:a16="http://schemas.microsoft.com/office/drawing/2014/main" id="{A45BCFE4-E42D-41F7-B5DB-D89C6779625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90826" y="5579"/>
              <a:ext cx="895350"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60" name="Group 59">
            <a:extLst>
              <a:ext uri="{FF2B5EF4-FFF2-40B4-BE49-F238E27FC236}">
                <a16:creationId xmlns:a16="http://schemas.microsoft.com/office/drawing/2014/main" id="{8587231B-3AA7-4109-A158-8C655E2B722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5313" y="1186483"/>
            <a:ext cx="4456264" cy="4477933"/>
            <a:chOff x="807084" y="1186483"/>
            <a:chExt cx="5941686" cy="4477933"/>
          </a:xfrm>
        </p:grpSpPr>
        <p:sp>
          <p:nvSpPr>
            <p:cNvPr id="61" name="Rectangle 60">
              <a:extLst>
                <a:ext uri="{FF2B5EF4-FFF2-40B4-BE49-F238E27FC236}">
                  <a16:creationId xmlns:a16="http://schemas.microsoft.com/office/drawing/2014/main" id="{C901AA8F-9E83-47A9-9F44-427ABA0CDC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7780" y="1186483"/>
              <a:ext cx="5940295"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Isosceles Triangle 39">
              <a:extLst>
                <a:ext uri="{FF2B5EF4-FFF2-40B4-BE49-F238E27FC236}">
                  <a16:creationId xmlns:a16="http://schemas.microsoft.com/office/drawing/2014/main" id="{25B4986D-53F3-4336-894D-B69684F6BC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3574311"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Rectangle 62">
              <a:extLst>
                <a:ext uri="{FF2B5EF4-FFF2-40B4-BE49-F238E27FC236}">
                  <a16:creationId xmlns:a16="http://schemas.microsoft.com/office/drawing/2014/main" id="{E8BD5EF9-0036-463B-A759-1B9C43579A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7084" y="1991156"/>
              <a:ext cx="5941686"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p:cNvSpPr>
            <a:spLocks noGrp="1"/>
          </p:cNvSpPr>
          <p:nvPr>
            <p:ph type="title"/>
          </p:nvPr>
        </p:nvSpPr>
        <p:spPr>
          <a:xfrm>
            <a:off x="656761" y="2777889"/>
            <a:ext cx="4327492" cy="1748729"/>
          </a:xfrm>
        </p:spPr>
        <p:txBody>
          <a:bodyPr vert="horz" lIns="228600" tIns="228600" rIns="228600" bIns="0" rtlCol="0" anchor="b">
            <a:normAutofit fontScale="90000"/>
          </a:bodyPr>
          <a:lstStyle/>
          <a:p>
            <a:pPr defTabSz="914400">
              <a:lnSpc>
                <a:spcPct val="80000"/>
              </a:lnSpc>
            </a:pPr>
            <a:r>
              <a:rPr lang="en-US" sz="2800" spc="-150" dirty="0"/>
              <a:t>LET’S START AT THE VERY BEGINNING…..</a:t>
            </a:r>
            <a:br>
              <a:rPr lang="en-US" sz="2800" spc="-150" dirty="0"/>
            </a:br>
            <a:br>
              <a:rPr lang="en-US" sz="2800" spc="-150" dirty="0"/>
            </a:br>
            <a:r>
              <a:rPr lang="en-US" sz="2800" spc="-150" dirty="0"/>
              <a:t>The Ancient</a:t>
            </a:r>
            <a:br>
              <a:rPr lang="en-US" sz="2800" spc="-150" dirty="0"/>
            </a:br>
            <a:r>
              <a:rPr lang="en-US" sz="2800" spc="-150" dirty="0"/>
              <a:t>Greeks!</a:t>
            </a:r>
            <a:br>
              <a:rPr lang="en-US" sz="1800" spc="-150" dirty="0"/>
            </a:br>
            <a:br>
              <a:rPr lang="en-US" sz="1800" spc="-150" dirty="0"/>
            </a:br>
            <a:endParaRPr lang="en-US" sz="1800" spc="-150" dirty="0"/>
          </a:p>
        </p:txBody>
      </p:sp>
      <p:sp>
        <p:nvSpPr>
          <p:cNvPr id="65" name="Rectangle 64">
            <a:extLst>
              <a:ext uri="{FF2B5EF4-FFF2-40B4-BE49-F238E27FC236}">
                <a16:creationId xmlns:a16="http://schemas.microsoft.com/office/drawing/2014/main" id="{42249EA3-BDA3-4D18-8485-25140F56E1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3220" y="-6706"/>
            <a:ext cx="3480779" cy="6871125"/>
          </a:xfrm>
          <a:prstGeom prst="rect">
            <a:avLst/>
          </a:prstGeom>
          <a:solidFill>
            <a:schemeClr val="bg1"/>
          </a:solidFill>
          <a:ln w="9525">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ncient_greece_colouring_pages_av2.jpg"/>
          <p:cNvPicPr>
            <a:picLocks noChangeAspect="1"/>
          </p:cNvPicPr>
          <p:nvPr/>
        </p:nvPicPr>
        <p:blipFill rotWithShape="1">
          <a:blip r:embed="rId2">
            <a:extLst>
              <a:ext uri="{28A0092B-C50C-407E-A947-70E740481C1C}">
                <a14:useLocalDpi xmlns:a14="http://schemas.microsoft.com/office/drawing/2010/main" val="0"/>
              </a:ext>
            </a:extLst>
          </a:blip>
          <a:srcRect b="10075"/>
          <a:stretch/>
        </p:blipFill>
        <p:spPr>
          <a:xfrm>
            <a:off x="5906904" y="1509782"/>
            <a:ext cx="2996214" cy="3831957"/>
          </a:xfrm>
          <a:prstGeom prst="rect">
            <a:avLst/>
          </a:prstGeom>
          <a:solidFill>
            <a:srgbClr val="FF8E22"/>
          </a:solidFill>
          <a:ln w="9525">
            <a:noFill/>
          </a:ln>
        </p:spPr>
      </p:pic>
    </p:spTree>
    <p:extLst>
      <p:ext uri="{BB962C8B-B14F-4D97-AF65-F5344CB8AC3E}">
        <p14:creationId xmlns:p14="http://schemas.microsoft.com/office/powerpoint/2010/main" val="29164377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12">
            <a:extLst>
              <a:ext uri="{FF2B5EF4-FFF2-40B4-BE49-F238E27FC236}">
                <a16:creationId xmlns:a16="http://schemas.microsoft.com/office/drawing/2014/main" id="{48CAE4AE-A9DF-45AF-9A9C-1712BC634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1" name="Group 14">
            <a:extLst>
              <a:ext uri="{FF2B5EF4-FFF2-40B4-BE49-F238E27FC236}">
                <a16:creationId xmlns:a16="http://schemas.microsoft.com/office/drawing/2014/main" id="{6C272060-BC98-4C91-A58F-4DFEC566CF7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134" y="0"/>
            <a:ext cx="9438087" cy="6853238"/>
            <a:chOff x="-417513" y="0"/>
            <a:chExt cx="12584114" cy="6853238"/>
          </a:xfrm>
        </p:grpSpPr>
        <p:sp>
          <p:nvSpPr>
            <p:cNvPr id="42" name="Freeform 5">
              <a:extLst>
                <a:ext uri="{FF2B5EF4-FFF2-40B4-BE49-F238E27FC236}">
                  <a16:creationId xmlns:a16="http://schemas.microsoft.com/office/drawing/2014/main" id="{8BA2DCB9-0DC0-4109-B2A2-56896E35E66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 name="Freeform 6">
              <a:extLst>
                <a:ext uri="{FF2B5EF4-FFF2-40B4-BE49-F238E27FC236}">
                  <a16:creationId xmlns:a16="http://schemas.microsoft.com/office/drawing/2014/main" id="{64A33555-1142-4AD7-8084-1A99422A11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 name="Freeform 7">
              <a:extLst>
                <a:ext uri="{FF2B5EF4-FFF2-40B4-BE49-F238E27FC236}">
                  <a16:creationId xmlns:a16="http://schemas.microsoft.com/office/drawing/2014/main" id="{BC6E4081-1A88-453E-8CCF-B97B0CE20D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 name="Freeform 8">
              <a:extLst>
                <a:ext uri="{FF2B5EF4-FFF2-40B4-BE49-F238E27FC236}">
                  <a16:creationId xmlns:a16="http://schemas.microsoft.com/office/drawing/2014/main" id="{5B7E0935-6EE8-4C61-AED5-09B9A2A99AF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 name="Freeform 9">
              <a:extLst>
                <a:ext uri="{FF2B5EF4-FFF2-40B4-BE49-F238E27FC236}">
                  <a16:creationId xmlns:a16="http://schemas.microsoft.com/office/drawing/2014/main" id="{EB962BD6-C878-48FF-A75E-DCC7BDA3C33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 name="Freeform 10">
              <a:extLst>
                <a:ext uri="{FF2B5EF4-FFF2-40B4-BE49-F238E27FC236}">
                  <a16:creationId xmlns:a16="http://schemas.microsoft.com/office/drawing/2014/main" id="{CABF3786-BDE1-4FE5-9967-F6B6131A2CF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 name="Freeform 11">
              <a:extLst>
                <a:ext uri="{FF2B5EF4-FFF2-40B4-BE49-F238E27FC236}">
                  <a16:creationId xmlns:a16="http://schemas.microsoft.com/office/drawing/2014/main" id="{4969707A-C75E-4F7F-A5C2-2991C654755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 name="Freeform 12">
              <a:extLst>
                <a:ext uri="{FF2B5EF4-FFF2-40B4-BE49-F238E27FC236}">
                  <a16:creationId xmlns:a16="http://schemas.microsoft.com/office/drawing/2014/main" id="{0E293989-8389-48CD-85D3-CAEFD5E9637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 name="Freeform 13">
              <a:extLst>
                <a:ext uri="{FF2B5EF4-FFF2-40B4-BE49-F238E27FC236}">
                  <a16:creationId xmlns:a16="http://schemas.microsoft.com/office/drawing/2014/main" id="{8DCF1E8B-9247-45E2-8641-90DA9F7D52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 name="Freeform 14">
              <a:extLst>
                <a:ext uri="{FF2B5EF4-FFF2-40B4-BE49-F238E27FC236}">
                  <a16:creationId xmlns:a16="http://schemas.microsoft.com/office/drawing/2014/main" id="{48DF418F-91AD-4E55-AF3B-F28FF45961B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 name="Freeform 15">
              <a:extLst>
                <a:ext uri="{FF2B5EF4-FFF2-40B4-BE49-F238E27FC236}">
                  <a16:creationId xmlns:a16="http://schemas.microsoft.com/office/drawing/2014/main" id="{EDBF35BD-D1DA-49B1-AE30-289189DACD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 name="Freeform 16">
              <a:extLst>
                <a:ext uri="{FF2B5EF4-FFF2-40B4-BE49-F238E27FC236}">
                  <a16:creationId xmlns:a16="http://schemas.microsoft.com/office/drawing/2014/main" id="{69198BEC-A3B6-4562-AB0F-3E7760026C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 name="Freeform 17">
              <a:extLst>
                <a:ext uri="{FF2B5EF4-FFF2-40B4-BE49-F238E27FC236}">
                  <a16:creationId xmlns:a16="http://schemas.microsoft.com/office/drawing/2014/main" id="{9AB30D45-77AB-4323-83A2-1A637D07D54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 name="Freeform 18">
              <a:extLst>
                <a:ext uri="{FF2B5EF4-FFF2-40B4-BE49-F238E27FC236}">
                  <a16:creationId xmlns:a16="http://schemas.microsoft.com/office/drawing/2014/main" id="{D1AD137E-7B63-434C-9D0D-5A64BB49685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 name="Freeform 19">
              <a:extLst>
                <a:ext uri="{FF2B5EF4-FFF2-40B4-BE49-F238E27FC236}">
                  <a16:creationId xmlns:a16="http://schemas.microsoft.com/office/drawing/2014/main" id="{8B32BE2D-36DC-4BD0-952E-8FE32A70DB8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 name="Freeform 20">
              <a:extLst>
                <a:ext uri="{FF2B5EF4-FFF2-40B4-BE49-F238E27FC236}">
                  <a16:creationId xmlns:a16="http://schemas.microsoft.com/office/drawing/2014/main" id="{930295E0-AD01-4DB0-9829-AD91BED608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 name="Freeform 21">
              <a:extLst>
                <a:ext uri="{FF2B5EF4-FFF2-40B4-BE49-F238E27FC236}">
                  <a16:creationId xmlns:a16="http://schemas.microsoft.com/office/drawing/2014/main" id="{29807E74-6BFD-4EA7-B3F3-92C0728A7D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 name="Freeform 22">
              <a:extLst>
                <a:ext uri="{FF2B5EF4-FFF2-40B4-BE49-F238E27FC236}">
                  <a16:creationId xmlns:a16="http://schemas.microsoft.com/office/drawing/2014/main" id="{C9EDBF49-4B87-4B6F-BEE6-DDC4A63CE60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 name="Freeform 23">
              <a:extLst>
                <a:ext uri="{FF2B5EF4-FFF2-40B4-BE49-F238E27FC236}">
                  <a16:creationId xmlns:a16="http://schemas.microsoft.com/office/drawing/2014/main" id="{7738C468-1405-4ED9-8392-F93FA995EE0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 name="Freeform 24">
              <a:extLst>
                <a:ext uri="{FF2B5EF4-FFF2-40B4-BE49-F238E27FC236}">
                  <a16:creationId xmlns:a16="http://schemas.microsoft.com/office/drawing/2014/main" id="{F16402CF-F511-450A-8584-8C8A5B7E9D9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 name="Freeform 25">
              <a:extLst>
                <a:ext uri="{FF2B5EF4-FFF2-40B4-BE49-F238E27FC236}">
                  <a16:creationId xmlns:a16="http://schemas.microsoft.com/office/drawing/2014/main" id="{85E5B49A-CFC2-4019-9BA6-528095F788C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5452264" y="795527"/>
            <a:ext cx="3092804" cy="1433323"/>
          </a:xfrm>
        </p:spPr>
        <p:txBody>
          <a:bodyPr vert="horz" lIns="228600" tIns="228600" rIns="228600" bIns="228600" rtlCol="0" anchor="ctr">
            <a:normAutofit/>
          </a:bodyPr>
          <a:lstStyle/>
          <a:p>
            <a:pPr defTabSz="914400"/>
            <a:r>
              <a:rPr lang="en-US" sz="2800" spc="-150" dirty="0">
                <a:solidFill>
                  <a:schemeClr val="tx2"/>
                </a:solidFill>
              </a:rPr>
              <a:t>THE SPACE  - 500 BC 2500 YEARS AGO</a:t>
            </a:r>
          </a:p>
        </p:txBody>
      </p:sp>
      <p:sp>
        <p:nvSpPr>
          <p:cNvPr id="63" name="Rectangle 37">
            <a:extLst>
              <a:ext uri="{FF2B5EF4-FFF2-40B4-BE49-F238E27FC236}">
                <a16:creationId xmlns:a16="http://schemas.microsoft.com/office/drawing/2014/main" id="{E972DE0D-2E53-4159-ABD3-C60152426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5790" y="795527"/>
            <a:ext cx="4477978" cy="5248847"/>
          </a:xfrm>
          <a:prstGeom prst="rect">
            <a:avLst/>
          </a:prstGeom>
          <a:solidFill>
            <a:schemeClr val="bg1"/>
          </a:solidFill>
          <a:ln w="19050">
            <a:solidFill>
              <a:schemeClr val="accent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theaterdiagram.jpg"/>
          <p:cNvPicPr>
            <a:picLocks noGrp="1" noChangeAspect="1"/>
          </p:cNvPicPr>
          <p:nvPr>
            <p:ph idx="1"/>
          </p:nvPr>
        </p:nvPicPr>
        <p:blipFill rotWithShape="1">
          <a:blip r:embed="rId3">
            <a:extLst>
              <a:ext uri="{28A0092B-C50C-407E-A947-70E740481C1C}">
                <a14:useLocalDpi xmlns:a14="http://schemas.microsoft.com/office/drawing/2010/main" val="0"/>
              </a:ext>
            </a:extLst>
          </a:blip>
          <a:srcRect l="-347"/>
          <a:stretch/>
        </p:blipFill>
        <p:spPr>
          <a:xfrm>
            <a:off x="729086" y="1579199"/>
            <a:ext cx="4231386" cy="3681501"/>
          </a:xfrm>
          <a:prstGeom prst="rect">
            <a:avLst/>
          </a:prstGeom>
          <a:ln w="12700">
            <a:noFill/>
          </a:ln>
        </p:spPr>
      </p:pic>
      <p:sp>
        <p:nvSpPr>
          <p:cNvPr id="8" name="TextBox 7"/>
          <p:cNvSpPr txBox="1"/>
          <p:nvPr/>
        </p:nvSpPr>
        <p:spPr>
          <a:xfrm>
            <a:off x="5276522" y="2171700"/>
            <a:ext cx="3705555" cy="4505325"/>
          </a:xfrm>
          <a:prstGeom prst="rect">
            <a:avLst/>
          </a:prstGeom>
        </p:spPr>
        <p:txBody>
          <a:bodyPr vert="horz" lIns="91440" tIns="45720" rIns="91440" bIns="45720" rtlCol="0" anchor="ctr">
            <a:normAutofit/>
          </a:bodyPr>
          <a:lstStyle/>
          <a:p>
            <a:pPr indent="-228600" defTabSz="914400">
              <a:lnSpc>
                <a:spcPct val="110000"/>
              </a:lnSpc>
              <a:spcAft>
                <a:spcPts val="600"/>
              </a:spcAft>
              <a:buClr>
                <a:schemeClr val="accent1"/>
              </a:buClr>
              <a:buSzPct val="110000"/>
              <a:buFont typeface="Wingdings" panose="05000000000000000000" pitchFamily="2" charset="2"/>
              <a:buChar char="§"/>
            </a:pPr>
            <a:r>
              <a:rPr lang="en-US" sz="1400" dirty="0"/>
              <a:t>THEATRON - a place where the audience can sit, on IKRIA, wooden benches</a:t>
            </a:r>
          </a:p>
          <a:p>
            <a:pPr marL="285750" indent="-228600" defTabSz="914400">
              <a:lnSpc>
                <a:spcPct val="110000"/>
              </a:lnSpc>
              <a:spcAft>
                <a:spcPts val="600"/>
              </a:spcAft>
              <a:buClr>
                <a:schemeClr val="accent1"/>
              </a:buClr>
              <a:buSzPct val="110000"/>
              <a:buFont typeface="Wingdings" panose="05000000000000000000" pitchFamily="2" charset="2"/>
              <a:buChar char="§"/>
            </a:pPr>
            <a:endParaRPr lang="en-US" sz="1400" dirty="0"/>
          </a:p>
          <a:p>
            <a:pPr indent="-228600" defTabSz="914400">
              <a:lnSpc>
                <a:spcPct val="110000"/>
              </a:lnSpc>
              <a:spcAft>
                <a:spcPts val="600"/>
              </a:spcAft>
              <a:buClr>
                <a:schemeClr val="accent1"/>
              </a:buClr>
              <a:buSzPct val="110000"/>
              <a:buFont typeface="Wingdings" panose="05000000000000000000" pitchFamily="2" charset="2"/>
              <a:buChar char="§"/>
            </a:pPr>
            <a:r>
              <a:rPr lang="en-US" sz="1400" dirty="0"/>
              <a:t>ORCHESTRA - a central performance space</a:t>
            </a:r>
          </a:p>
          <a:p>
            <a:pPr indent="-228600" defTabSz="914400">
              <a:lnSpc>
                <a:spcPct val="110000"/>
              </a:lnSpc>
              <a:spcAft>
                <a:spcPts val="600"/>
              </a:spcAft>
              <a:buClr>
                <a:schemeClr val="accent1"/>
              </a:buClr>
              <a:buSzPct val="110000"/>
              <a:buFont typeface="Wingdings" panose="05000000000000000000" pitchFamily="2" charset="2"/>
              <a:buChar char="§"/>
            </a:pPr>
            <a:endParaRPr lang="en-US" sz="1400" dirty="0"/>
          </a:p>
          <a:p>
            <a:pPr indent="-228600" defTabSz="914400">
              <a:lnSpc>
                <a:spcPct val="110000"/>
              </a:lnSpc>
              <a:spcAft>
                <a:spcPts val="600"/>
              </a:spcAft>
              <a:buClr>
                <a:schemeClr val="accent1"/>
              </a:buClr>
              <a:buSzPct val="110000"/>
              <a:buFont typeface="Wingdings" panose="05000000000000000000" pitchFamily="2" charset="2"/>
              <a:buChar char="§"/>
            </a:pPr>
            <a:r>
              <a:rPr lang="en-US" sz="1400" dirty="0"/>
              <a:t>SKENE - structure, possibly a tent, providing a backdrop and storage</a:t>
            </a:r>
          </a:p>
          <a:p>
            <a:pPr marL="285750" indent="-228600" defTabSz="914400">
              <a:lnSpc>
                <a:spcPct val="110000"/>
              </a:lnSpc>
              <a:spcAft>
                <a:spcPts val="600"/>
              </a:spcAft>
              <a:buClr>
                <a:schemeClr val="accent1"/>
              </a:buClr>
              <a:buSzPct val="110000"/>
              <a:buFont typeface="Wingdings" panose="05000000000000000000" pitchFamily="2" charset="2"/>
              <a:buChar char="§"/>
            </a:pPr>
            <a:endParaRPr lang="en-US" sz="1400" dirty="0"/>
          </a:p>
          <a:p>
            <a:pPr indent="-228600" defTabSz="914400">
              <a:lnSpc>
                <a:spcPct val="110000"/>
              </a:lnSpc>
              <a:spcAft>
                <a:spcPts val="600"/>
              </a:spcAft>
              <a:buClr>
                <a:schemeClr val="accent1"/>
              </a:buClr>
              <a:buSzPct val="110000"/>
              <a:buFont typeface="Wingdings" panose="05000000000000000000" pitchFamily="2" charset="2"/>
              <a:buChar char="§"/>
            </a:pPr>
            <a:r>
              <a:rPr lang="en-US" sz="1400" dirty="0"/>
              <a:t>PARADOS - side entrance</a:t>
            </a:r>
          </a:p>
          <a:p>
            <a:pPr marL="285750" indent="-228600" defTabSz="914400">
              <a:lnSpc>
                <a:spcPct val="110000"/>
              </a:lnSpc>
              <a:spcAft>
                <a:spcPts val="600"/>
              </a:spcAft>
              <a:buClr>
                <a:schemeClr val="accent1"/>
              </a:buClr>
              <a:buSzPct val="110000"/>
              <a:buFont typeface="Wingdings" panose="05000000000000000000" pitchFamily="2" charset="2"/>
              <a:buChar char="§"/>
            </a:pPr>
            <a:endParaRPr lang="en-US" sz="1100" dirty="0"/>
          </a:p>
          <a:p>
            <a:pPr marL="285750" indent="-228600" defTabSz="914400">
              <a:lnSpc>
                <a:spcPct val="110000"/>
              </a:lnSpc>
              <a:spcAft>
                <a:spcPts val="600"/>
              </a:spcAft>
              <a:buClr>
                <a:schemeClr val="accent1"/>
              </a:buClr>
              <a:buSzPct val="110000"/>
              <a:buFont typeface="Wingdings" panose="05000000000000000000" pitchFamily="2" charset="2"/>
              <a:buChar char="§"/>
            </a:pPr>
            <a:endParaRPr lang="en-US" sz="1100" dirty="0"/>
          </a:p>
          <a:p>
            <a:pPr indent="-228600" defTabSz="914400">
              <a:lnSpc>
                <a:spcPct val="110000"/>
              </a:lnSpc>
              <a:spcAft>
                <a:spcPts val="600"/>
              </a:spcAft>
              <a:buClr>
                <a:schemeClr val="accent1"/>
              </a:buClr>
              <a:buSzPct val="110000"/>
              <a:buFont typeface="Wingdings" panose="05000000000000000000" pitchFamily="2" charset="2"/>
              <a:buChar char="§"/>
            </a:pPr>
            <a:endParaRPr lang="en-US" sz="1100" dirty="0"/>
          </a:p>
        </p:txBody>
      </p:sp>
    </p:spTree>
    <p:extLst>
      <p:ext uri="{BB962C8B-B14F-4D97-AF65-F5344CB8AC3E}">
        <p14:creationId xmlns:p14="http://schemas.microsoft.com/office/powerpoint/2010/main" val="14252186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828D1E49-2A21-4A83-A0E0-FB1597B4B2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088B852E-5494-418B-A833-75CF016A9E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134" y="0"/>
            <a:ext cx="9438087" cy="6853238"/>
            <a:chOff x="-417513" y="0"/>
            <a:chExt cx="12584114" cy="6853238"/>
          </a:xfrm>
        </p:grpSpPr>
        <p:sp>
          <p:nvSpPr>
            <p:cNvPr id="17" name="Freeform 5">
              <a:extLst>
                <a:ext uri="{FF2B5EF4-FFF2-40B4-BE49-F238E27FC236}">
                  <a16:creationId xmlns:a16="http://schemas.microsoft.com/office/drawing/2014/main" id="{DF31E3C1-1A46-4329-9F80-B576692FEE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 name="Freeform 6">
              <a:extLst>
                <a:ext uri="{FF2B5EF4-FFF2-40B4-BE49-F238E27FC236}">
                  <a16:creationId xmlns:a16="http://schemas.microsoft.com/office/drawing/2014/main" id="{294B4592-99CA-47B1-816F-CE2D44F65B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Freeform 7">
              <a:extLst>
                <a:ext uri="{FF2B5EF4-FFF2-40B4-BE49-F238E27FC236}">
                  <a16:creationId xmlns:a16="http://schemas.microsoft.com/office/drawing/2014/main" id="{BF690E4C-72F8-4AC5-AF99-562763CC67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Freeform 8">
              <a:extLst>
                <a:ext uri="{FF2B5EF4-FFF2-40B4-BE49-F238E27FC236}">
                  <a16:creationId xmlns:a16="http://schemas.microsoft.com/office/drawing/2014/main" id="{F834CDD4-CAB8-4ACC-9AAC-5399C743DEC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9">
              <a:extLst>
                <a:ext uri="{FF2B5EF4-FFF2-40B4-BE49-F238E27FC236}">
                  <a16:creationId xmlns:a16="http://schemas.microsoft.com/office/drawing/2014/main" id="{1AEB045A-6821-475B-A28E-047437ABEF5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Freeform 10">
              <a:extLst>
                <a:ext uri="{FF2B5EF4-FFF2-40B4-BE49-F238E27FC236}">
                  <a16:creationId xmlns:a16="http://schemas.microsoft.com/office/drawing/2014/main" id="{D9B790C0-3D34-4626-BAFB-6EB473F40C7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11">
              <a:extLst>
                <a:ext uri="{FF2B5EF4-FFF2-40B4-BE49-F238E27FC236}">
                  <a16:creationId xmlns:a16="http://schemas.microsoft.com/office/drawing/2014/main" id="{EDA4D87F-91A4-4628-9A6E-F01820A7EE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12">
              <a:extLst>
                <a:ext uri="{FF2B5EF4-FFF2-40B4-BE49-F238E27FC236}">
                  <a16:creationId xmlns:a16="http://schemas.microsoft.com/office/drawing/2014/main" id="{045DAB88-124C-459C-A889-DAE9C9BE285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3">
              <a:extLst>
                <a:ext uri="{FF2B5EF4-FFF2-40B4-BE49-F238E27FC236}">
                  <a16:creationId xmlns:a16="http://schemas.microsoft.com/office/drawing/2014/main" id="{85D44010-1DAA-4CAC-B83F-7E3E8C455D4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14">
              <a:extLst>
                <a:ext uri="{FF2B5EF4-FFF2-40B4-BE49-F238E27FC236}">
                  <a16:creationId xmlns:a16="http://schemas.microsoft.com/office/drawing/2014/main" id="{E8C01D66-5C93-4A2E-AA74-DE97574EA4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15">
              <a:extLst>
                <a:ext uri="{FF2B5EF4-FFF2-40B4-BE49-F238E27FC236}">
                  <a16:creationId xmlns:a16="http://schemas.microsoft.com/office/drawing/2014/main" id="{E2E1A6E1-6C4A-47D3-81E2-9F8624F1BB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16">
              <a:extLst>
                <a:ext uri="{FF2B5EF4-FFF2-40B4-BE49-F238E27FC236}">
                  <a16:creationId xmlns:a16="http://schemas.microsoft.com/office/drawing/2014/main" id="{3E849CB5-4526-49DC-B77B-A20FDB7FFDA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17">
              <a:extLst>
                <a:ext uri="{FF2B5EF4-FFF2-40B4-BE49-F238E27FC236}">
                  <a16:creationId xmlns:a16="http://schemas.microsoft.com/office/drawing/2014/main" id="{5A18C8A4-FB2A-44C1-93D3-26C6DDFE0CC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18">
              <a:extLst>
                <a:ext uri="{FF2B5EF4-FFF2-40B4-BE49-F238E27FC236}">
                  <a16:creationId xmlns:a16="http://schemas.microsoft.com/office/drawing/2014/main" id="{85D014FD-8C5A-4071-B19E-4910AAB6186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 name="Freeform 19">
              <a:extLst>
                <a:ext uri="{FF2B5EF4-FFF2-40B4-BE49-F238E27FC236}">
                  <a16:creationId xmlns:a16="http://schemas.microsoft.com/office/drawing/2014/main" id="{A37D7262-3596-4026-9AD4-E94332E5260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 name="Freeform 20">
              <a:extLst>
                <a:ext uri="{FF2B5EF4-FFF2-40B4-BE49-F238E27FC236}">
                  <a16:creationId xmlns:a16="http://schemas.microsoft.com/office/drawing/2014/main" id="{187E37E0-AAC3-4B33-AF36-334ACCBD33C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1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 name="Freeform 21">
              <a:extLst>
                <a:ext uri="{FF2B5EF4-FFF2-40B4-BE49-F238E27FC236}">
                  <a16:creationId xmlns:a16="http://schemas.microsoft.com/office/drawing/2014/main" id="{409758BB-8A0E-4BEB-BC0C-F410AD98CDD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1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 name="Freeform 22">
              <a:extLst>
                <a:ext uri="{FF2B5EF4-FFF2-40B4-BE49-F238E27FC236}">
                  <a16:creationId xmlns:a16="http://schemas.microsoft.com/office/drawing/2014/main" id="{97C4EFE2-9D25-4978-BD9A-873B4927021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 name="Freeform 23">
              <a:extLst>
                <a:ext uri="{FF2B5EF4-FFF2-40B4-BE49-F238E27FC236}">
                  <a16:creationId xmlns:a16="http://schemas.microsoft.com/office/drawing/2014/main" id="{9CCAF82A-A0E0-4B55-A97B-EFFAE79AF7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 name="Freeform 24">
              <a:extLst>
                <a:ext uri="{FF2B5EF4-FFF2-40B4-BE49-F238E27FC236}">
                  <a16:creationId xmlns:a16="http://schemas.microsoft.com/office/drawing/2014/main" id="{4F800DD8-3954-4F73-8807-16F1CFAC1E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 name="Freeform 25">
              <a:extLst>
                <a:ext uri="{FF2B5EF4-FFF2-40B4-BE49-F238E27FC236}">
                  <a16:creationId xmlns:a16="http://schemas.microsoft.com/office/drawing/2014/main" id="{84E1C91A-4B06-4852-918C-6380FA986B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678657" y="795527"/>
            <a:ext cx="7866411" cy="1190912"/>
          </a:xfrm>
        </p:spPr>
        <p:txBody>
          <a:bodyPr vert="horz" lIns="228600" tIns="228600" rIns="228600" bIns="228600" rtlCol="0" anchor="ctr">
            <a:normAutofit/>
          </a:bodyPr>
          <a:lstStyle/>
          <a:p>
            <a:pPr defTabSz="914400"/>
            <a:r>
              <a:rPr lang="en-US" sz="4000" spc="-150">
                <a:solidFill>
                  <a:schemeClr val="tx2"/>
                </a:solidFill>
              </a:rPr>
              <a:t>THE SPACE - about 200 years later…</a:t>
            </a:r>
          </a:p>
        </p:txBody>
      </p:sp>
      <p:sp>
        <p:nvSpPr>
          <p:cNvPr id="39" name="Rectangle 38">
            <a:extLst>
              <a:ext uri="{FF2B5EF4-FFF2-40B4-BE49-F238E27FC236}">
                <a16:creationId xmlns:a16="http://schemas.microsoft.com/office/drawing/2014/main" id="{E972DE0D-2E53-4159-ABD3-C60152426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2772" y="2250281"/>
            <a:ext cx="3719489" cy="3678237"/>
          </a:xfrm>
          <a:prstGeom prst="rect">
            <a:avLst/>
          </a:prstGeom>
          <a:solidFill>
            <a:schemeClr val="bg1"/>
          </a:solidFill>
          <a:ln w="19050">
            <a:solidFill>
              <a:schemeClr val="accent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Content Placeholder 8" descr="Greek theatre.jpg"/>
          <p:cNvPicPr>
            <a:picLocks noGrp="1" noChangeAspect="1"/>
          </p:cNvPicPr>
          <p:nvPr>
            <p:ph idx="1"/>
          </p:nvPr>
        </p:nvPicPr>
        <p:blipFill rotWithShape="1">
          <a:blip r:embed="rId3">
            <a:extLst>
              <a:ext uri="{28A0092B-C50C-407E-A947-70E740481C1C}">
                <a14:useLocalDpi xmlns:a14="http://schemas.microsoft.com/office/drawing/2010/main" val="0"/>
              </a:ext>
            </a:extLst>
          </a:blip>
          <a:srcRect r="33122" b="2"/>
          <a:stretch/>
        </p:blipFill>
        <p:spPr>
          <a:xfrm>
            <a:off x="827442" y="2416047"/>
            <a:ext cx="3470148" cy="3346704"/>
          </a:xfrm>
          <a:prstGeom prst="rect">
            <a:avLst/>
          </a:prstGeom>
          <a:ln w="12700">
            <a:noFill/>
          </a:ln>
        </p:spPr>
      </p:pic>
      <p:sp>
        <p:nvSpPr>
          <p:cNvPr id="5" name="TextBox 4"/>
          <p:cNvSpPr txBox="1"/>
          <p:nvPr/>
        </p:nvSpPr>
        <p:spPr>
          <a:xfrm>
            <a:off x="4629949" y="1854892"/>
            <a:ext cx="4260844" cy="4088823"/>
          </a:xfrm>
          <a:prstGeom prst="rect">
            <a:avLst/>
          </a:prstGeom>
        </p:spPr>
        <p:txBody>
          <a:bodyPr vert="horz" lIns="91440" tIns="45720" rIns="91440" bIns="45720" rtlCol="0" anchor="ctr">
            <a:normAutofit/>
          </a:bodyPr>
          <a:lstStyle/>
          <a:p>
            <a:pPr indent="-228600" defTabSz="914400">
              <a:lnSpc>
                <a:spcPct val="110000"/>
              </a:lnSpc>
              <a:spcAft>
                <a:spcPts val="600"/>
              </a:spcAft>
              <a:buClr>
                <a:schemeClr val="accent1"/>
              </a:buClr>
              <a:buSzPct val="110000"/>
              <a:buFont typeface="Wingdings" panose="05000000000000000000" pitchFamily="2" charset="2"/>
              <a:buChar char="§"/>
            </a:pPr>
            <a:r>
              <a:rPr lang="en-US" sz="1400" dirty="0"/>
              <a:t>ORCHESTRA - a central performance space</a:t>
            </a:r>
          </a:p>
          <a:p>
            <a:pPr marL="285750" indent="-228600" defTabSz="914400">
              <a:lnSpc>
                <a:spcPct val="110000"/>
              </a:lnSpc>
              <a:spcAft>
                <a:spcPts val="600"/>
              </a:spcAft>
              <a:buClr>
                <a:schemeClr val="accent1"/>
              </a:buClr>
              <a:buSzPct val="110000"/>
              <a:buFont typeface="Wingdings" panose="05000000000000000000" pitchFamily="2" charset="2"/>
              <a:buChar char="§"/>
            </a:pPr>
            <a:endParaRPr lang="en-US" sz="1400" dirty="0"/>
          </a:p>
          <a:p>
            <a:pPr indent="-228600" defTabSz="914400">
              <a:lnSpc>
                <a:spcPct val="110000"/>
              </a:lnSpc>
              <a:spcAft>
                <a:spcPts val="600"/>
              </a:spcAft>
              <a:buClr>
                <a:schemeClr val="accent1"/>
              </a:buClr>
              <a:buSzPct val="110000"/>
              <a:buFont typeface="Wingdings" panose="05000000000000000000" pitchFamily="2" charset="2"/>
              <a:buChar char="§"/>
            </a:pPr>
            <a:r>
              <a:rPr lang="en-US" sz="1400" dirty="0"/>
              <a:t>PROSKENION - a structure in front of the SKENE, and behind the ORCHESTRA, offering levels, entrances and exits.</a:t>
            </a:r>
          </a:p>
          <a:p>
            <a:pPr indent="-228600" defTabSz="914400">
              <a:lnSpc>
                <a:spcPct val="110000"/>
              </a:lnSpc>
              <a:spcAft>
                <a:spcPts val="600"/>
              </a:spcAft>
              <a:buClr>
                <a:schemeClr val="accent1"/>
              </a:buClr>
              <a:buSzPct val="110000"/>
              <a:buFont typeface="Wingdings" panose="05000000000000000000" pitchFamily="2" charset="2"/>
              <a:buChar char="§"/>
            </a:pPr>
            <a:endParaRPr lang="en-US" sz="1400" dirty="0"/>
          </a:p>
          <a:p>
            <a:pPr indent="-228600" defTabSz="914400">
              <a:lnSpc>
                <a:spcPct val="110000"/>
              </a:lnSpc>
              <a:spcAft>
                <a:spcPts val="600"/>
              </a:spcAft>
              <a:buClr>
                <a:schemeClr val="accent1"/>
              </a:buClr>
              <a:buSzPct val="110000"/>
              <a:buFont typeface="Wingdings" panose="05000000000000000000" pitchFamily="2" charset="2"/>
              <a:buChar char="§"/>
            </a:pPr>
            <a:r>
              <a:rPr lang="en-US" sz="1400" dirty="0"/>
              <a:t>LOGEION - the roof of the PROSKEION on which actors could perform.</a:t>
            </a:r>
          </a:p>
          <a:p>
            <a:pPr marL="285750" indent="-228600" defTabSz="914400">
              <a:lnSpc>
                <a:spcPct val="110000"/>
              </a:lnSpc>
              <a:spcAft>
                <a:spcPts val="600"/>
              </a:spcAft>
              <a:buClr>
                <a:schemeClr val="accent1"/>
              </a:buClr>
              <a:buSzPct val="110000"/>
              <a:buFont typeface="Wingdings" panose="05000000000000000000" pitchFamily="2" charset="2"/>
              <a:buChar char="§"/>
            </a:pPr>
            <a:endParaRPr lang="en-US" sz="1400" dirty="0"/>
          </a:p>
          <a:p>
            <a:pPr indent="-228600" defTabSz="914400">
              <a:lnSpc>
                <a:spcPct val="110000"/>
              </a:lnSpc>
              <a:spcAft>
                <a:spcPts val="600"/>
              </a:spcAft>
              <a:buClr>
                <a:schemeClr val="accent1"/>
              </a:buClr>
              <a:buSzPct val="110000"/>
              <a:buFont typeface="Wingdings" panose="05000000000000000000" pitchFamily="2" charset="2"/>
              <a:buChar char="§"/>
            </a:pPr>
            <a:r>
              <a:rPr lang="en-US" sz="1400" dirty="0"/>
              <a:t>TUNNEL - both in the ORCHESTRA and in the rear structure, offering entrances and exits.</a:t>
            </a:r>
          </a:p>
          <a:p>
            <a:pPr marL="285750" indent="-228600" defTabSz="914400">
              <a:lnSpc>
                <a:spcPct val="110000"/>
              </a:lnSpc>
              <a:spcAft>
                <a:spcPts val="600"/>
              </a:spcAft>
              <a:buClr>
                <a:schemeClr val="accent1"/>
              </a:buClr>
              <a:buSzPct val="110000"/>
              <a:buFont typeface="Wingdings" panose="05000000000000000000" pitchFamily="2" charset="2"/>
              <a:buChar char="§"/>
            </a:pPr>
            <a:endParaRPr lang="en-US" sz="1100" dirty="0"/>
          </a:p>
        </p:txBody>
      </p:sp>
    </p:spTree>
    <p:extLst>
      <p:ext uri="{BB962C8B-B14F-4D97-AF65-F5344CB8AC3E}">
        <p14:creationId xmlns:p14="http://schemas.microsoft.com/office/powerpoint/2010/main" val="11566307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199" y="274638"/>
            <a:ext cx="8367277" cy="1143000"/>
          </a:xfrm>
        </p:spPr>
        <p:txBody>
          <a:bodyPr>
            <a:normAutofit/>
          </a:bodyPr>
          <a:lstStyle/>
          <a:p>
            <a:r>
              <a:rPr lang="en-US" dirty="0"/>
              <a:t>THE SPACE - </a:t>
            </a:r>
            <a:r>
              <a:rPr lang="en-US" sz="4800" dirty="0"/>
              <a:t>about 200 years later…</a:t>
            </a:r>
            <a:endParaRPr lang="en-US" dirty="0"/>
          </a:p>
        </p:txBody>
      </p:sp>
      <p:pic>
        <p:nvPicPr>
          <p:cNvPr id="4" name="Content Placeholder 3" descr="delphi-1024x768.jpg"/>
          <p:cNvPicPr>
            <a:picLocks noGrp="1" noChangeAspect="1"/>
          </p:cNvPicPr>
          <p:nvPr>
            <p:ph idx="1"/>
          </p:nvPr>
        </p:nvPicPr>
        <p:blipFill>
          <a:blip r:embed="rId2">
            <a:extLst>
              <a:ext uri="{28A0092B-C50C-407E-A947-70E740481C1C}">
                <a14:useLocalDpi xmlns:a14="http://schemas.microsoft.com/office/drawing/2010/main" val="0"/>
              </a:ext>
            </a:extLst>
          </a:blip>
          <a:srcRect t="9595" b="9595"/>
          <a:stretch>
            <a:fillRect/>
          </a:stretch>
        </p:blipFill>
        <p:spPr>
          <a:xfrm>
            <a:off x="571167" y="1417638"/>
            <a:ext cx="7621343" cy="3752097"/>
          </a:xfrm>
          <a:ln w="76200" cmpd="sng">
            <a:solidFill>
              <a:srgbClr val="FF8E22"/>
            </a:solidFill>
          </a:ln>
        </p:spPr>
      </p:pic>
      <p:sp>
        <p:nvSpPr>
          <p:cNvPr id="6" name="TextBox 5"/>
          <p:cNvSpPr txBox="1"/>
          <p:nvPr/>
        </p:nvSpPr>
        <p:spPr>
          <a:xfrm>
            <a:off x="255183" y="5381863"/>
            <a:ext cx="8253310" cy="954107"/>
          </a:xfrm>
          <a:prstGeom prst="rect">
            <a:avLst/>
          </a:prstGeom>
          <a:noFill/>
        </p:spPr>
        <p:txBody>
          <a:bodyPr wrap="square" rtlCol="0">
            <a:spAutoFit/>
          </a:bodyPr>
          <a:lstStyle/>
          <a:p>
            <a:pPr algn="ctr"/>
            <a:r>
              <a:rPr lang="en-US" sz="2800" dirty="0"/>
              <a:t>DELPHI c. 300 BC</a:t>
            </a:r>
          </a:p>
          <a:p>
            <a:pPr algn="ctr"/>
            <a:r>
              <a:rPr lang="en-US" sz="2800" dirty="0"/>
              <a:t>built into a hillside with a retaining wall.</a:t>
            </a:r>
          </a:p>
        </p:txBody>
      </p:sp>
    </p:spTree>
    <p:extLst>
      <p:ext uri="{BB962C8B-B14F-4D97-AF65-F5344CB8AC3E}">
        <p14:creationId xmlns:p14="http://schemas.microsoft.com/office/powerpoint/2010/main" val="14925323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69" name="Group 68">
            <a:extLst>
              <a:ext uri="{FF2B5EF4-FFF2-40B4-BE49-F238E27FC236}">
                <a16:creationId xmlns:a16="http://schemas.microsoft.com/office/drawing/2014/main" id="{2DAE3342-9DFC-49D4-B09C-25E31076931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7255" y="-59376"/>
            <a:ext cx="9386886" cy="6923798"/>
            <a:chOff x="-329674" y="-51881"/>
            <a:chExt cx="12515851" cy="6923798"/>
          </a:xfrm>
        </p:grpSpPr>
        <p:sp>
          <p:nvSpPr>
            <p:cNvPr id="70" name="Freeform 5">
              <a:extLst>
                <a:ext uri="{FF2B5EF4-FFF2-40B4-BE49-F238E27FC236}">
                  <a16:creationId xmlns:a16="http://schemas.microsoft.com/office/drawing/2014/main" id="{E49E0D20-8423-4612-99A5-14AEF8F6BB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1" name="Freeform 6">
              <a:extLst>
                <a:ext uri="{FF2B5EF4-FFF2-40B4-BE49-F238E27FC236}">
                  <a16:creationId xmlns:a16="http://schemas.microsoft.com/office/drawing/2014/main" id="{57C2C108-5A30-48CA-9203-56747AEB7B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2" name="Freeform 7">
              <a:extLst>
                <a:ext uri="{FF2B5EF4-FFF2-40B4-BE49-F238E27FC236}">
                  <a16:creationId xmlns:a16="http://schemas.microsoft.com/office/drawing/2014/main" id="{1A343912-2EFC-408E-A862-5C9BF108DC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3" name="Freeform 8">
              <a:extLst>
                <a:ext uri="{FF2B5EF4-FFF2-40B4-BE49-F238E27FC236}">
                  <a16:creationId xmlns:a16="http://schemas.microsoft.com/office/drawing/2014/main" id="{AA50D1CF-9DAE-4CF6-B829-E66CEE9D5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4" name="Freeform 9">
              <a:extLst>
                <a:ext uri="{FF2B5EF4-FFF2-40B4-BE49-F238E27FC236}">
                  <a16:creationId xmlns:a16="http://schemas.microsoft.com/office/drawing/2014/main" id="{FE5799A4-0568-433E-BF41-752CF516AC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5" name="Freeform 10">
              <a:extLst>
                <a:ext uri="{FF2B5EF4-FFF2-40B4-BE49-F238E27FC236}">
                  <a16:creationId xmlns:a16="http://schemas.microsoft.com/office/drawing/2014/main" id="{CDBB86ED-F16F-4C28-BDD5-72D771176F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6" name="Freeform 11">
              <a:extLst>
                <a:ext uri="{FF2B5EF4-FFF2-40B4-BE49-F238E27FC236}">
                  <a16:creationId xmlns:a16="http://schemas.microsoft.com/office/drawing/2014/main" id="{3347939E-8B76-4CFC-B2EC-63A7E22783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12">
              <a:extLst>
                <a:ext uri="{FF2B5EF4-FFF2-40B4-BE49-F238E27FC236}">
                  <a16:creationId xmlns:a16="http://schemas.microsoft.com/office/drawing/2014/main" id="{FA1DD132-02E4-4CD3-B496-BFF924558A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13">
              <a:extLst>
                <a:ext uri="{FF2B5EF4-FFF2-40B4-BE49-F238E27FC236}">
                  <a16:creationId xmlns:a16="http://schemas.microsoft.com/office/drawing/2014/main" id="{710BDA52-A7D7-4E4E-9F36-EC8F983EAF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9" name="Freeform 14">
              <a:extLst>
                <a:ext uri="{FF2B5EF4-FFF2-40B4-BE49-F238E27FC236}">
                  <a16:creationId xmlns:a16="http://schemas.microsoft.com/office/drawing/2014/main" id="{B1BDF852-319F-42B8-9A50-7C9A9387CD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15">
              <a:extLst>
                <a:ext uri="{FF2B5EF4-FFF2-40B4-BE49-F238E27FC236}">
                  <a16:creationId xmlns:a16="http://schemas.microsoft.com/office/drawing/2014/main" id="{3AACE376-C01E-4F1F-91B7-39D0274BFE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1" name="Freeform 16">
              <a:extLst>
                <a:ext uri="{FF2B5EF4-FFF2-40B4-BE49-F238E27FC236}">
                  <a16:creationId xmlns:a16="http://schemas.microsoft.com/office/drawing/2014/main" id="{7F612F4C-050E-459D-9771-ED088374A5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2" name="Freeform 17">
              <a:extLst>
                <a:ext uri="{FF2B5EF4-FFF2-40B4-BE49-F238E27FC236}">
                  <a16:creationId xmlns:a16="http://schemas.microsoft.com/office/drawing/2014/main" id="{94E4211B-3E41-4905-8F4E-76811B9E5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8">
              <a:extLst>
                <a:ext uri="{FF2B5EF4-FFF2-40B4-BE49-F238E27FC236}">
                  <a16:creationId xmlns:a16="http://schemas.microsoft.com/office/drawing/2014/main" id="{6AEC87EE-0CB8-43DE-8FEB-4586A92E80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9">
              <a:extLst>
                <a:ext uri="{FF2B5EF4-FFF2-40B4-BE49-F238E27FC236}">
                  <a16:creationId xmlns:a16="http://schemas.microsoft.com/office/drawing/2014/main" id="{277C1C5D-7BDC-47E4-8B81-C3C4AE949B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20">
              <a:extLst>
                <a:ext uri="{FF2B5EF4-FFF2-40B4-BE49-F238E27FC236}">
                  <a16:creationId xmlns:a16="http://schemas.microsoft.com/office/drawing/2014/main" id="{7A2A6EF8-9768-4478-9CD3-DFA547CEFC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21">
              <a:extLst>
                <a:ext uri="{FF2B5EF4-FFF2-40B4-BE49-F238E27FC236}">
                  <a16:creationId xmlns:a16="http://schemas.microsoft.com/office/drawing/2014/main" id="{1FD9091C-E8FA-4ADA-937F-A74426ED1B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22">
              <a:extLst>
                <a:ext uri="{FF2B5EF4-FFF2-40B4-BE49-F238E27FC236}">
                  <a16:creationId xmlns:a16="http://schemas.microsoft.com/office/drawing/2014/main" id="{B69923E7-63C4-47CE-956E-09D384D4FE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8" name="Freeform 23">
              <a:extLst>
                <a:ext uri="{FF2B5EF4-FFF2-40B4-BE49-F238E27FC236}">
                  <a16:creationId xmlns:a16="http://schemas.microsoft.com/office/drawing/2014/main" id="{A2576784-872E-494C-A041-0E346226B7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0" name="Group 89">
            <a:extLst>
              <a:ext uri="{FF2B5EF4-FFF2-40B4-BE49-F238E27FC236}">
                <a16:creationId xmlns:a16="http://schemas.microsoft.com/office/drawing/2014/main" id="{B54F73D8-62C2-4127-9D19-01219BBB99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51969" y="1186483"/>
            <a:ext cx="6636259" cy="4477933"/>
            <a:chOff x="1669293" y="1186483"/>
            <a:chExt cx="8848345" cy="4477933"/>
          </a:xfrm>
        </p:grpSpPr>
        <p:sp>
          <p:nvSpPr>
            <p:cNvPr id="91" name="Rectangle 90">
              <a:extLst>
                <a:ext uri="{FF2B5EF4-FFF2-40B4-BE49-F238E27FC236}">
                  <a16:creationId xmlns:a16="http://schemas.microsoft.com/office/drawing/2014/main" id="{CFD8CA02-9BE5-4B82-8129-6EF6184024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2" name="Isosceles Triangle 91">
              <a:extLst>
                <a:ext uri="{FF2B5EF4-FFF2-40B4-BE49-F238E27FC236}">
                  <a16:creationId xmlns:a16="http://schemas.microsoft.com/office/drawing/2014/main" id="{01515E68-030C-4313-B300-35253163D3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3" name="Rectangle 92">
              <a:extLst>
                <a:ext uri="{FF2B5EF4-FFF2-40B4-BE49-F238E27FC236}">
                  <a16:creationId xmlns:a16="http://schemas.microsoft.com/office/drawing/2014/main" id="{1937725F-1DDF-4225-937E-106DBB047F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95" name="Rectangle 94">
            <a:extLst>
              <a:ext uri="{FF2B5EF4-FFF2-40B4-BE49-F238E27FC236}">
                <a16:creationId xmlns:a16="http://schemas.microsoft.com/office/drawing/2014/main" id="{A3BAF07C-C39E-42EB-BB22-8D46691D97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79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7" name="Group 96">
            <a:extLst>
              <a:ext uri="{FF2B5EF4-FFF2-40B4-BE49-F238E27FC236}">
                <a16:creationId xmlns:a16="http://schemas.microsoft.com/office/drawing/2014/main" id="{D8E9CF54-0466-4261-9E62-0249E60E188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7255" y="-59376"/>
            <a:ext cx="9386886" cy="6923798"/>
            <a:chOff x="-329674" y="-51881"/>
            <a:chExt cx="12515851" cy="6923798"/>
          </a:xfrm>
        </p:grpSpPr>
        <p:sp>
          <p:nvSpPr>
            <p:cNvPr id="98" name="Freeform 5">
              <a:extLst>
                <a:ext uri="{FF2B5EF4-FFF2-40B4-BE49-F238E27FC236}">
                  <a16:creationId xmlns:a16="http://schemas.microsoft.com/office/drawing/2014/main" id="{33E32106-E8B1-4F76-9EE6-58537738A3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9" name="Freeform 6">
              <a:extLst>
                <a:ext uri="{FF2B5EF4-FFF2-40B4-BE49-F238E27FC236}">
                  <a16:creationId xmlns:a16="http://schemas.microsoft.com/office/drawing/2014/main" id="{C32C2C46-A045-44FB-8A74-5EBD650C27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0" name="Freeform 7">
              <a:extLst>
                <a:ext uri="{FF2B5EF4-FFF2-40B4-BE49-F238E27FC236}">
                  <a16:creationId xmlns:a16="http://schemas.microsoft.com/office/drawing/2014/main" id="{6A76F79C-6683-4940-BCF7-4BCCCEE406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1" name="Freeform 8">
              <a:extLst>
                <a:ext uri="{FF2B5EF4-FFF2-40B4-BE49-F238E27FC236}">
                  <a16:creationId xmlns:a16="http://schemas.microsoft.com/office/drawing/2014/main" id="{FF4675A3-6D07-4B1F-9BFC-AEBEA1AD06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2" name="Freeform 9">
              <a:extLst>
                <a:ext uri="{FF2B5EF4-FFF2-40B4-BE49-F238E27FC236}">
                  <a16:creationId xmlns:a16="http://schemas.microsoft.com/office/drawing/2014/main" id="{765E127A-B6B7-4B1D-B7BD-6C8C969D29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3" name="Freeform 10">
              <a:extLst>
                <a:ext uri="{FF2B5EF4-FFF2-40B4-BE49-F238E27FC236}">
                  <a16:creationId xmlns:a16="http://schemas.microsoft.com/office/drawing/2014/main" id="{3BCA9D9E-C72C-4751-BFA9-10B85CACE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4" name="Freeform 11">
              <a:extLst>
                <a:ext uri="{FF2B5EF4-FFF2-40B4-BE49-F238E27FC236}">
                  <a16:creationId xmlns:a16="http://schemas.microsoft.com/office/drawing/2014/main" id="{080C708C-69BF-441B-AB75-C98160ED06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5" name="Freeform 12">
              <a:extLst>
                <a:ext uri="{FF2B5EF4-FFF2-40B4-BE49-F238E27FC236}">
                  <a16:creationId xmlns:a16="http://schemas.microsoft.com/office/drawing/2014/main" id="{3E79964E-F8F1-4763-8892-7BC3DAE306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6" name="Freeform 13">
              <a:extLst>
                <a:ext uri="{FF2B5EF4-FFF2-40B4-BE49-F238E27FC236}">
                  <a16:creationId xmlns:a16="http://schemas.microsoft.com/office/drawing/2014/main" id="{FE09592A-FCC9-4AE5-BA0B-730C6F3BBE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7" name="Freeform 14">
              <a:extLst>
                <a:ext uri="{FF2B5EF4-FFF2-40B4-BE49-F238E27FC236}">
                  <a16:creationId xmlns:a16="http://schemas.microsoft.com/office/drawing/2014/main" id="{96448994-820C-4BC1-ABF3-4579C6F99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8" name="Freeform 15">
              <a:extLst>
                <a:ext uri="{FF2B5EF4-FFF2-40B4-BE49-F238E27FC236}">
                  <a16:creationId xmlns:a16="http://schemas.microsoft.com/office/drawing/2014/main" id="{9BB0D192-565A-42B9-B292-CC032D71A6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9" name="Freeform 16">
              <a:extLst>
                <a:ext uri="{FF2B5EF4-FFF2-40B4-BE49-F238E27FC236}">
                  <a16:creationId xmlns:a16="http://schemas.microsoft.com/office/drawing/2014/main" id="{6D1CA09C-5F40-4E92-A7E9-D1FCEE5128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10" name="Freeform 17">
              <a:extLst>
                <a:ext uri="{FF2B5EF4-FFF2-40B4-BE49-F238E27FC236}">
                  <a16:creationId xmlns:a16="http://schemas.microsoft.com/office/drawing/2014/main" id="{379F5AA5-2E14-4880-A5A6-07AEF2AD89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1" name="Freeform 18">
              <a:extLst>
                <a:ext uri="{FF2B5EF4-FFF2-40B4-BE49-F238E27FC236}">
                  <a16:creationId xmlns:a16="http://schemas.microsoft.com/office/drawing/2014/main" id="{EF14BD32-D239-4DA3-98B3-7752073657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2" name="Freeform 19">
              <a:extLst>
                <a:ext uri="{FF2B5EF4-FFF2-40B4-BE49-F238E27FC236}">
                  <a16:creationId xmlns:a16="http://schemas.microsoft.com/office/drawing/2014/main" id="{CF07B250-E5E4-4624-9BD7-8D513A67B7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3" name="Freeform 20">
              <a:extLst>
                <a:ext uri="{FF2B5EF4-FFF2-40B4-BE49-F238E27FC236}">
                  <a16:creationId xmlns:a16="http://schemas.microsoft.com/office/drawing/2014/main" id="{BCC5D120-7C8C-4290-865C-4EE6E4F245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4" name="Freeform 21">
              <a:extLst>
                <a:ext uri="{FF2B5EF4-FFF2-40B4-BE49-F238E27FC236}">
                  <a16:creationId xmlns:a16="http://schemas.microsoft.com/office/drawing/2014/main" id="{C24688C6-CAE5-4EF2-B2BA-A138DA0A24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5" name="Freeform 22">
              <a:extLst>
                <a:ext uri="{FF2B5EF4-FFF2-40B4-BE49-F238E27FC236}">
                  <a16:creationId xmlns:a16="http://schemas.microsoft.com/office/drawing/2014/main" id="{6BD31099-7C13-4901-A04F-632B1CD846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16" name="Freeform 23">
              <a:extLst>
                <a:ext uri="{FF2B5EF4-FFF2-40B4-BE49-F238E27FC236}">
                  <a16:creationId xmlns:a16="http://schemas.microsoft.com/office/drawing/2014/main" id="{679F5FF7-82B2-4033-8FBE-63170C9378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2" name="Title 1"/>
          <p:cNvSpPr>
            <a:spLocks noGrp="1"/>
          </p:cNvSpPr>
          <p:nvPr>
            <p:ph type="title"/>
          </p:nvPr>
        </p:nvSpPr>
        <p:spPr>
          <a:xfrm>
            <a:off x="1033818" y="5199797"/>
            <a:ext cx="7076364" cy="789673"/>
          </a:xfrm>
        </p:spPr>
        <p:txBody>
          <a:bodyPr vert="horz" lIns="228600" tIns="228600" rIns="228600" bIns="0" rtlCol="0" anchor="ctr">
            <a:normAutofit/>
          </a:bodyPr>
          <a:lstStyle/>
          <a:p>
            <a:pPr defTabSz="914400">
              <a:lnSpc>
                <a:spcPct val="80000"/>
              </a:lnSpc>
            </a:pPr>
            <a:r>
              <a:rPr lang="en-US" sz="3500" spc="-150">
                <a:solidFill>
                  <a:schemeClr val="bg1"/>
                </a:solidFill>
              </a:rPr>
              <a:t>WHAT CAME NEXT?</a:t>
            </a:r>
          </a:p>
        </p:txBody>
      </p:sp>
      <p:sp>
        <p:nvSpPr>
          <p:cNvPr id="3" name="Content Placeholder 2"/>
          <p:cNvSpPr>
            <a:spLocks noGrp="1"/>
          </p:cNvSpPr>
          <p:nvPr>
            <p:ph idx="1"/>
          </p:nvPr>
        </p:nvSpPr>
        <p:spPr>
          <a:xfrm>
            <a:off x="946105" y="5933608"/>
            <a:ext cx="7148691" cy="734196"/>
          </a:xfrm>
        </p:spPr>
        <p:txBody>
          <a:bodyPr vert="horz" lIns="91440" tIns="0" rIns="91440" bIns="45720" rtlCol="0">
            <a:normAutofit/>
          </a:bodyPr>
          <a:lstStyle/>
          <a:p>
            <a:pPr marL="0" indent="0" algn="ctr" defTabSz="914400">
              <a:lnSpc>
                <a:spcPct val="90000"/>
              </a:lnSpc>
              <a:spcBef>
                <a:spcPts val="1000"/>
              </a:spcBef>
              <a:buNone/>
            </a:pPr>
            <a:r>
              <a:rPr lang="en-US" sz="2000" dirty="0">
                <a:solidFill>
                  <a:schemeClr val="bg1"/>
                </a:solidFill>
              </a:rPr>
              <a:t>The ROMANS!</a:t>
            </a:r>
            <a:br>
              <a:rPr lang="en-US" sz="1300" dirty="0">
                <a:solidFill>
                  <a:schemeClr val="bg1"/>
                </a:solidFill>
              </a:rPr>
            </a:br>
            <a:endParaRPr lang="en-US" sz="1300" dirty="0">
              <a:solidFill>
                <a:schemeClr val="bg1"/>
              </a:solidFill>
            </a:endParaRPr>
          </a:p>
        </p:txBody>
      </p:sp>
      <p:pic>
        <p:nvPicPr>
          <p:cNvPr id="4" name="Picture 3" descr="A000104.jpg"/>
          <p:cNvPicPr>
            <a:picLocks noChangeAspect="1"/>
          </p:cNvPicPr>
          <p:nvPr/>
        </p:nvPicPr>
        <p:blipFill rotWithShape="1">
          <a:blip r:embed="rId2">
            <a:extLst>
              <a:ext uri="{28A0092B-C50C-407E-A947-70E740481C1C}">
                <a14:useLocalDpi xmlns:a14="http://schemas.microsoft.com/office/drawing/2010/main" val="0"/>
              </a:ext>
            </a:extLst>
          </a:blip>
          <a:srcRect t="17115"/>
          <a:stretch/>
        </p:blipFill>
        <p:spPr>
          <a:xfrm>
            <a:off x="20" y="10"/>
            <a:ext cx="9143980" cy="5058947"/>
          </a:xfrm>
          <a:custGeom>
            <a:avLst/>
            <a:gdLst/>
            <a:ahLst/>
            <a:cxnLst/>
            <a:rect l="l" t="t" r="r" b="b"/>
            <a:pathLst>
              <a:path w="12192000" h="5058957">
                <a:moveTo>
                  <a:pt x="0" y="0"/>
                </a:moveTo>
                <a:lnTo>
                  <a:pt x="12192000" y="0"/>
                </a:lnTo>
                <a:lnTo>
                  <a:pt x="12192000" y="259692"/>
                </a:lnTo>
                <a:lnTo>
                  <a:pt x="12192000" y="3542069"/>
                </a:lnTo>
                <a:lnTo>
                  <a:pt x="12192000" y="3734194"/>
                </a:lnTo>
                <a:lnTo>
                  <a:pt x="12192000" y="4710012"/>
                </a:lnTo>
                <a:lnTo>
                  <a:pt x="12113803" y="4718295"/>
                </a:lnTo>
                <a:cubicBezTo>
                  <a:pt x="10139508" y="4916244"/>
                  <a:pt x="8237152" y="5009247"/>
                  <a:pt x="6753597" y="5041852"/>
                </a:cubicBezTo>
                <a:cubicBezTo>
                  <a:pt x="4940362" y="5081701"/>
                  <a:pt x="2657278" y="5062371"/>
                  <a:pt x="400746" y="4870509"/>
                </a:cubicBezTo>
                <a:lnTo>
                  <a:pt x="0" y="4833533"/>
                </a:lnTo>
                <a:lnTo>
                  <a:pt x="0" y="3734194"/>
                </a:lnTo>
                <a:lnTo>
                  <a:pt x="0" y="3542069"/>
                </a:lnTo>
                <a:lnTo>
                  <a:pt x="0" y="259692"/>
                </a:lnTo>
                <a:close/>
              </a:path>
            </a:pathLst>
          </a:custGeom>
          <a:noFill/>
        </p:spPr>
      </p:pic>
    </p:spTree>
    <p:extLst>
      <p:ext uri="{BB962C8B-B14F-4D97-AF65-F5344CB8AC3E}">
        <p14:creationId xmlns:p14="http://schemas.microsoft.com/office/powerpoint/2010/main" val="4329795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6" name="Group 95">
            <a:extLst>
              <a:ext uri="{FF2B5EF4-FFF2-40B4-BE49-F238E27FC236}">
                <a16:creationId xmlns:a16="http://schemas.microsoft.com/office/drawing/2014/main" id="{2DAE3342-9DFC-49D4-B09C-25E31076931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7255" y="-59376"/>
            <a:ext cx="9386886" cy="6923798"/>
            <a:chOff x="-329674" y="-51881"/>
            <a:chExt cx="12515851" cy="6923798"/>
          </a:xfrm>
        </p:grpSpPr>
        <p:sp>
          <p:nvSpPr>
            <p:cNvPr id="97" name="Freeform 5">
              <a:extLst>
                <a:ext uri="{FF2B5EF4-FFF2-40B4-BE49-F238E27FC236}">
                  <a16:creationId xmlns:a16="http://schemas.microsoft.com/office/drawing/2014/main" id="{E49E0D20-8423-4612-99A5-14AEF8F6BB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6">
              <a:extLst>
                <a:ext uri="{FF2B5EF4-FFF2-40B4-BE49-F238E27FC236}">
                  <a16:creationId xmlns:a16="http://schemas.microsoft.com/office/drawing/2014/main" id="{57C2C108-5A30-48CA-9203-56747AEB7B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9" name="Freeform 7">
              <a:extLst>
                <a:ext uri="{FF2B5EF4-FFF2-40B4-BE49-F238E27FC236}">
                  <a16:creationId xmlns:a16="http://schemas.microsoft.com/office/drawing/2014/main" id="{1A343912-2EFC-408E-A862-5C9BF108DC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0" name="Freeform 8">
              <a:extLst>
                <a:ext uri="{FF2B5EF4-FFF2-40B4-BE49-F238E27FC236}">
                  <a16:creationId xmlns:a16="http://schemas.microsoft.com/office/drawing/2014/main" id="{AA50D1CF-9DAE-4CF6-B829-E66CEE9D5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1" name="Freeform 9">
              <a:extLst>
                <a:ext uri="{FF2B5EF4-FFF2-40B4-BE49-F238E27FC236}">
                  <a16:creationId xmlns:a16="http://schemas.microsoft.com/office/drawing/2014/main" id="{FE5799A4-0568-433E-BF41-752CF516AC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2" name="Freeform 10">
              <a:extLst>
                <a:ext uri="{FF2B5EF4-FFF2-40B4-BE49-F238E27FC236}">
                  <a16:creationId xmlns:a16="http://schemas.microsoft.com/office/drawing/2014/main" id="{CDBB86ED-F16F-4C28-BDD5-72D771176F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3" name="Freeform 11">
              <a:extLst>
                <a:ext uri="{FF2B5EF4-FFF2-40B4-BE49-F238E27FC236}">
                  <a16:creationId xmlns:a16="http://schemas.microsoft.com/office/drawing/2014/main" id="{3347939E-8B76-4CFC-B2EC-63A7E22783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4" name="Freeform 12">
              <a:extLst>
                <a:ext uri="{FF2B5EF4-FFF2-40B4-BE49-F238E27FC236}">
                  <a16:creationId xmlns:a16="http://schemas.microsoft.com/office/drawing/2014/main" id="{FA1DD132-02E4-4CD3-B496-BFF924558A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5" name="Freeform 13">
              <a:extLst>
                <a:ext uri="{FF2B5EF4-FFF2-40B4-BE49-F238E27FC236}">
                  <a16:creationId xmlns:a16="http://schemas.microsoft.com/office/drawing/2014/main" id="{710BDA52-A7D7-4E4E-9F36-EC8F983EAF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6" name="Freeform 14">
              <a:extLst>
                <a:ext uri="{FF2B5EF4-FFF2-40B4-BE49-F238E27FC236}">
                  <a16:creationId xmlns:a16="http://schemas.microsoft.com/office/drawing/2014/main" id="{B1BDF852-319F-42B8-9A50-7C9A9387CD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7" name="Freeform 15">
              <a:extLst>
                <a:ext uri="{FF2B5EF4-FFF2-40B4-BE49-F238E27FC236}">
                  <a16:creationId xmlns:a16="http://schemas.microsoft.com/office/drawing/2014/main" id="{3AACE376-C01E-4F1F-91B7-39D0274BFE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8" name="Freeform 16">
              <a:extLst>
                <a:ext uri="{FF2B5EF4-FFF2-40B4-BE49-F238E27FC236}">
                  <a16:creationId xmlns:a16="http://schemas.microsoft.com/office/drawing/2014/main" id="{7F612F4C-050E-459D-9771-ED088374A5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9" name="Freeform 17">
              <a:extLst>
                <a:ext uri="{FF2B5EF4-FFF2-40B4-BE49-F238E27FC236}">
                  <a16:creationId xmlns:a16="http://schemas.microsoft.com/office/drawing/2014/main" id="{94E4211B-3E41-4905-8F4E-76811B9E5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0" name="Freeform 18">
              <a:extLst>
                <a:ext uri="{FF2B5EF4-FFF2-40B4-BE49-F238E27FC236}">
                  <a16:creationId xmlns:a16="http://schemas.microsoft.com/office/drawing/2014/main" id="{6AEC87EE-0CB8-43DE-8FEB-4586A92E80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1" name="Freeform 19">
              <a:extLst>
                <a:ext uri="{FF2B5EF4-FFF2-40B4-BE49-F238E27FC236}">
                  <a16:creationId xmlns:a16="http://schemas.microsoft.com/office/drawing/2014/main" id="{277C1C5D-7BDC-47E4-8B81-C3C4AE949B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2" name="Freeform 20">
              <a:extLst>
                <a:ext uri="{FF2B5EF4-FFF2-40B4-BE49-F238E27FC236}">
                  <a16:creationId xmlns:a16="http://schemas.microsoft.com/office/drawing/2014/main" id="{7A2A6EF8-9768-4478-9CD3-DFA547CEFC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3" name="Freeform 21">
              <a:extLst>
                <a:ext uri="{FF2B5EF4-FFF2-40B4-BE49-F238E27FC236}">
                  <a16:creationId xmlns:a16="http://schemas.microsoft.com/office/drawing/2014/main" id="{1FD9091C-E8FA-4ADA-937F-A74426ED1B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4" name="Freeform 22">
              <a:extLst>
                <a:ext uri="{FF2B5EF4-FFF2-40B4-BE49-F238E27FC236}">
                  <a16:creationId xmlns:a16="http://schemas.microsoft.com/office/drawing/2014/main" id="{B69923E7-63C4-47CE-956E-09D384D4FE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15" name="Freeform 23">
              <a:extLst>
                <a:ext uri="{FF2B5EF4-FFF2-40B4-BE49-F238E27FC236}">
                  <a16:creationId xmlns:a16="http://schemas.microsoft.com/office/drawing/2014/main" id="{A2576784-872E-494C-A041-0E346226B7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117" name="Group 116">
            <a:extLst>
              <a:ext uri="{FF2B5EF4-FFF2-40B4-BE49-F238E27FC236}">
                <a16:creationId xmlns:a16="http://schemas.microsoft.com/office/drawing/2014/main" id="{B54F73D8-62C2-4127-9D19-01219BBB99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51969" y="1186483"/>
            <a:ext cx="6636259" cy="4477933"/>
            <a:chOff x="1669293" y="1186483"/>
            <a:chExt cx="8848345" cy="4477933"/>
          </a:xfrm>
        </p:grpSpPr>
        <p:sp>
          <p:nvSpPr>
            <p:cNvPr id="118" name="Rectangle 117">
              <a:extLst>
                <a:ext uri="{FF2B5EF4-FFF2-40B4-BE49-F238E27FC236}">
                  <a16:creationId xmlns:a16="http://schemas.microsoft.com/office/drawing/2014/main" id="{CFD8CA02-9BE5-4B82-8129-6EF6184024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9" name="Isosceles Triangle 118">
              <a:extLst>
                <a:ext uri="{FF2B5EF4-FFF2-40B4-BE49-F238E27FC236}">
                  <a16:creationId xmlns:a16="http://schemas.microsoft.com/office/drawing/2014/main" id="{01515E68-030C-4313-B300-35253163D3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0" name="Rectangle 119">
              <a:extLst>
                <a:ext uri="{FF2B5EF4-FFF2-40B4-BE49-F238E27FC236}">
                  <a16:creationId xmlns:a16="http://schemas.microsoft.com/office/drawing/2014/main" id="{1937725F-1DDF-4225-937E-106DBB047F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122" name="Rectangle 121">
            <a:extLst>
              <a:ext uri="{FF2B5EF4-FFF2-40B4-BE49-F238E27FC236}">
                <a16:creationId xmlns:a16="http://schemas.microsoft.com/office/drawing/2014/main" id="{A3BAF07C-C39E-42EB-BB22-8D46691D97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79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4" name="Group 123">
            <a:extLst>
              <a:ext uri="{FF2B5EF4-FFF2-40B4-BE49-F238E27FC236}">
                <a16:creationId xmlns:a16="http://schemas.microsoft.com/office/drawing/2014/main" id="{D8E9CF54-0466-4261-9E62-0249E60E188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7255" y="-59376"/>
            <a:ext cx="9386886" cy="6923798"/>
            <a:chOff x="-329674" y="-51881"/>
            <a:chExt cx="12515851" cy="6923798"/>
          </a:xfrm>
        </p:grpSpPr>
        <p:sp>
          <p:nvSpPr>
            <p:cNvPr id="125" name="Freeform 5">
              <a:extLst>
                <a:ext uri="{FF2B5EF4-FFF2-40B4-BE49-F238E27FC236}">
                  <a16:creationId xmlns:a16="http://schemas.microsoft.com/office/drawing/2014/main" id="{33E32106-E8B1-4F76-9EE6-58537738A3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6" name="Freeform 6">
              <a:extLst>
                <a:ext uri="{FF2B5EF4-FFF2-40B4-BE49-F238E27FC236}">
                  <a16:creationId xmlns:a16="http://schemas.microsoft.com/office/drawing/2014/main" id="{C32C2C46-A045-44FB-8A74-5EBD650C27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7" name="Freeform 7">
              <a:extLst>
                <a:ext uri="{FF2B5EF4-FFF2-40B4-BE49-F238E27FC236}">
                  <a16:creationId xmlns:a16="http://schemas.microsoft.com/office/drawing/2014/main" id="{6A76F79C-6683-4940-BCF7-4BCCCEE406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28" name="Freeform 8">
              <a:extLst>
                <a:ext uri="{FF2B5EF4-FFF2-40B4-BE49-F238E27FC236}">
                  <a16:creationId xmlns:a16="http://schemas.microsoft.com/office/drawing/2014/main" id="{FF4675A3-6D07-4B1F-9BFC-AEBEA1AD06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9" name="Freeform 9">
              <a:extLst>
                <a:ext uri="{FF2B5EF4-FFF2-40B4-BE49-F238E27FC236}">
                  <a16:creationId xmlns:a16="http://schemas.microsoft.com/office/drawing/2014/main" id="{765E127A-B6B7-4B1D-B7BD-6C8C969D29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0" name="Freeform 10">
              <a:extLst>
                <a:ext uri="{FF2B5EF4-FFF2-40B4-BE49-F238E27FC236}">
                  <a16:creationId xmlns:a16="http://schemas.microsoft.com/office/drawing/2014/main" id="{3BCA9D9E-C72C-4751-BFA9-10B85CACE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1" name="Freeform 11">
              <a:extLst>
                <a:ext uri="{FF2B5EF4-FFF2-40B4-BE49-F238E27FC236}">
                  <a16:creationId xmlns:a16="http://schemas.microsoft.com/office/drawing/2014/main" id="{080C708C-69BF-441B-AB75-C98160ED06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2" name="Freeform 12">
              <a:extLst>
                <a:ext uri="{FF2B5EF4-FFF2-40B4-BE49-F238E27FC236}">
                  <a16:creationId xmlns:a16="http://schemas.microsoft.com/office/drawing/2014/main" id="{3E79964E-F8F1-4763-8892-7BC3DAE306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3" name="Freeform 13">
              <a:extLst>
                <a:ext uri="{FF2B5EF4-FFF2-40B4-BE49-F238E27FC236}">
                  <a16:creationId xmlns:a16="http://schemas.microsoft.com/office/drawing/2014/main" id="{FE09592A-FCC9-4AE5-BA0B-730C6F3BBE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34" name="Freeform 14">
              <a:extLst>
                <a:ext uri="{FF2B5EF4-FFF2-40B4-BE49-F238E27FC236}">
                  <a16:creationId xmlns:a16="http://schemas.microsoft.com/office/drawing/2014/main" id="{96448994-820C-4BC1-ABF3-4579C6F99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35" name="Freeform 15">
              <a:extLst>
                <a:ext uri="{FF2B5EF4-FFF2-40B4-BE49-F238E27FC236}">
                  <a16:creationId xmlns:a16="http://schemas.microsoft.com/office/drawing/2014/main" id="{9BB0D192-565A-42B9-B292-CC032D71A6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36" name="Freeform 16">
              <a:extLst>
                <a:ext uri="{FF2B5EF4-FFF2-40B4-BE49-F238E27FC236}">
                  <a16:creationId xmlns:a16="http://schemas.microsoft.com/office/drawing/2014/main" id="{6D1CA09C-5F40-4E92-A7E9-D1FCEE5128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37" name="Freeform 17">
              <a:extLst>
                <a:ext uri="{FF2B5EF4-FFF2-40B4-BE49-F238E27FC236}">
                  <a16:creationId xmlns:a16="http://schemas.microsoft.com/office/drawing/2014/main" id="{379F5AA5-2E14-4880-A5A6-07AEF2AD89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8" name="Freeform 18">
              <a:extLst>
                <a:ext uri="{FF2B5EF4-FFF2-40B4-BE49-F238E27FC236}">
                  <a16:creationId xmlns:a16="http://schemas.microsoft.com/office/drawing/2014/main" id="{EF14BD32-D239-4DA3-98B3-7752073657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9" name="Freeform 19">
              <a:extLst>
                <a:ext uri="{FF2B5EF4-FFF2-40B4-BE49-F238E27FC236}">
                  <a16:creationId xmlns:a16="http://schemas.microsoft.com/office/drawing/2014/main" id="{CF07B250-E5E4-4624-9BD7-8D513A67B7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0" name="Freeform 20">
              <a:extLst>
                <a:ext uri="{FF2B5EF4-FFF2-40B4-BE49-F238E27FC236}">
                  <a16:creationId xmlns:a16="http://schemas.microsoft.com/office/drawing/2014/main" id="{BCC5D120-7C8C-4290-865C-4EE6E4F245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1" name="Freeform 21">
              <a:extLst>
                <a:ext uri="{FF2B5EF4-FFF2-40B4-BE49-F238E27FC236}">
                  <a16:creationId xmlns:a16="http://schemas.microsoft.com/office/drawing/2014/main" id="{C24688C6-CAE5-4EF2-B2BA-A138DA0A24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2" name="Freeform 22">
              <a:extLst>
                <a:ext uri="{FF2B5EF4-FFF2-40B4-BE49-F238E27FC236}">
                  <a16:creationId xmlns:a16="http://schemas.microsoft.com/office/drawing/2014/main" id="{6BD31099-7C13-4901-A04F-632B1CD846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43" name="Freeform 23">
              <a:extLst>
                <a:ext uri="{FF2B5EF4-FFF2-40B4-BE49-F238E27FC236}">
                  <a16:creationId xmlns:a16="http://schemas.microsoft.com/office/drawing/2014/main" id="{679F5FF7-82B2-4033-8FBE-63170C9378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2" name="Title 1"/>
          <p:cNvSpPr>
            <a:spLocks noGrp="1"/>
          </p:cNvSpPr>
          <p:nvPr>
            <p:ph type="title"/>
          </p:nvPr>
        </p:nvSpPr>
        <p:spPr>
          <a:xfrm>
            <a:off x="1033818" y="5199797"/>
            <a:ext cx="7076364" cy="789673"/>
          </a:xfrm>
        </p:spPr>
        <p:txBody>
          <a:bodyPr vert="horz" lIns="228600" tIns="228600" rIns="228600" bIns="0" rtlCol="0" anchor="ctr">
            <a:normAutofit/>
          </a:bodyPr>
          <a:lstStyle/>
          <a:p>
            <a:pPr defTabSz="914400">
              <a:lnSpc>
                <a:spcPct val="80000"/>
              </a:lnSpc>
            </a:pPr>
            <a:r>
              <a:rPr lang="en-US" sz="3500" spc="-150">
                <a:solidFill>
                  <a:schemeClr val="bg1"/>
                </a:solidFill>
              </a:rPr>
              <a:t>THE SPACE – 55 BC… </a:t>
            </a:r>
          </a:p>
        </p:txBody>
      </p:sp>
      <p:sp>
        <p:nvSpPr>
          <p:cNvPr id="9" name="Content Placeholder 8">
            <a:extLst>
              <a:ext uri="{FF2B5EF4-FFF2-40B4-BE49-F238E27FC236}">
                <a16:creationId xmlns:a16="http://schemas.microsoft.com/office/drawing/2014/main" id="{692CFFCF-F340-4BD9-B453-2BBE5783E082}"/>
              </a:ext>
            </a:extLst>
          </p:cNvPr>
          <p:cNvSpPr>
            <a:spLocks noGrp="1"/>
          </p:cNvSpPr>
          <p:nvPr>
            <p:ph idx="1"/>
          </p:nvPr>
        </p:nvSpPr>
        <p:spPr>
          <a:xfrm>
            <a:off x="1319427" y="6003836"/>
            <a:ext cx="6505071" cy="405405"/>
          </a:xfrm>
        </p:spPr>
        <p:txBody>
          <a:bodyPr vert="horz" lIns="91440" tIns="0" rIns="91440" bIns="45720" rtlCol="0">
            <a:normAutofit/>
          </a:bodyPr>
          <a:lstStyle/>
          <a:p>
            <a:pPr marL="0" indent="0" algn="ctr" defTabSz="914400">
              <a:lnSpc>
                <a:spcPct val="100000"/>
              </a:lnSpc>
              <a:spcBef>
                <a:spcPts val="1000"/>
              </a:spcBef>
              <a:buNone/>
            </a:pPr>
            <a:r>
              <a:rPr lang="en-US" sz="1400">
                <a:solidFill>
                  <a:schemeClr val="bg1"/>
                </a:solidFill>
              </a:rPr>
              <a:t>THEATRE OF POMPEY, ROME</a:t>
            </a:r>
          </a:p>
        </p:txBody>
      </p:sp>
      <p:pic>
        <p:nvPicPr>
          <p:cNvPr id="4" name="Content Placeholder 3" descr="POMPEY.jpg"/>
          <p:cNvPicPr>
            <a:picLocks noChangeAspect="1"/>
          </p:cNvPicPr>
          <p:nvPr/>
        </p:nvPicPr>
        <p:blipFill rotWithShape="1">
          <a:blip r:embed="rId2">
            <a:extLst>
              <a:ext uri="{28A0092B-C50C-407E-A947-70E740481C1C}">
                <a14:useLocalDpi xmlns:a14="http://schemas.microsoft.com/office/drawing/2010/main" val="0"/>
              </a:ext>
            </a:extLst>
          </a:blip>
          <a:srcRect t="5382" b="16142"/>
          <a:stretch/>
        </p:blipFill>
        <p:spPr>
          <a:xfrm>
            <a:off x="20" y="10"/>
            <a:ext cx="9143980" cy="5058947"/>
          </a:xfrm>
          <a:custGeom>
            <a:avLst/>
            <a:gdLst/>
            <a:ahLst/>
            <a:cxnLst/>
            <a:rect l="l" t="t" r="r" b="b"/>
            <a:pathLst>
              <a:path w="12192000" h="5058957">
                <a:moveTo>
                  <a:pt x="0" y="0"/>
                </a:moveTo>
                <a:lnTo>
                  <a:pt x="12192000" y="0"/>
                </a:lnTo>
                <a:lnTo>
                  <a:pt x="12192000" y="259692"/>
                </a:lnTo>
                <a:lnTo>
                  <a:pt x="12192000" y="3542069"/>
                </a:lnTo>
                <a:lnTo>
                  <a:pt x="12192000" y="3734194"/>
                </a:lnTo>
                <a:lnTo>
                  <a:pt x="12192000" y="4710012"/>
                </a:lnTo>
                <a:lnTo>
                  <a:pt x="12113803" y="4718295"/>
                </a:lnTo>
                <a:cubicBezTo>
                  <a:pt x="10139508" y="4916244"/>
                  <a:pt x="8237152" y="5009247"/>
                  <a:pt x="6753597" y="5041852"/>
                </a:cubicBezTo>
                <a:cubicBezTo>
                  <a:pt x="4940362" y="5081701"/>
                  <a:pt x="2657278" y="5062371"/>
                  <a:pt x="400746" y="4870509"/>
                </a:cubicBezTo>
                <a:lnTo>
                  <a:pt x="0" y="4833533"/>
                </a:lnTo>
                <a:lnTo>
                  <a:pt x="0" y="3734194"/>
                </a:lnTo>
                <a:lnTo>
                  <a:pt x="0" y="3542069"/>
                </a:lnTo>
                <a:lnTo>
                  <a:pt x="0" y="259692"/>
                </a:lnTo>
                <a:close/>
              </a:path>
            </a:pathLst>
          </a:custGeom>
        </p:spPr>
      </p:pic>
    </p:spTree>
    <p:extLst>
      <p:ext uri="{BB962C8B-B14F-4D97-AF65-F5344CB8AC3E}">
        <p14:creationId xmlns:p14="http://schemas.microsoft.com/office/powerpoint/2010/main" val="38113958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48CAE4AE-A9DF-45AF-9A9C-1712BC634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8" name="Group 17">
            <a:extLst>
              <a:ext uri="{FF2B5EF4-FFF2-40B4-BE49-F238E27FC236}">
                <a16:creationId xmlns:a16="http://schemas.microsoft.com/office/drawing/2014/main" id="{6C272060-BC98-4C91-A58F-4DFEC566CF7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134" y="0"/>
            <a:ext cx="9438087" cy="6853238"/>
            <a:chOff x="-417513" y="0"/>
            <a:chExt cx="12584114" cy="6853238"/>
          </a:xfrm>
        </p:grpSpPr>
        <p:sp>
          <p:nvSpPr>
            <p:cNvPr id="19" name="Freeform 5">
              <a:extLst>
                <a:ext uri="{FF2B5EF4-FFF2-40B4-BE49-F238E27FC236}">
                  <a16:creationId xmlns:a16="http://schemas.microsoft.com/office/drawing/2014/main" id="{8BA2DCB9-0DC0-4109-B2A2-56896E35E66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Freeform 6">
              <a:extLst>
                <a:ext uri="{FF2B5EF4-FFF2-40B4-BE49-F238E27FC236}">
                  <a16:creationId xmlns:a16="http://schemas.microsoft.com/office/drawing/2014/main" id="{64A33555-1142-4AD7-8084-1A99422A11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7">
              <a:extLst>
                <a:ext uri="{FF2B5EF4-FFF2-40B4-BE49-F238E27FC236}">
                  <a16:creationId xmlns:a16="http://schemas.microsoft.com/office/drawing/2014/main" id="{BC6E4081-1A88-453E-8CCF-B97B0CE20D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Freeform 8">
              <a:extLst>
                <a:ext uri="{FF2B5EF4-FFF2-40B4-BE49-F238E27FC236}">
                  <a16:creationId xmlns:a16="http://schemas.microsoft.com/office/drawing/2014/main" id="{5B7E0935-6EE8-4C61-AED5-09B9A2A99AF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9">
              <a:extLst>
                <a:ext uri="{FF2B5EF4-FFF2-40B4-BE49-F238E27FC236}">
                  <a16:creationId xmlns:a16="http://schemas.microsoft.com/office/drawing/2014/main" id="{EB962BD6-C878-48FF-A75E-DCC7BDA3C33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10">
              <a:extLst>
                <a:ext uri="{FF2B5EF4-FFF2-40B4-BE49-F238E27FC236}">
                  <a16:creationId xmlns:a16="http://schemas.microsoft.com/office/drawing/2014/main" id="{CABF3786-BDE1-4FE5-9967-F6B6131A2CF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1">
              <a:extLst>
                <a:ext uri="{FF2B5EF4-FFF2-40B4-BE49-F238E27FC236}">
                  <a16:creationId xmlns:a16="http://schemas.microsoft.com/office/drawing/2014/main" id="{4969707A-C75E-4F7F-A5C2-2991C654755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12">
              <a:extLst>
                <a:ext uri="{FF2B5EF4-FFF2-40B4-BE49-F238E27FC236}">
                  <a16:creationId xmlns:a16="http://schemas.microsoft.com/office/drawing/2014/main" id="{0E293989-8389-48CD-85D3-CAEFD5E9637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13">
              <a:extLst>
                <a:ext uri="{FF2B5EF4-FFF2-40B4-BE49-F238E27FC236}">
                  <a16:creationId xmlns:a16="http://schemas.microsoft.com/office/drawing/2014/main" id="{8DCF1E8B-9247-45E2-8641-90DA9F7D52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14">
              <a:extLst>
                <a:ext uri="{FF2B5EF4-FFF2-40B4-BE49-F238E27FC236}">
                  <a16:creationId xmlns:a16="http://schemas.microsoft.com/office/drawing/2014/main" id="{48DF418F-91AD-4E55-AF3B-F28FF45961B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15">
              <a:extLst>
                <a:ext uri="{FF2B5EF4-FFF2-40B4-BE49-F238E27FC236}">
                  <a16:creationId xmlns:a16="http://schemas.microsoft.com/office/drawing/2014/main" id="{EDBF35BD-D1DA-49B1-AE30-289189DACD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16">
              <a:extLst>
                <a:ext uri="{FF2B5EF4-FFF2-40B4-BE49-F238E27FC236}">
                  <a16:creationId xmlns:a16="http://schemas.microsoft.com/office/drawing/2014/main" id="{69198BEC-A3B6-4562-AB0F-3E7760026C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 name="Freeform 17">
              <a:extLst>
                <a:ext uri="{FF2B5EF4-FFF2-40B4-BE49-F238E27FC236}">
                  <a16:creationId xmlns:a16="http://schemas.microsoft.com/office/drawing/2014/main" id="{9AB30D45-77AB-4323-83A2-1A637D07D54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 name="Freeform 18">
              <a:extLst>
                <a:ext uri="{FF2B5EF4-FFF2-40B4-BE49-F238E27FC236}">
                  <a16:creationId xmlns:a16="http://schemas.microsoft.com/office/drawing/2014/main" id="{D1AD137E-7B63-434C-9D0D-5A64BB49685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 name="Freeform 19">
              <a:extLst>
                <a:ext uri="{FF2B5EF4-FFF2-40B4-BE49-F238E27FC236}">
                  <a16:creationId xmlns:a16="http://schemas.microsoft.com/office/drawing/2014/main" id="{8B32BE2D-36DC-4BD0-952E-8FE32A70DB8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 name="Freeform 20">
              <a:extLst>
                <a:ext uri="{FF2B5EF4-FFF2-40B4-BE49-F238E27FC236}">
                  <a16:creationId xmlns:a16="http://schemas.microsoft.com/office/drawing/2014/main" id="{930295E0-AD01-4DB0-9829-AD91BED608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 name="Freeform 21">
              <a:extLst>
                <a:ext uri="{FF2B5EF4-FFF2-40B4-BE49-F238E27FC236}">
                  <a16:creationId xmlns:a16="http://schemas.microsoft.com/office/drawing/2014/main" id="{29807E74-6BFD-4EA7-B3F3-92C0728A7D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 name="Freeform 22">
              <a:extLst>
                <a:ext uri="{FF2B5EF4-FFF2-40B4-BE49-F238E27FC236}">
                  <a16:creationId xmlns:a16="http://schemas.microsoft.com/office/drawing/2014/main" id="{C9EDBF49-4B87-4B6F-BEE6-DDC4A63CE60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 name="Freeform 23">
              <a:extLst>
                <a:ext uri="{FF2B5EF4-FFF2-40B4-BE49-F238E27FC236}">
                  <a16:creationId xmlns:a16="http://schemas.microsoft.com/office/drawing/2014/main" id="{7738C468-1405-4ED9-8392-F93FA995EE0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 name="Freeform 24">
              <a:extLst>
                <a:ext uri="{FF2B5EF4-FFF2-40B4-BE49-F238E27FC236}">
                  <a16:creationId xmlns:a16="http://schemas.microsoft.com/office/drawing/2014/main" id="{F16402CF-F511-450A-8584-8C8A5B7E9D9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 name="Freeform 25">
              <a:extLst>
                <a:ext uri="{FF2B5EF4-FFF2-40B4-BE49-F238E27FC236}">
                  <a16:creationId xmlns:a16="http://schemas.microsoft.com/office/drawing/2014/main" id="{85E5B49A-CFC2-4019-9BA6-528095F788C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5452264" y="795527"/>
            <a:ext cx="3092804" cy="1433323"/>
          </a:xfrm>
        </p:spPr>
        <p:txBody>
          <a:bodyPr vert="horz" lIns="228600" tIns="228600" rIns="228600" bIns="228600" rtlCol="0" anchor="ctr">
            <a:normAutofit/>
          </a:bodyPr>
          <a:lstStyle/>
          <a:p>
            <a:pPr algn="l" defTabSz="914400"/>
            <a:r>
              <a:rPr lang="en-US" sz="2800" spc="-150">
                <a:solidFill>
                  <a:schemeClr val="tx2"/>
                </a:solidFill>
              </a:rPr>
              <a:t>THE SPACE - 12 BC – 2027 years ago… </a:t>
            </a:r>
          </a:p>
        </p:txBody>
      </p:sp>
      <p:sp>
        <p:nvSpPr>
          <p:cNvPr id="41" name="Rectangle 40">
            <a:extLst>
              <a:ext uri="{FF2B5EF4-FFF2-40B4-BE49-F238E27FC236}">
                <a16:creationId xmlns:a16="http://schemas.microsoft.com/office/drawing/2014/main" id="{E972DE0D-2E53-4159-ABD3-C60152426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5790" y="795527"/>
            <a:ext cx="4477978" cy="5248847"/>
          </a:xfrm>
          <a:prstGeom prst="rect">
            <a:avLst/>
          </a:prstGeom>
          <a:solidFill>
            <a:schemeClr val="bg1"/>
          </a:solidFill>
          <a:ln w="19050">
            <a:solidFill>
              <a:schemeClr val="accent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Content Placeholder 9" descr="Marcellus Theatre.jpg"/>
          <p:cNvPicPr>
            <a:picLocks noGrp="1" noChangeAspect="1"/>
          </p:cNvPicPr>
          <p:nvPr>
            <p:ph idx="1"/>
          </p:nvPr>
        </p:nvPicPr>
        <p:blipFill rotWithShape="1">
          <a:blip r:embed="rId2">
            <a:extLst>
              <a:ext uri="{28A0092B-C50C-407E-A947-70E740481C1C}">
                <a14:useLocalDpi xmlns:a14="http://schemas.microsoft.com/office/drawing/2010/main" val="0"/>
              </a:ext>
            </a:extLst>
          </a:blip>
          <a:srcRect l="17692" r="5974" b="2"/>
          <a:stretch/>
        </p:blipFill>
        <p:spPr>
          <a:xfrm>
            <a:off x="729086" y="960214"/>
            <a:ext cx="4231386" cy="4919472"/>
          </a:xfrm>
          <a:prstGeom prst="rect">
            <a:avLst/>
          </a:prstGeom>
          <a:ln w="12700">
            <a:noFill/>
          </a:ln>
        </p:spPr>
      </p:pic>
      <p:sp>
        <p:nvSpPr>
          <p:cNvPr id="11" name="TextBox 10"/>
          <p:cNvSpPr txBox="1"/>
          <p:nvPr/>
        </p:nvSpPr>
        <p:spPr>
          <a:xfrm>
            <a:off x="5470362" y="2338388"/>
            <a:ext cx="3074706" cy="3678237"/>
          </a:xfrm>
          <a:prstGeom prst="rect">
            <a:avLst/>
          </a:prstGeom>
        </p:spPr>
        <p:txBody>
          <a:bodyPr vert="horz" lIns="91440" tIns="45720" rIns="91440" bIns="45720" rtlCol="0" anchor="ctr">
            <a:normAutofit/>
          </a:bodyPr>
          <a:lstStyle/>
          <a:p>
            <a:pPr marL="285750" indent="-228600" defTabSz="914400">
              <a:lnSpc>
                <a:spcPct val="110000"/>
              </a:lnSpc>
              <a:spcAft>
                <a:spcPts val="600"/>
              </a:spcAft>
              <a:buClr>
                <a:schemeClr val="accent1"/>
              </a:buClr>
              <a:buSzPct val="110000"/>
              <a:buFont typeface="Wingdings" panose="05000000000000000000" pitchFamily="2" charset="2"/>
              <a:buChar char="§"/>
            </a:pPr>
            <a:r>
              <a:rPr lang="en-US" sz="1400"/>
              <a:t>Erected on a flat site</a:t>
            </a:r>
          </a:p>
          <a:p>
            <a:pPr marL="285750" indent="-228600" defTabSz="914400">
              <a:lnSpc>
                <a:spcPct val="110000"/>
              </a:lnSpc>
              <a:spcAft>
                <a:spcPts val="600"/>
              </a:spcAft>
              <a:buClr>
                <a:schemeClr val="accent1"/>
              </a:buClr>
              <a:buSzPct val="110000"/>
              <a:buFont typeface="Wingdings" panose="05000000000000000000" pitchFamily="2" charset="2"/>
              <a:buChar char="§"/>
            </a:pPr>
            <a:endParaRPr lang="en-US" sz="1400"/>
          </a:p>
          <a:p>
            <a:pPr marL="285750" indent="-228600" defTabSz="914400">
              <a:lnSpc>
                <a:spcPct val="110000"/>
              </a:lnSpc>
              <a:spcAft>
                <a:spcPts val="600"/>
              </a:spcAft>
              <a:buClr>
                <a:schemeClr val="accent1"/>
              </a:buClr>
              <a:buSzPct val="110000"/>
              <a:buFont typeface="Wingdings" panose="05000000000000000000" pitchFamily="2" charset="2"/>
              <a:buChar char="§"/>
            </a:pPr>
            <a:r>
              <a:rPr lang="en-US" sz="1400"/>
              <a:t>THEATRON known as CAVEA</a:t>
            </a:r>
          </a:p>
          <a:p>
            <a:pPr marL="285750" indent="-228600" defTabSz="914400">
              <a:lnSpc>
                <a:spcPct val="110000"/>
              </a:lnSpc>
              <a:spcAft>
                <a:spcPts val="600"/>
              </a:spcAft>
              <a:buClr>
                <a:schemeClr val="accent1"/>
              </a:buClr>
              <a:buSzPct val="110000"/>
              <a:buFont typeface="Wingdings" panose="05000000000000000000" pitchFamily="2" charset="2"/>
              <a:buChar char="§"/>
            </a:pPr>
            <a:endParaRPr lang="en-US" sz="1400"/>
          </a:p>
          <a:p>
            <a:pPr marL="285750" indent="-228600" defTabSz="914400">
              <a:lnSpc>
                <a:spcPct val="110000"/>
              </a:lnSpc>
              <a:spcAft>
                <a:spcPts val="600"/>
              </a:spcAft>
              <a:buClr>
                <a:schemeClr val="accent1"/>
              </a:buClr>
              <a:buSzPct val="110000"/>
              <a:buFont typeface="Wingdings" panose="05000000000000000000" pitchFamily="2" charset="2"/>
              <a:buChar char="§"/>
            </a:pPr>
            <a:r>
              <a:rPr lang="en-US" sz="1400"/>
              <a:t>SKENE known as SCAENA</a:t>
            </a:r>
          </a:p>
          <a:p>
            <a:pPr marL="285750" indent="-228600" defTabSz="914400">
              <a:lnSpc>
                <a:spcPct val="110000"/>
              </a:lnSpc>
              <a:spcAft>
                <a:spcPts val="600"/>
              </a:spcAft>
              <a:buClr>
                <a:schemeClr val="accent1"/>
              </a:buClr>
              <a:buSzPct val="110000"/>
              <a:buFont typeface="Wingdings" panose="05000000000000000000" pitchFamily="2" charset="2"/>
              <a:buChar char="§"/>
            </a:pPr>
            <a:endParaRPr lang="en-US" sz="1400"/>
          </a:p>
          <a:p>
            <a:pPr marL="285750" indent="-228600" defTabSz="914400">
              <a:lnSpc>
                <a:spcPct val="110000"/>
              </a:lnSpc>
              <a:spcAft>
                <a:spcPts val="600"/>
              </a:spcAft>
              <a:buClr>
                <a:schemeClr val="accent1"/>
              </a:buClr>
              <a:buSzPct val="110000"/>
              <a:buFont typeface="Wingdings" panose="05000000000000000000" pitchFamily="2" charset="2"/>
              <a:buChar char="§"/>
            </a:pPr>
            <a:r>
              <a:rPr lang="en-US" sz="1400"/>
              <a:t>CAVEA and SCAENA are joined in single structure made of mass concrete</a:t>
            </a:r>
          </a:p>
          <a:p>
            <a:pPr marL="285750" indent="-228600" defTabSz="914400">
              <a:lnSpc>
                <a:spcPct val="110000"/>
              </a:lnSpc>
              <a:spcAft>
                <a:spcPts val="600"/>
              </a:spcAft>
              <a:buClr>
                <a:schemeClr val="accent1"/>
              </a:buClr>
              <a:buSzPct val="110000"/>
              <a:buFont typeface="Wingdings" panose="05000000000000000000" pitchFamily="2" charset="2"/>
              <a:buChar char="§"/>
            </a:pPr>
            <a:endParaRPr lang="en-US" sz="1400"/>
          </a:p>
          <a:p>
            <a:pPr marL="285750" indent="-228600" defTabSz="914400">
              <a:lnSpc>
                <a:spcPct val="110000"/>
              </a:lnSpc>
              <a:spcAft>
                <a:spcPts val="600"/>
              </a:spcAft>
              <a:buClr>
                <a:schemeClr val="accent1"/>
              </a:buClr>
              <a:buSzPct val="110000"/>
              <a:buFont typeface="Wingdings" panose="05000000000000000000" pitchFamily="2" charset="2"/>
              <a:buChar char="§"/>
            </a:pPr>
            <a:r>
              <a:rPr lang="en-US" sz="1400"/>
              <a:t>Audience access by means of arched openings</a:t>
            </a:r>
          </a:p>
        </p:txBody>
      </p:sp>
    </p:spTree>
    <p:extLst>
      <p:ext uri="{BB962C8B-B14F-4D97-AF65-F5344CB8AC3E}">
        <p14:creationId xmlns:p14="http://schemas.microsoft.com/office/powerpoint/2010/main" val="16726702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831267-5CAE-41B8-A1CC-66FE1628A6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437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379EE808-85F9-455B-B8F9-FBE90075FB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134" y="0"/>
            <a:ext cx="9438087" cy="6853238"/>
            <a:chOff x="-417513" y="0"/>
            <a:chExt cx="12584114" cy="6853238"/>
          </a:xfrm>
        </p:grpSpPr>
        <p:sp>
          <p:nvSpPr>
            <p:cNvPr id="11" name="Freeform 5">
              <a:extLst>
                <a:ext uri="{FF2B5EF4-FFF2-40B4-BE49-F238E27FC236}">
                  <a16:creationId xmlns:a16="http://schemas.microsoft.com/office/drawing/2014/main" id="{C89DCC09-ED44-478A-8F79-A02EBAF7A5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6">
              <a:extLst>
                <a:ext uri="{FF2B5EF4-FFF2-40B4-BE49-F238E27FC236}">
                  <a16:creationId xmlns:a16="http://schemas.microsoft.com/office/drawing/2014/main" id="{8E2E2454-5C03-4173-B8FE-1AB94658D4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2E8C684E-09F3-4317-A7D3-3D18C35931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C5505EC4-4943-4963-98E8-69AF3FDF03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4562C7B8-8AFB-4DDB-B72F-284990D5C4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C3443E48-282C-4250-A466-0EC71FB9E1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E1DA5A47-4EF3-4987-A0B2-0D48C03004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B97C0249-6965-4479-85DD-65D339807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593CC77F-968A-4E39-A274-8278279149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1238E5CF-CAEC-4B5C-9DB6-A40F03FB3A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BBD96636-6E63-4D65-A35C-92653FC48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8D56D53D-1432-4D95-B0DD-3799916FD8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415107AD-3A21-4847-8F6C-C406292763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74B4AC16-93AF-4037-B469-BD1BAB95C9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57AEC385-0F84-4743-A483-0E97114463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90B47478-85F0-4BCA-9C98-48B633FD5A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C8F8E9C6-76DE-42DF-9CD7-B9789CDE15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660FFC41-5F89-4B42-913F-7FB1780636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1B956442-7A16-4B5B-908F-D69FC0A933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B54D797E-632B-4287-907B-A96D2CCBF4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BF7D9703-D82B-498D-AA68-475F298FAA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3" name="Group 32">
            <a:extLst>
              <a:ext uri="{FF2B5EF4-FFF2-40B4-BE49-F238E27FC236}">
                <a16:creationId xmlns:a16="http://schemas.microsoft.com/office/drawing/2014/main" id="{F8D580F2-1EDA-4B5F-98EB-EF8F18E9B7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0108" y="1699589"/>
            <a:ext cx="2755857" cy="3470421"/>
            <a:chOff x="697883" y="1816768"/>
            <a:chExt cx="3674476" cy="3470421"/>
          </a:xfrm>
        </p:grpSpPr>
        <p:sp>
          <p:nvSpPr>
            <p:cNvPr id="34" name="Rectangle 33">
              <a:extLst>
                <a:ext uri="{FF2B5EF4-FFF2-40B4-BE49-F238E27FC236}">
                  <a16:creationId xmlns:a16="http://schemas.microsoft.com/office/drawing/2014/main" id="{E0F2EADF-2A67-482F-B290-DED5172BB6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5" name="Isosceles Triangle 22">
              <a:extLst>
                <a:ext uri="{FF2B5EF4-FFF2-40B4-BE49-F238E27FC236}">
                  <a16:creationId xmlns:a16="http://schemas.microsoft.com/office/drawing/2014/main" id="{39BCFDA0-B04D-4835-A135-02F8969F3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6" name="Rectangle 35">
              <a:extLst>
                <a:ext uri="{FF2B5EF4-FFF2-40B4-BE49-F238E27FC236}">
                  <a16:creationId xmlns:a16="http://schemas.microsoft.com/office/drawing/2014/main" id="{6DD3C0B8-C176-40C2-93F5-670E2BAC7D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666473" y="2349925"/>
            <a:ext cx="2624234" cy="2456442"/>
          </a:xfrm>
        </p:spPr>
        <p:txBody>
          <a:bodyPr>
            <a:normAutofit/>
          </a:bodyPr>
          <a:lstStyle/>
          <a:p>
            <a:r>
              <a:rPr lang="en-US" dirty="0"/>
              <a:t>WHAT CAME NEXT?</a:t>
            </a:r>
          </a:p>
        </p:txBody>
      </p:sp>
      <p:sp>
        <p:nvSpPr>
          <p:cNvPr id="3" name="Content Placeholder 2"/>
          <p:cNvSpPr>
            <a:spLocks noGrp="1"/>
          </p:cNvSpPr>
          <p:nvPr>
            <p:ph idx="1"/>
          </p:nvPr>
        </p:nvSpPr>
        <p:spPr>
          <a:xfrm>
            <a:off x="3838835" y="803186"/>
            <a:ext cx="4711405" cy="5248622"/>
          </a:xfrm>
        </p:spPr>
        <p:txBody>
          <a:bodyPr>
            <a:normAutofit/>
          </a:bodyPr>
          <a:lstStyle/>
          <a:p>
            <a:pPr marL="36576" indent="0">
              <a:buNone/>
            </a:pPr>
            <a:r>
              <a:rPr lang="en-US">
                <a:latin typeface="Chalkduster"/>
                <a:cs typeface="Chalkduster"/>
              </a:rPr>
              <a:t>The Fall of the Roman Empire!</a:t>
            </a:r>
            <a:endParaRPr lang="en-US" dirty="0"/>
          </a:p>
          <a:p>
            <a:pPr marL="36576" indent="0">
              <a:buNone/>
            </a:pPr>
            <a:r>
              <a:rPr lang="en-US" dirty="0"/>
              <a:t>4</a:t>
            </a:r>
            <a:r>
              <a:rPr lang="en-US" baseline="30000" dirty="0"/>
              <a:t>th</a:t>
            </a:r>
            <a:r>
              <a:rPr lang="en-US" dirty="0"/>
              <a:t> Century AD the fall of the Roman Empire saw the beginning of the </a:t>
            </a:r>
            <a:r>
              <a:rPr lang="en-US" b="1">
                <a:ln w="17780" cmpd="sng">
                  <a:solidFill>
                    <a:srgbClr val="FFFFFF"/>
                  </a:solidFill>
                  <a:prstDash val="solid"/>
                  <a:miter lim="800000"/>
                </a:ln>
                <a:effectLst>
                  <a:outerShdw blurRad="50800" algn="tl" rotWithShape="0">
                    <a:srgbClr val="000000"/>
                  </a:outerShdw>
                </a:effectLst>
              </a:rPr>
              <a:t>Dark</a:t>
            </a:r>
            <a:r>
              <a:rPr lang="en-US" dirty="0"/>
              <a:t> Ages – </a:t>
            </a:r>
            <a:r>
              <a:rPr lang="en-US" b="1">
                <a:ln w="17780" cmpd="sng">
                  <a:solidFill>
                    <a:srgbClr val="FFFFFF"/>
                  </a:solidFill>
                  <a:prstDash val="solid"/>
                  <a:miter lim="800000"/>
                </a:ln>
                <a:effectLst>
                  <a:outerShdw blurRad="50800" algn="tl" rotWithShape="0">
                    <a:srgbClr val="000000"/>
                  </a:outerShdw>
                </a:effectLst>
              </a:rPr>
              <a:t>Dark</a:t>
            </a:r>
            <a:r>
              <a:rPr lang="en-US" dirty="0"/>
              <a:t> because very little is known about cultural activities and there is little or no written evidence… </a:t>
            </a:r>
            <a:r>
              <a:rPr lang="en-US">
                <a:latin typeface="Chalkduster"/>
                <a:cs typeface="Chalkduster"/>
              </a:rPr>
              <a:t>BUT</a:t>
            </a:r>
            <a:r>
              <a:rPr lang="en-US"/>
              <a:t> the clergy could write… </a:t>
            </a:r>
            <a:r>
              <a:rPr lang="en-US">
                <a:latin typeface="Chalkduster"/>
                <a:cs typeface="Chalkduster"/>
              </a:rPr>
              <a:t>SO</a:t>
            </a:r>
          </a:p>
          <a:p>
            <a:pPr marL="36576" indent="0">
              <a:buNone/>
            </a:pPr>
            <a:r>
              <a:rPr lang="en-US"/>
              <a:t>we know that plays took place in churches and in open spaces. These were  </a:t>
            </a:r>
            <a:r>
              <a:rPr lang="en-US">
                <a:latin typeface="Chalkduster"/>
                <a:cs typeface="Chalkduster"/>
              </a:rPr>
              <a:t>Mystery Plays, Miracle Plays </a:t>
            </a:r>
            <a:r>
              <a:rPr lang="en-US"/>
              <a:t>and</a:t>
            </a:r>
            <a:r>
              <a:rPr lang="en-US">
                <a:latin typeface="Chalkduster"/>
                <a:cs typeface="Chalkduster"/>
              </a:rPr>
              <a:t> Pageants…</a:t>
            </a:r>
          </a:p>
          <a:p>
            <a:pPr marL="36576" indent="0">
              <a:buNone/>
            </a:pPr>
            <a:endParaRPr lang="en-US" dirty="0"/>
          </a:p>
        </p:txBody>
      </p:sp>
    </p:spTree>
    <p:extLst>
      <p:ext uri="{BB962C8B-B14F-4D97-AF65-F5344CB8AC3E}">
        <p14:creationId xmlns:p14="http://schemas.microsoft.com/office/powerpoint/2010/main" val="119600168"/>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5" name="Rectangle 14">
            <a:extLst>
              <a:ext uri="{FF2B5EF4-FFF2-40B4-BE49-F238E27FC236}">
                <a16:creationId xmlns:a16="http://schemas.microsoft.com/office/drawing/2014/main" id="{53DAFD9C-C4D1-4B1E-A40C-FF5DE21E1F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6" name="Group 16">
            <a:extLst>
              <a:ext uri="{FF2B5EF4-FFF2-40B4-BE49-F238E27FC236}">
                <a16:creationId xmlns:a16="http://schemas.microsoft.com/office/drawing/2014/main" id="{594E327F-96F9-4564-A39C-FE3FB7BED01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134" y="0"/>
            <a:ext cx="9438087" cy="6853238"/>
            <a:chOff x="-417513" y="0"/>
            <a:chExt cx="12584114" cy="6853238"/>
          </a:xfrm>
        </p:grpSpPr>
        <p:sp>
          <p:nvSpPr>
            <p:cNvPr id="47" name="Freeform 5">
              <a:extLst>
                <a:ext uri="{FF2B5EF4-FFF2-40B4-BE49-F238E27FC236}">
                  <a16:creationId xmlns:a16="http://schemas.microsoft.com/office/drawing/2014/main" id="{44D5F739-20C2-456E-9CC4-5EFADBFDCCD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 name="Freeform 6">
              <a:extLst>
                <a:ext uri="{FF2B5EF4-FFF2-40B4-BE49-F238E27FC236}">
                  <a16:creationId xmlns:a16="http://schemas.microsoft.com/office/drawing/2014/main" id="{BA50274C-E371-4D61-A861-E50E2F4C989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 name="Freeform 7">
              <a:extLst>
                <a:ext uri="{FF2B5EF4-FFF2-40B4-BE49-F238E27FC236}">
                  <a16:creationId xmlns:a16="http://schemas.microsoft.com/office/drawing/2014/main" id="{CE30FC27-0841-4831-A994-21360EFCA19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 name="Freeform 8">
              <a:extLst>
                <a:ext uri="{FF2B5EF4-FFF2-40B4-BE49-F238E27FC236}">
                  <a16:creationId xmlns:a16="http://schemas.microsoft.com/office/drawing/2014/main" id="{8498625C-A33B-4671-8384-A12E2702B7D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 name="Freeform 9">
              <a:extLst>
                <a:ext uri="{FF2B5EF4-FFF2-40B4-BE49-F238E27FC236}">
                  <a16:creationId xmlns:a16="http://schemas.microsoft.com/office/drawing/2014/main" id="{CB46E856-0701-4B6B-AF2A-BF38B3642B0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 name="Freeform 10">
              <a:extLst>
                <a:ext uri="{FF2B5EF4-FFF2-40B4-BE49-F238E27FC236}">
                  <a16:creationId xmlns:a16="http://schemas.microsoft.com/office/drawing/2014/main" id="{FD601870-0940-40A9-82AC-C80B4B5487A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 name="Freeform 11">
              <a:extLst>
                <a:ext uri="{FF2B5EF4-FFF2-40B4-BE49-F238E27FC236}">
                  <a16:creationId xmlns:a16="http://schemas.microsoft.com/office/drawing/2014/main" id="{6CD07CCA-6DAB-4442-AED9-B46217258B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 name="Freeform 12">
              <a:extLst>
                <a:ext uri="{FF2B5EF4-FFF2-40B4-BE49-F238E27FC236}">
                  <a16:creationId xmlns:a16="http://schemas.microsoft.com/office/drawing/2014/main" id="{2FF7A7CB-B120-4428-9AD8-E6D3C33025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 name="Freeform 13">
              <a:extLst>
                <a:ext uri="{FF2B5EF4-FFF2-40B4-BE49-F238E27FC236}">
                  <a16:creationId xmlns:a16="http://schemas.microsoft.com/office/drawing/2014/main" id="{A9DFBAA8-A67F-49C5-9E8F-17DAEE6CF1B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 name="Freeform 14">
              <a:extLst>
                <a:ext uri="{FF2B5EF4-FFF2-40B4-BE49-F238E27FC236}">
                  <a16:creationId xmlns:a16="http://schemas.microsoft.com/office/drawing/2014/main" id="{2D1E01C8-5D2D-4BA4-B297-B8605A5DC04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 name="Freeform 15">
              <a:extLst>
                <a:ext uri="{FF2B5EF4-FFF2-40B4-BE49-F238E27FC236}">
                  <a16:creationId xmlns:a16="http://schemas.microsoft.com/office/drawing/2014/main" id="{55D3D712-AC81-4F8C-B555-3E1DBA37AD7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 name="Freeform 16">
              <a:extLst>
                <a:ext uri="{FF2B5EF4-FFF2-40B4-BE49-F238E27FC236}">
                  <a16:creationId xmlns:a16="http://schemas.microsoft.com/office/drawing/2014/main" id="{9C45EEB1-F161-458E-A23A-493199EAD1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 name="Freeform 17">
              <a:extLst>
                <a:ext uri="{FF2B5EF4-FFF2-40B4-BE49-F238E27FC236}">
                  <a16:creationId xmlns:a16="http://schemas.microsoft.com/office/drawing/2014/main" id="{F27AFFF9-D63A-45D2-8162-587D73F6E69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 name="Freeform 18">
              <a:extLst>
                <a:ext uri="{FF2B5EF4-FFF2-40B4-BE49-F238E27FC236}">
                  <a16:creationId xmlns:a16="http://schemas.microsoft.com/office/drawing/2014/main" id="{F52661E2-E062-4D0B-ABC3-FA317B87AF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 name="Freeform 19">
              <a:extLst>
                <a:ext uri="{FF2B5EF4-FFF2-40B4-BE49-F238E27FC236}">
                  <a16:creationId xmlns:a16="http://schemas.microsoft.com/office/drawing/2014/main" id="{325BC42E-5A15-4549-A7E7-943BBD2DFF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 name="Freeform 20">
              <a:extLst>
                <a:ext uri="{FF2B5EF4-FFF2-40B4-BE49-F238E27FC236}">
                  <a16:creationId xmlns:a16="http://schemas.microsoft.com/office/drawing/2014/main" id="{72DFDDB4-14AA-4594-9254-49F7B637F03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 name="Freeform 21">
              <a:extLst>
                <a:ext uri="{FF2B5EF4-FFF2-40B4-BE49-F238E27FC236}">
                  <a16:creationId xmlns:a16="http://schemas.microsoft.com/office/drawing/2014/main" id="{D065FE58-0770-4BE7-8CDF-080B15D512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 name="Freeform 22">
              <a:extLst>
                <a:ext uri="{FF2B5EF4-FFF2-40B4-BE49-F238E27FC236}">
                  <a16:creationId xmlns:a16="http://schemas.microsoft.com/office/drawing/2014/main" id="{00077BDD-3DA7-42F4-81CA-61A20444764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 name="Freeform 23">
              <a:extLst>
                <a:ext uri="{FF2B5EF4-FFF2-40B4-BE49-F238E27FC236}">
                  <a16:creationId xmlns:a16="http://schemas.microsoft.com/office/drawing/2014/main" id="{2185CF29-A8DD-43F7-954C-70A1F773343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 name="Freeform 24">
              <a:extLst>
                <a:ext uri="{FF2B5EF4-FFF2-40B4-BE49-F238E27FC236}">
                  <a16:creationId xmlns:a16="http://schemas.microsoft.com/office/drawing/2014/main" id="{732801C0-72A5-4822-9E00-52688B8B41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 name="Freeform 25">
              <a:extLst>
                <a:ext uri="{FF2B5EF4-FFF2-40B4-BE49-F238E27FC236}">
                  <a16:creationId xmlns:a16="http://schemas.microsoft.com/office/drawing/2014/main" id="{7CDA5909-9B94-4AB8-B896-78142930ADA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68" name="Group 39">
            <a:extLst>
              <a:ext uri="{FF2B5EF4-FFF2-40B4-BE49-F238E27FC236}">
                <a16:creationId xmlns:a16="http://schemas.microsoft.com/office/drawing/2014/main" id="{5F5165C1-59A9-4E68-AC42-A993BF3CBD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0108" y="1699589"/>
            <a:ext cx="2755857" cy="3470421"/>
            <a:chOff x="697883" y="1816768"/>
            <a:chExt cx="3674476" cy="3470421"/>
          </a:xfrm>
        </p:grpSpPr>
        <p:sp>
          <p:nvSpPr>
            <p:cNvPr id="69" name="Rectangle 40">
              <a:extLst>
                <a:ext uri="{FF2B5EF4-FFF2-40B4-BE49-F238E27FC236}">
                  <a16:creationId xmlns:a16="http://schemas.microsoft.com/office/drawing/2014/main" id="{D3681409-4472-4A7B-AEFD-92A6187086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Isosceles Triangle 22">
              <a:extLst>
                <a:ext uri="{FF2B5EF4-FFF2-40B4-BE49-F238E27FC236}">
                  <a16:creationId xmlns:a16="http://schemas.microsoft.com/office/drawing/2014/main" id="{6389B4E8-F6BB-4CE1-BCCB-6BD1D16B61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Rectangle 42">
              <a:extLst>
                <a:ext uri="{FF2B5EF4-FFF2-40B4-BE49-F238E27FC236}">
                  <a16:creationId xmlns:a16="http://schemas.microsoft.com/office/drawing/2014/main" id="{6C32EC54-54E8-4A6F-99DF-BBD22EDADA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p:cNvSpPr>
            <a:spLocks noGrp="1"/>
          </p:cNvSpPr>
          <p:nvPr>
            <p:ph type="title"/>
          </p:nvPr>
        </p:nvSpPr>
        <p:spPr>
          <a:xfrm>
            <a:off x="666473" y="2358391"/>
            <a:ext cx="2624234" cy="2453676"/>
          </a:xfrm>
        </p:spPr>
        <p:txBody>
          <a:bodyPr vert="horz" lIns="228600" tIns="228600" rIns="228600" bIns="228600" rtlCol="0" anchor="ctr">
            <a:normAutofit/>
          </a:bodyPr>
          <a:lstStyle/>
          <a:p>
            <a:pPr defTabSz="914400"/>
            <a:r>
              <a:rPr lang="en-US" sz="2800" spc="-150"/>
              <a:t>DIFFERENT SPACES… </a:t>
            </a:r>
            <a:br>
              <a:rPr lang="en-US" sz="2800" spc="-150"/>
            </a:br>
            <a:r>
              <a:rPr lang="en-US" sz="2800" spc="-150"/>
              <a:t>the Dark Ages to the Middle Ages </a:t>
            </a:r>
          </a:p>
        </p:txBody>
      </p:sp>
      <p:sp>
        <p:nvSpPr>
          <p:cNvPr id="10" name="TextBox 9"/>
          <p:cNvSpPr txBox="1"/>
          <p:nvPr/>
        </p:nvSpPr>
        <p:spPr>
          <a:xfrm>
            <a:off x="3838835" y="797595"/>
            <a:ext cx="4711405" cy="1812876"/>
          </a:xfrm>
          <a:prstGeom prst="rect">
            <a:avLst/>
          </a:prstGeom>
        </p:spPr>
        <p:txBody>
          <a:bodyPr vert="horz" lIns="91440" tIns="45720" rIns="91440" bIns="45720" rtlCol="0" anchor="ctr">
            <a:normAutofit/>
          </a:bodyPr>
          <a:lstStyle/>
          <a:p>
            <a:pPr defTabSz="914400">
              <a:lnSpc>
                <a:spcPct val="120000"/>
              </a:lnSpc>
              <a:spcAft>
                <a:spcPts val="600"/>
              </a:spcAft>
              <a:buClr>
                <a:schemeClr val="accent1"/>
              </a:buClr>
              <a:buSzPct val="110000"/>
            </a:pPr>
            <a:r>
              <a:rPr lang="en-US" dirty="0"/>
              <a:t>Groups of professional actors were</a:t>
            </a:r>
          </a:p>
          <a:p>
            <a:pPr defTabSz="914400">
              <a:lnSpc>
                <a:spcPct val="120000"/>
              </a:lnSpc>
              <a:spcAft>
                <a:spcPts val="600"/>
              </a:spcAft>
              <a:buClr>
                <a:schemeClr val="accent1"/>
              </a:buClr>
              <a:buSzPct val="110000"/>
            </a:pPr>
            <a:r>
              <a:rPr lang="en-US" dirty="0"/>
              <a:t>employed to tour the circuit of festivals, where they performed their religious plays on wagons and temporary stages. </a:t>
            </a:r>
          </a:p>
        </p:txBody>
      </p:sp>
      <p:pic>
        <p:nvPicPr>
          <p:cNvPr id="9" name="Picture 8" descr="images.jpg"/>
          <p:cNvPicPr>
            <a:picLocks noChangeAspect="1"/>
          </p:cNvPicPr>
          <p:nvPr/>
        </p:nvPicPr>
        <p:blipFill rotWithShape="1">
          <a:blip r:embed="rId2">
            <a:extLst>
              <a:ext uri="{28A0092B-C50C-407E-A947-70E740481C1C}">
                <a14:useLocalDpi xmlns:a14="http://schemas.microsoft.com/office/drawing/2010/main" val="0"/>
              </a:ext>
            </a:extLst>
          </a:blip>
          <a:srcRect l="34235" r="14390"/>
          <a:stretch/>
        </p:blipFill>
        <p:spPr>
          <a:xfrm>
            <a:off x="3838638" y="3100159"/>
            <a:ext cx="2291563" cy="2957451"/>
          </a:xfrm>
          <a:prstGeom prst="rect">
            <a:avLst/>
          </a:prstGeom>
          <a:ln w="9525">
            <a:solidFill>
              <a:schemeClr val="tx1">
                <a:alpha val="20000"/>
              </a:schemeClr>
            </a:solidFill>
          </a:ln>
        </p:spPr>
      </p:pic>
      <p:pic>
        <p:nvPicPr>
          <p:cNvPr id="8" name="Content Placeholder 7" descr="images-1.jpg"/>
          <p:cNvPicPr>
            <a:picLocks noGrp="1" noChangeAspect="1"/>
          </p:cNvPicPr>
          <p:nvPr>
            <p:ph idx="1"/>
          </p:nvPr>
        </p:nvPicPr>
        <p:blipFill rotWithShape="1">
          <a:blip r:embed="rId3">
            <a:extLst>
              <a:ext uri="{28A0092B-C50C-407E-A947-70E740481C1C}">
                <a14:useLocalDpi xmlns:a14="http://schemas.microsoft.com/office/drawing/2010/main" val="0"/>
              </a:ext>
            </a:extLst>
          </a:blip>
          <a:srcRect t="7022" r="-1" b="2104"/>
          <a:stretch/>
        </p:blipFill>
        <p:spPr>
          <a:xfrm>
            <a:off x="6251288" y="3100159"/>
            <a:ext cx="2291563" cy="2957451"/>
          </a:xfrm>
          <a:prstGeom prst="rect">
            <a:avLst/>
          </a:prstGeom>
          <a:ln w="9525">
            <a:solidFill>
              <a:schemeClr val="tx1">
                <a:alpha val="20000"/>
              </a:schemeClr>
            </a:solidFill>
          </a:ln>
        </p:spPr>
      </p:pic>
    </p:spTree>
    <p:extLst>
      <p:ext uri="{BB962C8B-B14F-4D97-AF65-F5344CB8AC3E}">
        <p14:creationId xmlns:p14="http://schemas.microsoft.com/office/powerpoint/2010/main" val="4099563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2" name="Group 101">
            <a:extLst>
              <a:ext uri="{FF2B5EF4-FFF2-40B4-BE49-F238E27FC236}">
                <a16:creationId xmlns:a16="http://schemas.microsoft.com/office/drawing/2014/main" id="{17C4610E-9C18-467B-BF10-BE6A974CC3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7255" y="-59376"/>
            <a:ext cx="9386886" cy="6923798"/>
            <a:chOff x="-329674" y="-51881"/>
            <a:chExt cx="12515851" cy="6923798"/>
          </a:xfrm>
        </p:grpSpPr>
        <p:sp>
          <p:nvSpPr>
            <p:cNvPr id="103" name="Freeform 5">
              <a:extLst>
                <a:ext uri="{FF2B5EF4-FFF2-40B4-BE49-F238E27FC236}">
                  <a16:creationId xmlns:a16="http://schemas.microsoft.com/office/drawing/2014/main" id="{296DF307-344E-4E9B-A7AA-8139E450D1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4" name="Freeform 6">
              <a:extLst>
                <a:ext uri="{FF2B5EF4-FFF2-40B4-BE49-F238E27FC236}">
                  <a16:creationId xmlns:a16="http://schemas.microsoft.com/office/drawing/2014/main" id="{E263CC2D-ACFB-4EB3-ADF9-CD82BC8422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5" name="Freeform 7">
              <a:extLst>
                <a:ext uri="{FF2B5EF4-FFF2-40B4-BE49-F238E27FC236}">
                  <a16:creationId xmlns:a16="http://schemas.microsoft.com/office/drawing/2014/main" id="{C5366E2F-9BA0-485A-B1CA-A5E6E2E379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6" name="Freeform 8">
              <a:extLst>
                <a:ext uri="{FF2B5EF4-FFF2-40B4-BE49-F238E27FC236}">
                  <a16:creationId xmlns:a16="http://schemas.microsoft.com/office/drawing/2014/main" id="{1803051E-7C26-4F53-8293-B4EAED4212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7" name="Freeform 9">
              <a:extLst>
                <a:ext uri="{FF2B5EF4-FFF2-40B4-BE49-F238E27FC236}">
                  <a16:creationId xmlns:a16="http://schemas.microsoft.com/office/drawing/2014/main" id="{D10888CD-E496-4116-9C45-CF4F17ADE6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8" name="Freeform 10">
              <a:extLst>
                <a:ext uri="{FF2B5EF4-FFF2-40B4-BE49-F238E27FC236}">
                  <a16:creationId xmlns:a16="http://schemas.microsoft.com/office/drawing/2014/main" id="{0A42DA8F-DA3D-43E9-A184-E0F6C133A1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9" name="Freeform 11">
              <a:extLst>
                <a:ext uri="{FF2B5EF4-FFF2-40B4-BE49-F238E27FC236}">
                  <a16:creationId xmlns:a16="http://schemas.microsoft.com/office/drawing/2014/main" id="{473EAD31-7AA3-49B7-ADD6-C13FF0F14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0" name="Freeform 12">
              <a:extLst>
                <a:ext uri="{FF2B5EF4-FFF2-40B4-BE49-F238E27FC236}">
                  <a16:creationId xmlns:a16="http://schemas.microsoft.com/office/drawing/2014/main" id="{2BBB7CDF-BA2E-451F-9201-CF2B6FEAEA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1" name="Freeform 13">
              <a:extLst>
                <a:ext uri="{FF2B5EF4-FFF2-40B4-BE49-F238E27FC236}">
                  <a16:creationId xmlns:a16="http://schemas.microsoft.com/office/drawing/2014/main" id="{84809EF2-CD0D-4BC3-ABC7-E7E312A1D7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12" name="Freeform 14">
              <a:extLst>
                <a:ext uri="{FF2B5EF4-FFF2-40B4-BE49-F238E27FC236}">
                  <a16:creationId xmlns:a16="http://schemas.microsoft.com/office/drawing/2014/main" id="{11D2D6C5-637B-4AFE-97F4-D4E48A6134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13" name="Freeform 15">
              <a:extLst>
                <a:ext uri="{FF2B5EF4-FFF2-40B4-BE49-F238E27FC236}">
                  <a16:creationId xmlns:a16="http://schemas.microsoft.com/office/drawing/2014/main" id="{F841B2C5-57F5-4FE6-B4D4-EBB3F30881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14" name="Freeform 16">
              <a:extLst>
                <a:ext uri="{FF2B5EF4-FFF2-40B4-BE49-F238E27FC236}">
                  <a16:creationId xmlns:a16="http://schemas.microsoft.com/office/drawing/2014/main" id="{B4822A39-2A52-4B2C-9319-BEFC526DB0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15" name="Freeform 17">
              <a:extLst>
                <a:ext uri="{FF2B5EF4-FFF2-40B4-BE49-F238E27FC236}">
                  <a16:creationId xmlns:a16="http://schemas.microsoft.com/office/drawing/2014/main" id="{4E469692-E783-4950-8DEC-3A1FD3978B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6" name="Freeform 18">
              <a:extLst>
                <a:ext uri="{FF2B5EF4-FFF2-40B4-BE49-F238E27FC236}">
                  <a16:creationId xmlns:a16="http://schemas.microsoft.com/office/drawing/2014/main" id="{012909CD-3254-41E5-B8BB-0F2D7CE0D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7" name="Freeform 19">
              <a:extLst>
                <a:ext uri="{FF2B5EF4-FFF2-40B4-BE49-F238E27FC236}">
                  <a16:creationId xmlns:a16="http://schemas.microsoft.com/office/drawing/2014/main" id="{93E7648E-861E-4503-AEDC-56C4EC5072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8" name="Freeform 20">
              <a:extLst>
                <a:ext uri="{FF2B5EF4-FFF2-40B4-BE49-F238E27FC236}">
                  <a16:creationId xmlns:a16="http://schemas.microsoft.com/office/drawing/2014/main" id="{F9C72257-EBD0-4D1C-A32C-D846446872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9" name="Freeform 21">
              <a:extLst>
                <a:ext uri="{FF2B5EF4-FFF2-40B4-BE49-F238E27FC236}">
                  <a16:creationId xmlns:a16="http://schemas.microsoft.com/office/drawing/2014/main" id="{87BB2CBB-9C22-4E28-AB86-DC92AEE2DB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0" name="Freeform 22">
              <a:extLst>
                <a:ext uri="{FF2B5EF4-FFF2-40B4-BE49-F238E27FC236}">
                  <a16:creationId xmlns:a16="http://schemas.microsoft.com/office/drawing/2014/main" id="{F85B3053-8D9F-410A-80C2-7960DDEA6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21" name="Freeform 23">
              <a:extLst>
                <a:ext uri="{FF2B5EF4-FFF2-40B4-BE49-F238E27FC236}">
                  <a16:creationId xmlns:a16="http://schemas.microsoft.com/office/drawing/2014/main" id="{E8FF5DA7-6E72-41F1-A54C-EAF440A274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123" name="Group 122">
            <a:extLst>
              <a:ext uri="{FF2B5EF4-FFF2-40B4-BE49-F238E27FC236}">
                <a16:creationId xmlns:a16="http://schemas.microsoft.com/office/drawing/2014/main" id="{A899734C-500F-4274-9854-8BFA14A1D7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51969" y="1186483"/>
            <a:ext cx="6636259" cy="4477933"/>
            <a:chOff x="1669293" y="1186483"/>
            <a:chExt cx="8848345" cy="4477933"/>
          </a:xfrm>
        </p:grpSpPr>
        <p:sp>
          <p:nvSpPr>
            <p:cNvPr id="124" name="Rectangle 123">
              <a:extLst>
                <a:ext uri="{FF2B5EF4-FFF2-40B4-BE49-F238E27FC236}">
                  <a16:creationId xmlns:a16="http://schemas.microsoft.com/office/drawing/2014/main" id="{FF07BF51-2934-47AD-A415-7400882F14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5" name="Isosceles Triangle 124">
              <a:extLst>
                <a:ext uri="{FF2B5EF4-FFF2-40B4-BE49-F238E27FC236}">
                  <a16:creationId xmlns:a16="http://schemas.microsoft.com/office/drawing/2014/main" id="{DD6E3DF0-EDC0-458B-9C5B-911814F0A6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6" name="Rectangle 125">
              <a:extLst>
                <a:ext uri="{FF2B5EF4-FFF2-40B4-BE49-F238E27FC236}">
                  <a16:creationId xmlns:a16="http://schemas.microsoft.com/office/drawing/2014/main" id="{5D0824B1-47C9-4504-99FB-CB15051979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useBgFill="1">
        <p:nvSpPr>
          <p:cNvPr id="128" name="Rectangle 127">
            <a:extLst>
              <a:ext uri="{FF2B5EF4-FFF2-40B4-BE49-F238E27FC236}">
                <a16:creationId xmlns:a16="http://schemas.microsoft.com/office/drawing/2014/main" id="{8334A2EF-69D9-41C1-9876-91D7FCF7C3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0" name="Group 129">
            <a:extLst>
              <a:ext uri="{FF2B5EF4-FFF2-40B4-BE49-F238E27FC236}">
                <a16:creationId xmlns:a16="http://schemas.microsoft.com/office/drawing/2014/main" id="{874C0C03-1202-4DC9-BA33-998DDFB3FB8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7255" y="-59376"/>
            <a:ext cx="9386886" cy="6923798"/>
            <a:chOff x="-329674" y="-51881"/>
            <a:chExt cx="12515851" cy="6923798"/>
          </a:xfrm>
        </p:grpSpPr>
        <p:sp>
          <p:nvSpPr>
            <p:cNvPr id="131" name="Freeform 5">
              <a:extLst>
                <a:ext uri="{FF2B5EF4-FFF2-40B4-BE49-F238E27FC236}">
                  <a16:creationId xmlns:a16="http://schemas.microsoft.com/office/drawing/2014/main" id="{60BF984B-F4C1-4BF0-B296-72CAD8814B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29674" y="1298404"/>
              <a:ext cx="9702800"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2" name="Freeform 6">
              <a:extLst>
                <a:ext uri="{FF2B5EF4-FFF2-40B4-BE49-F238E27FC236}">
                  <a16:creationId xmlns:a16="http://schemas.microsoft.com/office/drawing/2014/main" id="{2E887C16-A8CC-48BD-A34B-69B5D14BE1B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70451" y="2018236"/>
              <a:ext cx="7373938"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3" name="Freeform 7">
              <a:extLst>
                <a:ext uri="{FF2B5EF4-FFF2-40B4-BE49-F238E27FC236}">
                  <a16:creationId xmlns:a16="http://schemas.microsoft.com/office/drawing/2014/main" id="{1194B805-0CE2-4FD6-804E-2771E18BB47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51351" y="1788400"/>
              <a:ext cx="8035925"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4" name="Freeform 8">
              <a:extLst>
                <a:ext uri="{FF2B5EF4-FFF2-40B4-BE49-F238E27FC236}">
                  <a16:creationId xmlns:a16="http://schemas.microsoft.com/office/drawing/2014/main" id="{96000EBD-113B-4BB5-94F2-B2C96109489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49842"/>
              <a:ext cx="10334625"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5" name="Freeform 9">
              <a:extLst>
                <a:ext uri="{FF2B5EF4-FFF2-40B4-BE49-F238E27FC236}">
                  <a16:creationId xmlns:a16="http://schemas.microsoft.com/office/drawing/2014/main" id="{C2C37892-BF6A-4DDB-BAA9-48B6A051E9A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6186246"/>
              <a:ext cx="504825"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6" name="Freeform 10">
              <a:extLst>
                <a:ext uri="{FF2B5EF4-FFF2-40B4-BE49-F238E27FC236}">
                  <a16:creationId xmlns:a16="http://schemas.microsoft.com/office/drawing/2014/main" id="{B3A53A2B-EB9B-4318-A7F9-E371D211E74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1881"/>
              <a:ext cx="11091863"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7" name="Freeform 11">
              <a:extLst>
                <a:ext uri="{FF2B5EF4-FFF2-40B4-BE49-F238E27FC236}">
                  <a16:creationId xmlns:a16="http://schemas.microsoft.com/office/drawing/2014/main" id="{59001F5F-9338-43E1-BB4B-21C681CA201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426601" y="5579"/>
              <a:ext cx="5788025"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8" name="Freeform 12">
              <a:extLst>
                <a:ext uri="{FF2B5EF4-FFF2-40B4-BE49-F238E27FC236}">
                  <a16:creationId xmlns:a16="http://schemas.microsoft.com/office/drawing/2014/main" id="{24781ABE-347F-40E9-9BB2-3E35C8F153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105727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9" name="Freeform 13">
              <a:extLst>
                <a:ext uri="{FF2B5EF4-FFF2-40B4-BE49-F238E27FC236}">
                  <a16:creationId xmlns:a16="http://schemas.microsoft.com/office/drawing/2014/main" id="{6D8A7767-4D16-4AB7-8277-D66FEC7F74C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21889" y="5579"/>
              <a:ext cx="5588000" cy="6866337"/>
            </a:xfrm>
            <a:custGeom>
              <a:avLst/>
              <a:gdLst>
                <a:gd name="T0" fmla="*/ 1067 w 1174"/>
                <a:gd name="T1" fmla="*/ 1440 h 1440"/>
                <a:gd name="T2" fmla="*/ 698 w 1174"/>
                <a:gd name="T3" fmla="*/ 577 h 1440"/>
                <a:gd name="T4" fmla="*/ 0 w 1174"/>
                <a:gd name="T5" fmla="*/ 0 h 1440"/>
              </a:gdLst>
              <a:ahLst/>
              <a:cxnLst>
                <a:cxn ang="0">
                  <a:pos x="T0" y="T1"/>
                </a:cxn>
                <a:cxn ang="0">
                  <a:pos x="T2" y="T3"/>
                </a:cxn>
                <a:cxn ang="0">
                  <a:pos x="T4" y="T5"/>
                </a:cxn>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0" name="Freeform 14">
              <a:extLst>
                <a:ext uri="{FF2B5EF4-FFF2-40B4-BE49-F238E27FC236}">
                  <a16:creationId xmlns:a16="http://schemas.microsoft.com/office/drawing/2014/main" id="{1B7D649D-9559-4E1D-937A-35194835023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790"/>
              <a:ext cx="595313"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1" name="Freeform 15">
              <a:extLst>
                <a:ext uri="{FF2B5EF4-FFF2-40B4-BE49-F238E27FC236}">
                  <a16:creationId xmlns:a16="http://schemas.microsoft.com/office/drawing/2014/main" id="{45AA5D21-8C7B-4C77-815C-C3A8EA0A589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012389" y="5579"/>
              <a:ext cx="5497513" cy="6866337"/>
            </a:xfrm>
            <a:custGeom>
              <a:avLst/>
              <a:gdLst>
                <a:gd name="T0" fmla="*/ 1056 w 1155"/>
                <a:gd name="T1" fmla="*/ 1440 h 1440"/>
                <a:gd name="T2" fmla="*/ 686 w 1155"/>
                <a:gd name="T3" fmla="*/ 580 h 1440"/>
                <a:gd name="T4" fmla="*/ 0 w 1155"/>
                <a:gd name="T5" fmla="*/ 0 h 1440"/>
              </a:gdLst>
              <a:ahLst/>
              <a:cxnLst>
                <a:cxn ang="0">
                  <a:pos x="T0" y="T1"/>
                </a:cxn>
                <a:cxn ang="0">
                  <a:pos x="T2" y="T3"/>
                </a:cxn>
                <a:cxn ang="0">
                  <a:pos x="T4" y="T5"/>
                </a:cxn>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1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2" name="Freeform 16">
              <a:extLst>
                <a:ext uri="{FF2B5EF4-FFF2-40B4-BE49-F238E27FC236}">
                  <a16:creationId xmlns:a16="http://schemas.microsoft.com/office/drawing/2014/main" id="{D7A46675-AA96-41DB-B9DB-CAA471A2072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357188"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1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3" name="Freeform 17">
              <a:extLst>
                <a:ext uri="{FF2B5EF4-FFF2-40B4-BE49-F238E27FC236}">
                  <a16:creationId xmlns:a16="http://schemas.microsoft.com/office/drawing/2014/main" id="{82090F8A-ECF2-423C-98D0-8EF2262203B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10826" y="790"/>
              <a:ext cx="5522913" cy="6871126"/>
            </a:xfrm>
            <a:custGeom>
              <a:avLst/>
              <a:gdLst>
                <a:gd name="T0" fmla="*/ 1053 w 1160"/>
                <a:gd name="T1" fmla="*/ 1441 h 1441"/>
                <a:gd name="T2" fmla="*/ 705 w 1160"/>
                <a:gd name="T3" fmla="*/ 599 h 1441"/>
                <a:gd name="T4" fmla="*/ 0 w 1160"/>
                <a:gd name="T5" fmla="*/ 0 h 1441"/>
              </a:gdLst>
              <a:ahLst/>
              <a:cxnLst>
                <a:cxn ang="0">
                  <a:pos x="T0" y="T1"/>
                </a:cxn>
                <a:cxn ang="0">
                  <a:pos x="T2" y="T3"/>
                </a:cxn>
                <a:cxn ang="0">
                  <a:pos x="T4" y="T5"/>
                </a:cxn>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4" name="Freeform 18">
              <a:extLst>
                <a:ext uri="{FF2B5EF4-FFF2-40B4-BE49-F238E27FC236}">
                  <a16:creationId xmlns:a16="http://schemas.microsoft.com/office/drawing/2014/main" id="{EA5DE46B-A4BE-407F-835A-693D3E979EA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63239" y="5579"/>
              <a:ext cx="5413375" cy="6866337"/>
            </a:xfrm>
            <a:custGeom>
              <a:avLst/>
              <a:gdLst>
                <a:gd name="T0" fmla="*/ 1040 w 1137"/>
                <a:gd name="T1" fmla="*/ 1440 h 1440"/>
                <a:gd name="T2" fmla="*/ 698 w 1137"/>
                <a:gd name="T3" fmla="*/ 611 h 1440"/>
                <a:gd name="T4" fmla="*/ 0 w 1137"/>
                <a:gd name="T5" fmla="*/ 0 h 1440"/>
              </a:gdLst>
              <a:ahLst/>
              <a:cxnLst>
                <a:cxn ang="0">
                  <a:pos x="T0" y="T1"/>
                </a:cxn>
                <a:cxn ang="0">
                  <a:pos x="T2" y="T3"/>
                </a:cxn>
                <a:cxn ang="0">
                  <a:pos x="T4" y="T5"/>
                </a:cxn>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5" name="Freeform 19">
              <a:extLst>
                <a:ext uri="{FF2B5EF4-FFF2-40B4-BE49-F238E27FC236}">
                  <a16:creationId xmlns:a16="http://schemas.microsoft.com/office/drawing/2014/main" id="{429E4297-5489-465D-A6D7-03BD468E05C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77576" y="5579"/>
              <a:ext cx="5037138" cy="6861550"/>
            </a:xfrm>
            <a:custGeom>
              <a:avLst/>
              <a:gdLst>
                <a:gd name="T0" fmla="*/ 1011 w 1058"/>
                <a:gd name="T1" fmla="*/ 1439 h 1439"/>
                <a:gd name="T2" fmla="*/ 648 w 1058"/>
                <a:gd name="T3" fmla="*/ 617 h 1439"/>
                <a:gd name="T4" fmla="*/ 0 w 1058"/>
                <a:gd name="T5" fmla="*/ 0 h 1439"/>
              </a:gdLst>
              <a:ahLst/>
              <a:cxnLst>
                <a:cxn ang="0">
                  <a:pos x="T0" y="T1"/>
                </a:cxn>
                <a:cxn ang="0">
                  <a:pos x="T2" y="T3"/>
                </a:cxn>
                <a:cxn ang="0">
                  <a:pos x="T4" y="T5"/>
                </a:cxn>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6" name="Freeform 20">
              <a:extLst>
                <a:ext uri="{FF2B5EF4-FFF2-40B4-BE49-F238E27FC236}">
                  <a16:creationId xmlns:a16="http://schemas.microsoft.com/office/drawing/2014/main" id="{69A4CFA1-B603-453B-AC53-49E8A8DF7EE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768289" y="5579"/>
              <a:ext cx="3417888" cy="2742066"/>
            </a:xfrm>
            <a:custGeom>
              <a:avLst/>
              <a:gdLst>
                <a:gd name="T0" fmla="*/ 718 w 718"/>
                <a:gd name="T1" fmla="*/ 575 h 575"/>
                <a:gd name="T2" fmla="*/ 0 w 718"/>
                <a:gd name="T3" fmla="*/ 0 h 575"/>
              </a:gdLst>
              <a:ahLst/>
              <a:cxnLst>
                <a:cxn ang="0">
                  <a:pos x="T0" y="T1"/>
                </a:cxn>
                <a:cxn ang="0">
                  <a:pos x="T2" y="T3"/>
                </a:cxn>
              </a:cxnLst>
              <a:rect l="0" t="0" r="r" b="b"/>
              <a:pathLst>
                <a:path w="718" h="575">
                  <a:moveTo>
                    <a:pt x="718" y="575"/>
                  </a:moveTo>
                  <a:cubicBezTo>
                    <a:pt x="500" y="360"/>
                    <a:pt x="260" y="163"/>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7" name="Freeform 21">
              <a:extLst>
                <a:ext uri="{FF2B5EF4-FFF2-40B4-BE49-F238E27FC236}">
                  <a16:creationId xmlns:a16="http://schemas.microsoft.com/office/drawing/2014/main" id="{7A997EDF-8927-490B-AD5F-046317B8B2B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235014" y="10367"/>
              <a:ext cx="2951163"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8" name="Freeform 22">
              <a:extLst>
                <a:ext uri="{FF2B5EF4-FFF2-40B4-BE49-F238E27FC236}">
                  <a16:creationId xmlns:a16="http://schemas.microsoft.com/office/drawing/2014/main" id="{3C91BE84-B1A4-4592-A942-2C72C86DD8C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20826" y="5579"/>
              <a:ext cx="2165350"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9" name="Freeform 23">
              <a:extLst>
                <a:ext uri="{FF2B5EF4-FFF2-40B4-BE49-F238E27FC236}">
                  <a16:creationId xmlns:a16="http://schemas.microsoft.com/office/drawing/2014/main" id="{A0AAA5CD-6E44-429A-91FA-D650BAF9EE4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90826" y="5579"/>
              <a:ext cx="895350"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5444528" y="2122666"/>
            <a:ext cx="3491506" cy="2312521"/>
          </a:xfrm>
        </p:spPr>
        <p:txBody>
          <a:bodyPr vert="horz" lIns="228600" tIns="228600" rIns="228600" bIns="0" rtlCol="0" anchor="b">
            <a:normAutofit/>
          </a:bodyPr>
          <a:lstStyle/>
          <a:p>
            <a:pPr algn="l" defTabSz="914400">
              <a:lnSpc>
                <a:spcPct val="80000"/>
              </a:lnSpc>
            </a:pPr>
            <a:r>
              <a:rPr lang="en-US" sz="2200" spc="-150" dirty="0">
                <a:solidFill>
                  <a:schemeClr val="tx2"/>
                </a:solidFill>
              </a:rPr>
              <a:t>By the 15</a:t>
            </a:r>
            <a:r>
              <a:rPr lang="en-US" sz="2200" spc="-150" baseline="30000" dirty="0">
                <a:solidFill>
                  <a:schemeClr val="tx2"/>
                </a:solidFill>
              </a:rPr>
              <a:t>th</a:t>
            </a:r>
            <a:r>
              <a:rPr lang="en-US" sz="2200" spc="-150" dirty="0">
                <a:solidFill>
                  <a:schemeClr val="tx2"/>
                </a:solidFill>
              </a:rPr>
              <a:t> Century more sophisticated, semi-permanent structures were erected as “stages” for the plays which were performed in cycles over several days.</a:t>
            </a:r>
          </a:p>
        </p:txBody>
      </p:sp>
      <p:sp>
        <p:nvSpPr>
          <p:cNvPr id="151" name="Rectangle 150">
            <a:extLst>
              <a:ext uri="{FF2B5EF4-FFF2-40B4-BE49-F238E27FC236}">
                <a16:creationId xmlns:a16="http://schemas.microsoft.com/office/drawing/2014/main" id="{C8CA0C52-5ACA-4F17-AA4A-312E0E1109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5790" y="795527"/>
            <a:ext cx="4477978" cy="5248847"/>
          </a:xfrm>
          <a:prstGeom prst="rect">
            <a:avLst/>
          </a:prstGeom>
          <a:solidFill>
            <a:schemeClr val="bg1"/>
          </a:solidFill>
          <a:ln w="19050">
            <a:solidFill>
              <a:schemeClr val="accent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images-2.jpg"/>
          <p:cNvPicPr>
            <a:picLocks noChangeAspect="1"/>
          </p:cNvPicPr>
          <p:nvPr/>
        </p:nvPicPr>
        <p:blipFill rotWithShape="1">
          <a:blip r:embed="rId2">
            <a:extLst>
              <a:ext uri="{28A0092B-C50C-407E-A947-70E740481C1C}">
                <a14:useLocalDpi xmlns:a14="http://schemas.microsoft.com/office/drawing/2010/main" val="0"/>
              </a:ext>
            </a:extLst>
          </a:blip>
          <a:srcRect l="2332" r="8597" b="-2"/>
          <a:stretch/>
        </p:blipFill>
        <p:spPr>
          <a:xfrm>
            <a:off x="729086" y="2102073"/>
            <a:ext cx="4231386" cy="2635754"/>
          </a:xfrm>
          <a:prstGeom prst="rect">
            <a:avLst/>
          </a:prstGeom>
          <a:ln w="12700">
            <a:noFill/>
          </a:ln>
        </p:spPr>
      </p:pic>
      <p:sp>
        <p:nvSpPr>
          <p:cNvPr id="153" name="Isosceles Triangle 39">
            <a:extLst>
              <a:ext uri="{FF2B5EF4-FFF2-40B4-BE49-F238E27FC236}">
                <a16:creationId xmlns:a16="http://schemas.microsoft.com/office/drawing/2014/main" id="{4F37E7FB-7372-47E3-914E-7CF7E94B1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1801" y="3335269"/>
            <a:ext cx="407233" cy="263297"/>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385004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2DAE3342-9DFC-49D4-B09C-25E31076931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7255" y="-59376"/>
            <a:ext cx="9386886" cy="6923798"/>
            <a:chOff x="-329674" y="-51881"/>
            <a:chExt cx="12515851" cy="6923798"/>
          </a:xfrm>
        </p:grpSpPr>
        <p:sp>
          <p:nvSpPr>
            <p:cNvPr id="10" name="Freeform 5">
              <a:extLst>
                <a:ext uri="{FF2B5EF4-FFF2-40B4-BE49-F238E27FC236}">
                  <a16:creationId xmlns:a16="http://schemas.microsoft.com/office/drawing/2014/main" id="{E49E0D20-8423-4612-99A5-14AEF8F6BB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4" name="Freeform 6">
              <a:extLst>
                <a:ext uri="{FF2B5EF4-FFF2-40B4-BE49-F238E27FC236}">
                  <a16:creationId xmlns:a16="http://schemas.microsoft.com/office/drawing/2014/main" id="{57C2C108-5A30-48CA-9203-56747AEB7B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7">
              <a:extLst>
                <a:ext uri="{FF2B5EF4-FFF2-40B4-BE49-F238E27FC236}">
                  <a16:creationId xmlns:a16="http://schemas.microsoft.com/office/drawing/2014/main" id="{1A343912-2EFC-408E-A862-5C9BF108DC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65" name="Freeform 8">
              <a:extLst>
                <a:ext uri="{FF2B5EF4-FFF2-40B4-BE49-F238E27FC236}">
                  <a16:creationId xmlns:a16="http://schemas.microsoft.com/office/drawing/2014/main" id="{AA50D1CF-9DAE-4CF6-B829-E66CEE9D5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6" name="Freeform 9">
              <a:extLst>
                <a:ext uri="{FF2B5EF4-FFF2-40B4-BE49-F238E27FC236}">
                  <a16:creationId xmlns:a16="http://schemas.microsoft.com/office/drawing/2014/main" id="{FE5799A4-0568-433E-BF41-752CF516AC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7" name="Freeform 10">
              <a:extLst>
                <a:ext uri="{FF2B5EF4-FFF2-40B4-BE49-F238E27FC236}">
                  <a16:creationId xmlns:a16="http://schemas.microsoft.com/office/drawing/2014/main" id="{CDBB86ED-F16F-4C28-BDD5-72D771176F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8" name="Freeform 11">
              <a:extLst>
                <a:ext uri="{FF2B5EF4-FFF2-40B4-BE49-F238E27FC236}">
                  <a16:creationId xmlns:a16="http://schemas.microsoft.com/office/drawing/2014/main" id="{3347939E-8B76-4CFC-B2EC-63A7E22783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9" name="Freeform 12">
              <a:extLst>
                <a:ext uri="{FF2B5EF4-FFF2-40B4-BE49-F238E27FC236}">
                  <a16:creationId xmlns:a16="http://schemas.microsoft.com/office/drawing/2014/main" id="{FA1DD132-02E4-4CD3-B496-BFF924558A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0" name="Freeform 13">
              <a:extLst>
                <a:ext uri="{FF2B5EF4-FFF2-40B4-BE49-F238E27FC236}">
                  <a16:creationId xmlns:a16="http://schemas.microsoft.com/office/drawing/2014/main" id="{710BDA52-A7D7-4E4E-9F36-EC8F983EAF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1" name="Freeform 14">
              <a:extLst>
                <a:ext uri="{FF2B5EF4-FFF2-40B4-BE49-F238E27FC236}">
                  <a16:creationId xmlns:a16="http://schemas.microsoft.com/office/drawing/2014/main" id="{B1BDF852-319F-42B8-9A50-7C9A9387CD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2" name="Freeform 15">
              <a:extLst>
                <a:ext uri="{FF2B5EF4-FFF2-40B4-BE49-F238E27FC236}">
                  <a16:creationId xmlns:a16="http://schemas.microsoft.com/office/drawing/2014/main" id="{3AACE376-C01E-4F1F-91B7-39D0274BFE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73" name="Freeform 16">
              <a:extLst>
                <a:ext uri="{FF2B5EF4-FFF2-40B4-BE49-F238E27FC236}">
                  <a16:creationId xmlns:a16="http://schemas.microsoft.com/office/drawing/2014/main" id="{7F612F4C-050E-459D-9771-ED088374A5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74" name="Freeform 17">
              <a:extLst>
                <a:ext uri="{FF2B5EF4-FFF2-40B4-BE49-F238E27FC236}">
                  <a16:creationId xmlns:a16="http://schemas.microsoft.com/office/drawing/2014/main" id="{94E4211B-3E41-4905-8F4E-76811B9E5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5" name="Freeform 18">
              <a:extLst>
                <a:ext uri="{FF2B5EF4-FFF2-40B4-BE49-F238E27FC236}">
                  <a16:creationId xmlns:a16="http://schemas.microsoft.com/office/drawing/2014/main" id="{6AEC87EE-0CB8-43DE-8FEB-4586A92E80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6" name="Freeform 19">
              <a:extLst>
                <a:ext uri="{FF2B5EF4-FFF2-40B4-BE49-F238E27FC236}">
                  <a16:creationId xmlns:a16="http://schemas.microsoft.com/office/drawing/2014/main" id="{277C1C5D-7BDC-47E4-8B81-C3C4AE949B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20">
              <a:extLst>
                <a:ext uri="{FF2B5EF4-FFF2-40B4-BE49-F238E27FC236}">
                  <a16:creationId xmlns:a16="http://schemas.microsoft.com/office/drawing/2014/main" id="{7A2A6EF8-9768-4478-9CD3-DFA547CEFC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21">
              <a:extLst>
                <a:ext uri="{FF2B5EF4-FFF2-40B4-BE49-F238E27FC236}">
                  <a16:creationId xmlns:a16="http://schemas.microsoft.com/office/drawing/2014/main" id="{1FD9091C-E8FA-4ADA-937F-A74426ED1B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22">
              <a:extLst>
                <a:ext uri="{FF2B5EF4-FFF2-40B4-BE49-F238E27FC236}">
                  <a16:creationId xmlns:a16="http://schemas.microsoft.com/office/drawing/2014/main" id="{B69923E7-63C4-47CE-956E-09D384D4FE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23">
              <a:extLst>
                <a:ext uri="{FF2B5EF4-FFF2-40B4-BE49-F238E27FC236}">
                  <a16:creationId xmlns:a16="http://schemas.microsoft.com/office/drawing/2014/main" id="{A2576784-872E-494C-A041-0E346226B7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0" name="Group 29">
            <a:extLst>
              <a:ext uri="{FF2B5EF4-FFF2-40B4-BE49-F238E27FC236}">
                <a16:creationId xmlns:a16="http://schemas.microsoft.com/office/drawing/2014/main" id="{B54F73D8-62C2-4127-9D19-01219BBB99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51969" y="1186483"/>
            <a:ext cx="6636259" cy="4477933"/>
            <a:chOff x="1669293" y="1186483"/>
            <a:chExt cx="8848345" cy="4477933"/>
          </a:xfrm>
        </p:grpSpPr>
        <p:sp>
          <p:nvSpPr>
            <p:cNvPr id="81" name="Rectangle 30">
              <a:extLst>
                <a:ext uri="{FF2B5EF4-FFF2-40B4-BE49-F238E27FC236}">
                  <a16:creationId xmlns:a16="http://schemas.microsoft.com/office/drawing/2014/main" id="{CFD8CA02-9BE5-4B82-8129-6EF6184024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2" name="Isosceles Triangle 31">
              <a:extLst>
                <a:ext uri="{FF2B5EF4-FFF2-40B4-BE49-F238E27FC236}">
                  <a16:creationId xmlns:a16="http://schemas.microsoft.com/office/drawing/2014/main" id="{01515E68-030C-4313-B300-35253163D3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3" name="Rectangle 32">
              <a:extLst>
                <a:ext uri="{FF2B5EF4-FFF2-40B4-BE49-F238E27FC236}">
                  <a16:creationId xmlns:a16="http://schemas.microsoft.com/office/drawing/2014/main" id="{1937725F-1DDF-4225-937E-106DBB047F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useBgFill="1">
        <p:nvSpPr>
          <p:cNvPr id="35" name="Rectangle 34">
            <a:extLst>
              <a:ext uri="{FF2B5EF4-FFF2-40B4-BE49-F238E27FC236}">
                <a16:creationId xmlns:a16="http://schemas.microsoft.com/office/drawing/2014/main" id="{FD8F1113-2E3C-46E3-B54F-B7F421EEF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Freeform 5">
            <a:extLst>
              <a:ext uri="{FF2B5EF4-FFF2-40B4-BE49-F238E27FC236}">
                <a16:creationId xmlns:a16="http://schemas.microsoft.com/office/drawing/2014/main" id="{B54A4D14-513F-4121-92D3-5CCB468962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47255" y="1290909"/>
            <a:ext cx="7277099"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 name="Freeform 6">
            <a:extLst>
              <a:ext uri="{FF2B5EF4-FFF2-40B4-BE49-F238E27FC236}">
                <a16:creationId xmlns:a16="http://schemas.microsoft.com/office/drawing/2014/main" id="{6C3411F1-AD17-499D-AFEF-2F300F6DF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02838" y="2010741"/>
            <a:ext cx="5530453"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 name="Freeform 7">
            <a:extLst>
              <a:ext uri="{FF2B5EF4-FFF2-40B4-BE49-F238E27FC236}">
                <a16:creationId xmlns:a16="http://schemas.microsoft.com/office/drawing/2014/main" id="{60BF2CBE-B1E9-4C42-89DC-C35E4E6516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8513" y="1780905"/>
            <a:ext cx="6026944"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 name="Freeform 8">
            <a:extLst>
              <a:ext uri="{FF2B5EF4-FFF2-40B4-BE49-F238E27FC236}">
                <a16:creationId xmlns:a16="http://schemas.microsoft.com/office/drawing/2014/main" id="{72C95A87-DCDB-41C4-B774-744B3ECBE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95" y="542347"/>
            <a:ext cx="7750968"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 name="Freeform 9">
            <a:extLst>
              <a:ext uri="{FF2B5EF4-FFF2-40B4-BE49-F238E27FC236}">
                <a16:creationId xmlns:a16="http://schemas.microsoft.com/office/drawing/2014/main" id="{BCB97515-32FF-43A6-A51C-B140193ABB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775" y="6178751"/>
            <a:ext cx="378619"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 name="Freeform 10">
            <a:extLst>
              <a:ext uri="{FF2B5EF4-FFF2-40B4-BE49-F238E27FC236}">
                <a16:creationId xmlns:a16="http://schemas.microsoft.com/office/drawing/2014/main" id="{9C6379D3-7045-4B76-9409-6D23D753D0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95" y="-59376"/>
            <a:ext cx="8318896"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 name="Freeform 12">
            <a:extLst>
              <a:ext uri="{FF2B5EF4-FFF2-40B4-BE49-F238E27FC236}">
                <a16:creationId xmlns:a16="http://schemas.microsoft.com/office/drawing/2014/main" id="{61B1C1DE-4201-4989-BE65-41ADC24725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95" y="-1916"/>
            <a:ext cx="79295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 name="Freeform 14">
            <a:extLst>
              <a:ext uri="{FF2B5EF4-FFF2-40B4-BE49-F238E27FC236}">
                <a16:creationId xmlns:a16="http://schemas.microsoft.com/office/drawing/2014/main" id="{806398CC-D327-4E06-838C-31119BD56F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775" y="-6705"/>
            <a:ext cx="446485"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 name="Freeform 16">
            <a:extLst>
              <a:ext uri="{FF2B5EF4-FFF2-40B4-BE49-F238E27FC236}">
                <a16:creationId xmlns:a16="http://schemas.microsoft.com/office/drawing/2014/main" id="{70A741CC-E736-448A-A94E-5C8BB9711D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95" y="-1916"/>
            <a:ext cx="267890"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 name="Freeform 11">
            <a:extLst>
              <a:ext uri="{FF2B5EF4-FFF2-40B4-BE49-F238E27FC236}">
                <a16:creationId xmlns:a16="http://schemas.microsoft.com/office/drawing/2014/main" id="{7C324CDD-B30F-47DD-8627-E2171D5E83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69950" y="-1916"/>
            <a:ext cx="4341019"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 name="Freeform 21">
            <a:extLst>
              <a:ext uri="{FF2B5EF4-FFF2-40B4-BE49-F238E27FC236}">
                <a16:creationId xmlns:a16="http://schemas.microsoft.com/office/drawing/2014/main" id="{79C8D19E-E3D6-45A6-BCA2-5918A37D7A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926260" y="2872"/>
            <a:ext cx="2213372"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 name="TextBox 1"/>
          <p:cNvSpPr txBox="1"/>
          <p:nvPr/>
        </p:nvSpPr>
        <p:spPr>
          <a:xfrm>
            <a:off x="6618979" y="1477651"/>
            <a:ext cx="2197029" cy="2468207"/>
          </a:xfrm>
          <a:prstGeom prst="rect">
            <a:avLst/>
          </a:prstGeom>
        </p:spPr>
        <p:txBody>
          <a:bodyPr vert="horz" lIns="228600" tIns="228600" rIns="228600" bIns="0" rtlCol="0" anchor="b">
            <a:normAutofit/>
          </a:bodyPr>
          <a:lstStyle/>
          <a:p>
            <a:pPr defTabSz="914400">
              <a:lnSpc>
                <a:spcPct val="80000"/>
              </a:lnSpc>
              <a:spcBef>
                <a:spcPct val="0"/>
              </a:spcBef>
              <a:spcAft>
                <a:spcPts val="600"/>
              </a:spcAft>
            </a:pPr>
            <a:r>
              <a:rPr lang="en-US" sz="3000" spc="-150">
                <a:solidFill>
                  <a:schemeClr val="tx2"/>
                </a:solidFill>
                <a:latin typeface="+mj-lt"/>
                <a:ea typeface="+mj-ea"/>
                <a:cs typeface="+mj-cs"/>
              </a:rPr>
              <a:t>DIFFERENT SPACES… </a:t>
            </a:r>
            <a:br>
              <a:rPr lang="en-US" sz="3000" spc="-150">
                <a:solidFill>
                  <a:schemeClr val="tx2"/>
                </a:solidFill>
                <a:latin typeface="+mj-lt"/>
                <a:ea typeface="+mj-ea"/>
                <a:cs typeface="+mj-cs"/>
              </a:rPr>
            </a:br>
            <a:r>
              <a:rPr lang="en-US" sz="3000" spc="-150">
                <a:solidFill>
                  <a:schemeClr val="tx2"/>
                </a:solidFill>
                <a:latin typeface="+mj-lt"/>
                <a:ea typeface="+mj-ea"/>
                <a:cs typeface="+mj-cs"/>
              </a:rPr>
              <a:t>the Dark Ages to the Middle Ages </a:t>
            </a:r>
          </a:p>
        </p:txBody>
      </p:sp>
      <p:sp>
        <p:nvSpPr>
          <p:cNvPr id="59" name="Freeform 22">
            <a:extLst>
              <a:ext uri="{FF2B5EF4-FFF2-40B4-BE49-F238E27FC236}">
                <a16:creationId xmlns:a16="http://schemas.microsoft.com/office/drawing/2014/main" id="{43280283-E04A-43CA-BFA1-F285486A2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515619" y="-1916"/>
            <a:ext cx="1624013"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 name="Freeform 23">
            <a:extLst>
              <a:ext uri="{FF2B5EF4-FFF2-40B4-BE49-F238E27FC236}">
                <a16:creationId xmlns:a16="http://schemas.microsoft.com/office/drawing/2014/main" id="{38328CB6-0FC5-4AEA-BC7E-489267CB6F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468119" y="-1916"/>
            <a:ext cx="671513"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 name="Freeform: Shape 62">
            <a:extLst>
              <a:ext uri="{FF2B5EF4-FFF2-40B4-BE49-F238E27FC236}">
                <a16:creationId xmlns:a16="http://schemas.microsoft.com/office/drawing/2014/main" id="{138AF5D2-3A9C-4E8F-B879-36865366A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31529">
            <a:off x="564058" y="2218040"/>
            <a:ext cx="3314068" cy="4259609"/>
          </a:xfrm>
          <a:custGeom>
            <a:avLst/>
            <a:gdLst>
              <a:gd name="connsiteX0" fmla="*/ 404107 w 4507111"/>
              <a:gd name="connsiteY0" fmla="*/ 0 h 4344781"/>
              <a:gd name="connsiteX1" fmla="*/ 371857 w 4507111"/>
              <a:gd name="connsiteY1" fmla="*/ 117359 h 4344781"/>
              <a:gd name="connsiteX2" fmla="*/ 307833 w 4507111"/>
              <a:gd name="connsiteY2" fmla="*/ 632970 h 4344781"/>
              <a:gd name="connsiteX3" fmla="*/ 3569418 w 4507111"/>
              <a:gd name="connsiteY3" fmla="*/ 4141149 h 4344781"/>
              <a:gd name="connsiteX4" fmla="*/ 4440861 w 4507111"/>
              <a:gd name="connsiteY4" fmla="*/ 4332480 h 4344781"/>
              <a:gd name="connsiteX5" fmla="*/ 4507111 w 4507111"/>
              <a:gd name="connsiteY5" fmla="*/ 4341752 h 4344781"/>
              <a:gd name="connsiteX6" fmla="*/ 4296045 w 4507111"/>
              <a:gd name="connsiteY6" fmla="*/ 4344781 h 4344781"/>
              <a:gd name="connsiteX7" fmla="*/ 3749565 w 4507111"/>
              <a:gd name="connsiteY7" fmla="*/ 4321853 h 4344781"/>
              <a:gd name="connsiteX8" fmla="*/ 36764 w 4507111"/>
              <a:gd name="connsiteY8" fmla="*/ 1629794 h 4344781"/>
              <a:gd name="connsiteX9" fmla="*/ 300069 w 4507111"/>
              <a:gd name="connsiteY9" fmla="*/ 144750 h 4344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07111" h="4344781">
                <a:moveTo>
                  <a:pt x="404107" y="0"/>
                </a:moveTo>
                <a:lnTo>
                  <a:pt x="371857" y="117359"/>
                </a:lnTo>
                <a:cubicBezTo>
                  <a:pt x="333827" y="278567"/>
                  <a:pt x="311875" y="450459"/>
                  <a:pt x="307833" y="632970"/>
                </a:cubicBezTo>
                <a:cubicBezTo>
                  <a:pt x="264711" y="2579752"/>
                  <a:pt x="2253987" y="3769243"/>
                  <a:pt x="3569418" y="4141149"/>
                </a:cubicBezTo>
                <a:cubicBezTo>
                  <a:pt x="3816061" y="4210881"/>
                  <a:pt x="4114807" y="4279754"/>
                  <a:pt x="4440861" y="4332480"/>
                </a:cubicBezTo>
                <a:lnTo>
                  <a:pt x="4507111" y="4341752"/>
                </a:lnTo>
                <a:lnTo>
                  <a:pt x="4296045" y="4344781"/>
                </a:lnTo>
                <a:cubicBezTo>
                  <a:pt x="4097363" y="4343711"/>
                  <a:pt x="3912623" y="4335104"/>
                  <a:pt x="3749565" y="4321853"/>
                </a:cubicBezTo>
                <a:cubicBezTo>
                  <a:pt x="2445102" y="4215850"/>
                  <a:pt x="356405" y="3466499"/>
                  <a:pt x="36764" y="1629794"/>
                </a:cubicBezTo>
                <a:cubicBezTo>
                  <a:pt x="-63123" y="1055823"/>
                  <a:pt x="45741" y="555869"/>
                  <a:pt x="300069" y="144750"/>
                </a:cubicBezTo>
                <a:close/>
              </a:path>
            </a:pathLst>
          </a:cu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Rockwell" panose="02060603020205020403"/>
              <a:ea typeface="+mn-ea"/>
              <a:cs typeface="+mn-cs"/>
            </a:endParaRPr>
          </a:p>
        </p:txBody>
      </p:sp>
      <p:pic>
        <p:nvPicPr>
          <p:cNvPr id="4" name="Content Placeholder 3" descr="PASSION PLAY.jpg"/>
          <p:cNvPicPr>
            <a:picLocks noGrp="1" noChangeAspect="1"/>
          </p:cNvPicPr>
          <p:nvPr>
            <p:ph idx="1"/>
          </p:nvPr>
        </p:nvPicPr>
        <p:blipFill rotWithShape="1">
          <a:blip r:embed="rId2">
            <a:extLst>
              <a:ext uri="{28A0092B-C50C-407E-A947-70E740481C1C}">
                <a14:useLocalDpi xmlns:a14="http://schemas.microsoft.com/office/drawing/2010/main" val="0"/>
              </a:ext>
            </a:extLst>
          </a:blip>
          <a:srcRect l="11203" r="1" b="1"/>
          <a:stretch/>
        </p:blipFill>
        <p:spPr>
          <a:xfrm>
            <a:off x="699555" y="461405"/>
            <a:ext cx="5821443" cy="5343065"/>
          </a:xfrm>
          <a:custGeom>
            <a:avLst/>
            <a:gdLst/>
            <a:ahLst/>
            <a:cxnLst/>
            <a:rect l="l" t="t" r="r" b="b"/>
            <a:pathLst>
              <a:path w="7761924" h="5343065">
                <a:moveTo>
                  <a:pt x="3025687" y="76"/>
                </a:moveTo>
                <a:cubicBezTo>
                  <a:pt x="3140786" y="756"/>
                  <a:pt x="3256631" y="6055"/>
                  <a:pt x="3372722" y="16088"/>
                </a:cubicBezTo>
                <a:cubicBezTo>
                  <a:pt x="5230178" y="176616"/>
                  <a:pt x="7761924" y="1424594"/>
                  <a:pt x="7761924" y="3316816"/>
                </a:cubicBezTo>
                <a:cubicBezTo>
                  <a:pt x="7646022" y="5237647"/>
                  <a:pt x="4988715" y="5423921"/>
                  <a:pt x="3701109" y="5320611"/>
                </a:cubicBezTo>
                <a:cubicBezTo>
                  <a:pt x="2413504" y="5217301"/>
                  <a:pt x="351800" y="4486992"/>
                  <a:pt x="36290" y="2696959"/>
                </a:cubicBezTo>
                <a:cubicBezTo>
                  <a:pt x="-259500" y="1018804"/>
                  <a:pt x="1299198" y="-10133"/>
                  <a:pt x="3025687" y="76"/>
                </a:cubicBezTo>
                <a:close/>
              </a:path>
            </a:pathLst>
          </a:custGeom>
        </p:spPr>
      </p:pic>
    </p:spTree>
    <p:extLst>
      <p:ext uri="{BB962C8B-B14F-4D97-AF65-F5344CB8AC3E}">
        <p14:creationId xmlns:p14="http://schemas.microsoft.com/office/powerpoint/2010/main" val="11609555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3BAF07C-C39E-42EB-BB22-8D46691D97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795"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D8E9CF54-0466-4261-9E62-0249E60E188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7255" y="-59376"/>
            <a:ext cx="9386886" cy="6923798"/>
            <a:chOff x="-329674" y="-51881"/>
            <a:chExt cx="12515851" cy="6923798"/>
          </a:xfrm>
        </p:grpSpPr>
        <p:sp>
          <p:nvSpPr>
            <p:cNvPr id="12" name="Freeform 5">
              <a:extLst>
                <a:ext uri="{FF2B5EF4-FFF2-40B4-BE49-F238E27FC236}">
                  <a16:creationId xmlns:a16="http://schemas.microsoft.com/office/drawing/2014/main" id="{33E32106-E8B1-4F76-9EE6-58537738A3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6">
              <a:extLst>
                <a:ext uri="{FF2B5EF4-FFF2-40B4-BE49-F238E27FC236}">
                  <a16:creationId xmlns:a16="http://schemas.microsoft.com/office/drawing/2014/main" id="{C32C2C46-A045-44FB-8A74-5EBD650C27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7">
              <a:extLst>
                <a:ext uri="{FF2B5EF4-FFF2-40B4-BE49-F238E27FC236}">
                  <a16:creationId xmlns:a16="http://schemas.microsoft.com/office/drawing/2014/main" id="{6A76F79C-6683-4940-BCF7-4BCCCEE406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8">
              <a:extLst>
                <a:ext uri="{FF2B5EF4-FFF2-40B4-BE49-F238E27FC236}">
                  <a16:creationId xmlns:a16="http://schemas.microsoft.com/office/drawing/2014/main" id="{FF4675A3-6D07-4B1F-9BFC-AEBEA1AD06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 name="Freeform 9">
              <a:extLst>
                <a:ext uri="{FF2B5EF4-FFF2-40B4-BE49-F238E27FC236}">
                  <a16:creationId xmlns:a16="http://schemas.microsoft.com/office/drawing/2014/main" id="{765E127A-B6B7-4B1D-B7BD-6C8C969D29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7" name="Freeform 10">
              <a:extLst>
                <a:ext uri="{FF2B5EF4-FFF2-40B4-BE49-F238E27FC236}">
                  <a16:creationId xmlns:a16="http://schemas.microsoft.com/office/drawing/2014/main" id="{3BCA9D9E-C72C-4751-BFA9-10B85CACE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1">
              <a:extLst>
                <a:ext uri="{FF2B5EF4-FFF2-40B4-BE49-F238E27FC236}">
                  <a16:creationId xmlns:a16="http://schemas.microsoft.com/office/drawing/2014/main" id="{080C708C-69BF-441B-AB75-C98160ED06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2">
              <a:extLst>
                <a:ext uri="{FF2B5EF4-FFF2-40B4-BE49-F238E27FC236}">
                  <a16:creationId xmlns:a16="http://schemas.microsoft.com/office/drawing/2014/main" id="{3E79964E-F8F1-4763-8892-7BC3DAE306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3">
              <a:extLst>
                <a:ext uri="{FF2B5EF4-FFF2-40B4-BE49-F238E27FC236}">
                  <a16:creationId xmlns:a16="http://schemas.microsoft.com/office/drawing/2014/main" id="{FE09592A-FCC9-4AE5-BA0B-730C6F3BBE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1" name="Freeform 14">
              <a:extLst>
                <a:ext uri="{FF2B5EF4-FFF2-40B4-BE49-F238E27FC236}">
                  <a16:creationId xmlns:a16="http://schemas.microsoft.com/office/drawing/2014/main" id="{96448994-820C-4BC1-ABF3-4579C6F99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2" name="Freeform 15">
              <a:extLst>
                <a:ext uri="{FF2B5EF4-FFF2-40B4-BE49-F238E27FC236}">
                  <a16:creationId xmlns:a16="http://schemas.microsoft.com/office/drawing/2014/main" id="{9BB0D192-565A-42B9-B292-CC032D71A6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3" name="Freeform 16">
              <a:extLst>
                <a:ext uri="{FF2B5EF4-FFF2-40B4-BE49-F238E27FC236}">
                  <a16:creationId xmlns:a16="http://schemas.microsoft.com/office/drawing/2014/main" id="{6D1CA09C-5F40-4E92-A7E9-D1FCEE5128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4" name="Freeform 17">
              <a:extLst>
                <a:ext uri="{FF2B5EF4-FFF2-40B4-BE49-F238E27FC236}">
                  <a16:creationId xmlns:a16="http://schemas.microsoft.com/office/drawing/2014/main" id="{379F5AA5-2E14-4880-A5A6-07AEF2AD89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8">
              <a:extLst>
                <a:ext uri="{FF2B5EF4-FFF2-40B4-BE49-F238E27FC236}">
                  <a16:creationId xmlns:a16="http://schemas.microsoft.com/office/drawing/2014/main" id="{EF14BD32-D239-4DA3-98B3-7752073657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19">
              <a:extLst>
                <a:ext uri="{FF2B5EF4-FFF2-40B4-BE49-F238E27FC236}">
                  <a16:creationId xmlns:a16="http://schemas.microsoft.com/office/drawing/2014/main" id="{CF07B250-E5E4-4624-9BD7-8D513A67B7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7" name="Freeform 20">
              <a:extLst>
                <a:ext uri="{FF2B5EF4-FFF2-40B4-BE49-F238E27FC236}">
                  <a16:creationId xmlns:a16="http://schemas.microsoft.com/office/drawing/2014/main" id="{BCC5D120-7C8C-4290-865C-4EE6E4F245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8" name="Freeform 21">
              <a:extLst>
                <a:ext uri="{FF2B5EF4-FFF2-40B4-BE49-F238E27FC236}">
                  <a16:creationId xmlns:a16="http://schemas.microsoft.com/office/drawing/2014/main" id="{C24688C6-CAE5-4EF2-B2BA-A138DA0A24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2">
              <a:extLst>
                <a:ext uri="{FF2B5EF4-FFF2-40B4-BE49-F238E27FC236}">
                  <a16:creationId xmlns:a16="http://schemas.microsoft.com/office/drawing/2014/main" id="{6BD31099-7C13-4901-A04F-632B1CD846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30" name="Freeform 23">
              <a:extLst>
                <a:ext uri="{FF2B5EF4-FFF2-40B4-BE49-F238E27FC236}">
                  <a16:creationId xmlns:a16="http://schemas.microsoft.com/office/drawing/2014/main" id="{679F5FF7-82B2-4033-8FBE-63170C9378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2" name="Title 1"/>
          <p:cNvSpPr>
            <a:spLocks noGrp="1"/>
          </p:cNvSpPr>
          <p:nvPr>
            <p:ph type="title"/>
          </p:nvPr>
        </p:nvSpPr>
        <p:spPr>
          <a:xfrm>
            <a:off x="666472" y="4760132"/>
            <a:ext cx="3820197" cy="1777829"/>
          </a:xfrm>
        </p:spPr>
        <p:txBody>
          <a:bodyPr>
            <a:normAutofit/>
          </a:bodyPr>
          <a:lstStyle/>
          <a:p>
            <a:pPr algn="r"/>
            <a:r>
              <a:rPr lang="en-US">
                <a:solidFill>
                  <a:schemeClr val="tx1"/>
                </a:solidFill>
              </a:rPr>
              <a:t>IN THE MEANTIME… </a:t>
            </a:r>
            <a:r>
              <a:rPr lang="en-US">
                <a:solidFill>
                  <a:schemeClr val="tx1"/>
                </a:solidFill>
                <a:latin typeface="Chalkduster"/>
                <a:cs typeface="Chalkduster"/>
              </a:rPr>
              <a:t>in Japan</a:t>
            </a:r>
            <a:endParaRPr lang="en-US">
              <a:solidFill>
                <a:schemeClr val="tx1"/>
              </a:solidFill>
            </a:endParaRPr>
          </a:p>
        </p:txBody>
      </p:sp>
      <p:pic>
        <p:nvPicPr>
          <p:cNvPr id="4" name="Picture 3" descr="51719a.jpg"/>
          <p:cNvPicPr>
            <a:picLocks noChangeAspect="1"/>
          </p:cNvPicPr>
          <p:nvPr/>
        </p:nvPicPr>
        <p:blipFill rotWithShape="1">
          <a:blip r:embed="rId2">
            <a:extLst>
              <a:ext uri="{28A0092B-C50C-407E-A947-70E740481C1C}">
                <a14:useLocalDpi xmlns:a14="http://schemas.microsoft.com/office/drawing/2010/main" val="0"/>
              </a:ext>
            </a:extLst>
          </a:blip>
          <a:srcRect r="1095" b="1"/>
          <a:stretch/>
        </p:blipFill>
        <p:spPr>
          <a:xfrm>
            <a:off x="20" y="10"/>
            <a:ext cx="9143980" cy="4599422"/>
          </a:xfrm>
          <a:custGeom>
            <a:avLst/>
            <a:gdLst/>
            <a:ahLst/>
            <a:cxnLst/>
            <a:rect l="l" t="t" r="r" b="b"/>
            <a:pathLst>
              <a:path w="12192000" h="4621300">
                <a:moveTo>
                  <a:pt x="0" y="0"/>
                </a:moveTo>
                <a:lnTo>
                  <a:pt x="12192000" y="0"/>
                </a:lnTo>
                <a:lnTo>
                  <a:pt x="12192000" y="3104412"/>
                </a:lnTo>
                <a:lnTo>
                  <a:pt x="12192000" y="3296537"/>
                </a:lnTo>
                <a:lnTo>
                  <a:pt x="12192000" y="4272355"/>
                </a:lnTo>
                <a:lnTo>
                  <a:pt x="12113803" y="4280638"/>
                </a:lnTo>
                <a:cubicBezTo>
                  <a:pt x="10139508" y="4478587"/>
                  <a:pt x="8237152" y="4571590"/>
                  <a:pt x="6753597" y="4604195"/>
                </a:cubicBezTo>
                <a:cubicBezTo>
                  <a:pt x="4940362" y="4644044"/>
                  <a:pt x="2657278" y="4624714"/>
                  <a:pt x="400746" y="4432852"/>
                </a:cubicBezTo>
                <a:lnTo>
                  <a:pt x="0" y="4395876"/>
                </a:lnTo>
                <a:lnTo>
                  <a:pt x="0" y="3296537"/>
                </a:lnTo>
                <a:lnTo>
                  <a:pt x="0" y="3104412"/>
                </a:lnTo>
                <a:close/>
              </a:path>
            </a:pathLst>
          </a:custGeom>
        </p:spPr>
      </p:pic>
      <p:sp>
        <p:nvSpPr>
          <p:cNvPr id="3" name="Content Placeholder 2"/>
          <p:cNvSpPr>
            <a:spLocks noGrp="1"/>
          </p:cNvSpPr>
          <p:nvPr>
            <p:ph idx="1"/>
          </p:nvPr>
        </p:nvSpPr>
        <p:spPr>
          <a:xfrm>
            <a:off x="4670029" y="4767660"/>
            <a:ext cx="3880210" cy="1770300"/>
          </a:xfrm>
        </p:spPr>
        <p:txBody>
          <a:bodyPr>
            <a:normAutofit/>
          </a:bodyPr>
          <a:lstStyle/>
          <a:p>
            <a:pPr marL="36576" indent="0">
              <a:buNone/>
            </a:pPr>
            <a:r>
              <a:rPr lang="en-US">
                <a:latin typeface="Chalkduster"/>
                <a:cs typeface="Chalkduster"/>
              </a:rPr>
              <a:t>Noh Theatre</a:t>
            </a:r>
          </a:p>
          <a:p>
            <a:pPr marL="36576" indent="0">
              <a:buNone/>
            </a:pPr>
            <a:r>
              <a:rPr lang="en-US"/>
              <a:t>was being performed since the 14</a:t>
            </a:r>
            <a:r>
              <a:rPr lang="en-US" baseline="30000"/>
              <a:t>th</a:t>
            </a:r>
            <a:r>
              <a:rPr lang="en-US"/>
              <a:t> century </a:t>
            </a:r>
          </a:p>
        </p:txBody>
      </p:sp>
    </p:spTree>
    <p:extLst>
      <p:ext uri="{BB962C8B-B14F-4D97-AF65-F5344CB8AC3E}">
        <p14:creationId xmlns:p14="http://schemas.microsoft.com/office/powerpoint/2010/main" val="2738188297"/>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A3BAF07C-C39E-42EB-BB22-8D46691D97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795"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7" name="Group 16">
            <a:extLst>
              <a:ext uri="{FF2B5EF4-FFF2-40B4-BE49-F238E27FC236}">
                <a16:creationId xmlns:a16="http://schemas.microsoft.com/office/drawing/2014/main" id="{D8E9CF54-0466-4261-9E62-0249E60E188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7255" y="-59376"/>
            <a:ext cx="9386886" cy="6923798"/>
            <a:chOff x="-329674" y="-51881"/>
            <a:chExt cx="12515851" cy="6923798"/>
          </a:xfrm>
        </p:grpSpPr>
        <p:sp>
          <p:nvSpPr>
            <p:cNvPr id="18" name="Freeform 5">
              <a:extLst>
                <a:ext uri="{FF2B5EF4-FFF2-40B4-BE49-F238E27FC236}">
                  <a16:creationId xmlns:a16="http://schemas.microsoft.com/office/drawing/2014/main" id="{33E32106-E8B1-4F76-9EE6-58537738A3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6">
              <a:extLst>
                <a:ext uri="{FF2B5EF4-FFF2-40B4-BE49-F238E27FC236}">
                  <a16:creationId xmlns:a16="http://schemas.microsoft.com/office/drawing/2014/main" id="{C32C2C46-A045-44FB-8A74-5EBD650C27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7">
              <a:extLst>
                <a:ext uri="{FF2B5EF4-FFF2-40B4-BE49-F238E27FC236}">
                  <a16:creationId xmlns:a16="http://schemas.microsoft.com/office/drawing/2014/main" id="{6A76F79C-6683-4940-BCF7-4BCCCEE406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1" name="Freeform 8">
              <a:extLst>
                <a:ext uri="{FF2B5EF4-FFF2-40B4-BE49-F238E27FC236}">
                  <a16:creationId xmlns:a16="http://schemas.microsoft.com/office/drawing/2014/main" id="{FF4675A3-6D07-4B1F-9BFC-AEBEA1AD06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9">
              <a:extLst>
                <a:ext uri="{FF2B5EF4-FFF2-40B4-BE49-F238E27FC236}">
                  <a16:creationId xmlns:a16="http://schemas.microsoft.com/office/drawing/2014/main" id="{765E127A-B6B7-4B1D-B7BD-6C8C969D29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0">
              <a:extLst>
                <a:ext uri="{FF2B5EF4-FFF2-40B4-BE49-F238E27FC236}">
                  <a16:creationId xmlns:a16="http://schemas.microsoft.com/office/drawing/2014/main" id="{3BCA9D9E-C72C-4751-BFA9-10B85CACE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1">
              <a:extLst>
                <a:ext uri="{FF2B5EF4-FFF2-40B4-BE49-F238E27FC236}">
                  <a16:creationId xmlns:a16="http://schemas.microsoft.com/office/drawing/2014/main" id="{080C708C-69BF-441B-AB75-C98160ED06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2">
              <a:extLst>
                <a:ext uri="{FF2B5EF4-FFF2-40B4-BE49-F238E27FC236}">
                  <a16:creationId xmlns:a16="http://schemas.microsoft.com/office/drawing/2014/main" id="{3E79964E-F8F1-4763-8892-7BC3DAE306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13">
              <a:extLst>
                <a:ext uri="{FF2B5EF4-FFF2-40B4-BE49-F238E27FC236}">
                  <a16:creationId xmlns:a16="http://schemas.microsoft.com/office/drawing/2014/main" id="{FE09592A-FCC9-4AE5-BA0B-730C6F3BBE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7" name="Freeform 14">
              <a:extLst>
                <a:ext uri="{FF2B5EF4-FFF2-40B4-BE49-F238E27FC236}">
                  <a16:creationId xmlns:a16="http://schemas.microsoft.com/office/drawing/2014/main" id="{96448994-820C-4BC1-ABF3-4579C6F99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8" name="Freeform 15">
              <a:extLst>
                <a:ext uri="{FF2B5EF4-FFF2-40B4-BE49-F238E27FC236}">
                  <a16:creationId xmlns:a16="http://schemas.microsoft.com/office/drawing/2014/main" id="{9BB0D192-565A-42B9-B292-CC032D71A6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9" name="Freeform 16">
              <a:extLst>
                <a:ext uri="{FF2B5EF4-FFF2-40B4-BE49-F238E27FC236}">
                  <a16:creationId xmlns:a16="http://schemas.microsoft.com/office/drawing/2014/main" id="{6D1CA09C-5F40-4E92-A7E9-D1FCEE5128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30" name="Freeform 17">
              <a:extLst>
                <a:ext uri="{FF2B5EF4-FFF2-40B4-BE49-F238E27FC236}">
                  <a16:creationId xmlns:a16="http://schemas.microsoft.com/office/drawing/2014/main" id="{379F5AA5-2E14-4880-A5A6-07AEF2AD89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18">
              <a:extLst>
                <a:ext uri="{FF2B5EF4-FFF2-40B4-BE49-F238E27FC236}">
                  <a16:creationId xmlns:a16="http://schemas.microsoft.com/office/drawing/2014/main" id="{EF14BD32-D239-4DA3-98B3-7752073657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2" name="Freeform 19">
              <a:extLst>
                <a:ext uri="{FF2B5EF4-FFF2-40B4-BE49-F238E27FC236}">
                  <a16:creationId xmlns:a16="http://schemas.microsoft.com/office/drawing/2014/main" id="{CF07B250-E5E4-4624-9BD7-8D513A67B7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3" name="Freeform 20">
              <a:extLst>
                <a:ext uri="{FF2B5EF4-FFF2-40B4-BE49-F238E27FC236}">
                  <a16:creationId xmlns:a16="http://schemas.microsoft.com/office/drawing/2014/main" id="{BCC5D120-7C8C-4290-865C-4EE6E4F245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4" name="Freeform 21">
              <a:extLst>
                <a:ext uri="{FF2B5EF4-FFF2-40B4-BE49-F238E27FC236}">
                  <a16:creationId xmlns:a16="http://schemas.microsoft.com/office/drawing/2014/main" id="{C24688C6-CAE5-4EF2-B2BA-A138DA0A24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5" name="Freeform 22">
              <a:extLst>
                <a:ext uri="{FF2B5EF4-FFF2-40B4-BE49-F238E27FC236}">
                  <a16:creationId xmlns:a16="http://schemas.microsoft.com/office/drawing/2014/main" id="{6BD31099-7C13-4901-A04F-632B1CD846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36" name="Freeform 23">
              <a:extLst>
                <a:ext uri="{FF2B5EF4-FFF2-40B4-BE49-F238E27FC236}">
                  <a16:creationId xmlns:a16="http://schemas.microsoft.com/office/drawing/2014/main" id="{679F5FF7-82B2-4033-8FBE-63170C9378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2" name="Title 1"/>
          <p:cNvSpPr>
            <a:spLocks noGrp="1"/>
          </p:cNvSpPr>
          <p:nvPr>
            <p:ph type="title"/>
          </p:nvPr>
        </p:nvSpPr>
        <p:spPr>
          <a:xfrm>
            <a:off x="-830169" y="3703384"/>
            <a:ext cx="3831754" cy="1777829"/>
          </a:xfrm>
        </p:spPr>
        <p:txBody>
          <a:bodyPr vert="horz" lIns="228600" tIns="228600" rIns="228600" bIns="228600" rtlCol="0" anchor="ctr">
            <a:normAutofit/>
          </a:bodyPr>
          <a:lstStyle/>
          <a:p>
            <a:pPr algn="r" defTabSz="914400"/>
            <a:r>
              <a:rPr lang="en-US" sz="4000" spc="-150" dirty="0">
                <a:solidFill>
                  <a:schemeClr val="tx1"/>
                </a:solidFill>
              </a:rPr>
              <a:t>Noh SPACES…</a:t>
            </a:r>
          </a:p>
        </p:txBody>
      </p:sp>
      <p:pic>
        <p:nvPicPr>
          <p:cNvPr id="4" name="Content Placeholder 3" descr="Noh-stage.png"/>
          <p:cNvPicPr>
            <a:picLocks noGrp="1" noChangeAspect="1"/>
          </p:cNvPicPr>
          <p:nvPr>
            <p:ph idx="1"/>
          </p:nvPr>
        </p:nvPicPr>
        <p:blipFill rotWithShape="1">
          <a:blip r:embed="rId2">
            <a:extLst>
              <a:ext uri="{28A0092B-C50C-407E-A947-70E740481C1C}">
                <a14:useLocalDpi xmlns:a14="http://schemas.microsoft.com/office/drawing/2010/main" val="0"/>
              </a:ext>
            </a:extLst>
          </a:blip>
          <a:srcRect l="19806" r="23953" b="-3"/>
          <a:stretch/>
        </p:blipFill>
        <p:spPr>
          <a:xfrm>
            <a:off x="20" y="10"/>
            <a:ext cx="4498207" cy="4306823"/>
          </a:xfrm>
          <a:custGeom>
            <a:avLst/>
            <a:gdLst/>
            <a:ahLst/>
            <a:cxnLst/>
            <a:rect l="l" t="t" r="r" b="b"/>
            <a:pathLst>
              <a:path w="5997636" h="4306833">
                <a:moveTo>
                  <a:pt x="0" y="0"/>
                </a:moveTo>
                <a:lnTo>
                  <a:pt x="5997636" y="0"/>
                </a:lnTo>
                <a:lnTo>
                  <a:pt x="5997636" y="4302053"/>
                </a:lnTo>
                <a:lnTo>
                  <a:pt x="5313331" y="4306748"/>
                </a:lnTo>
                <a:cubicBezTo>
                  <a:pt x="3800480" y="4309129"/>
                  <a:pt x="2093145" y="4262282"/>
                  <a:pt x="400746" y="4118385"/>
                </a:cubicBezTo>
                <a:lnTo>
                  <a:pt x="0" y="4081409"/>
                </a:lnTo>
                <a:lnTo>
                  <a:pt x="0" y="2982070"/>
                </a:lnTo>
                <a:lnTo>
                  <a:pt x="0" y="2789945"/>
                </a:lnTo>
                <a:close/>
              </a:path>
            </a:pathLst>
          </a:custGeom>
        </p:spPr>
      </p:pic>
      <p:pic>
        <p:nvPicPr>
          <p:cNvPr id="5" name="Picture 4"/>
          <p:cNvPicPr>
            <a:picLocks noChangeAspect="1"/>
          </p:cNvPicPr>
          <p:nvPr/>
        </p:nvPicPr>
        <p:blipFill rotWithShape="1">
          <a:blip r:embed="rId3"/>
          <a:srcRect l="16493" r="13393" b="1"/>
          <a:stretch/>
        </p:blipFill>
        <p:spPr>
          <a:xfrm>
            <a:off x="4632326" y="10"/>
            <a:ext cx="4511674" cy="4299555"/>
          </a:xfrm>
          <a:custGeom>
            <a:avLst/>
            <a:gdLst/>
            <a:ahLst/>
            <a:cxnLst/>
            <a:rect l="l" t="t" r="r" b="b"/>
            <a:pathLst>
              <a:path w="6015565" h="4299565">
                <a:moveTo>
                  <a:pt x="0" y="0"/>
                </a:moveTo>
                <a:lnTo>
                  <a:pt x="6015565" y="0"/>
                </a:lnTo>
                <a:lnTo>
                  <a:pt x="6015565" y="2789945"/>
                </a:lnTo>
                <a:lnTo>
                  <a:pt x="6015565" y="2982070"/>
                </a:lnTo>
                <a:lnTo>
                  <a:pt x="6015565" y="3957888"/>
                </a:lnTo>
                <a:lnTo>
                  <a:pt x="5937368" y="3966171"/>
                </a:lnTo>
                <a:cubicBezTo>
                  <a:pt x="3963073" y="4164120"/>
                  <a:pt x="2060717" y="4257123"/>
                  <a:pt x="577162" y="4289728"/>
                </a:cubicBezTo>
                <a:lnTo>
                  <a:pt x="0" y="4299565"/>
                </a:lnTo>
                <a:close/>
              </a:path>
            </a:pathLst>
          </a:custGeom>
        </p:spPr>
      </p:pic>
      <p:sp>
        <p:nvSpPr>
          <p:cNvPr id="7" name="TextBox 6"/>
          <p:cNvSpPr txBox="1"/>
          <p:nvPr/>
        </p:nvSpPr>
        <p:spPr>
          <a:xfrm>
            <a:off x="4769675" y="4813875"/>
            <a:ext cx="3906408" cy="1770300"/>
          </a:xfrm>
          <a:prstGeom prst="rect">
            <a:avLst/>
          </a:prstGeom>
        </p:spPr>
        <p:txBody>
          <a:bodyPr vert="horz" lIns="91440" tIns="45720" rIns="91440" bIns="45720" rtlCol="0" anchor="ctr">
            <a:normAutofit/>
          </a:bodyPr>
          <a:lstStyle/>
          <a:p>
            <a:pPr marL="285750" indent="-228600" defTabSz="914400">
              <a:lnSpc>
                <a:spcPct val="110000"/>
              </a:lnSpc>
              <a:spcAft>
                <a:spcPts val="600"/>
              </a:spcAft>
              <a:buClr>
                <a:schemeClr val="accent1"/>
              </a:buClr>
              <a:buSzPct val="110000"/>
              <a:buFont typeface="Wingdings" panose="05000000000000000000" pitchFamily="2" charset="2"/>
              <a:buChar char="§"/>
            </a:pPr>
            <a:r>
              <a:rPr lang="en-US" sz="1600" dirty="0"/>
              <a:t>The world’s oldest Noh stage in </a:t>
            </a:r>
            <a:r>
              <a:rPr lang="en-US" sz="1600" dirty="0" err="1"/>
              <a:t>Miyajima</a:t>
            </a:r>
            <a:r>
              <a:rPr lang="en-US" sz="1600" dirty="0"/>
              <a:t>, dating back to circa 1680.</a:t>
            </a:r>
          </a:p>
          <a:p>
            <a:pPr marL="285750" indent="-228600" defTabSz="914400">
              <a:lnSpc>
                <a:spcPct val="110000"/>
              </a:lnSpc>
              <a:spcAft>
                <a:spcPts val="600"/>
              </a:spcAft>
              <a:buClr>
                <a:schemeClr val="accent1"/>
              </a:buClr>
              <a:buSzPct val="110000"/>
              <a:buFont typeface="Wingdings" panose="05000000000000000000" pitchFamily="2" charset="2"/>
              <a:buChar char="§"/>
            </a:pPr>
            <a:endParaRPr lang="en-US" sz="1600" dirty="0"/>
          </a:p>
          <a:p>
            <a:pPr marL="285750" indent="-228600" defTabSz="914400">
              <a:lnSpc>
                <a:spcPct val="110000"/>
              </a:lnSpc>
              <a:spcAft>
                <a:spcPts val="600"/>
              </a:spcAft>
              <a:buClr>
                <a:schemeClr val="accent1"/>
              </a:buClr>
              <a:buSzPct val="110000"/>
              <a:buFont typeface="Wingdings" panose="05000000000000000000" pitchFamily="2" charset="2"/>
              <a:buChar char="§"/>
            </a:pPr>
            <a:r>
              <a:rPr lang="en-US" sz="1600" dirty="0"/>
              <a:t>Notice the supported roof and pillars</a:t>
            </a:r>
            <a:r>
              <a:rPr lang="en-US" sz="1500" dirty="0"/>
              <a:t>.</a:t>
            </a:r>
          </a:p>
        </p:txBody>
      </p:sp>
      <p:sp>
        <p:nvSpPr>
          <p:cNvPr id="10" name="TextBox 9"/>
          <p:cNvSpPr txBox="1"/>
          <p:nvPr/>
        </p:nvSpPr>
        <p:spPr>
          <a:xfrm>
            <a:off x="979714" y="4817392"/>
            <a:ext cx="3800681" cy="1723549"/>
          </a:xfrm>
          <a:prstGeom prst="rect">
            <a:avLst/>
          </a:prstGeom>
          <a:noFill/>
        </p:spPr>
        <p:txBody>
          <a:bodyPr wrap="square" rtlCol="0">
            <a:spAutoFit/>
          </a:bodyPr>
          <a:lstStyle/>
          <a:p>
            <a:pPr marL="285750" indent="-285750">
              <a:spcAft>
                <a:spcPts val="600"/>
              </a:spcAft>
              <a:buFont typeface="Arial"/>
              <a:buChar char="•"/>
            </a:pPr>
            <a:r>
              <a:rPr lang="en-US" sz="1600" dirty="0"/>
              <a:t>The Noh stage is an  open space, and remains constant for every different Noh play.</a:t>
            </a:r>
          </a:p>
          <a:p>
            <a:pPr>
              <a:spcAft>
                <a:spcPts val="600"/>
              </a:spcAft>
            </a:pPr>
            <a:endParaRPr lang="en-US" sz="1600" dirty="0"/>
          </a:p>
          <a:p>
            <a:pPr marL="285750" indent="-285750">
              <a:spcAft>
                <a:spcPts val="600"/>
              </a:spcAft>
              <a:buFont typeface="Arial"/>
              <a:buChar char="•"/>
            </a:pPr>
            <a:r>
              <a:rPr lang="en-US" sz="1600" dirty="0"/>
              <a:t>The audience sees every actor even when not performing.</a:t>
            </a:r>
          </a:p>
        </p:txBody>
      </p:sp>
    </p:spTree>
    <p:extLst>
      <p:ext uri="{BB962C8B-B14F-4D97-AF65-F5344CB8AC3E}">
        <p14:creationId xmlns:p14="http://schemas.microsoft.com/office/powerpoint/2010/main" val="2268913615"/>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17C4610E-9C18-467B-BF10-BE6A974CC3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7255" y="-59376"/>
            <a:ext cx="9386886" cy="6923798"/>
            <a:chOff x="-329674" y="-51881"/>
            <a:chExt cx="12515851" cy="6923798"/>
          </a:xfrm>
        </p:grpSpPr>
        <p:sp>
          <p:nvSpPr>
            <p:cNvPr id="10" name="Freeform 5">
              <a:extLst>
                <a:ext uri="{FF2B5EF4-FFF2-40B4-BE49-F238E27FC236}">
                  <a16:creationId xmlns:a16="http://schemas.microsoft.com/office/drawing/2014/main" id="{296DF307-344E-4E9B-A7AA-8139E450D1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 name="Freeform 6">
              <a:extLst>
                <a:ext uri="{FF2B5EF4-FFF2-40B4-BE49-F238E27FC236}">
                  <a16:creationId xmlns:a16="http://schemas.microsoft.com/office/drawing/2014/main" id="{E263CC2D-ACFB-4EB3-ADF9-CD82BC8422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7">
              <a:extLst>
                <a:ext uri="{FF2B5EF4-FFF2-40B4-BE49-F238E27FC236}">
                  <a16:creationId xmlns:a16="http://schemas.microsoft.com/office/drawing/2014/main" id="{C5366E2F-9BA0-485A-B1CA-A5E6E2E379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3" name="Freeform 8">
              <a:extLst>
                <a:ext uri="{FF2B5EF4-FFF2-40B4-BE49-F238E27FC236}">
                  <a16:creationId xmlns:a16="http://schemas.microsoft.com/office/drawing/2014/main" id="{1803051E-7C26-4F53-8293-B4EAED4212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9">
              <a:extLst>
                <a:ext uri="{FF2B5EF4-FFF2-40B4-BE49-F238E27FC236}">
                  <a16:creationId xmlns:a16="http://schemas.microsoft.com/office/drawing/2014/main" id="{D10888CD-E496-4116-9C45-CF4F17ADE6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 name="Freeform 10">
              <a:extLst>
                <a:ext uri="{FF2B5EF4-FFF2-40B4-BE49-F238E27FC236}">
                  <a16:creationId xmlns:a16="http://schemas.microsoft.com/office/drawing/2014/main" id="{0A42DA8F-DA3D-43E9-A184-E0F6C133A1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 name="Freeform 11">
              <a:extLst>
                <a:ext uri="{FF2B5EF4-FFF2-40B4-BE49-F238E27FC236}">
                  <a16:creationId xmlns:a16="http://schemas.microsoft.com/office/drawing/2014/main" id="{473EAD31-7AA3-49B7-ADD6-C13FF0F14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7" name="Freeform 12">
              <a:extLst>
                <a:ext uri="{FF2B5EF4-FFF2-40B4-BE49-F238E27FC236}">
                  <a16:creationId xmlns:a16="http://schemas.microsoft.com/office/drawing/2014/main" id="{2BBB7CDF-BA2E-451F-9201-CF2B6FEAEA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3">
              <a:extLst>
                <a:ext uri="{FF2B5EF4-FFF2-40B4-BE49-F238E27FC236}">
                  <a16:creationId xmlns:a16="http://schemas.microsoft.com/office/drawing/2014/main" id="{84809EF2-CD0D-4BC3-ABC7-E7E312A1D7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9" name="Freeform 14">
              <a:extLst>
                <a:ext uri="{FF2B5EF4-FFF2-40B4-BE49-F238E27FC236}">
                  <a16:creationId xmlns:a16="http://schemas.microsoft.com/office/drawing/2014/main" id="{11D2D6C5-637B-4AFE-97F4-D4E48A6134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0" name="Freeform 15">
              <a:extLst>
                <a:ext uri="{FF2B5EF4-FFF2-40B4-BE49-F238E27FC236}">
                  <a16:creationId xmlns:a16="http://schemas.microsoft.com/office/drawing/2014/main" id="{F841B2C5-57F5-4FE6-B4D4-EBB3F30881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1" name="Freeform 16">
              <a:extLst>
                <a:ext uri="{FF2B5EF4-FFF2-40B4-BE49-F238E27FC236}">
                  <a16:creationId xmlns:a16="http://schemas.microsoft.com/office/drawing/2014/main" id="{B4822A39-2A52-4B2C-9319-BEFC526DB0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2" name="Freeform 17">
              <a:extLst>
                <a:ext uri="{FF2B5EF4-FFF2-40B4-BE49-F238E27FC236}">
                  <a16:creationId xmlns:a16="http://schemas.microsoft.com/office/drawing/2014/main" id="{4E469692-E783-4950-8DEC-3A1FD3978B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8">
              <a:extLst>
                <a:ext uri="{FF2B5EF4-FFF2-40B4-BE49-F238E27FC236}">
                  <a16:creationId xmlns:a16="http://schemas.microsoft.com/office/drawing/2014/main" id="{012909CD-3254-41E5-B8BB-0F2D7CE0D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9">
              <a:extLst>
                <a:ext uri="{FF2B5EF4-FFF2-40B4-BE49-F238E27FC236}">
                  <a16:creationId xmlns:a16="http://schemas.microsoft.com/office/drawing/2014/main" id="{93E7648E-861E-4503-AEDC-56C4EC5072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20">
              <a:extLst>
                <a:ext uri="{FF2B5EF4-FFF2-40B4-BE49-F238E27FC236}">
                  <a16:creationId xmlns:a16="http://schemas.microsoft.com/office/drawing/2014/main" id="{F9C72257-EBD0-4D1C-A32C-D846446872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1">
              <a:extLst>
                <a:ext uri="{FF2B5EF4-FFF2-40B4-BE49-F238E27FC236}">
                  <a16:creationId xmlns:a16="http://schemas.microsoft.com/office/drawing/2014/main" id="{87BB2CBB-9C22-4E28-AB86-DC92AEE2DB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7" name="Freeform 22">
              <a:extLst>
                <a:ext uri="{FF2B5EF4-FFF2-40B4-BE49-F238E27FC236}">
                  <a16:creationId xmlns:a16="http://schemas.microsoft.com/office/drawing/2014/main" id="{F85B3053-8D9F-410A-80C2-7960DDEA6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8" name="Freeform 23">
              <a:extLst>
                <a:ext uri="{FF2B5EF4-FFF2-40B4-BE49-F238E27FC236}">
                  <a16:creationId xmlns:a16="http://schemas.microsoft.com/office/drawing/2014/main" id="{E8FF5DA7-6E72-41F1-A54C-EAF440A274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0" name="Group 29">
            <a:extLst>
              <a:ext uri="{FF2B5EF4-FFF2-40B4-BE49-F238E27FC236}">
                <a16:creationId xmlns:a16="http://schemas.microsoft.com/office/drawing/2014/main" id="{A899734C-500F-4274-9854-8BFA14A1D7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51969" y="1186483"/>
            <a:ext cx="6636259" cy="4477933"/>
            <a:chOff x="1669293" y="1186483"/>
            <a:chExt cx="8848345" cy="4477933"/>
          </a:xfrm>
        </p:grpSpPr>
        <p:sp>
          <p:nvSpPr>
            <p:cNvPr id="31" name="Rectangle 30">
              <a:extLst>
                <a:ext uri="{FF2B5EF4-FFF2-40B4-BE49-F238E27FC236}">
                  <a16:creationId xmlns:a16="http://schemas.microsoft.com/office/drawing/2014/main" id="{FF07BF51-2934-47AD-A415-7400882F14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Isosceles Triangle 31">
              <a:extLst>
                <a:ext uri="{FF2B5EF4-FFF2-40B4-BE49-F238E27FC236}">
                  <a16:creationId xmlns:a16="http://schemas.microsoft.com/office/drawing/2014/main" id="{DD6E3DF0-EDC0-458B-9C5B-911814F0A6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a:extLst>
                <a:ext uri="{FF2B5EF4-FFF2-40B4-BE49-F238E27FC236}">
                  <a16:creationId xmlns:a16="http://schemas.microsoft.com/office/drawing/2014/main" id="{5D0824B1-47C9-4504-99FB-CB15051979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useBgFill="1">
        <p:nvSpPr>
          <p:cNvPr id="35" name="Rectangle 34">
            <a:extLst>
              <a:ext uri="{FF2B5EF4-FFF2-40B4-BE49-F238E27FC236}">
                <a16:creationId xmlns:a16="http://schemas.microsoft.com/office/drawing/2014/main" id="{8334A2EF-69D9-41C1-9876-91D7FCF7C3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7" name="Group 36">
            <a:extLst>
              <a:ext uri="{FF2B5EF4-FFF2-40B4-BE49-F238E27FC236}">
                <a16:creationId xmlns:a16="http://schemas.microsoft.com/office/drawing/2014/main" id="{874C0C03-1202-4DC9-BA33-998DDFB3FB8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7255" y="-59376"/>
            <a:ext cx="9386886" cy="6923798"/>
            <a:chOff x="-329674" y="-51881"/>
            <a:chExt cx="12515851" cy="6923798"/>
          </a:xfrm>
        </p:grpSpPr>
        <p:sp>
          <p:nvSpPr>
            <p:cNvPr id="38" name="Freeform 5">
              <a:extLst>
                <a:ext uri="{FF2B5EF4-FFF2-40B4-BE49-F238E27FC236}">
                  <a16:creationId xmlns:a16="http://schemas.microsoft.com/office/drawing/2014/main" id="{60BF984B-F4C1-4BF0-B296-72CAD8814B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29674" y="1298404"/>
              <a:ext cx="9702800"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 name="Freeform 6">
              <a:extLst>
                <a:ext uri="{FF2B5EF4-FFF2-40B4-BE49-F238E27FC236}">
                  <a16:creationId xmlns:a16="http://schemas.microsoft.com/office/drawing/2014/main" id="{2E887C16-A8CC-48BD-A34B-69B5D14BE1B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70451" y="2018236"/>
              <a:ext cx="7373938"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 name="Freeform 7">
              <a:extLst>
                <a:ext uri="{FF2B5EF4-FFF2-40B4-BE49-F238E27FC236}">
                  <a16:creationId xmlns:a16="http://schemas.microsoft.com/office/drawing/2014/main" id="{1194B805-0CE2-4FD6-804E-2771E18BB47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51351" y="1788400"/>
              <a:ext cx="8035925"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 name="Freeform 8">
              <a:extLst>
                <a:ext uri="{FF2B5EF4-FFF2-40B4-BE49-F238E27FC236}">
                  <a16:creationId xmlns:a16="http://schemas.microsoft.com/office/drawing/2014/main" id="{96000EBD-113B-4BB5-94F2-B2C96109489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49842"/>
              <a:ext cx="10334625"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 name="Freeform 9">
              <a:extLst>
                <a:ext uri="{FF2B5EF4-FFF2-40B4-BE49-F238E27FC236}">
                  <a16:creationId xmlns:a16="http://schemas.microsoft.com/office/drawing/2014/main" id="{C2C37892-BF6A-4DDB-BAA9-48B6A051E9A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6186246"/>
              <a:ext cx="504825"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 name="Freeform 10">
              <a:extLst>
                <a:ext uri="{FF2B5EF4-FFF2-40B4-BE49-F238E27FC236}">
                  <a16:creationId xmlns:a16="http://schemas.microsoft.com/office/drawing/2014/main" id="{B3A53A2B-EB9B-4318-A7F9-E371D211E74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1881"/>
              <a:ext cx="11091863"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 name="Freeform 11">
              <a:extLst>
                <a:ext uri="{FF2B5EF4-FFF2-40B4-BE49-F238E27FC236}">
                  <a16:creationId xmlns:a16="http://schemas.microsoft.com/office/drawing/2014/main" id="{59001F5F-9338-43E1-BB4B-21C681CA201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426601" y="5579"/>
              <a:ext cx="5788025"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 name="Freeform 12">
              <a:extLst>
                <a:ext uri="{FF2B5EF4-FFF2-40B4-BE49-F238E27FC236}">
                  <a16:creationId xmlns:a16="http://schemas.microsoft.com/office/drawing/2014/main" id="{24781ABE-347F-40E9-9BB2-3E35C8F153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105727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 name="Freeform 13">
              <a:extLst>
                <a:ext uri="{FF2B5EF4-FFF2-40B4-BE49-F238E27FC236}">
                  <a16:creationId xmlns:a16="http://schemas.microsoft.com/office/drawing/2014/main" id="{6D8A7767-4D16-4AB7-8277-D66FEC7F74C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21889" y="5579"/>
              <a:ext cx="5588000" cy="6866337"/>
            </a:xfrm>
            <a:custGeom>
              <a:avLst/>
              <a:gdLst>
                <a:gd name="T0" fmla="*/ 1067 w 1174"/>
                <a:gd name="T1" fmla="*/ 1440 h 1440"/>
                <a:gd name="T2" fmla="*/ 698 w 1174"/>
                <a:gd name="T3" fmla="*/ 577 h 1440"/>
                <a:gd name="T4" fmla="*/ 0 w 1174"/>
                <a:gd name="T5" fmla="*/ 0 h 1440"/>
              </a:gdLst>
              <a:ahLst/>
              <a:cxnLst>
                <a:cxn ang="0">
                  <a:pos x="T0" y="T1"/>
                </a:cxn>
                <a:cxn ang="0">
                  <a:pos x="T2" y="T3"/>
                </a:cxn>
                <a:cxn ang="0">
                  <a:pos x="T4" y="T5"/>
                </a:cxn>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 name="Freeform 14">
              <a:extLst>
                <a:ext uri="{FF2B5EF4-FFF2-40B4-BE49-F238E27FC236}">
                  <a16:creationId xmlns:a16="http://schemas.microsoft.com/office/drawing/2014/main" id="{1B7D649D-9559-4E1D-937A-35194835023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790"/>
              <a:ext cx="595313"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 name="Freeform 15">
              <a:extLst>
                <a:ext uri="{FF2B5EF4-FFF2-40B4-BE49-F238E27FC236}">
                  <a16:creationId xmlns:a16="http://schemas.microsoft.com/office/drawing/2014/main" id="{45AA5D21-8C7B-4C77-815C-C3A8EA0A589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012389" y="5579"/>
              <a:ext cx="5497513" cy="6866337"/>
            </a:xfrm>
            <a:custGeom>
              <a:avLst/>
              <a:gdLst>
                <a:gd name="T0" fmla="*/ 1056 w 1155"/>
                <a:gd name="T1" fmla="*/ 1440 h 1440"/>
                <a:gd name="T2" fmla="*/ 686 w 1155"/>
                <a:gd name="T3" fmla="*/ 580 h 1440"/>
                <a:gd name="T4" fmla="*/ 0 w 1155"/>
                <a:gd name="T5" fmla="*/ 0 h 1440"/>
              </a:gdLst>
              <a:ahLst/>
              <a:cxnLst>
                <a:cxn ang="0">
                  <a:pos x="T0" y="T1"/>
                </a:cxn>
                <a:cxn ang="0">
                  <a:pos x="T2" y="T3"/>
                </a:cxn>
                <a:cxn ang="0">
                  <a:pos x="T4" y="T5"/>
                </a:cxn>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1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 name="Freeform 16">
              <a:extLst>
                <a:ext uri="{FF2B5EF4-FFF2-40B4-BE49-F238E27FC236}">
                  <a16:creationId xmlns:a16="http://schemas.microsoft.com/office/drawing/2014/main" id="{D7A46675-AA96-41DB-B9DB-CAA471A2072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357188"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1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 name="Freeform 17">
              <a:extLst>
                <a:ext uri="{FF2B5EF4-FFF2-40B4-BE49-F238E27FC236}">
                  <a16:creationId xmlns:a16="http://schemas.microsoft.com/office/drawing/2014/main" id="{82090F8A-ECF2-423C-98D0-8EF2262203B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10826" y="790"/>
              <a:ext cx="5522913" cy="6871126"/>
            </a:xfrm>
            <a:custGeom>
              <a:avLst/>
              <a:gdLst>
                <a:gd name="T0" fmla="*/ 1053 w 1160"/>
                <a:gd name="T1" fmla="*/ 1441 h 1441"/>
                <a:gd name="T2" fmla="*/ 705 w 1160"/>
                <a:gd name="T3" fmla="*/ 599 h 1441"/>
                <a:gd name="T4" fmla="*/ 0 w 1160"/>
                <a:gd name="T5" fmla="*/ 0 h 1441"/>
              </a:gdLst>
              <a:ahLst/>
              <a:cxnLst>
                <a:cxn ang="0">
                  <a:pos x="T0" y="T1"/>
                </a:cxn>
                <a:cxn ang="0">
                  <a:pos x="T2" y="T3"/>
                </a:cxn>
                <a:cxn ang="0">
                  <a:pos x="T4" y="T5"/>
                </a:cxn>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 name="Freeform 18">
              <a:extLst>
                <a:ext uri="{FF2B5EF4-FFF2-40B4-BE49-F238E27FC236}">
                  <a16:creationId xmlns:a16="http://schemas.microsoft.com/office/drawing/2014/main" id="{EA5DE46B-A4BE-407F-835A-693D3E979EA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63239" y="5579"/>
              <a:ext cx="5413375" cy="6866337"/>
            </a:xfrm>
            <a:custGeom>
              <a:avLst/>
              <a:gdLst>
                <a:gd name="T0" fmla="*/ 1040 w 1137"/>
                <a:gd name="T1" fmla="*/ 1440 h 1440"/>
                <a:gd name="T2" fmla="*/ 698 w 1137"/>
                <a:gd name="T3" fmla="*/ 611 h 1440"/>
                <a:gd name="T4" fmla="*/ 0 w 1137"/>
                <a:gd name="T5" fmla="*/ 0 h 1440"/>
              </a:gdLst>
              <a:ahLst/>
              <a:cxnLst>
                <a:cxn ang="0">
                  <a:pos x="T0" y="T1"/>
                </a:cxn>
                <a:cxn ang="0">
                  <a:pos x="T2" y="T3"/>
                </a:cxn>
                <a:cxn ang="0">
                  <a:pos x="T4" y="T5"/>
                </a:cxn>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 name="Freeform 19">
              <a:extLst>
                <a:ext uri="{FF2B5EF4-FFF2-40B4-BE49-F238E27FC236}">
                  <a16:creationId xmlns:a16="http://schemas.microsoft.com/office/drawing/2014/main" id="{429E4297-5489-465D-A6D7-03BD468E05C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77576" y="5579"/>
              <a:ext cx="5037138" cy="6861550"/>
            </a:xfrm>
            <a:custGeom>
              <a:avLst/>
              <a:gdLst>
                <a:gd name="T0" fmla="*/ 1011 w 1058"/>
                <a:gd name="T1" fmla="*/ 1439 h 1439"/>
                <a:gd name="T2" fmla="*/ 648 w 1058"/>
                <a:gd name="T3" fmla="*/ 617 h 1439"/>
                <a:gd name="T4" fmla="*/ 0 w 1058"/>
                <a:gd name="T5" fmla="*/ 0 h 1439"/>
              </a:gdLst>
              <a:ahLst/>
              <a:cxnLst>
                <a:cxn ang="0">
                  <a:pos x="T0" y="T1"/>
                </a:cxn>
                <a:cxn ang="0">
                  <a:pos x="T2" y="T3"/>
                </a:cxn>
                <a:cxn ang="0">
                  <a:pos x="T4" y="T5"/>
                </a:cxn>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 name="Freeform 20">
              <a:extLst>
                <a:ext uri="{FF2B5EF4-FFF2-40B4-BE49-F238E27FC236}">
                  <a16:creationId xmlns:a16="http://schemas.microsoft.com/office/drawing/2014/main" id="{69A4CFA1-B603-453B-AC53-49E8A8DF7EE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768289" y="5579"/>
              <a:ext cx="3417888" cy="2742066"/>
            </a:xfrm>
            <a:custGeom>
              <a:avLst/>
              <a:gdLst>
                <a:gd name="T0" fmla="*/ 718 w 718"/>
                <a:gd name="T1" fmla="*/ 575 h 575"/>
                <a:gd name="T2" fmla="*/ 0 w 718"/>
                <a:gd name="T3" fmla="*/ 0 h 575"/>
              </a:gdLst>
              <a:ahLst/>
              <a:cxnLst>
                <a:cxn ang="0">
                  <a:pos x="T0" y="T1"/>
                </a:cxn>
                <a:cxn ang="0">
                  <a:pos x="T2" y="T3"/>
                </a:cxn>
              </a:cxnLst>
              <a:rect l="0" t="0" r="r" b="b"/>
              <a:pathLst>
                <a:path w="718" h="575">
                  <a:moveTo>
                    <a:pt x="718" y="575"/>
                  </a:moveTo>
                  <a:cubicBezTo>
                    <a:pt x="500" y="360"/>
                    <a:pt x="260" y="163"/>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 name="Freeform 21">
              <a:extLst>
                <a:ext uri="{FF2B5EF4-FFF2-40B4-BE49-F238E27FC236}">
                  <a16:creationId xmlns:a16="http://schemas.microsoft.com/office/drawing/2014/main" id="{7A997EDF-8927-490B-AD5F-046317B8B2B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235014" y="10367"/>
              <a:ext cx="2951163"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 name="Freeform 22">
              <a:extLst>
                <a:ext uri="{FF2B5EF4-FFF2-40B4-BE49-F238E27FC236}">
                  <a16:creationId xmlns:a16="http://schemas.microsoft.com/office/drawing/2014/main" id="{3C91BE84-B1A4-4592-A942-2C72C86DD8C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20826" y="5579"/>
              <a:ext cx="2165350"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 name="Freeform 23">
              <a:extLst>
                <a:ext uri="{FF2B5EF4-FFF2-40B4-BE49-F238E27FC236}">
                  <a16:creationId xmlns:a16="http://schemas.microsoft.com/office/drawing/2014/main" id="{A0AAA5CD-6E44-429A-91FA-D650BAF9EE4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90826" y="5579"/>
              <a:ext cx="895350"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5662997" y="1455611"/>
            <a:ext cx="2887218" cy="2312521"/>
          </a:xfrm>
        </p:spPr>
        <p:txBody>
          <a:bodyPr vert="horz" lIns="228600" tIns="228600" rIns="228600" bIns="0" rtlCol="0" anchor="b">
            <a:normAutofit/>
          </a:bodyPr>
          <a:lstStyle/>
          <a:p>
            <a:pPr algn="l" defTabSz="914400">
              <a:lnSpc>
                <a:spcPct val="80000"/>
              </a:lnSpc>
            </a:pPr>
            <a:r>
              <a:rPr lang="en-US" sz="3500" spc="-150">
                <a:solidFill>
                  <a:schemeClr val="tx2"/>
                </a:solidFill>
              </a:rPr>
              <a:t>Noh SPACES… the layout</a:t>
            </a:r>
          </a:p>
        </p:txBody>
      </p:sp>
      <p:sp>
        <p:nvSpPr>
          <p:cNvPr id="58" name="Rectangle 57">
            <a:extLst>
              <a:ext uri="{FF2B5EF4-FFF2-40B4-BE49-F238E27FC236}">
                <a16:creationId xmlns:a16="http://schemas.microsoft.com/office/drawing/2014/main" id="{C8CA0C52-5ACA-4F17-AA4A-312E0E1109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5790" y="795527"/>
            <a:ext cx="4477978" cy="5248847"/>
          </a:xfrm>
          <a:prstGeom prst="rect">
            <a:avLst/>
          </a:prstGeom>
          <a:solidFill>
            <a:schemeClr val="bg1"/>
          </a:solidFill>
          <a:ln w="19050">
            <a:solidFill>
              <a:schemeClr val="accent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seat_english_noh.gif"/>
          <p:cNvPicPr>
            <a:picLocks noGrp="1" noChangeAspect="1"/>
          </p:cNvPicPr>
          <p:nvPr>
            <p:ph idx="1"/>
          </p:nvPr>
        </p:nvPicPr>
        <p:blipFill rotWithShape="1">
          <a:blip r:embed="rId2">
            <a:extLst>
              <a:ext uri="{28A0092B-C50C-407E-A947-70E740481C1C}">
                <a14:useLocalDpi xmlns:a14="http://schemas.microsoft.com/office/drawing/2010/main" val="0"/>
              </a:ext>
            </a:extLst>
          </a:blip>
          <a:stretch/>
        </p:blipFill>
        <p:spPr>
          <a:xfrm>
            <a:off x="729086" y="1455611"/>
            <a:ext cx="4231386" cy="4111480"/>
          </a:xfrm>
          <a:prstGeom prst="rect">
            <a:avLst/>
          </a:prstGeom>
          <a:ln w="12700">
            <a:noFill/>
          </a:ln>
        </p:spPr>
      </p:pic>
      <p:sp>
        <p:nvSpPr>
          <p:cNvPr id="60" name="Isosceles Triangle 39">
            <a:extLst>
              <a:ext uri="{FF2B5EF4-FFF2-40B4-BE49-F238E27FC236}">
                <a16:creationId xmlns:a16="http://schemas.microsoft.com/office/drawing/2014/main" id="{4F37E7FB-7372-47E3-914E-7CF7E94B1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1801" y="3335269"/>
            <a:ext cx="407233" cy="263297"/>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9550576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828D1E49-2A21-4A83-A0E0-FB1597B4B2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088B852E-5494-418B-A833-75CF016A9E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134" y="0"/>
            <a:ext cx="9438087" cy="6853238"/>
            <a:chOff x="-417513" y="0"/>
            <a:chExt cx="12584114" cy="6853238"/>
          </a:xfrm>
        </p:grpSpPr>
        <p:sp>
          <p:nvSpPr>
            <p:cNvPr id="15" name="Freeform 5">
              <a:extLst>
                <a:ext uri="{FF2B5EF4-FFF2-40B4-BE49-F238E27FC236}">
                  <a16:creationId xmlns:a16="http://schemas.microsoft.com/office/drawing/2014/main" id="{DF31E3C1-1A46-4329-9F80-B576692FEE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 name="Freeform 6">
              <a:extLst>
                <a:ext uri="{FF2B5EF4-FFF2-40B4-BE49-F238E27FC236}">
                  <a16:creationId xmlns:a16="http://schemas.microsoft.com/office/drawing/2014/main" id="{294B4592-99CA-47B1-816F-CE2D44F65B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Freeform 7">
              <a:extLst>
                <a:ext uri="{FF2B5EF4-FFF2-40B4-BE49-F238E27FC236}">
                  <a16:creationId xmlns:a16="http://schemas.microsoft.com/office/drawing/2014/main" id="{BF690E4C-72F8-4AC5-AF99-562763CC67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 name="Freeform 8">
              <a:extLst>
                <a:ext uri="{FF2B5EF4-FFF2-40B4-BE49-F238E27FC236}">
                  <a16:creationId xmlns:a16="http://schemas.microsoft.com/office/drawing/2014/main" id="{F834CDD4-CAB8-4ACC-9AAC-5399C743DEC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Freeform 9">
              <a:extLst>
                <a:ext uri="{FF2B5EF4-FFF2-40B4-BE49-F238E27FC236}">
                  <a16:creationId xmlns:a16="http://schemas.microsoft.com/office/drawing/2014/main" id="{1AEB045A-6821-475B-A28E-047437ABEF5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Freeform 10">
              <a:extLst>
                <a:ext uri="{FF2B5EF4-FFF2-40B4-BE49-F238E27FC236}">
                  <a16:creationId xmlns:a16="http://schemas.microsoft.com/office/drawing/2014/main" id="{D9B790C0-3D34-4626-BAFB-6EB473F40C7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11">
              <a:extLst>
                <a:ext uri="{FF2B5EF4-FFF2-40B4-BE49-F238E27FC236}">
                  <a16:creationId xmlns:a16="http://schemas.microsoft.com/office/drawing/2014/main" id="{EDA4D87F-91A4-4628-9A6E-F01820A7EE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Freeform 12">
              <a:extLst>
                <a:ext uri="{FF2B5EF4-FFF2-40B4-BE49-F238E27FC236}">
                  <a16:creationId xmlns:a16="http://schemas.microsoft.com/office/drawing/2014/main" id="{045DAB88-124C-459C-A889-DAE9C9BE285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13">
              <a:extLst>
                <a:ext uri="{FF2B5EF4-FFF2-40B4-BE49-F238E27FC236}">
                  <a16:creationId xmlns:a16="http://schemas.microsoft.com/office/drawing/2014/main" id="{85D44010-1DAA-4CAC-B83F-7E3E8C455D4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14">
              <a:extLst>
                <a:ext uri="{FF2B5EF4-FFF2-40B4-BE49-F238E27FC236}">
                  <a16:creationId xmlns:a16="http://schemas.microsoft.com/office/drawing/2014/main" id="{E8C01D66-5C93-4A2E-AA74-DE97574EA4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5">
              <a:extLst>
                <a:ext uri="{FF2B5EF4-FFF2-40B4-BE49-F238E27FC236}">
                  <a16:creationId xmlns:a16="http://schemas.microsoft.com/office/drawing/2014/main" id="{E2E1A6E1-6C4A-47D3-81E2-9F8624F1BB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16">
              <a:extLst>
                <a:ext uri="{FF2B5EF4-FFF2-40B4-BE49-F238E27FC236}">
                  <a16:creationId xmlns:a16="http://schemas.microsoft.com/office/drawing/2014/main" id="{3E849CB5-4526-49DC-B77B-A20FDB7FFDA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17">
              <a:extLst>
                <a:ext uri="{FF2B5EF4-FFF2-40B4-BE49-F238E27FC236}">
                  <a16:creationId xmlns:a16="http://schemas.microsoft.com/office/drawing/2014/main" id="{5A18C8A4-FB2A-44C1-93D3-26C6DDFE0CC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18">
              <a:extLst>
                <a:ext uri="{FF2B5EF4-FFF2-40B4-BE49-F238E27FC236}">
                  <a16:creationId xmlns:a16="http://schemas.microsoft.com/office/drawing/2014/main" id="{85D014FD-8C5A-4071-B19E-4910AAB6186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19">
              <a:extLst>
                <a:ext uri="{FF2B5EF4-FFF2-40B4-BE49-F238E27FC236}">
                  <a16:creationId xmlns:a16="http://schemas.microsoft.com/office/drawing/2014/main" id="{A37D7262-3596-4026-9AD4-E94332E5260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20">
              <a:extLst>
                <a:ext uri="{FF2B5EF4-FFF2-40B4-BE49-F238E27FC236}">
                  <a16:creationId xmlns:a16="http://schemas.microsoft.com/office/drawing/2014/main" id="{187E37E0-AAC3-4B33-AF36-334ACCBD33C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1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 name="Freeform 21">
              <a:extLst>
                <a:ext uri="{FF2B5EF4-FFF2-40B4-BE49-F238E27FC236}">
                  <a16:creationId xmlns:a16="http://schemas.microsoft.com/office/drawing/2014/main" id="{409758BB-8A0E-4BEB-BC0C-F410AD98CDD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1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 name="Freeform 22">
              <a:extLst>
                <a:ext uri="{FF2B5EF4-FFF2-40B4-BE49-F238E27FC236}">
                  <a16:creationId xmlns:a16="http://schemas.microsoft.com/office/drawing/2014/main" id="{97C4EFE2-9D25-4978-BD9A-873B4927021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 name="Freeform 23">
              <a:extLst>
                <a:ext uri="{FF2B5EF4-FFF2-40B4-BE49-F238E27FC236}">
                  <a16:creationId xmlns:a16="http://schemas.microsoft.com/office/drawing/2014/main" id="{9CCAF82A-A0E0-4B55-A97B-EFFAE79AF7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 name="Freeform 24">
              <a:extLst>
                <a:ext uri="{FF2B5EF4-FFF2-40B4-BE49-F238E27FC236}">
                  <a16:creationId xmlns:a16="http://schemas.microsoft.com/office/drawing/2014/main" id="{4F800DD8-3954-4F73-8807-16F1CFAC1E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 name="Freeform 25">
              <a:extLst>
                <a:ext uri="{FF2B5EF4-FFF2-40B4-BE49-F238E27FC236}">
                  <a16:creationId xmlns:a16="http://schemas.microsoft.com/office/drawing/2014/main" id="{84E1C91A-4B06-4852-918C-6380FA986B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678657" y="795527"/>
            <a:ext cx="7866411" cy="1190912"/>
          </a:xfrm>
        </p:spPr>
        <p:txBody>
          <a:bodyPr>
            <a:normAutofit/>
          </a:bodyPr>
          <a:lstStyle/>
          <a:p>
            <a:r>
              <a:rPr lang="en-US" sz="2700" dirty="0">
                <a:solidFill>
                  <a:schemeClr val="tx1"/>
                </a:solidFill>
              </a:rPr>
              <a:t>THE </a:t>
            </a:r>
            <a:r>
              <a:rPr lang="en-US" sz="2700" dirty="0">
                <a:solidFill>
                  <a:schemeClr val="tx1"/>
                </a:solidFill>
                <a:latin typeface="Chalkduster"/>
                <a:cs typeface="Chalkduster"/>
              </a:rPr>
              <a:t>Renaissance</a:t>
            </a:r>
            <a:r>
              <a:rPr lang="en-US" sz="2700" dirty="0">
                <a:solidFill>
                  <a:schemeClr val="tx1"/>
                </a:solidFill>
              </a:rPr>
              <a:t> SPACES</a:t>
            </a:r>
            <a:br>
              <a:rPr lang="en-US" sz="2700" dirty="0">
                <a:solidFill>
                  <a:schemeClr val="tx1"/>
                </a:solidFill>
              </a:rPr>
            </a:br>
            <a:r>
              <a:rPr lang="en-US" sz="2700" dirty="0">
                <a:solidFill>
                  <a:schemeClr val="tx1"/>
                </a:solidFill>
              </a:rPr>
              <a:t>14</a:t>
            </a:r>
            <a:r>
              <a:rPr lang="en-US" sz="2700" baseline="30000" dirty="0">
                <a:solidFill>
                  <a:schemeClr val="tx1"/>
                </a:solidFill>
              </a:rPr>
              <a:t>th</a:t>
            </a:r>
            <a:r>
              <a:rPr lang="en-US" sz="2700" dirty="0">
                <a:solidFill>
                  <a:schemeClr val="tx1"/>
                </a:solidFill>
              </a:rPr>
              <a:t> – 17</a:t>
            </a:r>
            <a:r>
              <a:rPr lang="en-US" sz="2700" baseline="30000" dirty="0">
                <a:solidFill>
                  <a:schemeClr val="tx1"/>
                </a:solidFill>
              </a:rPr>
              <a:t>th</a:t>
            </a:r>
            <a:r>
              <a:rPr lang="en-US" sz="2700" dirty="0">
                <a:solidFill>
                  <a:schemeClr val="tx1"/>
                </a:solidFill>
              </a:rPr>
              <a:t> Centuries</a:t>
            </a:r>
          </a:p>
        </p:txBody>
      </p:sp>
      <p:sp>
        <p:nvSpPr>
          <p:cNvPr id="37" name="Rectangle 36">
            <a:extLst>
              <a:ext uri="{FF2B5EF4-FFF2-40B4-BE49-F238E27FC236}">
                <a16:creationId xmlns:a16="http://schemas.microsoft.com/office/drawing/2014/main" id="{E972DE0D-2E53-4159-ABD3-C60152426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2772" y="2250281"/>
            <a:ext cx="3719489" cy="3678237"/>
          </a:xfrm>
          <a:prstGeom prst="rect">
            <a:avLst/>
          </a:prstGeom>
          <a:solidFill>
            <a:schemeClr val="bg1"/>
          </a:solidFill>
          <a:ln w="19050">
            <a:solidFill>
              <a:srgbClr val="E0920C"/>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group of people standing in front of a building&#10;&#10;Description automatically generated"/>
          <p:cNvPicPr>
            <a:picLocks noChangeAspect="1"/>
          </p:cNvPicPr>
          <p:nvPr/>
        </p:nvPicPr>
        <p:blipFill rotWithShape="1">
          <a:blip r:embed="rId2"/>
          <a:srcRect l="8577" r="21677" b="2"/>
          <a:stretch/>
        </p:blipFill>
        <p:spPr>
          <a:xfrm>
            <a:off x="827442" y="2416047"/>
            <a:ext cx="3470148" cy="3346704"/>
          </a:xfrm>
          <a:prstGeom prst="rect">
            <a:avLst/>
          </a:prstGeom>
          <a:ln w="12700">
            <a:noFill/>
          </a:ln>
        </p:spPr>
      </p:pic>
      <p:sp>
        <p:nvSpPr>
          <p:cNvPr id="5" name="Content Placeholder 4"/>
          <p:cNvSpPr>
            <a:spLocks noGrp="1"/>
          </p:cNvSpPr>
          <p:nvPr>
            <p:ph idx="1"/>
          </p:nvPr>
        </p:nvSpPr>
        <p:spPr>
          <a:xfrm>
            <a:off x="4786444" y="1829912"/>
            <a:ext cx="3771696" cy="4205764"/>
          </a:xfrm>
        </p:spPr>
        <p:txBody>
          <a:bodyPr>
            <a:normAutofit/>
          </a:bodyPr>
          <a:lstStyle/>
          <a:p>
            <a:pPr marL="36576" indent="0">
              <a:buClr>
                <a:srgbClr val="E0920C"/>
              </a:buClr>
              <a:buNone/>
            </a:pPr>
            <a:r>
              <a:rPr lang="en-US" sz="2000" dirty="0"/>
              <a:t>In Italy, an interest in classical Greek and Roman art, culture and theatre returned.</a:t>
            </a:r>
          </a:p>
          <a:p>
            <a:pPr marL="36576" indent="0">
              <a:buClr>
                <a:srgbClr val="E0920C"/>
              </a:buClr>
              <a:buNone/>
            </a:pPr>
            <a:endParaRPr lang="en-US" sz="2000" dirty="0"/>
          </a:p>
          <a:p>
            <a:pPr marL="36576" indent="0">
              <a:buClr>
                <a:srgbClr val="E0920C"/>
              </a:buClr>
              <a:buNone/>
            </a:pPr>
            <a:r>
              <a:rPr lang="en-US" sz="2000" dirty="0"/>
              <a:t>Two major traditions were developed:</a:t>
            </a:r>
          </a:p>
          <a:p>
            <a:pPr>
              <a:buClr>
                <a:srgbClr val="E0920C"/>
              </a:buClr>
              <a:buFont typeface="Wingdings" charset="2"/>
              <a:buChar char="§"/>
            </a:pPr>
            <a:r>
              <a:rPr lang="en-US" sz="2000" dirty="0"/>
              <a:t>The Proscenium</a:t>
            </a:r>
          </a:p>
          <a:p>
            <a:pPr>
              <a:buClr>
                <a:srgbClr val="E0920C"/>
              </a:buClr>
              <a:buFont typeface="Wingdings" charset="2"/>
              <a:buChar char="§"/>
            </a:pPr>
            <a:r>
              <a:rPr lang="en-US" sz="2000" dirty="0"/>
              <a:t>Scenic Facilities</a:t>
            </a:r>
          </a:p>
        </p:txBody>
      </p:sp>
      <p:sp>
        <p:nvSpPr>
          <p:cNvPr id="6" name="TextBox 5"/>
          <p:cNvSpPr txBox="1"/>
          <p:nvPr/>
        </p:nvSpPr>
        <p:spPr>
          <a:xfrm>
            <a:off x="140696" y="99485"/>
            <a:ext cx="7793341" cy="769441"/>
          </a:xfrm>
          <a:prstGeom prst="rect">
            <a:avLst/>
          </a:prstGeom>
          <a:noFill/>
        </p:spPr>
        <p:txBody>
          <a:bodyPr wrap="square" rtlCol="0">
            <a:spAutoFit/>
          </a:bodyPr>
          <a:lstStyle/>
          <a:p>
            <a:pPr>
              <a:spcAft>
                <a:spcPts val="600"/>
              </a:spcAft>
            </a:pPr>
            <a:r>
              <a:rPr lang="en-US" sz="4400" dirty="0"/>
              <a:t>WHAT CAME NEXT?</a:t>
            </a:r>
            <a:endParaRPr lang="en-US" sz="4400"/>
          </a:p>
        </p:txBody>
      </p:sp>
    </p:spTree>
    <p:extLst>
      <p:ext uri="{BB962C8B-B14F-4D97-AF65-F5344CB8AC3E}">
        <p14:creationId xmlns:p14="http://schemas.microsoft.com/office/powerpoint/2010/main" val="321453057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6781" y="117838"/>
            <a:ext cx="5309634" cy="1143001"/>
          </a:xfrm>
        </p:spPr>
        <p:txBody>
          <a:bodyPr>
            <a:normAutofit fontScale="90000"/>
          </a:bodyPr>
          <a:lstStyle/>
          <a:p>
            <a:r>
              <a:rPr lang="en-US" sz="4000" dirty="0">
                <a:solidFill>
                  <a:schemeClr val="tx1"/>
                </a:solidFill>
              </a:rPr>
              <a:t>WHO WAS </a:t>
            </a:r>
            <a:r>
              <a:rPr lang="en-US" sz="4800" dirty="0">
                <a:solidFill>
                  <a:schemeClr val="tx1"/>
                </a:solidFill>
                <a:latin typeface="Chalkduster"/>
                <a:cs typeface="Chalkduster"/>
              </a:rPr>
              <a:t>Vitruvius?</a:t>
            </a:r>
            <a:r>
              <a:rPr lang="en-US" sz="4800" dirty="0">
                <a:solidFill>
                  <a:schemeClr val="tx1"/>
                </a:solidFill>
              </a:rPr>
              <a:t> </a:t>
            </a:r>
          </a:p>
        </p:txBody>
      </p:sp>
      <p:graphicFrame>
        <p:nvGraphicFramePr>
          <p:cNvPr id="12" name="Content Placeholder 2">
            <a:extLst>
              <a:ext uri="{FF2B5EF4-FFF2-40B4-BE49-F238E27FC236}">
                <a16:creationId xmlns:a16="http://schemas.microsoft.com/office/drawing/2014/main" id="{68210701-2B0A-4B8F-8C99-89A09C7654AE}"/>
              </a:ext>
            </a:extLst>
          </p:cNvPr>
          <p:cNvGraphicFramePr>
            <a:graphicFrameLocks noGrp="1"/>
          </p:cNvGraphicFramePr>
          <p:nvPr>
            <p:ph idx="1"/>
            <p:extLst>
              <p:ext uri="{D42A27DB-BD31-4B8C-83A1-F6EECF244321}">
                <p14:modId xmlns:p14="http://schemas.microsoft.com/office/powerpoint/2010/main" val="897108037"/>
              </p:ext>
            </p:extLst>
          </p:nvPr>
        </p:nvGraphicFramePr>
        <p:xfrm>
          <a:off x="210659" y="1260840"/>
          <a:ext cx="5755684" cy="501112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7" name="Picture 6"/>
          <p:cNvPicPr>
            <a:picLocks noChangeAspect="1"/>
          </p:cNvPicPr>
          <p:nvPr/>
        </p:nvPicPr>
        <p:blipFill>
          <a:blip r:embed="rId7"/>
          <a:stretch>
            <a:fillRect/>
          </a:stretch>
        </p:blipFill>
        <p:spPr>
          <a:xfrm>
            <a:off x="5966343" y="351404"/>
            <a:ext cx="2844506" cy="2827968"/>
          </a:xfrm>
          <a:prstGeom prst="rect">
            <a:avLst/>
          </a:prstGeom>
          <a:ln w="76200" cmpd="sng">
            <a:solidFill>
              <a:srgbClr val="FF8E22"/>
            </a:solidFill>
          </a:ln>
        </p:spPr>
      </p:pic>
      <p:sp>
        <p:nvSpPr>
          <p:cNvPr id="9" name="TextBox 8"/>
          <p:cNvSpPr txBox="1"/>
          <p:nvPr/>
        </p:nvSpPr>
        <p:spPr>
          <a:xfrm>
            <a:off x="6052333" y="4294072"/>
            <a:ext cx="2844506" cy="2074873"/>
          </a:xfrm>
          <a:prstGeom prst="rect">
            <a:avLst/>
          </a:prstGeom>
          <a:noFill/>
          <a:ln w="76200" cmpd="sng">
            <a:solidFill>
              <a:srgbClr val="FF8E22"/>
            </a:solidFill>
          </a:ln>
        </p:spPr>
        <p:txBody>
          <a:bodyPr wrap="square" rtlCol="0">
            <a:spAutoFit/>
          </a:bodyPr>
          <a:lstStyle/>
          <a:p>
            <a:pPr algn="ctr"/>
            <a:r>
              <a:rPr lang="en-US" dirty="0"/>
              <a:t>Vitruvius’ writings had a huge influence on theatre architecture, and his work became the chief authority on ancient classical architecture.</a:t>
            </a:r>
          </a:p>
        </p:txBody>
      </p:sp>
      <p:sp>
        <p:nvSpPr>
          <p:cNvPr id="10" name="TextBox 9"/>
          <p:cNvSpPr txBox="1"/>
          <p:nvPr/>
        </p:nvSpPr>
        <p:spPr>
          <a:xfrm>
            <a:off x="6138323" y="3365065"/>
            <a:ext cx="2672526" cy="646331"/>
          </a:xfrm>
          <a:prstGeom prst="rect">
            <a:avLst/>
          </a:prstGeom>
          <a:noFill/>
        </p:spPr>
        <p:txBody>
          <a:bodyPr wrap="none" rtlCol="0">
            <a:spAutoFit/>
          </a:bodyPr>
          <a:lstStyle/>
          <a:p>
            <a:pPr algn="ctr"/>
            <a:r>
              <a:rPr lang="en-US" dirty="0">
                <a:latin typeface="Chalkduster"/>
                <a:cs typeface="Chalkduster"/>
              </a:rPr>
              <a:t>Vitruvius</a:t>
            </a:r>
          </a:p>
          <a:p>
            <a:pPr algn="ctr"/>
            <a:r>
              <a:rPr lang="en-US" dirty="0">
                <a:latin typeface="Chalkduster"/>
                <a:cs typeface="Chalkduster"/>
              </a:rPr>
              <a:t>ROMAN ARCHITECT</a:t>
            </a:r>
            <a:endParaRPr lang="en-US" dirty="0"/>
          </a:p>
        </p:txBody>
      </p:sp>
    </p:spTree>
    <p:extLst>
      <p:ext uri="{BB962C8B-B14F-4D97-AF65-F5344CB8AC3E}">
        <p14:creationId xmlns:p14="http://schemas.microsoft.com/office/powerpoint/2010/main" val="79457311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4" name="Rectangle 10">
            <a:extLst>
              <a:ext uri="{FF2B5EF4-FFF2-40B4-BE49-F238E27FC236}">
                <a16:creationId xmlns:a16="http://schemas.microsoft.com/office/drawing/2014/main" id="{53DAFD9C-C4D1-4B1E-A40C-FF5DE21E1F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5" name="Group 12">
            <a:extLst>
              <a:ext uri="{FF2B5EF4-FFF2-40B4-BE49-F238E27FC236}">
                <a16:creationId xmlns:a16="http://schemas.microsoft.com/office/drawing/2014/main" id="{594E327F-96F9-4564-A39C-FE3FB7BED01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134" y="0"/>
            <a:ext cx="9438087" cy="6853238"/>
            <a:chOff x="-417513" y="0"/>
            <a:chExt cx="12584114" cy="6853238"/>
          </a:xfrm>
        </p:grpSpPr>
        <p:sp>
          <p:nvSpPr>
            <p:cNvPr id="14" name="Freeform 5">
              <a:extLst>
                <a:ext uri="{FF2B5EF4-FFF2-40B4-BE49-F238E27FC236}">
                  <a16:creationId xmlns:a16="http://schemas.microsoft.com/office/drawing/2014/main" id="{44D5F739-20C2-456E-9CC4-5EFADBFDCCD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 name="Freeform 6">
              <a:extLst>
                <a:ext uri="{FF2B5EF4-FFF2-40B4-BE49-F238E27FC236}">
                  <a16:creationId xmlns:a16="http://schemas.microsoft.com/office/drawing/2014/main" id="{BA50274C-E371-4D61-A861-E50E2F4C989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 name="Freeform 7">
              <a:extLst>
                <a:ext uri="{FF2B5EF4-FFF2-40B4-BE49-F238E27FC236}">
                  <a16:creationId xmlns:a16="http://schemas.microsoft.com/office/drawing/2014/main" id="{CE30FC27-0841-4831-A994-21360EFCA19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Freeform 8">
              <a:extLst>
                <a:ext uri="{FF2B5EF4-FFF2-40B4-BE49-F238E27FC236}">
                  <a16:creationId xmlns:a16="http://schemas.microsoft.com/office/drawing/2014/main" id="{8498625C-A33B-4671-8384-A12E2702B7D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 name="Freeform 9">
              <a:extLst>
                <a:ext uri="{FF2B5EF4-FFF2-40B4-BE49-F238E27FC236}">
                  <a16:creationId xmlns:a16="http://schemas.microsoft.com/office/drawing/2014/main" id="{CB46E856-0701-4B6B-AF2A-BF38B3642B0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Freeform 10">
              <a:extLst>
                <a:ext uri="{FF2B5EF4-FFF2-40B4-BE49-F238E27FC236}">
                  <a16:creationId xmlns:a16="http://schemas.microsoft.com/office/drawing/2014/main" id="{FD601870-0940-40A9-82AC-C80B4B5487A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Freeform 11">
              <a:extLst>
                <a:ext uri="{FF2B5EF4-FFF2-40B4-BE49-F238E27FC236}">
                  <a16:creationId xmlns:a16="http://schemas.microsoft.com/office/drawing/2014/main" id="{6CD07CCA-6DAB-4442-AED9-B46217258B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12">
              <a:extLst>
                <a:ext uri="{FF2B5EF4-FFF2-40B4-BE49-F238E27FC236}">
                  <a16:creationId xmlns:a16="http://schemas.microsoft.com/office/drawing/2014/main" id="{2FF7A7CB-B120-4428-9AD8-E6D3C33025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Freeform 13">
              <a:extLst>
                <a:ext uri="{FF2B5EF4-FFF2-40B4-BE49-F238E27FC236}">
                  <a16:creationId xmlns:a16="http://schemas.microsoft.com/office/drawing/2014/main" id="{A9DFBAA8-A67F-49C5-9E8F-17DAEE6CF1B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14">
              <a:extLst>
                <a:ext uri="{FF2B5EF4-FFF2-40B4-BE49-F238E27FC236}">
                  <a16:creationId xmlns:a16="http://schemas.microsoft.com/office/drawing/2014/main" id="{2D1E01C8-5D2D-4BA4-B297-B8605A5DC04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15">
              <a:extLst>
                <a:ext uri="{FF2B5EF4-FFF2-40B4-BE49-F238E27FC236}">
                  <a16:creationId xmlns:a16="http://schemas.microsoft.com/office/drawing/2014/main" id="{55D3D712-AC81-4F8C-B555-3E1DBA37AD7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6">
              <a:extLst>
                <a:ext uri="{FF2B5EF4-FFF2-40B4-BE49-F238E27FC236}">
                  <a16:creationId xmlns:a16="http://schemas.microsoft.com/office/drawing/2014/main" id="{9C45EEB1-F161-458E-A23A-493199EAD1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17">
              <a:extLst>
                <a:ext uri="{FF2B5EF4-FFF2-40B4-BE49-F238E27FC236}">
                  <a16:creationId xmlns:a16="http://schemas.microsoft.com/office/drawing/2014/main" id="{F27AFFF9-D63A-45D2-8162-587D73F6E69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18">
              <a:extLst>
                <a:ext uri="{FF2B5EF4-FFF2-40B4-BE49-F238E27FC236}">
                  <a16:creationId xmlns:a16="http://schemas.microsoft.com/office/drawing/2014/main" id="{F52661E2-E062-4D0B-ABC3-FA317B87AF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19">
              <a:extLst>
                <a:ext uri="{FF2B5EF4-FFF2-40B4-BE49-F238E27FC236}">
                  <a16:creationId xmlns:a16="http://schemas.microsoft.com/office/drawing/2014/main" id="{325BC42E-5A15-4549-A7E7-943BBD2DFF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20">
              <a:extLst>
                <a:ext uri="{FF2B5EF4-FFF2-40B4-BE49-F238E27FC236}">
                  <a16:creationId xmlns:a16="http://schemas.microsoft.com/office/drawing/2014/main" id="{72DFDDB4-14AA-4594-9254-49F7B637F03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21">
              <a:extLst>
                <a:ext uri="{FF2B5EF4-FFF2-40B4-BE49-F238E27FC236}">
                  <a16:creationId xmlns:a16="http://schemas.microsoft.com/office/drawing/2014/main" id="{D065FE58-0770-4BE7-8CDF-080B15D512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 name="Freeform 22">
              <a:extLst>
                <a:ext uri="{FF2B5EF4-FFF2-40B4-BE49-F238E27FC236}">
                  <a16:creationId xmlns:a16="http://schemas.microsoft.com/office/drawing/2014/main" id="{00077BDD-3DA7-42F4-81CA-61A20444764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 name="Freeform 23">
              <a:extLst>
                <a:ext uri="{FF2B5EF4-FFF2-40B4-BE49-F238E27FC236}">
                  <a16:creationId xmlns:a16="http://schemas.microsoft.com/office/drawing/2014/main" id="{2185CF29-A8DD-43F7-954C-70A1F773343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 name="Freeform 24">
              <a:extLst>
                <a:ext uri="{FF2B5EF4-FFF2-40B4-BE49-F238E27FC236}">
                  <a16:creationId xmlns:a16="http://schemas.microsoft.com/office/drawing/2014/main" id="{732801C0-72A5-4822-9E00-52688B8B41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 name="Freeform 25">
              <a:extLst>
                <a:ext uri="{FF2B5EF4-FFF2-40B4-BE49-F238E27FC236}">
                  <a16:creationId xmlns:a16="http://schemas.microsoft.com/office/drawing/2014/main" id="{7CDA5909-9B94-4AB8-B896-78142930ADA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36" name="Group 35">
            <a:extLst>
              <a:ext uri="{FF2B5EF4-FFF2-40B4-BE49-F238E27FC236}">
                <a16:creationId xmlns:a16="http://schemas.microsoft.com/office/drawing/2014/main" id="{5F5165C1-59A9-4E68-AC42-A993BF3CBD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0108" y="1699589"/>
            <a:ext cx="2755857" cy="3470421"/>
            <a:chOff x="697883" y="1816768"/>
            <a:chExt cx="3674476" cy="3470421"/>
          </a:xfrm>
        </p:grpSpPr>
        <p:sp>
          <p:nvSpPr>
            <p:cNvPr id="37" name="Rectangle 36">
              <a:extLst>
                <a:ext uri="{FF2B5EF4-FFF2-40B4-BE49-F238E27FC236}">
                  <a16:creationId xmlns:a16="http://schemas.microsoft.com/office/drawing/2014/main" id="{D3681409-4472-4A7B-AEFD-92A6187086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Isosceles Triangle 22">
              <a:extLst>
                <a:ext uri="{FF2B5EF4-FFF2-40B4-BE49-F238E27FC236}">
                  <a16:creationId xmlns:a16="http://schemas.microsoft.com/office/drawing/2014/main" id="{6389B4E8-F6BB-4CE1-BCCB-6BD1D16B61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6C32EC54-54E8-4A6F-99DF-BBD22EDADA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p:cNvSpPr>
            <a:spLocks noGrp="1"/>
          </p:cNvSpPr>
          <p:nvPr>
            <p:ph type="title"/>
          </p:nvPr>
        </p:nvSpPr>
        <p:spPr>
          <a:xfrm>
            <a:off x="666473" y="2358391"/>
            <a:ext cx="2624234" cy="2453676"/>
          </a:xfrm>
        </p:spPr>
        <p:txBody>
          <a:bodyPr vert="horz" lIns="228600" tIns="228600" rIns="228600" bIns="228600" rtlCol="0" anchor="ctr">
            <a:normAutofit/>
          </a:bodyPr>
          <a:lstStyle/>
          <a:p>
            <a:pPr defTabSz="914400"/>
            <a:r>
              <a:rPr lang="en-US" sz="3700" spc="-150"/>
              <a:t>THE Renaissance SPACES</a:t>
            </a:r>
          </a:p>
        </p:txBody>
      </p:sp>
      <p:sp>
        <p:nvSpPr>
          <p:cNvPr id="6" name="TextBox 5"/>
          <p:cNvSpPr txBox="1"/>
          <p:nvPr/>
        </p:nvSpPr>
        <p:spPr>
          <a:xfrm>
            <a:off x="3838835" y="797595"/>
            <a:ext cx="4711405" cy="1812876"/>
          </a:xfrm>
          <a:prstGeom prst="rect">
            <a:avLst/>
          </a:prstGeom>
        </p:spPr>
        <p:txBody>
          <a:bodyPr vert="horz" lIns="91440" tIns="45720" rIns="91440" bIns="45720" rtlCol="0" anchor="ctr">
            <a:normAutofit/>
          </a:bodyPr>
          <a:lstStyle/>
          <a:p>
            <a:pPr marL="285750" indent="-228600" defTabSz="914400">
              <a:lnSpc>
                <a:spcPct val="110000"/>
              </a:lnSpc>
              <a:spcAft>
                <a:spcPts val="600"/>
              </a:spcAft>
              <a:buClr>
                <a:schemeClr val="accent1"/>
              </a:buClr>
              <a:buSzPct val="110000"/>
              <a:buFont typeface="Wingdings" panose="05000000000000000000" pitchFamily="2" charset="2"/>
              <a:buChar char="§"/>
            </a:pPr>
            <a:r>
              <a:rPr lang="en-US" dirty="0"/>
              <a:t>Floor plan – see how the audience has been separated from the performers.</a:t>
            </a:r>
          </a:p>
          <a:p>
            <a:pPr marL="285750" indent="-228600" defTabSz="914400">
              <a:lnSpc>
                <a:spcPct val="110000"/>
              </a:lnSpc>
              <a:spcAft>
                <a:spcPts val="600"/>
              </a:spcAft>
              <a:buClr>
                <a:schemeClr val="accent1"/>
              </a:buClr>
              <a:buSzPct val="110000"/>
              <a:buFont typeface="Wingdings" panose="05000000000000000000" pitchFamily="2" charset="2"/>
              <a:buChar char="§"/>
            </a:pPr>
            <a:endParaRPr lang="en-US" dirty="0"/>
          </a:p>
          <a:p>
            <a:pPr marL="285750" indent="-228600" defTabSz="914400">
              <a:lnSpc>
                <a:spcPct val="110000"/>
              </a:lnSpc>
              <a:spcAft>
                <a:spcPts val="600"/>
              </a:spcAft>
              <a:buClr>
                <a:schemeClr val="accent1"/>
              </a:buClr>
              <a:buSzPct val="110000"/>
              <a:buFont typeface="Wingdings" panose="05000000000000000000" pitchFamily="2" charset="2"/>
              <a:buChar char="§"/>
            </a:pPr>
            <a:r>
              <a:rPr lang="en-US" dirty="0"/>
              <a:t>Section of Teatro </a:t>
            </a:r>
            <a:r>
              <a:rPr lang="en-US" dirty="0" err="1"/>
              <a:t>Olympico</a:t>
            </a:r>
            <a:r>
              <a:rPr lang="en-US" dirty="0"/>
              <a:t> (1584) – see the more complex stage layout.</a:t>
            </a:r>
          </a:p>
        </p:txBody>
      </p:sp>
      <p:pic>
        <p:nvPicPr>
          <p:cNvPr id="4" name="Content Placeholder 3"/>
          <p:cNvPicPr>
            <a:picLocks noGrp="1" noChangeAspect="1"/>
          </p:cNvPicPr>
          <p:nvPr>
            <p:ph idx="1"/>
          </p:nvPr>
        </p:nvPicPr>
        <p:blipFill rotWithShape="1">
          <a:blip r:embed="rId2"/>
          <a:srcRect t="34992" r="3" b="2094"/>
          <a:stretch/>
        </p:blipFill>
        <p:spPr>
          <a:xfrm>
            <a:off x="3838638" y="3100159"/>
            <a:ext cx="2291563" cy="2957451"/>
          </a:xfrm>
          <a:prstGeom prst="rect">
            <a:avLst/>
          </a:prstGeom>
          <a:ln w="9525">
            <a:solidFill>
              <a:schemeClr val="tx1">
                <a:alpha val="20000"/>
              </a:schemeClr>
            </a:solidFill>
          </a:ln>
        </p:spPr>
      </p:pic>
      <p:pic>
        <p:nvPicPr>
          <p:cNvPr id="5" name="Picture 4"/>
          <p:cNvPicPr>
            <a:picLocks noChangeAspect="1"/>
          </p:cNvPicPr>
          <p:nvPr/>
        </p:nvPicPr>
        <p:blipFill rotWithShape="1">
          <a:blip r:embed="rId3"/>
          <a:srcRect l="16929" r="25994" b="3"/>
          <a:stretch/>
        </p:blipFill>
        <p:spPr>
          <a:xfrm>
            <a:off x="6251288" y="3100159"/>
            <a:ext cx="2291563" cy="2957451"/>
          </a:xfrm>
          <a:prstGeom prst="rect">
            <a:avLst/>
          </a:prstGeom>
          <a:ln w="9525">
            <a:solidFill>
              <a:schemeClr val="tx1">
                <a:alpha val="20000"/>
              </a:schemeClr>
            </a:solidFill>
          </a:ln>
        </p:spPr>
      </p:pic>
    </p:spTree>
    <p:extLst>
      <p:ext uri="{BB962C8B-B14F-4D97-AF65-F5344CB8AC3E}">
        <p14:creationId xmlns:p14="http://schemas.microsoft.com/office/powerpoint/2010/main" val="164728846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0" name="Group 89">
            <a:extLst>
              <a:ext uri="{FF2B5EF4-FFF2-40B4-BE49-F238E27FC236}">
                <a16:creationId xmlns:a16="http://schemas.microsoft.com/office/drawing/2014/main" id="{2DAE3342-9DFC-49D4-B09C-25E31076931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7255" y="-59376"/>
            <a:ext cx="9386886" cy="6923798"/>
            <a:chOff x="-329674" y="-51881"/>
            <a:chExt cx="12515851" cy="6923798"/>
          </a:xfrm>
        </p:grpSpPr>
        <p:sp>
          <p:nvSpPr>
            <p:cNvPr id="91" name="Freeform 5">
              <a:extLst>
                <a:ext uri="{FF2B5EF4-FFF2-40B4-BE49-F238E27FC236}">
                  <a16:creationId xmlns:a16="http://schemas.microsoft.com/office/drawing/2014/main" id="{E49E0D20-8423-4612-99A5-14AEF8F6BB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6">
              <a:extLst>
                <a:ext uri="{FF2B5EF4-FFF2-40B4-BE49-F238E27FC236}">
                  <a16:creationId xmlns:a16="http://schemas.microsoft.com/office/drawing/2014/main" id="{57C2C108-5A30-48CA-9203-56747AEB7B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7">
              <a:extLst>
                <a:ext uri="{FF2B5EF4-FFF2-40B4-BE49-F238E27FC236}">
                  <a16:creationId xmlns:a16="http://schemas.microsoft.com/office/drawing/2014/main" id="{1A343912-2EFC-408E-A862-5C9BF108DC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4" name="Freeform 8">
              <a:extLst>
                <a:ext uri="{FF2B5EF4-FFF2-40B4-BE49-F238E27FC236}">
                  <a16:creationId xmlns:a16="http://schemas.microsoft.com/office/drawing/2014/main" id="{AA50D1CF-9DAE-4CF6-B829-E66CEE9D5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9">
              <a:extLst>
                <a:ext uri="{FF2B5EF4-FFF2-40B4-BE49-F238E27FC236}">
                  <a16:creationId xmlns:a16="http://schemas.microsoft.com/office/drawing/2014/main" id="{FE5799A4-0568-433E-BF41-752CF516AC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10">
              <a:extLst>
                <a:ext uri="{FF2B5EF4-FFF2-40B4-BE49-F238E27FC236}">
                  <a16:creationId xmlns:a16="http://schemas.microsoft.com/office/drawing/2014/main" id="{CDBB86ED-F16F-4C28-BDD5-72D771176F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11">
              <a:extLst>
                <a:ext uri="{FF2B5EF4-FFF2-40B4-BE49-F238E27FC236}">
                  <a16:creationId xmlns:a16="http://schemas.microsoft.com/office/drawing/2014/main" id="{3347939E-8B76-4CFC-B2EC-63A7E22783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12">
              <a:extLst>
                <a:ext uri="{FF2B5EF4-FFF2-40B4-BE49-F238E27FC236}">
                  <a16:creationId xmlns:a16="http://schemas.microsoft.com/office/drawing/2014/main" id="{FA1DD132-02E4-4CD3-B496-BFF924558A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9" name="Freeform 13">
              <a:extLst>
                <a:ext uri="{FF2B5EF4-FFF2-40B4-BE49-F238E27FC236}">
                  <a16:creationId xmlns:a16="http://schemas.microsoft.com/office/drawing/2014/main" id="{710BDA52-A7D7-4E4E-9F36-EC8F983EAF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0" name="Freeform 14">
              <a:extLst>
                <a:ext uri="{FF2B5EF4-FFF2-40B4-BE49-F238E27FC236}">
                  <a16:creationId xmlns:a16="http://schemas.microsoft.com/office/drawing/2014/main" id="{B1BDF852-319F-42B8-9A50-7C9A9387CD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1" name="Freeform 15">
              <a:extLst>
                <a:ext uri="{FF2B5EF4-FFF2-40B4-BE49-F238E27FC236}">
                  <a16:creationId xmlns:a16="http://schemas.microsoft.com/office/drawing/2014/main" id="{3AACE376-C01E-4F1F-91B7-39D0274BFE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2" name="Freeform 16">
              <a:extLst>
                <a:ext uri="{FF2B5EF4-FFF2-40B4-BE49-F238E27FC236}">
                  <a16:creationId xmlns:a16="http://schemas.microsoft.com/office/drawing/2014/main" id="{7F612F4C-050E-459D-9771-ED088374A5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3" name="Freeform 17">
              <a:extLst>
                <a:ext uri="{FF2B5EF4-FFF2-40B4-BE49-F238E27FC236}">
                  <a16:creationId xmlns:a16="http://schemas.microsoft.com/office/drawing/2014/main" id="{94E4211B-3E41-4905-8F4E-76811B9E5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4" name="Freeform 18">
              <a:extLst>
                <a:ext uri="{FF2B5EF4-FFF2-40B4-BE49-F238E27FC236}">
                  <a16:creationId xmlns:a16="http://schemas.microsoft.com/office/drawing/2014/main" id="{6AEC87EE-0CB8-43DE-8FEB-4586A92E80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5" name="Freeform 19">
              <a:extLst>
                <a:ext uri="{FF2B5EF4-FFF2-40B4-BE49-F238E27FC236}">
                  <a16:creationId xmlns:a16="http://schemas.microsoft.com/office/drawing/2014/main" id="{277C1C5D-7BDC-47E4-8B81-C3C4AE949B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6" name="Freeform 20">
              <a:extLst>
                <a:ext uri="{FF2B5EF4-FFF2-40B4-BE49-F238E27FC236}">
                  <a16:creationId xmlns:a16="http://schemas.microsoft.com/office/drawing/2014/main" id="{7A2A6EF8-9768-4478-9CD3-DFA547CEFC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7" name="Freeform 21">
              <a:extLst>
                <a:ext uri="{FF2B5EF4-FFF2-40B4-BE49-F238E27FC236}">
                  <a16:creationId xmlns:a16="http://schemas.microsoft.com/office/drawing/2014/main" id="{1FD9091C-E8FA-4ADA-937F-A74426ED1B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8" name="Freeform 22">
              <a:extLst>
                <a:ext uri="{FF2B5EF4-FFF2-40B4-BE49-F238E27FC236}">
                  <a16:creationId xmlns:a16="http://schemas.microsoft.com/office/drawing/2014/main" id="{B69923E7-63C4-47CE-956E-09D384D4FE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9" name="Freeform 23">
              <a:extLst>
                <a:ext uri="{FF2B5EF4-FFF2-40B4-BE49-F238E27FC236}">
                  <a16:creationId xmlns:a16="http://schemas.microsoft.com/office/drawing/2014/main" id="{A2576784-872E-494C-A041-0E346226B7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111" name="Group 110">
            <a:extLst>
              <a:ext uri="{FF2B5EF4-FFF2-40B4-BE49-F238E27FC236}">
                <a16:creationId xmlns:a16="http://schemas.microsoft.com/office/drawing/2014/main" id="{B54F73D8-62C2-4127-9D19-01219BBB99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51969" y="1186483"/>
            <a:ext cx="6636259" cy="4477933"/>
            <a:chOff x="1669293" y="1186483"/>
            <a:chExt cx="8848345" cy="4477933"/>
          </a:xfrm>
        </p:grpSpPr>
        <p:sp>
          <p:nvSpPr>
            <p:cNvPr id="112" name="Rectangle 111">
              <a:extLst>
                <a:ext uri="{FF2B5EF4-FFF2-40B4-BE49-F238E27FC236}">
                  <a16:creationId xmlns:a16="http://schemas.microsoft.com/office/drawing/2014/main" id="{CFD8CA02-9BE5-4B82-8129-6EF6184024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3" name="Isosceles Triangle 112">
              <a:extLst>
                <a:ext uri="{FF2B5EF4-FFF2-40B4-BE49-F238E27FC236}">
                  <a16:creationId xmlns:a16="http://schemas.microsoft.com/office/drawing/2014/main" id="{01515E68-030C-4313-B300-35253163D3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4" name="Rectangle 113">
              <a:extLst>
                <a:ext uri="{FF2B5EF4-FFF2-40B4-BE49-F238E27FC236}">
                  <a16:creationId xmlns:a16="http://schemas.microsoft.com/office/drawing/2014/main" id="{1937725F-1DDF-4225-937E-106DBB047F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useBgFill="1">
        <p:nvSpPr>
          <p:cNvPr id="116" name="Rectangle 115">
            <a:extLst>
              <a:ext uri="{FF2B5EF4-FFF2-40B4-BE49-F238E27FC236}">
                <a16:creationId xmlns:a16="http://schemas.microsoft.com/office/drawing/2014/main" id="{FD8F1113-2E3C-46E3-B54F-B7F421EEF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8" name="Freeform 5">
            <a:extLst>
              <a:ext uri="{FF2B5EF4-FFF2-40B4-BE49-F238E27FC236}">
                <a16:creationId xmlns:a16="http://schemas.microsoft.com/office/drawing/2014/main" id="{B54A4D14-513F-4121-92D3-5CCB468962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47255" y="1290909"/>
            <a:ext cx="7277099"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 name="Freeform 6">
            <a:extLst>
              <a:ext uri="{FF2B5EF4-FFF2-40B4-BE49-F238E27FC236}">
                <a16:creationId xmlns:a16="http://schemas.microsoft.com/office/drawing/2014/main" id="{6C3411F1-AD17-499D-AFEF-2F300F6DF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02838" y="2010741"/>
            <a:ext cx="5530453"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 name="Freeform 7">
            <a:extLst>
              <a:ext uri="{FF2B5EF4-FFF2-40B4-BE49-F238E27FC236}">
                <a16:creationId xmlns:a16="http://schemas.microsoft.com/office/drawing/2014/main" id="{60BF2CBE-B1E9-4C42-89DC-C35E4E6516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8513" y="1780905"/>
            <a:ext cx="6026944"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 name="Freeform 8">
            <a:extLst>
              <a:ext uri="{FF2B5EF4-FFF2-40B4-BE49-F238E27FC236}">
                <a16:creationId xmlns:a16="http://schemas.microsoft.com/office/drawing/2014/main" id="{72C95A87-DCDB-41C4-B774-744B3ECBE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95" y="542347"/>
            <a:ext cx="7750968"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 name="Freeform 9">
            <a:extLst>
              <a:ext uri="{FF2B5EF4-FFF2-40B4-BE49-F238E27FC236}">
                <a16:creationId xmlns:a16="http://schemas.microsoft.com/office/drawing/2014/main" id="{BCB97515-32FF-43A6-A51C-B140193ABB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775" y="6178751"/>
            <a:ext cx="378619"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 name="Freeform 10">
            <a:extLst>
              <a:ext uri="{FF2B5EF4-FFF2-40B4-BE49-F238E27FC236}">
                <a16:creationId xmlns:a16="http://schemas.microsoft.com/office/drawing/2014/main" id="{9C6379D3-7045-4B76-9409-6D23D753D0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95" y="-59376"/>
            <a:ext cx="8318896"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 name="Freeform 12">
            <a:extLst>
              <a:ext uri="{FF2B5EF4-FFF2-40B4-BE49-F238E27FC236}">
                <a16:creationId xmlns:a16="http://schemas.microsoft.com/office/drawing/2014/main" id="{61B1C1DE-4201-4989-BE65-41ADC24725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95" y="-1916"/>
            <a:ext cx="79295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2" name="Freeform 14">
            <a:extLst>
              <a:ext uri="{FF2B5EF4-FFF2-40B4-BE49-F238E27FC236}">
                <a16:creationId xmlns:a16="http://schemas.microsoft.com/office/drawing/2014/main" id="{806398CC-D327-4E06-838C-31119BD56F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775" y="-6705"/>
            <a:ext cx="446485"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4" name="Freeform 16">
            <a:extLst>
              <a:ext uri="{FF2B5EF4-FFF2-40B4-BE49-F238E27FC236}">
                <a16:creationId xmlns:a16="http://schemas.microsoft.com/office/drawing/2014/main" id="{70A741CC-E736-448A-A94E-5C8BB9711D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95" y="-1916"/>
            <a:ext cx="267890"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6" name="Freeform 11">
            <a:extLst>
              <a:ext uri="{FF2B5EF4-FFF2-40B4-BE49-F238E27FC236}">
                <a16:creationId xmlns:a16="http://schemas.microsoft.com/office/drawing/2014/main" id="{7C324CDD-B30F-47DD-8627-E2171D5E83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69950" y="-1916"/>
            <a:ext cx="4341019"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8" name="Freeform 21">
            <a:extLst>
              <a:ext uri="{FF2B5EF4-FFF2-40B4-BE49-F238E27FC236}">
                <a16:creationId xmlns:a16="http://schemas.microsoft.com/office/drawing/2014/main" id="{79C8D19E-E3D6-45A6-BCA2-5918A37D7A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926260" y="2872"/>
            <a:ext cx="2213372"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6618979" y="1477651"/>
            <a:ext cx="2197029" cy="2468207"/>
          </a:xfrm>
        </p:spPr>
        <p:txBody>
          <a:bodyPr vert="horz" lIns="228600" tIns="228600" rIns="228600" bIns="0" rtlCol="0" anchor="b">
            <a:normAutofit/>
          </a:bodyPr>
          <a:lstStyle/>
          <a:p>
            <a:pPr defTabSz="914400">
              <a:lnSpc>
                <a:spcPct val="80000"/>
              </a:lnSpc>
            </a:pPr>
            <a:r>
              <a:rPr lang="en-US" sz="3000" spc="-150" dirty="0">
                <a:solidFill>
                  <a:schemeClr val="tx2"/>
                </a:solidFill>
              </a:rPr>
              <a:t>AND AT THE SAME TIME IN ITALY…</a:t>
            </a:r>
            <a:br>
              <a:rPr lang="en-US" sz="3000" spc="-150" dirty="0">
                <a:solidFill>
                  <a:schemeClr val="tx2"/>
                </a:solidFill>
              </a:rPr>
            </a:br>
            <a:r>
              <a:rPr lang="en-US" sz="3000" spc="-150" dirty="0">
                <a:solidFill>
                  <a:schemeClr val="tx2"/>
                </a:solidFill>
              </a:rPr>
              <a:t>  COMMEDIA DELL’ARTE </a:t>
            </a:r>
          </a:p>
        </p:txBody>
      </p:sp>
      <p:sp>
        <p:nvSpPr>
          <p:cNvPr id="140" name="Freeform 22">
            <a:extLst>
              <a:ext uri="{FF2B5EF4-FFF2-40B4-BE49-F238E27FC236}">
                <a16:creationId xmlns:a16="http://schemas.microsoft.com/office/drawing/2014/main" id="{43280283-E04A-43CA-BFA1-F285486A2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515619" y="-1916"/>
            <a:ext cx="1624013"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2" name="Freeform 23">
            <a:extLst>
              <a:ext uri="{FF2B5EF4-FFF2-40B4-BE49-F238E27FC236}">
                <a16:creationId xmlns:a16="http://schemas.microsoft.com/office/drawing/2014/main" id="{38328CB6-0FC5-4AEA-BC7E-489267CB6F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468119" y="-1916"/>
            <a:ext cx="671513"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4" name="Freeform: Shape 143">
            <a:extLst>
              <a:ext uri="{FF2B5EF4-FFF2-40B4-BE49-F238E27FC236}">
                <a16:creationId xmlns:a16="http://schemas.microsoft.com/office/drawing/2014/main" id="{138AF5D2-3A9C-4E8F-B879-36865366A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31529">
            <a:off x="564058" y="2218040"/>
            <a:ext cx="3314068" cy="4259609"/>
          </a:xfrm>
          <a:custGeom>
            <a:avLst/>
            <a:gdLst>
              <a:gd name="connsiteX0" fmla="*/ 404107 w 4507111"/>
              <a:gd name="connsiteY0" fmla="*/ 0 h 4344781"/>
              <a:gd name="connsiteX1" fmla="*/ 371857 w 4507111"/>
              <a:gd name="connsiteY1" fmla="*/ 117359 h 4344781"/>
              <a:gd name="connsiteX2" fmla="*/ 307833 w 4507111"/>
              <a:gd name="connsiteY2" fmla="*/ 632970 h 4344781"/>
              <a:gd name="connsiteX3" fmla="*/ 3569418 w 4507111"/>
              <a:gd name="connsiteY3" fmla="*/ 4141149 h 4344781"/>
              <a:gd name="connsiteX4" fmla="*/ 4440861 w 4507111"/>
              <a:gd name="connsiteY4" fmla="*/ 4332480 h 4344781"/>
              <a:gd name="connsiteX5" fmla="*/ 4507111 w 4507111"/>
              <a:gd name="connsiteY5" fmla="*/ 4341752 h 4344781"/>
              <a:gd name="connsiteX6" fmla="*/ 4296045 w 4507111"/>
              <a:gd name="connsiteY6" fmla="*/ 4344781 h 4344781"/>
              <a:gd name="connsiteX7" fmla="*/ 3749565 w 4507111"/>
              <a:gd name="connsiteY7" fmla="*/ 4321853 h 4344781"/>
              <a:gd name="connsiteX8" fmla="*/ 36764 w 4507111"/>
              <a:gd name="connsiteY8" fmla="*/ 1629794 h 4344781"/>
              <a:gd name="connsiteX9" fmla="*/ 300069 w 4507111"/>
              <a:gd name="connsiteY9" fmla="*/ 144750 h 4344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07111" h="4344781">
                <a:moveTo>
                  <a:pt x="404107" y="0"/>
                </a:moveTo>
                <a:lnTo>
                  <a:pt x="371857" y="117359"/>
                </a:lnTo>
                <a:cubicBezTo>
                  <a:pt x="333827" y="278567"/>
                  <a:pt x="311875" y="450459"/>
                  <a:pt x="307833" y="632970"/>
                </a:cubicBezTo>
                <a:cubicBezTo>
                  <a:pt x="264711" y="2579752"/>
                  <a:pt x="2253987" y="3769243"/>
                  <a:pt x="3569418" y="4141149"/>
                </a:cubicBezTo>
                <a:cubicBezTo>
                  <a:pt x="3816061" y="4210881"/>
                  <a:pt x="4114807" y="4279754"/>
                  <a:pt x="4440861" y="4332480"/>
                </a:cubicBezTo>
                <a:lnTo>
                  <a:pt x="4507111" y="4341752"/>
                </a:lnTo>
                <a:lnTo>
                  <a:pt x="4296045" y="4344781"/>
                </a:lnTo>
                <a:cubicBezTo>
                  <a:pt x="4097363" y="4343711"/>
                  <a:pt x="3912623" y="4335104"/>
                  <a:pt x="3749565" y="4321853"/>
                </a:cubicBezTo>
                <a:cubicBezTo>
                  <a:pt x="2445102" y="4215850"/>
                  <a:pt x="356405" y="3466499"/>
                  <a:pt x="36764" y="1629794"/>
                </a:cubicBezTo>
                <a:cubicBezTo>
                  <a:pt x="-63123" y="1055823"/>
                  <a:pt x="45741" y="555869"/>
                  <a:pt x="300069" y="144750"/>
                </a:cubicBezTo>
                <a:close/>
              </a:path>
            </a:pathLst>
          </a:cu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Rockwell" panose="02060603020205020403"/>
              <a:ea typeface="+mn-ea"/>
              <a:cs typeface="+mn-cs"/>
            </a:endParaRPr>
          </a:p>
        </p:txBody>
      </p:sp>
      <p:pic>
        <p:nvPicPr>
          <p:cNvPr id="4" name="Content Placeholder 3"/>
          <p:cNvPicPr>
            <a:picLocks noChangeAspect="1"/>
          </p:cNvPicPr>
          <p:nvPr/>
        </p:nvPicPr>
        <p:blipFill rotWithShape="1">
          <a:blip r:embed="rId2"/>
          <a:srcRect l="22537" r="29523" b="-1"/>
          <a:stretch/>
        </p:blipFill>
        <p:spPr>
          <a:xfrm>
            <a:off x="699555" y="461405"/>
            <a:ext cx="5821443" cy="5343065"/>
          </a:xfrm>
          <a:custGeom>
            <a:avLst/>
            <a:gdLst/>
            <a:ahLst/>
            <a:cxnLst/>
            <a:rect l="l" t="t" r="r" b="b"/>
            <a:pathLst>
              <a:path w="7761924" h="5343065">
                <a:moveTo>
                  <a:pt x="3025687" y="76"/>
                </a:moveTo>
                <a:cubicBezTo>
                  <a:pt x="3140786" y="756"/>
                  <a:pt x="3256631" y="6055"/>
                  <a:pt x="3372722" y="16088"/>
                </a:cubicBezTo>
                <a:cubicBezTo>
                  <a:pt x="5230178" y="176616"/>
                  <a:pt x="7761924" y="1424594"/>
                  <a:pt x="7761924" y="3316816"/>
                </a:cubicBezTo>
                <a:cubicBezTo>
                  <a:pt x="7646022" y="5237647"/>
                  <a:pt x="4988715" y="5423921"/>
                  <a:pt x="3701109" y="5320611"/>
                </a:cubicBezTo>
                <a:cubicBezTo>
                  <a:pt x="2413504" y="5217301"/>
                  <a:pt x="351800" y="4486992"/>
                  <a:pt x="36290" y="2696959"/>
                </a:cubicBezTo>
                <a:cubicBezTo>
                  <a:pt x="-259500" y="1018804"/>
                  <a:pt x="1299198" y="-10133"/>
                  <a:pt x="3025687" y="76"/>
                </a:cubicBezTo>
                <a:close/>
              </a:path>
            </a:pathLst>
          </a:custGeom>
        </p:spPr>
      </p:pic>
    </p:spTree>
    <p:extLst>
      <p:ext uri="{BB962C8B-B14F-4D97-AF65-F5344CB8AC3E}">
        <p14:creationId xmlns:p14="http://schemas.microsoft.com/office/powerpoint/2010/main" val="281679608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52" name="Rectangle 151">
            <a:extLst>
              <a:ext uri="{FF2B5EF4-FFF2-40B4-BE49-F238E27FC236}">
                <a16:creationId xmlns:a16="http://schemas.microsoft.com/office/drawing/2014/main" id="{FDF6070E-CACF-434A-A9CA-CE262E3758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p:cNvPicPr>
            <a:picLocks noGrp="1" noChangeAspect="1"/>
          </p:cNvPicPr>
          <p:nvPr>
            <p:ph idx="1"/>
          </p:nvPr>
        </p:nvPicPr>
        <p:blipFill rotWithShape="1">
          <a:blip r:embed="rId2"/>
          <a:srcRect l="4001" r="4002" b="1"/>
          <a:stretch/>
        </p:blipFill>
        <p:spPr>
          <a:xfrm>
            <a:off x="20" y="226"/>
            <a:ext cx="9143751" cy="6858000"/>
          </a:xfrm>
          <a:prstGeom prst="rect">
            <a:avLst/>
          </a:prstGeom>
        </p:spPr>
      </p:pic>
      <p:grpSp>
        <p:nvGrpSpPr>
          <p:cNvPr id="154" name="Group 153">
            <a:extLst>
              <a:ext uri="{FF2B5EF4-FFF2-40B4-BE49-F238E27FC236}">
                <a16:creationId xmlns:a16="http://schemas.microsoft.com/office/drawing/2014/main" id="{0596932A-7AC5-4340-9820-D99F79AFEF1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95617" y="1699589"/>
            <a:ext cx="2756393" cy="3470421"/>
            <a:chOff x="697168" y="1816768"/>
            <a:chExt cx="3675191" cy="3470421"/>
          </a:xfrm>
        </p:grpSpPr>
        <p:sp>
          <p:nvSpPr>
            <p:cNvPr id="155" name="Rectangle 154">
              <a:extLst>
                <a:ext uri="{FF2B5EF4-FFF2-40B4-BE49-F238E27FC236}">
                  <a16:creationId xmlns:a16="http://schemas.microsoft.com/office/drawing/2014/main" id="{C64313C1-2A73-45FB-85E0-BF37D364CD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168" y="1816768"/>
              <a:ext cx="3675191" cy="502920"/>
            </a:xfrm>
            <a:prstGeom prst="rect">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6" name="Isosceles Triangle 22">
              <a:extLst>
                <a:ext uri="{FF2B5EF4-FFF2-40B4-BE49-F238E27FC236}">
                  <a16:creationId xmlns:a16="http://schemas.microsoft.com/office/drawing/2014/main" id="{990104D0-ADB4-4EBC-9F50-F5A5D3C75B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7" name="Rectangle 156">
              <a:extLst>
                <a:ext uri="{FF2B5EF4-FFF2-40B4-BE49-F238E27FC236}">
                  <a16:creationId xmlns:a16="http://schemas.microsoft.com/office/drawing/2014/main" id="{BE86E2BF-D22F-47C6-8A56-A65AAF27FB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p:cNvSpPr>
            <a:spLocks noGrp="1"/>
          </p:cNvSpPr>
          <p:nvPr>
            <p:ph type="title"/>
          </p:nvPr>
        </p:nvSpPr>
        <p:spPr>
          <a:xfrm>
            <a:off x="961965" y="2358391"/>
            <a:ext cx="2624234" cy="2453676"/>
          </a:xfrm>
        </p:spPr>
        <p:txBody>
          <a:bodyPr vert="horz" lIns="228600" tIns="228600" rIns="228600" bIns="228600" rtlCol="0" anchor="ctr">
            <a:normAutofit/>
          </a:bodyPr>
          <a:lstStyle/>
          <a:p>
            <a:pPr defTabSz="914400"/>
            <a:r>
              <a:rPr lang="en-US" sz="3700" spc="-150"/>
              <a:t>COMMEDIA DELL’ARTE… </a:t>
            </a:r>
          </a:p>
        </p:txBody>
      </p:sp>
      <p:sp>
        <p:nvSpPr>
          <p:cNvPr id="159" name="Rectangle 158">
            <a:extLst>
              <a:ext uri="{FF2B5EF4-FFF2-40B4-BE49-F238E27FC236}">
                <a16:creationId xmlns:a16="http://schemas.microsoft.com/office/drawing/2014/main" id="{3CD947B6-F78E-4C29-9CAD-98A4A509B4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67236" y="0"/>
            <a:ext cx="4576763" cy="6858000"/>
          </a:xfrm>
          <a:prstGeom prst="rect">
            <a:avLst/>
          </a:prstGeom>
          <a:solidFill>
            <a:srgbClr val="000001">
              <a:alpha val="8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p:cNvPicPr>
            <a:picLocks noChangeAspect="1"/>
          </p:cNvPicPr>
          <p:nvPr/>
        </p:nvPicPr>
        <p:blipFill rotWithShape="1">
          <a:blip r:embed="rId3"/>
          <a:srcRect l="31988" r="24236" b="3"/>
          <a:stretch/>
        </p:blipFill>
        <p:spPr>
          <a:xfrm>
            <a:off x="5174187" y="807406"/>
            <a:ext cx="1625649" cy="2385915"/>
          </a:xfrm>
          <a:prstGeom prst="rect">
            <a:avLst/>
          </a:prstGeom>
        </p:spPr>
      </p:pic>
      <p:pic>
        <p:nvPicPr>
          <p:cNvPr id="5" name="Picture 4"/>
          <p:cNvPicPr>
            <a:picLocks noChangeAspect="1"/>
          </p:cNvPicPr>
          <p:nvPr/>
        </p:nvPicPr>
        <p:blipFill rotWithShape="1">
          <a:blip r:embed="rId4"/>
          <a:srcRect l="21164" r="26580" b="1"/>
          <a:stretch/>
        </p:blipFill>
        <p:spPr>
          <a:xfrm>
            <a:off x="6924591" y="803185"/>
            <a:ext cx="1625649" cy="2385915"/>
          </a:xfrm>
          <a:prstGeom prst="rect">
            <a:avLst/>
          </a:prstGeom>
        </p:spPr>
      </p:pic>
      <p:sp>
        <p:nvSpPr>
          <p:cNvPr id="7" name="TextBox 6"/>
          <p:cNvSpPr txBox="1"/>
          <p:nvPr/>
        </p:nvSpPr>
        <p:spPr>
          <a:xfrm>
            <a:off x="5176148" y="3676052"/>
            <a:ext cx="3528298" cy="2375756"/>
          </a:xfrm>
          <a:prstGeom prst="rect">
            <a:avLst/>
          </a:prstGeom>
        </p:spPr>
        <p:txBody>
          <a:bodyPr vert="horz" lIns="91440" tIns="45720" rIns="91440" bIns="45720" rtlCol="0" anchor="ctr">
            <a:normAutofit/>
          </a:bodyPr>
          <a:lstStyle/>
          <a:p>
            <a:pPr indent="-228600" defTabSz="914400">
              <a:lnSpc>
                <a:spcPct val="120000"/>
              </a:lnSpc>
              <a:spcAft>
                <a:spcPts val="600"/>
              </a:spcAft>
              <a:buClr>
                <a:schemeClr val="accent1"/>
              </a:buClr>
              <a:buSzPct val="110000"/>
              <a:buFont typeface="Wingdings" panose="05000000000000000000" pitchFamily="2" charset="2"/>
              <a:buChar char="§"/>
            </a:pPr>
            <a:r>
              <a:rPr lang="en-US" dirty="0">
                <a:solidFill>
                  <a:srgbClr val="FFFFFE"/>
                </a:solidFill>
              </a:rPr>
              <a:t>Improvised plays were performed in the street, on temporary structures and inside their patrons’ halls. Their plays would accommodate the spaces available to them.</a:t>
            </a:r>
          </a:p>
        </p:txBody>
      </p:sp>
      <p:sp>
        <p:nvSpPr>
          <p:cNvPr id="8" name="TextBox 7"/>
          <p:cNvSpPr txBox="1"/>
          <p:nvPr/>
        </p:nvSpPr>
        <p:spPr>
          <a:xfrm>
            <a:off x="7403489" y="6398044"/>
            <a:ext cx="1300957" cy="369332"/>
          </a:xfrm>
          <a:prstGeom prst="rect">
            <a:avLst/>
          </a:prstGeom>
          <a:noFill/>
        </p:spPr>
        <p:txBody>
          <a:bodyPr wrap="none" rtlCol="0">
            <a:spAutoFit/>
          </a:bodyPr>
          <a:lstStyle/>
          <a:p>
            <a:pPr>
              <a:spcAft>
                <a:spcPts val="600"/>
              </a:spcAft>
            </a:pPr>
            <a:r>
              <a:rPr lang="en-US"/>
              <a:t>Circa 1545</a:t>
            </a:r>
          </a:p>
        </p:txBody>
      </p:sp>
    </p:spTree>
    <p:extLst>
      <p:ext uri="{BB962C8B-B14F-4D97-AF65-F5344CB8AC3E}">
        <p14:creationId xmlns:p14="http://schemas.microsoft.com/office/powerpoint/2010/main" val="244509210"/>
      </p:ext>
    </p:extLst>
  </p:cSld>
  <p:clrMapOvr>
    <a:overrideClrMapping bg1="dk1" tx1="lt1" bg2="dk2" tx2="lt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D75627FE-0AC5-4349-AC08-45A58BEC9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F87AAF7B-2090-475D-9C3E-FDC03DD87A8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134" y="0"/>
            <a:ext cx="9438087" cy="6853238"/>
            <a:chOff x="-417513" y="0"/>
            <a:chExt cx="12584114" cy="6853238"/>
          </a:xfrm>
        </p:grpSpPr>
        <p:sp>
          <p:nvSpPr>
            <p:cNvPr id="24" name="Freeform 5">
              <a:extLst>
                <a:ext uri="{FF2B5EF4-FFF2-40B4-BE49-F238E27FC236}">
                  <a16:creationId xmlns:a16="http://schemas.microsoft.com/office/drawing/2014/main" id="{F2DCEC33-4B31-44BC-99CB-9E4845DC4C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sp>
          <p:nvSpPr>
            <p:cNvPr id="25" name="Freeform 6">
              <a:extLst>
                <a:ext uri="{FF2B5EF4-FFF2-40B4-BE49-F238E27FC236}">
                  <a16:creationId xmlns:a16="http://schemas.microsoft.com/office/drawing/2014/main" id="{204E0A10-D288-4B22-87A1-737B0A37D1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7">
              <a:extLst>
                <a:ext uri="{FF2B5EF4-FFF2-40B4-BE49-F238E27FC236}">
                  <a16:creationId xmlns:a16="http://schemas.microsoft.com/office/drawing/2014/main" id="{9A3E042E-4911-425A-84BB-04BF90D07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7" name="Freeform 8">
              <a:extLst>
                <a:ext uri="{FF2B5EF4-FFF2-40B4-BE49-F238E27FC236}">
                  <a16:creationId xmlns:a16="http://schemas.microsoft.com/office/drawing/2014/main" id="{3A49226D-3129-4C5A-9641-3D03BEEA79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8" name="Freeform 9">
              <a:extLst>
                <a:ext uri="{FF2B5EF4-FFF2-40B4-BE49-F238E27FC236}">
                  <a16:creationId xmlns:a16="http://schemas.microsoft.com/office/drawing/2014/main" id="{9CC3C315-B515-4DD8-AC22-9D8417B37F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9" name="Freeform 10">
              <a:extLst>
                <a:ext uri="{FF2B5EF4-FFF2-40B4-BE49-F238E27FC236}">
                  <a16:creationId xmlns:a16="http://schemas.microsoft.com/office/drawing/2014/main" id="{1A961828-F78F-4D56-A98E-037806C637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30" name="Freeform 11">
              <a:extLst>
                <a:ext uri="{FF2B5EF4-FFF2-40B4-BE49-F238E27FC236}">
                  <a16:creationId xmlns:a16="http://schemas.microsoft.com/office/drawing/2014/main" id="{739D4F9D-3728-42C1-8302-452D51321C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12">
              <a:extLst>
                <a:ext uri="{FF2B5EF4-FFF2-40B4-BE49-F238E27FC236}">
                  <a16:creationId xmlns:a16="http://schemas.microsoft.com/office/drawing/2014/main" id="{B4D9647E-354D-4CA8-B4A7-39172E5EA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2" name="Freeform 13">
              <a:extLst>
                <a:ext uri="{FF2B5EF4-FFF2-40B4-BE49-F238E27FC236}">
                  <a16:creationId xmlns:a16="http://schemas.microsoft.com/office/drawing/2014/main" id="{A3EC74E0-5222-4ACC-BCEC-1AA189D3BC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3" name="Freeform 14">
              <a:extLst>
                <a:ext uri="{FF2B5EF4-FFF2-40B4-BE49-F238E27FC236}">
                  <a16:creationId xmlns:a16="http://schemas.microsoft.com/office/drawing/2014/main" id="{C0AE72B4-084D-42E6-ABED-5FD4650D4B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4" name="Freeform 15">
              <a:extLst>
                <a:ext uri="{FF2B5EF4-FFF2-40B4-BE49-F238E27FC236}">
                  <a16:creationId xmlns:a16="http://schemas.microsoft.com/office/drawing/2014/main" id="{C9D1F5DD-8D50-4098-8D2B-10E2847527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5" name="Freeform 16">
              <a:extLst>
                <a:ext uri="{FF2B5EF4-FFF2-40B4-BE49-F238E27FC236}">
                  <a16:creationId xmlns:a16="http://schemas.microsoft.com/office/drawing/2014/main" id="{D48F3941-C3C7-4589-AA46-067F6BB2D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6" name="Freeform 17">
              <a:extLst>
                <a:ext uri="{FF2B5EF4-FFF2-40B4-BE49-F238E27FC236}">
                  <a16:creationId xmlns:a16="http://schemas.microsoft.com/office/drawing/2014/main" id="{C16BBE9A-4BE3-4401-82C5-8041DB14E5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7" name="Freeform 18">
              <a:extLst>
                <a:ext uri="{FF2B5EF4-FFF2-40B4-BE49-F238E27FC236}">
                  <a16:creationId xmlns:a16="http://schemas.microsoft.com/office/drawing/2014/main" id="{06180330-CCD3-4D14-A652-D60C28252D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8" name="Freeform 19">
              <a:extLst>
                <a:ext uri="{FF2B5EF4-FFF2-40B4-BE49-F238E27FC236}">
                  <a16:creationId xmlns:a16="http://schemas.microsoft.com/office/drawing/2014/main" id="{616C90F6-4133-43A5-B47C-7750FE2819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9" name="Freeform 20">
              <a:extLst>
                <a:ext uri="{FF2B5EF4-FFF2-40B4-BE49-F238E27FC236}">
                  <a16:creationId xmlns:a16="http://schemas.microsoft.com/office/drawing/2014/main" id="{D7C03F90-E828-4414-8A53-92069FFB68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40" name="Freeform 21">
              <a:extLst>
                <a:ext uri="{FF2B5EF4-FFF2-40B4-BE49-F238E27FC236}">
                  <a16:creationId xmlns:a16="http://schemas.microsoft.com/office/drawing/2014/main" id="{6ADDE443-75AA-4F32-A2EE-272C4347CE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bg1">
                  <a:alpha val="35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41" name="Freeform 22">
              <a:extLst>
                <a:ext uri="{FF2B5EF4-FFF2-40B4-BE49-F238E27FC236}">
                  <a16:creationId xmlns:a16="http://schemas.microsoft.com/office/drawing/2014/main" id="{ACD281C1-1D59-453F-A33A-D83E39EB06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23">
              <a:extLst>
                <a:ext uri="{FF2B5EF4-FFF2-40B4-BE49-F238E27FC236}">
                  <a16:creationId xmlns:a16="http://schemas.microsoft.com/office/drawing/2014/main" id="{60217FAC-29FE-4D6B-9BB4-FF41AA756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24">
              <a:extLst>
                <a:ext uri="{FF2B5EF4-FFF2-40B4-BE49-F238E27FC236}">
                  <a16:creationId xmlns:a16="http://schemas.microsoft.com/office/drawing/2014/main" id="{0D3CC33A-6E36-4A72-9965-8E20FB05D1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4" name="Freeform 25">
              <a:extLst>
                <a:ext uri="{FF2B5EF4-FFF2-40B4-BE49-F238E27FC236}">
                  <a16:creationId xmlns:a16="http://schemas.microsoft.com/office/drawing/2014/main" id="{F128F04E-05CD-4035-A32B-6E9ABAB931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46" name="Rectangle 45">
            <a:extLst>
              <a:ext uri="{FF2B5EF4-FFF2-40B4-BE49-F238E27FC236}">
                <a16:creationId xmlns:a16="http://schemas.microsoft.com/office/drawing/2014/main" id="{BC2574CF-1D35-4994-87BD-5A3378E1A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578837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718" y="960120"/>
            <a:ext cx="3372648" cy="4171278"/>
          </a:xfrm>
        </p:spPr>
        <p:txBody>
          <a:bodyPr>
            <a:normAutofit/>
          </a:bodyPr>
          <a:lstStyle/>
          <a:p>
            <a:pPr algn="r"/>
            <a:r>
              <a:rPr lang="en-US" sz="3500" dirty="0">
                <a:solidFill>
                  <a:schemeClr val="tx1"/>
                </a:solidFill>
              </a:rPr>
              <a:t>Meanwhile, back in England…</a:t>
            </a:r>
            <a:br>
              <a:rPr lang="en-US" sz="3500" dirty="0">
                <a:solidFill>
                  <a:schemeClr val="tx1"/>
                </a:solidFill>
              </a:rPr>
            </a:br>
            <a:r>
              <a:rPr lang="en-US" sz="3500" dirty="0">
                <a:solidFill>
                  <a:schemeClr val="tx1"/>
                </a:solidFill>
              </a:rPr>
              <a:t>THE </a:t>
            </a:r>
            <a:r>
              <a:rPr lang="en-US" sz="3500" dirty="0">
                <a:solidFill>
                  <a:schemeClr val="tx1"/>
                </a:solidFill>
                <a:latin typeface="Chalkduster"/>
                <a:cs typeface="Chalkduster"/>
              </a:rPr>
              <a:t>Elizabethan </a:t>
            </a:r>
            <a:r>
              <a:rPr lang="en-US" sz="3500" dirty="0">
                <a:solidFill>
                  <a:schemeClr val="tx1"/>
                </a:solidFill>
              </a:rPr>
              <a:t>SPACE… </a:t>
            </a:r>
            <a:br>
              <a:rPr lang="en-US" sz="3500" dirty="0">
                <a:solidFill>
                  <a:schemeClr val="tx1"/>
                </a:solidFill>
              </a:rPr>
            </a:br>
            <a:endParaRPr lang="en-US" sz="3500" dirty="0">
              <a:solidFill>
                <a:schemeClr val="tx1"/>
              </a:solidFill>
            </a:endParaRPr>
          </a:p>
        </p:txBody>
      </p:sp>
      <p:cxnSp>
        <p:nvCxnSpPr>
          <p:cNvPr id="48" name="Straight Connector 47">
            <a:extLst>
              <a:ext uri="{FF2B5EF4-FFF2-40B4-BE49-F238E27FC236}">
                <a16:creationId xmlns:a16="http://schemas.microsoft.com/office/drawing/2014/main" id="{68B6AB33-DFE6-4FE4-94FE-C9E25424AD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564197" y="1200150"/>
            <a:ext cx="0" cy="3543972"/>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3737373" y="376237"/>
            <a:ext cx="5244704" cy="5412135"/>
          </a:xfrm>
        </p:spPr>
        <p:txBody>
          <a:bodyPr>
            <a:normAutofit fontScale="85000" lnSpcReduction="20000"/>
          </a:bodyPr>
          <a:lstStyle/>
          <a:p>
            <a:pPr>
              <a:lnSpc>
                <a:spcPct val="110000"/>
              </a:lnSpc>
              <a:buFont typeface="Wingdings" charset="2"/>
              <a:buChar char="§"/>
            </a:pPr>
            <a:r>
              <a:rPr lang="en-US" sz="2400" dirty="0"/>
              <a:t>In England the strolling players continued to play in Inn Courtyards and Baiting Yards, erecting temporary structures for the players and audiences. </a:t>
            </a:r>
          </a:p>
          <a:p>
            <a:pPr>
              <a:lnSpc>
                <a:spcPct val="110000"/>
              </a:lnSpc>
              <a:buFont typeface="Wingdings" charset="2"/>
              <a:buChar char="§"/>
            </a:pPr>
            <a:endParaRPr lang="en-US" sz="2400" dirty="0"/>
          </a:p>
          <a:p>
            <a:pPr>
              <a:lnSpc>
                <a:spcPct val="110000"/>
              </a:lnSpc>
              <a:buFont typeface="Wingdings" charset="2"/>
              <a:buChar char="§"/>
            </a:pPr>
            <a:r>
              <a:rPr lang="en-US" sz="2400" dirty="0"/>
              <a:t>In 1576 James Burbage built the first permanent theatre, called The </a:t>
            </a:r>
            <a:r>
              <a:rPr lang="en-US" sz="2400" dirty="0">
                <a:latin typeface="Chalkduster"/>
                <a:cs typeface="Chalkduster"/>
              </a:rPr>
              <a:t>THEATRE,</a:t>
            </a:r>
            <a:r>
              <a:rPr lang="en-US" sz="2400" dirty="0"/>
              <a:t> in </a:t>
            </a:r>
            <a:r>
              <a:rPr lang="en-US" sz="2400" dirty="0" err="1"/>
              <a:t>Finsbury</a:t>
            </a:r>
            <a:r>
              <a:rPr lang="en-US" sz="2400" dirty="0"/>
              <a:t> Fields.</a:t>
            </a:r>
          </a:p>
          <a:p>
            <a:pPr>
              <a:lnSpc>
                <a:spcPct val="110000"/>
              </a:lnSpc>
              <a:buFont typeface="Wingdings" charset="2"/>
              <a:buChar char="§"/>
            </a:pPr>
            <a:endParaRPr lang="en-US" sz="2400" dirty="0"/>
          </a:p>
          <a:p>
            <a:pPr>
              <a:lnSpc>
                <a:spcPct val="110000"/>
              </a:lnSpc>
              <a:buFont typeface="Wingdings" charset="2"/>
              <a:buChar char="§"/>
            </a:pPr>
            <a:r>
              <a:rPr lang="en-US" sz="2400" dirty="0"/>
              <a:t>The </a:t>
            </a:r>
            <a:r>
              <a:rPr lang="en-US" sz="2400" dirty="0">
                <a:latin typeface="Chalkduster"/>
                <a:cs typeface="Chalkduster"/>
              </a:rPr>
              <a:t>ROSE</a:t>
            </a:r>
            <a:r>
              <a:rPr lang="en-US" sz="2400" dirty="0"/>
              <a:t> was built in 1587.</a:t>
            </a:r>
          </a:p>
          <a:p>
            <a:pPr>
              <a:lnSpc>
                <a:spcPct val="110000"/>
              </a:lnSpc>
              <a:buFont typeface="Wingdings" charset="2"/>
              <a:buChar char="§"/>
            </a:pPr>
            <a:endParaRPr lang="en-US" sz="2400" dirty="0"/>
          </a:p>
          <a:p>
            <a:pPr>
              <a:lnSpc>
                <a:spcPct val="110000"/>
              </a:lnSpc>
              <a:buFont typeface="Wingdings" charset="2"/>
              <a:buChar char="§"/>
            </a:pPr>
            <a:r>
              <a:rPr lang="en-US" sz="2400" dirty="0"/>
              <a:t>The </a:t>
            </a:r>
            <a:r>
              <a:rPr lang="en-US" sz="2400" dirty="0">
                <a:latin typeface="Chalkduster"/>
                <a:cs typeface="Chalkduster"/>
              </a:rPr>
              <a:t>SWAN</a:t>
            </a:r>
            <a:r>
              <a:rPr lang="en-US" sz="2400" dirty="0"/>
              <a:t> was completed in 1596 and claimed to seat 3000 people.</a:t>
            </a:r>
          </a:p>
          <a:p>
            <a:pPr>
              <a:lnSpc>
                <a:spcPct val="110000"/>
              </a:lnSpc>
              <a:buFont typeface="Wingdings" charset="2"/>
              <a:buChar char="§"/>
            </a:pPr>
            <a:endParaRPr lang="en-US" sz="2400" dirty="0"/>
          </a:p>
          <a:p>
            <a:pPr>
              <a:lnSpc>
                <a:spcPct val="110000"/>
              </a:lnSpc>
              <a:buFont typeface="Wingdings" charset="2"/>
              <a:buChar char="§"/>
            </a:pPr>
            <a:r>
              <a:rPr lang="en-US" sz="2400" dirty="0"/>
              <a:t>These were generally circular or oval open-air structures.</a:t>
            </a:r>
          </a:p>
          <a:p>
            <a:pPr>
              <a:lnSpc>
                <a:spcPct val="110000"/>
              </a:lnSpc>
              <a:buFont typeface="Wingdings" charset="2"/>
              <a:buChar char="§"/>
            </a:pPr>
            <a:endParaRPr lang="en-US" sz="1200" dirty="0"/>
          </a:p>
          <a:p>
            <a:pPr>
              <a:lnSpc>
                <a:spcPct val="110000"/>
              </a:lnSpc>
              <a:buFont typeface="Wingdings" charset="2"/>
              <a:buChar char="§"/>
            </a:pPr>
            <a:endParaRPr lang="en-US" sz="1200" dirty="0"/>
          </a:p>
        </p:txBody>
      </p:sp>
    </p:spTree>
    <p:extLst>
      <p:ext uri="{BB962C8B-B14F-4D97-AF65-F5344CB8AC3E}">
        <p14:creationId xmlns:p14="http://schemas.microsoft.com/office/powerpoint/2010/main" val="147945644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28D1E49-2A21-4A83-A0E0-FB1597B4B2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088B852E-5494-418B-A833-75CF016A9E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134" y="0"/>
            <a:ext cx="9438087" cy="6853238"/>
            <a:chOff x="-417513" y="0"/>
            <a:chExt cx="12584114" cy="6853238"/>
          </a:xfrm>
        </p:grpSpPr>
        <p:sp>
          <p:nvSpPr>
            <p:cNvPr id="13" name="Freeform 5">
              <a:extLst>
                <a:ext uri="{FF2B5EF4-FFF2-40B4-BE49-F238E27FC236}">
                  <a16:creationId xmlns:a16="http://schemas.microsoft.com/office/drawing/2014/main" id="{DF31E3C1-1A46-4329-9F80-B576692FEE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 name="Freeform 6">
              <a:extLst>
                <a:ext uri="{FF2B5EF4-FFF2-40B4-BE49-F238E27FC236}">
                  <a16:creationId xmlns:a16="http://schemas.microsoft.com/office/drawing/2014/main" id="{294B4592-99CA-47B1-816F-CE2D44F65B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 name="Freeform 7">
              <a:extLst>
                <a:ext uri="{FF2B5EF4-FFF2-40B4-BE49-F238E27FC236}">
                  <a16:creationId xmlns:a16="http://schemas.microsoft.com/office/drawing/2014/main" id="{BF690E4C-72F8-4AC5-AF99-562763CC67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 name="Freeform 8">
              <a:extLst>
                <a:ext uri="{FF2B5EF4-FFF2-40B4-BE49-F238E27FC236}">
                  <a16:creationId xmlns:a16="http://schemas.microsoft.com/office/drawing/2014/main" id="{F834CDD4-CAB8-4ACC-9AAC-5399C743DEC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Freeform 9">
              <a:extLst>
                <a:ext uri="{FF2B5EF4-FFF2-40B4-BE49-F238E27FC236}">
                  <a16:creationId xmlns:a16="http://schemas.microsoft.com/office/drawing/2014/main" id="{1AEB045A-6821-475B-A28E-047437ABEF5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 name="Freeform 10">
              <a:extLst>
                <a:ext uri="{FF2B5EF4-FFF2-40B4-BE49-F238E27FC236}">
                  <a16:creationId xmlns:a16="http://schemas.microsoft.com/office/drawing/2014/main" id="{D9B790C0-3D34-4626-BAFB-6EB473F40C7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Freeform 11">
              <a:extLst>
                <a:ext uri="{FF2B5EF4-FFF2-40B4-BE49-F238E27FC236}">
                  <a16:creationId xmlns:a16="http://schemas.microsoft.com/office/drawing/2014/main" id="{EDA4D87F-91A4-4628-9A6E-F01820A7EE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Freeform 12">
              <a:extLst>
                <a:ext uri="{FF2B5EF4-FFF2-40B4-BE49-F238E27FC236}">
                  <a16:creationId xmlns:a16="http://schemas.microsoft.com/office/drawing/2014/main" id="{045DAB88-124C-459C-A889-DAE9C9BE285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13">
              <a:extLst>
                <a:ext uri="{FF2B5EF4-FFF2-40B4-BE49-F238E27FC236}">
                  <a16:creationId xmlns:a16="http://schemas.microsoft.com/office/drawing/2014/main" id="{85D44010-1DAA-4CAC-B83F-7E3E8C455D4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Freeform 14">
              <a:extLst>
                <a:ext uri="{FF2B5EF4-FFF2-40B4-BE49-F238E27FC236}">
                  <a16:creationId xmlns:a16="http://schemas.microsoft.com/office/drawing/2014/main" id="{E8C01D66-5C93-4A2E-AA74-DE97574EA4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15">
              <a:extLst>
                <a:ext uri="{FF2B5EF4-FFF2-40B4-BE49-F238E27FC236}">
                  <a16:creationId xmlns:a16="http://schemas.microsoft.com/office/drawing/2014/main" id="{E2E1A6E1-6C4A-47D3-81E2-9F8624F1BB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16">
              <a:extLst>
                <a:ext uri="{FF2B5EF4-FFF2-40B4-BE49-F238E27FC236}">
                  <a16:creationId xmlns:a16="http://schemas.microsoft.com/office/drawing/2014/main" id="{3E849CB5-4526-49DC-B77B-A20FDB7FFDA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7">
              <a:extLst>
                <a:ext uri="{FF2B5EF4-FFF2-40B4-BE49-F238E27FC236}">
                  <a16:creationId xmlns:a16="http://schemas.microsoft.com/office/drawing/2014/main" id="{5A18C8A4-FB2A-44C1-93D3-26C6DDFE0CC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18">
              <a:extLst>
                <a:ext uri="{FF2B5EF4-FFF2-40B4-BE49-F238E27FC236}">
                  <a16:creationId xmlns:a16="http://schemas.microsoft.com/office/drawing/2014/main" id="{85D014FD-8C5A-4071-B19E-4910AAB6186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19">
              <a:extLst>
                <a:ext uri="{FF2B5EF4-FFF2-40B4-BE49-F238E27FC236}">
                  <a16:creationId xmlns:a16="http://schemas.microsoft.com/office/drawing/2014/main" id="{A37D7262-3596-4026-9AD4-E94332E5260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20">
              <a:extLst>
                <a:ext uri="{FF2B5EF4-FFF2-40B4-BE49-F238E27FC236}">
                  <a16:creationId xmlns:a16="http://schemas.microsoft.com/office/drawing/2014/main" id="{187E37E0-AAC3-4B33-AF36-334ACCBD33C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1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21">
              <a:extLst>
                <a:ext uri="{FF2B5EF4-FFF2-40B4-BE49-F238E27FC236}">
                  <a16:creationId xmlns:a16="http://schemas.microsoft.com/office/drawing/2014/main" id="{409758BB-8A0E-4BEB-BC0C-F410AD98CDD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1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22">
              <a:extLst>
                <a:ext uri="{FF2B5EF4-FFF2-40B4-BE49-F238E27FC236}">
                  <a16:creationId xmlns:a16="http://schemas.microsoft.com/office/drawing/2014/main" id="{97C4EFE2-9D25-4978-BD9A-873B4927021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 name="Freeform 23">
              <a:extLst>
                <a:ext uri="{FF2B5EF4-FFF2-40B4-BE49-F238E27FC236}">
                  <a16:creationId xmlns:a16="http://schemas.microsoft.com/office/drawing/2014/main" id="{9CCAF82A-A0E0-4B55-A97B-EFFAE79AF7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 name="Freeform 24">
              <a:extLst>
                <a:ext uri="{FF2B5EF4-FFF2-40B4-BE49-F238E27FC236}">
                  <a16:creationId xmlns:a16="http://schemas.microsoft.com/office/drawing/2014/main" id="{4F800DD8-3954-4F73-8807-16F1CFAC1E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 name="Freeform 25">
              <a:extLst>
                <a:ext uri="{FF2B5EF4-FFF2-40B4-BE49-F238E27FC236}">
                  <a16:creationId xmlns:a16="http://schemas.microsoft.com/office/drawing/2014/main" id="{84E1C91A-4B06-4852-918C-6380FA986B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678657" y="795527"/>
            <a:ext cx="7866411" cy="1190912"/>
          </a:xfrm>
        </p:spPr>
        <p:txBody>
          <a:bodyPr vert="horz" lIns="228600" tIns="228600" rIns="228600" bIns="228600" rtlCol="0" anchor="ctr">
            <a:normAutofit/>
          </a:bodyPr>
          <a:lstStyle/>
          <a:p>
            <a:pPr defTabSz="914400"/>
            <a:r>
              <a:rPr lang="en-US" sz="4000" spc="-150" dirty="0">
                <a:solidFill>
                  <a:schemeClr val="tx1"/>
                </a:solidFill>
              </a:rPr>
              <a:t>AN Elizabethan SPACE…   The Swan</a:t>
            </a:r>
          </a:p>
        </p:txBody>
      </p:sp>
      <p:sp>
        <p:nvSpPr>
          <p:cNvPr id="35" name="Rectangle 34">
            <a:extLst>
              <a:ext uri="{FF2B5EF4-FFF2-40B4-BE49-F238E27FC236}">
                <a16:creationId xmlns:a16="http://schemas.microsoft.com/office/drawing/2014/main" id="{E972DE0D-2E53-4159-ABD3-C60152426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2772" y="2250281"/>
            <a:ext cx="3719489" cy="3678237"/>
          </a:xfrm>
          <a:prstGeom prst="rect">
            <a:avLst/>
          </a:prstGeom>
          <a:solidFill>
            <a:schemeClr val="bg1"/>
          </a:solidFill>
          <a:ln w="19050">
            <a:solidFill>
              <a:schemeClr val="accent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Diagram&#10;&#10;Description automatically generated"/>
          <p:cNvPicPr>
            <a:picLocks noGrp="1" noChangeAspect="1"/>
          </p:cNvPicPr>
          <p:nvPr>
            <p:ph idx="1"/>
          </p:nvPr>
        </p:nvPicPr>
        <p:blipFill rotWithShape="1">
          <a:blip r:embed="rId2"/>
          <a:srcRect l="357" r="-59"/>
          <a:stretch/>
        </p:blipFill>
        <p:spPr>
          <a:xfrm>
            <a:off x="1159727" y="2416047"/>
            <a:ext cx="2805578" cy="3346704"/>
          </a:xfrm>
          <a:prstGeom prst="rect">
            <a:avLst/>
          </a:prstGeom>
          <a:ln w="12700">
            <a:noFill/>
          </a:ln>
        </p:spPr>
      </p:pic>
      <p:sp>
        <p:nvSpPr>
          <p:cNvPr id="5" name="TextBox 4"/>
          <p:cNvSpPr txBox="1"/>
          <p:nvPr/>
        </p:nvSpPr>
        <p:spPr>
          <a:xfrm>
            <a:off x="4506796" y="2228850"/>
            <a:ext cx="4426465" cy="4205764"/>
          </a:xfrm>
          <a:prstGeom prst="rect">
            <a:avLst/>
          </a:prstGeom>
        </p:spPr>
        <p:txBody>
          <a:bodyPr vert="horz" lIns="91440" tIns="45720" rIns="91440" bIns="45720" rtlCol="0" anchor="ctr">
            <a:normAutofit/>
          </a:bodyPr>
          <a:lstStyle/>
          <a:p>
            <a:pPr indent="-228600" defTabSz="914400">
              <a:lnSpc>
                <a:spcPct val="110000"/>
              </a:lnSpc>
              <a:spcAft>
                <a:spcPts val="600"/>
              </a:spcAft>
              <a:buClr>
                <a:schemeClr val="accent1"/>
              </a:buClr>
              <a:buSzPct val="110000"/>
              <a:buFont typeface="Wingdings" panose="05000000000000000000" pitchFamily="2" charset="2"/>
              <a:buChar char="§"/>
            </a:pPr>
            <a:r>
              <a:rPr lang="en-US" sz="1600" dirty="0"/>
              <a:t>The visitor paid a penny to enter the yard –</a:t>
            </a:r>
          </a:p>
          <a:p>
            <a:pPr algn="ctr" defTabSz="914400">
              <a:lnSpc>
                <a:spcPct val="110000"/>
              </a:lnSpc>
              <a:spcAft>
                <a:spcPts val="600"/>
              </a:spcAft>
              <a:buClr>
                <a:schemeClr val="accent1"/>
              </a:buClr>
              <a:buSzPct val="110000"/>
            </a:pPr>
            <a:r>
              <a:rPr lang="en-US" sz="1600" b="1" i="1" dirty="0"/>
              <a:t>“but if he wants to sit, he is let in at a further door, and there he gives another penny. If he desires to sit on a cushion in the most comfortable place of all, where he not only sees everything well, but can also be seen, then he gives yet another English penny at another door”.</a:t>
            </a:r>
          </a:p>
          <a:p>
            <a:pPr indent="-228600" defTabSz="914400">
              <a:lnSpc>
                <a:spcPct val="110000"/>
              </a:lnSpc>
              <a:spcAft>
                <a:spcPts val="600"/>
              </a:spcAft>
              <a:buClr>
                <a:schemeClr val="accent1"/>
              </a:buClr>
              <a:buSzPct val="110000"/>
              <a:buFont typeface="Wingdings" panose="05000000000000000000" pitchFamily="2" charset="2"/>
              <a:buChar char="§"/>
            </a:pPr>
            <a:endParaRPr lang="en-US" sz="1600" dirty="0"/>
          </a:p>
          <a:p>
            <a:pPr indent="-228600" defTabSz="914400">
              <a:lnSpc>
                <a:spcPct val="110000"/>
              </a:lnSpc>
              <a:spcAft>
                <a:spcPts val="600"/>
              </a:spcAft>
              <a:buClr>
                <a:schemeClr val="accent1"/>
              </a:buClr>
              <a:buSzPct val="110000"/>
              <a:buFont typeface="Wingdings" panose="05000000000000000000" pitchFamily="2" charset="2"/>
              <a:buChar char="§"/>
            </a:pPr>
            <a:r>
              <a:rPr lang="en-US" sz="1600" dirty="0"/>
              <a:t>The SWAN – described as built of a “concrete of flintstones” and supported by “wooden pillars painted to imitate marble”, showing traces of “the Roman style”.</a:t>
            </a:r>
          </a:p>
          <a:p>
            <a:pPr indent="-228600" defTabSz="914400">
              <a:lnSpc>
                <a:spcPct val="110000"/>
              </a:lnSpc>
              <a:spcAft>
                <a:spcPts val="600"/>
              </a:spcAft>
              <a:buClr>
                <a:schemeClr val="accent1"/>
              </a:buClr>
              <a:buSzPct val="110000"/>
              <a:buFont typeface="Wingdings" panose="05000000000000000000" pitchFamily="2" charset="2"/>
              <a:buChar char="§"/>
            </a:pPr>
            <a:endParaRPr lang="en-US" sz="1300" dirty="0"/>
          </a:p>
        </p:txBody>
      </p:sp>
    </p:spTree>
    <p:extLst>
      <p:ext uri="{BB962C8B-B14F-4D97-AF65-F5344CB8AC3E}">
        <p14:creationId xmlns:p14="http://schemas.microsoft.com/office/powerpoint/2010/main" val="114370521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28D1E49-2A21-4A83-A0E0-FB1597B4B2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088B852E-5494-418B-A833-75CF016A9E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134" y="0"/>
            <a:ext cx="9438087" cy="6853238"/>
            <a:chOff x="-417513" y="0"/>
            <a:chExt cx="12584114" cy="6853238"/>
          </a:xfrm>
        </p:grpSpPr>
        <p:sp>
          <p:nvSpPr>
            <p:cNvPr id="12" name="Freeform 5">
              <a:extLst>
                <a:ext uri="{FF2B5EF4-FFF2-40B4-BE49-F238E27FC236}">
                  <a16:creationId xmlns:a16="http://schemas.microsoft.com/office/drawing/2014/main" id="{DF31E3C1-1A46-4329-9F80-B576692FEE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 name="Freeform 6">
              <a:extLst>
                <a:ext uri="{FF2B5EF4-FFF2-40B4-BE49-F238E27FC236}">
                  <a16:creationId xmlns:a16="http://schemas.microsoft.com/office/drawing/2014/main" id="{294B4592-99CA-47B1-816F-CE2D44F65B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 name="Freeform 7">
              <a:extLst>
                <a:ext uri="{FF2B5EF4-FFF2-40B4-BE49-F238E27FC236}">
                  <a16:creationId xmlns:a16="http://schemas.microsoft.com/office/drawing/2014/main" id="{BF690E4C-72F8-4AC5-AF99-562763CC67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 name="Freeform 8">
              <a:extLst>
                <a:ext uri="{FF2B5EF4-FFF2-40B4-BE49-F238E27FC236}">
                  <a16:creationId xmlns:a16="http://schemas.microsoft.com/office/drawing/2014/main" id="{F834CDD4-CAB8-4ACC-9AAC-5399C743DEC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 name="Freeform 9">
              <a:extLst>
                <a:ext uri="{FF2B5EF4-FFF2-40B4-BE49-F238E27FC236}">
                  <a16:creationId xmlns:a16="http://schemas.microsoft.com/office/drawing/2014/main" id="{1AEB045A-6821-475B-A28E-047437ABEF5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Freeform 10">
              <a:extLst>
                <a:ext uri="{FF2B5EF4-FFF2-40B4-BE49-F238E27FC236}">
                  <a16:creationId xmlns:a16="http://schemas.microsoft.com/office/drawing/2014/main" id="{D9B790C0-3D34-4626-BAFB-6EB473F40C7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 name="Freeform 11">
              <a:extLst>
                <a:ext uri="{FF2B5EF4-FFF2-40B4-BE49-F238E27FC236}">
                  <a16:creationId xmlns:a16="http://schemas.microsoft.com/office/drawing/2014/main" id="{EDA4D87F-91A4-4628-9A6E-F01820A7EE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Freeform 12">
              <a:extLst>
                <a:ext uri="{FF2B5EF4-FFF2-40B4-BE49-F238E27FC236}">
                  <a16:creationId xmlns:a16="http://schemas.microsoft.com/office/drawing/2014/main" id="{045DAB88-124C-459C-A889-DAE9C9BE285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Freeform 13">
              <a:extLst>
                <a:ext uri="{FF2B5EF4-FFF2-40B4-BE49-F238E27FC236}">
                  <a16:creationId xmlns:a16="http://schemas.microsoft.com/office/drawing/2014/main" id="{85D44010-1DAA-4CAC-B83F-7E3E8C455D4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14">
              <a:extLst>
                <a:ext uri="{FF2B5EF4-FFF2-40B4-BE49-F238E27FC236}">
                  <a16:creationId xmlns:a16="http://schemas.microsoft.com/office/drawing/2014/main" id="{E8C01D66-5C93-4A2E-AA74-DE97574EA4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Freeform 15">
              <a:extLst>
                <a:ext uri="{FF2B5EF4-FFF2-40B4-BE49-F238E27FC236}">
                  <a16:creationId xmlns:a16="http://schemas.microsoft.com/office/drawing/2014/main" id="{E2E1A6E1-6C4A-47D3-81E2-9F8624F1BB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16">
              <a:extLst>
                <a:ext uri="{FF2B5EF4-FFF2-40B4-BE49-F238E27FC236}">
                  <a16:creationId xmlns:a16="http://schemas.microsoft.com/office/drawing/2014/main" id="{3E849CB5-4526-49DC-B77B-A20FDB7FFDA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17">
              <a:extLst>
                <a:ext uri="{FF2B5EF4-FFF2-40B4-BE49-F238E27FC236}">
                  <a16:creationId xmlns:a16="http://schemas.microsoft.com/office/drawing/2014/main" id="{5A18C8A4-FB2A-44C1-93D3-26C6DDFE0CC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8">
              <a:extLst>
                <a:ext uri="{FF2B5EF4-FFF2-40B4-BE49-F238E27FC236}">
                  <a16:creationId xmlns:a16="http://schemas.microsoft.com/office/drawing/2014/main" id="{85D014FD-8C5A-4071-B19E-4910AAB6186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19">
              <a:extLst>
                <a:ext uri="{FF2B5EF4-FFF2-40B4-BE49-F238E27FC236}">
                  <a16:creationId xmlns:a16="http://schemas.microsoft.com/office/drawing/2014/main" id="{A37D7262-3596-4026-9AD4-E94332E5260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20">
              <a:extLst>
                <a:ext uri="{FF2B5EF4-FFF2-40B4-BE49-F238E27FC236}">
                  <a16:creationId xmlns:a16="http://schemas.microsoft.com/office/drawing/2014/main" id="{187E37E0-AAC3-4B33-AF36-334ACCBD33C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1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21">
              <a:extLst>
                <a:ext uri="{FF2B5EF4-FFF2-40B4-BE49-F238E27FC236}">
                  <a16:creationId xmlns:a16="http://schemas.microsoft.com/office/drawing/2014/main" id="{409758BB-8A0E-4BEB-BC0C-F410AD98CDD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1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22">
              <a:extLst>
                <a:ext uri="{FF2B5EF4-FFF2-40B4-BE49-F238E27FC236}">
                  <a16:creationId xmlns:a16="http://schemas.microsoft.com/office/drawing/2014/main" id="{97C4EFE2-9D25-4978-BD9A-873B4927021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23">
              <a:extLst>
                <a:ext uri="{FF2B5EF4-FFF2-40B4-BE49-F238E27FC236}">
                  <a16:creationId xmlns:a16="http://schemas.microsoft.com/office/drawing/2014/main" id="{9CCAF82A-A0E0-4B55-A97B-EFFAE79AF7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 name="Freeform 24">
              <a:extLst>
                <a:ext uri="{FF2B5EF4-FFF2-40B4-BE49-F238E27FC236}">
                  <a16:creationId xmlns:a16="http://schemas.microsoft.com/office/drawing/2014/main" id="{4F800DD8-3954-4F73-8807-16F1CFAC1E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 name="Freeform 25">
              <a:extLst>
                <a:ext uri="{FF2B5EF4-FFF2-40B4-BE49-F238E27FC236}">
                  <a16:creationId xmlns:a16="http://schemas.microsoft.com/office/drawing/2014/main" id="{84E1C91A-4B06-4852-918C-6380FA986B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678657" y="795527"/>
            <a:ext cx="7866411" cy="1190912"/>
          </a:xfrm>
        </p:spPr>
        <p:txBody>
          <a:bodyPr>
            <a:normAutofit/>
          </a:bodyPr>
          <a:lstStyle/>
          <a:p>
            <a:r>
              <a:rPr lang="en-US" sz="4400" dirty="0">
                <a:solidFill>
                  <a:schemeClr val="tx1"/>
                </a:solidFill>
              </a:rPr>
              <a:t>A SPACE – </a:t>
            </a:r>
            <a:r>
              <a:rPr lang="en-US" sz="4400" dirty="0">
                <a:solidFill>
                  <a:schemeClr val="tx1"/>
                </a:solidFill>
                <a:latin typeface="Chalkduster"/>
                <a:cs typeface="Chalkduster"/>
              </a:rPr>
              <a:t>THE GLOBE</a:t>
            </a:r>
            <a:endParaRPr lang="en-US" sz="4400" dirty="0">
              <a:solidFill>
                <a:schemeClr val="tx1"/>
              </a:solidFill>
            </a:endParaRPr>
          </a:p>
        </p:txBody>
      </p:sp>
      <p:sp>
        <p:nvSpPr>
          <p:cNvPr id="34" name="Rectangle 33">
            <a:extLst>
              <a:ext uri="{FF2B5EF4-FFF2-40B4-BE49-F238E27FC236}">
                <a16:creationId xmlns:a16="http://schemas.microsoft.com/office/drawing/2014/main" id="{E972DE0D-2E53-4159-ABD3-C60152426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2772" y="2250281"/>
            <a:ext cx="3719489" cy="3678237"/>
          </a:xfrm>
          <a:prstGeom prst="rect">
            <a:avLst/>
          </a:prstGeom>
          <a:solidFill>
            <a:schemeClr val="bg1"/>
          </a:solidFill>
          <a:ln w="19050">
            <a:solidFill>
              <a:schemeClr val="accent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rotWithShape="1">
          <a:blip r:embed="rId2"/>
          <a:srcRect l="24055" r="21934" b="2"/>
          <a:stretch/>
        </p:blipFill>
        <p:spPr>
          <a:xfrm>
            <a:off x="827442" y="2416047"/>
            <a:ext cx="3470148" cy="3346704"/>
          </a:xfrm>
          <a:prstGeom prst="rect">
            <a:avLst/>
          </a:prstGeom>
          <a:ln w="12700">
            <a:noFill/>
          </a:ln>
        </p:spPr>
      </p:pic>
      <p:sp>
        <p:nvSpPr>
          <p:cNvPr id="3" name="Content Placeholder 2"/>
          <p:cNvSpPr>
            <a:spLocks noGrp="1"/>
          </p:cNvSpPr>
          <p:nvPr>
            <p:ph idx="1"/>
          </p:nvPr>
        </p:nvSpPr>
        <p:spPr>
          <a:xfrm>
            <a:off x="4785527" y="2228850"/>
            <a:ext cx="3771696" cy="3699669"/>
          </a:xfrm>
        </p:spPr>
        <p:txBody>
          <a:bodyPr>
            <a:noAutofit/>
          </a:bodyPr>
          <a:lstStyle/>
          <a:p>
            <a:pPr marL="36576" indent="0" algn="ctr">
              <a:buNone/>
            </a:pPr>
            <a:r>
              <a:rPr lang="en-US" sz="2800" dirty="0"/>
              <a:t>The first Globe theatre was built in 1599, but burned down in 1613.</a:t>
            </a:r>
          </a:p>
          <a:p>
            <a:pPr marL="36576" indent="0" algn="ctr">
              <a:buNone/>
            </a:pPr>
            <a:r>
              <a:rPr lang="en-US" sz="2800" dirty="0"/>
              <a:t>The second Globe was built the following year.</a:t>
            </a:r>
          </a:p>
        </p:txBody>
      </p:sp>
    </p:spTree>
    <p:extLst>
      <p:ext uri="{BB962C8B-B14F-4D97-AF65-F5344CB8AC3E}">
        <p14:creationId xmlns:p14="http://schemas.microsoft.com/office/powerpoint/2010/main" val="300664562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48CAE4AE-A9DF-45AF-9A9C-1712BC634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5" name="Group 74">
            <a:extLst>
              <a:ext uri="{FF2B5EF4-FFF2-40B4-BE49-F238E27FC236}">
                <a16:creationId xmlns:a16="http://schemas.microsoft.com/office/drawing/2014/main" id="{6C272060-BC98-4C91-A58F-4DFEC566CF7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134" y="0"/>
            <a:ext cx="9438087" cy="6853238"/>
            <a:chOff x="-417513" y="0"/>
            <a:chExt cx="12584114" cy="6853238"/>
          </a:xfrm>
        </p:grpSpPr>
        <p:sp>
          <p:nvSpPr>
            <p:cNvPr id="76" name="Freeform 5">
              <a:extLst>
                <a:ext uri="{FF2B5EF4-FFF2-40B4-BE49-F238E27FC236}">
                  <a16:creationId xmlns:a16="http://schemas.microsoft.com/office/drawing/2014/main" id="{8BA2DCB9-0DC0-4109-B2A2-56896E35E66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 name="Freeform 6">
              <a:extLst>
                <a:ext uri="{FF2B5EF4-FFF2-40B4-BE49-F238E27FC236}">
                  <a16:creationId xmlns:a16="http://schemas.microsoft.com/office/drawing/2014/main" id="{64A33555-1142-4AD7-8084-1A99422A11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 name="Freeform 7">
              <a:extLst>
                <a:ext uri="{FF2B5EF4-FFF2-40B4-BE49-F238E27FC236}">
                  <a16:creationId xmlns:a16="http://schemas.microsoft.com/office/drawing/2014/main" id="{BC6E4081-1A88-453E-8CCF-B97B0CE20D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 name="Freeform 8">
              <a:extLst>
                <a:ext uri="{FF2B5EF4-FFF2-40B4-BE49-F238E27FC236}">
                  <a16:creationId xmlns:a16="http://schemas.microsoft.com/office/drawing/2014/main" id="{5B7E0935-6EE8-4C61-AED5-09B9A2A99AF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 name="Freeform 9">
              <a:extLst>
                <a:ext uri="{FF2B5EF4-FFF2-40B4-BE49-F238E27FC236}">
                  <a16:creationId xmlns:a16="http://schemas.microsoft.com/office/drawing/2014/main" id="{EB962BD6-C878-48FF-A75E-DCC7BDA3C33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 name="Freeform 10">
              <a:extLst>
                <a:ext uri="{FF2B5EF4-FFF2-40B4-BE49-F238E27FC236}">
                  <a16:creationId xmlns:a16="http://schemas.microsoft.com/office/drawing/2014/main" id="{CABF3786-BDE1-4FE5-9967-F6B6131A2CF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 name="Freeform 11">
              <a:extLst>
                <a:ext uri="{FF2B5EF4-FFF2-40B4-BE49-F238E27FC236}">
                  <a16:creationId xmlns:a16="http://schemas.microsoft.com/office/drawing/2014/main" id="{4969707A-C75E-4F7F-A5C2-2991C654755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 name="Freeform 12">
              <a:extLst>
                <a:ext uri="{FF2B5EF4-FFF2-40B4-BE49-F238E27FC236}">
                  <a16:creationId xmlns:a16="http://schemas.microsoft.com/office/drawing/2014/main" id="{0E293989-8389-48CD-85D3-CAEFD5E9637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 name="Freeform 13">
              <a:extLst>
                <a:ext uri="{FF2B5EF4-FFF2-40B4-BE49-F238E27FC236}">
                  <a16:creationId xmlns:a16="http://schemas.microsoft.com/office/drawing/2014/main" id="{8DCF1E8B-9247-45E2-8641-90DA9F7D52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 name="Freeform 14">
              <a:extLst>
                <a:ext uri="{FF2B5EF4-FFF2-40B4-BE49-F238E27FC236}">
                  <a16:creationId xmlns:a16="http://schemas.microsoft.com/office/drawing/2014/main" id="{48DF418F-91AD-4E55-AF3B-F28FF45961B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 name="Freeform 15">
              <a:extLst>
                <a:ext uri="{FF2B5EF4-FFF2-40B4-BE49-F238E27FC236}">
                  <a16:creationId xmlns:a16="http://schemas.microsoft.com/office/drawing/2014/main" id="{EDBF35BD-D1DA-49B1-AE30-289189DACD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 name="Freeform 16">
              <a:extLst>
                <a:ext uri="{FF2B5EF4-FFF2-40B4-BE49-F238E27FC236}">
                  <a16:creationId xmlns:a16="http://schemas.microsoft.com/office/drawing/2014/main" id="{69198BEC-A3B6-4562-AB0F-3E7760026C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 name="Freeform 17">
              <a:extLst>
                <a:ext uri="{FF2B5EF4-FFF2-40B4-BE49-F238E27FC236}">
                  <a16:creationId xmlns:a16="http://schemas.microsoft.com/office/drawing/2014/main" id="{9AB30D45-77AB-4323-83A2-1A637D07D54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 name="Freeform 18">
              <a:extLst>
                <a:ext uri="{FF2B5EF4-FFF2-40B4-BE49-F238E27FC236}">
                  <a16:creationId xmlns:a16="http://schemas.microsoft.com/office/drawing/2014/main" id="{D1AD137E-7B63-434C-9D0D-5A64BB49685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 name="Freeform 19">
              <a:extLst>
                <a:ext uri="{FF2B5EF4-FFF2-40B4-BE49-F238E27FC236}">
                  <a16:creationId xmlns:a16="http://schemas.microsoft.com/office/drawing/2014/main" id="{8B32BE2D-36DC-4BD0-952E-8FE32A70DB8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 name="Freeform 20">
              <a:extLst>
                <a:ext uri="{FF2B5EF4-FFF2-40B4-BE49-F238E27FC236}">
                  <a16:creationId xmlns:a16="http://schemas.microsoft.com/office/drawing/2014/main" id="{930295E0-AD01-4DB0-9829-AD91BED608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 name="Freeform 21">
              <a:extLst>
                <a:ext uri="{FF2B5EF4-FFF2-40B4-BE49-F238E27FC236}">
                  <a16:creationId xmlns:a16="http://schemas.microsoft.com/office/drawing/2014/main" id="{29807E74-6BFD-4EA7-B3F3-92C0728A7D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 name="Freeform 22">
              <a:extLst>
                <a:ext uri="{FF2B5EF4-FFF2-40B4-BE49-F238E27FC236}">
                  <a16:creationId xmlns:a16="http://schemas.microsoft.com/office/drawing/2014/main" id="{C9EDBF49-4B87-4B6F-BEE6-DDC4A63CE60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 name="Freeform 23">
              <a:extLst>
                <a:ext uri="{FF2B5EF4-FFF2-40B4-BE49-F238E27FC236}">
                  <a16:creationId xmlns:a16="http://schemas.microsoft.com/office/drawing/2014/main" id="{7738C468-1405-4ED9-8392-F93FA995EE0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 name="Freeform 24">
              <a:extLst>
                <a:ext uri="{FF2B5EF4-FFF2-40B4-BE49-F238E27FC236}">
                  <a16:creationId xmlns:a16="http://schemas.microsoft.com/office/drawing/2014/main" id="{F16402CF-F511-450A-8584-8C8A5B7E9D9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 name="Freeform 25">
              <a:extLst>
                <a:ext uri="{FF2B5EF4-FFF2-40B4-BE49-F238E27FC236}">
                  <a16:creationId xmlns:a16="http://schemas.microsoft.com/office/drawing/2014/main" id="{85E5B49A-CFC2-4019-9BA6-528095F788C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5582842" y="-9240"/>
            <a:ext cx="3092804" cy="1433323"/>
          </a:xfrm>
        </p:spPr>
        <p:txBody>
          <a:bodyPr vert="horz" lIns="228600" tIns="228600" rIns="228600" bIns="228600" rtlCol="0" anchor="ctr">
            <a:normAutofit/>
          </a:bodyPr>
          <a:lstStyle/>
          <a:p>
            <a:pPr defTabSz="914400"/>
            <a:r>
              <a:rPr lang="en-US" sz="2800" spc="-150" dirty="0">
                <a:solidFill>
                  <a:schemeClr val="tx1"/>
                </a:solidFill>
              </a:rPr>
              <a:t>THE GLOBE</a:t>
            </a:r>
          </a:p>
        </p:txBody>
      </p:sp>
      <p:sp>
        <p:nvSpPr>
          <p:cNvPr id="98" name="Rectangle 97">
            <a:extLst>
              <a:ext uri="{FF2B5EF4-FFF2-40B4-BE49-F238E27FC236}">
                <a16:creationId xmlns:a16="http://schemas.microsoft.com/office/drawing/2014/main" id="{E972DE0D-2E53-4159-ABD3-C60152426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5790" y="795527"/>
            <a:ext cx="4477978" cy="5248847"/>
          </a:xfrm>
          <a:prstGeom prst="rect">
            <a:avLst/>
          </a:prstGeom>
          <a:solidFill>
            <a:schemeClr val="bg1"/>
          </a:solidFill>
          <a:ln w="19050">
            <a:solidFill>
              <a:schemeClr val="accent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Content Placeholder 7" descr="THE GLOBE.jpg"/>
          <p:cNvPicPr>
            <a:picLocks noGrp="1" noChangeAspect="1"/>
          </p:cNvPicPr>
          <p:nvPr>
            <p:ph idx="1"/>
          </p:nvPr>
        </p:nvPicPr>
        <p:blipFill rotWithShape="1">
          <a:blip r:embed="rId2">
            <a:extLst>
              <a:ext uri="{28A0092B-C50C-407E-A947-70E740481C1C}">
                <a14:useLocalDpi xmlns:a14="http://schemas.microsoft.com/office/drawing/2010/main" val="0"/>
              </a:ext>
            </a:extLst>
          </a:blip>
          <a:stretch/>
        </p:blipFill>
        <p:spPr>
          <a:xfrm>
            <a:off x="1079918" y="960214"/>
            <a:ext cx="3529721" cy="4919472"/>
          </a:xfrm>
          <a:prstGeom prst="rect">
            <a:avLst/>
          </a:prstGeom>
          <a:ln w="12700">
            <a:noFill/>
          </a:ln>
        </p:spPr>
      </p:pic>
      <p:sp>
        <p:nvSpPr>
          <p:cNvPr id="9" name="TextBox 8"/>
          <p:cNvSpPr txBox="1"/>
          <p:nvPr/>
        </p:nvSpPr>
        <p:spPr>
          <a:xfrm>
            <a:off x="5421596" y="4123317"/>
            <a:ext cx="3074706" cy="2051145"/>
          </a:xfrm>
          <a:prstGeom prst="rect">
            <a:avLst/>
          </a:prstGeom>
        </p:spPr>
        <p:txBody>
          <a:bodyPr vert="horz" lIns="91440" tIns="45720" rIns="91440" bIns="45720" rtlCol="0" anchor="ctr">
            <a:normAutofit fontScale="92500" lnSpcReduction="20000"/>
          </a:bodyPr>
          <a:lstStyle/>
          <a:p>
            <a:pPr indent="-228600" defTabSz="914400">
              <a:lnSpc>
                <a:spcPct val="120000"/>
              </a:lnSpc>
              <a:spcAft>
                <a:spcPts val="600"/>
              </a:spcAft>
              <a:buClr>
                <a:schemeClr val="accent1"/>
              </a:buClr>
              <a:buSzPct val="110000"/>
              <a:buFont typeface="Wingdings" panose="05000000000000000000" pitchFamily="2" charset="2"/>
              <a:buChar char="§"/>
            </a:pPr>
            <a:endParaRPr lang="en-US" dirty="0"/>
          </a:p>
          <a:p>
            <a:pPr marL="285750" indent="-228600" defTabSz="914400">
              <a:lnSpc>
                <a:spcPct val="120000"/>
              </a:lnSpc>
              <a:spcAft>
                <a:spcPts val="600"/>
              </a:spcAft>
              <a:buClr>
                <a:schemeClr val="accent1"/>
              </a:buClr>
              <a:buSzPct val="110000"/>
              <a:buFont typeface="Wingdings" panose="05000000000000000000" pitchFamily="2" charset="2"/>
              <a:buChar char="§"/>
            </a:pPr>
            <a:r>
              <a:rPr lang="en-US" dirty="0"/>
              <a:t>No proscenium.</a:t>
            </a:r>
          </a:p>
          <a:p>
            <a:pPr marL="285750" indent="-228600" defTabSz="914400">
              <a:lnSpc>
                <a:spcPct val="120000"/>
              </a:lnSpc>
              <a:spcAft>
                <a:spcPts val="600"/>
              </a:spcAft>
              <a:buClr>
                <a:schemeClr val="accent1"/>
              </a:buClr>
              <a:buSzPct val="110000"/>
              <a:buFont typeface="Wingdings" panose="05000000000000000000" pitchFamily="2" charset="2"/>
              <a:buChar char="§"/>
            </a:pPr>
            <a:r>
              <a:rPr lang="en-US" dirty="0"/>
              <a:t>Seating in the “Gods”.</a:t>
            </a:r>
          </a:p>
          <a:p>
            <a:pPr marL="285750" indent="-228600" defTabSz="914400">
              <a:lnSpc>
                <a:spcPct val="120000"/>
              </a:lnSpc>
              <a:spcAft>
                <a:spcPts val="600"/>
              </a:spcAft>
              <a:buClr>
                <a:schemeClr val="accent1"/>
              </a:buClr>
              <a:buSzPct val="110000"/>
              <a:buFont typeface="Wingdings" panose="05000000000000000000" pitchFamily="2" charset="2"/>
              <a:buChar char="§"/>
            </a:pPr>
            <a:r>
              <a:rPr lang="en-US" dirty="0"/>
              <a:t>Trap door in stage.</a:t>
            </a:r>
          </a:p>
          <a:p>
            <a:pPr marL="285750" indent="-228600" defTabSz="914400">
              <a:lnSpc>
                <a:spcPct val="120000"/>
              </a:lnSpc>
              <a:spcAft>
                <a:spcPts val="600"/>
              </a:spcAft>
              <a:buClr>
                <a:schemeClr val="accent1"/>
              </a:buClr>
              <a:buSzPct val="110000"/>
              <a:buFont typeface="Wingdings" panose="05000000000000000000" pitchFamily="2" charset="2"/>
              <a:buChar char="§"/>
            </a:pPr>
            <a:r>
              <a:rPr lang="en-US" dirty="0"/>
              <a:t>Standing room in yard.</a:t>
            </a:r>
          </a:p>
          <a:p>
            <a:pPr marL="285750" indent="-228600" defTabSz="914400">
              <a:lnSpc>
                <a:spcPct val="120000"/>
              </a:lnSpc>
              <a:spcAft>
                <a:spcPts val="600"/>
              </a:spcAft>
              <a:buClr>
                <a:schemeClr val="accent1"/>
              </a:buClr>
              <a:buSzPct val="110000"/>
              <a:buFont typeface="Wingdings" panose="05000000000000000000" pitchFamily="2" charset="2"/>
              <a:buChar char="§"/>
            </a:pPr>
            <a:r>
              <a:rPr lang="en-US" dirty="0"/>
              <a:t>Machine Room.</a:t>
            </a:r>
          </a:p>
        </p:txBody>
      </p:sp>
      <p:sp>
        <p:nvSpPr>
          <p:cNvPr id="10" name="TextBox 9"/>
          <p:cNvSpPr txBox="1"/>
          <p:nvPr/>
        </p:nvSpPr>
        <p:spPr>
          <a:xfrm>
            <a:off x="5500689" y="1267532"/>
            <a:ext cx="2921545" cy="3139321"/>
          </a:xfrm>
          <a:prstGeom prst="rect">
            <a:avLst/>
          </a:prstGeom>
          <a:noFill/>
        </p:spPr>
        <p:txBody>
          <a:bodyPr wrap="square" rtlCol="0">
            <a:spAutoFit/>
          </a:bodyPr>
          <a:lstStyle/>
          <a:p>
            <a:pPr>
              <a:spcAft>
                <a:spcPts val="600"/>
              </a:spcAft>
            </a:pPr>
            <a:r>
              <a:rPr lang="en-US" dirty="0"/>
              <a:t>Shakespeare may have acted in the second Globe, but he probably never wrote for it. It remained the home for Shakespeare’s old company until the closure of all the theatres under the Puritans in 1642. No longer of use, it was demolished in 1644.</a:t>
            </a:r>
          </a:p>
        </p:txBody>
      </p:sp>
    </p:spTree>
    <p:extLst>
      <p:ext uri="{BB962C8B-B14F-4D97-AF65-F5344CB8AC3E}">
        <p14:creationId xmlns:p14="http://schemas.microsoft.com/office/powerpoint/2010/main" val="337455133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828D1E49-2A21-4A83-A0E0-FB1597B4B2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088B852E-5494-418B-A833-75CF016A9E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134" y="0"/>
            <a:ext cx="9438087" cy="6853238"/>
            <a:chOff x="-417513" y="0"/>
            <a:chExt cx="12584114" cy="6853238"/>
          </a:xfrm>
        </p:grpSpPr>
        <p:sp>
          <p:nvSpPr>
            <p:cNvPr id="15" name="Freeform 5">
              <a:extLst>
                <a:ext uri="{FF2B5EF4-FFF2-40B4-BE49-F238E27FC236}">
                  <a16:creationId xmlns:a16="http://schemas.microsoft.com/office/drawing/2014/main" id="{DF31E3C1-1A46-4329-9F80-B576692FEE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 name="Freeform 6">
              <a:extLst>
                <a:ext uri="{FF2B5EF4-FFF2-40B4-BE49-F238E27FC236}">
                  <a16:creationId xmlns:a16="http://schemas.microsoft.com/office/drawing/2014/main" id="{294B4592-99CA-47B1-816F-CE2D44F65B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Freeform 7">
              <a:extLst>
                <a:ext uri="{FF2B5EF4-FFF2-40B4-BE49-F238E27FC236}">
                  <a16:creationId xmlns:a16="http://schemas.microsoft.com/office/drawing/2014/main" id="{BF690E4C-72F8-4AC5-AF99-562763CC67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 name="Freeform 8">
              <a:extLst>
                <a:ext uri="{FF2B5EF4-FFF2-40B4-BE49-F238E27FC236}">
                  <a16:creationId xmlns:a16="http://schemas.microsoft.com/office/drawing/2014/main" id="{F834CDD4-CAB8-4ACC-9AAC-5399C743DEC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Freeform 9">
              <a:extLst>
                <a:ext uri="{FF2B5EF4-FFF2-40B4-BE49-F238E27FC236}">
                  <a16:creationId xmlns:a16="http://schemas.microsoft.com/office/drawing/2014/main" id="{1AEB045A-6821-475B-A28E-047437ABEF5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Freeform 10">
              <a:extLst>
                <a:ext uri="{FF2B5EF4-FFF2-40B4-BE49-F238E27FC236}">
                  <a16:creationId xmlns:a16="http://schemas.microsoft.com/office/drawing/2014/main" id="{D9B790C0-3D34-4626-BAFB-6EB473F40C7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11">
              <a:extLst>
                <a:ext uri="{FF2B5EF4-FFF2-40B4-BE49-F238E27FC236}">
                  <a16:creationId xmlns:a16="http://schemas.microsoft.com/office/drawing/2014/main" id="{EDA4D87F-91A4-4628-9A6E-F01820A7EE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Freeform 12">
              <a:extLst>
                <a:ext uri="{FF2B5EF4-FFF2-40B4-BE49-F238E27FC236}">
                  <a16:creationId xmlns:a16="http://schemas.microsoft.com/office/drawing/2014/main" id="{045DAB88-124C-459C-A889-DAE9C9BE285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13">
              <a:extLst>
                <a:ext uri="{FF2B5EF4-FFF2-40B4-BE49-F238E27FC236}">
                  <a16:creationId xmlns:a16="http://schemas.microsoft.com/office/drawing/2014/main" id="{85D44010-1DAA-4CAC-B83F-7E3E8C455D4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14">
              <a:extLst>
                <a:ext uri="{FF2B5EF4-FFF2-40B4-BE49-F238E27FC236}">
                  <a16:creationId xmlns:a16="http://schemas.microsoft.com/office/drawing/2014/main" id="{E8C01D66-5C93-4A2E-AA74-DE97574EA4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5">
              <a:extLst>
                <a:ext uri="{FF2B5EF4-FFF2-40B4-BE49-F238E27FC236}">
                  <a16:creationId xmlns:a16="http://schemas.microsoft.com/office/drawing/2014/main" id="{E2E1A6E1-6C4A-47D3-81E2-9F8624F1BB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16">
              <a:extLst>
                <a:ext uri="{FF2B5EF4-FFF2-40B4-BE49-F238E27FC236}">
                  <a16:creationId xmlns:a16="http://schemas.microsoft.com/office/drawing/2014/main" id="{3E849CB5-4526-49DC-B77B-A20FDB7FFDA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17">
              <a:extLst>
                <a:ext uri="{FF2B5EF4-FFF2-40B4-BE49-F238E27FC236}">
                  <a16:creationId xmlns:a16="http://schemas.microsoft.com/office/drawing/2014/main" id="{5A18C8A4-FB2A-44C1-93D3-26C6DDFE0CC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18">
              <a:extLst>
                <a:ext uri="{FF2B5EF4-FFF2-40B4-BE49-F238E27FC236}">
                  <a16:creationId xmlns:a16="http://schemas.microsoft.com/office/drawing/2014/main" id="{85D014FD-8C5A-4071-B19E-4910AAB6186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19">
              <a:extLst>
                <a:ext uri="{FF2B5EF4-FFF2-40B4-BE49-F238E27FC236}">
                  <a16:creationId xmlns:a16="http://schemas.microsoft.com/office/drawing/2014/main" id="{A37D7262-3596-4026-9AD4-E94332E5260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20">
              <a:extLst>
                <a:ext uri="{FF2B5EF4-FFF2-40B4-BE49-F238E27FC236}">
                  <a16:creationId xmlns:a16="http://schemas.microsoft.com/office/drawing/2014/main" id="{187E37E0-AAC3-4B33-AF36-334ACCBD33C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1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 name="Freeform 21">
              <a:extLst>
                <a:ext uri="{FF2B5EF4-FFF2-40B4-BE49-F238E27FC236}">
                  <a16:creationId xmlns:a16="http://schemas.microsoft.com/office/drawing/2014/main" id="{409758BB-8A0E-4BEB-BC0C-F410AD98CDD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1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 name="Freeform 22">
              <a:extLst>
                <a:ext uri="{FF2B5EF4-FFF2-40B4-BE49-F238E27FC236}">
                  <a16:creationId xmlns:a16="http://schemas.microsoft.com/office/drawing/2014/main" id="{97C4EFE2-9D25-4978-BD9A-873B4927021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 name="Freeform 23">
              <a:extLst>
                <a:ext uri="{FF2B5EF4-FFF2-40B4-BE49-F238E27FC236}">
                  <a16:creationId xmlns:a16="http://schemas.microsoft.com/office/drawing/2014/main" id="{9CCAF82A-A0E0-4B55-A97B-EFFAE79AF7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 name="Freeform 24">
              <a:extLst>
                <a:ext uri="{FF2B5EF4-FFF2-40B4-BE49-F238E27FC236}">
                  <a16:creationId xmlns:a16="http://schemas.microsoft.com/office/drawing/2014/main" id="{4F800DD8-3954-4F73-8807-16F1CFAC1E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 name="Freeform 25">
              <a:extLst>
                <a:ext uri="{FF2B5EF4-FFF2-40B4-BE49-F238E27FC236}">
                  <a16:creationId xmlns:a16="http://schemas.microsoft.com/office/drawing/2014/main" id="{84E1C91A-4B06-4852-918C-6380FA986B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678657" y="795527"/>
            <a:ext cx="7866411" cy="1190912"/>
          </a:xfrm>
        </p:spPr>
        <p:txBody>
          <a:bodyPr vert="horz" lIns="228600" tIns="228600" rIns="228600" bIns="228600" rtlCol="0" anchor="ctr">
            <a:normAutofit/>
          </a:bodyPr>
          <a:lstStyle/>
          <a:p>
            <a:pPr defTabSz="914400"/>
            <a:r>
              <a:rPr lang="en-US" sz="2800" spc="-150" dirty="0">
                <a:solidFill>
                  <a:schemeClr val="tx1"/>
                </a:solidFill>
              </a:rPr>
              <a:t>Meanwhile, back in Italy…</a:t>
            </a:r>
            <a:br>
              <a:rPr lang="en-US" sz="2800" spc="-150" dirty="0">
                <a:solidFill>
                  <a:schemeClr val="tx1"/>
                </a:solidFill>
              </a:rPr>
            </a:br>
            <a:r>
              <a:rPr lang="en-US" sz="2800" spc="-150" dirty="0">
                <a:solidFill>
                  <a:schemeClr val="tx1"/>
                </a:solidFill>
              </a:rPr>
              <a:t>THE SPACE WAS changing…</a:t>
            </a:r>
          </a:p>
        </p:txBody>
      </p:sp>
      <p:sp>
        <p:nvSpPr>
          <p:cNvPr id="37" name="Rectangle 36">
            <a:extLst>
              <a:ext uri="{FF2B5EF4-FFF2-40B4-BE49-F238E27FC236}">
                <a16:creationId xmlns:a16="http://schemas.microsoft.com/office/drawing/2014/main" id="{E972DE0D-2E53-4159-ABD3-C60152426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2772" y="2250281"/>
            <a:ext cx="3719489" cy="3678237"/>
          </a:xfrm>
          <a:prstGeom prst="rect">
            <a:avLst/>
          </a:prstGeom>
          <a:solidFill>
            <a:schemeClr val="bg1"/>
          </a:solidFill>
          <a:ln w="19050">
            <a:solidFill>
              <a:schemeClr val="accent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Teatro Farnese.jpg"/>
          <p:cNvPicPr>
            <a:picLocks noGrp="1" noChangeAspect="1"/>
          </p:cNvPicPr>
          <p:nvPr>
            <p:ph idx="1"/>
          </p:nvPr>
        </p:nvPicPr>
        <p:blipFill rotWithShape="1">
          <a:blip r:embed="rId2">
            <a:extLst>
              <a:ext uri="{28A0092B-C50C-407E-A947-70E740481C1C}">
                <a14:useLocalDpi xmlns:a14="http://schemas.microsoft.com/office/drawing/2010/main" val="0"/>
              </a:ext>
            </a:extLst>
          </a:blip>
          <a:stretch/>
        </p:blipFill>
        <p:spPr>
          <a:xfrm>
            <a:off x="827442" y="2866172"/>
            <a:ext cx="3470148" cy="2446454"/>
          </a:xfrm>
          <a:prstGeom prst="rect">
            <a:avLst/>
          </a:prstGeom>
          <a:ln w="12700">
            <a:noFill/>
          </a:ln>
        </p:spPr>
      </p:pic>
      <p:sp>
        <p:nvSpPr>
          <p:cNvPr id="6" name="TextBox 5"/>
          <p:cNvSpPr txBox="1"/>
          <p:nvPr/>
        </p:nvSpPr>
        <p:spPr>
          <a:xfrm>
            <a:off x="4841883" y="1258887"/>
            <a:ext cx="3771696" cy="3699669"/>
          </a:xfrm>
          <a:prstGeom prst="rect">
            <a:avLst/>
          </a:prstGeom>
        </p:spPr>
        <p:txBody>
          <a:bodyPr vert="horz" lIns="91440" tIns="45720" rIns="91440" bIns="45720" rtlCol="0" anchor="ctr">
            <a:normAutofit/>
          </a:bodyPr>
          <a:lstStyle/>
          <a:p>
            <a:pPr algn="ctr" defTabSz="914400">
              <a:lnSpc>
                <a:spcPct val="120000"/>
              </a:lnSpc>
              <a:spcAft>
                <a:spcPts val="600"/>
              </a:spcAft>
              <a:buClr>
                <a:schemeClr val="accent1"/>
              </a:buClr>
              <a:buSzPct val="110000"/>
            </a:pPr>
            <a:r>
              <a:rPr lang="en-US" sz="2000" dirty="0" err="1"/>
              <a:t>Serlio</a:t>
            </a:r>
            <a:r>
              <a:rPr lang="en-US" sz="2000" dirty="0"/>
              <a:t> and </a:t>
            </a:r>
            <a:r>
              <a:rPr lang="en-US" sz="2000" dirty="0" err="1"/>
              <a:t>Aleotti</a:t>
            </a:r>
            <a:r>
              <a:rPr lang="en-US" sz="2000" dirty="0"/>
              <a:t> had built theatres which accommodated scenic elements, including backdrops, perspective and moving scenery.</a:t>
            </a:r>
          </a:p>
        </p:txBody>
      </p:sp>
      <p:sp>
        <p:nvSpPr>
          <p:cNvPr id="5" name="TextBox 4"/>
          <p:cNvSpPr txBox="1"/>
          <p:nvPr/>
        </p:nvSpPr>
        <p:spPr>
          <a:xfrm>
            <a:off x="54425" y="6002338"/>
            <a:ext cx="4891433" cy="400110"/>
          </a:xfrm>
          <a:prstGeom prst="rect">
            <a:avLst/>
          </a:prstGeom>
          <a:noFill/>
        </p:spPr>
        <p:txBody>
          <a:bodyPr wrap="square" rtlCol="0">
            <a:spAutoFit/>
          </a:bodyPr>
          <a:lstStyle/>
          <a:p>
            <a:pPr algn="r">
              <a:spcAft>
                <a:spcPts val="600"/>
              </a:spcAft>
            </a:pPr>
            <a:r>
              <a:rPr lang="en-US" sz="2000" b="1" dirty="0" err="1"/>
              <a:t>Teatro</a:t>
            </a:r>
            <a:r>
              <a:rPr lang="en-US" sz="2000" b="1" dirty="0"/>
              <a:t> Farnese, Parma 1620 (</a:t>
            </a:r>
            <a:r>
              <a:rPr lang="en-US" sz="2000" b="1" dirty="0" err="1"/>
              <a:t>Aleotti</a:t>
            </a:r>
            <a:r>
              <a:rPr lang="en-US" sz="2000" b="1" dirty="0"/>
              <a:t>)</a:t>
            </a:r>
          </a:p>
        </p:txBody>
      </p:sp>
      <p:sp>
        <p:nvSpPr>
          <p:cNvPr id="7" name="TextBox 6"/>
          <p:cNvSpPr txBox="1"/>
          <p:nvPr/>
        </p:nvSpPr>
        <p:spPr>
          <a:xfrm>
            <a:off x="4942879" y="4215940"/>
            <a:ext cx="3620098" cy="1677382"/>
          </a:xfrm>
          <a:prstGeom prst="rect">
            <a:avLst/>
          </a:prstGeom>
          <a:noFill/>
        </p:spPr>
        <p:txBody>
          <a:bodyPr wrap="square" rtlCol="0">
            <a:spAutoFit/>
          </a:bodyPr>
          <a:lstStyle/>
          <a:p>
            <a:pPr algn="ctr">
              <a:spcAft>
                <a:spcPts val="600"/>
              </a:spcAft>
            </a:pPr>
            <a:r>
              <a:rPr lang="en-US" sz="2000" dirty="0"/>
              <a:t>The depth of the Stage is only 10m short of the length of the Auditorium - designed to facilitate scenic devices. </a:t>
            </a:r>
          </a:p>
          <a:p>
            <a:pPr>
              <a:spcAft>
                <a:spcPts val="600"/>
              </a:spcAft>
            </a:pPr>
            <a:endParaRPr lang="en-US" dirty="0">
              <a:solidFill>
                <a:schemeClr val="bg1"/>
              </a:solidFill>
            </a:endParaRPr>
          </a:p>
        </p:txBody>
      </p:sp>
    </p:spTree>
    <p:extLst>
      <p:ext uri="{BB962C8B-B14F-4D97-AF65-F5344CB8AC3E}">
        <p14:creationId xmlns:p14="http://schemas.microsoft.com/office/powerpoint/2010/main" val="99010900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240535" cy="744556"/>
          </a:xfrm>
        </p:spPr>
        <p:txBody>
          <a:bodyPr>
            <a:normAutofit fontScale="90000"/>
          </a:bodyPr>
          <a:lstStyle/>
          <a:p>
            <a:r>
              <a:rPr lang="en-US"/>
              <a:t>Let’s look inside…</a:t>
            </a:r>
            <a:endParaRPr lang="en-US" dirty="0"/>
          </a:p>
        </p:txBody>
      </p:sp>
      <p:pic>
        <p:nvPicPr>
          <p:cNvPr id="4" name="Content Placeholder 3" descr="Farnese 1.jpg"/>
          <p:cNvPicPr>
            <a:picLocks noGrp="1" noChangeAspect="1"/>
          </p:cNvPicPr>
          <p:nvPr>
            <p:ph idx="1"/>
          </p:nvPr>
        </p:nvPicPr>
        <p:blipFill rotWithShape="1">
          <a:blip r:embed="rId2">
            <a:extLst>
              <a:ext uri="{28A0092B-C50C-407E-A947-70E740481C1C}">
                <a14:useLocalDpi xmlns:a14="http://schemas.microsoft.com/office/drawing/2010/main" val="0"/>
              </a:ext>
            </a:extLst>
          </a:blip>
          <a:srcRect l="85" r="-269"/>
          <a:stretch/>
        </p:blipFill>
        <p:spPr>
          <a:xfrm>
            <a:off x="457200" y="549646"/>
            <a:ext cx="3950773" cy="2774495"/>
          </a:xfrm>
          <a:ln w="76200" cmpd="sng">
            <a:solidFill>
              <a:srgbClr val="FF8E22"/>
            </a:solidFill>
          </a:ln>
        </p:spPr>
      </p:pic>
      <p:pic>
        <p:nvPicPr>
          <p:cNvPr id="7" name="Picture 6" descr="Farnese 2.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74755" y="3324141"/>
            <a:ext cx="3943438" cy="3206212"/>
          </a:xfrm>
          <a:prstGeom prst="rect">
            <a:avLst/>
          </a:prstGeom>
          <a:ln w="76200" cmpd="sng">
            <a:solidFill>
              <a:srgbClr val="FF8E22"/>
            </a:solidFill>
          </a:ln>
        </p:spPr>
      </p:pic>
      <p:sp>
        <p:nvSpPr>
          <p:cNvPr id="9" name="TextBox 8"/>
          <p:cNvSpPr txBox="1"/>
          <p:nvPr/>
        </p:nvSpPr>
        <p:spPr>
          <a:xfrm>
            <a:off x="4572000" y="827996"/>
            <a:ext cx="4083538" cy="1938992"/>
          </a:xfrm>
          <a:prstGeom prst="rect">
            <a:avLst/>
          </a:prstGeom>
          <a:noFill/>
        </p:spPr>
        <p:txBody>
          <a:bodyPr wrap="square" rtlCol="0">
            <a:spAutoFit/>
          </a:bodyPr>
          <a:lstStyle/>
          <a:p>
            <a:r>
              <a:rPr lang="en-US" sz="2400" dirty="0"/>
              <a:t>A view from the auditorium – bearing in mind that the “orchestra” is a performing area in front of the proscenium.</a:t>
            </a:r>
          </a:p>
        </p:txBody>
      </p:sp>
      <p:sp>
        <p:nvSpPr>
          <p:cNvPr id="10" name="TextBox 9"/>
          <p:cNvSpPr txBox="1"/>
          <p:nvPr/>
        </p:nvSpPr>
        <p:spPr>
          <a:xfrm>
            <a:off x="621227" y="3877499"/>
            <a:ext cx="3950773" cy="2308324"/>
          </a:xfrm>
          <a:prstGeom prst="rect">
            <a:avLst/>
          </a:prstGeom>
          <a:noFill/>
        </p:spPr>
        <p:txBody>
          <a:bodyPr wrap="square" rtlCol="0">
            <a:spAutoFit/>
          </a:bodyPr>
          <a:lstStyle/>
          <a:p>
            <a:pPr algn="r"/>
            <a:r>
              <a:rPr lang="en-US" sz="2400" dirty="0"/>
              <a:t>See the raked seating with boxes all around. A royal box was placed directly above the entry-way at the correct viewing-point for the perspective vista.</a:t>
            </a:r>
          </a:p>
        </p:txBody>
      </p:sp>
    </p:spTree>
    <p:extLst>
      <p:ext uri="{BB962C8B-B14F-4D97-AF65-F5344CB8AC3E}">
        <p14:creationId xmlns:p14="http://schemas.microsoft.com/office/powerpoint/2010/main" val="138839615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250841" y="68711"/>
            <a:ext cx="8638397" cy="1128954"/>
          </a:xfrm>
        </p:spPr>
        <p:txBody>
          <a:bodyPr>
            <a:normAutofit fontScale="90000"/>
          </a:bodyPr>
          <a:lstStyle/>
          <a:p>
            <a:r>
              <a:rPr lang="en-US" sz="3100" dirty="0">
                <a:solidFill>
                  <a:schemeClr val="tx1"/>
                </a:solidFill>
              </a:rPr>
              <a:t>Meanwhile, back in England…</a:t>
            </a:r>
            <a:br>
              <a:rPr lang="en-US" sz="3100" dirty="0">
                <a:solidFill>
                  <a:schemeClr val="tx1"/>
                </a:solidFill>
              </a:rPr>
            </a:br>
            <a:r>
              <a:rPr lang="en-US" sz="4900" spc="-150" dirty="0" err="1">
                <a:solidFill>
                  <a:schemeClr val="tx1"/>
                </a:solidFill>
                <a:latin typeface="Chalkduster"/>
                <a:cs typeface="Chalkduster"/>
              </a:rPr>
              <a:t>Inigo</a:t>
            </a:r>
            <a:r>
              <a:rPr lang="en-US" sz="4900" spc="-150" dirty="0">
                <a:solidFill>
                  <a:schemeClr val="tx1"/>
                </a:solidFill>
                <a:latin typeface="Chalkduster"/>
                <a:cs typeface="Chalkduster"/>
              </a:rPr>
              <a:t> Jones </a:t>
            </a:r>
            <a:r>
              <a:rPr lang="en-US" sz="3100" dirty="0">
                <a:solidFill>
                  <a:schemeClr val="tx1"/>
                </a:solidFill>
              </a:rPr>
              <a:t>was transforming THE SPACE…</a:t>
            </a:r>
          </a:p>
        </p:txBody>
      </p:sp>
      <p:sp>
        <p:nvSpPr>
          <p:cNvPr id="3" name="Content Placeholder 2"/>
          <p:cNvSpPr>
            <a:spLocks noGrp="1"/>
          </p:cNvSpPr>
          <p:nvPr>
            <p:ph idx="1"/>
          </p:nvPr>
        </p:nvSpPr>
        <p:spPr>
          <a:xfrm>
            <a:off x="2100808" y="2339824"/>
            <a:ext cx="6553264" cy="2508785"/>
          </a:xfrm>
        </p:spPr>
        <p:txBody>
          <a:bodyPr>
            <a:normAutofit/>
          </a:bodyPr>
          <a:lstStyle/>
          <a:p>
            <a:pPr>
              <a:buFont typeface="Wingdings" charset="2"/>
              <a:buChar char="§"/>
            </a:pPr>
            <a:r>
              <a:rPr lang="en-US" sz="2400" dirty="0"/>
              <a:t>Born in Smithfield, London in 1573, the son of a Welsh cloth worker.</a:t>
            </a:r>
          </a:p>
          <a:p>
            <a:pPr>
              <a:buFont typeface="Wingdings" charset="2"/>
              <a:buChar char="§"/>
            </a:pPr>
            <a:r>
              <a:rPr lang="en-US" sz="2400" dirty="0"/>
              <a:t>New scenic ideas were introduced into England in his designs, showing the developing pattern of changeable scenery.</a:t>
            </a:r>
          </a:p>
          <a:p>
            <a:pPr>
              <a:buFont typeface="Wingdings" charset="2"/>
              <a:buChar char="§"/>
            </a:pPr>
            <a:endParaRPr lang="en-US" sz="2400" dirty="0"/>
          </a:p>
          <a:p>
            <a:pPr>
              <a:buFont typeface="Wingdings" charset="2"/>
              <a:buChar char="§"/>
            </a:pPr>
            <a:endParaRPr lang="en-US" sz="2400" dirty="0"/>
          </a:p>
          <a:p>
            <a:pPr>
              <a:buFont typeface="Wingdings" charset="2"/>
              <a:buChar char="§"/>
            </a:pPr>
            <a:endParaRPr lang="en-US" sz="2400" dirty="0"/>
          </a:p>
          <a:p>
            <a:pPr>
              <a:buFont typeface="Wingdings" charset="2"/>
              <a:buChar char="§"/>
            </a:pPr>
            <a:endParaRPr lang="en-US" sz="2400" dirty="0"/>
          </a:p>
        </p:txBody>
      </p:sp>
      <p:pic>
        <p:nvPicPr>
          <p:cNvPr id="4" name="Picture 3"/>
          <p:cNvPicPr>
            <a:picLocks noChangeAspect="1"/>
          </p:cNvPicPr>
          <p:nvPr/>
        </p:nvPicPr>
        <p:blipFill rotWithShape="1">
          <a:blip r:embed="rId2"/>
          <a:srcRect l="14690" t="-1" r="17626" b="35204"/>
          <a:stretch/>
        </p:blipFill>
        <p:spPr>
          <a:xfrm>
            <a:off x="360585" y="1654255"/>
            <a:ext cx="1505057" cy="1731776"/>
          </a:xfrm>
          <a:prstGeom prst="rect">
            <a:avLst/>
          </a:prstGeom>
          <a:ln w="76200" cmpd="sng">
            <a:solidFill>
              <a:srgbClr val="FF8E22"/>
            </a:solidFill>
          </a:ln>
        </p:spPr>
      </p:pic>
      <p:sp>
        <p:nvSpPr>
          <p:cNvPr id="6" name="TextBox 5"/>
          <p:cNvSpPr txBox="1"/>
          <p:nvPr/>
        </p:nvSpPr>
        <p:spPr>
          <a:xfrm>
            <a:off x="331775" y="3842621"/>
            <a:ext cx="8557463" cy="2382191"/>
          </a:xfrm>
          <a:prstGeom prst="rect">
            <a:avLst/>
          </a:prstGeom>
          <a:noFill/>
        </p:spPr>
        <p:txBody>
          <a:bodyPr wrap="square" rtlCol="0">
            <a:spAutoFit/>
          </a:bodyPr>
          <a:lstStyle/>
          <a:p>
            <a:pPr marL="421200" indent="-385200">
              <a:spcBef>
                <a:spcPts val="576"/>
              </a:spcBef>
              <a:buClr>
                <a:schemeClr val="accent1"/>
              </a:buClr>
              <a:buFont typeface="Wingdings" charset="2"/>
              <a:buChar char="§"/>
            </a:pPr>
            <a:r>
              <a:rPr lang="en-US" sz="2400" dirty="0"/>
              <a:t>In 1604 he staged a masque in the medieval way with scenery set around the open floor of the hall.</a:t>
            </a:r>
          </a:p>
          <a:p>
            <a:pPr marL="421200" indent="-385200">
              <a:spcBef>
                <a:spcPts val="576"/>
              </a:spcBef>
              <a:buClr>
                <a:schemeClr val="accent1"/>
              </a:buClr>
              <a:buFont typeface="Wingdings" charset="2"/>
              <a:buChar char="§"/>
            </a:pPr>
            <a:r>
              <a:rPr lang="en-US" sz="2400" dirty="0"/>
              <a:t>By the end of the year he was concealing the scene with a great painted curtain which fell to reveal a seascape with moving waves, effected by the use of barley-sugar columns laid flat and turned by stage-hands.</a:t>
            </a:r>
          </a:p>
        </p:txBody>
      </p:sp>
    </p:spTree>
    <p:extLst>
      <p:ext uri="{BB962C8B-B14F-4D97-AF65-F5344CB8AC3E}">
        <p14:creationId xmlns:p14="http://schemas.microsoft.com/office/powerpoint/2010/main" val="278977932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199" y="274638"/>
            <a:ext cx="6539345" cy="713196"/>
          </a:xfrm>
        </p:spPr>
        <p:txBody>
          <a:bodyPr>
            <a:normAutofit fontScale="90000"/>
          </a:bodyPr>
          <a:lstStyle/>
          <a:p>
            <a:pPr algn="l"/>
            <a:r>
              <a:rPr lang="en-US" sz="4800" spc="-150" dirty="0" err="1">
                <a:solidFill>
                  <a:schemeClr val="tx1"/>
                </a:solidFill>
                <a:latin typeface="Chalkduster"/>
                <a:cs typeface="Chalkduster"/>
              </a:rPr>
              <a:t>Inigo</a:t>
            </a:r>
            <a:r>
              <a:rPr lang="en-US" sz="4800" spc="-150" dirty="0">
                <a:solidFill>
                  <a:schemeClr val="tx1"/>
                </a:solidFill>
                <a:latin typeface="Chalkduster"/>
                <a:cs typeface="Chalkduster"/>
              </a:rPr>
              <a:t> Jones… </a:t>
            </a:r>
            <a:endParaRPr lang="en-US" dirty="0">
              <a:solidFill>
                <a:schemeClr val="tx1"/>
              </a:solidFill>
            </a:endParaRPr>
          </a:p>
        </p:txBody>
      </p:sp>
      <p:pic>
        <p:nvPicPr>
          <p:cNvPr id="4" name="Content Placeholder 3" descr="Tudor Hall 1.jpg"/>
          <p:cNvPicPr>
            <a:picLocks noGrp="1" noChangeAspect="1"/>
          </p:cNvPicPr>
          <p:nvPr>
            <p:ph idx="1"/>
          </p:nvPr>
        </p:nvPicPr>
        <p:blipFill rotWithShape="1">
          <a:blip r:embed="rId2">
            <a:extLst>
              <a:ext uri="{28A0092B-C50C-407E-A947-70E740481C1C}">
                <a14:useLocalDpi xmlns:a14="http://schemas.microsoft.com/office/drawing/2010/main" val="0"/>
              </a:ext>
            </a:extLst>
          </a:blip>
          <a:srcRect t="-236" b="-236"/>
          <a:stretch/>
        </p:blipFill>
        <p:spPr>
          <a:xfrm>
            <a:off x="575365" y="1224309"/>
            <a:ext cx="3563539" cy="2490927"/>
          </a:xfrm>
          <a:ln w="76200" cmpd="sng">
            <a:solidFill>
              <a:srgbClr val="FF8E22"/>
            </a:solidFill>
          </a:ln>
        </p:spPr>
      </p:pic>
      <p:pic>
        <p:nvPicPr>
          <p:cNvPr id="6" name="Picture 5" descr="Tudor Hall 2.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28722" y="3778859"/>
            <a:ext cx="4035126" cy="2937430"/>
          </a:xfrm>
          <a:prstGeom prst="rect">
            <a:avLst/>
          </a:prstGeom>
          <a:ln w="76200" cmpd="sng">
            <a:solidFill>
              <a:srgbClr val="FF8E22"/>
            </a:solidFill>
          </a:ln>
        </p:spPr>
      </p:pic>
      <p:sp>
        <p:nvSpPr>
          <p:cNvPr id="7" name="TextBox 6"/>
          <p:cNvSpPr txBox="1"/>
          <p:nvPr/>
        </p:nvSpPr>
        <p:spPr>
          <a:xfrm>
            <a:off x="4722897" y="852479"/>
            <a:ext cx="4421103" cy="2944396"/>
          </a:xfrm>
          <a:prstGeom prst="rect">
            <a:avLst/>
          </a:prstGeom>
          <a:noFill/>
        </p:spPr>
        <p:txBody>
          <a:bodyPr wrap="square" rtlCol="0">
            <a:spAutoFit/>
          </a:bodyPr>
          <a:lstStyle/>
          <a:p>
            <a:pPr marL="285750" indent="-285750">
              <a:spcBef>
                <a:spcPts val="700"/>
              </a:spcBef>
              <a:buFont typeface="Wingdings" charset="2"/>
              <a:buChar char="§"/>
            </a:pPr>
            <a:r>
              <a:rPr lang="en-US" dirty="0" err="1"/>
              <a:t>Inigo</a:t>
            </a:r>
            <a:r>
              <a:rPr lang="en-US" dirty="0"/>
              <a:t> adapted the Tudor Hall in Whitehall for theatrical performances.</a:t>
            </a:r>
          </a:p>
          <a:p>
            <a:pPr marL="285750" indent="-285750">
              <a:spcBef>
                <a:spcPts val="700"/>
              </a:spcBef>
              <a:buFont typeface="Wingdings" charset="2"/>
              <a:buChar char="§"/>
            </a:pPr>
            <a:r>
              <a:rPr lang="en-US" dirty="0"/>
              <a:t>The seating was on only three sides or degrees.</a:t>
            </a:r>
          </a:p>
          <a:p>
            <a:pPr marL="285750" indent="-285750">
              <a:spcBef>
                <a:spcPts val="700"/>
              </a:spcBef>
              <a:buFont typeface="Wingdings" charset="2"/>
              <a:buChar char="§"/>
            </a:pPr>
            <a:r>
              <a:rPr lang="en-US" dirty="0"/>
              <a:t>We can see “wings” or “flats” creating perspective on the stage.</a:t>
            </a:r>
          </a:p>
          <a:p>
            <a:pPr marL="285750" indent="-285750">
              <a:spcBef>
                <a:spcPts val="700"/>
              </a:spcBef>
              <a:buFont typeface="Wingdings" charset="2"/>
              <a:buChar char="§"/>
            </a:pPr>
            <a:r>
              <a:rPr lang="en-US" dirty="0"/>
              <a:t>The performers used the central floor area as well as the stage.</a:t>
            </a:r>
          </a:p>
          <a:p>
            <a:pPr marL="285750" indent="-285750">
              <a:spcBef>
                <a:spcPts val="700"/>
              </a:spcBef>
              <a:buFont typeface="Wingdings" charset="2"/>
              <a:buChar char="§"/>
            </a:pPr>
            <a:endParaRPr lang="en-US" dirty="0"/>
          </a:p>
        </p:txBody>
      </p:sp>
      <p:sp>
        <p:nvSpPr>
          <p:cNvPr id="9" name="TextBox 8"/>
          <p:cNvSpPr txBox="1"/>
          <p:nvPr/>
        </p:nvSpPr>
        <p:spPr>
          <a:xfrm>
            <a:off x="280152" y="4005733"/>
            <a:ext cx="4302658" cy="2577629"/>
          </a:xfrm>
          <a:prstGeom prst="rect">
            <a:avLst/>
          </a:prstGeom>
          <a:noFill/>
        </p:spPr>
        <p:txBody>
          <a:bodyPr wrap="square" rtlCol="0">
            <a:spAutoFit/>
          </a:bodyPr>
          <a:lstStyle/>
          <a:p>
            <a:pPr marL="285750" indent="-285750">
              <a:spcBef>
                <a:spcPts val="700"/>
              </a:spcBef>
              <a:buSzPct val="80000"/>
              <a:buFont typeface="Wingdings" charset="2"/>
              <a:buChar char="§"/>
            </a:pPr>
            <a:r>
              <a:rPr lang="en-US" dirty="0" err="1"/>
              <a:t>Inigo</a:t>
            </a:r>
            <a:r>
              <a:rPr lang="en-US" dirty="0"/>
              <a:t> Jones considered all the practical questions when planning a space.</a:t>
            </a:r>
          </a:p>
          <a:p>
            <a:pPr marL="285750" indent="-285750">
              <a:spcBef>
                <a:spcPts val="700"/>
              </a:spcBef>
              <a:buFont typeface="Wingdings" charset="2"/>
              <a:buChar char="§"/>
            </a:pPr>
            <a:r>
              <a:rPr lang="en-US" dirty="0"/>
              <a:t>This space follows the old medieval pattern.</a:t>
            </a:r>
          </a:p>
          <a:p>
            <a:pPr marL="285750" indent="-285750">
              <a:spcBef>
                <a:spcPts val="700"/>
              </a:spcBef>
              <a:buFont typeface="Wingdings" charset="2"/>
              <a:buChar char="§"/>
            </a:pPr>
            <a:r>
              <a:rPr lang="en-US" dirty="0"/>
              <a:t>Then </a:t>
            </a:r>
            <a:r>
              <a:rPr lang="en-US" dirty="0" err="1"/>
              <a:t>Inigo</a:t>
            </a:r>
            <a:r>
              <a:rPr lang="en-US" dirty="0"/>
              <a:t> was inspired by the revival of the classical Roman theatre. </a:t>
            </a:r>
          </a:p>
          <a:p>
            <a:pPr>
              <a:spcBef>
                <a:spcPts val="700"/>
              </a:spcBef>
            </a:pPr>
            <a:endParaRPr lang="en-US" dirty="0"/>
          </a:p>
        </p:txBody>
      </p:sp>
    </p:spTree>
    <p:extLst>
      <p:ext uri="{BB962C8B-B14F-4D97-AF65-F5344CB8AC3E}">
        <p14:creationId xmlns:p14="http://schemas.microsoft.com/office/powerpoint/2010/main" val="302477048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6754527" cy="838636"/>
          </a:xfrm>
        </p:spPr>
        <p:txBody>
          <a:bodyPr>
            <a:normAutofit fontScale="90000"/>
          </a:bodyPr>
          <a:lstStyle/>
          <a:p>
            <a:pPr algn="l"/>
            <a:r>
              <a:rPr lang="en-US" sz="4400" spc="-150" dirty="0" err="1">
                <a:solidFill>
                  <a:schemeClr val="tx1"/>
                </a:solidFill>
                <a:latin typeface="Chalkduster"/>
                <a:cs typeface="Chalkduster"/>
              </a:rPr>
              <a:t>Inigo</a:t>
            </a:r>
            <a:r>
              <a:rPr lang="en-US" sz="4400" spc="-150" dirty="0">
                <a:solidFill>
                  <a:schemeClr val="tx1"/>
                </a:solidFill>
                <a:latin typeface="Chalkduster"/>
                <a:cs typeface="Chalkduster"/>
              </a:rPr>
              <a:t> Jones … </a:t>
            </a:r>
            <a:endParaRPr lang="en-US" dirty="0">
              <a:solidFill>
                <a:schemeClr val="tx1"/>
              </a:solidFill>
            </a:endParaRPr>
          </a:p>
        </p:txBody>
      </p:sp>
      <p:sp>
        <p:nvSpPr>
          <p:cNvPr id="3" name="Content Placeholder 2"/>
          <p:cNvSpPr>
            <a:spLocks noGrp="1"/>
          </p:cNvSpPr>
          <p:nvPr>
            <p:ph idx="1"/>
          </p:nvPr>
        </p:nvSpPr>
        <p:spPr>
          <a:xfrm>
            <a:off x="457199" y="1254393"/>
            <a:ext cx="8243907" cy="1019194"/>
          </a:xfrm>
        </p:spPr>
        <p:txBody>
          <a:bodyPr>
            <a:normAutofit/>
          </a:bodyPr>
          <a:lstStyle/>
          <a:p>
            <a:pPr marL="36576" indent="0" algn="ctr">
              <a:buNone/>
            </a:pPr>
            <a:r>
              <a:rPr lang="en-US" sz="2400" dirty="0"/>
              <a:t>Following a visit to Palladia’s </a:t>
            </a:r>
            <a:r>
              <a:rPr lang="en-US" sz="2400" dirty="0" err="1"/>
              <a:t>Teatro</a:t>
            </a:r>
            <a:r>
              <a:rPr lang="en-US" sz="2400" dirty="0"/>
              <a:t> </a:t>
            </a:r>
            <a:r>
              <a:rPr lang="en-US" sz="2400" dirty="0" err="1"/>
              <a:t>Olympico</a:t>
            </a:r>
            <a:r>
              <a:rPr lang="en-US" sz="2400" dirty="0"/>
              <a:t>, </a:t>
            </a:r>
            <a:r>
              <a:rPr lang="en-US" sz="2400" dirty="0" err="1"/>
              <a:t>Inigo</a:t>
            </a:r>
            <a:r>
              <a:rPr lang="en-US" sz="2400" dirty="0"/>
              <a:t> Jones converted the Cockpit-in-Court into a small theatre.</a:t>
            </a:r>
          </a:p>
        </p:txBody>
      </p:sp>
      <p:pic>
        <p:nvPicPr>
          <p:cNvPr id="6" name="Picture 5" descr="cockpit 1.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49087" y="2495176"/>
            <a:ext cx="5383355" cy="3745428"/>
          </a:xfrm>
          <a:prstGeom prst="rect">
            <a:avLst/>
          </a:prstGeom>
          <a:ln w="76200" cmpd="sng">
            <a:solidFill>
              <a:srgbClr val="FF8E22"/>
            </a:solidFill>
          </a:ln>
        </p:spPr>
      </p:pic>
      <p:sp>
        <p:nvSpPr>
          <p:cNvPr id="8" name="TextBox 7"/>
          <p:cNvSpPr txBox="1"/>
          <p:nvPr/>
        </p:nvSpPr>
        <p:spPr>
          <a:xfrm>
            <a:off x="250843" y="2326740"/>
            <a:ext cx="2994434" cy="3970318"/>
          </a:xfrm>
          <a:prstGeom prst="rect">
            <a:avLst/>
          </a:prstGeom>
          <a:noFill/>
        </p:spPr>
        <p:txBody>
          <a:bodyPr wrap="square" rtlCol="0">
            <a:spAutoFit/>
          </a:bodyPr>
          <a:lstStyle/>
          <a:p>
            <a:r>
              <a:rPr lang="en-US" dirty="0"/>
              <a:t>It had a raised stage occupying half the auditorium space, backed by a semi- circular </a:t>
            </a:r>
            <a:r>
              <a:rPr lang="en-US" b="1" i="1" dirty="0"/>
              <a:t>FRONS SCAENAE</a:t>
            </a:r>
            <a:r>
              <a:rPr lang="en-US" dirty="0"/>
              <a:t>, or </a:t>
            </a:r>
            <a:r>
              <a:rPr lang="en-US" b="1" i="1" dirty="0"/>
              <a:t>back scene</a:t>
            </a:r>
            <a:r>
              <a:rPr lang="en-US" dirty="0"/>
              <a:t>.</a:t>
            </a:r>
          </a:p>
          <a:p>
            <a:endParaRPr lang="en-US" dirty="0"/>
          </a:p>
          <a:p>
            <a:r>
              <a:rPr lang="en-US" dirty="0"/>
              <a:t>A central arched opening had a perspective scene behind it.</a:t>
            </a:r>
          </a:p>
          <a:p>
            <a:endParaRPr lang="en-US" dirty="0"/>
          </a:p>
          <a:p>
            <a:r>
              <a:rPr lang="en-US" dirty="0"/>
              <a:t>The arch had two doors on each side, and a central opening on a level above it.</a:t>
            </a:r>
          </a:p>
          <a:p>
            <a:endParaRPr lang="en-US" dirty="0"/>
          </a:p>
        </p:txBody>
      </p:sp>
    </p:spTree>
    <p:extLst>
      <p:ext uri="{BB962C8B-B14F-4D97-AF65-F5344CB8AC3E}">
        <p14:creationId xmlns:p14="http://schemas.microsoft.com/office/powerpoint/2010/main" val="324045658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7839"/>
            <a:ext cx="6205809" cy="1152234"/>
          </a:xfrm>
        </p:spPr>
        <p:txBody>
          <a:bodyPr>
            <a:normAutofit/>
          </a:bodyPr>
          <a:lstStyle/>
          <a:p>
            <a:pPr algn="l"/>
            <a:r>
              <a:rPr lang="en-US" sz="3600" spc="-150" dirty="0" err="1">
                <a:solidFill>
                  <a:schemeClr val="tx1"/>
                </a:solidFill>
                <a:latin typeface="Chalkduster"/>
                <a:cs typeface="Chalkduster"/>
              </a:rPr>
              <a:t>Inigo</a:t>
            </a:r>
            <a:r>
              <a:rPr lang="en-US" sz="3600" spc="-150" dirty="0">
                <a:solidFill>
                  <a:schemeClr val="tx1"/>
                </a:solidFill>
                <a:latin typeface="Chalkduster"/>
                <a:cs typeface="Chalkduster"/>
              </a:rPr>
              <a:t> Jones …  </a:t>
            </a:r>
            <a:endParaRPr lang="en-US" sz="3600" dirty="0">
              <a:solidFill>
                <a:schemeClr val="tx1"/>
              </a:solidFill>
            </a:endParaRPr>
          </a:p>
        </p:txBody>
      </p:sp>
      <p:sp>
        <p:nvSpPr>
          <p:cNvPr id="6" name="Content Placeholder 5"/>
          <p:cNvSpPr>
            <a:spLocks noGrp="1"/>
          </p:cNvSpPr>
          <p:nvPr>
            <p:ph idx="1"/>
          </p:nvPr>
        </p:nvSpPr>
        <p:spPr>
          <a:xfrm>
            <a:off x="355666" y="1489591"/>
            <a:ext cx="4230423" cy="4515253"/>
          </a:xfrm>
        </p:spPr>
        <p:txBody>
          <a:bodyPr>
            <a:noAutofit/>
          </a:bodyPr>
          <a:lstStyle/>
          <a:p>
            <a:pPr marL="36576" indent="0">
              <a:buNone/>
            </a:pPr>
            <a:r>
              <a:rPr lang="en-US" sz="1800" dirty="0"/>
              <a:t>The seating area had five degrees, and the audience would have sat on stools or fixed benches.</a:t>
            </a:r>
          </a:p>
          <a:p>
            <a:pPr marL="36576" indent="0">
              <a:lnSpc>
                <a:spcPct val="50000"/>
              </a:lnSpc>
              <a:buNone/>
            </a:pPr>
            <a:endParaRPr lang="en-US" sz="1800" dirty="0"/>
          </a:p>
          <a:p>
            <a:pPr marL="36576" indent="0">
              <a:buNone/>
            </a:pPr>
            <a:r>
              <a:rPr lang="en-US" sz="1800" dirty="0"/>
              <a:t>The ceiling of the hall was covered with calico and stars of silver foil.</a:t>
            </a:r>
          </a:p>
          <a:p>
            <a:pPr marL="36576" indent="0">
              <a:lnSpc>
                <a:spcPct val="50000"/>
              </a:lnSpc>
              <a:buNone/>
            </a:pPr>
            <a:endParaRPr lang="en-US" sz="1800" dirty="0"/>
          </a:p>
          <a:p>
            <a:pPr marL="36576" indent="0">
              <a:buNone/>
            </a:pPr>
            <a:r>
              <a:rPr lang="en-US" sz="1800" dirty="0"/>
              <a:t>The introduction of the Roman </a:t>
            </a:r>
            <a:r>
              <a:rPr lang="en-US" sz="1800" b="1" i="1" dirty="0"/>
              <a:t>FRONS SCAENAE </a:t>
            </a:r>
            <a:r>
              <a:rPr lang="en-US" sz="1800" dirty="0"/>
              <a:t>into Britain, with its doorways and balconies, was to remain a feature for some time.</a:t>
            </a:r>
          </a:p>
        </p:txBody>
      </p:sp>
      <p:pic>
        <p:nvPicPr>
          <p:cNvPr id="7" name="Picture 6" descr="Cockpit 3.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795507" y="1676309"/>
            <a:ext cx="3992827" cy="4515253"/>
          </a:xfrm>
          <a:prstGeom prst="rect">
            <a:avLst/>
          </a:prstGeom>
          <a:ln w="76200" cmpd="sng">
            <a:solidFill>
              <a:srgbClr val="FF8E22"/>
            </a:solidFill>
          </a:ln>
        </p:spPr>
      </p:pic>
      <p:sp>
        <p:nvSpPr>
          <p:cNvPr id="8" name="TextBox 7"/>
          <p:cNvSpPr txBox="1"/>
          <p:nvPr/>
        </p:nvSpPr>
        <p:spPr>
          <a:xfrm>
            <a:off x="4753753" y="1127238"/>
            <a:ext cx="3818511" cy="369332"/>
          </a:xfrm>
          <a:prstGeom prst="rect">
            <a:avLst/>
          </a:prstGeom>
          <a:noFill/>
        </p:spPr>
        <p:txBody>
          <a:bodyPr wrap="none" rtlCol="0">
            <a:spAutoFit/>
          </a:bodyPr>
          <a:lstStyle/>
          <a:p>
            <a:pPr algn="ctr"/>
            <a:r>
              <a:rPr lang="en-US" dirty="0">
                <a:latin typeface="Chalkduster"/>
                <a:cs typeface="Chalkduster"/>
              </a:rPr>
              <a:t>Cockpit-in-Court, Whitehall</a:t>
            </a:r>
          </a:p>
        </p:txBody>
      </p:sp>
    </p:spTree>
    <p:extLst>
      <p:ext uri="{BB962C8B-B14F-4D97-AF65-F5344CB8AC3E}">
        <p14:creationId xmlns:p14="http://schemas.microsoft.com/office/powerpoint/2010/main" val="229603252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272503" y="149200"/>
            <a:ext cx="4951596" cy="838636"/>
          </a:xfrm>
        </p:spPr>
        <p:txBody>
          <a:bodyPr>
            <a:normAutofit fontScale="90000"/>
          </a:bodyPr>
          <a:lstStyle/>
          <a:p>
            <a:pPr algn="l"/>
            <a:r>
              <a:rPr lang="en-US" sz="3600" spc="-150" dirty="0" err="1">
                <a:solidFill>
                  <a:schemeClr val="tx1"/>
                </a:solidFill>
                <a:latin typeface="Chalkduster"/>
                <a:cs typeface="Chalkduster"/>
              </a:rPr>
              <a:t>Inigo</a:t>
            </a:r>
            <a:r>
              <a:rPr lang="en-US" sz="3600" spc="-150" dirty="0">
                <a:solidFill>
                  <a:schemeClr val="tx1"/>
                </a:solidFill>
                <a:latin typeface="Chalkduster"/>
                <a:cs typeface="Chalkduster"/>
              </a:rPr>
              <a:t> Jones … </a:t>
            </a:r>
            <a:endParaRPr lang="en-US" sz="3600" dirty="0">
              <a:solidFill>
                <a:schemeClr val="tx1"/>
              </a:solidFill>
            </a:endParaRPr>
          </a:p>
        </p:txBody>
      </p:sp>
      <p:pic>
        <p:nvPicPr>
          <p:cNvPr id="4" name="Content Placeholder 3" descr="Olympico.jpg"/>
          <p:cNvPicPr>
            <a:picLocks noGrp="1" noChangeAspect="1"/>
          </p:cNvPicPr>
          <p:nvPr>
            <p:ph idx="1"/>
          </p:nvPr>
        </p:nvPicPr>
        <p:blipFill rotWithShape="1">
          <a:blip r:embed="rId2">
            <a:extLst>
              <a:ext uri="{28A0092B-C50C-407E-A947-70E740481C1C}">
                <a14:useLocalDpi xmlns:a14="http://schemas.microsoft.com/office/drawing/2010/main" val="0"/>
              </a:ext>
            </a:extLst>
          </a:blip>
          <a:srcRect l="-124" r="-60"/>
          <a:stretch/>
        </p:blipFill>
        <p:spPr>
          <a:xfrm>
            <a:off x="272503" y="3653530"/>
            <a:ext cx="4389748" cy="2868612"/>
          </a:xfrm>
          <a:ln w="76200" cmpd="sng">
            <a:solidFill>
              <a:srgbClr val="FF8E22"/>
            </a:solidFill>
          </a:ln>
        </p:spPr>
      </p:pic>
      <p:pic>
        <p:nvPicPr>
          <p:cNvPr id="5" name="Picture 4" descr="cockpit 1.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111301" y="243964"/>
            <a:ext cx="4760196" cy="3175051"/>
          </a:xfrm>
          <a:prstGeom prst="rect">
            <a:avLst/>
          </a:prstGeom>
          <a:ln w="76200" cmpd="sng">
            <a:solidFill>
              <a:srgbClr val="FF8E22"/>
            </a:solidFill>
          </a:ln>
        </p:spPr>
      </p:pic>
      <p:sp>
        <p:nvSpPr>
          <p:cNvPr id="6" name="TextBox 5"/>
          <p:cNvSpPr txBox="1"/>
          <p:nvPr/>
        </p:nvSpPr>
        <p:spPr>
          <a:xfrm>
            <a:off x="403195" y="1265478"/>
            <a:ext cx="3573060" cy="1938992"/>
          </a:xfrm>
          <a:prstGeom prst="rect">
            <a:avLst/>
          </a:prstGeom>
          <a:noFill/>
        </p:spPr>
        <p:txBody>
          <a:bodyPr wrap="square" rtlCol="0">
            <a:spAutoFit/>
          </a:bodyPr>
          <a:lstStyle/>
          <a:p>
            <a:r>
              <a:rPr lang="en-US" sz="2400" dirty="0"/>
              <a:t>We can see the influence of TEATRO OLYMPICO (below) on the plan for COCKPIT-IN-COURT.</a:t>
            </a:r>
          </a:p>
        </p:txBody>
      </p:sp>
      <p:sp>
        <p:nvSpPr>
          <p:cNvPr id="7" name="TextBox 6"/>
          <p:cNvSpPr txBox="1"/>
          <p:nvPr/>
        </p:nvSpPr>
        <p:spPr>
          <a:xfrm>
            <a:off x="5035562" y="3964451"/>
            <a:ext cx="3835935" cy="2246769"/>
          </a:xfrm>
          <a:prstGeom prst="rect">
            <a:avLst/>
          </a:prstGeom>
          <a:noFill/>
        </p:spPr>
        <p:txBody>
          <a:bodyPr wrap="square" rtlCol="0">
            <a:spAutoFit/>
          </a:bodyPr>
          <a:lstStyle/>
          <a:p>
            <a:r>
              <a:rPr lang="en-US" sz="2000" b="1" dirty="0"/>
              <a:t>With the advent of perspective scenery, the relationship between the placing of the audience and the action would now be examined and tested in many different ways.</a:t>
            </a:r>
          </a:p>
        </p:txBody>
      </p:sp>
    </p:spTree>
    <p:extLst>
      <p:ext uri="{BB962C8B-B14F-4D97-AF65-F5344CB8AC3E}">
        <p14:creationId xmlns:p14="http://schemas.microsoft.com/office/powerpoint/2010/main" val="387383984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75627FE-0AC5-4349-AC08-45A58BEC9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F87AAF7B-2090-475D-9C3E-FDC03DD87A8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134" y="0"/>
            <a:ext cx="9438087" cy="6853238"/>
            <a:chOff x="-417513" y="0"/>
            <a:chExt cx="12584114" cy="6853238"/>
          </a:xfrm>
        </p:grpSpPr>
        <p:sp>
          <p:nvSpPr>
            <p:cNvPr id="11" name="Freeform 5">
              <a:extLst>
                <a:ext uri="{FF2B5EF4-FFF2-40B4-BE49-F238E27FC236}">
                  <a16:creationId xmlns:a16="http://schemas.microsoft.com/office/drawing/2014/main" id="{F2DCEC33-4B31-44BC-99CB-9E4845DC4C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sp>
          <p:nvSpPr>
            <p:cNvPr id="12" name="Freeform 6">
              <a:extLst>
                <a:ext uri="{FF2B5EF4-FFF2-40B4-BE49-F238E27FC236}">
                  <a16:creationId xmlns:a16="http://schemas.microsoft.com/office/drawing/2014/main" id="{204E0A10-D288-4B22-87A1-737B0A37D1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9A3E042E-4911-425A-84BB-04BF90D07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3A49226D-3129-4C5A-9641-3D03BEEA79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9CC3C315-B515-4DD8-AC22-9D8417B37F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1A961828-F78F-4D56-A98E-037806C637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739D4F9D-3728-42C1-8302-452D51321C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B4D9647E-354D-4CA8-B4A7-39172E5EA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A3EC74E0-5222-4ACC-BCEC-1AA189D3BC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C0AE72B4-084D-42E6-ABED-5FD4650D4B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C9D1F5DD-8D50-4098-8D2B-10E2847527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D48F3941-C3C7-4589-AA46-067F6BB2D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C16BBE9A-4BE3-4401-82C5-8041DB14E5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06180330-CCD3-4D14-A652-D60C28252D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616C90F6-4133-43A5-B47C-7750FE2819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D7C03F90-E828-4414-8A53-92069FFB68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6ADDE443-75AA-4F32-A2EE-272C4347CE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bg1">
                  <a:alpha val="35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ACD281C1-1D59-453F-A33A-D83E39EB06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60217FAC-29FE-4D6B-9BB4-FF41AA756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0D3CC33A-6E36-4A72-9965-8E20FB05D1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F128F04E-05CD-4035-A32B-6E9ABAB931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33" name="Rectangle 32">
            <a:extLst>
              <a:ext uri="{FF2B5EF4-FFF2-40B4-BE49-F238E27FC236}">
                <a16:creationId xmlns:a16="http://schemas.microsoft.com/office/drawing/2014/main" id="{BC2574CF-1D35-4994-87BD-5A3378E1A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578837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84094" y="960120"/>
            <a:ext cx="2899271" cy="4171278"/>
          </a:xfrm>
        </p:spPr>
        <p:txBody>
          <a:bodyPr>
            <a:normAutofit/>
          </a:bodyPr>
          <a:lstStyle/>
          <a:p>
            <a:pPr algn="r"/>
            <a:r>
              <a:rPr lang="en-US" sz="3800">
                <a:solidFill>
                  <a:schemeClr val="tx1"/>
                </a:solidFill>
              </a:rPr>
              <a:t>A NEW SPACE - </a:t>
            </a:r>
            <a:r>
              <a:rPr lang="en-US" sz="3800" spc="-150">
                <a:solidFill>
                  <a:schemeClr val="tx1"/>
                </a:solidFill>
                <a:latin typeface="Chalkduster"/>
                <a:cs typeface="Chalkduster"/>
              </a:rPr>
              <a:t>OPERA!</a:t>
            </a:r>
            <a:endParaRPr lang="en-US" sz="3800">
              <a:solidFill>
                <a:schemeClr val="tx1"/>
              </a:solidFill>
            </a:endParaRPr>
          </a:p>
        </p:txBody>
      </p:sp>
      <p:cxnSp>
        <p:nvCxnSpPr>
          <p:cNvPr id="41" name="Straight Connector 34">
            <a:extLst>
              <a:ext uri="{FF2B5EF4-FFF2-40B4-BE49-F238E27FC236}">
                <a16:creationId xmlns:a16="http://schemas.microsoft.com/office/drawing/2014/main" id="{68B6AB33-DFE6-4FE4-94FE-C9E25424AD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564197" y="1200150"/>
            <a:ext cx="0" cy="3543972"/>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3958829" y="1069627"/>
            <a:ext cx="5023247" cy="5552846"/>
          </a:xfrm>
        </p:spPr>
        <p:txBody>
          <a:bodyPr>
            <a:normAutofit/>
          </a:bodyPr>
          <a:lstStyle/>
          <a:p>
            <a:pPr>
              <a:lnSpc>
                <a:spcPct val="110000"/>
              </a:lnSpc>
              <a:buFont typeface="Wingdings" charset="2"/>
              <a:buChar char="§"/>
            </a:pPr>
            <a:r>
              <a:rPr lang="en-US" dirty="0"/>
              <a:t>Italian presentations containing plays, music and dancing became known as </a:t>
            </a:r>
            <a:r>
              <a:rPr lang="en-US" dirty="0">
                <a:latin typeface="Chalkduster"/>
                <a:cs typeface="Chalkduster"/>
              </a:rPr>
              <a:t>Opera</a:t>
            </a:r>
            <a:r>
              <a:rPr lang="en-US" dirty="0"/>
              <a:t>. </a:t>
            </a:r>
          </a:p>
          <a:p>
            <a:pPr>
              <a:lnSpc>
                <a:spcPct val="110000"/>
              </a:lnSpc>
              <a:buFont typeface="Wingdings" charset="2"/>
              <a:buChar char="§"/>
            </a:pPr>
            <a:r>
              <a:rPr lang="en-US" dirty="0"/>
              <a:t>In 1637 the Teatro SS. Giovanni e Paolo was opened in Venice. </a:t>
            </a:r>
          </a:p>
          <a:p>
            <a:pPr>
              <a:lnSpc>
                <a:spcPct val="110000"/>
              </a:lnSpc>
              <a:buFont typeface="Wingdings" charset="2"/>
              <a:buChar char="§"/>
            </a:pPr>
            <a:r>
              <a:rPr lang="en-US" dirty="0"/>
              <a:t>Similar in shape to the Teatro Farnese.</a:t>
            </a:r>
          </a:p>
          <a:p>
            <a:pPr>
              <a:lnSpc>
                <a:spcPct val="110000"/>
              </a:lnSpc>
              <a:buFont typeface="Wingdings" charset="2"/>
              <a:buChar char="§"/>
            </a:pPr>
            <a:r>
              <a:rPr lang="en-US" dirty="0"/>
              <a:t>Individual boxes for audience – which were available to rent annually.</a:t>
            </a:r>
          </a:p>
          <a:p>
            <a:pPr>
              <a:lnSpc>
                <a:spcPct val="110000"/>
              </a:lnSpc>
              <a:buFont typeface="Wingdings" charset="2"/>
              <a:buChar char="§"/>
            </a:pPr>
            <a:r>
              <a:rPr lang="en-US" dirty="0"/>
              <a:t>Orchestra pit for musicians.</a:t>
            </a:r>
          </a:p>
          <a:p>
            <a:pPr>
              <a:lnSpc>
                <a:spcPct val="110000"/>
              </a:lnSpc>
              <a:buFont typeface="Wingdings" charset="2"/>
              <a:buChar char="§"/>
            </a:pPr>
            <a:r>
              <a:rPr lang="en-US" dirty="0"/>
              <a:t>Wall separating audience from the performance area for the first time.</a:t>
            </a:r>
          </a:p>
          <a:p>
            <a:pPr>
              <a:lnSpc>
                <a:spcPct val="110000"/>
              </a:lnSpc>
              <a:buFont typeface="Wingdings" charset="2"/>
              <a:buChar char="§"/>
            </a:pPr>
            <a:r>
              <a:rPr lang="en-US" dirty="0"/>
              <a:t>Venetian architect and designer </a:t>
            </a:r>
            <a:r>
              <a:rPr lang="en-US" b="1" dirty="0"/>
              <a:t>TORRELLI</a:t>
            </a:r>
            <a:r>
              <a:rPr lang="en-US" dirty="0"/>
              <a:t> had a great influence on the building designs and scenic facilities at this time.</a:t>
            </a:r>
          </a:p>
          <a:p>
            <a:pPr>
              <a:lnSpc>
                <a:spcPct val="110000"/>
              </a:lnSpc>
              <a:buFont typeface="Wingdings" charset="2"/>
              <a:buChar char="§"/>
            </a:pPr>
            <a:r>
              <a:rPr lang="en-US" dirty="0"/>
              <a:t>Later, </a:t>
            </a:r>
            <a:r>
              <a:rPr lang="en-US" b="1" dirty="0"/>
              <a:t>VIGARANI</a:t>
            </a:r>
            <a:r>
              <a:rPr lang="en-US" dirty="0"/>
              <a:t> introduced the design of a theatre which came to be known as the </a:t>
            </a:r>
            <a:r>
              <a:rPr lang="en-US" i="1" dirty="0"/>
              <a:t>Salle des Machines</a:t>
            </a:r>
            <a:r>
              <a:rPr lang="en-US" dirty="0"/>
              <a:t>, where the vista stage occupied 60% of the depth of the building.</a:t>
            </a:r>
          </a:p>
          <a:p>
            <a:pPr>
              <a:lnSpc>
                <a:spcPct val="110000"/>
              </a:lnSpc>
              <a:buFont typeface="Wingdings" charset="2"/>
              <a:buChar char="§"/>
            </a:pPr>
            <a:endParaRPr lang="en-US" sz="1100" dirty="0"/>
          </a:p>
          <a:p>
            <a:pPr>
              <a:lnSpc>
                <a:spcPct val="110000"/>
              </a:lnSpc>
              <a:buFont typeface="Wingdings" charset="2"/>
              <a:buChar char="§"/>
            </a:pPr>
            <a:endParaRPr lang="en-US" sz="1100" dirty="0"/>
          </a:p>
          <a:p>
            <a:pPr>
              <a:lnSpc>
                <a:spcPct val="110000"/>
              </a:lnSpc>
              <a:buFont typeface="Wingdings" charset="2"/>
              <a:buChar char="§"/>
            </a:pPr>
            <a:endParaRPr lang="en-US" sz="1100" dirty="0"/>
          </a:p>
          <a:p>
            <a:pPr>
              <a:lnSpc>
                <a:spcPct val="110000"/>
              </a:lnSpc>
              <a:buFont typeface="Wingdings" charset="2"/>
              <a:buChar char="§"/>
            </a:pPr>
            <a:endParaRPr lang="en-US" sz="1100" dirty="0"/>
          </a:p>
          <a:p>
            <a:pPr>
              <a:lnSpc>
                <a:spcPct val="110000"/>
              </a:lnSpc>
              <a:buFont typeface="Wingdings" charset="2"/>
              <a:buChar char="§"/>
            </a:pPr>
            <a:endParaRPr lang="en-US" sz="1100" dirty="0"/>
          </a:p>
          <a:p>
            <a:pPr marL="36576" indent="0">
              <a:lnSpc>
                <a:spcPct val="110000"/>
              </a:lnSpc>
              <a:buNone/>
            </a:pPr>
            <a:endParaRPr lang="en-US" sz="1100" dirty="0"/>
          </a:p>
        </p:txBody>
      </p:sp>
    </p:spTree>
    <p:extLst>
      <p:ext uri="{BB962C8B-B14F-4D97-AF65-F5344CB8AC3E}">
        <p14:creationId xmlns:p14="http://schemas.microsoft.com/office/powerpoint/2010/main" val="101609395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360586" y="274639"/>
            <a:ext cx="8551904" cy="713196"/>
          </a:xfrm>
        </p:spPr>
        <p:txBody>
          <a:bodyPr>
            <a:normAutofit fontScale="90000"/>
          </a:bodyPr>
          <a:lstStyle/>
          <a:p>
            <a:r>
              <a:rPr lang="en-US" sz="4400" spc="-150" dirty="0">
                <a:solidFill>
                  <a:schemeClr val="tx1"/>
                </a:solidFill>
                <a:latin typeface="Chalkduster"/>
                <a:cs typeface="Chalkduster"/>
              </a:rPr>
              <a:t>OPERA …</a:t>
            </a:r>
            <a:r>
              <a:rPr lang="en-US" sz="2700" spc="-150" dirty="0">
                <a:solidFill>
                  <a:schemeClr val="tx1"/>
                </a:solidFill>
                <a:latin typeface="Chalkduster"/>
                <a:cs typeface="Chalkduster"/>
              </a:rPr>
              <a:t> </a:t>
            </a:r>
            <a:r>
              <a:rPr lang="en-US" sz="2700" spc="-150" dirty="0">
                <a:solidFill>
                  <a:schemeClr val="tx1"/>
                </a:solidFill>
                <a:latin typeface="+mn-lt"/>
                <a:cs typeface="Chalkduster"/>
              </a:rPr>
              <a:t>TEATRO SS. GIOVANNI E PAOLO  (1637)</a:t>
            </a:r>
            <a:endParaRPr lang="en-US" sz="2700" dirty="0">
              <a:solidFill>
                <a:schemeClr val="tx1"/>
              </a:solidFill>
              <a:latin typeface="+mn-lt"/>
            </a:endParaRPr>
          </a:p>
        </p:txBody>
      </p:sp>
      <p:pic>
        <p:nvPicPr>
          <p:cNvPr id="4" name="Content Placeholder 3" descr="SS Giovanni.jpg"/>
          <p:cNvPicPr>
            <a:picLocks noGrp="1" noChangeAspect="1"/>
          </p:cNvPicPr>
          <p:nvPr>
            <p:ph idx="1"/>
          </p:nvPr>
        </p:nvPicPr>
        <p:blipFill>
          <a:blip r:embed="rId2">
            <a:extLst>
              <a:ext uri="{28A0092B-C50C-407E-A947-70E740481C1C}">
                <a14:useLocalDpi xmlns:a14="http://schemas.microsoft.com/office/drawing/2010/main" val="0"/>
              </a:ext>
            </a:extLst>
          </a:blip>
          <a:srcRect t="5019" b="5019"/>
          <a:stretch>
            <a:fillRect/>
          </a:stretch>
        </p:blipFill>
        <p:spPr>
          <a:xfrm>
            <a:off x="2571137" y="1364152"/>
            <a:ext cx="6341353" cy="4939171"/>
          </a:xfrm>
          <a:ln w="76200" cmpd="sng">
            <a:solidFill>
              <a:srgbClr val="FF8E22"/>
            </a:solidFill>
          </a:ln>
        </p:spPr>
      </p:pic>
      <p:sp>
        <p:nvSpPr>
          <p:cNvPr id="6" name="TextBox 5"/>
          <p:cNvSpPr txBox="1"/>
          <p:nvPr/>
        </p:nvSpPr>
        <p:spPr>
          <a:xfrm>
            <a:off x="188132" y="1364152"/>
            <a:ext cx="2383005" cy="4760279"/>
          </a:xfrm>
          <a:prstGeom prst="rect">
            <a:avLst/>
          </a:prstGeom>
          <a:noFill/>
        </p:spPr>
        <p:txBody>
          <a:bodyPr wrap="square" rtlCol="0">
            <a:spAutoFit/>
          </a:bodyPr>
          <a:lstStyle/>
          <a:p>
            <a:r>
              <a:rPr lang="en-US" dirty="0"/>
              <a:t>NOTE:</a:t>
            </a:r>
          </a:p>
          <a:p>
            <a:endParaRPr lang="en-US" dirty="0"/>
          </a:p>
          <a:p>
            <a:pPr marL="285750" indent="-285750">
              <a:spcBef>
                <a:spcPts val="500"/>
              </a:spcBef>
              <a:buFont typeface="Wingdings" charset="2"/>
              <a:buChar char="§"/>
            </a:pPr>
            <a:r>
              <a:rPr lang="en-US" dirty="0"/>
              <a:t>Boxes – 5 tiers</a:t>
            </a:r>
          </a:p>
          <a:p>
            <a:pPr marL="285750" indent="-285750">
              <a:spcBef>
                <a:spcPts val="500"/>
              </a:spcBef>
              <a:buFont typeface="Wingdings" charset="2"/>
              <a:buChar char="§"/>
            </a:pPr>
            <a:r>
              <a:rPr lang="en-US" dirty="0"/>
              <a:t>Wall</a:t>
            </a:r>
          </a:p>
          <a:p>
            <a:pPr marL="285750" indent="-285750">
              <a:spcBef>
                <a:spcPts val="500"/>
              </a:spcBef>
              <a:buFont typeface="Wingdings" charset="2"/>
              <a:buChar char="§"/>
            </a:pPr>
            <a:r>
              <a:rPr lang="en-US" dirty="0"/>
              <a:t>Orchestra Pit</a:t>
            </a:r>
          </a:p>
          <a:p>
            <a:pPr marL="285750" indent="-285750">
              <a:spcBef>
                <a:spcPts val="500"/>
              </a:spcBef>
              <a:buFont typeface="Wingdings" charset="2"/>
              <a:buChar char="§"/>
            </a:pPr>
            <a:r>
              <a:rPr lang="en-US" dirty="0"/>
              <a:t>Depth of stage</a:t>
            </a:r>
          </a:p>
          <a:p>
            <a:pPr marL="285750" indent="-285750">
              <a:spcBef>
                <a:spcPts val="500"/>
              </a:spcBef>
              <a:buFont typeface="Wingdings" charset="2"/>
              <a:buChar char="§"/>
            </a:pPr>
            <a:r>
              <a:rPr lang="en-US" dirty="0"/>
              <a:t>Parterre for paying, standing audience</a:t>
            </a:r>
          </a:p>
          <a:p>
            <a:pPr marL="285750" indent="-285750">
              <a:spcBef>
                <a:spcPts val="500"/>
              </a:spcBef>
              <a:buFont typeface="Wingdings" charset="2"/>
              <a:buChar char="§"/>
            </a:pPr>
            <a:r>
              <a:rPr lang="en-US" dirty="0"/>
              <a:t>Space between Parterre and pit – for light for under-stage mechanics</a:t>
            </a:r>
          </a:p>
          <a:p>
            <a:pPr marL="285750" indent="-285750">
              <a:spcBef>
                <a:spcPts val="500"/>
              </a:spcBef>
              <a:buFont typeface="Wingdings" charset="2"/>
              <a:buChar char="§"/>
            </a:pPr>
            <a:r>
              <a:rPr lang="en-US" dirty="0"/>
              <a:t>No wing space</a:t>
            </a:r>
          </a:p>
          <a:p>
            <a:endParaRPr lang="en-US" dirty="0"/>
          </a:p>
        </p:txBody>
      </p:sp>
    </p:spTree>
    <p:extLst>
      <p:ext uri="{BB962C8B-B14F-4D97-AF65-F5344CB8AC3E}">
        <p14:creationId xmlns:p14="http://schemas.microsoft.com/office/powerpoint/2010/main" val="291024330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9">
            <a:extLst>
              <a:ext uri="{FF2B5EF4-FFF2-40B4-BE49-F238E27FC236}">
                <a16:creationId xmlns:a16="http://schemas.microsoft.com/office/drawing/2014/main" id="{9ADD1C7C-AAD8-4906-B6DA-ED10700562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0" name="Group 11">
            <a:extLst>
              <a:ext uri="{FF2B5EF4-FFF2-40B4-BE49-F238E27FC236}">
                <a16:creationId xmlns:a16="http://schemas.microsoft.com/office/drawing/2014/main" id="{37F3AB03-9860-4225-8853-9C29A150F3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134" y="0"/>
            <a:ext cx="9438087" cy="6853238"/>
            <a:chOff x="-417513" y="0"/>
            <a:chExt cx="12584114" cy="6853238"/>
          </a:xfrm>
        </p:grpSpPr>
        <p:sp>
          <p:nvSpPr>
            <p:cNvPr id="41" name="Freeform 5">
              <a:extLst>
                <a:ext uri="{FF2B5EF4-FFF2-40B4-BE49-F238E27FC236}">
                  <a16:creationId xmlns:a16="http://schemas.microsoft.com/office/drawing/2014/main" id="{F6E51299-C4DB-44D0-85B4-F2C73E8AE04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 name="Freeform 6">
              <a:extLst>
                <a:ext uri="{FF2B5EF4-FFF2-40B4-BE49-F238E27FC236}">
                  <a16:creationId xmlns:a16="http://schemas.microsoft.com/office/drawing/2014/main" id="{0EA85853-3A85-4F01-9E47-09E4349018F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 name="Freeform 7">
              <a:extLst>
                <a:ext uri="{FF2B5EF4-FFF2-40B4-BE49-F238E27FC236}">
                  <a16:creationId xmlns:a16="http://schemas.microsoft.com/office/drawing/2014/main" id="{46CFEBB7-8C1C-46A9-AC8C-577BCF0CCF3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 name="Freeform 8">
              <a:extLst>
                <a:ext uri="{FF2B5EF4-FFF2-40B4-BE49-F238E27FC236}">
                  <a16:creationId xmlns:a16="http://schemas.microsoft.com/office/drawing/2014/main" id="{21B09D6D-B90C-45FD-B100-56413BB8FE8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 name="Freeform 9">
              <a:extLst>
                <a:ext uri="{FF2B5EF4-FFF2-40B4-BE49-F238E27FC236}">
                  <a16:creationId xmlns:a16="http://schemas.microsoft.com/office/drawing/2014/main" id="{6CBA9C9E-FAFA-4C42-97CC-E9FB8CCFC04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 name="Freeform 10">
              <a:extLst>
                <a:ext uri="{FF2B5EF4-FFF2-40B4-BE49-F238E27FC236}">
                  <a16:creationId xmlns:a16="http://schemas.microsoft.com/office/drawing/2014/main" id="{9365D04F-C79E-447D-9B63-AA6EAA3DBA5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 name="Freeform 11">
              <a:extLst>
                <a:ext uri="{FF2B5EF4-FFF2-40B4-BE49-F238E27FC236}">
                  <a16:creationId xmlns:a16="http://schemas.microsoft.com/office/drawing/2014/main" id="{A94C4AE1-5D61-415E-95BD-9D750C5767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 name="Freeform 12">
              <a:extLst>
                <a:ext uri="{FF2B5EF4-FFF2-40B4-BE49-F238E27FC236}">
                  <a16:creationId xmlns:a16="http://schemas.microsoft.com/office/drawing/2014/main" id="{F5BC6B41-CFAF-4F90-A923-D70C8B298B4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 name="Freeform 13">
              <a:extLst>
                <a:ext uri="{FF2B5EF4-FFF2-40B4-BE49-F238E27FC236}">
                  <a16:creationId xmlns:a16="http://schemas.microsoft.com/office/drawing/2014/main" id="{C3413731-E88F-4547-AA55-BCBD1C798B9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 name="Freeform 14">
              <a:extLst>
                <a:ext uri="{FF2B5EF4-FFF2-40B4-BE49-F238E27FC236}">
                  <a16:creationId xmlns:a16="http://schemas.microsoft.com/office/drawing/2014/main" id="{BF8C2381-0757-4CEA-A1FD-A74C0BC47CE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 name="Freeform 15">
              <a:extLst>
                <a:ext uri="{FF2B5EF4-FFF2-40B4-BE49-F238E27FC236}">
                  <a16:creationId xmlns:a16="http://schemas.microsoft.com/office/drawing/2014/main" id="{F1A61869-F592-47C6-8443-70A55A417DF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 name="Freeform 16">
              <a:extLst>
                <a:ext uri="{FF2B5EF4-FFF2-40B4-BE49-F238E27FC236}">
                  <a16:creationId xmlns:a16="http://schemas.microsoft.com/office/drawing/2014/main" id="{AA6AA0E7-7E24-4DBA-80E5-D372FF9A395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 name="Freeform 17">
              <a:extLst>
                <a:ext uri="{FF2B5EF4-FFF2-40B4-BE49-F238E27FC236}">
                  <a16:creationId xmlns:a16="http://schemas.microsoft.com/office/drawing/2014/main" id="{E94459D3-0B5A-4845-B8B8-E1F434984AE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 name="Freeform 18">
              <a:extLst>
                <a:ext uri="{FF2B5EF4-FFF2-40B4-BE49-F238E27FC236}">
                  <a16:creationId xmlns:a16="http://schemas.microsoft.com/office/drawing/2014/main" id="{47D49D7B-5DEE-40C8-A80A-E80657997B3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 name="Freeform 19">
              <a:extLst>
                <a:ext uri="{FF2B5EF4-FFF2-40B4-BE49-F238E27FC236}">
                  <a16:creationId xmlns:a16="http://schemas.microsoft.com/office/drawing/2014/main" id="{5666EB28-1674-43BB-869F-BFE929BFD3B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 name="Freeform 20">
              <a:extLst>
                <a:ext uri="{FF2B5EF4-FFF2-40B4-BE49-F238E27FC236}">
                  <a16:creationId xmlns:a16="http://schemas.microsoft.com/office/drawing/2014/main" id="{D83BFC3C-8D3A-4FA8-89AA-991FBB9240E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 name="Freeform 21">
              <a:extLst>
                <a:ext uri="{FF2B5EF4-FFF2-40B4-BE49-F238E27FC236}">
                  <a16:creationId xmlns:a16="http://schemas.microsoft.com/office/drawing/2014/main" id="{BFBC2A47-8DAE-4C1C-91D8-C9A8FD65A30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 name="Freeform 22">
              <a:extLst>
                <a:ext uri="{FF2B5EF4-FFF2-40B4-BE49-F238E27FC236}">
                  <a16:creationId xmlns:a16="http://schemas.microsoft.com/office/drawing/2014/main" id="{2111F3C9-E9BD-47F4-B804-58E717C0F41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 name="Freeform 23">
              <a:extLst>
                <a:ext uri="{FF2B5EF4-FFF2-40B4-BE49-F238E27FC236}">
                  <a16:creationId xmlns:a16="http://schemas.microsoft.com/office/drawing/2014/main" id="{E6557980-CE8F-46FF-959F-769A799D482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 name="Freeform 24">
              <a:extLst>
                <a:ext uri="{FF2B5EF4-FFF2-40B4-BE49-F238E27FC236}">
                  <a16:creationId xmlns:a16="http://schemas.microsoft.com/office/drawing/2014/main" id="{55668351-BFB8-40CB-BBCB-47EEC10A37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 name="Freeform 25">
              <a:extLst>
                <a:ext uri="{FF2B5EF4-FFF2-40B4-BE49-F238E27FC236}">
                  <a16:creationId xmlns:a16="http://schemas.microsoft.com/office/drawing/2014/main" id="{B7909C2C-29EA-46F9-B9E1-912DA8E257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62" name="Group 34">
            <a:extLst>
              <a:ext uri="{FF2B5EF4-FFF2-40B4-BE49-F238E27FC236}">
                <a16:creationId xmlns:a16="http://schemas.microsoft.com/office/drawing/2014/main" id="{DB07C654-DAFC-488C-AFBF-5F2E923F27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0108" y="1699589"/>
            <a:ext cx="2755857" cy="3470421"/>
            <a:chOff x="697883" y="1816768"/>
            <a:chExt cx="3674476" cy="3470421"/>
          </a:xfrm>
        </p:grpSpPr>
        <p:sp>
          <p:nvSpPr>
            <p:cNvPr id="36" name="Rectangle 35">
              <a:extLst>
                <a:ext uri="{FF2B5EF4-FFF2-40B4-BE49-F238E27FC236}">
                  <a16:creationId xmlns:a16="http://schemas.microsoft.com/office/drawing/2014/main" id="{45A3B6AE-F993-4E3D-9211-7C1F4CB85D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Isosceles Triangle 22">
              <a:extLst>
                <a:ext uri="{FF2B5EF4-FFF2-40B4-BE49-F238E27FC236}">
                  <a16:creationId xmlns:a16="http://schemas.microsoft.com/office/drawing/2014/main" id="{BB9767E3-4712-4ACB-A6BD-5C831117B1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EB6A42ED-2996-4870-AEDC-53BE7CB3B9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p:cNvSpPr>
            <a:spLocks noGrp="1"/>
          </p:cNvSpPr>
          <p:nvPr>
            <p:ph type="title"/>
          </p:nvPr>
        </p:nvSpPr>
        <p:spPr>
          <a:xfrm>
            <a:off x="666473" y="2358391"/>
            <a:ext cx="2624234" cy="2453676"/>
          </a:xfrm>
        </p:spPr>
        <p:txBody>
          <a:bodyPr vert="horz" lIns="228600" tIns="228600" rIns="228600" bIns="228600" rtlCol="0" anchor="ctr">
            <a:normAutofit/>
          </a:bodyPr>
          <a:lstStyle/>
          <a:p>
            <a:pPr defTabSz="914400"/>
            <a:r>
              <a:rPr lang="en-US" sz="2800" spc="-150"/>
              <a:t>OPERA … SALLE DES MACHINES (1662)</a:t>
            </a:r>
            <a:br>
              <a:rPr lang="en-US" sz="2800" spc="-150"/>
            </a:br>
            <a:endParaRPr lang="en-US" sz="2800" spc="-150"/>
          </a:p>
        </p:txBody>
      </p:sp>
      <p:sp>
        <p:nvSpPr>
          <p:cNvPr id="5" name="TextBox 4"/>
          <p:cNvSpPr txBox="1"/>
          <p:nvPr/>
        </p:nvSpPr>
        <p:spPr>
          <a:xfrm>
            <a:off x="3736426" y="526906"/>
            <a:ext cx="5108711" cy="2790913"/>
          </a:xfrm>
          <a:prstGeom prst="rect">
            <a:avLst/>
          </a:prstGeom>
        </p:spPr>
        <p:txBody>
          <a:bodyPr vert="horz" lIns="91440" tIns="45720" rIns="91440" bIns="45720" rtlCol="0" anchor="ctr">
            <a:noAutofit/>
          </a:bodyPr>
          <a:lstStyle/>
          <a:p>
            <a:pPr indent="-228600" defTabSz="914400">
              <a:lnSpc>
                <a:spcPct val="110000"/>
              </a:lnSpc>
              <a:spcAft>
                <a:spcPts val="600"/>
              </a:spcAft>
              <a:buClr>
                <a:schemeClr val="accent1"/>
              </a:buClr>
              <a:buSzPct val="110000"/>
              <a:buFont typeface="Wingdings" panose="05000000000000000000" pitchFamily="2" charset="2"/>
              <a:buChar char="§"/>
            </a:pPr>
            <a:r>
              <a:rPr lang="en-US" sz="1600" dirty="0"/>
              <a:t>This space was </a:t>
            </a:r>
            <a:r>
              <a:rPr lang="en-US" sz="1600" dirty="0" err="1"/>
              <a:t>criticised</a:t>
            </a:r>
            <a:r>
              <a:rPr lang="en-US" sz="1600" dirty="0"/>
              <a:t> for its poor acoustics, but its seating – unlike other Italian auditoria, gave the audience a good view of the important and elaborate scenes.</a:t>
            </a:r>
          </a:p>
          <a:p>
            <a:pPr indent="-228600" defTabSz="914400">
              <a:lnSpc>
                <a:spcPct val="110000"/>
              </a:lnSpc>
              <a:spcAft>
                <a:spcPts val="600"/>
              </a:spcAft>
              <a:buClr>
                <a:schemeClr val="accent1"/>
              </a:buClr>
              <a:buSzPct val="110000"/>
              <a:buFont typeface="Wingdings" panose="05000000000000000000" pitchFamily="2" charset="2"/>
              <a:buChar char="§"/>
            </a:pPr>
            <a:r>
              <a:rPr lang="en-US" sz="1600" dirty="0"/>
              <a:t>Note the seating – graduated – on the auditorium floor.</a:t>
            </a:r>
          </a:p>
          <a:p>
            <a:pPr indent="-228600" defTabSz="914400">
              <a:lnSpc>
                <a:spcPct val="110000"/>
              </a:lnSpc>
              <a:spcAft>
                <a:spcPts val="600"/>
              </a:spcAft>
              <a:buClr>
                <a:schemeClr val="accent1"/>
              </a:buClr>
              <a:buSzPct val="110000"/>
              <a:buFont typeface="Wingdings" panose="05000000000000000000" pitchFamily="2" charset="2"/>
              <a:buChar char="§"/>
            </a:pPr>
            <a:r>
              <a:rPr lang="en-US" sz="1600" dirty="0"/>
              <a:t>There was another tier of curved seating on the first floor.</a:t>
            </a:r>
          </a:p>
          <a:p>
            <a:pPr indent="-228600" defTabSz="914400">
              <a:lnSpc>
                <a:spcPct val="110000"/>
              </a:lnSpc>
              <a:spcAft>
                <a:spcPts val="600"/>
              </a:spcAft>
              <a:buClr>
                <a:schemeClr val="accent1"/>
              </a:buClr>
              <a:buSzPct val="110000"/>
              <a:buFont typeface="Wingdings" panose="05000000000000000000" pitchFamily="2" charset="2"/>
              <a:buChar char="§"/>
            </a:pPr>
            <a:r>
              <a:rPr lang="en-US" sz="1600" dirty="0"/>
              <a:t>The depth of the stage – the “machine room” – allowed great potential for perspective.</a:t>
            </a:r>
          </a:p>
        </p:txBody>
      </p:sp>
      <p:pic>
        <p:nvPicPr>
          <p:cNvPr id="4" name="Content Placeholder 3" descr="Salle des Machines.jpg"/>
          <p:cNvPicPr>
            <a:picLocks noGrp="1" noChangeAspect="1"/>
          </p:cNvPicPr>
          <p:nvPr>
            <p:ph idx="1"/>
          </p:nvPr>
        </p:nvPicPr>
        <p:blipFill rotWithShape="1">
          <a:blip r:embed="rId2">
            <a:extLst>
              <a:ext uri="{28A0092B-C50C-407E-A947-70E740481C1C}">
                <a14:useLocalDpi xmlns:a14="http://schemas.microsoft.com/office/drawing/2010/main" val="0"/>
              </a:ext>
            </a:extLst>
          </a:blip>
          <a:srcRect l="24400" r="136" b="3"/>
          <a:stretch/>
        </p:blipFill>
        <p:spPr>
          <a:xfrm>
            <a:off x="3836931" y="3672402"/>
            <a:ext cx="4705920" cy="2385208"/>
          </a:xfrm>
          <a:prstGeom prst="rect">
            <a:avLst/>
          </a:prstGeom>
          <a:ln w="9525">
            <a:solidFill>
              <a:schemeClr val="tx1">
                <a:alpha val="20000"/>
              </a:schemeClr>
            </a:solidFill>
          </a:ln>
        </p:spPr>
      </p:pic>
    </p:spTree>
    <p:extLst>
      <p:ext uri="{BB962C8B-B14F-4D97-AF65-F5344CB8AC3E}">
        <p14:creationId xmlns:p14="http://schemas.microsoft.com/office/powerpoint/2010/main" val="222173710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828D1E49-2A21-4A83-A0E0-FB1597B4B2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088B852E-5494-418B-A833-75CF016A9E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134" y="0"/>
            <a:ext cx="9438087" cy="6853238"/>
            <a:chOff x="-417513" y="0"/>
            <a:chExt cx="12584114" cy="6853238"/>
          </a:xfrm>
        </p:grpSpPr>
        <p:sp>
          <p:nvSpPr>
            <p:cNvPr id="14" name="Freeform 5">
              <a:extLst>
                <a:ext uri="{FF2B5EF4-FFF2-40B4-BE49-F238E27FC236}">
                  <a16:creationId xmlns:a16="http://schemas.microsoft.com/office/drawing/2014/main" id="{DF31E3C1-1A46-4329-9F80-B576692FEE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 name="Freeform 6">
              <a:extLst>
                <a:ext uri="{FF2B5EF4-FFF2-40B4-BE49-F238E27FC236}">
                  <a16:creationId xmlns:a16="http://schemas.microsoft.com/office/drawing/2014/main" id="{294B4592-99CA-47B1-816F-CE2D44F65B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 name="Freeform 7">
              <a:extLst>
                <a:ext uri="{FF2B5EF4-FFF2-40B4-BE49-F238E27FC236}">
                  <a16:creationId xmlns:a16="http://schemas.microsoft.com/office/drawing/2014/main" id="{BF690E4C-72F8-4AC5-AF99-562763CC67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Freeform 8">
              <a:extLst>
                <a:ext uri="{FF2B5EF4-FFF2-40B4-BE49-F238E27FC236}">
                  <a16:creationId xmlns:a16="http://schemas.microsoft.com/office/drawing/2014/main" id="{F834CDD4-CAB8-4ACC-9AAC-5399C743DEC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 name="Freeform 9">
              <a:extLst>
                <a:ext uri="{FF2B5EF4-FFF2-40B4-BE49-F238E27FC236}">
                  <a16:creationId xmlns:a16="http://schemas.microsoft.com/office/drawing/2014/main" id="{1AEB045A-6821-475B-A28E-047437ABEF5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Freeform 10">
              <a:extLst>
                <a:ext uri="{FF2B5EF4-FFF2-40B4-BE49-F238E27FC236}">
                  <a16:creationId xmlns:a16="http://schemas.microsoft.com/office/drawing/2014/main" id="{D9B790C0-3D34-4626-BAFB-6EB473F40C7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Freeform 11">
              <a:extLst>
                <a:ext uri="{FF2B5EF4-FFF2-40B4-BE49-F238E27FC236}">
                  <a16:creationId xmlns:a16="http://schemas.microsoft.com/office/drawing/2014/main" id="{EDA4D87F-91A4-4628-9A6E-F01820A7EE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12">
              <a:extLst>
                <a:ext uri="{FF2B5EF4-FFF2-40B4-BE49-F238E27FC236}">
                  <a16:creationId xmlns:a16="http://schemas.microsoft.com/office/drawing/2014/main" id="{045DAB88-124C-459C-A889-DAE9C9BE285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Freeform 13">
              <a:extLst>
                <a:ext uri="{FF2B5EF4-FFF2-40B4-BE49-F238E27FC236}">
                  <a16:creationId xmlns:a16="http://schemas.microsoft.com/office/drawing/2014/main" id="{85D44010-1DAA-4CAC-B83F-7E3E8C455D4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14">
              <a:extLst>
                <a:ext uri="{FF2B5EF4-FFF2-40B4-BE49-F238E27FC236}">
                  <a16:creationId xmlns:a16="http://schemas.microsoft.com/office/drawing/2014/main" id="{E8C01D66-5C93-4A2E-AA74-DE97574EA4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15">
              <a:extLst>
                <a:ext uri="{FF2B5EF4-FFF2-40B4-BE49-F238E27FC236}">
                  <a16:creationId xmlns:a16="http://schemas.microsoft.com/office/drawing/2014/main" id="{E2E1A6E1-6C4A-47D3-81E2-9F8624F1BB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6">
              <a:extLst>
                <a:ext uri="{FF2B5EF4-FFF2-40B4-BE49-F238E27FC236}">
                  <a16:creationId xmlns:a16="http://schemas.microsoft.com/office/drawing/2014/main" id="{3E849CB5-4526-49DC-B77B-A20FDB7FFDA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17">
              <a:extLst>
                <a:ext uri="{FF2B5EF4-FFF2-40B4-BE49-F238E27FC236}">
                  <a16:creationId xmlns:a16="http://schemas.microsoft.com/office/drawing/2014/main" id="{5A18C8A4-FB2A-44C1-93D3-26C6DDFE0CC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18">
              <a:extLst>
                <a:ext uri="{FF2B5EF4-FFF2-40B4-BE49-F238E27FC236}">
                  <a16:creationId xmlns:a16="http://schemas.microsoft.com/office/drawing/2014/main" id="{85D014FD-8C5A-4071-B19E-4910AAB6186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19">
              <a:extLst>
                <a:ext uri="{FF2B5EF4-FFF2-40B4-BE49-F238E27FC236}">
                  <a16:creationId xmlns:a16="http://schemas.microsoft.com/office/drawing/2014/main" id="{A37D7262-3596-4026-9AD4-E94332E5260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20">
              <a:extLst>
                <a:ext uri="{FF2B5EF4-FFF2-40B4-BE49-F238E27FC236}">
                  <a16:creationId xmlns:a16="http://schemas.microsoft.com/office/drawing/2014/main" id="{187E37E0-AAC3-4B33-AF36-334ACCBD33C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1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21">
              <a:extLst>
                <a:ext uri="{FF2B5EF4-FFF2-40B4-BE49-F238E27FC236}">
                  <a16:creationId xmlns:a16="http://schemas.microsoft.com/office/drawing/2014/main" id="{409758BB-8A0E-4BEB-BC0C-F410AD98CDD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1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 name="Freeform 22">
              <a:extLst>
                <a:ext uri="{FF2B5EF4-FFF2-40B4-BE49-F238E27FC236}">
                  <a16:creationId xmlns:a16="http://schemas.microsoft.com/office/drawing/2014/main" id="{97C4EFE2-9D25-4978-BD9A-873B4927021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 name="Freeform 23">
              <a:extLst>
                <a:ext uri="{FF2B5EF4-FFF2-40B4-BE49-F238E27FC236}">
                  <a16:creationId xmlns:a16="http://schemas.microsoft.com/office/drawing/2014/main" id="{9CCAF82A-A0E0-4B55-A97B-EFFAE79AF7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 name="Freeform 24">
              <a:extLst>
                <a:ext uri="{FF2B5EF4-FFF2-40B4-BE49-F238E27FC236}">
                  <a16:creationId xmlns:a16="http://schemas.microsoft.com/office/drawing/2014/main" id="{4F800DD8-3954-4F73-8807-16F1CFAC1E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 name="Freeform 25">
              <a:extLst>
                <a:ext uri="{FF2B5EF4-FFF2-40B4-BE49-F238E27FC236}">
                  <a16:creationId xmlns:a16="http://schemas.microsoft.com/office/drawing/2014/main" id="{84E1C91A-4B06-4852-918C-6380FA986B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678657" y="795527"/>
            <a:ext cx="7866411" cy="1190912"/>
          </a:xfrm>
        </p:spPr>
        <p:txBody>
          <a:bodyPr vert="horz" lIns="228600" tIns="228600" rIns="228600" bIns="228600" rtlCol="0" anchor="ctr">
            <a:normAutofit/>
          </a:bodyPr>
          <a:lstStyle/>
          <a:p>
            <a:pPr defTabSz="914400"/>
            <a:r>
              <a:rPr lang="en-US" sz="2800" spc="-150" dirty="0">
                <a:solidFill>
                  <a:schemeClr val="tx1"/>
                </a:solidFill>
              </a:rPr>
              <a:t>OPERA … COMÉDIE FRANÇAISE, PARIS (1680)</a:t>
            </a:r>
            <a:br>
              <a:rPr lang="en-US" sz="2800" spc="-150" dirty="0">
                <a:solidFill>
                  <a:schemeClr val="tx1"/>
                </a:solidFill>
              </a:rPr>
            </a:br>
            <a:endParaRPr lang="en-US" sz="2800" spc="-150" dirty="0">
              <a:solidFill>
                <a:schemeClr val="tx1"/>
              </a:solidFill>
            </a:endParaRPr>
          </a:p>
        </p:txBody>
      </p:sp>
      <p:sp>
        <p:nvSpPr>
          <p:cNvPr id="36" name="Rectangle 35">
            <a:extLst>
              <a:ext uri="{FF2B5EF4-FFF2-40B4-BE49-F238E27FC236}">
                <a16:creationId xmlns:a16="http://schemas.microsoft.com/office/drawing/2014/main" id="{E972DE0D-2E53-4159-ABD3-C60152426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2772" y="2250281"/>
            <a:ext cx="3719489" cy="3678237"/>
          </a:xfrm>
          <a:prstGeom prst="rect">
            <a:avLst/>
          </a:prstGeom>
          <a:solidFill>
            <a:schemeClr val="bg1"/>
          </a:solidFill>
          <a:ln w="19050">
            <a:solidFill>
              <a:schemeClr val="accent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Comedie Francaise.jpg"/>
          <p:cNvPicPr>
            <a:picLocks noGrp="1" noChangeAspect="1"/>
          </p:cNvPicPr>
          <p:nvPr>
            <p:ph idx="1"/>
          </p:nvPr>
        </p:nvPicPr>
        <p:blipFill rotWithShape="1">
          <a:blip r:embed="rId2">
            <a:extLst>
              <a:ext uri="{28A0092B-C50C-407E-A947-70E740481C1C}">
                <a14:useLocalDpi xmlns:a14="http://schemas.microsoft.com/office/drawing/2010/main" val="0"/>
              </a:ext>
            </a:extLst>
          </a:blip>
          <a:stretch/>
        </p:blipFill>
        <p:spPr>
          <a:xfrm>
            <a:off x="827442" y="2766405"/>
            <a:ext cx="3470148" cy="2645987"/>
          </a:xfrm>
          <a:prstGeom prst="rect">
            <a:avLst/>
          </a:prstGeom>
          <a:ln w="12700">
            <a:noFill/>
          </a:ln>
        </p:spPr>
      </p:pic>
      <p:sp>
        <p:nvSpPr>
          <p:cNvPr id="6" name="TextBox 5"/>
          <p:cNvSpPr txBox="1"/>
          <p:nvPr/>
        </p:nvSpPr>
        <p:spPr>
          <a:xfrm>
            <a:off x="4785527" y="2228850"/>
            <a:ext cx="3771696" cy="3699669"/>
          </a:xfrm>
          <a:prstGeom prst="rect">
            <a:avLst/>
          </a:prstGeom>
        </p:spPr>
        <p:txBody>
          <a:bodyPr vert="horz" lIns="91440" tIns="45720" rIns="91440" bIns="45720" rtlCol="0" anchor="ctr">
            <a:normAutofit/>
          </a:bodyPr>
          <a:lstStyle/>
          <a:p>
            <a:pPr defTabSz="914400">
              <a:lnSpc>
                <a:spcPct val="110000"/>
              </a:lnSpc>
              <a:buClr>
                <a:schemeClr val="accent1"/>
              </a:buClr>
              <a:buSzPct val="110000"/>
            </a:pPr>
            <a:r>
              <a:rPr lang="en-US" sz="1700" dirty="0"/>
              <a:t>NOTE:</a:t>
            </a:r>
          </a:p>
          <a:p>
            <a:pPr marL="285750" indent="-228600" defTabSz="914400">
              <a:lnSpc>
                <a:spcPct val="110000"/>
              </a:lnSpc>
              <a:spcBef>
                <a:spcPts val="800"/>
              </a:spcBef>
              <a:buClr>
                <a:schemeClr val="accent1"/>
              </a:buClr>
              <a:buSzPct val="110000"/>
              <a:buFont typeface="Wingdings" panose="05000000000000000000" pitchFamily="2" charset="2"/>
              <a:buChar char="§"/>
            </a:pPr>
            <a:r>
              <a:rPr lang="en-US" sz="1700" dirty="0"/>
              <a:t>Boxes for audience</a:t>
            </a:r>
          </a:p>
          <a:p>
            <a:pPr marL="285750" indent="-228600" defTabSz="914400">
              <a:lnSpc>
                <a:spcPct val="110000"/>
              </a:lnSpc>
              <a:spcBef>
                <a:spcPts val="800"/>
              </a:spcBef>
              <a:buClr>
                <a:schemeClr val="accent1"/>
              </a:buClr>
              <a:buSzPct val="110000"/>
              <a:buFont typeface="Wingdings" panose="05000000000000000000" pitchFamily="2" charset="2"/>
              <a:buChar char="§"/>
            </a:pPr>
            <a:r>
              <a:rPr lang="en-US" sz="1700" dirty="0"/>
              <a:t>Standing room</a:t>
            </a:r>
          </a:p>
          <a:p>
            <a:pPr marL="285750" indent="-228600" defTabSz="914400">
              <a:lnSpc>
                <a:spcPct val="110000"/>
              </a:lnSpc>
              <a:spcBef>
                <a:spcPts val="800"/>
              </a:spcBef>
              <a:buClr>
                <a:schemeClr val="accent1"/>
              </a:buClr>
              <a:buSzPct val="110000"/>
              <a:buFont typeface="Wingdings" panose="05000000000000000000" pitchFamily="2" charset="2"/>
              <a:buChar char="§"/>
            </a:pPr>
            <a:r>
              <a:rPr lang="en-US" sz="1700" dirty="0"/>
              <a:t>Orchestra Pit</a:t>
            </a:r>
          </a:p>
          <a:p>
            <a:pPr marL="285750" indent="-228600" defTabSz="914400">
              <a:lnSpc>
                <a:spcPct val="110000"/>
              </a:lnSpc>
              <a:spcBef>
                <a:spcPts val="800"/>
              </a:spcBef>
              <a:buClr>
                <a:schemeClr val="accent1"/>
              </a:buClr>
              <a:buSzPct val="110000"/>
              <a:buFont typeface="Wingdings" panose="05000000000000000000" pitchFamily="2" charset="2"/>
              <a:buChar char="§"/>
            </a:pPr>
            <a:r>
              <a:rPr lang="en-US" sz="1700" dirty="0"/>
              <a:t>Seating either side of stage</a:t>
            </a:r>
          </a:p>
          <a:p>
            <a:pPr marL="285750" indent="-228600" defTabSz="914400">
              <a:lnSpc>
                <a:spcPct val="110000"/>
              </a:lnSpc>
              <a:spcBef>
                <a:spcPts val="800"/>
              </a:spcBef>
              <a:buClr>
                <a:schemeClr val="accent1"/>
              </a:buClr>
              <a:buSzPct val="110000"/>
              <a:buFont typeface="Wingdings" panose="05000000000000000000" pitchFamily="2" charset="2"/>
              <a:buChar char="§"/>
            </a:pPr>
            <a:r>
              <a:rPr lang="en-US" sz="1700" dirty="0"/>
              <a:t>Wing space SL only</a:t>
            </a:r>
          </a:p>
          <a:p>
            <a:pPr marL="285750" indent="-228600" defTabSz="914400">
              <a:lnSpc>
                <a:spcPct val="110000"/>
              </a:lnSpc>
              <a:spcBef>
                <a:spcPts val="800"/>
              </a:spcBef>
              <a:buClr>
                <a:schemeClr val="accent1"/>
              </a:buClr>
              <a:buSzPct val="110000"/>
              <a:buFont typeface="Wingdings" panose="05000000000000000000" pitchFamily="2" charset="2"/>
              <a:buChar char="§"/>
            </a:pPr>
            <a:r>
              <a:rPr lang="en-US" sz="1700" dirty="0"/>
              <a:t>Shallow stage area</a:t>
            </a:r>
          </a:p>
          <a:p>
            <a:pPr marL="285750" indent="-228600" defTabSz="914400">
              <a:lnSpc>
                <a:spcPct val="110000"/>
              </a:lnSpc>
              <a:spcBef>
                <a:spcPts val="800"/>
              </a:spcBef>
              <a:buClr>
                <a:schemeClr val="accent1"/>
              </a:buClr>
              <a:buSzPct val="110000"/>
              <a:buFont typeface="Wingdings" panose="05000000000000000000" pitchFamily="2" charset="2"/>
              <a:buChar char="§"/>
            </a:pPr>
            <a:r>
              <a:rPr lang="en-US" sz="1700" dirty="0"/>
              <a:t>Facilities – all rooms in the one building</a:t>
            </a:r>
          </a:p>
          <a:p>
            <a:pPr marL="285750" indent="-228600" defTabSz="914400">
              <a:lnSpc>
                <a:spcPct val="110000"/>
              </a:lnSpc>
              <a:spcBef>
                <a:spcPts val="800"/>
              </a:spcBef>
              <a:buClr>
                <a:schemeClr val="accent1"/>
              </a:buClr>
              <a:buSzPct val="110000"/>
              <a:buFont typeface="Wingdings" panose="05000000000000000000" pitchFamily="2" charset="2"/>
              <a:buChar char="§"/>
            </a:pPr>
            <a:endParaRPr lang="en-US" sz="1700" dirty="0"/>
          </a:p>
          <a:p>
            <a:pPr indent="-228600" defTabSz="914400">
              <a:lnSpc>
                <a:spcPct val="110000"/>
              </a:lnSpc>
              <a:buClr>
                <a:schemeClr val="accent1"/>
              </a:buClr>
              <a:buSzPct val="110000"/>
              <a:buFont typeface="Wingdings" panose="05000000000000000000" pitchFamily="2" charset="2"/>
              <a:buChar char="§"/>
            </a:pPr>
            <a:endParaRPr lang="en-US" sz="1700" dirty="0"/>
          </a:p>
        </p:txBody>
      </p:sp>
    </p:spTree>
    <p:extLst>
      <p:ext uri="{BB962C8B-B14F-4D97-AF65-F5344CB8AC3E}">
        <p14:creationId xmlns:p14="http://schemas.microsoft.com/office/powerpoint/2010/main" val="55782959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75627FE-0AC5-4349-AC08-45A58BEC9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F87AAF7B-2090-475D-9C3E-FDC03DD87A8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134" y="0"/>
            <a:ext cx="9438087" cy="6853238"/>
            <a:chOff x="-417513" y="0"/>
            <a:chExt cx="12584114" cy="6853238"/>
          </a:xfrm>
        </p:grpSpPr>
        <p:sp>
          <p:nvSpPr>
            <p:cNvPr id="11" name="Freeform 5">
              <a:extLst>
                <a:ext uri="{FF2B5EF4-FFF2-40B4-BE49-F238E27FC236}">
                  <a16:creationId xmlns:a16="http://schemas.microsoft.com/office/drawing/2014/main" id="{F2DCEC33-4B31-44BC-99CB-9E4845DC4C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sp>
          <p:nvSpPr>
            <p:cNvPr id="12" name="Freeform 6">
              <a:extLst>
                <a:ext uri="{FF2B5EF4-FFF2-40B4-BE49-F238E27FC236}">
                  <a16:creationId xmlns:a16="http://schemas.microsoft.com/office/drawing/2014/main" id="{204E0A10-D288-4B22-87A1-737B0A37D1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9A3E042E-4911-425A-84BB-04BF90D07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3A49226D-3129-4C5A-9641-3D03BEEA79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9CC3C315-B515-4DD8-AC22-9D8417B37F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1A961828-F78F-4D56-A98E-037806C637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739D4F9D-3728-42C1-8302-452D51321C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B4D9647E-354D-4CA8-B4A7-39172E5EA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A3EC74E0-5222-4ACC-BCEC-1AA189D3BC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C0AE72B4-084D-42E6-ABED-5FD4650D4B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C9D1F5DD-8D50-4098-8D2B-10E2847527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D48F3941-C3C7-4589-AA46-067F6BB2D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C16BBE9A-4BE3-4401-82C5-8041DB14E5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06180330-CCD3-4D14-A652-D60C28252D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616C90F6-4133-43A5-B47C-7750FE2819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D7C03F90-E828-4414-8A53-92069FFB68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6ADDE443-75AA-4F32-A2EE-272C4347CE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bg1">
                  <a:alpha val="35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ACD281C1-1D59-453F-A33A-D83E39EB06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60217FAC-29FE-4D6B-9BB4-FF41AA756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0D3CC33A-6E36-4A72-9965-8E20FB05D1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F128F04E-05CD-4035-A32B-6E9ABAB931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33" name="Rectangle 32">
            <a:extLst>
              <a:ext uri="{FF2B5EF4-FFF2-40B4-BE49-F238E27FC236}">
                <a16:creationId xmlns:a16="http://schemas.microsoft.com/office/drawing/2014/main" id="{BC2574CF-1D35-4994-87BD-5A3378E1A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578837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55231" y="886497"/>
            <a:ext cx="3364318" cy="4171278"/>
          </a:xfrm>
        </p:spPr>
        <p:txBody>
          <a:bodyPr>
            <a:normAutofit/>
          </a:bodyPr>
          <a:lstStyle/>
          <a:p>
            <a:r>
              <a:rPr lang="en-US" sz="3800" spc="-150" dirty="0">
                <a:solidFill>
                  <a:schemeClr val="tx1"/>
                </a:solidFill>
                <a:latin typeface="Chalkduster"/>
                <a:cs typeface="Chalkduster"/>
              </a:rPr>
              <a:t>CIVIL WAR IN ENGLAND!</a:t>
            </a:r>
            <a:endParaRPr lang="en-US" sz="3800" dirty="0">
              <a:solidFill>
                <a:schemeClr val="tx1"/>
              </a:solidFill>
            </a:endParaRPr>
          </a:p>
        </p:txBody>
      </p:sp>
      <p:cxnSp>
        <p:nvCxnSpPr>
          <p:cNvPr id="35" name="Straight Connector 34">
            <a:extLst>
              <a:ext uri="{FF2B5EF4-FFF2-40B4-BE49-F238E27FC236}">
                <a16:creationId xmlns:a16="http://schemas.microsoft.com/office/drawing/2014/main" id="{68B6AB33-DFE6-4FE4-94FE-C9E25424AD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564197" y="1200150"/>
            <a:ext cx="0" cy="3543972"/>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3707608" y="610870"/>
            <a:ext cx="5244704" cy="5056505"/>
          </a:xfrm>
        </p:spPr>
        <p:txBody>
          <a:bodyPr>
            <a:noAutofit/>
          </a:bodyPr>
          <a:lstStyle/>
          <a:p>
            <a:pPr>
              <a:lnSpc>
                <a:spcPct val="110000"/>
              </a:lnSpc>
              <a:spcBef>
                <a:spcPts val="1000"/>
              </a:spcBef>
              <a:buFont typeface="Wingdings" charset="2"/>
              <a:buChar char="§"/>
            </a:pPr>
            <a:r>
              <a:rPr lang="en-US" dirty="0"/>
              <a:t>IN 1642 PARLIAMENT SUPPRESSED ALL STAGE PLAYS!</a:t>
            </a:r>
          </a:p>
          <a:p>
            <a:pPr>
              <a:lnSpc>
                <a:spcPct val="110000"/>
              </a:lnSpc>
              <a:spcBef>
                <a:spcPts val="1000"/>
              </a:spcBef>
              <a:buFont typeface="Wingdings" charset="2"/>
              <a:buChar char="§"/>
            </a:pPr>
            <a:r>
              <a:rPr lang="en-US" dirty="0"/>
              <a:t>In 1648 the Puritan parliament  ordered all playhouses and theatres to be pulled down, all players to be seized and whipped, and anyone caught attending a play to be fined five shillings!!!</a:t>
            </a:r>
          </a:p>
          <a:p>
            <a:pPr>
              <a:lnSpc>
                <a:spcPct val="110000"/>
              </a:lnSpc>
              <a:spcBef>
                <a:spcPts val="1000"/>
              </a:spcBef>
              <a:buFont typeface="Wingdings" charset="2"/>
              <a:buChar char="§"/>
            </a:pPr>
            <a:r>
              <a:rPr lang="en-US" dirty="0"/>
              <a:t>The performance of plays remained banned for most of the next eighteen years.</a:t>
            </a:r>
          </a:p>
          <a:p>
            <a:pPr>
              <a:lnSpc>
                <a:spcPct val="110000"/>
              </a:lnSpc>
              <a:spcBef>
                <a:spcPts val="1000"/>
              </a:spcBef>
              <a:buFont typeface="Wingdings" charset="2"/>
              <a:buChar char="§"/>
            </a:pPr>
            <a:r>
              <a:rPr lang="en-US" dirty="0"/>
              <a:t>In 1660 King Charles II was restored to the throne of England and the period called the Restoration saw the opening of the theatres again. </a:t>
            </a:r>
          </a:p>
          <a:p>
            <a:pPr>
              <a:lnSpc>
                <a:spcPct val="110000"/>
              </a:lnSpc>
              <a:spcBef>
                <a:spcPts val="1000"/>
              </a:spcBef>
              <a:buFont typeface="Wingdings" charset="2"/>
              <a:buChar char="§"/>
            </a:pPr>
            <a:r>
              <a:rPr lang="en-US" dirty="0"/>
              <a:t>The theatres started performing many of the plays of the previous era, though often in adapted forms; new genres of Restoration comedy and spectacle soon evolved, giving English theatre of the later seventeenth century its distinctive character.</a:t>
            </a:r>
          </a:p>
          <a:p>
            <a:pPr>
              <a:lnSpc>
                <a:spcPct val="110000"/>
              </a:lnSpc>
              <a:spcBef>
                <a:spcPts val="1000"/>
              </a:spcBef>
              <a:buFont typeface="Wingdings" charset="2"/>
              <a:buChar char="§"/>
            </a:pPr>
            <a:r>
              <a:rPr lang="en-US" dirty="0"/>
              <a:t>1660 ONWARDS – </a:t>
            </a:r>
            <a:r>
              <a:rPr lang="en-US" dirty="0">
                <a:latin typeface="Chalkduster"/>
                <a:cs typeface="Chalkduster"/>
              </a:rPr>
              <a:t>Restoration Theatre!</a:t>
            </a:r>
          </a:p>
        </p:txBody>
      </p:sp>
    </p:spTree>
    <p:extLst>
      <p:ext uri="{BB962C8B-B14F-4D97-AF65-F5344CB8AC3E}">
        <p14:creationId xmlns:p14="http://schemas.microsoft.com/office/powerpoint/2010/main" val="141226969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75627FE-0AC5-4349-AC08-45A58BEC9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F87AAF7B-2090-475D-9C3E-FDC03DD87A8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134" y="0"/>
            <a:ext cx="9438087" cy="6853238"/>
            <a:chOff x="-417513" y="0"/>
            <a:chExt cx="12584114" cy="6853238"/>
          </a:xfrm>
        </p:grpSpPr>
        <p:sp>
          <p:nvSpPr>
            <p:cNvPr id="11" name="Freeform 5">
              <a:extLst>
                <a:ext uri="{FF2B5EF4-FFF2-40B4-BE49-F238E27FC236}">
                  <a16:creationId xmlns:a16="http://schemas.microsoft.com/office/drawing/2014/main" id="{F2DCEC33-4B31-44BC-99CB-9E4845DC4C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sp>
          <p:nvSpPr>
            <p:cNvPr id="12" name="Freeform 6">
              <a:extLst>
                <a:ext uri="{FF2B5EF4-FFF2-40B4-BE49-F238E27FC236}">
                  <a16:creationId xmlns:a16="http://schemas.microsoft.com/office/drawing/2014/main" id="{204E0A10-D288-4B22-87A1-737B0A37D1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9A3E042E-4911-425A-84BB-04BF90D07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3A49226D-3129-4C5A-9641-3D03BEEA79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9CC3C315-B515-4DD8-AC22-9D8417B37F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1A961828-F78F-4D56-A98E-037806C637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739D4F9D-3728-42C1-8302-452D51321C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B4D9647E-354D-4CA8-B4A7-39172E5EA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A3EC74E0-5222-4ACC-BCEC-1AA189D3BC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C0AE72B4-084D-42E6-ABED-5FD4650D4B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C9D1F5DD-8D50-4098-8D2B-10E2847527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D48F3941-C3C7-4589-AA46-067F6BB2D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C16BBE9A-4BE3-4401-82C5-8041DB14E5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06180330-CCD3-4D14-A652-D60C28252D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616C90F6-4133-43A5-B47C-7750FE2819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D7C03F90-E828-4414-8A53-92069FFB68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6ADDE443-75AA-4F32-A2EE-272C4347CE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bg1">
                  <a:alpha val="35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ACD281C1-1D59-453F-A33A-D83E39EB06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60217FAC-29FE-4D6B-9BB4-FF41AA756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0D3CC33A-6E36-4A72-9965-8E20FB05D1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F128F04E-05CD-4035-A32B-6E9ABAB931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33" name="Rectangle 32">
            <a:extLst>
              <a:ext uri="{FF2B5EF4-FFF2-40B4-BE49-F238E27FC236}">
                <a16:creationId xmlns:a16="http://schemas.microsoft.com/office/drawing/2014/main" id="{BC2574CF-1D35-4994-87BD-5A3378E1A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578837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84094" y="960120"/>
            <a:ext cx="2899271" cy="4171278"/>
          </a:xfrm>
        </p:spPr>
        <p:txBody>
          <a:bodyPr>
            <a:normAutofit/>
          </a:bodyPr>
          <a:lstStyle/>
          <a:p>
            <a:pPr algn="r"/>
            <a:r>
              <a:rPr lang="en-US">
                <a:solidFill>
                  <a:schemeClr val="tx1"/>
                </a:solidFill>
              </a:rPr>
              <a:t>A </a:t>
            </a:r>
            <a:r>
              <a:rPr lang="en-US" spc="-150">
                <a:solidFill>
                  <a:schemeClr val="tx1"/>
                </a:solidFill>
                <a:latin typeface="Chalkduster"/>
                <a:cs typeface="Chalkduster"/>
              </a:rPr>
              <a:t>PLAYHOUSE </a:t>
            </a:r>
            <a:r>
              <a:rPr lang="en-US">
                <a:solidFill>
                  <a:schemeClr val="tx1"/>
                </a:solidFill>
              </a:rPr>
              <a:t>SPACE </a:t>
            </a:r>
          </a:p>
        </p:txBody>
      </p:sp>
      <p:cxnSp>
        <p:nvCxnSpPr>
          <p:cNvPr id="35" name="Straight Connector 34">
            <a:extLst>
              <a:ext uri="{FF2B5EF4-FFF2-40B4-BE49-F238E27FC236}">
                <a16:creationId xmlns:a16="http://schemas.microsoft.com/office/drawing/2014/main" id="{68B6AB33-DFE6-4FE4-94FE-C9E25424AD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564197" y="1200150"/>
            <a:ext cx="0" cy="3543972"/>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3737373" y="960120"/>
            <a:ext cx="4133850" cy="4171278"/>
          </a:xfrm>
        </p:spPr>
        <p:txBody>
          <a:bodyPr>
            <a:normAutofit/>
          </a:bodyPr>
          <a:lstStyle/>
          <a:p>
            <a:pPr>
              <a:buFont typeface="Wingdings" charset="2"/>
              <a:buChar char="§"/>
            </a:pPr>
            <a:r>
              <a:rPr lang="en-US" dirty="0"/>
              <a:t>Sir William Davenant and William </a:t>
            </a:r>
            <a:r>
              <a:rPr lang="en-US" dirty="0" err="1"/>
              <a:t>Killigrew</a:t>
            </a:r>
            <a:r>
              <a:rPr lang="en-US" dirty="0"/>
              <a:t> imported the French practice of converting tennis courts to playhouses.</a:t>
            </a:r>
          </a:p>
          <a:p>
            <a:pPr>
              <a:buFont typeface="Wingdings" charset="2"/>
              <a:buChar char="§"/>
            </a:pPr>
            <a:r>
              <a:rPr lang="en-US" dirty="0"/>
              <a:t>The long, narrow shape of the tennis court dictated the shape of the theatre.</a:t>
            </a:r>
          </a:p>
          <a:p>
            <a:pPr>
              <a:buFont typeface="Wingdings" charset="2"/>
              <a:buChar char="§"/>
            </a:pPr>
            <a:r>
              <a:rPr lang="en-US" dirty="0"/>
              <a:t>In 1661 </a:t>
            </a:r>
            <a:r>
              <a:rPr lang="en-US" dirty="0" err="1"/>
              <a:t>Killigrew</a:t>
            </a:r>
            <a:r>
              <a:rPr lang="en-US" dirty="0"/>
              <a:t> opened the Theatre Royal in Drury Lane, but in 1672 it burned down.</a:t>
            </a:r>
          </a:p>
          <a:p>
            <a:pPr>
              <a:buFont typeface="Wingdings" charset="2"/>
              <a:buChar char="§"/>
            </a:pPr>
            <a:r>
              <a:rPr lang="en-US" dirty="0"/>
              <a:t>The new Theatre Royal was designed by Christopher Wren and opened in 1674.</a:t>
            </a:r>
          </a:p>
        </p:txBody>
      </p:sp>
    </p:spTree>
    <p:extLst>
      <p:ext uri="{BB962C8B-B14F-4D97-AF65-F5344CB8AC3E}">
        <p14:creationId xmlns:p14="http://schemas.microsoft.com/office/powerpoint/2010/main" val="94571549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75627FE-0AC5-4349-AC08-45A58BEC9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F87AAF7B-2090-475D-9C3E-FDC03DD87A8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134" y="0"/>
            <a:ext cx="9438087" cy="6853238"/>
            <a:chOff x="-417513" y="0"/>
            <a:chExt cx="12584114" cy="6853238"/>
          </a:xfrm>
        </p:grpSpPr>
        <p:sp>
          <p:nvSpPr>
            <p:cNvPr id="34" name="Freeform 5">
              <a:extLst>
                <a:ext uri="{FF2B5EF4-FFF2-40B4-BE49-F238E27FC236}">
                  <a16:creationId xmlns:a16="http://schemas.microsoft.com/office/drawing/2014/main" id="{F2DCEC33-4B31-44BC-99CB-9E4845DC4C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sp>
          <p:nvSpPr>
            <p:cNvPr id="36" name="Freeform 6">
              <a:extLst>
                <a:ext uri="{FF2B5EF4-FFF2-40B4-BE49-F238E27FC236}">
                  <a16:creationId xmlns:a16="http://schemas.microsoft.com/office/drawing/2014/main" id="{204E0A10-D288-4B22-87A1-737B0A37D1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7" name="Freeform 7">
              <a:extLst>
                <a:ext uri="{FF2B5EF4-FFF2-40B4-BE49-F238E27FC236}">
                  <a16:creationId xmlns:a16="http://schemas.microsoft.com/office/drawing/2014/main" id="{9A3E042E-4911-425A-84BB-04BF90D07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8" name="Freeform 8">
              <a:extLst>
                <a:ext uri="{FF2B5EF4-FFF2-40B4-BE49-F238E27FC236}">
                  <a16:creationId xmlns:a16="http://schemas.microsoft.com/office/drawing/2014/main" id="{3A49226D-3129-4C5A-9641-3D03BEEA79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39" name="Freeform 9">
              <a:extLst>
                <a:ext uri="{FF2B5EF4-FFF2-40B4-BE49-F238E27FC236}">
                  <a16:creationId xmlns:a16="http://schemas.microsoft.com/office/drawing/2014/main" id="{9CC3C315-B515-4DD8-AC22-9D8417B37F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0" name="Freeform 10">
              <a:extLst>
                <a:ext uri="{FF2B5EF4-FFF2-40B4-BE49-F238E27FC236}">
                  <a16:creationId xmlns:a16="http://schemas.microsoft.com/office/drawing/2014/main" id="{1A961828-F78F-4D56-A98E-037806C637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1" name="Freeform 11">
              <a:extLst>
                <a:ext uri="{FF2B5EF4-FFF2-40B4-BE49-F238E27FC236}">
                  <a16:creationId xmlns:a16="http://schemas.microsoft.com/office/drawing/2014/main" id="{739D4F9D-3728-42C1-8302-452D51321C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12">
              <a:extLst>
                <a:ext uri="{FF2B5EF4-FFF2-40B4-BE49-F238E27FC236}">
                  <a16:creationId xmlns:a16="http://schemas.microsoft.com/office/drawing/2014/main" id="{B4D9647E-354D-4CA8-B4A7-39172E5EA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13">
              <a:extLst>
                <a:ext uri="{FF2B5EF4-FFF2-40B4-BE49-F238E27FC236}">
                  <a16:creationId xmlns:a16="http://schemas.microsoft.com/office/drawing/2014/main" id="{A3EC74E0-5222-4ACC-BCEC-1AA189D3BC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4" name="Freeform 14">
              <a:extLst>
                <a:ext uri="{FF2B5EF4-FFF2-40B4-BE49-F238E27FC236}">
                  <a16:creationId xmlns:a16="http://schemas.microsoft.com/office/drawing/2014/main" id="{C0AE72B4-084D-42E6-ABED-5FD4650D4B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15">
              <a:extLst>
                <a:ext uri="{FF2B5EF4-FFF2-40B4-BE49-F238E27FC236}">
                  <a16:creationId xmlns:a16="http://schemas.microsoft.com/office/drawing/2014/main" id="{C9D1F5DD-8D50-4098-8D2B-10E2847527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 name="Freeform 16">
              <a:extLst>
                <a:ext uri="{FF2B5EF4-FFF2-40B4-BE49-F238E27FC236}">
                  <a16:creationId xmlns:a16="http://schemas.microsoft.com/office/drawing/2014/main" id="{D48F3941-C3C7-4589-AA46-067F6BB2D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7">
              <a:extLst>
                <a:ext uri="{FF2B5EF4-FFF2-40B4-BE49-F238E27FC236}">
                  <a16:creationId xmlns:a16="http://schemas.microsoft.com/office/drawing/2014/main" id="{C16BBE9A-4BE3-4401-82C5-8041DB14E5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8">
              <a:extLst>
                <a:ext uri="{FF2B5EF4-FFF2-40B4-BE49-F238E27FC236}">
                  <a16:creationId xmlns:a16="http://schemas.microsoft.com/office/drawing/2014/main" id="{06180330-CCD3-4D14-A652-D60C28252D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9">
              <a:extLst>
                <a:ext uri="{FF2B5EF4-FFF2-40B4-BE49-F238E27FC236}">
                  <a16:creationId xmlns:a16="http://schemas.microsoft.com/office/drawing/2014/main" id="{616C90F6-4133-43A5-B47C-7750FE2819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20">
              <a:extLst>
                <a:ext uri="{FF2B5EF4-FFF2-40B4-BE49-F238E27FC236}">
                  <a16:creationId xmlns:a16="http://schemas.microsoft.com/office/drawing/2014/main" id="{D7C03F90-E828-4414-8A53-92069FFB68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1" name="Freeform 21">
              <a:extLst>
                <a:ext uri="{FF2B5EF4-FFF2-40B4-BE49-F238E27FC236}">
                  <a16:creationId xmlns:a16="http://schemas.microsoft.com/office/drawing/2014/main" id="{6ADDE443-75AA-4F32-A2EE-272C4347CE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bg1">
                  <a:alpha val="35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2" name="Freeform 22">
              <a:extLst>
                <a:ext uri="{FF2B5EF4-FFF2-40B4-BE49-F238E27FC236}">
                  <a16:creationId xmlns:a16="http://schemas.microsoft.com/office/drawing/2014/main" id="{ACD281C1-1D59-453F-A33A-D83E39EB06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23">
              <a:extLst>
                <a:ext uri="{FF2B5EF4-FFF2-40B4-BE49-F238E27FC236}">
                  <a16:creationId xmlns:a16="http://schemas.microsoft.com/office/drawing/2014/main" id="{60217FAC-29FE-4D6B-9BB4-FF41AA756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24">
              <a:extLst>
                <a:ext uri="{FF2B5EF4-FFF2-40B4-BE49-F238E27FC236}">
                  <a16:creationId xmlns:a16="http://schemas.microsoft.com/office/drawing/2014/main" id="{0D3CC33A-6E36-4A72-9965-8E20FB05D1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25">
              <a:extLst>
                <a:ext uri="{FF2B5EF4-FFF2-40B4-BE49-F238E27FC236}">
                  <a16:creationId xmlns:a16="http://schemas.microsoft.com/office/drawing/2014/main" id="{F128F04E-05CD-4035-A32B-6E9ABAB931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33" name="Rectangle 32">
            <a:extLst>
              <a:ext uri="{FF2B5EF4-FFF2-40B4-BE49-F238E27FC236}">
                <a16:creationId xmlns:a16="http://schemas.microsoft.com/office/drawing/2014/main" id="{BC2574CF-1D35-4994-87BD-5A3378E1A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578837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84094" y="960120"/>
            <a:ext cx="2899271" cy="4171278"/>
          </a:xfrm>
        </p:spPr>
        <p:txBody>
          <a:bodyPr>
            <a:normAutofit/>
          </a:bodyPr>
          <a:lstStyle/>
          <a:p>
            <a:pPr algn="r"/>
            <a:r>
              <a:rPr lang="en-US">
                <a:solidFill>
                  <a:schemeClr val="tx1"/>
                </a:solidFill>
              </a:rPr>
              <a:t>A </a:t>
            </a:r>
            <a:r>
              <a:rPr lang="en-US" spc="-150">
                <a:solidFill>
                  <a:schemeClr val="tx1"/>
                </a:solidFill>
                <a:latin typeface="Chalkduster"/>
                <a:cs typeface="Chalkduster"/>
              </a:rPr>
              <a:t>PLAYHOUSE </a:t>
            </a:r>
            <a:r>
              <a:rPr lang="en-US">
                <a:solidFill>
                  <a:schemeClr val="tx1"/>
                </a:solidFill>
              </a:rPr>
              <a:t>SPACE …</a:t>
            </a:r>
          </a:p>
        </p:txBody>
      </p:sp>
      <p:cxnSp>
        <p:nvCxnSpPr>
          <p:cNvPr id="35" name="Straight Connector 34">
            <a:extLst>
              <a:ext uri="{FF2B5EF4-FFF2-40B4-BE49-F238E27FC236}">
                <a16:creationId xmlns:a16="http://schemas.microsoft.com/office/drawing/2014/main" id="{68B6AB33-DFE6-4FE4-94FE-C9E25424AD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564197" y="1200150"/>
            <a:ext cx="0" cy="3543972"/>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3737372" y="960120"/>
            <a:ext cx="5210173" cy="4171278"/>
          </a:xfrm>
        </p:spPr>
        <p:txBody>
          <a:bodyPr>
            <a:noAutofit/>
          </a:bodyPr>
          <a:lstStyle/>
          <a:p>
            <a:pPr marL="36576" indent="0">
              <a:buNone/>
            </a:pPr>
            <a:r>
              <a:rPr lang="en-US" sz="1800" b="1" dirty="0"/>
              <a:t>David Garrick </a:t>
            </a:r>
            <a:r>
              <a:rPr lang="en-US" sz="1800" dirty="0"/>
              <a:t>took over Drury Lane in 1747. He made several major changes and ended the tradition of having audience members sitting on the stage, where they often interfered with the action.</a:t>
            </a:r>
          </a:p>
          <a:p>
            <a:pPr marL="36576" indent="0">
              <a:buNone/>
            </a:pPr>
            <a:r>
              <a:rPr lang="en-US" sz="1800" dirty="0"/>
              <a:t>Garrick changed the whole style of acting. He rejected the fashion for declamation, where actors would strike a pose and speak their lines formally. Garrick preferred a more easy, natural manner of speech and movement. The effect was a more subtle, less mannered style of acting and a move towards realism.</a:t>
            </a:r>
          </a:p>
        </p:txBody>
      </p:sp>
    </p:spTree>
    <p:extLst>
      <p:ext uri="{BB962C8B-B14F-4D97-AF65-F5344CB8AC3E}">
        <p14:creationId xmlns:p14="http://schemas.microsoft.com/office/powerpoint/2010/main" val="99293087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48CAE4AE-A9DF-45AF-9A9C-1712BC634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6C272060-BC98-4C91-A58F-4DFEC566CF7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134" y="0"/>
            <a:ext cx="9438087" cy="6853238"/>
            <a:chOff x="-417513" y="0"/>
            <a:chExt cx="12584114" cy="6853238"/>
          </a:xfrm>
        </p:grpSpPr>
        <p:sp>
          <p:nvSpPr>
            <p:cNvPr id="14" name="Freeform 5">
              <a:extLst>
                <a:ext uri="{FF2B5EF4-FFF2-40B4-BE49-F238E27FC236}">
                  <a16:creationId xmlns:a16="http://schemas.microsoft.com/office/drawing/2014/main" id="{8BA2DCB9-0DC0-4109-B2A2-56896E35E66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 name="Freeform 6">
              <a:extLst>
                <a:ext uri="{FF2B5EF4-FFF2-40B4-BE49-F238E27FC236}">
                  <a16:creationId xmlns:a16="http://schemas.microsoft.com/office/drawing/2014/main" id="{64A33555-1142-4AD7-8084-1A99422A11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 name="Freeform 7">
              <a:extLst>
                <a:ext uri="{FF2B5EF4-FFF2-40B4-BE49-F238E27FC236}">
                  <a16:creationId xmlns:a16="http://schemas.microsoft.com/office/drawing/2014/main" id="{BC6E4081-1A88-453E-8CCF-B97B0CE20D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Freeform 8">
              <a:extLst>
                <a:ext uri="{FF2B5EF4-FFF2-40B4-BE49-F238E27FC236}">
                  <a16:creationId xmlns:a16="http://schemas.microsoft.com/office/drawing/2014/main" id="{5B7E0935-6EE8-4C61-AED5-09B9A2A99AF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 name="Freeform 9">
              <a:extLst>
                <a:ext uri="{FF2B5EF4-FFF2-40B4-BE49-F238E27FC236}">
                  <a16:creationId xmlns:a16="http://schemas.microsoft.com/office/drawing/2014/main" id="{EB962BD6-C878-48FF-A75E-DCC7BDA3C33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Freeform 10">
              <a:extLst>
                <a:ext uri="{FF2B5EF4-FFF2-40B4-BE49-F238E27FC236}">
                  <a16:creationId xmlns:a16="http://schemas.microsoft.com/office/drawing/2014/main" id="{CABF3786-BDE1-4FE5-9967-F6B6131A2CF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Freeform 11">
              <a:extLst>
                <a:ext uri="{FF2B5EF4-FFF2-40B4-BE49-F238E27FC236}">
                  <a16:creationId xmlns:a16="http://schemas.microsoft.com/office/drawing/2014/main" id="{4969707A-C75E-4F7F-A5C2-2991C654755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12">
              <a:extLst>
                <a:ext uri="{FF2B5EF4-FFF2-40B4-BE49-F238E27FC236}">
                  <a16:creationId xmlns:a16="http://schemas.microsoft.com/office/drawing/2014/main" id="{0E293989-8389-48CD-85D3-CAEFD5E9637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Freeform 13">
              <a:extLst>
                <a:ext uri="{FF2B5EF4-FFF2-40B4-BE49-F238E27FC236}">
                  <a16:creationId xmlns:a16="http://schemas.microsoft.com/office/drawing/2014/main" id="{8DCF1E8B-9247-45E2-8641-90DA9F7D52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14">
              <a:extLst>
                <a:ext uri="{FF2B5EF4-FFF2-40B4-BE49-F238E27FC236}">
                  <a16:creationId xmlns:a16="http://schemas.microsoft.com/office/drawing/2014/main" id="{48DF418F-91AD-4E55-AF3B-F28FF45961B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15">
              <a:extLst>
                <a:ext uri="{FF2B5EF4-FFF2-40B4-BE49-F238E27FC236}">
                  <a16:creationId xmlns:a16="http://schemas.microsoft.com/office/drawing/2014/main" id="{EDBF35BD-D1DA-49B1-AE30-289189DACD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6">
              <a:extLst>
                <a:ext uri="{FF2B5EF4-FFF2-40B4-BE49-F238E27FC236}">
                  <a16:creationId xmlns:a16="http://schemas.microsoft.com/office/drawing/2014/main" id="{69198BEC-A3B6-4562-AB0F-3E7760026C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17">
              <a:extLst>
                <a:ext uri="{FF2B5EF4-FFF2-40B4-BE49-F238E27FC236}">
                  <a16:creationId xmlns:a16="http://schemas.microsoft.com/office/drawing/2014/main" id="{9AB30D45-77AB-4323-83A2-1A637D07D54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18">
              <a:extLst>
                <a:ext uri="{FF2B5EF4-FFF2-40B4-BE49-F238E27FC236}">
                  <a16:creationId xmlns:a16="http://schemas.microsoft.com/office/drawing/2014/main" id="{D1AD137E-7B63-434C-9D0D-5A64BB49685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19">
              <a:extLst>
                <a:ext uri="{FF2B5EF4-FFF2-40B4-BE49-F238E27FC236}">
                  <a16:creationId xmlns:a16="http://schemas.microsoft.com/office/drawing/2014/main" id="{8B32BE2D-36DC-4BD0-952E-8FE32A70DB8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20">
              <a:extLst>
                <a:ext uri="{FF2B5EF4-FFF2-40B4-BE49-F238E27FC236}">
                  <a16:creationId xmlns:a16="http://schemas.microsoft.com/office/drawing/2014/main" id="{930295E0-AD01-4DB0-9829-AD91BED608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21">
              <a:extLst>
                <a:ext uri="{FF2B5EF4-FFF2-40B4-BE49-F238E27FC236}">
                  <a16:creationId xmlns:a16="http://schemas.microsoft.com/office/drawing/2014/main" id="{29807E74-6BFD-4EA7-B3F3-92C0728A7D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 name="Freeform 22">
              <a:extLst>
                <a:ext uri="{FF2B5EF4-FFF2-40B4-BE49-F238E27FC236}">
                  <a16:creationId xmlns:a16="http://schemas.microsoft.com/office/drawing/2014/main" id="{C9EDBF49-4B87-4B6F-BEE6-DDC4A63CE60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 name="Freeform 23">
              <a:extLst>
                <a:ext uri="{FF2B5EF4-FFF2-40B4-BE49-F238E27FC236}">
                  <a16:creationId xmlns:a16="http://schemas.microsoft.com/office/drawing/2014/main" id="{7738C468-1405-4ED9-8392-F93FA995EE0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 name="Freeform 24">
              <a:extLst>
                <a:ext uri="{FF2B5EF4-FFF2-40B4-BE49-F238E27FC236}">
                  <a16:creationId xmlns:a16="http://schemas.microsoft.com/office/drawing/2014/main" id="{F16402CF-F511-450A-8584-8C8A5B7E9D9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 name="Freeform 25">
              <a:extLst>
                <a:ext uri="{FF2B5EF4-FFF2-40B4-BE49-F238E27FC236}">
                  <a16:creationId xmlns:a16="http://schemas.microsoft.com/office/drawing/2014/main" id="{85E5B49A-CFC2-4019-9BA6-528095F788C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5536959" y="219117"/>
            <a:ext cx="3092804" cy="1433323"/>
          </a:xfrm>
        </p:spPr>
        <p:txBody>
          <a:bodyPr vert="horz" lIns="228600" tIns="228600" rIns="228600" bIns="228600" rtlCol="0" anchor="ctr">
            <a:normAutofit/>
          </a:bodyPr>
          <a:lstStyle/>
          <a:p>
            <a:pPr algn="l" defTabSz="914400"/>
            <a:r>
              <a:rPr lang="en-US" sz="2800" spc="-150" dirty="0">
                <a:solidFill>
                  <a:schemeClr val="tx1"/>
                </a:solidFill>
              </a:rPr>
              <a:t>A PLAYHOUSE SPACE</a:t>
            </a:r>
          </a:p>
        </p:txBody>
      </p:sp>
      <p:sp>
        <p:nvSpPr>
          <p:cNvPr id="36" name="Rectangle 35">
            <a:extLst>
              <a:ext uri="{FF2B5EF4-FFF2-40B4-BE49-F238E27FC236}">
                <a16:creationId xmlns:a16="http://schemas.microsoft.com/office/drawing/2014/main" id="{E972DE0D-2E53-4159-ABD3-C60152426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5790" y="795527"/>
            <a:ext cx="4477978" cy="5248847"/>
          </a:xfrm>
          <a:prstGeom prst="rect">
            <a:avLst/>
          </a:prstGeom>
          <a:solidFill>
            <a:schemeClr val="bg1"/>
          </a:solidFill>
          <a:ln w="19050">
            <a:solidFill>
              <a:schemeClr val="accent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p:cNvPicPr>
            <a:picLocks noGrp="1" noChangeAspect="1"/>
          </p:cNvPicPr>
          <p:nvPr>
            <p:ph idx="1"/>
          </p:nvPr>
        </p:nvPicPr>
        <p:blipFill rotWithShape="1">
          <a:blip r:embed="rId2"/>
          <a:srcRect t="5207" r="-1" b="8490"/>
          <a:stretch/>
        </p:blipFill>
        <p:spPr>
          <a:xfrm>
            <a:off x="729086" y="960214"/>
            <a:ext cx="4231386" cy="4919472"/>
          </a:xfrm>
          <a:prstGeom prst="rect">
            <a:avLst/>
          </a:prstGeom>
          <a:ln w="12700">
            <a:noFill/>
          </a:ln>
        </p:spPr>
      </p:pic>
      <p:sp>
        <p:nvSpPr>
          <p:cNvPr id="6" name="TextBox 5"/>
          <p:cNvSpPr txBox="1"/>
          <p:nvPr/>
        </p:nvSpPr>
        <p:spPr>
          <a:xfrm>
            <a:off x="5176839" y="1923181"/>
            <a:ext cx="3734370" cy="3678237"/>
          </a:xfrm>
          <a:prstGeom prst="rect">
            <a:avLst/>
          </a:prstGeom>
        </p:spPr>
        <p:txBody>
          <a:bodyPr vert="horz" lIns="91440" tIns="45720" rIns="91440" bIns="45720" rtlCol="0" anchor="ctr">
            <a:noAutofit/>
          </a:bodyPr>
          <a:lstStyle/>
          <a:p>
            <a:pPr marL="285750" indent="-228600" defTabSz="914400">
              <a:lnSpc>
                <a:spcPct val="110000"/>
              </a:lnSpc>
              <a:spcAft>
                <a:spcPts val="600"/>
              </a:spcAft>
              <a:buClr>
                <a:schemeClr val="accent1"/>
              </a:buClr>
              <a:buSzPct val="110000"/>
              <a:buFont typeface="Wingdings" panose="05000000000000000000" pitchFamily="2" charset="2"/>
              <a:buChar char="§"/>
            </a:pPr>
            <a:r>
              <a:rPr lang="en-US" sz="1600" dirty="0"/>
              <a:t>The changes in Drury Lane over the years changed the actors’ relationship with the audience. </a:t>
            </a:r>
          </a:p>
          <a:p>
            <a:pPr marL="285750" indent="-228600" defTabSz="914400">
              <a:lnSpc>
                <a:spcPct val="110000"/>
              </a:lnSpc>
              <a:spcAft>
                <a:spcPts val="600"/>
              </a:spcAft>
              <a:buClr>
                <a:schemeClr val="accent1"/>
              </a:buClr>
              <a:buSzPct val="110000"/>
              <a:buFont typeface="Wingdings" panose="05000000000000000000" pitchFamily="2" charset="2"/>
              <a:buChar char="§"/>
            </a:pPr>
            <a:r>
              <a:rPr lang="en-US" sz="1600" dirty="0"/>
              <a:t>The intimate actor-audience relationship of “Old Drury” had permitted Garrick’s “</a:t>
            </a:r>
            <a:r>
              <a:rPr lang="en-US" sz="1600" i="1" dirty="0"/>
              <a:t>moving brow and penetrating eye</a:t>
            </a:r>
            <a:r>
              <a:rPr lang="en-US" sz="1600" dirty="0"/>
              <a:t>” to be appreciated by all the audience. </a:t>
            </a:r>
          </a:p>
          <a:p>
            <a:pPr marL="285750" indent="-228600" defTabSz="914400">
              <a:lnSpc>
                <a:spcPct val="110000"/>
              </a:lnSpc>
              <a:spcAft>
                <a:spcPts val="600"/>
              </a:spcAft>
              <a:buClr>
                <a:schemeClr val="accent1"/>
              </a:buClr>
              <a:buSzPct val="110000"/>
              <a:buFont typeface="Wingdings" panose="05000000000000000000" pitchFamily="2" charset="2"/>
              <a:buChar char="§"/>
            </a:pPr>
            <a:r>
              <a:rPr lang="en-US" sz="1600" dirty="0"/>
              <a:t>As his “</a:t>
            </a:r>
            <a:r>
              <a:rPr lang="en-US" sz="1600" i="1" dirty="0"/>
              <a:t>passions shifted, and were by turns reflected from the mirror of his expressive countenance”</a:t>
            </a:r>
            <a:r>
              <a:rPr lang="en-US" sz="1600" dirty="0"/>
              <a:t>, nothing was lost.</a:t>
            </a:r>
          </a:p>
          <a:p>
            <a:pPr marL="285750" indent="-228600" defTabSz="914400">
              <a:lnSpc>
                <a:spcPct val="110000"/>
              </a:lnSpc>
              <a:spcAft>
                <a:spcPts val="600"/>
              </a:spcAft>
              <a:buClr>
                <a:schemeClr val="accent1"/>
              </a:buClr>
              <a:buSzPct val="110000"/>
              <a:buFont typeface="Wingdings" panose="05000000000000000000" pitchFamily="2" charset="2"/>
              <a:buChar char="§"/>
            </a:pPr>
            <a:r>
              <a:rPr lang="en-US" sz="1600" dirty="0"/>
              <a:t> But “</a:t>
            </a:r>
            <a:r>
              <a:rPr lang="en-US" sz="1600" i="1" dirty="0"/>
              <a:t>upon the scale of Modern Drury, many of the finest touches of his act would of necessity fall short</a:t>
            </a:r>
            <a:r>
              <a:rPr lang="en-US" sz="1600" dirty="0"/>
              <a:t>”.</a:t>
            </a:r>
          </a:p>
        </p:txBody>
      </p:sp>
    </p:spTree>
    <p:extLst>
      <p:ext uri="{BB962C8B-B14F-4D97-AF65-F5344CB8AC3E}">
        <p14:creationId xmlns:p14="http://schemas.microsoft.com/office/powerpoint/2010/main" val="194717005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48CAE4AE-A9DF-45AF-9A9C-1712BC634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6C272060-BC98-4C91-A58F-4DFEC566CF7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134" y="0"/>
            <a:ext cx="9438087" cy="6853238"/>
            <a:chOff x="-417513" y="0"/>
            <a:chExt cx="12584114" cy="6853238"/>
          </a:xfrm>
        </p:grpSpPr>
        <p:sp>
          <p:nvSpPr>
            <p:cNvPr id="14" name="Freeform 5">
              <a:extLst>
                <a:ext uri="{FF2B5EF4-FFF2-40B4-BE49-F238E27FC236}">
                  <a16:creationId xmlns:a16="http://schemas.microsoft.com/office/drawing/2014/main" id="{8BA2DCB9-0DC0-4109-B2A2-56896E35E66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 name="Freeform 6">
              <a:extLst>
                <a:ext uri="{FF2B5EF4-FFF2-40B4-BE49-F238E27FC236}">
                  <a16:creationId xmlns:a16="http://schemas.microsoft.com/office/drawing/2014/main" id="{64A33555-1142-4AD7-8084-1A99422A11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 name="Freeform 7">
              <a:extLst>
                <a:ext uri="{FF2B5EF4-FFF2-40B4-BE49-F238E27FC236}">
                  <a16:creationId xmlns:a16="http://schemas.microsoft.com/office/drawing/2014/main" id="{BC6E4081-1A88-453E-8CCF-B97B0CE20D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Freeform 8">
              <a:extLst>
                <a:ext uri="{FF2B5EF4-FFF2-40B4-BE49-F238E27FC236}">
                  <a16:creationId xmlns:a16="http://schemas.microsoft.com/office/drawing/2014/main" id="{5B7E0935-6EE8-4C61-AED5-09B9A2A99AF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 name="Freeform 9">
              <a:extLst>
                <a:ext uri="{FF2B5EF4-FFF2-40B4-BE49-F238E27FC236}">
                  <a16:creationId xmlns:a16="http://schemas.microsoft.com/office/drawing/2014/main" id="{EB962BD6-C878-48FF-A75E-DCC7BDA3C33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Freeform 10">
              <a:extLst>
                <a:ext uri="{FF2B5EF4-FFF2-40B4-BE49-F238E27FC236}">
                  <a16:creationId xmlns:a16="http://schemas.microsoft.com/office/drawing/2014/main" id="{CABF3786-BDE1-4FE5-9967-F6B6131A2CF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Freeform 11">
              <a:extLst>
                <a:ext uri="{FF2B5EF4-FFF2-40B4-BE49-F238E27FC236}">
                  <a16:creationId xmlns:a16="http://schemas.microsoft.com/office/drawing/2014/main" id="{4969707A-C75E-4F7F-A5C2-2991C654755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12">
              <a:extLst>
                <a:ext uri="{FF2B5EF4-FFF2-40B4-BE49-F238E27FC236}">
                  <a16:creationId xmlns:a16="http://schemas.microsoft.com/office/drawing/2014/main" id="{0E293989-8389-48CD-85D3-CAEFD5E9637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Freeform 13">
              <a:extLst>
                <a:ext uri="{FF2B5EF4-FFF2-40B4-BE49-F238E27FC236}">
                  <a16:creationId xmlns:a16="http://schemas.microsoft.com/office/drawing/2014/main" id="{8DCF1E8B-9247-45E2-8641-90DA9F7D52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14">
              <a:extLst>
                <a:ext uri="{FF2B5EF4-FFF2-40B4-BE49-F238E27FC236}">
                  <a16:creationId xmlns:a16="http://schemas.microsoft.com/office/drawing/2014/main" id="{48DF418F-91AD-4E55-AF3B-F28FF45961B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15">
              <a:extLst>
                <a:ext uri="{FF2B5EF4-FFF2-40B4-BE49-F238E27FC236}">
                  <a16:creationId xmlns:a16="http://schemas.microsoft.com/office/drawing/2014/main" id="{EDBF35BD-D1DA-49B1-AE30-289189DACD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6">
              <a:extLst>
                <a:ext uri="{FF2B5EF4-FFF2-40B4-BE49-F238E27FC236}">
                  <a16:creationId xmlns:a16="http://schemas.microsoft.com/office/drawing/2014/main" id="{69198BEC-A3B6-4562-AB0F-3E7760026C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17">
              <a:extLst>
                <a:ext uri="{FF2B5EF4-FFF2-40B4-BE49-F238E27FC236}">
                  <a16:creationId xmlns:a16="http://schemas.microsoft.com/office/drawing/2014/main" id="{9AB30D45-77AB-4323-83A2-1A637D07D54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18">
              <a:extLst>
                <a:ext uri="{FF2B5EF4-FFF2-40B4-BE49-F238E27FC236}">
                  <a16:creationId xmlns:a16="http://schemas.microsoft.com/office/drawing/2014/main" id="{D1AD137E-7B63-434C-9D0D-5A64BB49685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19">
              <a:extLst>
                <a:ext uri="{FF2B5EF4-FFF2-40B4-BE49-F238E27FC236}">
                  <a16:creationId xmlns:a16="http://schemas.microsoft.com/office/drawing/2014/main" id="{8B32BE2D-36DC-4BD0-952E-8FE32A70DB8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20">
              <a:extLst>
                <a:ext uri="{FF2B5EF4-FFF2-40B4-BE49-F238E27FC236}">
                  <a16:creationId xmlns:a16="http://schemas.microsoft.com/office/drawing/2014/main" id="{930295E0-AD01-4DB0-9829-AD91BED608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21">
              <a:extLst>
                <a:ext uri="{FF2B5EF4-FFF2-40B4-BE49-F238E27FC236}">
                  <a16:creationId xmlns:a16="http://schemas.microsoft.com/office/drawing/2014/main" id="{29807E74-6BFD-4EA7-B3F3-92C0728A7D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 name="Freeform 22">
              <a:extLst>
                <a:ext uri="{FF2B5EF4-FFF2-40B4-BE49-F238E27FC236}">
                  <a16:creationId xmlns:a16="http://schemas.microsoft.com/office/drawing/2014/main" id="{C9EDBF49-4B87-4B6F-BEE6-DDC4A63CE60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 name="Freeform 23">
              <a:extLst>
                <a:ext uri="{FF2B5EF4-FFF2-40B4-BE49-F238E27FC236}">
                  <a16:creationId xmlns:a16="http://schemas.microsoft.com/office/drawing/2014/main" id="{7738C468-1405-4ED9-8392-F93FA995EE0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 name="Freeform 24">
              <a:extLst>
                <a:ext uri="{FF2B5EF4-FFF2-40B4-BE49-F238E27FC236}">
                  <a16:creationId xmlns:a16="http://schemas.microsoft.com/office/drawing/2014/main" id="{F16402CF-F511-450A-8584-8C8A5B7E9D9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 name="Freeform 25">
              <a:extLst>
                <a:ext uri="{FF2B5EF4-FFF2-40B4-BE49-F238E27FC236}">
                  <a16:creationId xmlns:a16="http://schemas.microsoft.com/office/drawing/2014/main" id="{85E5B49A-CFC2-4019-9BA6-528095F788C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5452264" y="795527"/>
            <a:ext cx="3092804" cy="1433323"/>
          </a:xfrm>
        </p:spPr>
        <p:txBody>
          <a:bodyPr vert="horz" lIns="228600" tIns="228600" rIns="228600" bIns="228600" rtlCol="0" anchor="ctr">
            <a:normAutofit/>
          </a:bodyPr>
          <a:lstStyle/>
          <a:p>
            <a:pPr algn="l" defTabSz="914400"/>
            <a:r>
              <a:rPr lang="en-US" sz="2800" spc="-150" dirty="0">
                <a:solidFill>
                  <a:schemeClr val="tx1"/>
                </a:solidFill>
              </a:rPr>
              <a:t>Theatre Royal, Drury Lane</a:t>
            </a:r>
          </a:p>
        </p:txBody>
      </p:sp>
      <p:sp>
        <p:nvSpPr>
          <p:cNvPr id="36" name="Rectangle 35">
            <a:extLst>
              <a:ext uri="{FF2B5EF4-FFF2-40B4-BE49-F238E27FC236}">
                <a16:creationId xmlns:a16="http://schemas.microsoft.com/office/drawing/2014/main" id="{E972DE0D-2E53-4159-ABD3-C60152426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5790" y="795527"/>
            <a:ext cx="4477978" cy="5248847"/>
          </a:xfrm>
          <a:prstGeom prst="rect">
            <a:avLst/>
          </a:prstGeom>
          <a:solidFill>
            <a:schemeClr val="bg1"/>
          </a:solidFill>
          <a:ln w="19050">
            <a:solidFill>
              <a:schemeClr val="accent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018073.jpg"/>
          <p:cNvPicPr>
            <a:picLocks noGrp="1" noChangeAspect="1"/>
          </p:cNvPicPr>
          <p:nvPr>
            <p:ph idx="1"/>
          </p:nvPr>
        </p:nvPicPr>
        <p:blipFill rotWithShape="1">
          <a:blip r:embed="rId2">
            <a:extLst>
              <a:ext uri="{28A0092B-C50C-407E-A947-70E740481C1C}">
                <a14:useLocalDpi xmlns:a14="http://schemas.microsoft.com/office/drawing/2010/main" val="0"/>
              </a:ext>
            </a:extLst>
          </a:blip>
          <a:srcRect l="29107" r="21867" b="2"/>
          <a:stretch/>
        </p:blipFill>
        <p:spPr>
          <a:xfrm>
            <a:off x="729086" y="960214"/>
            <a:ext cx="4231386" cy="4919472"/>
          </a:xfrm>
          <a:prstGeom prst="rect">
            <a:avLst/>
          </a:prstGeom>
          <a:ln w="12700">
            <a:noFill/>
          </a:ln>
        </p:spPr>
      </p:pic>
      <p:sp>
        <p:nvSpPr>
          <p:cNvPr id="5" name="TextBox 4"/>
          <p:cNvSpPr txBox="1"/>
          <p:nvPr/>
        </p:nvSpPr>
        <p:spPr>
          <a:xfrm>
            <a:off x="5341831" y="1527536"/>
            <a:ext cx="3462900" cy="4200957"/>
          </a:xfrm>
          <a:prstGeom prst="rect">
            <a:avLst/>
          </a:prstGeom>
        </p:spPr>
        <p:txBody>
          <a:bodyPr vert="horz" lIns="91440" tIns="45720" rIns="91440" bIns="45720" rtlCol="0" anchor="ctr">
            <a:normAutofit/>
          </a:bodyPr>
          <a:lstStyle/>
          <a:p>
            <a:pPr indent="-228600" defTabSz="914400">
              <a:lnSpc>
                <a:spcPct val="110000"/>
              </a:lnSpc>
              <a:spcBef>
                <a:spcPts val="700"/>
              </a:spcBef>
              <a:buClr>
                <a:schemeClr val="accent1"/>
              </a:buClr>
              <a:buSzPct val="110000"/>
              <a:buFont typeface="Wingdings" panose="05000000000000000000" pitchFamily="2" charset="2"/>
              <a:buChar char="§"/>
            </a:pPr>
            <a:endParaRPr lang="en-US" sz="1500" dirty="0"/>
          </a:p>
          <a:p>
            <a:pPr marL="285750" indent="-228600" defTabSz="914400">
              <a:lnSpc>
                <a:spcPct val="110000"/>
              </a:lnSpc>
              <a:spcBef>
                <a:spcPts val="700"/>
              </a:spcBef>
              <a:buClr>
                <a:schemeClr val="accent1"/>
              </a:buClr>
              <a:buSzPct val="110000"/>
              <a:buFont typeface="Wingdings" panose="05000000000000000000" pitchFamily="2" charset="2"/>
              <a:buChar char="§"/>
            </a:pPr>
            <a:r>
              <a:rPr lang="en-US" sz="1600" dirty="0"/>
              <a:t>Side walls of auditorium slope inwards towards stage</a:t>
            </a:r>
          </a:p>
          <a:p>
            <a:pPr marL="285750" indent="-228600" defTabSz="914400">
              <a:lnSpc>
                <a:spcPct val="110000"/>
              </a:lnSpc>
              <a:spcBef>
                <a:spcPts val="700"/>
              </a:spcBef>
              <a:buClr>
                <a:schemeClr val="accent1"/>
              </a:buClr>
              <a:buSzPct val="110000"/>
              <a:buFont typeface="Wingdings" panose="05000000000000000000" pitchFamily="2" charset="2"/>
              <a:buChar char="§"/>
            </a:pPr>
            <a:r>
              <a:rPr lang="en-US" sz="1600" dirty="0"/>
              <a:t>Boxes could see the stage but not the scene</a:t>
            </a:r>
          </a:p>
          <a:p>
            <a:pPr marL="285750" indent="-228600" defTabSz="914400">
              <a:lnSpc>
                <a:spcPct val="110000"/>
              </a:lnSpc>
              <a:spcBef>
                <a:spcPts val="700"/>
              </a:spcBef>
              <a:buClr>
                <a:schemeClr val="accent1"/>
              </a:buClr>
              <a:buSzPct val="110000"/>
              <a:buFont typeface="Wingdings" panose="05000000000000000000" pitchFamily="2" charset="2"/>
              <a:buChar char="§"/>
            </a:pPr>
            <a:r>
              <a:rPr lang="en-US" sz="1600" dirty="0"/>
              <a:t>Curved auditorium seating</a:t>
            </a:r>
          </a:p>
          <a:p>
            <a:pPr marL="285750" indent="-228600" defTabSz="914400">
              <a:lnSpc>
                <a:spcPct val="110000"/>
              </a:lnSpc>
              <a:spcBef>
                <a:spcPts val="700"/>
              </a:spcBef>
              <a:buClr>
                <a:schemeClr val="accent1"/>
              </a:buClr>
              <a:buSzPct val="110000"/>
              <a:buFont typeface="Wingdings" panose="05000000000000000000" pitchFamily="2" charset="2"/>
              <a:buChar char="§"/>
            </a:pPr>
            <a:r>
              <a:rPr lang="en-US" sz="1600" dirty="0"/>
              <a:t>Two doors either side for entrances/exits</a:t>
            </a:r>
          </a:p>
          <a:p>
            <a:pPr marL="285750" indent="-228600" defTabSz="914400">
              <a:lnSpc>
                <a:spcPct val="110000"/>
              </a:lnSpc>
              <a:spcBef>
                <a:spcPts val="700"/>
              </a:spcBef>
              <a:buClr>
                <a:schemeClr val="accent1"/>
              </a:buClr>
              <a:buSzPct val="110000"/>
              <a:buFont typeface="Wingdings" panose="05000000000000000000" pitchFamily="2" charset="2"/>
              <a:buChar char="§"/>
            </a:pPr>
            <a:r>
              <a:rPr lang="en-US" sz="1600" dirty="0"/>
              <a:t>No orchestra pit</a:t>
            </a:r>
          </a:p>
          <a:p>
            <a:pPr marL="285750" indent="-228600" defTabSz="914400">
              <a:lnSpc>
                <a:spcPct val="110000"/>
              </a:lnSpc>
              <a:spcBef>
                <a:spcPts val="700"/>
              </a:spcBef>
              <a:buClr>
                <a:schemeClr val="accent1"/>
              </a:buClr>
              <a:buSzPct val="110000"/>
              <a:buFont typeface="Wingdings" panose="05000000000000000000" pitchFamily="2" charset="2"/>
              <a:buChar char="§"/>
            </a:pPr>
            <a:r>
              <a:rPr lang="en-US" sz="1600" dirty="0"/>
              <a:t>Raked stage leading up to vista</a:t>
            </a:r>
          </a:p>
        </p:txBody>
      </p:sp>
      <p:sp>
        <p:nvSpPr>
          <p:cNvPr id="6" name="TextBox 5"/>
          <p:cNvSpPr txBox="1"/>
          <p:nvPr/>
        </p:nvSpPr>
        <p:spPr>
          <a:xfrm>
            <a:off x="729086" y="5387739"/>
            <a:ext cx="4231386" cy="491947"/>
          </a:xfrm>
          <a:prstGeom prst="rect">
            <a:avLst/>
          </a:prstGeom>
          <a:solidFill>
            <a:srgbClr val="000000">
              <a:alpha val="50000"/>
            </a:srgbClr>
          </a:solidFill>
          <a:ln>
            <a:noFill/>
          </a:ln>
        </p:spPr>
        <p:txBody>
          <a:bodyPr wrap="square" rtlCol="0">
            <a:noAutofit/>
          </a:bodyPr>
          <a:lstStyle/>
          <a:p>
            <a:pPr algn="ctr">
              <a:spcAft>
                <a:spcPts val="600"/>
              </a:spcAft>
            </a:pPr>
            <a:r>
              <a:rPr lang="en-US" sz="1300" b="1">
                <a:solidFill>
                  <a:srgbClr val="FFFFFF"/>
                </a:solidFill>
              </a:rPr>
              <a:t>Sir Christopher Wren: 1674</a:t>
            </a:r>
          </a:p>
        </p:txBody>
      </p:sp>
    </p:spTree>
    <p:extLst>
      <p:ext uri="{BB962C8B-B14F-4D97-AF65-F5344CB8AC3E}">
        <p14:creationId xmlns:p14="http://schemas.microsoft.com/office/powerpoint/2010/main" val="371816121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118764" cy="562068"/>
          </a:xfrm>
        </p:spPr>
        <p:txBody>
          <a:bodyPr>
            <a:noAutofit/>
          </a:bodyPr>
          <a:lstStyle/>
          <a:p>
            <a:r>
              <a:rPr lang="en-US" sz="3200" spc="-150" dirty="0">
                <a:solidFill>
                  <a:schemeClr val="tx1"/>
                </a:solidFill>
                <a:latin typeface="Chalkduster"/>
                <a:cs typeface="Chalkduster"/>
              </a:rPr>
              <a:t>Theatre Royal, Drury Lane</a:t>
            </a:r>
            <a:endParaRPr lang="en-US" sz="3200" dirty="0">
              <a:solidFill>
                <a:schemeClr val="tx1"/>
              </a:solidFill>
            </a:endParaRPr>
          </a:p>
        </p:txBody>
      </p:sp>
      <p:pic>
        <p:nvPicPr>
          <p:cNvPr id="4" name="Content Placeholder 3" descr="Drury Lane.jpg"/>
          <p:cNvPicPr>
            <a:picLocks noGrp="1" noChangeAspect="1"/>
          </p:cNvPicPr>
          <p:nvPr>
            <p:ph idx="1"/>
          </p:nvPr>
        </p:nvPicPr>
        <p:blipFill rotWithShape="1">
          <a:blip r:embed="rId2">
            <a:extLst>
              <a:ext uri="{28A0092B-C50C-407E-A947-70E740481C1C}">
                <a14:useLocalDpi xmlns:a14="http://schemas.microsoft.com/office/drawing/2010/main" val="0"/>
              </a:ext>
            </a:extLst>
          </a:blip>
          <a:srcRect l="3053" r="1089"/>
          <a:stretch/>
        </p:blipFill>
        <p:spPr>
          <a:xfrm>
            <a:off x="4064000" y="1299977"/>
            <a:ext cx="4676588" cy="4512668"/>
          </a:xfrm>
          <a:ln w="76200" cmpd="sng">
            <a:solidFill>
              <a:srgbClr val="FF8E22"/>
            </a:solidFill>
          </a:ln>
        </p:spPr>
      </p:pic>
      <p:sp>
        <p:nvSpPr>
          <p:cNvPr id="5" name="TextBox 4"/>
          <p:cNvSpPr txBox="1"/>
          <p:nvPr/>
        </p:nvSpPr>
        <p:spPr>
          <a:xfrm>
            <a:off x="209177" y="1150473"/>
            <a:ext cx="3720352" cy="4508927"/>
          </a:xfrm>
          <a:prstGeom prst="rect">
            <a:avLst/>
          </a:prstGeom>
          <a:noFill/>
        </p:spPr>
        <p:txBody>
          <a:bodyPr wrap="square" rtlCol="0">
            <a:spAutoFit/>
          </a:bodyPr>
          <a:lstStyle/>
          <a:p>
            <a:r>
              <a:rPr lang="en-US" dirty="0"/>
              <a:t>By 1775, the building had been completely restored by Robert Adam:</a:t>
            </a:r>
          </a:p>
          <a:p>
            <a:endParaRPr lang="en-US" dirty="0"/>
          </a:p>
          <a:p>
            <a:pPr marL="285750" indent="-285750">
              <a:spcBef>
                <a:spcPts val="700"/>
              </a:spcBef>
              <a:buFont typeface="Wingdings" charset="2"/>
              <a:buChar char="§"/>
            </a:pPr>
            <a:r>
              <a:rPr lang="en-US" dirty="0"/>
              <a:t>He stopped the audience accessing the stage</a:t>
            </a:r>
          </a:p>
          <a:p>
            <a:pPr marL="285750" indent="-285750">
              <a:spcBef>
                <a:spcPts val="700"/>
              </a:spcBef>
              <a:buFont typeface="Wingdings" charset="2"/>
              <a:buChar char="§"/>
            </a:pPr>
            <a:r>
              <a:rPr lang="en-US" dirty="0"/>
              <a:t>He added a third tier, gaining additional seating</a:t>
            </a:r>
          </a:p>
          <a:p>
            <a:pPr marL="285750" indent="-285750">
              <a:spcBef>
                <a:spcPts val="700"/>
              </a:spcBef>
              <a:buFont typeface="Wingdings" charset="2"/>
              <a:buChar char="§"/>
            </a:pPr>
            <a:r>
              <a:rPr lang="en-US" dirty="0"/>
              <a:t>He moved the proscenium further upstage to improve sightlines</a:t>
            </a:r>
          </a:p>
          <a:p>
            <a:pPr marL="285750" indent="-285750">
              <a:spcBef>
                <a:spcPts val="700"/>
              </a:spcBef>
              <a:buFont typeface="Wingdings" charset="2"/>
              <a:buChar char="§"/>
            </a:pPr>
            <a:r>
              <a:rPr lang="en-US" dirty="0"/>
              <a:t>Added orchestra pit</a:t>
            </a:r>
          </a:p>
          <a:p>
            <a:pPr marL="285750" indent="-285750">
              <a:spcBef>
                <a:spcPts val="700"/>
              </a:spcBef>
              <a:buFont typeface="Wingdings" charset="2"/>
              <a:buChar char="§"/>
            </a:pPr>
            <a:r>
              <a:rPr lang="en-US" dirty="0"/>
              <a:t>Only two doors to onto stage</a:t>
            </a:r>
          </a:p>
          <a:p>
            <a:pPr marL="285750" indent="-285750">
              <a:spcBef>
                <a:spcPts val="700"/>
              </a:spcBef>
              <a:buFont typeface="Wingdings" charset="2"/>
              <a:buChar char="§"/>
            </a:pPr>
            <a:r>
              <a:rPr lang="en-US" dirty="0"/>
              <a:t>Production rooms</a:t>
            </a:r>
          </a:p>
        </p:txBody>
      </p:sp>
      <p:sp>
        <p:nvSpPr>
          <p:cNvPr id="6" name="TextBox 5"/>
          <p:cNvSpPr txBox="1"/>
          <p:nvPr/>
        </p:nvSpPr>
        <p:spPr>
          <a:xfrm>
            <a:off x="522943" y="6051175"/>
            <a:ext cx="8898148" cy="400110"/>
          </a:xfrm>
          <a:prstGeom prst="rect">
            <a:avLst/>
          </a:prstGeom>
          <a:noFill/>
        </p:spPr>
        <p:txBody>
          <a:bodyPr wrap="square" rtlCol="0">
            <a:spAutoFit/>
          </a:bodyPr>
          <a:lstStyle/>
          <a:p>
            <a:r>
              <a:rPr lang="en-US" sz="2000" b="1" dirty="0"/>
              <a:t>This set the pattern for new playhouses such as Covent Garden… </a:t>
            </a:r>
          </a:p>
        </p:txBody>
      </p:sp>
    </p:spTree>
    <p:extLst>
      <p:ext uri="{BB962C8B-B14F-4D97-AF65-F5344CB8AC3E}">
        <p14:creationId xmlns:p14="http://schemas.microsoft.com/office/powerpoint/2010/main" val="354504002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0988" y="199933"/>
            <a:ext cx="7467600" cy="756303"/>
          </a:xfrm>
        </p:spPr>
        <p:txBody>
          <a:bodyPr>
            <a:normAutofit fontScale="90000"/>
          </a:bodyPr>
          <a:lstStyle/>
          <a:p>
            <a:r>
              <a:rPr lang="en-US" sz="2800" spc="-150" dirty="0">
                <a:solidFill>
                  <a:schemeClr val="tx1"/>
                </a:solidFill>
                <a:latin typeface="Chalkduster"/>
                <a:cs typeface="Chalkduster"/>
              </a:rPr>
              <a:t>Theatre Royal, Covent Garden - 1794</a:t>
            </a:r>
            <a:endParaRPr lang="en-US" sz="2800" dirty="0">
              <a:solidFill>
                <a:schemeClr val="tx1"/>
              </a:solidFill>
            </a:endParaRPr>
          </a:p>
        </p:txBody>
      </p:sp>
      <p:pic>
        <p:nvPicPr>
          <p:cNvPr id="4" name="Content Placeholder 3" descr="covent garden.jpg"/>
          <p:cNvPicPr>
            <a:picLocks noGrp="1" noChangeAspect="1"/>
          </p:cNvPicPr>
          <p:nvPr>
            <p:ph idx="1"/>
          </p:nvPr>
        </p:nvPicPr>
        <p:blipFill>
          <a:blip r:embed="rId2">
            <a:extLst>
              <a:ext uri="{28A0092B-C50C-407E-A947-70E740481C1C}">
                <a14:useLocalDpi xmlns:a14="http://schemas.microsoft.com/office/drawing/2010/main" val="0"/>
              </a:ext>
            </a:extLst>
          </a:blip>
          <a:srcRect t="11968" b="11968"/>
          <a:stretch>
            <a:fillRect/>
          </a:stretch>
        </p:blipFill>
        <p:spPr>
          <a:xfrm>
            <a:off x="510988" y="1211730"/>
            <a:ext cx="8119035" cy="4920785"/>
          </a:xfrm>
          <a:ln w="76200" cmpd="sng">
            <a:solidFill>
              <a:srgbClr val="FF8E22"/>
            </a:solidFill>
          </a:ln>
        </p:spPr>
      </p:pic>
    </p:spTree>
    <p:extLst>
      <p:ext uri="{BB962C8B-B14F-4D97-AF65-F5344CB8AC3E}">
        <p14:creationId xmlns:p14="http://schemas.microsoft.com/office/powerpoint/2010/main" val="155039498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spc="-150" dirty="0">
                <a:solidFill>
                  <a:srgbClr val="FF8E22"/>
                </a:solidFill>
                <a:latin typeface="Chalkduster"/>
                <a:cs typeface="Chalkduster"/>
              </a:rPr>
              <a:t>Theatre Royal, Drury Lane – 1797</a:t>
            </a:r>
            <a:endParaRPr lang="en-US" sz="3200" dirty="0"/>
          </a:p>
        </p:txBody>
      </p:sp>
      <p:pic>
        <p:nvPicPr>
          <p:cNvPr id="4" name="Content Placeholder 3" descr="Drury Lane 2.jpg"/>
          <p:cNvPicPr>
            <a:picLocks noGrp="1" noChangeAspect="1"/>
          </p:cNvPicPr>
          <p:nvPr>
            <p:ph idx="1"/>
          </p:nvPr>
        </p:nvPicPr>
        <p:blipFill rotWithShape="1">
          <a:blip r:embed="rId2">
            <a:extLst>
              <a:ext uri="{28A0092B-C50C-407E-A947-70E740481C1C}">
                <a14:useLocalDpi xmlns:a14="http://schemas.microsoft.com/office/drawing/2010/main" val="0"/>
              </a:ext>
            </a:extLst>
          </a:blip>
          <a:srcRect l="-328" r="340"/>
          <a:stretch/>
        </p:blipFill>
        <p:spPr>
          <a:xfrm>
            <a:off x="1010261" y="1014973"/>
            <a:ext cx="7123477" cy="4828054"/>
          </a:xfrm>
          <a:ln w="76200" cmpd="sng">
            <a:solidFill>
              <a:srgbClr val="FF8E22"/>
            </a:solidFill>
          </a:ln>
        </p:spPr>
      </p:pic>
    </p:spTree>
    <p:extLst>
      <p:ext uri="{BB962C8B-B14F-4D97-AF65-F5344CB8AC3E}">
        <p14:creationId xmlns:p14="http://schemas.microsoft.com/office/powerpoint/2010/main" val="248372250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5" name="Rectangle 64">
            <a:extLst>
              <a:ext uri="{FF2B5EF4-FFF2-40B4-BE49-F238E27FC236}">
                <a16:creationId xmlns:a16="http://schemas.microsoft.com/office/drawing/2014/main" id="{FE43D436-9D76-4479-B202-282AA3363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7" name="Group 66">
            <a:extLst>
              <a:ext uri="{FF2B5EF4-FFF2-40B4-BE49-F238E27FC236}">
                <a16:creationId xmlns:a16="http://schemas.microsoft.com/office/drawing/2014/main" id="{5ED5FDDF-28FB-4871-BAF5-BC352B7065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flipV="1">
            <a:off x="-2" y="0"/>
            <a:ext cx="9438087" cy="6853238"/>
            <a:chOff x="-417513" y="0"/>
            <a:chExt cx="12584114" cy="6853238"/>
          </a:xfrm>
        </p:grpSpPr>
        <p:sp>
          <p:nvSpPr>
            <p:cNvPr id="68" name="Freeform 5">
              <a:extLst>
                <a:ext uri="{FF2B5EF4-FFF2-40B4-BE49-F238E27FC236}">
                  <a16:creationId xmlns:a16="http://schemas.microsoft.com/office/drawing/2014/main" id="{5B7D8589-9CA0-4BA7-B315-7BA600BCB77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 name="Freeform 6">
              <a:extLst>
                <a:ext uri="{FF2B5EF4-FFF2-40B4-BE49-F238E27FC236}">
                  <a16:creationId xmlns:a16="http://schemas.microsoft.com/office/drawing/2014/main" id="{D0C97FEA-5238-47DE-9956-42F382C26FF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 name="Freeform 7">
              <a:extLst>
                <a:ext uri="{FF2B5EF4-FFF2-40B4-BE49-F238E27FC236}">
                  <a16:creationId xmlns:a16="http://schemas.microsoft.com/office/drawing/2014/main" id="{8C4A9B43-E0C5-483B-B15C-4022ECA49C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 name="Freeform 8">
              <a:extLst>
                <a:ext uri="{FF2B5EF4-FFF2-40B4-BE49-F238E27FC236}">
                  <a16:creationId xmlns:a16="http://schemas.microsoft.com/office/drawing/2014/main" id="{95BF8B62-C636-43AF-894B-0457A9F268A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 name="Freeform 9">
              <a:extLst>
                <a:ext uri="{FF2B5EF4-FFF2-40B4-BE49-F238E27FC236}">
                  <a16:creationId xmlns:a16="http://schemas.microsoft.com/office/drawing/2014/main" id="{669F993C-7340-4413-87F8-A2816686070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 name="Freeform 10">
              <a:extLst>
                <a:ext uri="{FF2B5EF4-FFF2-40B4-BE49-F238E27FC236}">
                  <a16:creationId xmlns:a16="http://schemas.microsoft.com/office/drawing/2014/main" id="{6EB881D7-3E2B-4490-BB0A-16E777AD99D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 name="Freeform 11">
              <a:extLst>
                <a:ext uri="{FF2B5EF4-FFF2-40B4-BE49-F238E27FC236}">
                  <a16:creationId xmlns:a16="http://schemas.microsoft.com/office/drawing/2014/main" id="{52CE5935-55CA-4EB9-9A3D-100B75145F6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 name="Freeform 12">
              <a:extLst>
                <a:ext uri="{FF2B5EF4-FFF2-40B4-BE49-F238E27FC236}">
                  <a16:creationId xmlns:a16="http://schemas.microsoft.com/office/drawing/2014/main" id="{CC6D6F8B-79F9-4F06-8A2D-7BABF0529BD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 name="Freeform 13">
              <a:extLst>
                <a:ext uri="{FF2B5EF4-FFF2-40B4-BE49-F238E27FC236}">
                  <a16:creationId xmlns:a16="http://schemas.microsoft.com/office/drawing/2014/main" id="{DEF715FE-2D51-4CC6-AD82-306DA627C3B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 name="Freeform 14">
              <a:extLst>
                <a:ext uri="{FF2B5EF4-FFF2-40B4-BE49-F238E27FC236}">
                  <a16:creationId xmlns:a16="http://schemas.microsoft.com/office/drawing/2014/main" id="{60E354CF-EF82-4609-8F48-2EFB01C2796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 name="Freeform 15">
              <a:extLst>
                <a:ext uri="{FF2B5EF4-FFF2-40B4-BE49-F238E27FC236}">
                  <a16:creationId xmlns:a16="http://schemas.microsoft.com/office/drawing/2014/main" id="{FB9D2ACB-DE65-4053-BB6A-2DD575E120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 name="Freeform 16">
              <a:extLst>
                <a:ext uri="{FF2B5EF4-FFF2-40B4-BE49-F238E27FC236}">
                  <a16:creationId xmlns:a16="http://schemas.microsoft.com/office/drawing/2014/main" id="{275F112D-24B3-48F4-B2DB-FAB9E57C7AD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 name="Freeform 17">
              <a:extLst>
                <a:ext uri="{FF2B5EF4-FFF2-40B4-BE49-F238E27FC236}">
                  <a16:creationId xmlns:a16="http://schemas.microsoft.com/office/drawing/2014/main" id="{4224785A-F9F5-4670-880A-D7C6FBAB9AF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 name="Freeform 18">
              <a:extLst>
                <a:ext uri="{FF2B5EF4-FFF2-40B4-BE49-F238E27FC236}">
                  <a16:creationId xmlns:a16="http://schemas.microsoft.com/office/drawing/2014/main" id="{6767A8E2-1B21-4162-ACFD-4B70C140326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 name="Freeform 19">
              <a:extLst>
                <a:ext uri="{FF2B5EF4-FFF2-40B4-BE49-F238E27FC236}">
                  <a16:creationId xmlns:a16="http://schemas.microsoft.com/office/drawing/2014/main" id="{260829BA-C3E3-4388-B253-321C7F999AE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 name="Freeform 20">
              <a:extLst>
                <a:ext uri="{FF2B5EF4-FFF2-40B4-BE49-F238E27FC236}">
                  <a16:creationId xmlns:a16="http://schemas.microsoft.com/office/drawing/2014/main" id="{7F195E9B-F7B2-48EE-ADF4-0FCA5767B0C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15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 name="Freeform 21">
              <a:extLst>
                <a:ext uri="{FF2B5EF4-FFF2-40B4-BE49-F238E27FC236}">
                  <a16:creationId xmlns:a16="http://schemas.microsoft.com/office/drawing/2014/main" id="{BD0E493A-B71F-4BD3-B6BC-84DC52C14C2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15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 name="Freeform 22">
              <a:extLst>
                <a:ext uri="{FF2B5EF4-FFF2-40B4-BE49-F238E27FC236}">
                  <a16:creationId xmlns:a16="http://schemas.microsoft.com/office/drawing/2014/main" id="{C82D4841-AB36-409F-AD31-FF0FE10B447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 name="Freeform 23">
              <a:extLst>
                <a:ext uri="{FF2B5EF4-FFF2-40B4-BE49-F238E27FC236}">
                  <a16:creationId xmlns:a16="http://schemas.microsoft.com/office/drawing/2014/main" id="{A025D47F-C545-4969-97D8-A41AE0B2E39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 name="Freeform 24">
              <a:extLst>
                <a:ext uri="{FF2B5EF4-FFF2-40B4-BE49-F238E27FC236}">
                  <a16:creationId xmlns:a16="http://schemas.microsoft.com/office/drawing/2014/main" id="{CB1A3BE3-B4BA-4266-A08A-DC26E7CA6B6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 name="Freeform 25">
              <a:extLst>
                <a:ext uri="{FF2B5EF4-FFF2-40B4-BE49-F238E27FC236}">
                  <a16:creationId xmlns:a16="http://schemas.microsoft.com/office/drawing/2014/main" id="{CC5D0E10-479B-45F0-9A6D-F38F3240A66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5514881" y="1944024"/>
            <a:ext cx="3283929" cy="2966454"/>
          </a:xfrm>
        </p:spPr>
        <p:txBody>
          <a:bodyPr>
            <a:normAutofit/>
          </a:bodyPr>
          <a:lstStyle/>
          <a:p>
            <a:r>
              <a:rPr lang="en-US" sz="2500" spc="-150" dirty="0">
                <a:solidFill>
                  <a:schemeClr val="tx1"/>
                </a:solidFill>
                <a:latin typeface="Chalkduster"/>
                <a:cs typeface="Chalkduster"/>
              </a:rPr>
              <a:t>Provincial </a:t>
            </a:r>
            <a:r>
              <a:rPr lang="en-US" sz="2500" dirty="0">
                <a:solidFill>
                  <a:schemeClr val="tx1"/>
                </a:solidFill>
              </a:rPr>
              <a:t>SPACES</a:t>
            </a:r>
            <a:br>
              <a:rPr lang="en-US" sz="2500" dirty="0">
                <a:solidFill>
                  <a:schemeClr val="tx1"/>
                </a:solidFill>
              </a:rPr>
            </a:br>
            <a:r>
              <a:rPr lang="en-US" sz="2500" dirty="0">
                <a:solidFill>
                  <a:schemeClr val="tx1"/>
                </a:solidFill>
              </a:rPr>
              <a:t>(late 18</a:t>
            </a:r>
            <a:r>
              <a:rPr lang="en-US" sz="2500" baseline="30000" dirty="0">
                <a:solidFill>
                  <a:schemeClr val="tx1"/>
                </a:solidFill>
              </a:rPr>
              <a:t>th</a:t>
            </a:r>
            <a:r>
              <a:rPr lang="en-US" sz="2500" dirty="0">
                <a:solidFill>
                  <a:schemeClr val="tx1"/>
                </a:solidFill>
              </a:rPr>
              <a:t> and early 19</a:t>
            </a:r>
            <a:r>
              <a:rPr lang="en-US" sz="2500" baseline="30000" dirty="0">
                <a:solidFill>
                  <a:schemeClr val="tx1"/>
                </a:solidFill>
              </a:rPr>
              <a:t>th</a:t>
            </a:r>
            <a:r>
              <a:rPr lang="en-US" sz="2500" dirty="0">
                <a:solidFill>
                  <a:schemeClr val="tx1"/>
                </a:solidFill>
              </a:rPr>
              <a:t> centuries)</a:t>
            </a:r>
            <a:br>
              <a:rPr lang="en-US" sz="2500" dirty="0">
                <a:solidFill>
                  <a:schemeClr val="tx1"/>
                </a:solidFill>
              </a:rPr>
            </a:br>
            <a:endParaRPr lang="en-US" sz="2500" dirty="0">
              <a:solidFill>
                <a:schemeClr val="tx1"/>
              </a:solidFill>
            </a:endParaRPr>
          </a:p>
        </p:txBody>
      </p:sp>
      <p:graphicFrame>
        <p:nvGraphicFramePr>
          <p:cNvPr id="7" name="Content Placeholder 2">
            <a:extLst>
              <a:ext uri="{FF2B5EF4-FFF2-40B4-BE49-F238E27FC236}">
                <a16:creationId xmlns:a16="http://schemas.microsoft.com/office/drawing/2014/main" id="{4F8D3C7F-2BF4-4864-A7D2-E2D94FE2D7C4}"/>
              </a:ext>
            </a:extLst>
          </p:cNvPr>
          <p:cNvGraphicFramePr>
            <a:graphicFrameLocks noGrp="1"/>
          </p:cNvGraphicFramePr>
          <p:nvPr>
            <p:ph idx="1"/>
            <p:extLst>
              <p:ext uri="{D42A27DB-BD31-4B8C-83A1-F6EECF244321}">
                <p14:modId xmlns:p14="http://schemas.microsoft.com/office/powerpoint/2010/main" val="1886059478"/>
              </p:ext>
            </p:extLst>
          </p:nvPr>
        </p:nvGraphicFramePr>
        <p:xfrm>
          <a:off x="603504" y="798444"/>
          <a:ext cx="4505467" cy="525761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3175376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6460565" cy="860891"/>
          </a:xfrm>
        </p:spPr>
        <p:txBody>
          <a:bodyPr>
            <a:normAutofit fontScale="90000"/>
          </a:bodyPr>
          <a:lstStyle/>
          <a:p>
            <a:r>
              <a:rPr lang="en-US" sz="4400" spc="-150" dirty="0">
                <a:solidFill>
                  <a:schemeClr val="tx1"/>
                </a:solidFill>
                <a:latin typeface="Chalkduster"/>
                <a:cs typeface="Chalkduster"/>
              </a:rPr>
              <a:t>Sparrow Hill Theatre </a:t>
            </a:r>
            <a:r>
              <a:rPr lang="en-US" sz="3100" dirty="0" err="1">
                <a:solidFill>
                  <a:schemeClr val="tx1"/>
                </a:solidFill>
              </a:rPr>
              <a:t>Loughborough</a:t>
            </a:r>
            <a:r>
              <a:rPr lang="en-US" sz="3100" dirty="0">
                <a:solidFill>
                  <a:schemeClr val="tx1"/>
                </a:solidFill>
              </a:rPr>
              <a:t> - 1822</a:t>
            </a:r>
          </a:p>
        </p:txBody>
      </p:sp>
      <p:pic>
        <p:nvPicPr>
          <p:cNvPr id="6" name="Content Placeholder 5" descr="Sparrow hill 1.jpg"/>
          <p:cNvPicPr>
            <a:picLocks noGrp="1" noChangeAspect="1"/>
          </p:cNvPicPr>
          <p:nvPr>
            <p:ph idx="1"/>
          </p:nvPr>
        </p:nvPicPr>
        <p:blipFill rotWithShape="1">
          <a:blip r:embed="rId2">
            <a:extLst>
              <a:ext uri="{28A0092B-C50C-407E-A947-70E740481C1C}">
                <a14:useLocalDpi xmlns:a14="http://schemas.microsoft.com/office/drawing/2010/main" val="0"/>
              </a:ext>
            </a:extLst>
          </a:blip>
          <a:srcRect l="217" r="509"/>
          <a:stretch/>
        </p:blipFill>
        <p:spPr>
          <a:xfrm>
            <a:off x="142650" y="1401755"/>
            <a:ext cx="5109883" cy="4378045"/>
          </a:xfrm>
          <a:ln w="76200" cmpd="sng">
            <a:solidFill>
              <a:srgbClr val="FF8E22"/>
            </a:solidFill>
          </a:ln>
        </p:spPr>
      </p:pic>
      <p:pic>
        <p:nvPicPr>
          <p:cNvPr id="7" name="Picture 6" descr="Sparrow hill 2.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252533" y="3429000"/>
            <a:ext cx="3756996" cy="3083262"/>
          </a:xfrm>
          <a:prstGeom prst="rect">
            <a:avLst/>
          </a:prstGeom>
          <a:ln w="76200" cmpd="sng">
            <a:solidFill>
              <a:srgbClr val="FF8E22"/>
            </a:solidFill>
          </a:ln>
        </p:spPr>
      </p:pic>
      <p:sp>
        <p:nvSpPr>
          <p:cNvPr id="8" name="TextBox 7"/>
          <p:cNvSpPr txBox="1"/>
          <p:nvPr/>
        </p:nvSpPr>
        <p:spPr>
          <a:xfrm>
            <a:off x="5517384" y="1134985"/>
            <a:ext cx="3227294" cy="2169825"/>
          </a:xfrm>
          <a:prstGeom prst="rect">
            <a:avLst/>
          </a:prstGeom>
          <a:noFill/>
        </p:spPr>
        <p:txBody>
          <a:bodyPr wrap="square" rtlCol="0">
            <a:spAutoFit/>
          </a:bodyPr>
          <a:lstStyle/>
          <a:p>
            <a:r>
              <a:rPr lang="en-US" dirty="0"/>
              <a:t>Note how small this venue is! Yet it is quite sophisticated for its time.</a:t>
            </a:r>
          </a:p>
          <a:p>
            <a:pPr>
              <a:lnSpc>
                <a:spcPct val="50000"/>
              </a:lnSpc>
            </a:pPr>
            <a:endParaRPr lang="en-US" dirty="0"/>
          </a:p>
          <a:p>
            <a:r>
              <a:rPr lang="en-US" dirty="0"/>
              <a:t>Most theatres built in this era fell between the styles of the previous grand spaces and this converted barn.</a:t>
            </a:r>
          </a:p>
        </p:txBody>
      </p:sp>
    </p:spTree>
    <p:extLst>
      <p:ext uri="{BB962C8B-B14F-4D97-AF65-F5344CB8AC3E}">
        <p14:creationId xmlns:p14="http://schemas.microsoft.com/office/powerpoint/2010/main" val="257614378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75627FE-0AC5-4349-AC08-45A58BEC9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F87AAF7B-2090-475D-9C3E-FDC03DD87A8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134" y="0"/>
            <a:ext cx="9438087" cy="6853238"/>
            <a:chOff x="-417513" y="0"/>
            <a:chExt cx="12584114" cy="6853238"/>
          </a:xfrm>
        </p:grpSpPr>
        <p:sp>
          <p:nvSpPr>
            <p:cNvPr id="11" name="Freeform 5">
              <a:extLst>
                <a:ext uri="{FF2B5EF4-FFF2-40B4-BE49-F238E27FC236}">
                  <a16:creationId xmlns:a16="http://schemas.microsoft.com/office/drawing/2014/main" id="{F2DCEC33-4B31-44BC-99CB-9E4845DC4C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sp>
          <p:nvSpPr>
            <p:cNvPr id="12" name="Freeform 6">
              <a:extLst>
                <a:ext uri="{FF2B5EF4-FFF2-40B4-BE49-F238E27FC236}">
                  <a16:creationId xmlns:a16="http://schemas.microsoft.com/office/drawing/2014/main" id="{204E0A10-D288-4B22-87A1-737B0A37D1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9A3E042E-4911-425A-84BB-04BF90D07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3A49226D-3129-4C5A-9641-3D03BEEA79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9CC3C315-B515-4DD8-AC22-9D8417B37F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1A961828-F78F-4D56-A98E-037806C637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739D4F9D-3728-42C1-8302-452D51321C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B4D9647E-354D-4CA8-B4A7-39172E5EA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A3EC74E0-5222-4ACC-BCEC-1AA189D3BC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C0AE72B4-084D-42E6-ABED-5FD4650D4B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C9D1F5DD-8D50-4098-8D2B-10E2847527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D48F3941-C3C7-4589-AA46-067F6BB2D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C16BBE9A-4BE3-4401-82C5-8041DB14E5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06180330-CCD3-4D14-A652-D60C28252D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616C90F6-4133-43A5-B47C-7750FE2819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D7C03F90-E828-4414-8A53-92069FFB68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6ADDE443-75AA-4F32-A2EE-272C4347CE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bg1">
                  <a:alpha val="35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ACD281C1-1D59-453F-A33A-D83E39EB06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60217FAC-29FE-4D6B-9BB4-FF41AA756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0D3CC33A-6E36-4A72-9965-8E20FB05D1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F128F04E-05CD-4035-A32B-6E9ABAB931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33" name="Rectangle 32">
            <a:extLst>
              <a:ext uri="{FF2B5EF4-FFF2-40B4-BE49-F238E27FC236}">
                <a16:creationId xmlns:a16="http://schemas.microsoft.com/office/drawing/2014/main" id="{BC2574CF-1D35-4994-87BD-5A3378E1A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578837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64308" y="960120"/>
            <a:ext cx="3395656" cy="4171278"/>
          </a:xfrm>
        </p:spPr>
        <p:txBody>
          <a:bodyPr>
            <a:normAutofit/>
          </a:bodyPr>
          <a:lstStyle/>
          <a:p>
            <a:pPr algn="r"/>
            <a:r>
              <a:rPr lang="en-US" sz="3800" spc="-150" dirty="0">
                <a:solidFill>
                  <a:schemeClr val="tx1"/>
                </a:solidFill>
                <a:latin typeface="Chalkduster"/>
                <a:cs typeface="Chalkduster"/>
              </a:rPr>
              <a:t>Stage and Auditorium -  </a:t>
            </a:r>
            <a:r>
              <a:rPr lang="en-US" sz="3800" dirty="0">
                <a:solidFill>
                  <a:schemeClr val="tx1"/>
                </a:solidFill>
              </a:rPr>
              <a:t>Space</a:t>
            </a:r>
          </a:p>
        </p:txBody>
      </p:sp>
      <p:cxnSp>
        <p:nvCxnSpPr>
          <p:cNvPr id="35" name="Straight Connector 34">
            <a:extLst>
              <a:ext uri="{FF2B5EF4-FFF2-40B4-BE49-F238E27FC236}">
                <a16:creationId xmlns:a16="http://schemas.microsoft.com/office/drawing/2014/main" id="{68B6AB33-DFE6-4FE4-94FE-C9E25424AD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564197" y="1200150"/>
            <a:ext cx="0" cy="3543972"/>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3737372" y="960119"/>
            <a:ext cx="5210173" cy="5412971"/>
          </a:xfrm>
        </p:spPr>
        <p:txBody>
          <a:bodyPr>
            <a:normAutofit/>
          </a:bodyPr>
          <a:lstStyle/>
          <a:p>
            <a:pPr marL="36576" indent="0">
              <a:lnSpc>
                <a:spcPct val="110000"/>
              </a:lnSpc>
              <a:buNone/>
            </a:pPr>
            <a:r>
              <a:rPr lang="en-US" sz="1400" b="1" dirty="0"/>
              <a:t>In 1812 the Theatre Royal, Drury Lane was rebuilt by Benjamin Wyatt. This introduced many “new” factors which are relevant today:</a:t>
            </a:r>
          </a:p>
          <a:p>
            <a:pPr>
              <a:lnSpc>
                <a:spcPct val="110000"/>
              </a:lnSpc>
              <a:buFont typeface="Wingdings" charset="2"/>
              <a:buChar char="§"/>
            </a:pPr>
            <a:r>
              <a:rPr lang="en-US" sz="1400" dirty="0"/>
              <a:t>auditorium to hold as large an audience as possible - 3,200 – in order to gain the highest potential box office income</a:t>
            </a:r>
          </a:p>
          <a:p>
            <a:pPr>
              <a:lnSpc>
                <a:spcPct val="110000"/>
              </a:lnSpc>
              <a:buFont typeface="Wingdings" charset="2"/>
              <a:buChar char="§"/>
            </a:pPr>
            <a:r>
              <a:rPr lang="en-US" sz="1400" dirty="0"/>
              <a:t>he </a:t>
            </a:r>
            <a:r>
              <a:rPr lang="en-US" sz="1400" dirty="0" err="1"/>
              <a:t>realised</a:t>
            </a:r>
            <a:r>
              <a:rPr lang="en-US" sz="1400" dirty="0"/>
              <a:t> that the wider the proscenium opening, the more scenery and “extras” were needed to fill the space</a:t>
            </a:r>
          </a:p>
          <a:p>
            <a:pPr>
              <a:lnSpc>
                <a:spcPct val="110000"/>
              </a:lnSpc>
              <a:buFont typeface="Wingdings" charset="2"/>
              <a:buChar char="§"/>
            </a:pPr>
            <a:r>
              <a:rPr lang="en-US" sz="1400" dirty="0"/>
              <a:t>he used the proscenium as a “Frame to the Scenic Picture”, and actors were forbidden to “step out” of this picture</a:t>
            </a:r>
          </a:p>
          <a:p>
            <a:pPr>
              <a:lnSpc>
                <a:spcPct val="110000"/>
              </a:lnSpc>
              <a:buFont typeface="Wingdings" charset="2"/>
              <a:buChar char="§"/>
            </a:pPr>
            <a:r>
              <a:rPr lang="en-US" sz="1400" dirty="0"/>
              <a:t>this led later to the removal of the “actor’s stage” altogether. The orchestra pit butted up to the stage just in front of the proscenium arch</a:t>
            </a:r>
          </a:p>
          <a:p>
            <a:pPr>
              <a:lnSpc>
                <a:spcPct val="110000"/>
              </a:lnSpc>
              <a:buFont typeface="Wingdings" charset="2"/>
              <a:buChar char="§"/>
            </a:pPr>
            <a:r>
              <a:rPr lang="en-US" sz="1400" dirty="0"/>
              <a:t>he increased the numbers of entrances and exits in order to make the movement of the audience safer</a:t>
            </a:r>
          </a:p>
          <a:p>
            <a:pPr>
              <a:lnSpc>
                <a:spcPct val="110000"/>
              </a:lnSpc>
              <a:buFont typeface="Wingdings" charset="2"/>
              <a:buChar char="§"/>
            </a:pPr>
            <a:r>
              <a:rPr lang="en-US" sz="1400" dirty="0"/>
              <a:t>he introduced a series of perforated water pipes, subdivided into sections, as an emergency fire precaution</a:t>
            </a:r>
          </a:p>
          <a:p>
            <a:pPr>
              <a:lnSpc>
                <a:spcPct val="110000"/>
              </a:lnSpc>
              <a:buFont typeface="Wingdings" charset="2"/>
              <a:buChar char="§"/>
            </a:pPr>
            <a:r>
              <a:rPr lang="en-US" sz="1400" dirty="0"/>
              <a:t>he used a semi-circular plan for audience seating as he believed this offered the best sightlines to the majority of the audience – not just the nobility.</a:t>
            </a:r>
          </a:p>
          <a:p>
            <a:pPr>
              <a:lnSpc>
                <a:spcPct val="110000"/>
              </a:lnSpc>
              <a:buFont typeface="Wingdings" charset="2"/>
              <a:buChar char="§"/>
            </a:pPr>
            <a:endParaRPr lang="en-US" sz="1000" dirty="0"/>
          </a:p>
          <a:p>
            <a:pPr>
              <a:lnSpc>
                <a:spcPct val="110000"/>
              </a:lnSpc>
              <a:buFont typeface="Wingdings" charset="2"/>
              <a:buChar char="§"/>
            </a:pPr>
            <a:endParaRPr lang="en-US" sz="1000" dirty="0"/>
          </a:p>
          <a:p>
            <a:pPr>
              <a:lnSpc>
                <a:spcPct val="110000"/>
              </a:lnSpc>
              <a:buFont typeface="Wingdings" charset="2"/>
              <a:buChar char="§"/>
            </a:pPr>
            <a:endParaRPr lang="en-US" sz="1000" dirty="0"/>
          </a:p>
          <a:p>
            <a:pPr>
              <a:lnSpc>
                <a:spcPct val="110000"/>
              </a:lnSpc>
              <a:buFont typeface="Wingdings" charset="2"/>
              <a:buChar char="§"/>
            </a:pPr>
            <a:endParaRPr lang="en-US" sz="1000" dirty="0"/>
          </a:p>
          <a:p>
            <a:pPr>
              <a:lnSpc>
                <a:spcPct val="110000"/>
              </a:lnSpc>
              <a:buFont typeface="Wingdings" charset="2"/>
              <a:buChar char="§"/>
            </a:pPr>
            <a:endParaRPr lang="en-US" sz="1000" dirty="0"/>
          </a:p>
        </p:txBody>
      </p:sp>
    </p:spTree>
    <p:extLst>
      <p:ext uri="{BB962C8B-B14F-4D97-AF65-F5344CB8AC3E}">
        <p14:creationId xmlns:p14="http://schemas.microsoft.com/office/powerpoint/2010/main" val="391607491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62" name="Group 8">
            <a:extLst>
              <a:ext uri="{FF2B5EF4-FFF2-40B4-BE49-F238E27FC236}">
                <a16:creationId xmlns:a16="http://schemas.microsoft.com/office/drawing/2014/main" id="{2DAE3342-9DFC-49D4-B09C-25E31076931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7255" y="-59376"/>
            <a:ext cx="9386886" cy="6923798"/>
            <a:chOff x="-329674" y="-51881"/>
            <a:chExt cx="12515851" cy="6923798"/>
          </a:xfrm>
        </p:grpSpPr>
        <p:sp>
          <p:nvSpPr>
            <p:cNvPr id="10" name="Freeform 5">
              <a:extLst>
                <a:ext uri="{FF2B5EF4-FFF2-40B4-BE49-F238E27FC236}">
                  <a16:creationId xmlns:a16="http://schemas.microsoft.com/office/drawing/2014/main" id="{E49E0D20-8423-4612-99A5-14AEF8F6BB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 name="Freeform 6">
              <a:extLst>
                <a:ext uri="{FF2B5EF4-FFF2-40B4-BE49-F238E27FC236}">
                  <a16:creationId xmlns:a16="http://schemas.microsoft.com/office/drawing/2014/main" id="{57C2C108-5A30-48CA-9203-56747AEB7B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7">
              <a:extLst>
                <a:ext uri="{FF2B5EF4-FFF2-40B4-BE49-F238E27FC236}">
                  <a16:creationId xmlns:a16="http://schemas.microsoft.com/office/drawing/2014/main" id="{1A343912-2EFC-408E-A862-5C9BF108DC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3" name="Freeform 8">
              <a:extLst>
                <a:ext uri="{FF2B5EF4-FFF2-40B4-BE49-F238E27FC236}">
                  <a16:creationId xmlns:a16="http://schemas.microsoft.com/office/drawing/2014/main" id="{AA50D1CF-9DAE-4CF6-B829-E66CEE9D5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9">
              <a:extLst>
                <a:ext uri="{FF2B5EF4-FFF2-40B4-BE49-F238E27FC236}">
                  <a16:creationId xmlns:a16="http://schemas.microsoft.com/office/drawing/2014/main" id="{FE5799A4-0568-433E-BF41-752CF516AC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 name="Freeform 10">
              <a:extLst>
                <a:ext uri="{FF2B5EF4-FFF2-40B4-BE49-F238E27FC236}">
                  <a16:creationId xmlns:a16="http://schemas.microsoft.com/office/drawing/2014/main" id="{CDBB86ED-F16F-4C28-BDD5-72D771176F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 name="Freeform 11">
              <a:extLst>
                <a:ext uri="{FF2B5EF4-FFF2-40B4-BE49-F238E27FC236}">
                  <a16:creationId xmlns:a16="http://schemas.microsoft.com/office/drawing/2014/main" id="{3347939E-8B76-4CFC-B2EC-63A7E22783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7" name="Freeform 12">
              <a:extLst>
                <a:ext uri="{FF2B5EF4-FFF2-40B4-BE49-F238E27FC236}">
                  <a16:creationId xmlns:a16="http://schemas.microsoft.com/office/drawing/2014/main" id="{FA1DD132-02E4-4CD3-B496-BFF924558A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3">
              <a:extLst>
                <a:ext uri="{FF2B5EF4-FFF2-40B4-BE49-F238E27FC236}">
                  <a16:creationId xmlns:a16="http://schemas.microsoft.com/office/drawing/2014/main" id="{710BDA52-A7D7-4E4E-9F36-EC8F983EAF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9" name="Freeform 14">
              <a:extLst>
                <a:ext uri="{FF2B5EF4-FFF2-40B4-BE49-F238E27FC236}">
                  <a16:creationId xmlns:a16="http://schemas.microsoft.com/office/drawing/2014/main" id="{B1BDF852-319F-42B8-9A50-7C9A9387CD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0" name="Freeform 15">
              <a:extLst>
                <a:ext uri="{FF2B5EF4-FFF2-40B4-BE49-F238E27FC236}">
                  <a16:creationId xmlns:a16="http://schemas.microsoft.com/office/drawing/2014/main" id="{3AACE376-C01E-4F1F-91B7-39D0274BFE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1" name="Freeform 16">
              <a:extLst>
                <a:ext uri="{FF2B5EF4-FFF2-40B4-BE49-F238E27FC236}">
                  <a16:creationId xmlns:a16="http://schemas.microsoft.com/office/drawing/2014/main" id="{7F612F4C-050E-459D-9771-ED088374A5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2" name="Freeform 17">
              <a:extLst>
                <a:ext uri="{FF2B5EF4-FFF2-40B4-BE49-F238E27FC236}">
                  <a16:creationId xmlns:a16="http://schemas.microsoft.com/office/drawing/2014/main" id="{94E4211B-3E41-4905-8F4E-76811B9E5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8">
              <a:extLst>
                <a:ext uri="{FF2B5EF4-FFF2-40B4-BE49-F238E27FC236}">
                  <a16:creationId xmlns:a16="http://schemas.microsoft.com/office/drawing/2014/main" id="{6AEC87EE-0CB8-43DE-8FEB-4586A92E80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9">
              <a:extLst>
                <a:ext uri="{FF2B5EF4-FFF2-40B4-BE49-F238E27FC236}">
                  <a16:creationId xmlns:a16="http://schemas.microsoft.com/office/drawing/2014/main" id="{277C1C5D-7BDC-47E4-8B81-C3C4AE949B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20">
              <a:extLst>
                <a:ext uri="{FF2B5EF4-FFF2-40B4-BE49-F238E27FC236}">
                  <a16:creationId xmlns:a16="http://schemas.microsoft.com/office/drawing/2014/main" id="{7A2A6EF8-9768-4478-9CD3-DFA547CEFC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1">
              <a:extLst>
                <a:ext uri="{FF2B5EF4-FFF2-40B4-BE49-F238E27FC236}">
                  <a16:creationId xmlns:a16="http://schemas.microsoft.com/office/drawing/2014/main" id="{1FD9091C-E8FA-4ADA-937F-A74426ED1B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7" name="Freeform 22">
              <a:extLst>
                <a:ext uri="{FF2B5EF4-FFF2-40B4-BE49-F238E27FC236}">
                  <a16:creationId xmlns:a16="http://schemas.microsoft.com/office/drawing/2014/main" id="{B69923E7-63C4-47CE-956E-09D384D4FE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8" name="Freeform 23">
              <a:extLst>
                <a:ext uri="{FF2B5EF4-FFF2-40B4-BE49-F238E27FC236}">
                  <a16:creationId xmlns:a16="http://schemas.microsoft.com/office/drawing/2014/main" id="{A2576784-872E-494C-A041-0E346226B7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64" name="Group 29">
            <a:extLst>
              <a:ext uri="{FF2B5EF4-FFF2-40B4-BE49-F238E27FC236}">
                <a16:creationId xmlns:a16="http://schemas.microsoft.com/office/drawing/2014/main" id="{B54F73D8-62C2-4127-9D19-01219BBB99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51969" y="1186483"/>
            <a:ext cx="6636259" cy="4477933"/>
            <a:chOff x="1669293" y="1186483"/>
            <a:chExt cx="8848345" cy="4477933"/>
          </a:xfrm>
        </p:grpSpPr>
        <p:sp>
          <p:nvSpPr>
            <p:cNvPr id="31" name="Rectangle 30">
              <a:extLst>
                <a:ext uri="{FF2B5EF4-FFF2-40B4-BE49-F238E27FC236}">
                  <a16:creationId xmlns:a16="http://schemas.microsoft.com/office/drawing/2014/main" id="{CFD8CA02-9BE5-4B82-8129-6EF6184024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Isosceles Triangle 31">
              <a:extLst>
                <a:ext uri="{FF2B5EF4-FFF2-40B4-BE49-F238E27FC236}">
                  <a16:creationId xmlns:a16="http://schemas.microsoft.com/office/drawing/2014/main" id="{01515E68-030C-4313-B300-35253163D3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a:extLst>
                <a:ext uri="{FF2B5EF4-FFF2-40B4-BE49-F238E27FC236}">
                  <a16:creationId xmlns:a16="http://schemas.microsoft.com/office/drawing/2014/main" id="{1937725F-1DDF-4225-937E-106DBB047F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useBgFill="1">
        <p:nvSpPr>
          <p:cNvPr id="65" name="Rectangle 34">
            <a:extLst>
              <a:ext uri="{FF2B5EF4-FFF2-40B4-BE49-F238E27FC236}">
                <a16:creationId xmlns:a16="http://schemas.microsoft.com/office/drawing/2014/main" id="{FD8F1113-2E3C-46E3-B54F-B7F421EEF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Freeform 5">
            <a:extLst>
              <a:ext uri="{FF2B5EF4-FFF2-40B4-BE49-F238E27FC236}">
                <a16:creationId xmlns:a16="http://schemas.microsoft.com/office/drawing/2014/main" id="{B54A4D14-513F-4121-92D3-5CCB468962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47255" y="1290909"/>
            <a:ext cx="7277099"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 name="Freeform 6">
            <a:extLst>
              <a:ext uri="{FF2B5EF4-FFF2-40B4-BE49-F238E27FC236}">
                <a16:creationId xmlns:a16="http://schemas.microsoft.com/office/drawing/2014/main" id="{6C3411F1-AD17-499D-AFEF-2F300F6DF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02838" y="2010741"/>
            <a:ext cx="5530453"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 name="Freeform 7">
            <a:extLst>
              <a:ext uri="{FF2B5EF4-FFF2-40B4-BE49-F238E27FC236}">
                <a16:creationId xmlns:a16="http://schemas.microsoft.com/office/drawing/2014/main" id="{60BF2CBE-B1E9-4C42-89DC-C35E4E6516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8513" y="1780905"/>
            <a:ext cx="6026944"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 name="Freeform 8">
            <a:extLst>
              <a:ext uri="{FF2B5EF4-FFF2-40B4-BE49-F238E27FC236}">
                <a16:creationId xmlns:a16="http://schemas.microsoft.com/office/drawing/2014/main" id="{72C95A87-DCDB-41C4-B774-744B3ECBE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95" y="542347"/>
            <a:ext cx="7750968"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 name="Freeform 9">
            <a:extLst>
              <a:ext uri="{FF2B5EF4-FFF2-40B4-BE49-F238E27FC236}">
                <a16:creationId xmlns:a16="http://schemas.microsoft.com/office/drawing/2014/main" id="{BCB97515-32FF-43A6-A51C-B140193ABB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775" y="6178751"/>
            <a:ext cx="378619"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 name="Freeform 10">
            <a:extLst>
              <a:ext uri="{FF2B5EF4-FFF2-40B4-BE49-F238E27FC236}">
                <a16:creationId xmlns:a16="http://schemas.microsoft.com/office/drawing/2014/main" id="{9C6379D3-7045-4B76-9409-6D23D753D0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95" y="-59376"/>
            <a:ext cx="8318896"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 name="Freeform 12">
            <a:extLst>
              <a:ext uri="{FF2B5EF4-FFF2-40B4-BE49-F238E27FC236}">
                <a16:creationId xmlns:a16="http://schemas.microsoft.com/office/drawing/2014/main" id="{61B1C1DE-4201-4989-BE65-41ADC24725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95" y="-1916"/>
            <a:ext cx="79295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 name="Freeform 14">
            <a:extLst>
              <a:ext uri="{FF2B5EF4-FFF2-40B4-BE49-F238E27FC236}">
                <a16:creationId xmlns:a16="http://schemas.microsoft.com/office/drawing/2014/main" id="{806398CC-D327-4E06-838C-31119BD56F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775" y="-6705"/>
            <a:ext cx="446485"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 name="Freeform 16">
            <a:extLst>
              <a:ext uri="{FF2B5EF4-FFF2-40B4-BE49-F238E27FC236}">
                <a16:creationId xmlns:a16="http://schemas.microsoft.com/office/drawing/2014/main" id="{70A741CC-E736-448A-A94E-5C8BB9711D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95" y="-1916"/>
            <a:ext cx="267890"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 name="Freeform 11">
            <a:extLst>
              <a:ext uri="{FF2B5EF4-FFF2-40B4-BE49-F238E27FC236}">
                <a16:creationId xmlns:a16="http://schemas.microsoft.com/office/drawing/2014/main" id="{7C324CDD-B30F-47DD-8627-E2171D5E83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69950" y="-1916"/>
            <a:ext cx="4341019"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 name="Freeform 21">
            <a:extLst>
              <a:ext uri="{FF2B5EF4-FFF2-40B4-BE49-F238E27FC236}">
                <a16:creationId xmlns:a16="http://schemas.microsoft.com/office/drawing/2014/main" id="{79C8D19E-E3D6-45A6-BCA2-5918A37D7A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926260" y="2872"/>
            <a:ext cx="2213372"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6618979" y="1477651"/>
            <a:ext cx="2197029" cy="2468207"/>
          </a:xfrm>
        </p:spPr>
        <p:txBody>
          <a:bodyPr vert="horz" lIns="228600" tIns="228600" rIns="228600" bIns="0" rtlCol="0" anchor="b">
            <a:normAutofit/>
          </a:bodyPr>
          <a:lstStyle/>
          <a:p>
            <a:pPr algn="l" defTabSz="914400">
              <a:lnSpc>
                <a:spcPct val="80000"/>
              </a:lnSpc>
            </a:pPr>
            <a:r>
              <a:rPr lang="en-US" sz="3500" spc="-150" dirty="0">
                <a:solidFill>
                  <a:schemeClr val="tx2"/>
                </a:solidFill>
              </a:rPr>
              <a:t>Drury Lane - AGAIN!</a:t>
            </a:r>
          </a:p>
        </p:txBody>
      </p:sp>
      <p:sp>
        <p:nvSpPr>
          <p:cNvPr id="59" name="Freeform 22">
            <a:extLst>
              <a:ext uri="{FF2B5EF4-FFF2-40B4-BE49-F238E27FC236}">
                <a16:creationId xmlns:a16="http://schemas.microsoft.com/office/drawing/2014/main" id="{43280283-E04A-43CA-BFA1-F285486A2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515619" y="-1916"/>
            <a:ext cx="1624013"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 name="Freeform 23">
            <a:extLst>
              <a:ext uri="{FF2B5EF4-FFF2-40B4-BE49-F238E27FC236}">
                <a16:creationId xmlns:a16="http://schemas.microsoft.com/office/drawing/2014/main" id="{38328CB6-0FC5-4AEA-BC7E-489267CB6F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468119" y="-1916"/>
            <a:ext cx="671513"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 name="Freeform: Shape 62">
            <a:extLst>
              <a:ext uri="{FF2B5EF4-FFF2-40B4-BE49-F238E27FC236}">
                <a16:creationId xmlns:a16="http://schemas.microsoft.com/office/drawing/2014/main" id="{138AF5D2-3A9C-4E8F-B879-36865366A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31529">
            <a:off x="564058" y="2218040"/>
            <a:ext cx="3314068" cy="4259609"/>
          </a:xfrm>
          <a:custGeom>
            <a:avLst/>
            <a:gdLst>
              <a:gd name="connsiteX0" fmla="*/ 404107 w 4507111"/>
              <a:gd name="connsiteY0" fmla="*/ 0 h 4344781"/>
              <a:gd name="connsiteX1" fmla="*/ 371857 w 4507111"/>
              <a:gd name="connsiteY1" fmla="*/ 117359 h 4344781"/>
              <a:gd name="connsiteX2" fmla="*/ 307833 w 4507111"/>
              <a:gd name="connsiteY2" fmla="*/ 632970 h 4344781"/>
              <a:gd name="connsiteX3" fmla="*/ 3569418 w 4507111"/>
              <a:gd name="connsiteY3" fmla="*/ 4141149 h 4344781"/>
              <a:gd name="connsiteX4" fmla="*/ 4440861 w 4507111"/>
              <a:gd name="connsiteY4" fmla="*/ 4332480 h 4344781"/>
              <a:gd name="connsiteX5" fmla="*/ 4507111 w 4507111"/>
              <a:gd name="connsiteY5" fmla="*/ 4341752 h 4344781"/>
              <a:gd name="connsiteX6" fmla="*/ 4296045 w 4507111"/>
              <a:gd name="connsiteY6" fmla="*/ 4344781 h 4344781"/>
              <a:gd name="connsiteX7" fmla="*/ 3749565 w 4507111"/>
              <a:gd name="connsiteY7" fmla="*/ 4321853 h 4344781"/>
              <a:gd name="connsiteX8" fmla="*/ 36764 w 4507111"/>
              <a:gd name="connsiteY8" fmla="*/ 1629794 h 4344781"/>
              <a:gd name="connsiteX9" fmla="*/ 300069 w 4507111"/>
              <a:gd name="connsiteY9" fmla="*/ 144750 h 4344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07111" h="4344781">
                <a:moveTo>
                  <a:pt x="404107" y="0"/>
                </a:moveTo>
                <a:lnTo>
                  <a:pt x="371857" y="117359"/>
                </a:lnTo>
                <a:cubicBezTo>
                  <a:pt x="333827" y="278567"/>
                  <a:pt x="311875" y="450459"/>
                  <a:pt x="307833" y="632970"/>
                </a:cubicBezTo>
                <a:cubicBezTo>
                  <a:pt x="264711" y="2579752"/>
                  <a:pt x="2253987" y="3769243"/>
                  <a:pt x="3569418" y="4141149"/>
                </a:cubicBezTo>
                <a:cubicBezTo>
                  <a:pt x="3816061" y="4210881"/>
                  <a:pt x="4114807" y="4279754"/>
                  <a:pt x="4440861" y="4332480"/>
                </a:cubicBezTo>
                <a:lnTo>
                  <a:pt x="4507111" y="4341752"/>
                </a:lnTo>
                <a:lnTo>
                  <a:pt x="4296045" y="4344781"/>
                </a:lnTo>
                <a:cubicBezTo>
                  <a:pt x="4097363" y="4343711"/>
                  <a:pt x="3912623" y="4335104"/>
                  <a:pt x="3749565" y="4321853"/>
                </a:cubicBezTo>
                <a:cubicBezTo>
                  <a:pt x="2445102" y="4215850"/>
                  <a:pt x="356405" y="3466499"/>
                  <a:pt x="36764" y="1629794"/>
                </a:cubicBezTo>
                <a:cubicBezTo>
                  <a:pt x="-63123" y="1055823"/>
                  <a:pt x="45741" y="555869"/>
                  <a:pt x="300069" y="144750"/>
                </a:cubicBezTo>
                <a:close/>
              </a:path>
            </a:pathLst>
          </a:cu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Rockwell" panose="02060603020205020403"/>
              <a:ea typeface="+mn-ea"/>
              <a:cs typeface="+mn-cs"/>
            </a:endParaRPr>
          </a:p>
        </p:txBody>
      </p:sp>
      <p:pic>
        <p:nvPicPr>
          <p:cNvPr id="4" name="Content Placeholder 3" descr="Drury Lane 3.jpg"/>
          <p:cNvPicPr>
            <a:picLocks noGrp="1" noChangeAspect="1"/>
          </p:cNvPicPr>
          <p:nvPr>
            <p:ph idx="1"/>
          </p:nvPr>
        </p:nvPicPr>
        <p:blipFill rotWithShape="1">
          <a:blip r:embed="rId2">
            <a:extLst>
              <a:ext uri="{28A0092B-C50C-407E-A947-70E740481C1C}">
                <a14:useLocalDpi xmlns:a14="http://schemas.microsoft.com/office/drawing/2010/main" val="0"/>
              </a:ext>
            </a:extLst>
          </a:blip>
          <a:srcRect l="9164" r="407" b="3"/>
          <a:stretch/>
        </p:blipFill>
        <p:spPr>
          <a:xfrm>
            <a:off x="699555" y="461405"/>
            <a:ext cx="5821443" cy="5343065"/>
          </a:xfrm>
          <a:custGeom>
            <a:avLst/>
            <a:gdLst/>
            <a:ahLst/>
            <a:cxnLst/>
            <a:rect l="l" t="t" r="r" b="b"/>
            <a:pathLst>
              <a:path w="7761924" h="5343065">
                <a:moveTo>
                  <a:pt x="3025687" y="76"/>
                </a:moveTo>
                <a:cubicBezTo>
                  <a:pt x="3140786" y="756"/>
                  <a:pt x="3256631" y="6055"/>
                  <a:pt x="3372722" y="16088"/>
                </a:cubicBezTo>
                <a:cubicBezTo>
                  <a:pt x="5230178" y="176616"/>
                  <a:pt x="7761924" y="1424594"/>
                  <a:pt x="7761924" y="3316816"/>
                </a:cubicBezTo>
                <a:cubicBezTo>
                  <a:pt x="7646022" y="5237647"/>
                  <a:pt x="4988715" y="5423921"/>
                  <a:pt x="3701109" y="5320611"/>
                </a:cubicBezTo>
                <a:cubicBezTo>
                  <a:pt x="2413504" y="5217301"/>
                  <a:pt x="351800" y="4486992"/>
                  <a:pt x="36290" y="2696959"/>
                </a:cubicBezTo>
                <a:cubicBezTo>
                  <a:pt x="-259500" y="1018804"/>
                  <a:pt x="1299198" y="-10133"/>
                  <a:pt x="3025687" y="76"/>
                </a:cubicBezTo>
                <a:close/>
              </a:path>
            </a:pathLst>
          </a:custGeom>
        </p:spPr>
      </p:pic>
    </p:spTree>
    <p:extLst>
      <p:ext uri="{BB962C8B-B14F-4D97-AF65-F5344CB8AC3E}">
        <p14:creationId xmlns:p14="http://schemas.microsoft.com/office/powerpoint/2010/main" val="383162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828D1E49-2A21-4A83-A0E0-FB1597B4B2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088B852E-5494-418B-A833-75CF016A9E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134" y="0"/>
            <a:ext cx="9438087" cy="6853238"/>
            <a:chOff x="-417513" y="0"/>
            <a:chExt cx="12584114" cy="6853238"/>
          </a:xfrm>
        </p:grpSpPr>
        <p:sp>
          <p:nvSpPr>
            <p:cNvPr id="15" name="Freeform 5">
              <a:extLst>
                <a:ext uri="{FF2B5EF4-FFF2-40B4-BE49-F238E27FC236}">
                  <a16:creationId xmlns:a16="http://schemas.microsoft.com/office/drawing/2014/main" id="{DF31E3C1-1A46-4329-9F80-B576692FEE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 name="Freeform 6">
              <a:extLst>
                <a:ext uri="{FF2B5EF4-FFF2-40B4-BE49-F238E27FC236}">
                  <a16:creationId xmlns:a16="http://schemas.microsoft.com/office/drawing/2014/main" id="{294B4592-99CA-47B1-816F-CE2D44F65B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Freeform 7">
              <a:extLst>
                <a:ext uri="{FF2B5EF4-FFF2-40B4-BE49-F238E27FC236}">
                  <a16:creationId xmlns:a16="http://schemas.microsoft.com/office/drawing/2014/main" id="{BF690E4C-72F8-4AC5-AF99-562763CC67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 name="Freeform 8">
              <a:extLst>
                <a:ext uri="{FF2B5EF4-FFF2-40B4-BE49-F238E27FC236}">
                  <a16:creationId xmlns:a16="http://schemas.microsoft.com/office/drawing/2014/main" id="{F834CDD4-CAB8-4ACC-9AAC-5399C743DEC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Freeform 9">
              <a:extLst>
                <a:ext uri="{FF2B5EF4-FFF2-40B4-BE49-F238E27FC236}">
                  <a16:creationId xmlns:a16="http://schemas.microsoft.com/office/drawing/2014/main" id="{1AEB045A-6821-475B-A28E-047437ABEF5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Freeform 10">
              <a:extLst>
                <a:ext uri="{FF2B5EF4-FFF2-40B4-BE49-F238E27FC236}">
                  <a16:creationId xmlns:a16="http://schemas.microsoft.com/office/drawing/2014/main" id="{D9B790C0-3D34-4626-BAFB-6EB473F40C7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11">
              <a:extLst>
                <a:ext uri="{FF2B5EF4-FFF2-40B4-BE49-F238E27FC236}">
                  <a16:creationId xmlns:a16="http://schemas.microsoft.com/office/drawing/2014/main" id="{EDA4D87F-91A4-4628-9A6E-F01820A7EE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Freeform 12">
              <a:extLst>
                <a:ext uri="{FF2B5EF4-FFF2-40B4-BE49-F238E27FC236}">
                  <a16:creationId xmlns:a16="http://schemas.microsoft.com/office/drawing/2014/main" id="{045DAB88-124C-459C-A889-DAE9C9BE285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13">
              <a:extLst>
                <a:ext uri="{FF2B5EF4-FFF2-40B4-BE49-F238E27FC236}">
                  <a16:creationId xmlns:a16="http://schemas.microsoft.com/office/drawing/2014/main" id="{85D44010-1DAA-4CAC-B83F-7E3E8C455D4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14">
              <a:extLst>
                <a:ext uri="{FF2B5EF4-FFF2-40B4-BE49-F238E27FC236}">
                  <a16:creationId xmlns:a16="http://schemas.microsoft.com/office/drawing/2014/main" id="{E8C01D66-5C93-4A2E-AA74-DE97574EA4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5">
              <a:extLst>
                <a:ext uri="{FF2B5EF4-FFF2-40B4-BE49-F238E27FC236}">
                  <a16:creationId xmlns:a16="http://schemas.microsoft.com/office/drawing/2014/main" id="{E2E1A6E1-6C4A-47D3-81E2-9F8624F1BB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16">
              <a:extLst>
                <a:ext uri="{FF2B5EF4-FFF2-40B4-BE49-F238E27FC236}">
                  <a16:creationId xmlns:a16="http://schemas.microsoft.com/office/drawing/2014/main" id="{3E849CB5-4526-49DC-B77B-A20FDB7FFDA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17">
              <a:extLst>
                <a:ext uri="{FF2B5EF4-FFF2-40B4-BE49-F238E27FC236}">
                  <a16:creationId xmlns:a16="http://schemas.microsoft.com/office/drawing/2014/main" id="{5A18C8A4-FB2A-44C1-93D3-26C6DDFE0CC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18">
              <a:extLst>
                <a:ext uri="{FF2B5EF4-FFF2-40B4-BE49-F238E27FC236}">
                  <a16:creationId xmlns:a16="http://schemas.microsoft.com/office/drawing/2014/main" id="{85D014FD-8C5A-4071-B19E-4910AAB6186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19">
              <a:extLst>
                <a:ext uri="{FF2B5EF4-FFF2-40B4-BE49-F238E27FC236}">
                  <a16:creationId xmlns:a16="http://schemas.microsoft.com/office/drawing/2014/main" id="{A37D7262-3596-4026-9AD4-E94332E5260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20">
              <a:extLst>
                <a:ext uri="{FF2B5EF4-FFF2-40B4-BE49-F238E27FC236}">
                  <a16:creationId xmlns:a16="http://schemas.microsoft.com/office/drawing/2014/main" id="{187E37E0-AAC3-4B33-AF36-334ACCBD33C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1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 name="Freeform 21">
              <a:extLst>
                <a:ext uri="{FF2B5EF4-FFF2-40B4-BE49-F238E27FC236}">
                  <a16:creationId xmlns:a16="http://schemas.microsoft.com/office/drawing/2014/main" id="{409758BB-8A0E-4BEB-BC0C-F410AD98CDD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1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 name="Freeform 22">
              <a:extLst>
                <a:ext uri="{FF2B5EF4-FFF2-40B4-BE49-F238E27FC236}">
                  <a16:creationId xmlns:a16="http://schemas.microsoft.com/office/drawing/2014/main" id="{97C4EFE2-9D25-4978-BD9A-873B4927021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 name="Freeform 23">
              <a:extLst>
                <a:ext uri="{FF2B5EF4-FFF2-40B4-BE49-F238E27FC236}">
                  <a16:creationId xmlns:a16="http://schemas.microsoft.com/office/drawing/2014/main" id="{9CCAF82A-A0E0-4B55-A97B-EFFAE79AF7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 name="Freeform 24">
              <a:extLst>
                <a:ext uri="{FF2B5EF4-FFF2-40B4-BE49-F238E27FC236}">
                  <a16:creationId xmlns:a16="http://schemas.microsoft.com/office/drawing/2014/main" id="{4F800DD8-3954-4F73-8807-16F1CFAC1E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 name="Freeform 25">
              <a:extLst>
                <a:ext uri="{FF2B5EF4-FFF2-40B4-BE49-F238E27FC236}">
                  <a16:creationId xmlns:a16="http://schemas.microsoft.com/office/drawing/2014/main" id="{84E1C91A-4B06-4852-918C-6380FA986B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543571" y="103044"/>
            <a:ext cx="7866411" cy="1190912"/>
          </a:xfrm>
        </p:spPr>
        <p:txBody>
          <a:bodyPr vert="horz" lIns="228600" tIns="228600" rIns="228600" bIns="228600" rtlCol="0" anchor="ctr">
            <a:normAutofit/>
          </a:bodyPr>
          <a:lstStyle/>
          <a:p>
            <a:pPr defTabSz="914400"/>
            <a:r>
              <a:rPr lang="en-US" sz="4000" spc="-150" dirty="0">
                <a:solidFill>
                  <a:schemeClr val="tx2"/>
                </a:solidFill>
              </a:rPr>
              <a:t>SPACE – THE MECHANICS</a:t>
            </a:r>
          </a:p>
        </p:txBody>
      </p:sp>
      <p:sp>
        <p:nvSpPr>
          <p:cNvPr id="37" name="Rectangle 36">
            <a:extLst>
              <a:ext uri="{FF2B5EF4-FFF2-40B4-BE49-F238E27FC236}">
                <a16:creationId xmlns:a16="http://schemas.microsoft.com/office/drawing/2014/main" id="{E972DE0D-2E53-4159-ABD3-C60152426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2772" y="2250281"/>
            <a:ext cx="3719489" cy="3678237"/>
          </a:xfrm>
          <a:prstGeom prst="rect">
            <a:avLst/>
          </a:prstGeom>
          <a:solidFill>
            <a:schemeClr val="bg1"/>
          </a:solidFill>
          <a:ln w="19050">
            <a:solidFill>
              <a:schemeClr val="accent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STAGE MECHANICS.jpg"/>
          <p:cNvPicPr>
            <a:picLocks noGrp="1" noChangeAspect="1"/>
          </p:cNvPicPr>
          <p:nvPr>
            <p:ph idx="1"/>
          </p:nvPr>
        </p:nvPicPr>
        <p:blipFill rotWithShape="1">
          <a:blip r:embed="rId2">
            <a:extLst>
              <a:ext uri="{28A0092B-C50C-407E-A947-70E740481C1C}">
                <a14:useLocalDpi xmlns:a14="http://schemas.microsoft.com/office/drawing/2010/main" val="0"/>
              </a:ext>
            </a:extLst>
          </a:blip>
          <a:srcRect t="3921" b="24470"/>
          <a:stretch/>
        </p:blipFill>
        <p:spPr>
          <a:xfrm>
            <a:off x="827442" y="2416047"/>
            <a:ext cx="3470148" cy="3346704"/>
          </a:xfrm>
          <a:prstGeom prst="rect">
            <a:avLst/>
          </a:prstGeom>
          <a:ln w="12700">
            <a:noFill/>
          </a:ln>
        </p:spPr>
      </p:pic>
      <p:sp>
        <p:nvSpPr>
          <p:cNvPr id="7" name="TextBox 6"/>
          <p:cNvSpPr txBox="1"/>
          <p:nvPr/>
        </p:nvSpPr>
        <p:spPr>
          <a:xfrm>
            <a:off x="4785527" y="2228850"/>
            <a:ext cx="3771696" cy="3699669"/>
          </a:xfrm>
          <a:prstGeom prst="rect">
            <a:avLst/>
          </a:prstGeom>
        </p:spPr>
        <p:txBody>
          <a:bodyPr vert="horz" lIns="91440" tIns="45720" rIns="91440" bIns="45720" rtlCol="0" anchor="ctr">
            <a:normAutofit/>
          </a:bodyPr>
          <a:lstStyle/>
          <a:p>
            <a:pPr marL="285750" indent="-228600" defTabSz="914400">
              <a:lnSpc>
                <a:spcPct val="110000"/>
              </a:lnSpc>
              <a:spcBef>
                <a:spcPts val="700"/>
              </a:spcBef>
              <a:buClr>
                <a:schemeClr val="accent1"/>
              </a:buClr>
              <a:buSzPct val="110000"/>
              <a:buFont typeface="Wingdings" panose="05000000000000000000" pitchFamily="2" charset="2"/>
              <a:buChar char="§"/>
            </a:pPr>
            <a:r>
              <a:rPr lang="en-US" sz="1500"/>
              <a:t>four square corner traps</a:t>
            </a:r>
          </a:p>
          <a:p>
            <a:pPr marL="285750" indent="-228600" defTabSz="914400">
              <a:lnSpc>
                <a:spcPct val="110000"/>
              </a:lnSpc>
              <a:spcBef>
                <a:spcPts val="700"/>
              </a:spcBef>
              <a:buClr>
                <a:schemeClr val="accent1"/>
              </a:buClr>
              <a:buSzPct val="110000"/>
              <a:buFont typeface="Wingdings" panose="05000000000000000000" pitchFamily="2" charset="2"/>
              <a:buChar char="§"/>
            </a:pPr>
            <a:r>
              <a:rPr lang="en-US" sz="1500"/>
              <a:t>centrally-placed “grave-trap”</a:t>
            </a:r>
          </a:p>
          <a:p>
            <a:pPr marL="285750" indent="-228600" defTabSz="914400">
              <a:lnSpc>
                <a:spcPct val="110000"/>
              </a:lnSpc>
              <a:spcBef>
                <a:spcPts val="700"/>
              </a:spcBef>
              <a:buClr>
                <a:schemeClr val="accent1"/>
              </a:buClr>
              <a:buSzPct val="110000"/>
              <a:buFont typeface="Wingdings" panose="05000000000000000000" pitchFamily="2" charset="2"/>
              <a:buChar char="§"/>
            </a:pPr>
            <a:r>
              <a:rPr lang="en-US" sz="1500"/>
              <a:t>series of openings reflecting wing positions</a:t>
            </a:r>
          </a:p>
          <a:p>
            <a:pPr marL="285750" indent="-228600" defTabSz="914400">
              <a:lnSpc>
                <a:spcPct val="110000"/>
              </a:lnSpc>
              <a:spcBef>
                <a:spcPts val="700"/>
              </a:spcBef>
              <a:buClr>
                <a:schemeClr val="accent1"/>
              </a:buClr>
              <a:buSzPct val="110000"/>
              <a:buFont typeface="Wingdings" panose="05000000000000000000" pitchFamily="2" charset="2"/>
              <a:buChar char="§"/>
            </a:pPr>
            <a:r>
              <a:rPr lang="en-US" sz="1500"/>
              <a:t>sections of stage could slide apart, leaving “cuts” in the floor the width of the proscenium</a:t>
            </a:r>
          </a:p>
          <a:p>
            <a:pPr marL="285750" indent="-228600" defTabSz="914400">
              <a:lnSpc>
                <a:spcPct val="110000"/>
              </a:lnSpc>
              <a:spcBef>
                <a:spcPts val="700"/>
              </a:spcBef>
              <a:buClr>
                <a:schemeClr val="accent1"/>
              </a:buClr>
              <a:buSzPct val="110000"/>
              <a:buFont typeface="Wingdings" panose="05000000000000000000" pitchFamily="2" charset="2"/>
              <a:buChar char="§"/>
            </a:pPr>
            <a:r>
              <a:rPr lang="en-US" sz="1500"/>
              <a:t>narrow cuts for horizontal “ground-rows”</a:t>
            </a:r>
          </a:p>
          <a:p>
            <a:pPr marL="285750" indent="-228600" defTabSz="914400">
              <a:lnSpc>
                <a:spcPct val="110000"/>
              </a:lnSpc>
              <a:spcBef>
                <a:spcPts val="700"/>
              </a:spcBef>
              <a:buClr>
                <a:schemeClr val="accent1"/>
              </a:buClr>
              <a:buSzPct val="110000"/>
              <a:buFont typeface="Wingdings" panose="05000000000000000000" pitchFamily="2" charset="2"/>
              <a:buChar char="§"/>
            </a:pPr>
            <a:r>
              <a:rPr lang="en-US" sz="1500"/>
              <a:t>wider openings allowing the raising of groups of actors, or units of built scenery to stage level</a:t>
            </a:r>
          </a:p>
          <a:p>
            <a:pPr marL="285750" indent="-228600" defTabSz="914400">
              <a:lnSpc>
                <a:spcPct val="110000"/>
              </a:lnSpc>
              <a:spcBef>
                <a:spcPts val="700"/>
              </a:spcBef>
              <a:buClr>
                <a:schemeClr val="accent1"/>
              </a:buClr>
              <a:buSzPct val="110000"/>
              <a:buFont typeface="Wingdings" panose="05000000000000000000" pitchFamily="2" charset="2"/>
              <a:buChar char="§"/>
            </a:pPr>
            <a:endParaRPr lang="en-US" sz="1500"/>
          </a:p>
        </p:txBody>
      </p:sp>
      <p:sp>
        <p:nvSpPr>
          <p:cNvPr id="5" name="TextBox 4"/>
          <p:cNvSpPr txBox="1"/>
          <p:nvPr/>
        </p:nvSpPr>
        <p:spPr>
          <a:xfrm>
            <a:off x="343647" y="1389529"/>
            <a:ext cx="4402816" cy="369332"/>
          </a:xfrm>
          <a:prstGeom prst="rect">
            <a:avLst/>
          </a:prstGeom>
          <a:noFill/>
        </p:spPr>
        <p:txBody>
          <a:bodyPr wrap="square" rtlCol="0">
            <a:spAutoFit/>
          </a:bodyPr>
          <a:lstStyle/>
          <a:p>
            <a:pPr>
              <a:spcAft>
                <a:spcPts val="600"/>
              </a:spcAft>
            </a:pPr>
            <a:r>
              <a:rPr lang="en-US" b="1" dirty="0"/>
              <a:t>1888 – THEATRE ROYAL, LEICESTER</a:t>
            </a:r>
          </a:p>
        </p:txBody>
      </p:sp>
      <p:sp>
        <p:nvSpPr>
          <p:cNvPr id="6" name="TextBox 5"/>
          <p:cNvSpPr txBox="1"/>
          <p:nvPr/>
        </p:nvSpPr>
        <p:spPr>
          <a:xfrm>
            <a:off x="343648" y="1758861"/>
            <a:ext cx="3899646" cy="369332"/>
          </a:xfrm>
          <a:prstGeom prst="rect">
            <a:avLst/>
          </a:prstGeom>
          <a:noFill/>
        </p:spPr>
        <p:txBody>
          <a:bodyPr wrap="square" rtlCol="0">
            <a:spAutoFit/>
          </a:bodyPr>
          <a:lstStyle/>
          <a:p>
            <a:pPr>
              <a:spcAft>
                <a:spcPts val="600"/>
              </a:spcAft>
            </a:pPr>
            <a:r>
              <a:rPr lang="en-US" b="1" i="1" dirty="0"/>
              <a:t>“The English Wooden Stage”</a:t>
            </a:r>
            <a:endParaRPr lang="en-US" b="1" i="1"/>
          </a:p>
        </p:txBody>
      </p:sp>
    </p:spTree>
    <p:extLst>
      <p:ext uri="{BB962C8B-B14F-4D97-AF65-F5344CB8AC3E}">
        <p14:creationId xmlns:p14="http://schemas.microsoft.com/office/powerpoint/2010/main" val="373851818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6415741" cy="666656"/>
          </a:xfrm>
        </p:spPr>
        <p:txBody>
          <a:bodyPr>
            <a:normAutofit fontScale="90000"/>
          </a:bodyPr>
          <a:lstStyle/>
          <a:p>
            <a:r>
              <a:rPr lang="en-US" sz="4400" spc="-150" dirty="0">
                <a:solidFill>
                  <a:srgbClr val="FF8E22"/>
                </a:solidFill>
                <a:latin typeface="Chalkduster"/>
                <a:cs typeface="Chalkduster"/>
              </a:rPr>
              <a:t>THE MECHANICS …</a:t>
            </a:r>
            <a:endParaRPr lang="en-US" dirty="0"/>
          </a:p>
        </p:txBody>
      </p:sp>
      <p:pic>
        <p:nvPicPr>
          <p:cNvPr id="4" name="Content Placeholder 3" descr="Under the stage.jpg"/>
          <p:cNvPicPr>
            <a:picLocks noGrp="1" noChangeAspect="1"/>
          </p:cNvPicPr>
          <p:nvPr>
            <p:ph idx="1"/>
          </p:nvPr>
        </p:nvPicPr>
        <p:blipFill>
          <a:blip r:embed="rId2">
            <a:extLst>
              <a:ext uri="{28A0092B-C50C-407E-A947-70E740481C1C}">
                <a14:useLocalDpi xmlns:a14="http://schemas.microsoft.com/office/drawing/2010/main" val="0"/>
              </a:ext>
            </a:extLst>
          </a:blip>
          <a:srcRect t="14605" b="14605"/>
          <a:stretch>
            <a:fillRect/>
          </a:stretch>
        </p:blipFill>
        <p:spPr>
          <a:xfrm>
            <a:off x="576729" y="1256554"/>
            <a:ext cx="7969624" cy="4830230"/>
          </a:xfrm>
          <a:ln w="76200" cmpd="sng">
            <a:solidFill>
              <a:srgbClr val="FF8E22"/>
            </a:solidFill>
          </a:ln>
        </p:spPr>
      </p:pic>
      <p:sp>
        <p:nvSpPr>
          <p:cNvPr id="5" name="TextBox 4"/>
          <p:cNvSpPr txBox="1"/>
          <p:nvPr/>
        </p:nvSpPr>
        <p:spPr>
          <a:xfrm>
            <a:off x="1927412" y="6245414"/>
            <a:ext cx="5483412" cy="369332"/>
          </a:xfrm>
          <a:prstGeom prst="rect">
            <a:avLst/>
          </a:prstGeom>
          <a:noFill/>
        </p:spPr>
        <p:txBody>
          <a:bodyPr wrap="square" rtlCol="0">
            <a:spAutoFit/>
          </a:bodyPr>
          <a:lstStyle/>
          <a:p>
            <a:r>
              <a:rPr lang="en-US" b="1" dirty="0"/>
              <a:t>Below stage – VIENNA COURT THEATRE - 1888</a:t>
            </a:r>
          </a:p>
        </p:txBody>
      </p:sp>
    </p:spTree>
    <p:extLst>
      <p:ext uri="{BB962C8B-B14F-4D97-AF65-F5344CB8AC3E}">
        <p14:creationId xmlns:p14="http://schemas.microsoft.com/office/powerpoint/2010/main" val="30917280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0B46D094-9D10-45BD-BE9D-E4AFE2FE30B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7255" y="-59376"/>
            <a:ext cx="9386886" cy="6923798"/>
            <a:chOff x="-329674" y="-51881"/>
            <a:chExt cx="12515851" cy="6923798"/>
          </a:xfrm>
        </p:grpSpPr>
        <p:sp>
          <p:nvSpPr>
            <p:cNvPr id="12" name="Freeform 5">
              <a:extLst>
                <a:ext uri="{FF2B5EF4-FFF2-40B4-BE49-F238E27FC236}">
                  <a16:creationId xmlns:a16="http://schemas.microsoft.com/office/drawing/2014/main" id="{55076C24-1C31-4A38-A3E7-9F78F38C2E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6">
              <a:extLst>
                <a:ext uri="{FF2B5EF4-FFF2-40B4-BE49-F238E27FC236}">
                  <a16:creationId xmlns:a16="http://schemas.microsoft.com/office/drawing/2014/main" id="{90A2F46D-431F-494E-B76D-74CEC14262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7">
              <a:extLst>
                <a:ext uri="{FF2B5EF4-FFF2-40B4-BE49-F238E27FC236}">
                  <a16:creationId xmlns:a16="http://schemas.microsoft.com/office/drawing/2014/main" id="{57B72B1F-4125-4F46-8D06-808E368B2A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8">
              <a:extLst>
                <a:ext uri="{FF2B5EF4-FFF2-40B4-BE49-F238E27FC236}">
                  <a16:creationId xmlns:a16="http://schemas.microsoft.com/office/drawing/2014/main" id="{7C16EC32-C009-4130-ADB8-9DFD03CEC6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 name="Freeform 9">
              <a:extLst>
                <a:ext uri="{FF2B5EF4-FFF2-40B4-BE49-F238E27FC236}">
                  <a16:creationId xmlns:a16="http://schemas.microsoft.com/office/drawing/2014/main" id="{CA06AC4F-231A-406A-83AF-BF4F1603D3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7" name="Freeform 10">
              <a:extLst>
                <a:ext uri="{FF2B5EF4-FFF2-40B4-BE49-F238E27FC236}">
                  <a16:creationId xmlns:a16="http://schemas.microsoft.com/office/drawing/2014/main" id="{244FAADB-573E-4112-BE8C-B88C470E4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1">
              <a:extLst>
                <a:ext uri="{FF2B5EF4-FFF2-40B4-BE49-F238E27FC236}">
                  <a16:creationId xmlns:a16="http://schemas.microsoft.com/office/drawing/2014/main" id="{CF38BC08-F82D-4258-8E44-11B2C9E4E1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2">
              <a:extLst>
                <a:ext uri="{FF2B5EF4-FFF2-40B4-BE49-F238E27FC236}">
                  <a16:creationId xmlns:a16="http://schemas.microsoft.com/office/drawing/2014/main" id="{EF763D22-10EE-4D7D-95EE-5F4DB723D3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3">
              <a:extLst>
                <a:ext uri="{FF2B5EF4-FFF2-40B4-BE49-F238E27FC236}">
                  <a16:creationId xmlns:a16="http://schemas.microsoft.com/office/drawing/2014/main" id="{81EA7FDE-0B97-4DDD-AF65-F352834E6B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1" name="Freeform 14">
              <a:extLst>
                <a:ext uri="{FF2B5EF4-FFF2-40B4-BE49-F238E27FC236}">
                  <a16:creationId xmlns:a16="http://schemas.microsoft.com/office/drawing/2014/main" id="{CC18534F-EC75-4CF4-BBAC-0EF150873F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2" name="Freeform 15">
              <a:extLst>
                <a:ext uri="{FF2B5EF4-FFF2-40B4-BE49-F238E27FC236}">
                  <a16:creationId xmlns:a16="http://schemas.microsoft.com/office/drawing/2014/main" id="{71BB5232-2C83-41EB-B62B-E54AC93F2E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3" name="Freeform 16">
              <a:extLst>
                <a:ext uri="{FF2B5EF4-FFF2-40B4-BE49-F238E27FC236}">
                  <a16:creationId xmlns:a16="http://schemas.microsoft.com/office/drawing/2014/main" id="{2598F724-C32E-4B91-9B85-60C89DBB8C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4" name="Freeform 17">
              <a:extLst>
                <a:ext uri="{FF2B5EF4-FFF2-40B4-BE49-F238E27FC236}">
                  <a16:creationId xmlns:a16="http://schemas.microsoft.com/office/drawing/2014/main" id="{D5D4FBFD-ACE3-46D2-8E97-E8EABE735C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8">
              <a:extLst>
                <a:ext uri="{FF2B5EF4-FFF2-40B4-BE49-F238E27FC236}">
                  <a16:creationId xmlns:a16="http://schemas.microsoft.com/office/drawing/2014/main" id="{54A3C901-AFD0-41D3-85E5-87D0E1C9D3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19">
              <a:extLst>
                <a:ext uri="{FF2B5EF4-FFF2-40B4-BE49-F238E27FC236}">
                  <a16:creationId xmlns:a16="http://schemas.microsoft.com/office/drawing/2014/main" id="{485F3E8E-CD09-44EB-AC73-1834A8D504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7" name="Freeform 20">
              <a:extLst>
                <a:ext uri="{FF2B5EF4-FFF2-40B4-BE49-F238E27FC236}">
                  <a16:creationId xmlns:a16="http://schemas.microsoft.com/office/drawing/2014/main" id="{3BDFC1A4-51E7-46A6-8A0D-50476BCF56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8" name="Freeform 21">
              <a:extLst>
                <a:ext uri="{FF2B5EF4-FFF2-40B4-BE49-F238E27FC236}">
                  <a16:creationId xmlns:a16="http://schemas.microsoft.com/office/drawing/2014/main" id="{A561BC1B-C5E2-45AA-B72B-03AF3216C4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2">
              <a:extLst>
                <a:ext uri="{FF2B5EF4-FFF2-40B4-BE49-F238E27FC236}">
                  <a16:creationId xmlns:a16="http://schemas.microsoft.com/office/drawing/2014/main" id="{4C0779C6-0F80-48B1-AD32-CC10D00CEC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30" name="Freeform 23">
              <a:extLst>
                <a:ext uri="{FF2B5EF4-FFF2-40B4-BE49-F238E27FC236}">
                  <a16:creationId xmlns:a16="http://schemas.microsoft.com/office/drawing/2014/main" id="{73702193-6A56-4A74-84AD-94F530FEDF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2" name="Group 31">
            <a:extLst>
              <a:ext uri="{FF2B5EF4-FFF2-40B4-BE49-F238E27FC236}">
                <a16:creationId xmlns:a16="http://schemas.microsoft.com/office/drawing/2014/main" id="{86AEFF79-03FD-4BC0-8A67-25CAFCFDCDA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51969" y="1186483"/>
            <a:ext cx="6636259" cy="4477933"/>
            <a:chOff x="1669293" y="1186483"/>
            <a:chExt cx="8848345" cy="4477933"/>
          </a:xfrm>
        </p:grpSpPr>
        <p:sp>
          <p:nvSpPr>
            <p:cNvPr id="33" name="Rectangle 32">
              <a:extLst>
                <a:ext uri="{FF2B5EF4-FFF2-40B4-BE49-F238E27FC236}">
                  <a16:creationId xmlns:a16="http://schemas.microsoft.com/office/drawing/2014/main" id="{CB66FC33-38F1-4E8E-8474-AF1F5673BA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4" name="Isosceles Triangle 33">
              <a:extLst>
                <a:ext uri="{FF2B5EF4-FFF2-40B4-BE49-F238E27FC236}">
                  <a16:creationId xmlns:a16="http://schemas.microsoft.com/office/drawing/2014/main" id="{32E0DAC0-8D22-4A77-8AA9-169781B2EB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5" name="Rectangle 34">
              <a:extLst>
                <a:ext uri="{FF2B5EF4-FFF2-40B4-BE49-F238E27FC236}">
                  <a16:creationId xmlns:a16="http://schemas.microsoft.com/office/drawing/2014/main" id="{828C2492-9737-4D83-8CBD-93EA6D0717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37" name="Rectangle 36">
            <a:extLst>
              <a:ext uri="{FF2B5EF4-FFF2-40B4-BE49-F238E27FC236}">
                <a16:creationId xmlns:a16="http://schemas.microsoft.com/office/drawing/2014/main" id="{A3BAF07C-C39E-42EB-BB22-8D46691D97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4795" cy="6869209"/>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9" name="Group 38">
            <a:extLst>
              <a:ext uri="{FF2B5EF4-FFF2-40B4-BE49-F238E27FC236}">
                <a16:creationId xmlns:a16="http://schemas.microsoft.com/office/drawing/2014/main" id="{D8E9CF54-0466-4261-9E62-0249E60E188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7255" y="-59376"/>
            <a:ext cx="9386886" cy="6923798"/>
            <a:chOff x="-329674" y="-51881"/>
            <a:chExt cx="12515851" cy="6923798"/>
          </a:xfrm>
        </p:grpSpPr>
        <p:sp>
          <p:nvSpPr>
            <p:cNvPr id="40" name="Freeform 5">
              <a:extLst>
                <a:ext uri="{FF2B5EF4-FFF2-40B4-BE49-F238E27FC236}">
                  <a16:creationId xmlns:a16="http://schemas.microsoft.com/office/drawing/2014/main" id="{33E32106-E8B1-4F76-9EE6-58537738A3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6">
              <a:extLst>
                <a:ext uri="{FF2B5EF4-FFF2-40B4-BE49-F238E27FC236}">
                  <a16:creationId xmlns:a16="http://schemas.microsoft.com/office/drawing/2014/main" id="{C32C2C46-A045-44FB-8A74-5EBD650C27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7">
              <a:extLst>
                <a:ext uri="{FF2B5EF4-FFF2-40B4-BE49-F238E27FC236}">
                  <a16:creationId xmlns:a16="http://schemas.microsoft.com/office/drawing/2014/main" id="{6A76F79C-6683-4940-BCF7-4BCCCEE406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3" name="Freeform 8">
              <a:extLst>
                <a:ext uri="{FF2B5EF4-FFF2-40B4-BE49-F238E27FC236}">
                  <a16:creationId xmlns:a16="http://schemas.microsoft.com/office/drawing/2014/main" id="{FF4675A3-6D07-4B1F-9BFC-AEBEA1AD06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4" name="Freeform 9">
              <a:extLst>
                <a:ext uri="{FF2B5EF4-FFF2-40B4-BE49-F238E27FC236}">
                  <a16:creationId xmlns:a16="http://schemas.microsoft.com/office/drawing/2014/main" id="{765E127A-B6B7-4B1D-B7BD-6C8C969D29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10">
              <a:extLst>
                <a:ext uri="{FF2B5EF4-FFF2-40B4-BE49-F238E27FC236}">
                  <a16:creationId xmlns:a16="http://schemas.microsoft.com/office/drawing/2014/main" id="{3BCA9D9E-C72C-4751-BFA9-10B85CACE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 name="Freeform 11">
              <a:extLst>
                <a:ext uri="{FF2B5EF4-FFF2-40B4-BE49-F238E27FC236}">
                  <a16:creationId xmlns:a16="http://schemas.microsoft.com/office/drawing/2014/main" id="{080C708C-69BF-441B-AB75-C98160ED06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2">
              <a:extLst>
                <a:ext uri="{FF2B5EF4-FFF2-40B4-BE49-F238E27FC236}">
                  <a16:creationId xmlns:a16="http://schemas.microsoft.com/office/drawing/2014/main" id="{3E79964E-F8F1-4763-8892-7BC3DAE306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3">
              <a:extLst>
                <a:ext uri="{FF2B5EF4-FFF2-40B4-BE49-F238E27FC236}">
                  <a16:creationId xmlns:a16="http://schemas.microsoft.com/office/drawing/2014/main" id="{FE09592A-FCC9-4AE5-BA0B-730C6F3BBE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9" name="Freeform 14">
              <a:extLst>
                <a:ext uri="{FF2B5EF4-FFF2-40B4-BE49-F238E27FC236}">
                  <a16:creationId xmlns:a16="http://schemas.microsoft.com/office/drawing/2014/main" id="{96448994-820C-4BC1-ABF3-4579C6F99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50" name="Freeform 15">
              <a:extLst>
                <a:ext uri="{FF2B5EF4-FFF2-40B4-BE49-F238E27FC236}">
                  <a16:creationId xmlns:a16="http://schemas.microsoft.com/office/drawing/2014/main" id="{9BB0D192-565A-42B9-B292-CC032D71A6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1" name="Freeform 16">
              <a:extLst>
                <a:ext uri="{FF2B5EF4-FFF2-40B4-BE49-F238E27FC236}">
                  <a16:creationId xmlns:a16="http://schemas.microsoft.com/office/drawing/2014/main" id="{6D1CA09C-5F40-4E92-A7E9-D1FCEE5128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2" name="Freeform 17">
              <a:extLst>
                <a:ext uri="{FF2B5EF4-FFF2-40B4-BE49-F238E27FC236}">
                  <a16:creationId xmlns:a16="http://schemas.microsoft.com/office/drawing/2014/main" id="{379F5AA5-2E14-4880-A5A6-07AEF2AD89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18">
              <a:extLst>
                <a:ext uri="{FF2B5EF4-FFF2-40B4-BE49-F238E27FC236}">
                  <a16:creationId xmlns:a16="http://schemas.microsoft.com/office/drawing/2014/main" id="{EF14BD32-D239-4DA3-98B3-7752073657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19">
              <a:extLst>
                <a:ext uri="{FF2B5EF4-FFF2-40B4-BE49-F238E27FC236}">
                  <a16:creationId xmlns:a16="http://schemas.microsoft.com/office/drawing/2014/main" id="{CF07B250-E5E4-4624-9BD7-8D513A67B7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20">
              <a:extLst>
                <a:ext uri="{FF2B5EF4-FFF2-40B4-BE49-F238E27FC236}">
                  <a16:creationId xmlns:a16="http://schemas.microsoft.com/office/drawing/2014/main" id="{BCC5D120-7C8C-4290-865C-4EE6E4F245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21">
              <a:extLst>
                <a:ext uri="{FF2B5EF4-FFF2-40B4-BE49-F238E27FC236}">
                  <a16:creationId xmlns:a16="http://schemas.microsoft.com/office/drawing/2014/main" id="{C24688C6-CAE5-4EF2-B2BA-A138DA0A24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22">
              <a:extLst>
                <a:ext uri="{FF2B5EF4-FFF2-40B4-BE49-F238E27FC236}">
                  <a16:creationId xmlns:a16="http://schemas.microsoft.com/office/drawing/2014/main" id="{6BD31099-7C13-4901-A04F-632B1CD846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58" name="Freeform 23">
              <a:extLst>
                <a:ext uri="{FF2B5EF4-FFF2-40B4-BE49-F238E27FC236}">
                  <a16:creationId xmlns:a16="http://schemas.microsoft.com/office/drawing/2014/main" id="{679F5FF7-82B2-4033-8FBE-63170C9378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2" name="Title 1"/>
          <p:cNvSpPr>
            <a:spLocks noGrp="1"/>
          </p:cNvSpPr>
          <p:nvPr>
            <p:ph type="title"/>
          </p:nvPr>
        </p:nvSpPr>
        <p:spPr>
          <a:xfrm>
            <a:off x="1033818" y="5199797"/>
            <a:ext cx="7076364" cy="789673"/>
          </a:xfrm>
        </p:spPr>
        <p:txBody>
          <a:bodyPr vert="horz" lIns="228600" tIns="228600" rIns="228600" bIns="0" rtlCol="0" anchor="ctr">
            <a:normAutofit/>
          </a:bodyPr>
          <a:lstStyle/>
          <a:p>
            <a:pPr defTabSz="914400">
              <a:lnSpc>
                <a:spcPct val="80000"/>
              </a:lnSpc>
            </a:pPr>
            <a:r>
              <a:rPr lang="en-US" sz="3500" spc="-150">
                <a:solidFill>
                  <a:schemeClr val="bg1"/>
                </a:solidFill>
              </a:rPr>
              <a:t>The Mechanics …</a:t>
            </a:r>
          </a:p>
        </p:txBody>
      </p:sp>
      <p:sp>
        <p:nvSpPr>
          <p:cNvPr id="60" name="Freeform: Shape 59">
            <a:extLst>
              <a:ext uri="{FF2B5EF4-FFF2-40B4-BE49-F238E27FC236}">
                <a16:creationId xmlns:a16="http://schemas.microsoft.com/office/drawing/2014/main" id="{A7795DFA-888F-47E2-B44E-DE1D3B3E46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5058957"/>
          </a:xfrm>
          <a:custGeom>
            <a:avLst/>
            <a:gdLst>
              <a:gd name="connsiteX0" fmla="*/ 0 w 12192000"/>
              <a:gd name="connsiteY0" fmla="*/ 0 h 5058957"/>
              <a:gd name="connsiteX1" fmla="*/ 12192000 w 12192000"/>
              <a:gd name="connsiteY1" fmla="*/ 0 h 5058957"/>
              <a:gd name="connsiteX2" fmla="*/ 12192000 w 12192000"/>
              <a:gd name="connsiteY2" fmla="*/ 259692 h 5058957"/>
              <a:gd name="connsiteX3" fmla="*/ 12192000 w 12192000"/>
              <a:gd name="connsiteY3" fmla="*/ 3542069 h 5058957"/>
              <a:gd name="connsiteX4" fmla="*/ 12192000 w 12192000"/>
              <a:gd name="connsiteY4" fmla="*/ 3734194 h 5058957"/>
              <a:gd name="connsiteX5" fmla="*/ 12192000 w 12192000"/>
              <a:gd name="connsiteY5" fmla="*/ 4710012 h 5058957"/>
              <a:gd name="connsiteX6" fmla="*/ 12113803 w 12192000"/>
              <a:gd name="connsiteY6" fmla="*/ 4718295 h 5058957"/>
              <a:gd name="connsiteX7" fmla="*/ 6753597 w 12192000"/>
              <a:gd name="connsiteY7" fmla="*/ 5041852 h 5058957"/>
              <a:gd name="connsiteX8" fmla="*/ 400746 w 12192000"/>
              <a:gd name="connsiteY8" fmla="*/ 4870509 h 5058957"/>
              <a:gd name="connsiteX9" fmla="*/ 0 w 12192000"/>
              <a:gd name="connsiteY9" fmla="*/ 4833533 h 5058957"/>
              <a:gd name="connsiteX10" fmla="*/ 0 w 12192000"/>
              <a:gd name="connsiteY10" fmla="*/ 3734194 h 5058957"/>
              <a:gd name="connsiteX11" fmla="*/ 0 w 12192000"/>
              <a:gd name="connsiteY11" fmla="*/ 3542069 h 5058957"/>
              <a:gd name="connsiteX12" fmla="*/ 0 w 12192000"/>
              <a:gd name="connsiteY12" fmla="*/ 259692 h 50589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192000" h="5058957">
                <a:moveTo>
                  <a:pt x="0" y="0"/>
                </a:moveTo>
                <a:lnTo>
                  <a:pt x="12192000" y="0"/>
                </a:lnTo>
                <a:lnTo>
                  <a:pt x="12192000" y="259692"/>
                </a:lnTo>
                <a:lnTo>
                  <a:pt x="12192000" y="3542069"/>
                </a:lnTo>
                <a:lnTo>
                  <a:pt x="12192000" y="3734194"/>
                </a:lnTo>
                <a:lnTo>
                  <a:pt x="12192000" y="4710012"/>
                </a:lnTo>
                <a:lnTo>
                  <a:pt x="12113803" y="4718295"/>
                </a:lnTo>
                <a:cubicBezTo>
                  <a:pt x="10139508" y="4916244"/>
                  <a:pt x="8237152" y="5009247"/>
                  <a:pt x="6753597" y="5041852"/>
                </a:cubicBezTo>
                <a:cubicBezTo>
                  <a:pt x="4940362" y="5081701"/>
                  <a:pt x="2657278" y="5062371"/>
                  <a:pt x="400746" y="4870509"/>
                </a:cubicBezTo>
                <a:lnTo>
                  <a:pt x="0" y="4833533"/>
                </a:lnTo>
                <a:lnTo>
                  <a:pt x="0" y="3734194"/>
                </a:lnTo>
                <a:lnTo>
                  <a:pt x="0" y="3542069"/>
                </a:lnTo>
                <a:lnTo>
                  <a:pt x="0" y="259692"/>
                </a:lnTo>
                <a:close/>
              </a:path>
            </a:pathLst>
          </a:custGeom>
          <a:solidFill>
            <a:schemeClr val="bg1"/>
          </a:solidFill>
          <a:ln w="44450">
            <a:noFill/>
          </a:ln>
          <a:effectLst/>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Roller Cloth 2.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82600" y="800951"/>
            <a:ext cx="2654977" cy="3516525"/>
          </a:xfrm>
          <a:prstGeom prst="rect">
            <a:avLst/>
          </a:prstGeom>
        </p:spPr>
      </p:pic>
      <p:pic>
        <p:nvPicPr>
          <p:cNvPr id="6" name="Picture 5" descr="Roller Cloth 3.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258111" y="1505326"/>
            <a:ext cx="2654977" cy="2130619"/>
          </a:xfrm>
          <a:prstGeom prst="rect">
            <a:avLst/>
          </a:prstGeom>
        </p:spPr>
      </p:pic>
      <p:pic>
        <p:nvPicPr>
          <p:cNvPr id="4" name="Content Placeholder 3" descr="Roller cloth 1.jpg"/>
          <p:cNvPicPr>
            <a:picLocks noGrp="1" noChangeAspect="1"/>
          </p:cNvPicPr>
          <p:nvPr>
            <p:ph idx="1"/>
          </p:nvPr>
        </p:nvPicPr>
        <p:blipFill rotWithShape="1">
          <a:blip r:embed="rId4">
            <a:extLst>
              <a:ext uri="{28A0092B-C50C-407E-A947-70E740481C1C}">
                <a14:useLocalDpi xmlns:a14="http://schemas.microsoft.com/office/drawing/2010/main" val="0"/>
              </a:ext>
            </a:extLst>
          </a:blip>
          <a:srcRect l="96" r="297"/>
          <a:stretch/>
        </p:blipFill>
        <p:spPr>
          <a:xfrm>
            <a:off x="6129964" y="638362"/>
            <a:ext cx="2444342" cy="3864547"/>
          </a:xfrm>
          <a:prstGeom prst="rect">
            <a:avLst/>
          </a:prstGeom>
        </p:spPr>
      </p:pic>
    </p:spTree>
    <p:extLst>
      <p:ext uri="{BB962C8B-B14F-4D97-AF65-F5344CB8AC3E}">
        <p14:creationId xmlns:p14="http://schemas.microsoft.com/office/powerpoint/2010/main" val="211512255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75627FE-0AC5-4349-AC08-45A58BEC9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F87AAF7B-2090-475D-9C3E-FDC03DD87A8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134" y="0"/>
            <a:ext cx="9438087" cy="6853238"/>
            <a:chOff x="-417513" y="0"/>
            <a:chExt cx="12584114" cy="6853238"/>
          </a:xfrm>
        </p:grpSpPr>
        <p:sp>
          <p:nvSpPr>
            <p:cNvPr id="11" name="Freeform 5">
              <a:extLst>
                <a:ext uri="{FF2B5EF4-FFF2-40B4-BE49-F238E27FC236}">
                  <a16:creationId xmlns:a16="http://schemas.microsoft.com/office/drawing/2014/main" id="{F2DCEC33-4B31-44BC-99CB-9E4845DC4C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sp>
          <p:nvSpPr>
            <p:cNvPr id="12" name="Freeform 6">
              <a:extLst>
                <a:ext uri="{FF2B5EF4-FFF2-40B4-BE49-F238E27FC236}">
                  <a16:creationId xmlns:a16="http://schemas.microsoft.com/office/drawing/2014/main" id="{204E0A10-D288-4B22-87A1-737B0A37D1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9A3E042E-4911-425A-84BB-04BF90D07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3A49226D-3129-4C5A-9641-3D03BEEA79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9CC3C315-B515-4DD8-AC22-9D8417B37F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1A961828-F78F-4D56-A98E-037806C637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739D4F9D-3728-42C1-8302-452D51321C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B4D9647E-354D-4CA8-B4A7-39172E5EA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A3EC74E0-5222-4ACC-BCEC-1AA189D3BC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C0AE72B4-084D-42E6-ABED-5FD4650D4B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C9D1F5DD-8D50-4098-8D2B-10E2847527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D48F3941-C3C7-4589-AA46-067F6BB2D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C16BBE9A-4BE3-4401-82C5-8041DB14E5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06180330-CCD3-4D14-A652-D60C28252D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616C90F6-4133-43A5-B47C-7750FE2819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D7C03F90-E828-4414-8A53-92069FFB68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6ADDE443-75AA-4F32-A2EE-272C4347CE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bg1">
                  <a:alpha val="35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ACD281C1-1D59-453F-A33A-D83E39EB06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60217FAC-29FE-4D6B-9BB4-FF41AA756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0D3CC33A-6E36-4A72-9965-8E20FB05D1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F128F04E-05CD-4035-A32B-6E9ABAB931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33" name="Rectangle 32">
            <a:extLst>
              <a:ext uri="{FF2B5EF4-FFF2-40B4-BE49-F238E27FC236}">
                <a16:creationId xmlns:a16="http://schemas.microsoft.com/office/drawing/2014/main" id="{BC2574CF-1D35-4994-87BD-5A3378E1A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578837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84094" y="960120"/>
            <a:ext cx="3080103" cy="4171278"/>
          </a:xfrm>
        </p:spPr>
        <p:txBody>
          <a:bodyPr>
            <a:normAutofit/>
          </a:bodyPr>
          <a:lstStyle/>
          <a:p>
            <a:pPr algn="r"/>
            <a:r>
              <a:rPr lang="en-US" sz="3800" spc="-150" dirty="0">
                <a:solidFill>
                  <a:schemeClr val="tx1"/>
                </a:solidFill>
                <a:latin typeface="Chalkduster"/>
                <a:cs typeface="Chalkduster"/>
              </a:rPr>
              <a:t>The Mechanics … </a:t>
            </a:r>
            <a:endParaRPr lang="en-US" sz="3800" dirty="0">
              <a:solidFill>
                <a:schemeClr val="tx1"/>
              </a:solidFill>
            </a:endParaRPr>
          </a:p>
        </p:txBody>
      </p:sp>
      <p:cxnSp>
        <p:nvCxnSpPr>
          <p:cNvPr id="35" name="Straight Connector 34">
            <a:extLst>
              <a:ext uri="{FF2B5EF4-FFF2-40B4-BE49-F238E27FC236}">
                <a16:creationId xmlns:a16="http://schemas.microsoft.com/office/drawing/2014/main" id="{68B6AB33-DFE6-4FE4-94FE-C9E25424AD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564197" y="1200150"/>
            <a:ext cx="0" cy="3543972"/>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3737373" y="960120"/>
            <a:ext cx="4133850" cy="4171278"/>
          </a:xfrm>
        </p:spPr>
        <p:txBody>
          <a:bodyPr>
            <a:normAutofit/>
          </a:bodyPr>
          <a:lstStyle/>
          <a:p>
            <a:r>
              <a:rPr lang="en-US" dirty="0"/>
              <a:t>Until 1888 the Theatre Royal, Leicester had a continuous roof from front to rear of the building, the roof space being used as a carpenter’s shop.</a:t>
            </a:r>
          </a:p>
          <a:p>
            <a:r>
              <a:rPr lang="en-US" dirty="0"/>
              <a:t>In that year the stage roof was raised to enable “the scenes to hang, without being rolled up or folded”.</a:t>
            </a:r>
          </a:p>
          <a:p>
            <a:r>
              <a:rPr lang="en-US" dirty="0"/>
              <a:t>The resulting architectural feature was to be the characteristic Fly Tower of contemporary theatres.</a:t>
            </a:r>
          </a:p>
          <a:p>
            <a:pPr marL="36576" indent="0">
              <a:buNone/>
            </a:pPr>
            <a:endParaRPr lang="en-US" dirty="0"/>
          </a:p>
        </p:txBody>
      </p:sp>
    </p:spTree>
    <p:extLst>
      <p:ext uri="{BB962C8B-B14F-4D97-AF65-F5344CB8AC3E}">
        <p14:creationId xmlns:p14="http://schemas.microsoft.com/office/powerpoint/2010/main" val="9373063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824" y="274639"/>
            <a:ext cx="8531411" cy="457480"/>
          </a:xfrm>
        </p:spPr>
        <p:txBody>
          <a:bodyPr>
            <a:normAutofit fontScale="90000"/>
          </a:bodyPr>
          <a:lstStyle/>
          <a:p>
            <a:r>
              <a:rPr lang="en-US" sz="4800" spc="-150" dirty="0">
                <a:solidFill>
                  <a:schemeClr val="tx1"/>
                </a:solidFill>
                <a:latin typeface="Chalkduster"/>
                <a:cs typeface="Chalkduster"/>
              </a:rPr>
              <a:t>The Mechanics … </a:t>
            </a:r>
            <a:r>
              <a:rPr lang="en-US" spc="-150" dirty="0">
                <a:solidFill>
                  <a:schemeClr val="tx1"/>
                </a:solidFill>
              </a:rPr>
              <a:t>the FLY TOWER</a:t>
            </a:r>
          </a:p>
        </p:txBody>
      </p:sp>
      <p:pic>
        <p:nvPicPr>
          <p:cNvPr id="4" name="Content Placeholder 3" descr="Flying system.jpg"/>
          <p:cNvPicPr>
            <a:picLocks noGrp="1" noChangeAspect="1"/>
          </p:cNvPicPr>
          <p:nvPr>
            <p:ph idx="1"/>
          </p:nvPr>
        </p:nvPicPr>
        <p:blipFill rotWithShape="1">
          <a:blip r:embed="rId2">
            <a:extLst>
              <a:ext uri="{28A0092B-C50C-407E-A947-70E740481C1C}">
                <a14:useLocalDpi xmlns:a14="http://schemas.microsoft.com/office/drawing/2010/main" val="0"/>
              </a:ext>
            </a:extLst>
          </a:blip>
          <a:srcRect t="9049" b="-197"/>
          <a:stretch/>
        </p:blipFill>
        <p:spPr>
          <a:xfrm>
            <a:off x="657411" y="1222447"/>
            <a:ext cx="7859059" cy="5217481"/>
          </a:xfrm>
          <a:ln w="76200" cmpd="sng">
            <a:solidFill>
              <a:srgbClr val="FF8E22"/>
            </a:solidFill>
          </a:ln>
        </p:spPr>
      </p:pic>
    </p:spTree>
    <p:extLst>
      <p:ext uri="{BB962C8B-B14F-4D97-AF65-F5344CB8AC3E}">
        <p14:creationId xmlns:p14="http://schemas.microsoft.com/office/powerpoint/2010/main" val="1407552588"/>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9ADD1C7C-AAD8-4906-B6DA-ED10700562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2" name="Group 41">
            <a:extLst>
              <a:ext uri="{FF2B5EF4-FFF2-40B4-BE49-F238E27FC236}">
                <a16:creationId xmlns:a16="http://schemas.microsoft.com/office/drawing/2014/main" id="{37F3AB03-9860-4225-8853-9C29A150F3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134" y="0"/>
            <a:ext cx="9438087" cy="6853238"/>
            <a:chOff x="-417513" y="0"/>
            <a:chExt cx="12584114" cy="6853238"/>
          </a:xfrm>
        </p:grpSpPr>
        <p:sp>
          <p:nvSpPr>
            <p:cNvPr id="43" name="Freeform 5">
              <a:extLst>
                <a:ext uri="{FF2B5EF4-FFF2-40B4-BE49-F238E27FC236}">
                  <a16:creationId xmlns:a16="http://schemas.microsoft.com/office/drawing/2014/main" id="{F6E51299-C4DB-44D0-85B4-F2C73E8AE04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 name="Freeform 6">
              <a:extLst>
                <a:ext uri="{FF2B5EF4-FFF2-40B4-BE49-F238E27FC236}">
                  <a16:creationId xmlns:a16="http://schemas.microsoft.com/office/drawing/2014/main" id="{0EA85853-3A85-4F01-9E47-09E4349018F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 name="Freeform 7">
              <a:extLst>
                <a:ext uri="{FF2B5EF4-FFF2-40B4-BE49-F238E27FC236}">
                  <a16:creationId xmlns:a16="http://schemas.microsoft.com/office/drawing/2014/main" id="{46CFEBB7-8C1C-46A9-AC8C-577BCF0CCF3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 name="Freeform 8">
              <a:extLst>
                <a:ext uri="{FF2B5EF4-FFF2-40B4-BE49-F238E27FC236}">
                  <a16:creationId xmlns:a16="http://schemas.microsoft.com/office/drawing/2014/main" id="{21B09D6D-B90C-45FD-B100-56413BB8FE8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 name="Freeform 9">
              <a:extLst>
                <a:ext uri="{FF2B5EF4-FFF2-40B4-BE49-F238E27FC236}">
                  <a16:creationId xmlns:a16="http://schemas.microsoft.com/office/drawing/2014/main" id="{6CBA9C9E-FAFA-4C42-97CC-E9FB8CCFC04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 name="Freeform 10">
              <a:extLst>
                <a:ext uri="{FF2B5EF4-FFF2-40B4-BE49-F238E27FC236}">
                  <a16:creationId xmlns:a16="http://schemas.microsoft.com/office/drawing/2014/main" id="{9365D04F-C79E-447D-9B63-AA6EAA3DBA5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 name="Freeform 11">
              <a:extLst>
                <a:ext uri="{FF2B5EF4-FFF2-40B4-BE49-F238E27FC236}">
                  <a16:creationId xmlns:a16="http://schemas.microsoft.com/office/drawing/2014/main" id="{A94C4AE1-5D61-415E-95BD-9D750C5767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 name="Freeform 12">
              <a:extLst>
                <a:ext uri="{FF2B5EF4-FFF2-40B4-BE49-F238E27FC236}">
                  <a16:creationId xmlns:a16="http://schemas.microsoft.com/office/drawing/2014/main" id="{F5BC6B41-CFAF-4F90-A923-D70C8B298B4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 name="Freeform 13">
              <a:extLst>
                <a:ext uri="{FF2B5EF4-FFF2-40B4-BE49-F238E27FC236}">
                  <a16:creationId xmlns:a16="http://schemas.microsoft.com/office/drawing/2014/main" id="{C3413731-E88F-4547-AA55-BCBD1C798B9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 name="Freeform 14">
              <a:extLst>
                <a:ext uri="{FF2B5EF4-FFF2-40B4-BE49-F238E27FC236}">
                  <a16:creationId xmlns:a16="http://schemas.microsoft.com/office/drawing/2014/main" id="{BF8C2381-0757-4CEA-A1FD-A74C0BC47CE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 name="Freeform 15">
              <a:extLst>
                <a:ext uri="{FF2B5EF4-FFF2-40B4-BE49-F238E27FC236}">
                  <a16:creationId xmlns:a16="http://schemas.microsoft.com/office/drawing/2014/main" id="{F1A61869-F592-47C6-8443-70A55A417DF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 name="Freeform 16">
              <a:extLst>
                <a:ext uri="{FF2B5EF4-FFF2-40B4-BE49-F238E27FC236}">
                  <a16:creationId xmlns:a16="http://schemas.microsoft.com/office/drawing/2014/main" id="{AA6AA0E7-7E24-4DBA-80E5-D372FF9A395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 name="Freeform 17">
              <a:extLst>
                <a:ext uri="{FF2B5EF4-FFF2-40B4-BE49-F238E27FC236}">
                  <a16:creationId xmlns:a16="http://schemas.microsoft.com/office/drawing/2014/main" id="{E94459D3-0B5A-4845-B8B8-E1F434984AE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 name="Freeform 18">
              <a:extLst>
                <a:ext uri="{FF2B5EF4-FFF2-40B4-BE49-F238E27FC236}">
                  <a16:creationId xmlns:a16="http://schemas.microsoft.com/office/drawing/2014/main" id="{47D49D7B-5DEE-40C8-A80A-E80657997B3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 name="Freeform 19">
              <a:extLst>
                <a:ext uri="{FF2B5EF4-FFF2-40B4-BE49-F238E27FC236}">
                  <a16:creationId xmlns:a16="http://schemas.microsoft.com/office/drawing/2014/main" id="{5666EB28-1674-43BB-869F-BFE929BFD3B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 name="Freeform 20">
              <a:extLst>
                <a:ext uri="{FF2B5EF4-FFF2-40B4-BE49-F238E27FC236}">
                  <a16:creationId xmlns:a16="http://schemas.microsoft.com/office/drawing/2014/main" id="{D83BFC3C-8D3A-4FA8-89AA-991FBB9240E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 name="Freeform 21">
              <a:extLst>
                <a:ext uri="{FF2B5EF4-FFF2-40B4-BE49-F238E27FC236}">
                  <a16:creationId xmlns:a16="http://schemas.microsoft.com/office/drawing/2014/main" id="{BFBC2A47-8DAE-4C1C-91D8-C9A8FD65A30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 name="Freeform 22">
              <a:extLst>
                <a:ext uri="{FF2B5EF4-FFF2-40B4-BE49-F238E27FC236}">
                  <a16:creationId xmlns:a16="http://schemas.microsoft.com/office/drawing/2014/main" id="{2111F3C9-E9BD-47F4-B804-58E717C0F41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 name="Freeform 23">
              <a:extLst>
                <a:ext uri="{FF2B5EF4-FFF2-40B4-BE49-F238E27FC236}">
                  <a16:creationId xmlns:a16="http://schemas.microsoft.com/office/drawing/2014/main" id="{E6557980-CE8F-46FF-959F-769A799D482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 name="Freeform 24">
              <a:extLst>
                <a:ext uri="{FF2B5EF4-FFF2-40B4-BE49-F238E27FC236}">
                  <a16:creationId xmlns:a16="http://schemas.microsoft.com/office/drawing/2014/main" id="{55668351-BFB8-40CB-BBCB-47EEC10A37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 name="Freeform 25">
              <a:extLst>
                <a:ext uri="{FF2B5EF4-FFF2-40B4-BE49-F238E27FC236}">
                  <a16:creationId xmlns:a16="http://schemas.microsoft.com/office/drawing/2014/main" id="{B7909C2C-29EA-46F9-B9E1-912DA8E257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65" name="Group 64">
            <a:extLst>
              <a:ext uri="{FF2B5EF4-FFF2-40B4-BE49-F238E27FC236}">
                <a16:creationId xmlns:a16="http://schemas.microsoft.com/office/drawing/2014/main" id="{DB07C654-DAFC-488C-AFBF-5F2E923F27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0108" y="1699589"/>
            <a:ext cx="2755857" cy="3470421"/>
            <a:chOff x="697883" y="1816768"/>
            <a:chExt cx="3674476" cy="3470421"/>
          </a:xfrm>
        </p:grpSpPr>
        <p:sp>
          <p:nvSpPr>
            <p:cNvPr id="66" name="Rectangle 65">
              <a:extLst>
                <a:ext uri="{FF2B5EF4-FFF2-40B4-BE49-F238E27FC236}">
                  <a16:creationId xmlns:a16="http://schemas.microsoft.com/office/drawing/2014/main" id="{45A3B6AE-F993-4E3D-9211-7C1F4CB85D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Isosceles Triangle 22">
              <a:extLst>
                <a:ext uri="{FF2B5EF4-FFF2-40B4-BE49-F238E27FC236}">
                  <a16:creationId xmlns:a16="http://schemas.microsoft.com/office/drawing/2014/main" id="{BB9767E3-4712-4ACB-A6BD-5C831117B1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Rectangle 67">
              <a:extLst>
                <a:ext uri="{FF2B5EF4-FFF2-40B4-BE49-F238E27FC236}">
                  <a16:creationId xmlns:a16="http://schemas.microsoft.com/office/drawing/2014/main" id="{EB6A42ED-2996-4870-AEDC-53BE7CB3B9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p:cNvSpPr>
            <a:spLocks noGrp="1"/>
          </p:cNvSpPr>
          <p:nvPr>
            <p:ph type="title"/>
          </p:nvPr>
        </p:nvSpPr>
        <p:spPr>
          <a:xfrm>
            <a:off x="512909" y="2402348"/>
            <a:ext cx="2843056" cy="2453676"/>
          </a:xfrm>
        </p:spPr>
        <p:txBody>
          <a:bodyPr>
            <a:normAutofit/>
          </a:bodyPr>
          <a:lstStyle/>
          <a:p>
            <a:r>
              <a:rPr lang="en-US" spc="-150" dirty="0">
                <a:latin typeface="Chalkduster"/>
                <a:cs typeface="Chalkduster"/>
              </a:rPr>
              <a:t>WAGNER’S </a:t>
            </a:r>
            <a:r>
              <a:rPr lang="en-US" spc="-150" dirty="0"/>
              <a:t>SPACE</a:t>
            </a:r>
            <a:endParaRPr lang="en-US" dirty="0"/>
          </a:p>
        </p:txBody>
      </p:sp>
      <p:sp>
        <p:nvSpPr>
          <p:cNvPr id="3" name="Content Placeholder 2"/>
          <p:cNvSpPr>
            <a:spLocks noGrp="1"/>
          </p:cNvSpPr>
          <p:nvPr>
            <p:ph idx="1"/>
          </p:nvPr>
        </p:nvSpPr>
        <p:spPr>
          <a:xfrm>
            <a:off x="3495269" y="2972366"/>
            <a:ext cx="5452277" cy="1629503"/>
          </a:xfrm>
        </p:spPr>
        <p:txBody>
          <a:bodyPr>
            <a:normAutofit/>
          </a:bodyPr>
          <a:lstStyle/>
          <a:p>
            <a:pPr marL="36576" indent="0">
              <a:buNone/>
            </a:pPr>
            <a:r>
              <a:rPr lang="en-US" dirty="0"/>
              <a:t>In 1876, Wagner (with Otto </a:t>
            </a:r>
            <a:r>
              <a:rPr lang="en-US" dirty="0" err="1"/>
              <a:t>Bruckwald</a:t>
            </a:r>
            <a:r>
              <a:rPr lang="en-US" dirty="0"/>
              <a:t>) designed an opera house in Bayreuth, Bavaria, for the express purpose of presenting his operas. “The Ring” was its first performance.</a:t>
            </a:r>
          </a:p>
        </p:txBody>
      </p:sp>
      <p:pic>
        <p:nvPicPr>
          <p:cNvPr id="4" name="Picture 3"/>
          <p:cNvPicPr>
            <a:picLocks noChangeAspect="1"/>
          </p:cNvPicPr>
          <p:nvPr/>
        </p:nvPicPr>
        <p:blipFill rotWithShape="1">
          <a:blip r:embed="rId2"/>
          <a:srcRect t="7760" r="2" b="3744"/>
          <a:stretch/>
        </p:blipFill>
        <p:spPr>
          <a:xfrm>
            <a:off x="3551637" y="565150"/>
            <a:ext cx="4705920" cy="2385208"/>
          </a:xfrm>
          <a:prstGeom prst="rect">
            <a:avLst/>
          </a:prstGeom>
          <a:ln w="9525">
            <a:solidFill>
              <a:schemeClr val="tx1">
                <a:alpha val="20000"/>
              </a:schemeClr>
            </a:solidFill>
          </a:ln>
        </p:spPr>
      </p:pic>
      <p:sp>
        <p:nvSpPr>
          <p:cNvPr id="5" name="TextBox 4"/>
          <p:cNvSpPr txBox="1"/>
          <p:nvPr/>
        </p:nvSpPr>
        <p:spPr>
          <a:xfrm>
            <a:off x="3498280" y="4522461"/>
            <a:ext cx="5435696" cy="1200329"/>
          </a:xfrm>
          <a:prstGeom prst="rect">
            <a:avLst/>
          </a:prstGeom>
          <a:noFill/>
        </p:spPr>
        <p:txBody>
          <a:bodyPr wrap="square" rtlCol="0">
            <a:spAutoFit/>
          </a:bodyPr>
          <a:lstStyle/>
          <a:p>
            <a:pPr marL="36576" indent="0">
              <a:spcAft>
                <a:spcPts val="600"/>
              </a:spcAft>
              <a:buNone/>
            </a:pPr>
            <a:r>
              <a:rPr lang="en-US" dirty="0"/>
              <a:t>The auditorium was designed as a “fan” shape, known as “continental seating”, with 1,345 seats on one single slope, with rows of seating extending the whole width of the auditorium.</a:t>
            </a:r>
          </a:p>
        </p:txBody>
      </p:sp>
    </p:spTree>
    <p:extLst>
      <p:ext uri="{BB962C8B-B14F-4D97-AF65-F5344CB8AC3E}">
        <p14:creationId xmlns:p14="http://schemas.microsoft.com/office/powerpoint/2010/main" val="982714485"/>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8CAE4AE-A9DF-45AF-9A9C-1712BC634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6C272060-BC98-4C91-A58F-4DFEC566CF7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134" y="0"/>
            <a:ext cx="9438087" cy="6853238"/>
            <a:chOff x="-417513" y="0"/>
            <a:chExt cx="12584114" cy="6853238"/>
          </a:xfrm>
        </p:grpSpPr>
        <p:sp>
          <p:nvSpPr>
            <p:cNvPr id="13" name="Freeform 5">
              <a:extLst>
                <a:ext uri="{FF2B5EF4-FFF2-40B4-BE49-F238E27FC236}">
                  <a16:creationId xmlns:a16="http://schemas.microsoft.com/office/drawing/2014/main" id="{8BA2DCB9-0DC0-4109-B2A2-56896E35E66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 name="Freeform 6">
              <a:extLst>
                <a:ext uri="{FF2B5EF4-FFF2-40B4-BE49-F238E27FC236}">
                  <a16:creationId xmlns:a16="http://schemas.microsoft.com/office/drawing/2014/main" id="{64A33555-1142-4AD7-8084-1A99422A11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 name="Freeform 7">
              <a:extLst>
                <a:ext uri="{FF2B5EF4-FFF2-40B4-BE49-F238E27FC236}">
                  <a16:creationId xmlns:a16="http://schemas.microsoft.com/office/drawing/2014/main" id="{BC6E4081-1A88-453E-8CCF-B97B0CE20D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 name="Freeform 8">
              <a:extLst>
                <a:ext uri="{FF2B5EF4-FFF2-40B4-BE49-F238E27FC236}">
                  <a16:creationId xmlns:a16="http://schemas.microsoft.com/office/drawing/2014/main" id="{5B7E0935-6EE8-4C61-AED5-09B9A2A99AF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Freeform 9">
              <a:extLst>
                <a:ext uri="{FF2B5EF4-FFF2-40B4-BE49-F238E27FC236}">
                  <a16:creationId xmlns:a16="http://schemas.microsoft.com/office/drawing/2014/main" id="{EB962BD6-C878-48FF-A75E-DCC7BDA3C33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 name="Freeform 10">
              <a:extLst>
                <a:ext uri="{FF2B5EF4-FFF2-40B4-BE49-F238E27FC236}">
                  <a16:creationId xmlns:a16="http://schemas.microsoft.com/office/drawing/2014/main" id="{CABF3786-BDE1-4FE5-9967-F6B6131A2CF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Freeform 11">
              <a:extLst>
                <a:ext uri="{FF2B5EF4-FFF2-40B4-BE49-F238E27FC236}">
                  <a16:creationId xmlns:a16="http://schemas.microsoft.com/office/drawing/2014/main" id="{4969707A-C75E-4F7F-A5C2-2991C654755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Freeform 12">
              <a:extLst>
                <a:ext uri="{FF2B5EF4-FFF2-40B4-BE49-F238E27FC236}">
                  <a16:creationId xmlns:a16="http://schemas.microsoft.com/office/drawing/2014/main" id="{0E293989-8389-48CD-85D3-CAEFD5E9637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13">
              <a:extLst>
                <a:ext uri="{FF2B5EF4-FFF2-40B4-BE49-F238E27FC236}">
                  <a16:creationId xmlns:a16="http://schemas.microsoft.com/office/drawing/2014/main" id="{8DCF1E8B-9247-45E2-8641-90DA9F7D52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Freeform 14">
              <a:extLst>
                <a:ext uri="{FF2B5EF4-FFF2-40B4-BE49-F238E27FC236}">
                  <a16:creationId xmlns:a16="http://schemas.microsoft.com/office/drawing/2014/main" id="{48DF418F-91AD-4E55-AF3B-F28FF45961B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15">
              <a:extLst>
                <a:ext uri="{FF2B5EF4-FFF2-40B4-BE49-F238E27FC236}">
                  <a16:creationId xmlns:a16="http://schemas.microsoft.com/office/drawing/2014/main" id="{EDBF35BD-D1DA-49B1-AE30-289189DACD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16">
              <a:extLst>
                <a:ext uri="{FF2B5EF4-FFF2-40B4-BE49-F238E27FC236}">
                  <a16:creationId xmlns:a16="http://schemas.microsoft.com/office/drawing/2014/main" id="{69198BEC-A3B6-4562-AB0F-3E7760026C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7">
              <a:extLst>
                <a:ext uri="{FF2B5EF4-FFF2-40B4-BE49-F238E27FC236}">
                  <a16:creationId xmlns:a16="http://schemas.microsoft.com/office/drawing/2014/main" id="{9AB30D45-77AB-4323-83A2-1A637D07D54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18">
              <a:extLst>
                <a:ext uri="{FF2B5EF4-FFF2-40B4-BE49-F238E27FC236}">
                  <a16:creationId xmlns:a16="http://schemas.microsoft.com/office/drawing/2014/main" id="{D1AD137E-7B63-434C-9D0D-5A64BB49685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19">
              <a:extLst>
                <a:ext uri="{FF2B5EF4-FFF2-40B4-BE49-F238E27FC236}">
                  <a16:creationId xmlns:a16="http://schemas.microsoft.com/office/drawing/2014/main" id="{8B32BE2D-36DC-4BD0-952E-8FE32A70DB8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20">
              <a:extLst>
                <a:ext uri="{FF2B5EF4-FFF2-40B4-BE49-F238E27FC236}">
                  <a16:creationId xmlns:a16="http://schemas.microsoft.com/office/drawing/2014/main" id="{930295E0-AD01-4DB0-9829-AD91BED608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21">
              <a:extLst>
                <a:ext uri="{FF2B5EF4-FFF2-40B4-BE49-F238E27FC236}">
                  <a16:creationId xmlns:a16="http://schemas.microsoft.com/office/drawing/2014/main" id="{29807E74-6BFD-4EA7-B3F3-92C0728A7D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22">
              <a:extLst>
                <a:ext uri="{FF2B5EF4-FFF2-40B4-BE49-F238E27FC236}">
                  <a16:creationId xmlns:a16="http://schemas.microsoft.com/office/drawing/2014/main" id="{C9EDBF49-4B87-4B6F-BEE6-DDC4A63CE60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 name="Freeform 23">
              <a:extLst>
                <a:ext uri="{FF2B5EF4-FFF2-40B4-BE49-F238E27FC236}">
                  <a16:creationId xmlns:a16="http://schemas.microsoft.com/office/drawing/2014/main" id="{7738C468-1405-4ED9-8392-F93FA995EE0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 name="Freeform 24">
              <a:extLst>
                <a:ext uri="{FF2B5EF4-FFF2-40B4-BE49-F238E27FC236}">
                  <a16:creationId xmlns:a16="http://schemas.microsoft.com/office/drawing/2014/main" id="{F16402CF-F511-450A-8584-8C8A5B7E9D9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 name="Freeform 25">
              <a:extLst>
                <a:ext uri="{FF2B5EF4-FFF2-40B4-BE49-F238E27FC236}">
                  <a16:creationId xmlns:a16="http://schemas.microsoft.com/office/drawing/2014/main" id="{85E5B49A-CFC2-4019-9BA6-528095F788C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5452264" y="795527"/>
            <a:ext cx="3092804" cy="1433323"/>
          </a:xfrm>
        </p:spPr>
        <p:txBody>
          <a:bodyPr vert="horz" lIns="228600" tIns="228600" rIns="228600" bIns="228600" rtlCol="0" anchor="ctr">
            <a:normAutofit/>
          </a:bodyPr>
          <a:lstStyle/>
          <a:p>
            <a:pPr algn="l" defTabSz="914400"/>
            <a:r>
              <a:rPr lang="en-US" sz="2800" spc="-150">
                <a:solidFill>
                  <a:schemeClr val="tx2"/>
                </a:solidFill>
              </a:rPr>
              <a:t>WAGNER’S SPACE …</a:t>
            </a:r>
          </a:p>
        </p:txBody>
      </p:sp>
      <p:sp>
        <p:nvSpPr>
          <p:cNvPr id="35" name="Rectangle 34">
            <a:extLst>
              <a:ext uri="{FF2B5EF4-FFF2-40B4-BE49-F238E27FC236}">
                <a16:creationId xmlns:a16="http://schemas.microsoft.com/office/drawing/2014/main" id="{E972DE0D-2E53-4159-ABD3-C60152426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5790" y="795527"/>
            <a:ext cx="4477978" cy="5248847"/>
          </a:xfrm>
          <a:prstGeom prst="rect">
            <a:avLst/>
          </a:prstGeom>
          <a:solidFill>
            <a:schemeClr val="bg1"/>
          </a:solidFill>
          <a:ln w="19050">
            <a:solidFill>
              <a:schemeClr val="accent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Bayreuth 1.psd"/>
          <p:cNvPicPr>
            <a:picLocks noGrp="1" noChangeAspect="1"/>
          </p:cNvPicPr>
          <p:nvPr>
            <p:ph idx="1"/>
          </p:nvPr>
        </p:nvPicPr>
        <p:blipFill rotWithShape="1">
          <a:blip r:embed="rId2">
            <a:extLst>
              <a:ext uri="{28A0092B-C50C-407E-A947-70E740481C1C}">
                <a14:useLocalDpi xmlns:a14="http://schemas.microsoft.com/office/drawing/2010/main" val="0"/>
              </a:ext>
            </a:extLst>
          </a:blip>
          <a:stretch/>
        </p:blipFill>
        <p:spPr>
          <a:xfrm>
            <a:off x="729086" y="1685082"/>
            <a:ext cx="4231386" cy="3469735"/>
          </a:xfrm>
          <a:prstGeom prst="rect">
            <a:avLst/>
          </a:prstGeom>
          <a:ln w="12700">
            <a:noFill/>
          </a:ln>
        </p:spPr>
      </p:pic>
      <p:sp>
        <p:nvSpPr>
          <p:cNvPr id="5" name="TextBox 4"/>
          <p:cNvSpPr txBox="1"/>
          <p:nvPr/>
        </p:nvSpPr>
        <p:spPr>
          <a:xfrm>
            <a:off x="5470362" y="1986757"/>
            <a:ext cx="3074706" cy="3678237"/>
          </a:xfrm>
          <a:prstGeom prst="rect">
            <a:avLst/>
          </a:prstGeom>
        </p:spPr>
        <p:txBody>
          <a:bodyPr vert="horz" lIns="91440" tIns="45720" rIns="91440" bIns="45720" rtlCol="0" anchor="ctr">
            <a:normAutofit/>
          </a:bodyPr>
          <a:lstStyle/>
          <a:p>
            <a:pPr marL="285750" indent="-228600" defTabSz="914400">
              <a:lnSpc>
                <a:spcPct val="110000"/>
              </a:lnSpc>
              <a:spcBef>
                <a:spcPts val="500"/>
              </a:spcBef>
              <a:buClr>
                <a:schemeClr val="accent1"/>
              </a:buClr>
              <a:buSzPct val="110000"/>
              <a:buFont typeface="Wingdings" panose="05000000000000000000" pitchFamily="2" charset="2"/>
              <a:buChar char="§"/>
            </a:pPr>
            <a:r>
              <a:rPr lang="en-US" sz="1500" dirty="0"/>
              <a:t>There was a double proscenium arch which, unlit, effectively separated the “real world” of the auditorium from the illusion of the stage world, and made it look much further away.</a:t>
            </a:r>
          </a:p>
          <a:p>
            <a:pPr marL="285750" indent="-228600" defTabSz="914400">
              <a:lnSpc>
                <a:spcPct val="110000"/>
              </a:lnSpc>
              <a:spcBef>
                <a:spcPts val="500"/>
              </a:spcBef>
              <a:buClr>
                <a:schemeClr val="accent1"/>
              </a:buClr>
              <a:buSzPct val="110000"/>
              <a:buFont typeface="Wingdings" panose="05000000000000000000" pitchFamily="2" charset="2"/>
              <a:buChar char="§"/>
            </a:pPr>
            <a:r>
              <a:rPr lang="en-US" sz="1500" dirty="0"/>
              <a:t>This enhanced the general safety of the building.</a:t>
            </a:r>
          </a:p>
          <a:p>
            <a:pPr marL="285750" indent="-228600" defTabSz="914400">
              <a:lnSpc>
                <a:spcPct val="110000"/>
              </a:lnSpc>
              <a:spcBef>
                <a:spcPts val="500"/>
              </a:spcBef>
              <a:buClr>
                <a:schemeClr val="accent1"/>
              </a:buClr>
              <a:buSzPct val="110000"/>
              <a:buFont typeface="Wingdings" panose="05000000000000000000" pitchFamily="2" charset="2"/>
              <a:buChar char="§"/>
            </a:pPr>
            <a:r>
              <a:rPr lang="en-US" sz="1500" dirty="0"/>
              <a:t>This building was the first acknowledged “opera house” rather than a concert hall for opera.</a:t>
            </a:r>
          </a:p>
        </p:txBody>
      </p:sp>
    </p:spTree>
    <p:extLst>
      <p:ext uri="{BB962C8B-B14F-4D97-AF65-F5344CB8AC3E}">
        <p14:creationId xmlns:p14="http://schemas.microsoft.com/office/powerpoint/2010/main" val="3087350208"/>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AC8A7234-FBC2-47B7-AC1D-38831D5420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2" name="Group 41">
            <a:extLst>
              <a:ext uri="{FF2B5EF4-FFF2-40B4-BE49-F238E27FC236}">
                <a16:creationId xmlns:a16="http://schemas.microsoft.com/office/drawing/2014/main" id="{5B29C9C4-5864-4F3A-8E17-0AEC2C5D814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134" y="0"/>
            <a:ext cx="9438087" cy="6853238"/>
            <a:chOff x="-417513" y="0"/>
            <a:chExt cx="12584114" cy="6853238"/>
          </a:xfrm>
        </p:grpSpPr>
        <p:sp>
          <p:nvSpPr>
            <p:cNvPr id="43" name="Freeform 5">
              <a:extLst>
                <a:ext uri="{FF2B5EF4-FFF2-40B4-BE49-F238E27FC236}">
                  <a16:creationId xmlns:a16="http://schemas.microsoft.com/office/drawing/2014/main" id="{3C748A05-EC87-4B74-ABA8-B17CBBEAC77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 name="Freeform 6">
              <a:extLst>
                <a:ext uri="{FF2B5EF4-FFF2-40B4-BE49-F238E27FC236}">
                  <a16:creationId xmlns:a16="http://schemas.microsoft.com/office/drawing/2014/main" id="{9589B8F0-D324-45BC-8CF3-0149C38711C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 name="Freeform 7">
              <a:extLst>
                <a:ext uri="{FF2B5EF4-FFF2-40B4-BE49-F238E27FC236}">
                  <a16:creationId xmlns:a16="http://schemas.microsoft.com/office/drawing/2014/main" id="{21702463-7BB6-4AEE-A0AB-EF962460CCE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 name="Freeform 8">
              <a:extLst>
                <a:ext uri="{FF2B5EF4-FFF2-40B4-BE49-F238E27FC236}">
                  <a16:creationId xmlns:a16="http://schemas.microsoft.com/office/drawing/2014/main" id="{03E6C2F8-EA03-4C14-BBC8-E70F466F63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 name="Freeform 9">
              <a:extLst>
                <a:ext uri="{FF2B5EF4-FFF2-40B4-BE49-F238E27FC236}">
                  <a16:creationId xmlns:a16="http://schemas.microsoft.com/office/drawing/2014/main" id="{E67EE2A2-9C78-42DC-B46E-F74DE9AF953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 name="Freeform 10">
              <a:extLst>
                <a:ext uri="{FF2B5EF4-FFF2-40B4-BE49-F238E27FC236}">
                  <a16:creationId xmlns:a16="http://schemas.microsoft.com/office/drawing/2014/main" id="{7EE95D9A-BB1D-4149-A48D-B24EC328D87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 name="Freeform 11">
              <a:extLst>
                <a:ext uri="{FF2B5EF4-FFF2-40B4-BE49-F238E27FC236}">
                  <a16:creationId xmlns:a16="http://schemas.microsoft.com/office/drawing/2014/main" id="{E1F9B1B2-0363-48CA-8748-C574C2D5BFE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 name="Freeform 12">
              <a:extLst>
                <a:ext uri="{FF2B5EF4-FFF2-40B4-BE49-F238E27FC236}">
                  <a16:creationId xmlns:a16="http://schemas.microsoft.com/office/drawing/2014/main" id="{5C92872F-38A2-4989-BEF8-A96F069918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 name="Freeform 13">
              <a:extLst>
                <a:ext uri="{FF2B5EF4-FFF2-40B4-BE49-F238E27FC236}">
                  <a16:creationId xmlns:a16="http://schemas.microsoft.com/office/drawing/2014/main" id="{6123B691-7D13-4690-AC44-717A8A68122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 name="Freeform 14">
              <a:extLst>
                <a:ext uri="{FF2B5EF4-FFF2-40B4-BE49-F238E27FC236}">
                  <a16:creationId xmlns:a16="http://schemas.microsoft.com/office/drawing/2014/main" id="{E067A87B-FA12-4E18-9280-91FB3DC7038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 name="Freeform 15">
              <a:extLst>
                <a:ext uri="{FF2B5EF4-FFF2-40B4-BE49-F238E27FC236}">
                  <a16:creationId xmlns:a16="http://schemas.microsoft.com/office/drawing/2014/main" id="{3E6E6F7D-BF6E-4A3C-99D9-2C41C4469BA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 name="Freeform 16">
              <a:extLst>
                <a:ext uri="{FF2B5EF4-FFF2-40B4-BE49-F238E27FC236}">
                  <a16:creationId xmlns:a16="http://schemas.microsoft.com/office/drawing/2014/main" id="{29C3B07C-0451-4616-8C1C-3254A4100E5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 name="Freeform 17">
              <a:extLst>
                <a:ext uri="{FF2B5EF4-FFF2-40B4-BE49-F238E27FC236}">
                  <a16:creationId xmlns:a16="http://schemas.microsoft.com/office/drawing/2014/main" id="{1AF8233B-3355-410E-8C8A-E0922918423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 name="Freeform 18">
              <a:extLst>
                <a:ext uri="{FF2B5EF4-FFF2-40B4-BE49-F238E27FC236}">
                  <a16:creationId xmlns:a16="http://schemas.microsoft.com/office/drawing/2014/main" id="{02854882-CFC9-4A44-A7A3-25030012DE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 name="Freeform 19">
              <a:extLst>
                <a:ext uri="{FF2B5EF4-FFF2-40B4-BE49-F238E27FC236}">
                  <a16:creationId xmlns:a16="http://schemas.microsoft.com/office/drawing/2014/main" id="{CB21A0F6-F978-4365-B7B1-AC4D0FEAA16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 name="Freeform 20">
              <a:extLst>
                <a:ext uri="{FF2B5EF4-FFF2-40B4-BE49-F238E27FC236}">
                  <a16:creationId xmlns:a16="http://schemas.microsoft.com/office/drawing/2014/main" id="{ACA09E5C-B3F8-4D08-BDD7-CC8E4F1E717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 name="Freeform 21">
              <a:extLst>
                <a:ext uri="{FF2B5EF4-FFF2-40B4-BE49-F238E27FC236}">
                  <a16:creationId xmlns:a16="http://schemas.microsoft.com/office/drawing/2014/main" id="{533F1EE0-8D2E-4E68-AD31-A0F84C8172B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 name="Freeform 22">
              <a:extLst>
                <a:ext uri="{FF2B5EF4-FFF2-40B4-BE49-F238E27FC236}">
                  <a16:creationId xmlns:a16="http://schemas.microsoft.com/office/drawing/2014/main" id="{136638E2-E427-49DE-AB2D-BB20F24846D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 name="Freeform 23">
              <a:extLst>
                <a:ext uri="{FF2B5EF4-FFF2-40B4-BE49-F238E27FC236}">
                  <a16:creationId xmlns:a16="http://schemas.microsoft.com/office/drawing/2014/main" id="{61D40652-D059-4DD1-92F3-B708737D0B5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 name="Freeform 24">
              <a:extLst>
                <a:ext uri="{FF2B5EF4-FFF2-40B4-BE49-F238E27FC236}">
                  <a16:creationId xmlns:a16="http://schemas.microsoft.com/office/drawing/2014/main" id="{EC7C53A7-2E01-44FC-A886-854FC4B3BEB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 name="Freeform 25">
              <a:extLst>
                <a:ext uri="{FF2B5EF4-FFF2-40B4-BE49-F238E27FC236}">
                  <a16:creationId xmlns:a16="http://schemas.microsoft.com/office/drawing/2014/main" id="{8F3D084F-FDB7-4382-813B-26387CDFCB1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65" name="Group 64">
            <a:extLst>
              <a:ext uri="{FF2B5EF4-FFF2-40B4-BE49-F238E27FC236}">
                <a16:creationId xmlns:a16="http://schemas.microsoft.com/office/drawing/2014/main" id="{BB8A2183-F453-4E6E-8464-C94E2F181A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0108" y="1699589"/>
            <a:ext cx="2755857" cy="3470421"/>
            <a:chOff x="697883" y="1816768"/>
            <a:chExt cx="3674476" cy="3470421"/>
          </a:xfrm>
        </p:grpSpPr>
        <p:sp>
          <p:nvSpPr>
            <p:cNvPr id="66" name="Rectangle 65">
              <a:extLst>
                <a:ext uri="{FF2B5EF4-FFF2-40B4-BE49-F238E27FC236}">
                  <a16:creationId xmlns:a16="http://schemas.microsoft.com/office/drawing/2014/main" id="{6E504F6A-B5C8-4DB4-BA83-126416023D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Isosceles Triangle 22">
              <a:extLst>
                <a:ext uri="{FF2B5EF4-FFF2-40B4-BE49-F238E27FC236}">
                  <a16:creationId xmlns:a16="http://schemas.microsoft.com/office/drawing/2014/main" id="{841DC036-42A4-4EAB-9ECA-996AA2EB45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Rectangle 67">
              <a:extLst>
                <a:ext uri="{FF2B5EF4-FFF2-40B4-BE49-F238E27FC236}">
                  <a16:creationId xmlns:a16="http://schemas.microsoft.com/office/drawing/2014/main" id="{5460329B-A06A-42FA-AB18-AC67479C72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p:cNvSpPr>
            <a:spLocks noGrp="1"/>
          </p:cNvSpPr>
          <p:nvPr>
            <p:ph type="title"/>
          </p:nvPr>
        </p:nvSpPr>
        <p:spPr>
          <a:xfrm>
            <a:off x="666751" y="2662130"/>
            <a:ext cx="2624234" cy="2453676"/>
          </a:xfrm>
        </p:spPr>
        <p:txBody>
          <a:bodyPr vert="horz" lIns="228600" tIns="228600" rIns="228600" bIns="228600" rtlCol="0" anchor="ctr">
            <a:normAutofit/>
          </a:bodyPr>
          <a:lstStyle/>
          <a:p>
            <a:pPr defTabSz="914400"/>
            <a:r>
              <a:rPr lang="en-US" sz="4000" spc="-150" dirty="0"/>
              <a:t>WAGNER’S SPACE …</a:t>
            </a:r>
          </a:p>
        </p:txBody>
      </p:sp>
      <p:sp>
        <p:nvSpPr>
          <p:cNvPr id="6" name="TextBox 5"/>
          <p:cNvSpPr txBox="1"/>
          <p:nvPr/>
        </p:nvSpPr>
        <p:spPr>
          <a:xfrm>
            <a:off x="4015981" y="575157"/>
            <a:ext cx="4711405" cy="2393369"/>
          </a:xfrm>
          <a:prstGeom prst="rect">
            <a:avLst/>
          </a:prstGeom>
        </p:spPr>
        <p:txBody>
          <a:bodyPr vert="horz" lIns="91440" tIns="45720" rIns="91440" bIns="45720" rtlCol="0" anchor="ctr">
            <a:normAutofit/>
          </a:bodyPr>
          <a:lstStyle/>
          <a:p>
            <a:pPr indent="-228600" defTabSz="914400">
              <a:lnSpc>
                <a:spcPct val="120000"/>
              </a:lnSpc>
              <a:spcAft>
                <a:spcPts val="600"/>
              </a:spcAft>
              <a:buClr>
                <a:schemeClr val="accent1"/>
              </a:buClr>
              <a:buSzPct val="110000"/>
              <a:buFont typeface="Wingdings" panose="05000000000000000000" pitchFamily="2" charset="2"/>
              <a:buChar char="§"/>
            </a:pPr>
            <a:r>
              <a:rPr lang="en-US" dirty="0"/>
              <a:t>There was another great innovation at Bayreuth – the Orchestra Pit. Here, the pit was recessed below and underneath  the stage. This created a “mystic gulf” between the audience and the stage.</a:t>
            </a:r>
          </a:p>
          <a:p>
            <a:pPr indent="-228600" defTabSz="914400">
              <a:lnSpc>
                <a:spcPct val="120000"/>
              </a:lnSpc>
              <a:spcAft>
                <a:spcPts val="600"/>
              </a:spcAft>
              <a:buClr>
                <a:schemeClr val="accent1"/>
              </a:buClr>
              <a:buSzPct val="110000"/>
              <a:buFont typeface="Wingdings" panose="05000000000000000000" pitchFamily="2" charset="2"/>
              <a:buChar char="§"/>
            </a:pPr>
            <a:endParaRPr lang="en-US" dirty="0"/>
          </a:p>
          <a:p>
            <a:pPr indent="-228600" defTabSz="914400">
              <a:lnSpc>
                <a:spcPct val="120000"/>
              </a:lnSpc>
              <a:spcAft>
                <a:spcPts val="600"/>
              </a:spcAft>
              <a:buClr>
                <a:schemeClr val="accent1"/>
              </a:buClr>
              <a:buSzPct val="110000"/>
              <a:buFont typeface="Wingdings" panose="05000000000000000000" pitchFamily="2" charset="2"/>
              <a:buChar char="§"/>
            </a:pPr>
            <a:endParaRPr lang="en-US" dirty="0"/>
          </a:p>
        </p:txBody>
      </p:sp>
      <p:sp>
        <p:nvSpPr>
          <p:cNvPr id="70" name="Rectangle 69">
            <a:extLst>
              <a:ext uri="{FF2B5EF4-FFF2-40B4-BE49-F238E27FC236}">
                <a16:creationId xmlns:a16="http://schemas.microsoft.com/office/drawing/2014/main" id="{F555C88A-BC04-4A54-A56D-A033666FC6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36448" y="3672400"/>
            <a:ext cx="4701762" cy="2384073"/>
          </a:xfrm>
          <a:prstGeom prst="rect">
            <a:avLst/>
          </a:prstGeom>
          <a:solidFill>
            <a:schemeClr val="bg1"/>
          </a:solidFill>
          <a:ln w="9525">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pic>
        <p:nvPicPr>
          <p:cNvPr id="5" name="Picture 4"/>
          <p:cNvPicPr>
            <a:picLocks noChangeAspect="1"/>
          </p:cNvPicPr>
          <p:nvPr/>
        </p:nvPicPr>
        <p:blipFill>
          <a:blip r:embed="rId2"/>
          <a:stretch>
            <a:fillRect/>
          </a:stretch>
        </p:blipFill>
        <p:spPr>
          <a:xfrm>
            <a:off x="216538" y="320380"/>
            <a:ext cx="3381532" cy="2565299"/>
          </a:xfrm>
          <a:prstGeom prst="rect">
            <a:avLst/>
          </a:prstGeom>
          <a:ln w="9525">
            <a:noFill/>
          </a:ln>
        </p:spPr>
      </p:pic>
      <p:pic>
        <p:nvPicPr>
          <p:cNvPr id="4" name="Content Placeholder 3"/>
          <p:cNvPicPr>
            <a:picLocks noGrp="1" noChangeAspect="1"/>
          </p:cNvPicPr>
          <p:nvPr>
            <p:ph idx="1"/>
          </p:nvPr>
        </p:nvPicPr>
        <p:blipFill>
          <a:blip r:embed="rId3"/>
          <a:stretch>
            <a:fillRect/>
          </a:stretch>
        </p:blipFill>
        <p:spPr>
          <a:xfrm>
            <a:off x="281184" y="4894797"/>
            <a:ext cx="3571357" cy="1642823"/>
          </a:xfrm>
          <a:prstGeom prst="rect">
            <a:avLst/>
          </a:prstGeom>
          <a:ln w="9525">
            <a:noFill/>
          </a:ln>
        </p:spPr>
      </p:pic>
      <p:sp>
        <p:nvSpPr>
          <p:cNvPr id="7" name="TextBox 6"/>
          <p:cNvSpPr txBox="1"/>
          <p:nvPr/>
        </p:nvSpPr>
        <p:spPr>
          <a:xfrm>
            <a:off x="4189504" y="2785256"/>
            <a:ext cx="4069975" cy="3493264"/>
          </a:xfrm>
          <a:prstGeom prst="rect">
            <a:avLst/>
          </a:prstGeom>
          <a:noFill/>
        </p:spPr>
        <p:txBody>
          <a:bodyPr wrap="square" rtlCol="0">
            <a:spAutoFit/>
          </a:bodyPr>
          <a:lstStyle/>
          <a:p>
            <a:pPr marL="285750" indent="-285750">
              <a:spcBef>
                <a:spcPts val="600"/>
              </a:spcBef>
              <a:buFont typeface="Arial"/>
              <a:buChar char="•"/>
            </a:pPr>
            <a:r>
              <a:rPr lang="en-US" dirty="0"/>
              <a:t>This gave a dreamlike character to performances, and provided a physical reinforcement of the mythic content of most of Wagner's operas.</a:t>
            </a:r>
          </a:p>
          <a:p>
            <a:pPr marL="285750" indent="-285750">
              <a:spcBef>
                <a:spcPts val="600"/>
              </a:spcBef>
              <a:buFont typeface="Arial"/>
              <a:buChar char="•"/>
            </a:pPr>
            <a:r>
              <a:rPr lang="en-US" dirty="0"/>
              <a:t>The architecture of </a:t>
            </a:r>
            <a:r>
              <a:rPr lang="en-US" dirty="0" err="1"/>
              <a:t>Festpielhaus</a:t>
            </a:r>
            <a:r>
              <a:rPr lang="en-US" dirty="0"/>
              <a:t> accomplished many of Wagner's goals and ideals for the performances of his operas including an improvement on the sound, feel, and overall look of the production.</a:t>
            </a:r>
          </a:p>
        </p:txBody>
      </p:sp>
    </p:spTree>
    <p:extLst>
      <p:ext uri="{BB962C8B-B14F-4D97-AF65-F5344CB8AC3E}">
        <p14:creationId xmlns:p14="http://schemas.microsoft.com/office/powerpoint/2010/main" val="572130184"/>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82413CC-69E6-4BDA-A88D-E4EF8F95B2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4F1F7357-8633-4CE7-BF80-475EE8A2FAE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134" y="0"/>
            <a:ext cx="9438087" cy="6853238"/>
            <a:chOff x="-417513" y="0"/>
            <a:chExt cx="12584114" cy="6853238"/>
          </a:xfrm>
        </p:grpSpPr>
        <p:sp>
          <p:nvSpPr>
            <p:cNvPr id="13" name="Freeform 5">
              <a:extLst>
                <a:ext uri="{FF2B5EF4-FFF2-40B4-BE49-F238E27FC236}">
                  <a16:creationId xmlns:a16="http://schemas.microsoft.com/office/drawing/2014/main" id="{E402FE4E-C12D-497C-AF81-F08E4E02B45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 name="Freeform 6">
              <a:extLst>
                <a:ext uri="{FF2B5EF4-FFF2-40B4-BE49-F238E27FC236}">
                  <a16:creationId xmlns:a16="http://schemas.microsoft.com/office/drawing/2014/main" id="{59247B10-170D-4E62-849A-38FCB43C6AF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 name="Freeform 7">
              <a:extLst>
                <a:ext uri="{FF2B5EF4-FFF2-40B4-BE49-F238E27FC236}">
                  <a16:creationId xmlns:a16="http://schemas.microsoft.com/office/drawing/2014/main" id="{89A587A7-1BEF-45AA-9EFC-6558A8749CE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 name="Freeform 8">
              <a:extLst>
                <a:ext uri="{FF2B5EF4-FFF2-40B4-BE49-F238E27FC236}">
                  <a16:creationId xmlns:a16="http://schemas.microsoft.com/office/drawing/2014/main" id="{AC25B5A1-6EF7-44EC-A2F0-1EDC96A79B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Freeform 9">
              <a:extLst>
                <a:ext uri="{FF2B5EF4-FFF2-40B4-BE49-F238E27FC236}">
                  <a16:creationId xmlns:a16="http://schemas.microsoft.com/office/drawing/2014/main" id="{80B8582C-7E17-4115-9FF1-979C8405CB5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 name="Freeform 10">
              <a:extLst>
                <a:ext uri="{FF2B5EF4-FFF2-40B4-BE49-F238E27FC236}">
                  <a16:creationId xmlns:a16="http://schemas.microsoft.com/office/drawing/2014/main" id="{F6C4AB66-7A18-4E51-935B-237F4CA8272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Freeform 11">
              <a:extLst>
                <a:ext uri="{FF2B5EF4-FFF2-40B4-BE49-F238E27FC236}">
                  <a16:creationId xmlns:a16="http://schemas.microsoft.com/office/drawing/2014/main" id="{CDF12911-A240-4580-8788-0C49DB1FEDB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Freeform 12">
              <a:extLst>
                <a:ext uri="{FF2B5EF4-FFF2-40B4-BE49-F238E27FC236}">
                  <a16:creationId xmlns:a16="http://schemas.microsoft.com/office/drawing/2014/main" id="{EAE0F5DE-442D-4F6C-B02C-2568ED19585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13">
              <a:extLst>
                <a:ext uri="{FF2B5EF4-FFF2-40B4-BE49-F238E27FC236}">
                  <a16:creationId xmlns:a16="http://schemas.microsoft.com/office/drawing/2014/main" id="{4F24A002-AFDE-4034-85BE-CBF005AE923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Freeform 14">
              <a:extLst>
                <a:ext uri="{FF2B5EF4-FFF2-40B4-BE49-F238E27FC236}">
                  <a16:creationId xmlns:a16="http://schemas.microsoft.com/office/drawing/2014/main" id="{36F0721E-B4B0-4A6C-A92C-F8DE92D3AC0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15">
              <a:extLst>
                <a:ext uri="{FF2B5EF4-FFF2-40B4-BE49-F238E27FC236}">
                  <a16:creationId xmlns:a16="http://schemas.microsoft.com/office/drawing/2014/main" id="{54D2DC98-69F8-4F2F-9D45-BDFFA5E2BBB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16">
              <a:extLst>
                <a:ext uri="{FF2B5EF4-FFF2-40B4-BE49-F238E27FC236}">
                  <a16:creationId xmlns:a16="http://schemas.microsoft.com/office/drawing/2014/main" id="{0A636E33-DC38-40B9-B941-037E5D8603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7">
              <a:extLst>
                <a:ext uri="{FF2B5EF4-FFF2-40B4-BE49-F238E27FC236}">
                  <a16:creationId xmlns:a16="http://schemas.microsoft.com/office/drawing/2014/main" id="{03D30690-68C2-4AEC-9789-1495D97E194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18">
              <a:extLst>
                <a:ext uri="{FF2B5EF4-FFF2-40B4-BE49-F238E27FC236}">
                  <a16:creationId xmlns:a16="http://schemas.microsoft.com/office/drawing/2014/main" id="{1020B1B9-821B-49FB-BDC9-57DA08CBC30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19">
              <a:extLst>
                <a:ext uri="{FF2B5EF4-FFF2-40B4-BE49-F238E27FC236}">
                  <a16:creationId xmlns:a16="http://schemas.microsoft.com/office/drawing/2014/main" id="{720EDCE4-8B18-413F-989E-E79628E5AF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20">
              <a:extLst>
                <a:ext uri="{FF2B5EF4-FFF2-40B4-BE49-F238E27FC236}">
                  <a16:creationId xmlns:a16="http://schemas.microsoft.com/office/drawing/2014/main" id="{8563351E-0DDD-4FC8-8D0C-1E446E3C1B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15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21">
              <a:extLst>
                <a:ext uri="{FF2B5EF4-FFF2-40B4-BE49-F238E27FC236}">
                  <a16:creationId xmlns:a16="http://schemas.microsoft.com/office/drawing/2014/main" id="{15E8B705-64E7-4513-B3CB-BF46C35732B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15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22">
              <a:extLst>
                <a:ext uri="{FF2B5EF4-FFF2-40B4-BE49-F238E27FC236}">
                  <a16:creationId xmlns:a16="http://schemas.microsoft.com/office/drawing/2014/main" id="{30DAEE1C-EBB5-47F5-9E76-564FCFDBFC2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 name="Freeform 23">
              <a:extLst>
                <a:ext uri="{FF2B5EF4-FFF2-40B4-BE49-F238E27FC236}">
                  <a16:creationId xmlns:a16="http://schemas.microsoft.com/office/drawing/2014/main" id="{EDB255E9-A3E2-4098-99A1-FE38FAD15D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 name="Freeform 24">
              <a:extLst>
                <a:ext uri="{FF2B5EF4-FFF2-40B4-BE49-F238E27FC236}">
                  <a16:creationId xmlns:a16="http://schemas.microsoft.com/office/drawing/2014/main" id="{D2507F2A-27AF-4833-8273-5FC9A988639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 name="Freeform 25">
              <a:extLst>
                <a:ext uri="{FF2B5EF4-FFF2-40B4-BE49-F238E27FC236}">
                  <a16:creationId xmlns:a16="http://schemas.microsoft.com/office/drawing/2014/main" id="{8DFB8904-0CB8-45AD-ABD2-F7A582365E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1319465" y="798881"/>
            <a:ext cx="6505070" cy="1048945"/>
          </a:xfrm>
        </p:spPr>
        <p:txBody>
          <a:bodyPr>
            <a:normAutofit fontScale="90000"/>
          </a:bodyPr>
          <a:lstStyle/>
          <a:p>
            <a:r>
              <a:rPr lang="en-US" sz="3000" spc="-150">
                <a:solidFill>
                  <a:schemeClr val="tx1"/>
                </a:solidFill>
                <a:latin typeface="Chalkduster"/>
                <a:cs typeface="Chalkduster"/>
              </a:rPr>
              <a:t>The Nineteenth Century </a:t>
            </a:r>
            <a:r>
              <a:rPr lang="en-US" sz="3000" spc="-150">
                <a:solidFill>
                  <a:schemeClr val="tx1"/>
                </a:solidFill>
              </a:rPr>
              <a:t>- the CHANGES </a:t>
            </a:r>
            <a:endParaRPr lang="en-US" sz="3000">
              <a:solidFill>
                <a:schemeClr val="tx1"/>
              </a:solidFill>
            </a:endParaRPr>
          </a:p>
        </p:txBody>
      </p:sp>
      <p:graphicFrame>
        <p:nvGraphicFramePr>
          <p:cNvPr id="5" name="Content Placeholder 2">
            <a:extLst>
              <a:ext uri="{FF2B5EF4-FFF2-40B4-BE49-F238E27FC236}">
                <a16:creationId xmlns:a16="http://schemas.microsoft.com/office/drawing/2014/main" id="{E5993219-BBDD-49EA-AF87-1D4C1347C771}"/>
              </a:ext>
            </a:extLst>
          </p:cNvPr>
          <p:cNvGraphicFramePr>
            <a:graphicFrameLocks noGrp="1"/>
          </p:cNvGraphicFramePr>
          <p:nvPr>
            <p:ph idx="1"/>
            <p:extLst>
              <p:ext uri="{D42A27DB-BD31-4B8C-83A1-F6EECF244321}">
                <p14:modId xmlns:p14="http://schemas.microsoft.com/office/powerpoint/2010/main" val="2235433506"/>
              </p:ext>
            </p:extLst>
          </p:nvPr>
        </p:nvGraphicFramePr>
        <p:xfrm>
          <a:off x="605791" y="1990976"/>
          <a:ext cx="7932419" cy="41754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76955205"/>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75EFB90-94AC-4C14-9376-D01F2C1A15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91B1573E-AF3F-4D80-BF80-44A28E1C64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134" y="0"/>
            <a:ext cx="9438087" cy="6853238"/>
            <a:chOff x="-417513" y="0"/>
            <a:chExt cx="12584114" cy="6853238"/>
          </a:xfrm>
        </p:grpSpPr>
        <p:sp>
          <p:nvSpPr>
            <p:cNvPr id="12" name="Freeform 5">
              <a:extLst>
                <a:ext uri="{FF2B5EF4-FFF2-40B4-BE49-F238E27FC236}">
                  <a16:creationId xmlns:a16="http://schemas.microsoft.com/office/drawing/2014/main" id="{012CC16F-199C-4F7A-9665-8F5A5037B64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 name="Freeform 6">
              <a:extLst>
                <a:ext uri="{FF2B5EF4-FFF2-40B4-BE49-F238E27FC236}">
                  <a16:creationId xmlns:a16="http://schemas.microsoft.com/office/drawing/2014/main" id="{E115EAA9-2E03-4B48-BA5A-41B735145A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 name="Freeform 7">
              <a:extLst>
                <a:ext uri="{FF2B5EF4-FFF2-40B4-BE49-F238E27FC236}">
                  <a16:creationId xmlns:a16="http://schemas.microsoft.com/office/drawing/2014/main" id="{B82A3268-EA3C-42C5-A323-27460DF4758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 name="Freeform 8">
              <a:extLst>
                <a:ext uri="{FF2B5EF4-FFF2-40B4-BE49-F238E27FC236}">
                  <a16:creationId xmlns:a16="http://schemas.microsoft.com/office/drawing/2014/main" id="{BA9A2EB6-0771-416F-AA3A-77EECB4C4DC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 name="Freeform 9">
              <a:extLst>
                <a:ext uri="{FF2B5EF4-FFF2-40B4-BE49-F238E27FC236}">
                  <a16:creationId xmlns:a16="http://schemas.microsoft.com/office/drawing/2014/main" id="{7320687E-2A38-4ACE-8617-233415CE200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Freeform 10">
              <a:extLst>
                <a:ext uri="{FF2B5EF4-FFF2-40B4-BE49-F238E27FC236}">
                  <a16:creationId xmlns:a16="http://schemas.microsoft.com/office/drawing/2014/main" id="{6A72BEEB-8797-40D3-9BF2-A58CD4B1136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 name="Freeform 11">
              <a:extLst>
                <a:ext uri="{FF2B5EF4-FFF2-40B4-BE49-F238E27FC236}">
                  <a16:creationId xmlns:a16="http://schemas.microsoft.com/office/drawing/2014/main" id="{BA189C38-ED65-4A0E-9F13-2A81411AB3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Freeform 12">
              <a:extLst>
                <a:ext uri="{FF2B5EF4-FFF2-40B4-BE49-F238E27FC236}">
                  <a16:creationId xmlns:a16="http://schemas.microsoft.com/office/drawing/2014/main" id="{8EE14D65-BD28-4853-843F-C79B8276E9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Freeform 13">
              <a:extLst>
                <a:ext uri="{FF2B5EF4-FFF2-40B4-BE49-F238E27FC236}">
                  <a16:creationId xmlns:a16="http://schemas.microsoft.com/office/drawing/2014/main" id="{3185A424-B602-4904-B256-717E0EFFB8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14">
              <a:extLst>
                <a:ext uri="{FF2B5EF4-FFF2-40B4-BE49-F238E27FC236}">
                  <a16:creationId xmlns:a16="http://schemas.microsoft.com/office/drawing/2014/main" id="{08D5A4B9-D619-4F6F-9A2F-22844DA394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Freeform 15">
              <a:extLst>
                <a:ext uri="{FF2B5EF4-FFF2-40B4-BE49-F238E27FC236}">
                  <a16:creationId xmlns:a16="http://schemas.microsoft.com/office/drawing/2014/main" id="{28E37611-9AF8-4059-8D90-CDEFDD8CD14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16">
              <a:extLst>
                <a:ext uri="{FF2B5EF4-FFF2-40B4-BE49-F238E27FC236}">
                  <a16:creationId xmlns:a16="http://schemas.microsoft.com/office/drawing/2014/main" id="{83E5D5D5-5F10-4D29-BA6D-303DC138595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17">
              <a:extLst>
                <a:ext uri="{FF2B5EF4-FFF2-40B4-BE49-F238E27FC236}">
                  <a16:creationId xmlns:a16="http://schemas.microsoft.com/office/drawing/2014/main" id="{3F2DA92D-22E5-4F16-A1CB-DB9AD916E2E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8">
              <a:extLst>
                <a:ext uri="{FF2B5EF4-FFF2-40B4-BE49-F238E27FC236}">
                  <a16:creationId xmlns:a16="http://schemas.microsoft.com/office/drawing/2014/main" id="{6B617A27-498C-48C0-B57E-B83A56CE3B3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19">
              <a:extLst>
                <a:ext uri="{FF2B5EF4-FFF2-40B4-BE49-F238E27FC236}">
                  <a16:creationId xmlns:a16="http://schemas.microsoft.com/office/drawing/2014/main" id="{A3CCF4A8-7100-4BEA-8EB6-3ED411A71E3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20">
              <a:extLst>
                <a:ext uri="{FF2B5EF4-FFF2-40B4-BE49-F238E27FC236}">
                  <a16:creationId xmlns:a16="http://schemas.microsoft.com/office/drawing/2014/main" id="{EB3489FC-0F07-470E-BB68-E2C2340281C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21">
              <a:extLst>
                <a:ext uri="{FF2B5EF4-FFF2-40B4-BE49-F238E27FC236}">
                  <a16:creationId xmlns:a16="http://schemas.microsoft.com/office/drawing/2014/main" id="{F1478D9D-E4E7-4B5A-B2E7-1AD82AD69A7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22">
              <a:extLst>
                <a:ext uri="{FF2B5EF4-FFF2-40B4-BE49-F238E27FC236}">
                  <a16:creationId xmlns:a16="http://schemas.microsoft.com/office/drawing/2014/main" id="{6B7E574B-7E50-433F-8F39-35426B34677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23">
              <a:extLst>
                <a:ext uri="{FF2B5EF4-FFF2-40B4-BE49-F238E27FC236}">
                  <a16:creationId xmlns:a16="http://schemas.microsoft.com/office/drawing/2014/main" id="{9F2C599A-2B31-442F-8F5B-AC7ACAA34AA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 name="Freeform 24">
              <a:extLst>
                <a:ext uri="{FF2B5EF4-FFF2-40B4-BE49-F238E27FC236}">
                  <a16:creationId xmlns:a16="http://schemas.microsoft.com/office/drawing/2014/main" id="{65150F6E-C336-401D-AE3C-D46159CD4B7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 name="Freeform 25">
              <a:extLst>
                <a:ext uri="{FF2B5EF4-FFF2-40B4-BE49-F238E27FC236}">
                  <a16:creationId xmlns:a16="http://schemas.microsoft.com/office/drawing/2014/main" id="{5DA00AF6-8B63-4C8B-B744-3CB114C3F27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34" name="Group 33">
            <a:extLst>
              <a:ext uri="{FF2B5EF4-FFF2-40B4-BE49-F238E27FC236}">
                <a16:creationId xmlns:a16="http://schemas.microsoft.com/office/drawing/2014/main" id="{52BF226F-1E3A-4B66-9054-4A5A2E3B4D1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0108" y="1699589"/>
            <a:ext cx="2755857" cy="3470421"/>
            <a:chOff x="697883" y="1816768"/>
            <a:chExt cx="3674476" cy="3470421"/>
          </a:xfrm>
        </p:grpSpPr>
        <p:sp>
          <p:nvSpPr>
            <p:cNvPr id="35" name="Rectangle 34">
              <a:extLst>
                <a:ext uri="{FF2B5EF4-FFF2-40B4-BE49-F238E27FC236}">
                  <a16:creationId xmlns:a16="http://schemas.microsoft.com/office/drawing/2014/main" id="{B76A9B10-9777-4715-9168-BE68E4131F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Isosceles Triangle 22">
              <a:extLst>
                <a:ext uri="{FF2B5EF4-FFF2-40B4-BE49-F238E27FC236}">
                  <a16:creationId xmlns:a16="http://schemas.microsoft.com/office/drawing/2014/main" id="{3F054FCA-BF19-4B4C-8DC7-9C278E2D43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1D19E144-3B1C-479C-B8B5-32D4D77A1E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p:cNvSpPr>
            <a:spLocks noGrp="1"/>
          </p:cNvSpPr>
          <p:nvPr>
            <p:ph type="title"/>
          </p:nvPr>
        </p:nvSpPr>
        <p:spPr>
          <a:xfrm>
            <a:off x="666473" y="2358391"/>
            <a:ext cx="2624234" cy="2453676"/>
          </a:xfrm>
        </p:spPr>
        <p:txBody>
          <a:bodyPr>
            <a:normAutofit fontScale="90000"/>
          </a:bodyPr>
          <a:lstStyle/>
          <a:p>
            <a:r>
              <a:rPr lang="en-US" spc="-150">
                <a:latin typeface="Chalkduster"/>
                <a:cs typeface="Chalkduster"/>
              </a:rPr>
              <a:t>The Nineteenth Century </a:t>
            </a:r>
            <a:r>
              <a:rPr lang="en-US" spc="-150"/>
              <a:t>- the CHANGES </a:t>
            </a:r>
            <a:endParaRPr lang="en-US"/>
          </a:p>
        </p:txBody>
      </p:sp>
      <p:sp useBgFill="1">
        <p:nvSpPr>
          <p:cNvPr id="39" name="Rectangle 38">
            <a:extLst>
              <a:ext uri="{FF2B5EF4-FFF2-40B4-BE49-F238E27FC236}">
                <a16:creationId xmlns:a16="http://schemas.microsoft.com/office/drawing/2014/main" id="{C582C1C4-F4D7-44A9-B571-03BE2D6C21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36448" y="803187"/>
            <a:ext cx="4701761" cy="2381030"/>
          </a:xfrm>
          <a:prstGeom prst="rect">
            <a:avLst/>
          </a:prstGeom>
          <a:ln w="95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Bridges.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959804" y="1097266"/>
            <a:ext cx="4460025" cy="1795160"/>
          </a:xfrm>
          <a:prstGeom prst="rect">
            <a:avLst/>
          </a:prstGeom>
          <a:ln w="9525">
            <a:noFill/>
          </a:ln>
        </p:spPr>
      </p:pic>
      <p:sp>
        <p:nvSpPr>
          <p:cNvPr id="3" name="Content Placeholder 2"/>
          <p:cNvSpPr>
            <a:spLocks noGrp="1"/>
          </p:cNvSpPr>
          <p:nvPr>
            <p:ph idx="1"/>
          </p:nvPr>
        </p:nvSpPr>
        <p:spPr>
          <a:xfrm>
            <a:off x="3838835" y="3672402"/>
            <a:ext cx="4711405" cy="2379405"/>
          </a:xfrm>
        </p:spPr>
        <p:txBody>
          <a:bodyPr>
            <a:normAutofit/>
          </a:bodyPr>
          <a:lstStyle/>
          <a:p>
            <a:pPr marL="36576" indent="0">
              <a:buNone/>
            </a:pPr>
            <a:r>
              <a:rPr lang="en-US"/>
              <a:t>Continental theatres ran on a daily repertoire basis, so quick changes of sets were necessary.</a:t>
            </a:r>
          </a:p>
          <a:p>
            <a:pPr marL="36576" indent="0">
              <a:buNone/>
            </a:pPr>
            <a:r>
              <a:rPr lang="en-US"/>
              <a:t>English theatres had long runs of single productions, however, they still installed some very expensive machinery, such as these hydraulic bridges in Drury Lane (1898).</a:t>
            </a:r>
          </a:p>
        </p:txBody>
      </p:sp>
    </p:spTree>
    <p:extLst>
      <p:ext uri="{BB962C8B-B14F-4D97-AF65-F5344CB8AC3E}">
        <p14:creationId xmlns:p14="http://schemas.microsoft.com/office/powerpoint/2010/main" val="2278879410"/>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8CAE4AE-A9DF-45AF-9A9C-1712BC634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6C272060-BC98-4C91-A58F-4DFEC566CF7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134" y="0"/>
            <a:ext cx="9438087" cy="6853238"/>
            <a:chOff x="-417513" y="0"/>
            <a:chExt cx="12584114" cy="6853238"/>
          </a:xfrm>
        </p:grpSpPr>
        <p:sp>
          <p:nvSpPr>
            <p:cNvPr id="12" name="Freeform 5">
              <a:extLst>
                <a:ext uri="{FF2B5EF4-FFF2-40B4-BE49-F238E27FC236}">
                  <a16:creationId xmlns:a16="http://schemas.microsoft.com/office/drawing/2014/main" id="{8BA2DCB9-0DC0-4109-B2A2-56896E35E66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 name="Freeform 6">
              <a:extLst>
                <a:ext uri="{FF2B5EF4-FFF2-40B4-BE49-F238E27FC236}">
                  <a16:creationId xmlns:a16="http://schemas.microsoft.com/office/drawing/2014/main" id="{64A33555-1142-4AD7-8084-1A99422A11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 name="Freeform 7">
              <a:extLst>
                <a:ext uri="{FF2B5EF4-FFF2-40B4-BE49-F238E27FC236}">
                  <a16:creationId xmlns:a16="http://schemas.microsoft.com/office/drawing/2014/main" id="{BC6E4081-1A88-453E-8CCF-B97B0CE20D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 name="Freeform 8">
              <a:extLst>
                <a:ext uri="{FF2B5EF4-FFF2-40B4-BE49-F238E27FC236}">
                  <a16:creationId xmlns:a16="http://schemas.microsoft.com/office/drawing/2014/main" id="{5B7E0935-6EE8-4C61-AED5-09B9A2A99AF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 name="Freeform 9">
              <a:extLst>
                <a:ext uri="{FF2B5EF4-FFF2-40B4-BE49-F238E27FC236}">
                  <a16:creationId xmlns:a16="http://schemas.microsoft.com/office/drawing/2014/main" id="{EB962BD6-C878-48FF-A75E-DCC7BDA3C33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Freeform 10">
              <a:extLst>
                <a:ext uri="{FF2B5EF4-FFF2-40B4-BE49-F238E27FC236}">
                  <a16:creationId xmlns:a16="http://schemas.microsoft.com/office/drawing/2014/main" id="{CABF3786-BDE1-4FE5-9967-F6B6131A2CF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 name="Freeform 11">
              <a:extLst>
                <a:ext uri="{FF2B5EF4-FFF2-40B4-BE49-F238E27FC236}">
                  <a16:creationId xmlns:a16="http://schemas.microsoft.com/office/drawing/2014/main" id="{4969707A-C75E-4F7F-A5C2-2991C654755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Freeform 12">
              <a:extLst>
                <a:ext uri="{FF2B5EF4-FFF2-40B4-BE49-F238E27FC236}">
                  <a16:creationId xmlns:a16="http://schemas.microsoft.com/office/drawing/2014/main" id="{0E293989-8389-48CD-85D3-CAEFD5E9637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Freeform 13">
              <a:extLst>
                <a:ext uri="{FF2B5EF4-FFF2-40B4-BE49-F238E27FC236}">
                  <a16:creationId xmlns:a16="http://schemas.microsoft.com/office/drawing/2014/main" id="{8DCF1E8B-9247-45E2-8641-90DA9F7D52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14">
              <a:extLst>
                <a:ext uri="{FF2B5EF4-FFF2-40B4-BE49-F238E27FC236}">
                  <a16:creationId xmlns:a16="http://schemas.microsoft.com/office/drawing/2014/main" id="{48DF418F-91AD-4E55-AF3B-F28FF45961B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Freeform 15">
              <a:extLst>
                <a:ext uri="{FF2B5EF4-FFF2-40B4-BE49-F238E27FC236}">
                  <a16:creationId xmlns:a16="http://schemas.microsoft.com/office/drawing/2014/main" id="{EDBF35BD-D1DA-49B1-AE30-289189DACD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16">
              <a:extLst>
                <a:ext uri="{FF2B5EF4-FFF2-40B4-BE49-F238E27FC236}">
                  <a16:creationId xmlns:a16="http://schemas.microsoft.com/office/drawing/2014/main" id="{69198BEC-A3B6-4562-AB0F-3E7760026C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17">
              <a:extLst>
                <a:ext uri="{FF2B5EF4-FFF2-40B4-BE49-F238E27FC236}">
                  <a16:creationId xmlns:a16="http://schemas.microsoft.com/office/drawing/2014/main" id="{9AB30D45-77AB-4323-83A2-1A637D07D54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8">
              <a:extLst>
                <a:ext uri="{FF2B5EF4-FFF2-40B4-BE49-F238E27FC236}">
                  <a16:creationId xmlns:a16="http://schemas.microsoft.com/office/drawing/2014/main" id="{D1AD137E-7B63-434C-9D0D-5A64BB49685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19">
              <a:extLst>
                <a:ext uri="{FF2B5EF4-FFF2-40B4-BE49-F238E27FC236}">
                  <a16:creationId xmlns:a16="http://schemas.microsoft.com/office/drawing/2014/main" id="{8B32BE2D-36DC-4BD0-952E-8FE32A70DB8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20">
              <a:extLst>
                <a:ext uri="{FF2B5EF4-FFF2-40B4-BE49-F238E27FC236}">
                  <a16:creationId xmlns:a16="http://schemas.microsoft.com/office/drawing/2014/main" id="{930295E0-AD01-4DB0-9829-AD91BED608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21">
              <a:extLst>
                <a:ext uri="{FF2B5EF4-FFF2-40B4-BE49-F238E27FC236}">
                  <a16:creationId xmlns:a16="http://schemas.microsoft.com/office/drawing/2014/main" id="{29807E74-6BFD-4EA7-B3F3-92C0728A7D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22">
              <a:extLst>
                <a:ext uri="{FF2B5EF4-FFF2-40B4-BE49-F238E27FC236}">
                  <a16:creationId xmlns:a16="http://schemas.microsoft.com/office/drawing/2014/main" id="{C9EDBF49-4B87-4B6F-BEE6-DDC4A63CE60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23">
              <a:extLst>
                <a:ext uri="{FF2B5EF4-FFF2-40B4-BE49-F238E27FC236}">
                  <a16:creationId xmlns:a16="http://schemas.microsoft.com/office/drawing/2014/main" id="{7738C468-1405-4ED9-8392-F93FA995EE0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 name="Freeform 24">
              <a:extLst>
                <a:ext uri="{FF2B5EF4-FFF2-40B4-BE49-F238E27FC236}">
                  <a16:creationId xmlns:a16="http://schemas.microsoft.com/office/drawing/2014/main" id="{F16402CF-F511-450A-8584-8C8A5B7E9D9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 name="Freeform 25">
              <a:extLst>
                <a:ext uri="{FF2B5EF4-FFF2-40B4-BE49-F238E27FC236}">
                  <a16:creationId xmlns:a16="http://schemas.microsoft.com/office/drawing/2014/main" id="{85E5B49A-CFC2-4019-9BA6-528095F788C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5452264" y="795527"/>
            <a:ext cx="3092804" cy="1433323"/>
          </a:xfrm>
        </p:spPr>
        <p:txBody>
          <a:bodyPr>
            <a:normAutofit/>
          </a:bodyPr>
          <a:lstStyle/>
          <a:p>
            <a:pPr algn="l"/>
            <a:r>
              <a:rPr lang="en-US" sz="2400" spc="-150">
                <a:solidFill>
                  <a:schemeClr val="tx2"/>
                </a:solidFill>
                <a:latin typeface="Chalkduster"/>
                <a:cs typeface="Chalkduster"/>
              </a:rPr>
              <a:t>The Nineteenth Century </a:t>
            </a:r>
            <a:r>
              <a:rPr lang="en-US" sz="2400" spc="-150">
                <a:solidFill>
                  <a:schemeClr val="tx2"/>
                </a:solidFill>
              </a:rPr>
              <a:t>- the CHANGES</a:t>
            </a:r>
            <a:endParaRPr lang="en-US" sz="2400">
              <a:solidFill>
                <a:schemeClr val="tx2"/>
              </a:solidFill>
            </a:endParaRPr>
          </a:p>
        </p:txBody>
      </p:sp>
      <p:sp>
        <p:nvSpPr>
          <p:cNvPr id="34" name="Rectangle 33">
            <a:extLst>
              <a:ext uri="{FF2B5EF4-FFF2-40B4-BE49-F238E27FC236}">
                <a16:creationId xmlns:a16="http://schemas.microsoft.com/office/drawing/2014/main" id="{E972DE0D-2E53-4159-ABD3-C60152426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5790" y="795527"/>
            <a:ext cx="4477978" cy="5248847"/>
          </a:xfrm>
          <a:prstGeom prst="rect">
            <a:avLst/>
          </a:prstGeom>
          <a:solidFill>
            <a:schemeClr val="bg1"/>
          </a:solidFill>
          <a:ln w="19050">
            <a:solidFill>
              <a:schemeClr val="accent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a:blip r:embed="rId2"/>
          <a:stretch>
            <a:fillRect/>
          </a:stretch>
        </p:blipFill>
        <p:spPr>
          <a:xfrm>
            <a:off x="840095" y="960214"/>
            <a:ext cx="4009368" cy="4919472"/>
          </a:xfrm>
          <a:prstGeom prst="rect">
            <a:avLst/>
          </a:prstGeom>
          <a:ln w="12700">
            <a:noFill/>
          </a:ln>
        </p:spPr>
      </p:pic>
      <p:sp>
        <p:nvSpPr>
          <p:cNvPr id="3" name="Content Placeholder 2"/>
          <p:cNvSpPr>
            <a:spLocks noGrp="1"/>
          </p:cNvSpPr>
          <p:nvPr>
            <p:ph idx="1"/>
          </p:nvPr>
        </p:nvSpPr>
        <p:spPr>
          <a:xfrm>
            <a:off x="5470362" y="2338388"/>
            <a:ext cx="3074706" cy="3678237"/>
          </a:xfrm>
        </p:spPr>
        <p:txBody>
          <a:bodyPr>
            <a:normAutofit/>
          </a:bodyPr>
          <a:lstStyle/>
          <a:p>
            <a:pPr>
              <a:lnSpc>
                <a:spcPct val="110000"/>
              </a:lnSpc>
            </a:pPr>
            <a:r>
              <a:rPr lang="en-US" sz="1400"/>
              <a:t>Candles and oil lamps initially gave way to gas lighting.</a:t>
            </a:r>
          </a:p>
          <a:p>
            <a:pPr>
              <a:lnSpc>
                <a:spcPct val="110000"/>
              </a:lnSpc>
            </a:pPr>
            <a:r>
              <a:rPr lang="en-US" sz="1400"/>
              <a:t>Whole sections of lighting could be controlled by a tap, and varying degrees of brilliance could be easily achieved.</a:t>
            </a:r>
          </a:p>
          <a:p>
            <a:pPr>
              <a:lnSpc>
                <a:spcPct val="110000"/>
              </a:lnSpc>
            </a:pPr>
            <a:r>
              <a:rPr lang="en-US" sz="1400" err="1"/>
              <a:t>Colour</a:t>
            </a:r>
            <a:r>
              <a:rPr lang="en-US" sz="1400"/>
              <a:t> media could be wrapped around the gas batten to achieve </a:t>
            </a:r>
            <a:r>
              <a:rPr lang="en-US" sz="1400" err="1"/>
              <a:t>coloured</a:t>
            </a:r>
            <a:r>
              <a:rPr lang="en-US" sz="1400"/>
              <a:t> lighting effects.</a:t>
            </a:r>
          </a:p>
          <a:p>
            <a:pPr>
              <a:lnSpc>
                <a:spcPct val="110000"/>
              </a:lnSpc>
            </a:pPr>
            <a:r>
              <a:rPr lang="en-US" sz="1400"/>
              <a:t>However – fire hazards from open flames were now compounded with the hazards of explosions from leaking pipes!</a:t>
            </a:r>
          </a:p>
        </p:txBody>
      </p:sp>
    </p:spTree>
    <p:extLst>
      <p:ext uri="{BB962C8B-B14F-4D97-AF65-F5344CB8AC3E}">
        <p14:creationId xmlns:p14="http://schemas.microsoft.com/office/powerpoint/2010/main" val="2727558017"/>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75627FE-0AC5-4349-AC08-45A58BEC9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F87AAF7B-2090-475D-9C3E-FDC03DD87A8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134" y="0"/>
            <a:ext cx="9438087" cy="6853238"/>
            <a:chOff x="-417513" y="0"/>
            <a:chExt cx="12584114" cy="6853238"/>
          </a:xfrm>
        </p:grpSpPr>
        <p:sp>
          <p:nvSpPr>
            <p:cNvPr id="11" name="Freeform 5">
              <a:extLst>
                <a:ext uri="{FF2B5EF4-FFF2-40B4-BE49-F238E27FC236}">
                  <a16:creationId xmlns:a16="http://schemas.microsoft.com/office/drawing/2014/main" id="{F2DCEC33-4B31-44BC-99CB-9E4845DC4C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sp>
          <p:nvSpPr>
            <p:cNvPr id="12" name="Freeform 6">
              <a:extLst>
                <a:ext uri="{FF2B5EF4-FFF2-40B4-BE49-F238E27FC236}">
                  <a16:creationId xmlns:a16="http://schemas.microsoft.com/office/drawing/2014/main" id="{204E0A10-D288-4B22-87A1-737B0A37D1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9A3E042E-4911-425A-84BB-04BF90D07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3A49226D-3129-4C5A-9641-3D03BEEA79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9CC3C315-B515-4DD8-AC22-9D8417B37F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1A961828-F78F-4D56-A98E-037806C637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739D4F9D-3728-42C1-8302-452D51321C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B4D9647E-354D-4CA8-B4A7-39172E5EA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A3EC74E0-5222-4ACC-BCEC-1AA189D3BC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C0AE72B4-084D-42E6-ABED-5FD4650D4B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C9D1F5DD-8D50-4098-8D2B-10E2847527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D48F3941-C3C7-4589-AA46-067F6BB2D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C16BBE9A-4BE3-4401-82C5-8041DB14E5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06180330-CCD3-4D14-A652-D60C28252D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616C90F6-4133-43A5-B47C-7750FE2819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D7C03F90-E828-4414-8A53-92069FFB68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6ADDE443-75AA-4F32-A2EE-272C4347CE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bg1">
                  <a:alpha val="35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ACD281C1-1D59-453F-A33A-D83E39EB06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60217FAC-29FE-4D6B-9BB4-FF41AA756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0D3CC33A-6E36-4A72-9965-8E20FB05D1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F128F04E-05CD-4035-A32B-6E9ABAB931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33" name="Rectangle 32">
            <a:extLst>
              <a:ext uri="{FF2B5EF4-FFF2-40B4-BE49-F238E27FC236}">
                <a16:creationId xmlns:a16="http://schemas.microsoft.com/office/drawing/2014/main" id="{BC2574CF-1D35-4994-87BD-5A3378E1A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578837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96454" y="960120"/>
            <a:ext cx="3186911" cy="4171278"/>
          </a:xfrm>
        </p:spPr>
        <p:txBody>
          <a:bodyPr>
            <a:normAutofit/>
          </a:bodyPr>
          <a:lstStyle/>
          <a:p>
            <a:pPr algn="r"/>
            <a:r>
              <a:rPr lang="en-US" sz="3800" spc="-150" dirty="0">
                <a:solidFill>
                  <a:schemeClr val="tx1"/>
                </a:solidFill>
                <a:latin typeface="Chalkduster"/>
                <a:cs typeface="Chalkduster"/>
              </a:rPr>
              <a:t>The Nineteenth Century </a:t>
            </a:r>
            <a:r>
              <a:rPr lang="en-US" sz="3800" spc="-150" dirty="0">
                <a:solidFill>
                  <a:schemeClr val="tx1"/>
                </a:solidFill>
              </a:rPr>
              <a:t>- the CHANGES</a:t>
            </a:r>
            <a:endParaRPr lang="en-US" sz="3800" dirty="0">
              <a:solidFill>
                <a:schemeClr val="tx1"/>
              </a:solidFill>
            </a:endParaRPr>
          </a:p>
        </p:txBody>
      </p:sp>
      <p:cxnSp>
        <p:nvCxnSpPr>
          <p:cNvPr id="35" name="Straight Connector 34">
            <a:extLst>
              <a:ext uri="{FF2B5EF4-FFF2-40B4-BE49-F238E27FC236}">
                <a16:creationId xmlns:a16="http://schemas.microsoft.com/office/drawing/2014/main" id="{68B6AB33-DFE6-4FE4-94FE-C9E25424AD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564197" y="1200150"/>
            <a:ext cx="0" cy="3543972"/>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3737373" y="960120"/>
            <a:ext cx="4133850" cy="4171278"/>
          </a:xfrm>
        </p:spPr>
        <p:txBody>
          <a:bodyPr>
            <a:normAutofit/>
          </a:bodyPr>
          <a:lstStyle/>
          <a:p>
            <a:pPr>
              <a:lnSpc>
                <a:spcPct val="110000"/>
              </a:lnSpc>
            </a:pPr>
            <a:r>
              <a:rPr lang="en-US" dirty="0"/>
              <a:t>As early as 1804, the manager of the Court Theatre at Mannheim (Germany) joined several pairs of wings with door and window flats creating a more realistic scenic environment.</a:t>
            </a:r>
            <a:endParaRPr lang="en-US"/>
          </a:p>
          <a:p>
            <a:pPr>
              <a:lnSpc>
                <a:spcPct val="110000"/>
              </a:lnSpc>
            </a:pPr>
            <a:r>
              <a:rPr lang="en-US" dirty="0"/>
              <a:t> Actor-manager </a:t>
            </a:r>
            <a:r>
              <a:rPr lang="en-US" b="1"/>
              <a:t>Mme.</a:t>
            </a:r>
            <a:r>
              <a:rPr lang="en-US" dirty="0"/>
              <a:t> </a:t>
            </a:r>
            <a:r>
              <a:rPr lang="en-US" b="1"/>
              <a:t>VESTRIS</a:t>
            </a:r>
            <a:r>
              <a:rPr lang="en-US" dirty="0"/>
              <a:t> (1797-1856) is credited with introducing the box set to the English stage – a cloth-ceilinged room with one wall removed.</a:t>
            </a:r>
            <a:endParaRPr lang="en-US"/>
          </a:p>
          <a:p>
            <a:pPr>
              <a:lnSpc>
                <a:spcPct val="110000"/>
              </a:lnSpc>
            </a:pPr>
            <a:r>
              <a:rPr lang="en-US" dirty="0"/>
              <a:t> In 1832, a critic wrote of one of her productions "the stage's more perfect enclosure fits the appearance of a private chamber infinitely better than the old contrivance of wings."</a:t>
            </a:r>
            <a:endParaRPr lang="en-US"/>
          </a:p>
        </p:txBody>
      </p:sp>
    </p:spTree>
    <p:extLst>
      <p:ext uri="{BB962C8B-B14F-4D97-AF65-F5344CB8AC3E}">
        <p14:creationId xmlns:p14="http://schemas.microsoft.com/office/powerpoint/2010/main" val="831613761"/>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170331" y="41386"/>
            <a:ext cx="8516470" cy="1143000"/>
          </a:xfrm>
        </p:spPr>
        <p:txBody>
          <a:bodyPr>
            <a:normAutofit fontScale="90000"/>
          </a:bodyPr>
          <a:lstStyle/>
          <a:p>
            <a:r>
              <a:rPr lang="en-US" sz="4800" spc="-150" dirty="0">
                <a:solidFill>
                  <a:schemeClr val="tx1"/>
                </a:solidFill>
                <a:latin typeface="Chalkduster"/>
                <a:cs typeface="Chalkduster"/>
              </a:rPr>
              <a:t>The </a:t>
            </a:r>
            <a:r>
              <a:rPr lang="en-US" sz="3600" spc="-150" dirty="0">
                <a:solidFill>
                  <a:schemeClr val="tx1"/>
                </a:solidFill>
                <a:latin typeface="Chalkduster"/>
                <a:cs typeface="Chalkduster"/>
              </a:rPr>
              <a:t>Nineteenth Century </a:t>
            </a:r>
            <a:r>
              <a:rPr lang="en-US" sz="3600" spc="-150" dirty="0">
                <a:solidFill>
                  <a:schemeClr val="tx1"/>
                </a:solidFill>
              </a:rPr>
              <a:t>- the CHANGES</a:t>
            </a:r>
            <a:endParaRPr lang="en-US" sz="3600" dirty="0">
              <a:solidFill>
                <a:schemeClr val="tx1"/>
              </a:solidFill>
            </a:endParaRPr>
          </a:p>
        </p:txBody>
      </p:sp>
      <p:pic>
        <p:nvPicPr>
          <p:cNvPr id="4" name="Content Placeholder 3"/>
          <p:cNvPicPr>
            <a:picLocks noGrp="1" noChangeAspect="1"/>
          </p:cNvPicPr>
          <p:nvPr>
            <p:ph idx="1"/>
          </p:nvPr>
        </p:nvPicPr>
        <p:blipFill>
          <a:blip r:embed="rId2"/>
          <a:stretch>
            <a:fillRect/>
          </a:stretch>
        </p:blipFill>
        <p:spPr>
          <a:xfrm>
            <a:off x="4751294" y="2004010"/>
            <a:ext cx="4090988" cy="4614154"/>
          </a:xfrm>
          <a:ln w="76200" cmpd="sng">
            <a:solidFill>
              <a:srgbClr val="DD8047"/>
            </a:solidFill>
          </a:ln>
        </p:spPr>
      </p:pic>
      <p:sp>
        <p:nvSpPr>
          <p:cNvPr id="5" name="TextBox 4"/>
          <p:cNvSpPr txBox="1"/>
          <p:nvPr/>
        </p:nvSpPr>
        <p:spPr>
          <a:xfrm>
            <a:off x="457199" y="955973"/>
            <a:ext cx="8516470" cy="923330"/>
          </a:xfrm>
          <a:prstGeom prst="rect">
            <a:avLst/>
          </a:prstGeom>
          <a:noFill/>
        </p:spPr>
        <p:txBody>
          <a:bodyPr wrap="square" rtlCol="0">
            <a:spAutoFit/>
          </a:bodyPr>
          <a:lstStyle/>
          <a:p>
            <a:r>
              <a:rPr lang="en-US" dirty="0"/>
              <a:t>When Mme. </a:t>
            </a:r>
            <a:r>
              <a:rPr lang="en-US" dirty="0" err="1"/>
              <a:t>Vestris</a:t>
            </a:r>
            <a:r>
              <a:rPr lang="en-US" dirty="0"/>
              <a:t> produced Dion Boucicault's London Assurance at Covent Garden in 1841, the critics noted the realism of the rooms with their heavy molding, real doors with doorknobs, and ample and correct furniture.</a:t>
            </a:r>
          </a:p>
        </p:txBody>
      </p:sp>
      <p:sp>
        <p:nvSpPr>
          <p:cNvPr id="6" name="TextBox 5"/>
          <p:cNvSpPr txBox="1"/>
          <p:nvPr/>
        </p:nvSpPr>
        <p:spPr>
          <a:xfrm>
            <a:off x="610958" y="2301041"/>
            <a:ext cx="3451413" cy="3600986"/>
          </a:xfrm>
          <a:prstGeom prst="rect">
            <a:avLst/>
          </a:prstGeom>
          <a:noFill/>
        </p:spPr>
        <p:txBody>
          <a:bodyPr wrap="square" rtlCol="0">
            <a:spAutoFit/>
          </a:bodyPr>
          <a:lstStyle/>
          <a:p>
            <a:pPr marL="285750" indent="-285750">
              <a:buFont typeface="Arial"/>
              <a:buChar char="•"/>
            </a:pPr>
            <a:r>
              <a:rPr lang="en-US" sz="2400" dirty="0"/>
              <a:t>She was the first to use real furniture, props and carpets.</a:t>
            </a:r>
          </a:p>
          <a:p>
            <a:pPr marL="285750" indent="-285750">
              <a:lnSpc>
                <a:spcPct val="50000"/>
              </a:lnSpc>
              <a:buFont typeface="Arial"/>
              <a:buChar char="•"/>
            </a:pPr>
            <a:endParaRPr lang="en-US" sz="2400" dirty="0"/>
          </a:p>
          <a:p>
            <a:pPr marL="285750" indent="-285750">
              <a:buFont typeface="Arial"/>
              <a:buChar char="•"/>
            </a:pPr>
            <a:r>
              <a:rPr lang="en-US" sz="2400" dirty="0"/>
              <a:t>Her insistence on real props and historically accurate costuming set new standards in stage design. </a:t>
            </a:r>
          </a:p>
          <a:p>
            <a:pPr marL="285750" indent="-285750">
              <a:buFont typeface="Arial"/>
              <a:buChar char="•"/>
            </a:pPr>
            <a:endParaRPr lang="en-US" sz="2400" dirty="0"/>
          </a:p>
        </p:txBody>
      </p:sp>
    </p:spTree>
    <p:extLst>
      <p:ext uri="{BB962C8B-B14F-4D97-AF65-F5344CB8AC3E}">
        <p14:creationId xmlns:p14="http://schemas.microsoft.com/office/powerpoint/2010/main" val="4010446226"/>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199" y="274638"/>
            <a:ext cx="8582213" cy="1143000"/>
          </a:xfrm>
        </p:spPr>
        <p:txBody>
          <a:bodyPr>
            <a:noAutofit/>
          </a:bodyPr>
          <a:lstStyle/>
          <a:p>
            <a:r>
              <a:rPr lang="en-US" sz="3600" spc="-150" dirty="0">
                <a:solidFill>
                  <a:schemeClr val="tx1"/>
                </a:solidFill>
                <a:latin typeface="Chalkduster"/>
                <a:cs typeface="Chalkduster"/>
              </a:rPr>
              <a:t>The Twentieth Century </a:t>
            </a:r>
            <a:r>
              <a:rPr lang="en-US" sz="3600" spc="-150" dirty="0">
                <a:solidFill>
                  <a:schemeClr val="tx1"/>
                </a:solidFill>
              </a:rPr>
              <a:t>– NEW SPACES</a:t>
            </a:r>
            <a:endParaRPr lang="en-US" sz="3600" dirty="0">
              <a:solidFill>
                <a:schemeClr val="tx1"/>
              </a:solidFill>
            </a:endParaRPr>
          </a:p>
        </p:txBody>
      </p:sp>
      <p:sp>
        <p:nvSpPr>
          <p:cNvPr id="3" name="Content Placeholder 2"/>
          <p:cNvSpPr>
            <a:spLocks noGrp="1"/>
          </p:cNvSpPr>
          <p:nvPr>
            <p:ph idx="1"/>
          </p:nvPr>
        </p:nvSpPr>
        <p:spPr>
          <a:xfrm>
            <a:off x="239059" y="2233119"/>
            <a:ext cx="4043381" cy="4400764"/>
          </a:xfrm>
        </p:spPr>
        <p:txBody>
          <a:bodyPr>
            <a:normAutofit/>
          </a:bodyPr>
          <a:lstStyle/>
          <a:p>
            <a:r>
              <a:rPr lang="en-US" dirty="0"/>
              <a:t>This was a small arts theatre, seating 642, and was a break from the traditional “pack them in” philosophy.</a:t>
            </a:r>
          </a:p>
          <a:p>
            <a:r>
              <a:rPr lang="en-US" dirty="0"/>
              <a:t>It had the Wagnerian “fan” shaped auditorium and a rectangular stage – thus improving the sightlines.</a:t>
            </a:r>
          </a:p>
          <a:p>
            <a:r>
              <a:rPr lang="en-US" dirty="0"/>
              <a:t>The orchestra pit could be covered to create a forestage.</a:t>
            </a:r>
          </a:p>
          <a:p>
            <a:r>
              <a:rPr lang="en-US" dirty="0"/>
              <a:t>The proscenium arch was lower, and footlights were built into soffits in the the stage floor.</a:t>
            </a:r>
          </a:p>
        </p:txBody>
      </p:sp>
      <p:pic>
        <p:nvPicPr>
          <p:cNvPr id="4" name="Picture 3" descr="Kunstler 2.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282440" y="2700467"/>
            <a:ext cx="4539734" cy="3634591"/>
          </a:xfrm>
          <a:prstGeom prst="rect">
            <a:avLst/>
          </a:prstGeom>
          <a:ln w="76200" cmpd="sng">
            <a:solidFill>
              <a:srgbClr val="DD8047"/>
            </a:solidFill>
          </a:ln>
        </p:spPr>
      </p:pic>
      <p:sp>
        <p:nvSpPr>
          <p:cNvPr id="5" name="TextBox 4"/>
          <p:cNvSpPr txBox="1"/>
          <p:nvPr/>
        </p:nvSpPr>
        <p:spPr>
          <a:xfrm>
            <a:off x="457199" y="1374926"/>
            <a:ext cx="8373035" cy="738664"/>
          </a:xfrm>
          <a:prstGeom prst="rect">
            <a:avLst/>
          </a:prstGeom>
          <a:noFill/>
        </p:spPr>
        <p:txBody>
          <a:bodyPr wrap="square" rtlCol="0">
            <a:spAutoFit/>
          </a:bodyPr>
          <a:lstStyle/>
          <a:p>
            <a:pPr marL="36576" indent="0">
              <a:buNone/>
            </a:pPr>
            <a:r>
              <a:rPr lang="en-US" sz="2400" b="1" dirty="0"/>
              <a:t>THE LITTLE THEATRE</a:t>
            </a:r>
          </a:p>
          <a:p>
            <a:r>
              <a:rPr lang="en-US" dirty="0"/>
              <a:t>In 1908 Georg Fuchs and Max Littman opened the </a:t>
            </a:r>
            <a:r>
              <a:rPr lang="en-US" b="1" dirty="0" err="1"/>
              <a:t>Künstler</a:t>
            </a:r>
            <a:r>
              <a:rPr lang="en-US" b="1" dirty="0"/>
              <a:t> Theatre </a:t>
            </a:r>
            <a:r>
              <a:rPr lang="en-US" dirty="0"/>
              <a:t>in Munich. </a:t>
            </a:r>
          </a:p>
        </p:txBody>
      </p:sp>
    </p:spTree>
    <p:extLst>
      <p:ext uri="{BB962C8B-B14F-4D97-AF65-F5344CB8AC3E}">
        <p14:creationId xmlns:p14="http://schemas.microsoft.com/office/powerpoint/2010/main" val="1521182604"/>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318246" y="271803"/>
            <a:ext cx="8507506" cy="1143000"/>
          </a:xfrm>
        </p:spPr>
        <p:txBody>
          <a:bodyPr>
            <a:normAutofit fontScale="90000"/>
          </a:bodyPr>
          <a:lstStyle/>
          <a:p>
            <a:r>
              <a:rPr lang="en-US" sz="3600" spc="-150" dirty="0">
                <a:solidFill>
                  <a:schemeClr val="tx1"/>
                </a:solidFill>
                <a:latin typeface="Chalkduster"/>
                <a:cs typeface="Chalkduster"/>
              </a:rPr>
              <a:t>The Twentieth Century </a:t>
            </a:r>
            <a:r>
              <a:rPr lang="en-US" sz="3600" spc="-150" dirty="0">
                <a:solidFill>
                  <a:schemeClr val="tx1"/>
                </a:solidFill>
              </a:rPr>
              <a:t>– NEW SPACES</a:t>
            </a:r>
            <a:endParaRPr lang="en-US" sz="3600" dirty="0">
              <a:solidFill>
                <a:schemeClr val="tx1"/>
              </a:solidFill>
            </a:endParaRPr>
          </a:p>
        </p:txBody>
      </p:sp>
      <p:pic>
        <p:nvPicPr>
          <p:cNvPr id="4" name="Content Placeholder 3" descr="Kunstler 1.jpg"/>
          <p:cNvPicPr>
            <a:picLocks noGrp="1" noChangeAspect="1"/>
          </p:cNvPicPr>
          <p:nvPr>
            <p:ph idx="1"/>
          </p:nvPr>
        </p:nvPicPr>
        <p:blipFill rotWithShape="1">
          <a:blip r:embed="rId2">
            <a:extLst>
              <a:ext uri="{28A0092B-C50C-407E-A947-70E740481C1C}">
                <a14:useLocalDpi xmlns:a14="http://schemas.microsoft.com/office/drawing/2010/main" val="0"/>
              </a:ext>
            </a:extLst>
          </a:blip>
          <a:stretch/>
        </p:blipFill>
        <p:spPr>
          <a:xfrm rot="16200000">
            <a:off x="2559221" y="806280"/>
            <a:ext cx="4025558" cy="5248275"/>
          </a:xfrm>
          <a:ln w="76200" cmpd="sng">
            <a:solidFill>
              <a:srgbClr val="DD8047"/>
            </a:solidFill>
          </a:ln>
        </p:spPr>
      </p:pic>
      <p:sp>
        <p:nvSpPr>
          <p:cNvPr id="5" name="TextBox 4"/>
          <p:cNvSpPr txBox="1"/>
          <p:nvPr/>
        </p:nvSpPr>
        <p:spPr>
          <a:xfrm>
            <a:off x="2606333" y="5573813"/>
            <a:ext cx="3931333" cy="369332"/>
          </a:xfrm>
          <a:prstGeom prst="rect">
            <a:avLst/>
          </a:prstGeom>
          <a:noFill/>
        </p:spPr>
        <p:txBody>
          <a:bodyPr wrap="none" rtlCol="0">
            <a:spAutoFit/>
          </a:bodyPr>
          <a:lstStyle/>
          <a:p>
            <a:r>
              <a:rPr lang="en-US" b="1" dirty="0" err="1"/>
              <a:t>Künstler</a:t>
            </a:r>
            <a:r>
              <a:rPr lang="en-US" b="1" dirty="0"/>
              <a:t> Theatre, Munich - 1908  </a:t>
            </a:r>
            <a:endParaRPr lang="en-US" dirty="0"/>
          </a:p>
        </p:txBody>
      </p:sp>
    </p:spTree>
    <p:extLst>
      <p:ext uri="{BB962C8B-B14F-4D97-AF65-F5344CB8AC3E}">
        <p14:creationId xmlns:p14="http://schemas.microsoft.com/office/powerpoint/2010/main" val="1425235392"/>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8545" y="274638"/>
            <a:ext cx="8811219" cy="1143000"/>
          </a:xfrm>
        </p:spPr>
        <p:txBody>
          <a:bodyPr>
            <a:noAutofit/>
          </a:bodyPr>
          <a:lstStyle/>
          <a:p>
            <a:r>
              <a:rPr lang="en-US" sz="3600" spc="-150" dirty="0">
                <a:solidFill>
                  <a:schemeClr val="tx1"/>
                </a:solidFill>
                <a:latin typeface="Chalkduster"/>
                <a:cs typeface="Chalkduster"/>
              </a:rPr>
              <a:t>The Twentieth Century </a:t>
            </a:r>
            <a:r>
              <a:rPr lang="en-US" sz="3600" spc="-150" dirty="0">
                <a:solidFill>
                  <a:schemeClr val="tx1"/>
                </a:solidFill>
              </a:rPr>
              <a:t>– NEW SPACES</a:t>
            </a:r>
            <a:endParaRPr lang="en-US" sz="3600" dirty="0">
              <a:solidFill>
                <a:schemeClr val="tx1"/>
              </a:solidFill>
            </a:endParaRPr>
          </a:p>
        </p:txBody>
      </p:sp>
      <p:pic>
        <p:nvPicPr>
          <p:cNvPr id="4" name="Content Placeholder 3" descr="Adam street.jpg"/>
          <p:cNvPicPr>
            <a:picLocks noGrp="1" noChangeAspect="1"/>
          </p:cNvPicPr>
          <p:nvPr>
            <p:ph idx="1"/>
          </p:nvPr>
        </p:nvPicPr>
        <p:blipFill rotWithShape="1">
          <a:blip r:embed="rId2">
            <a:extLst>
              <a:ext uri="{28A0092B-C50C-407E-A947-70E740481C1C}">
                <a14:useLocalDpi xmlns:a14="http://schemas.microsoft.com/office/drawing/2010/main" val="0"/>
              </a:ext>
            </a:extLst>
          </a:blip>
          <a:srcRect l="505" t="7560" r="1293"/>
          <a:stretch/>
        </p:blipFill>
        <p:spPr>
          <a:xfrm>
            <a:off x="457199" y="1718235"/>
            <a:ext cx="6365903" cy="4766236"/>
          </a:xfrm>
          <a:ln w="76200" cmpd="sng">
            <a:solidFill>
              <a:srgbClr val="DD8047"/>
            </a:solidFill>
          </a:ln>
        </p:spPr>
      </p:pic>
      <p:sp>
        <p:nvSpPr>
          <p:cNvPr id="5" name="TextBox 4"/>
          <p:cNvSpPr txBox="1"/>
          <p:nvPr/>
        </p:nvSpPr>
        <p:spPr>
          <a:xfrm>
            <a:off x="7022353" y="1733176"/>
            <a:ext cx="1927412" cy="3970318"/>
          </a:xfrm>
          <a:prstGeom prst="rect">
            <a:avLst/>
          </a:prstGeom>
          <a:noFill/>
        </p:spPr>
        <p:txBody>
          <a:bodyPr wrap="square" rtlCol="0">
            <a:spAutoFit/>
          </a:bodyPr>
          <a:lstStyle/>
          <a:p>
            <a:r>
              <a:rPr lang="en-US" b="1" dirty="0"/>
              <a:t>Little Theatre, John Adam Street, London. 1910</a:t>
            </a:r>
          </a:p>
          <a:p>
            <a:endParaRPr lang="en-US" dirty="0"/>
          </a:p>
          <a:p>
            <a:pPr marL="285750" indent="-285750">
              <a:buFont typeface="Arial"/>
              <a:buChar char="•"/>
            </a:pPr>
            <a:r>
              <a:rPr lang="en-US" dirty="0"/>
              <a:t>300 seats on a slighter slope.</a:t>
            </a:r>
          </a:p>
          <a:p>
            <a:pPr marL="285750" indent="-285750">
              <a:buFont typeface="Arial"/>
              <a:buChar char="•"/>
            </a:pPr>
            <a:endParaRPr lang="en-US" dirty="0"/>
          </a:p>
          <a:p>
            <a:pPr marL="285750" indent="-285750">
              <a:buFont typeface="Arial"/>
              <a:buChar char="•"/>
            </a:pPr>
            <a:r>
              <a:rPr lang="en-US" dirty="0"/>
              <a:t>Plaster cyclorama.</a:t>
            </a:r>
          </a:p>
          <a:p>
            <a:pPr marL="285750" indent="-285750">
              <a:buFont typeface="Arial"/>
              <a:buChar char="•"/>
            </a:pPr>
            <a:endParaRPr lang="en-US" dirty="0"/>
          </a:p>
          <a:p>
            <a:pPr marL="285750" indent="-285750">
              <a:buFont typeface="Arial"/>
              <a:buChar char="•"/>
            </a:pPr>
            <a:r>
              <a:rPr lang="en-US" dirty="0"/>
              <a:t>Little room for set storage</a:t>
            </a:r>
          </a:p>
        </p:txBody>
      </p:sp>
    </p:spTree>
    <p:extLst>
      <p:ext uri="{BB962C8B-B14F-4D97-AF65-F5344CB8AC3E}">
        <p14:creationId xmlns:p14="http://schemas.microsoft.com/office/powerpoint/2010/main" val="155018837"/>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0"/>
            <a:ext cx="8934824" cy="1143000"/>
          </a:xfrm>
        </p:spPr>
        <p:txBody>
          <a:bodyPr>
            <a:noAutofit/>
          </a:bodyPr>
          <a:lstStyle/>
          <a:p>
            <a:r>
              <a:rPr lang="en-US" sz="3600" spc="-150" dirty="0">
                <a:solidFill>
                  <a:schemeClr val="tx1"/>
                </a:solidFill>
                <a:latin typeface="Chalkduster"/>
                <a:cs typeface="Chalkduster"/>
              </a:rPr>
              <a:t>The Twentieth Century </a:t>
            </a:r>
            <a:r>
              <a:rPr lang="en-US" sz="3600" spc="-150" dirty="0">
                <a:solidFill>
                  <a:schemeClr val="tx1"/>
                </a:solidFill>
              </a:rPr>
              <a:t>– NEW SPACES</a:t>
            </a:r>
            <a:endParaRPr lang="en-US" sz="3600" dirty="0">
              <a:solidFill>
                <a:schemeClr val="tx1"/>
              </a:solidFill>
            </a:endParaRPr>
          </a:p>
        </p:txBody>
      </p:sp>
      <p:pic>
        <p:nvPicPr>
          <p:cNvPr id="8" name="Content Placeholder 7" descr="Festval cambridge.jpg"/>
          <p:cNvPicPr>
            <a:picLocks noGrp="1" noChangeAspect="1"/>
          </p:cNvPicPr>
          <p:nvPr>
            <p:ph idx="1"/>
          </p:nvPr>
        </p:nvPicPr>
        <p:blipFill rotWithShape="1">
          <a:blip r:embed="rId2">
            <a:extLst>
              <a:ext uri="{28A0092B-C50C-407E-A947-70E740481C1C}">
                <a14:useLocalDpi xmlns:a14="http://schemas.microsoft.com/office/drawing/2010/main" val="0"/>
              </a:ext>
            </a:extLst>
          </a:blip>
          <a:srcRect l="14385" r="11156" b="-3"/>
          <a:stretch/>
        </p:blipFill>
        <p:spPr>
          <a:xfrm>
            <a:off x="4864100" y="3656620"/>
            <a:ext cx="3822700" cy="2959100"/>
          </a:xfrm>
          <a:ln w="76200" cmpd="sng">
            <a:solidFill>
              <a:srgbClr val="DD8047"/>
            </a:solidFill>
          </a:ln>
        </p:spPr>
      </p:pic>
      <p:pic>
        <p:nvPicPr>
          <p:cNvPr id="9" name="Picture 8" descr="Barnwell.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7200" y="3656620"/>
            <a:ext cx="4039645" cy="2805721"/>
          </a:xfrm>
          <a:prstGeom prst="rect">
            <a:avLst/>
          </a:prstGeom>
          <a:ln w="76200" cmpd="sng">
            <a:solidFill>
              <a:srgbClr val="DD8047"/>
            </a:solidFill>
          </a:ln>
        </p:spPr>
      </p:pic>
      <p:sp>
        <p:nvSpPr>
          <p:cNvPr id="10" name="TextBox 9"/>
          <p:cNvSpPr txBox="1"/>
          <p:nvPr/>
        </p:nvSpPr>
        <p:spPr>
          <a:xfrm>
            <a:off x="457200" y="915230"/>
            <a:ext cx="8396942" cy="707886"/>
          </a:xfrm>
          <a:prstGeom prst="rect">
            <a:avLst/>
          </a:prstGeom>
          <a:noFill/>
        </p:spPr>
        <p:txBody>
          <a:bodyPr wrap="square" rtlCol="0">
            <a:spAutoFit/>
          </a:bodyPr>
          <a:lstStyle/>
          <a:p>
            <a:r>
              <a:rPr lang="en-US" sz="2000" dirty="0"/>
              <a:t>In 1926, </a:t>
            </a:r>
            <a:r>
              <a:rPr lang="en-US" sz="2000" b="1" dirty="0"/>
              <a:t>TERENCE GRAY </a:t>
            </a:r>
            <a:r>
              <a:rPr lang="en-US" sz="2000" dirty="0"/>
              <a:t>adapted the </a:t>
            </a:r>
            <a:r>
              <a:rPr lang="en-US" sz="2000" dirty="0" err="1"/>
              <a:t>Branwell</a:t>
            </a:r>
            <a:r>
              <a:rPr lang="en-US" sz="2000" dirty="0"/>
              <a:t> Theatre, which was built in 1816, and opened it as the FESTIVAL THEATRE.</a:t>
            </a:r>
          </a:p>
        </p:txBody>
      </p:sp>
      <p:sp>
        <p:nvSpPr>
          <p:cNvPr id="11" name="TextBox 10"/>
          <p:cNvSpPr txBox="1"/>
          <p:nvPr/>
        </p:nvSpPr>
        <p:spPr>
          <a:xfrm>
            <a:off x="457200" y="1664975"/>
            <a:ext cx="8477624" cy="1754327"/>
          </a:xfrm>
          <a:prstGeom prst="rect">
            <a:avLst/>
          </a:prstGeom>
          <a:noFill/>
        </p:spPr>
        <p:txBody>
          <a:bodyPr wrap="square" rtlCol="0">
            <a:spAutoFit/>
          </a:bodyPr>
          <a:lstStyle/>
          <a:p>
            <a:r>
              <a:rPr lang="en-US" dirty="0"/>
              <a:t>He removed the proscenium, and the original forestage was replaced with a series of stepped platforms.</a:t>
            </a:r>
          </a:p>
          <a:p>
            <a:r>
              <a:rPr lang="en-US" dirty="0"/>
              <a:t>The main stage had a REVOLVE, and 3 mobile rostra which could be raised and lowered to allow actors to enter.</a:t>
            </a:r>
          </a:p>
          <a:p>
            <a:r>
              <a:rPr lang="en-US" dirty="0"/>
              <a:t>The rear stage was enclosed by a permanent, plastered cyclorama, behind which actors could pass.</a:t>
            </a:r>
          </a:p>
        </p:txBody>
      </p:sp>
    </p:spTree>
    <p:extLst>
      <p:ext uri="{BB962C8B-B14F-4D97-AF65-F5344CB8AC3E}">
        <p14:creationId xmlns:p14="http://schemas.microsoft.com/office/powerpoint/2010/main" val="2721811064"/>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CE3618-1D7A-4256-B2AF-9DB692996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4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B984687B-789E-453B-921F-7804CCA6BA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134" y="0"/>
            <a:ext cx="9438087" cy="6853238"/>
            <a:chOff x="-417513" y="0"/>
            <a:chExt cx="12584114" cy="6853238"/>
          </a:xfrm>
        </p:grpSpPr>
        <p:sp>
          <p:nvSpPr>
            <p:cNvPr id="11" name="Freeform 5">
              <a:extLst>
                <a:ext uri="{FF2B5EF4-FFF2-40B4-BE49-F238E27FC236}">
                  <a16:creationId xmlns:a16="http://schemas.microsoft.com/office/drawing/2014/main" id="{0495A546-1866-442A-8EF9-B683FCB39C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accent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sp>
          <p:nvSpPr>
            <p:cNvPr id="12" name="Freeform 6">
              <a:extLst>
                <a:ext uri="{FF2B5EF4-FFF2-40B4-BE49-F238E27FC236}">
                  <a16:creationId xmlns:a16="http://schemas.microsoft.com/office/drawing/2014/main" id="{20FC9B1F-EB6E-40D2-8261-0142E7326F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accent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08DB0E74-FB47-4298-AF40-FAC8939F92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accent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08813488-5B66-4FB7-A177-9B9B4658D6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accent1">
                  <a:alpha val="18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235E4BF3-25DA-41E9-B880-A0DC6C1EF9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accent1">
                  <a:alpha val="18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813C1F92-ED6B-4F19-9415-BFB5B5B5A1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accent1">
                  <a:alpha val="18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9E40EF46-D7B9-447E-ACB4-D789721994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accent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123CAE24-12FF-43D7-A6C0-6AA792E3AB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accent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B372F5DB-BF3F-4325-85B0-CDCE7A6A68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accent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B25A9653-2959-449B-BA93-64D5656B1A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accent1">
                  <a:alpha val="13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683D52E0-024E-49EA-B58E-AFCB54B930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accent1">
                  <a:alpha val="12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B42DB067-C8BB-4763-B3AC-A1AFC1F94C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accent1">
                  <a:alpha val="13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4BFADE60-883C-490B-8717-29178631E0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accent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276CDC4A-1010-43AB-BD13-E9BC487D68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accent1">
                  <a:alpha val="12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E6DA892F-7AE7-4A83-9BFB-D5FDBA16D9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accent1">
                  <a:alpha val="8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2079130B-2394-449B-80DB-0B9946C7B6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accent1">
                  <a:alpha val="12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2F852A68-5FD2-4BD4-902A-37D580B798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accent1">
                  <a:alpha val="12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1CD48066-FF17-425E-9EEC-795CD0CA40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accent1">
                  <a:alpha val="11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374D862B-A8E1-4CB9-8529-077C6DBA5C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accent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5A3B1A83-9C72-4407-A5BF-A9EAA5C4D1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accent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C73AF399-B36E-419F-92C0-533EFBD935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accent1">
                  <a:alpha val="8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2" name="Title 1"/>
          <p:cNvSpPr>
            <a:spLocks noGrp="1"/>
          </p:cNvSpPr>
          <p:nvPr>
            <p:ph type="title"/>
          </p:nvPr>
        </p:nvSpPr>
        <p:spPr>
          <a:xfrm>
            <a:off x="666473" y="1477651"/>
            <a:ext cx="3210204" cy="4575659"/>
          </a:xfrm>
        </p:spPr>
        <p:txBody>
          <a:bodyPr anchor="t">
            <a:normAutofit/>
          </a:bodyPr>
          <a:lstStyle/>
          <a:p>
            <a:pPr algn="l"/>
            <a:r>
              <a:rPr lang="en-US" sz="4000" spc="-150" dirty="0">
                <a:solidFill>
                  <a:schemeClr val="accent1"/>
                </a:solidFill>
                <a:latin typeface="Chalkduster"/>
                <a:cs typeface="Chalkduster"/>
              </a:rPr>
              <a:t>The Twentieth Century </a:t>
            </a:r>
            <a:r>
              <a:rPr lang="en-US" sz="4000" spc="-150" dirty="0">
                <a:solidFill>
                  <a:schemeClr val="accent1"/>
                </a:solidFill>
              </a:rPr>
              <a:t>– NEW SPACES</a:t>
            </a:r>
            <a:endParaRPr lang="en-US" sz="4000" dirty="0">
              <a:solidFill>
                <a:schemeClr val="accent1"/>
              </a:solidFill>
            </a:endParaRPr>
          </a:p>
        </p:txBody>
      </p:sp>
      <p:sp>
        <p:nvSpPr>
          <p:cNvPr id="33" name="Isosceles Triangle 32">
            <a:extLst>
              <a:ext uri="{FF2B5EF4-FFF2-40B4-BE49-F238E27FC236}">
                <a16:creationId xmlns:a16="http://schemas.microsoft.com/office/drawing/2014/main" id="{3F39476B-1A6D-47CB-AC7A-FB87EF0033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70664" y="1375241"/>
            <a:ext cx="131761" cy="166594"/>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sz="1600" dirty="0"/>
          </a:p>
        </p:txBody>
      </p:sp>
      <p:sp>
        <p:nvSpPr>
          <p:cNvPr id="3" name="Content Placeholder 2"/>
          <p:cNvSpPr>
            <a:spLocks noGrp="1"/>
          </p:cNvSpPr>
          <p:nvPr>
            <p:ph idx="1"/>
          </p:nvPr>
        </p:nvSpPr>
        <p:spPr>
          <a:xfrm>
            <a:off x="3929823" y="1477651"/>
            <a:ext cx="4620416" cy="4575660"/>
          </a:xfrm>
        </p:spPr>
        <p:txBody>
          <a:bodyPr anchor="t">
            <a:normAutofit/>
          </a:bodyPr>
          <a:lstStyle/>
          <a:p>
            <a:pPr marL="36576" indent="0">
              <a:buNone/>
            </a:pPr>
            <a:r>
              <a:rPr lang="en-US"/>
              <a:t>This was a departure from the traditional:</a:t>
            </a:r>
          </a:p>
          <a:p>
            <a:r>
              <a:rPr lang="en-US" dirty="0"/>
              <a:t>Gray wanted a space that would create a mood rather that a realistic setting for a play.</a:t>
            </a:r>
            <a:endParaRPr lang="en-US"/>
          </a:p>
          <a:p>
            <a:r>
              <a:rPr lang="en-US" dirty="0"/>
              <a:t>This was an example of the reaction throughout Europe against the over-realistic interpretation of nature on picture-frame stages.</a:t>
            </a:r>
            <a:endParaRPr lang="en-US"/>
          </a:p>
          <a:p>
            <a:r>
              <a:rPr lang="en-US" dirty="0"/>
              <a:t>Gray wrote: “</a:t>
            </a:r>
            <a:r>
              <a:rPr lang="en-US" i="1" dirty="0"/>
              <a:t>…make-believe reality will be unwanted and impossible; scenery will no longer seek to reproduce the external appearance of the place of action</a:t>
            </a:r>
            <a:r>
              <a:rPr lang="en-US" dirty="0"/>
              <a:t>”.</a:t>
            </a:r>
            <a:endParaRPr lang="en-US"/>
          </a:p>
        </p:txBody>
      </p:sp>
    </p:spTree>
    <p:extLst>
      <p:ext uri="{BB962C8B-B14F-4D97-AF65-F5344CB8AC3E}">
        <p14:creationId xmlns:p14="http://schemas.microsoft.com/office/powerpoint/2010/main" val="2313213902"/>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209176" y="102817"/>
            <a:ext cx="8934824" cy="1143000"/>
          </a:xfrm>
        </p:spPr>
        <p:txBody>
          <a:bodyPr>
            <a:noAutofit/>
          </a:bodyPr>
          <a:lstStyle/>
          <a:p>
            <a:r>
              <a:rPr lang="en-US" sz="3600" spc="-150" dirty="0">
                <a:solidFill>
                  <a:schemeClr val="tx1"/>
                </a:solidFill>
                <a:latin typeface="Chalkduster"/>
                <a:cs typeface="Chalkduster"/>
              </a:rPr>
              <a:t>The Twentieth Century </a:t>
            </a:r>
            <a:r>
              <a:rPr lang="en-US" sz="3600" spc="-150" dirty="0">
                <a:solidFill>
                  <a:schemeClr val="tx1"/>
                </a:solidFill>
              </a:rPr>
              <a:t>– NEW SPACES</a:t>
            </a:r>
            <a:endParaRPr lang="en-US" sz="3600" dirty="0">
              <a:solidFill>
                <a:schemeClr val="tx1"/>
              </a:solidFill>
            </a:endParaRPr>
          </a:p>
        </p:txBody>
      </p:sp>
      <p:sp>
        <p:nvSpPr>
          <p:cNvPr id="3" name="Content Placeholder 2"/>
          <p:cNvSpPr>
            <a:spLocks noGrp="1"/>
          </p:cNvSpPr>
          <p:nvPr>
            <p:ph idx="1"/>
          </p:nvPr>
        </p:nvSpPr>
        <p:spPr>
          <a:xfrm>
            <a:off x="328706" y="934899"/>
            <a:ext cx="8486588" cy="659186"/>
          </a:xfrm>
        </p:spPr>
        <p:txBody>
          <a:bodyPr/>
          <a:lstStyle/>
          <a:p>
            <a:pPr marL="36576" indent="0">
              <a:buNone/>
            </a:pPr>
            <a:r>
              <a:rPr lang="en-US" dirty="0"/>
              <a:t>THE NON-EXISTENT PROSCENIUM OPENING</a:t>
            </a:r>
          </a:p>
        </p:txBody>
      </p:sp>
      <p:sp>
        <p:nvSpPr>
          <p:cNvPr id="4" name="TextBox 3"/>
          <p:cNvSpPr txBox="1"/>
          <p:nvPr/>
        </p:nvSpPr>
        <p:spPr>
          <a:xfrm>
            <a:off x="209176" y="1594085"/>
            <a:ext cx="4213411" cy="5073183"/>
          </a:xfrm>
          <a:prstGeom prst="rect">
            <a:avLst/>
          </a:prstGeom>
          <a:noFill/>
        </p:spPr>
        <p:txBody>
          <a:bodyPr wrap="square" rtlCol="0">
            <a:spAutoFit/>
          </a:bodyPr>
          <a:lstStyle/>
          <a:p>
            <a:pPr marL="285750" indent="-285750">
              <a:spcBef>
                <a:spcPts val="700"/>
              </a:spcBef>
              <a:buFont typeface="Arial"/>
              <a:buChar char="•"/>
            </a:pPr>
            <a:r>
              <a:rPr lang="en-US" sz="2400" dirty="0"/>
              <a:t>The division between the actors and their audience continued until the second half of the twentieth century – this was partly due to the need to separate the scenic fire risk from the audience.</a:t>
            </a:r>
          </a:p>
          <a:p>
            <a:pPr marL="285750" indent="-285750">
              <a:spcBef>
                <a:spcPts val="700"/>
              </a:spcBef>
              <a:buFont typeface="Arial"/>
              <a:buChar char="•"/>
            </a:pPr>
            <a:r>
              <a:rPr lang="en-US" sz="2400" dirty="0"/>
              <a:t>However, newer spaces were dispensing with the proscenium as a “hole in the wall” and simply “ending the walls”.</a:t>
            </a:r>
          </a:p>
          <a:p>
            <a:pPr marL="285750" indent="-285750">
              <a:spcBef>
                <a:spcPts val="700"/>
              </a:spcBef>
              <a:buFont typeface="Arial"/>
              <a:buChar char="•"/>
            </a:pPr>
            <a:endParaRPr lang="en-US" sz="2400" dirty="0"/>
          </a:p>
        </p:txBody>
      </p:sp>
      <p:pic>
        <p:nvPicPr>
          <p:cNvPr id="5" name="Picture 4" descr="Non-existent pros.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76588" y="1750409"/>
            <a:ext cx="4179432" cy="4063998"/>
          </a:xfrm>
          <a:prstGeom prst="rect">
            <a:avLst/>
          </a:prstGeom>
          <a:ln w="76200" cmpd="sng">
            <a:solidFill>
              <a:srgbClr val="DD8047"/>
            </a:solidFill>
          </a:ln>
        </p:spPr>
      </p:pic>
    </p:spTree>
    <p:extLst>
      <p:ext uri="{BB962C8B-B14F-4D97-AF65-F5344CB8AC3E}">
        <p14:creationId xmlns:p14="http://schemas.microsoft.com/office/powerpoint/2010/main" val="291432070"/>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48CAE4AE-A9DF-45AF-9A9C-1712BC634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6C272060-BC98-4C91-A58F-4DFEC566CF7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134" y="0"/>
            <a:ext cx="9438087" cy="6853238"/>
            <a:chOff x="-417513" y="0"/>
            <a:chExt cx="12584114" cy="6853238"/>
          </a:xfrm>
        </p:grpSpPr>
        <p:sp>
          <p:nvSpPr>
            <p:cNvPr id="44" name="Freeform 5">
              <a:extLst>
                <a:ext uri="{FF2B5EF4-FFF2-40B4-BE49-F238E27FC236}">
                  <a16:creationId xmlns:a16="http://schemas.microsoft.com/office/drawing/2014/main" id="{8BA2DCB9-0DC0-4109-B2A2-56896E35E66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 name="Freeform 6">
              <a:extLst>
                <a:ext uri="{FF2B5EF4-FFF2-40B4-BE49-F238E27FC236}">
                  <a16:creationId xmlns:a16="http://schemas.microsoft.com/office/drawing/2014/main" id="{64A33555-1142-4AD7-8084-1A99422A11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 name="Freeform 7">
              <a:extLst>
                <a:ext uri="{FF2B5EF4-FFF2-40B4-BE49-F238E27FC236}">
                  <a16:creationId xmlns:a16="http://schemas.microsoft.com/office/drawing/2014/main" id="{BC6E4081-1A88-453E-8CCF-B97B0CE20D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 name="Freeform 8">
              <a:extLst>
                <a:ext uri="{FF2B5EF4-FFF2-40B4-BE49-F238E27FC236}">
                  <a16:creationId xmlns:a16="http://schemas.microsoft.com/office/drawing/2014/main" id="{5B7E0935-6EE8-4C61-AED5-09B9A2A99AF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 name="Freeform 9">
              <a:extLst>
                <a:ext uri="{FF2B5EF4-FFF2-40B4-BE49-F238E27FC236}">
                  <a16:creationId xmlns:a16="http://schemas.microsoft.com/office/drawing/2014/main" id="{EB962BD6-C878-48FF-A75E-DCC7BDA3C33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 name="Freeform 10">
              <a:extLst>
                <a:ext uri="{FF2B5EF4-FFF2-40B4-BE49-F238E27FC236}">
                  <a16:creationId xmlns:a16="http://schemas.microsoft.com/office/drawing/2014/main" id="{CABF3786-BDE1-4FE5-9967-F6B6131A2CF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 name="Freeform 11">
              <a:extLst>
                <a:ext uri="{FF2B5EF4-FFF2-40B4-BE49-F238E27FC236}">
                  <a16:creationId xmlns:a16="http://schemas.microsoft.com/office/drawing/2014/main" id="{4969707A-C75E-4F7F-A5C2-2991C654755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 name="Freeform 12">
              <a:extLst>
                <a:ext uri="{FF2B5EF4-FFF2-40B4-BE49-F238E27FC236}">
                  <a16:creationId xmlns:a16="http://schemas.microsoft.com/office/drawing/2014/main" id="{0E293989-8389-48CD-85D3-CAEFD5E9637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 name="Freeform 13">
              <a:extLst>
                <a:ext uri="{FF2B5EF4-FFF2-40B4-BE49-F238E27FC236}">
                  <a16:creationId xmlns:a16="http://schemas.microsoft.com/office/drawing/2014/main" id="{8DCF1E8B-9247-45E2-8641-90DA9F7D52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 name="Freeform 14">
              <a:extLst>
                <a:ext uri="{FF2B5EF4-FFF2-40B4-BE49-F238E27FC236}">
                  <a16:creationId xmlns:a16="http://schemas.microsoft.com/office/drawing/2014/main" id="{48DF418F-91AD-4E55-AF3B-F28FF45961B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 name="Freeform 15">
              <a:extLst>
                <a:ext uri="{FF2B5EF4-FFF2-40B4-BE49-F238E27FC236}">
                  <a16:creationId xmlns:a16="http://schemas.microsoft.com/office/drawing/2014/main" id="{EDBF35BD-D1DA-49B1-AE30-289189DACD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 name="Freeform 16">
              <a:extLst>
                <a:ext uri="{FF2B5EF4-FFF2-40B4-BE49-F238E27FC236}">
                  <a16:creationId xmlns:a16="http://schemas.microsoft.com/office/drawing/2014/main" id="{69198BEC-A3B6-4562-AB0F-3E7760026C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 name="Freeform 17">
              <a:extLst>
                <a:ext uri="{FF2B5EF4-FFF2-40B4-BE49-F238E27FC236}">
                  <a16:creationId xmlns:a16="http://schemas.microsoft.com/office/drawing/2014/main" id="{9AB30D45-77AB-4323-83A2-1A637D07D54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 name="Freeform 18">
              <a:extLst>
                <a:ext uri="{FF2B5EF4-FFF2-40B4-BE49-F238E27FC236}">
                  <a16:creationId xmlns:a16="http://schemas.microsoft.com/office/drawing/2014/main" id="{D1AD137E-7B63-434C-9D0D-5A64BB49685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 name="Freeform 19">
              <a:extLst>
                <a:ext uri="{FF2B5EF4-FFF2-40B4-BE49-F238E27FC236}">
                  <a16:creationId xmlns:a16="http://schemas.microsoft.com/office/drawing/2014/main" id="{8B32BE2D-36DC-4BD0-952E-8FE32A70DB8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 name="Freeform 20">
              <a:extLst>
                <a:ext uri="{FF2B5EF4-FFF2-40B4-BE49-F238E27FC236}">
                  <a16:creationId xmlns:a16="http://schemas.microsoft.com/office/drawing/2014/main" id="{930295E0-AD01-4DB0-9829-AD91BED608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 name="Freeform 21">
              <a:extLst>
                <a:ext uri="{FF2B5EF4-FFF2-40B4-BE49-F238E27FC236}">
                  <a16:creationId xmlns:a16="http://schemas.microsoft.com/office/drawing/2014/main" id="{29807E74-6BFD-4EA7-B3F3-92C0728A7D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 name="Freeform 22">
              <a:extLst>
                <a:ext uri="{FF2B5EF4-FFF2-40B4-BE49-F238E27FC236}">
                  <a16:creationId xmlns:a16="http://schemas.microsoft.com/office/drawing/2014/main" id="{C9EDBF49-4B87-4B6F-BEE6-DDC4A63CE60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 name="Freeform 23">
              <a:extLst>
                <a:ext uri="{FF2B5EF4-FFF2-40B4-BE49-F238E27FC236}">
                  <a16:creationId xmlns:a16="http://schemas.microsoft.com/office/drawing/2014/main" id="{7738C468-1405-4ED9-8392-F93FA995EE0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 name="Freeform 24">
              <a:extLst>
                <a:ext uri="{FF2B5EF4-FFF2-40B4-BE49-F238E27FC236}">
                  <a16:creationId xmlns:a16="http://schemas.microsoft.com/office/drawing/2014/main" id="{F16402CF-F511-450A-8584-8C8A5B7E9D9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 name="Freeform 25">
              <a:extLst>
                <a:ext uri="{FF2B5EF4-FFF2-40B4-BE49-F238E27FC236}">
                  <a16:creationId xmlns:a16="http://schemas.microsoft.com/office/drawing/2014/main" id="{85E5B49A-CFC2-4019-9BA6-528095F788C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5396902" y="411352"/>
            <a:ext cx="3092804" cy="1433323"/>
          </a:xfrm>
        </p:spPr>
        <p:txBody>
          <a:bodyPr vert="horz" lIns="228600" tIns="228600" rIns="228600" bIns="228600" rtlCol="0" anchor="ctr">
            <a:normAutofit/>
          </a:bodyPr>
          <a:lstStyle/>
          <a:p>
            <a:pPr defTabSz="914400"/>
            <a:r>
              <a:rPr lang="en-US" sz="2600" spc="-150" dirty="0">
                <a:solidFill>
                  <a:schemeClr val="tx1"/>
                </a:solidFill>
              </a:rPr>
              <a:t>The Twentieth Century – NEW SPACES</a:t>
            </a:r>
          </a:p>
        </p:txBody>
      </p:sp>
      <p:sp>
        <p:nvSpPr>
          <p:cNvPr id="65" name="Rectangle 36">
            <a:extLst>
              <a:ext uri="{FF2B5EF4-FFF2-40B4-BE49-F238E27FC236}">
                <a16:creationId xmlns:a16="http://schemas.microsoft.com/office/drawing/2014/main" id="{E972DE0D-2E53-4159-ABD3-C60152426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5790" y="795527"/>
            <a:ext cx="4477978" cy="5248847"/>
          </a:xfrm>
          <a:prstGeom prst="rect">
            <a:avLst/>
          </a:prstGeom>
          <a:solidFill>
            <a:schemeClr val="bg1"/>
          </a:solidFill>
          <a:ln w="19050">
            <a:solidFill>
              <a:schemeClr val="accent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Belgrade 1.jpg"/>
          <p:cNvPicPr>
            <a:picLocks noGrp="1" noChangeAspect="1"/>
          </p:cNvPicPr>
          <p:nvPr>
            <p:ph idx="1"/>
          </p:nvPr>
        </p:nvPicPr>
        <p:blipFill rotWithShape="1">
          <a:blip r:embed="rId2">
            <a:extLst>
              <a:ext uri="{28A0092B-C50C-407E-A947-70E740481C1C}">
                <a14:useLocalDpi xmlns:a14="http://schemas.microsoft.com/office/drawing/2010/main" val="0"/>
              </a:ext>
            </a:extLst>
          </a:blip>
          <a:srcRect l="25592" r="16348" b="-1"/>
          <a:stretch/>
        </p:blipFill>
        <p:spPr>
          <a:xfrm>
            <a:off x="783162" y="896810"/>
            <a:ext cx="4231386" cy="4919472"/>
          </a:xfrm>
          <a:prstGeom prst="rect">
            <a:avLst/>
          </a:prstGeom>
          <a:ln w="12700">
            <a:noFill/>
          </a:ln>
        </p:spPr>
      </p:pic>
      <p:sp>
        <p:nvSpPr>
          <p:cNvPr id="7" name="TextBox 6"/>
          <p:cNvSpPr txBox="1"/>
          <p:nvPr/>
        </p:nvSpPr>
        <p:spPr>
          <a:xfrm>
            <a:off x="5223072" y="1230713"/>
            <a:ext cx="3630510" cy="4813661"/>
          </a:xfrm>
          <a:prstGeom prst="rect">
            <a:avLst/>
          </a:prstGeom>
        </p:spPr>
        <p:txBody>
          <a:bodyPr vert="horz" lIns="91440" tIns="45720" rIns="91440" bIns="45720" rtlCol="0" anchor="ctr">
            <a:noAutofit/>
          </a:bodyPr>
          <a:lstStyle/>
          <a:p>
            <a:pPr marL="285750" indent="-228600" defTabSz="914400">
              <a:lnSpc>
                <a:spcPct val="110000"/>
              </a:lnSpc>
              <a:spcAft>
                <a:spcPts val="600"/>
              </a:spcAft>
              <a:buClr>
                <a:schemeClr val="accent1"/>
              </a:buClr>
              <a:buSzPct val="110000"/>
              <a:buFont typeface="Wingdings" panose="05000000000000000000" pitchFamily="2" charset="2"/>
              <a:buChar char="§"/>
            </a:pPr>
            <a:r>
              <a:rPr lang="en-US" dirty="0"/>
              <a:t>It was the first civic theatre to be built after the Second World War in Britain.</a:t>
            </a:r>
          </a:p>
          <a:p>
            <a:pPr marL="285750" indent="-228600" defTabSz="914400">
              <a:lnSpc>
                <a:spcPct val="110000"/>
              </a:lnSpc>
              <a:spcAft>
                <a:spcPts val="600"/>
              </a:spcAft>
              <a:buClr>
                <a:schemeClr val="accent1"/>
              </a:buClr>
              <a:buSzPct val="110000"/>
              <a:buFont typeface="Wingdings" panose="05000000000000000000" pitchFamily="2" charset="2"/>
              <a:buChar char="§"/>
            </a:pPr>
            <a:r>
              <a:rPr lang="en-US" dirty="0"/>
              <a:t>The stage projected into the auditorium to relate the actor more closely to the audience.</a:t>
            </a:r>
          </a:p>
          <a:p>
            <a:pPr marL="285750" indent="-228600" defTabSz="914400">
              <a:lnSpc>
                <a:spcPct val="110000"/>
              </a:lnSpc>
              <a:spcAft>
                <a:spcPts val="600"/>
              </a:spcAft>
              <a:buClr>
                <a:schemeClr val="accent1"/>
              </a:buClr>
              <a:buSzPct val="110000"/>
              <a:buFont typeface="Wingdings" panose="05000000000000000000" pitchFamily="2" charset="2"/>
              <a:buChar char="§"/>
            </a:pPr>
            <a:r>
              <a:rPr lang="en-US" dirty="0"/>
              <a:t>Note the Circle seating – now as a second tier of continuous seats, while boxes still exist down the sides.</a:t>
            </a:r>
          </a:p>
        </p:txBody>
      </p:sp>
      <p:sp>
        <p:nvSpPr>
          <p:cNvPr id="6" name="TextBox 5"/>
          <p:cNvSpPr txBox="1"/>
          <p:nvPr/>
        </p:nvSpPr>
        <p:spPr>
          <a:xfrm>
            <a:off x="448867" y="6106257"/>
            <a:ext cx="8402918" cy="400110"/>
          </a:xfrm>
          <a:prstGeom prst="rect">
            <a:avLst/>
          </a:prstGeom>
          <a:noFill/>
        </p:spPr>
        <p:txBody>
          <a:bodyPr wrap="square" rtlCol="0">
            <a:spAutoFit/>
          </a:bodyPr>
          <a:lstStyle/>
          <a:p>
            <a:pPr>
              <a:spcAft>
                <a:spcPts val="600"/>
              </a:spcAft>
            </a:pPr>
            <a:r>
              <a:rPr lang="en-US" sz="2000" dirty="0"/>
              <a:t>The BELGRADE THEATRE, Coventry was designed in this way in 1958.</a:t>
            </a:r>
          </a:p>
        </p:txBody>
      </p:sp>
    </p:spTree>
    <p:extLst>
      <p:ext uri="{BB962C8B-B14F-4D97-AF65-F5344CB8AC3E}">
        <p14:creationId xmlns:p14="http://schemas.microsoft.com/office/powerpoint/2010/main" val="651958154"/>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198" y="274638"/>
            <a:ext cx="8686801" cy="1143000"/>
          </a:xfrm>
        </p:spPr>
        <p:txBody>
          <a:bodyPr>
            <a:noAutofit/>
          </a:bodyPr>
          <a:lstStyle/>
          <a:p>
            <a:r>
              <a:rPr lang="en-US" sz="3600" spc="-150" dirty="0">
                <a:solidFill>
                  <a:schemeClr val="tx1"/>
                </a:solidFill>
                <a:latin typeface="Chalkduster"/>
                <a:cs typeface="Chalkduster"/>
              </a:rPr>
              <a:t>The Twentieth Century </a:t>
            </a:r>
            <a:r>
              <a:rPr lang="en-US" sz="3600" spc="-150" dirty="0">
                <a:solidFill>
                  <a:schemeClr val="tx1"/>
                </a:solidFill>
              </a:rPr>
              <a:t>– NEW SPACES</a:t>
            </a:r>
            <a:endParaRPr lang="en-US" sz="3600" dirty="0">
              <a:solidFill>
                <a:schemeClr val="tx1"/>
              </a:solidFill>
            </a:endParaRPr>
          </a:p>
        </p:txBody>
      </p:sp>
      <p:sp>
        <p:nvSpPr>
          <p:cNvPr id="3" name="Content Placeholder 2"/>
          <p:cNvSpPr>
            <a:spLocks noGrp="1"/>
          </p:cNvSpPr>
          <p:nvPr>
            <p:ph idx="1"/>
          </p:nvPr>
        </p:nvSpPr>
        <p:spPr>
          <a:xfrm>
            <a:off x="322729" y="1361540"/>
            <a:ext cx="6849036" cy="655918"/>
          </a:xfrm>
        </p:spPr>
        <p:txBody>
          <a:bodyPr/>
          <a:lstStyle/>
          <a:p>
            <a:pPr marL="36576" indent="0">
              <a:buNone/>
            </a:pPr>
            <a:r>
              <a:rPr lang="en-US" dirty="0"/>
              <a:t>THE OPEN STAGE</a:t>
            </a:r>
          </a:p>
          <a:p>
            <a:pPr marL="36576" indent="0">
              <a:buNone/>
            </a:pPr>
            <a:endParaRPr lang="en-US" dirty="0"/>
          </a:p>
        </p:txBody>
      </p:sp>
      <p:pic>
        <p:nvPicPr>
          <p:cNvPr id="4" name="Picture 3" descr="DRESDEN.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314741" y="1874438"/>
            <a:ext cx="4528002" cy="3984213"/>
          </a:xfrm>
          <a:prstGeom prst="rect">
            <a:avLst/>
          </a:prstGeom>
          <a:ln w="76200" cmpd="sng">
            <a:solidFill>
              <a:srgbClr val="DD8047"/>
            </a:solidFill>
          </a:ln>
        </p:spPr>
      </p:pic>
      <p:sp>
        <p:nvSpPr>
          <p:cNvPr id="5" name="TextBox 4"/>
          <p:cNvSpPr txBox="1"/>
          <p:nvPr/>
        </p:nvSpPr>
        <p:spPr>
          <a:xfrm>
            <a:off x="322729" y="1874438"/>
            <a:ext cx="3844287" cy="3924152"/>
          </a:xfrm>
          <a:prstGeom prst="rect">
            <a:avLst/>
          </a:prstGeom>
          <a:noFill/>
        </p:spPr>
        <p:txBody>
          <a:bodyPr wrap="square" rtlCol="0">
            <a:spAutoFit/>
          </a:bodyPr>
          <a:lstStyle/>
          <a:p>
            <a:pPr marL="285750" indent="-285750">
              <a:spcBef>
                <a:spcPts val="600"/>
              </a:spcBef>
              <a:buFont typeface="Arial"/>
              <a:buChar char="•"/>
            </a:pPr>
            <a:r>
              <a:rPr lang="en-US" dirty="0"/>
              <a:t>In 1910 TESSENOW designed the Festival Auditorium, Dresden. </a:t>
            </a:r>
          </a:p>
          <a:p>
            <a:pPr marL="285750" indent="-285750">
              <a:spcBef>
                <a:spcPts val="600"/>
              </a:spcBef>
              <a:buFont typeface="Arial"/>
              <a:buChar char="•"/>
            </a:pPr>
            <a:r>
              <a:rPr lang="en-US" dirty="0"/>
              <a:t>This was a single hall containing both stage and auditorium, separated only by a sunken orchestra pit.</a:t>
            </a:r>
          </a:p>
          <a:p>
            <a:pPr marL="285750" indent="-285750">
              <a:spcBef>
                <a:spcPts val="600"/>
              </a:spcBef>
              <a:buFont typeface="Arial"/>
              <a:buChar char="•"/>
            </a:pPr>
            <a:r>
              <a:rPr lang="en-US" dirty="0"/>
              <a:t>The walls and ceiling were covered with transparent fabric, behind which were lights, so that the whole hall glowed.</a:t>
            </a:r>
          </a:p>
          <a:p>
            <a:pPr marL="285750" indent="-285750">
              <a:spcBef>
                <a:spcPts val="600"/>
              </a:spcBef>
              <a:buFont typeface="Arial"/>
              <a:buChar char="•"/>
            </a:pPr>
            <a:r>
              <a:rPr lang="en-US" dirty="0"/>
              <a:t>The stage settings were simple steps, platforms and pillars, designed and lit by </a:t>
            </a:r>
            <a:r>
              <a:rPr lang="en-US" dirty="0" err="1"/>
              <a:t>Adolphe</a:t>
            </a:r>
            <a:r>
              <a:rPr lang="en-US" dirty="0"/>
              <a:t> Apia.</a:t>
            </a:r>
          </a:p>
        </p:txBody>
      </p:sp>
      <p:sp>
        <p:nvSpPr>
          <p:cNvPr id="6" name="TextBox 5"/>
          <p:cNvSpPr txBox="1"/>
          <p:nvPr/>
        </p:nvSpPr>
        <p:spPr>
          <a:xfrm>
            <a:off x="4243294" y="2345768"/>
            <a:ext cx="2644589" cy="523220"/>
          </a:xfrm>
          <a:prstGeom prst="rect">
            <a:avLst/>
          </a:prstGeom>
          <a:noFill/>
        </p:spPr>
        <p:txBody>
          <a:bodyPr wrap="square" rtlCol="0">
            <a:spAutoFit/>
          </a:bodyPr>
          <a:lstStyle/>
          <a:p>
            <a:r>
              <a:rPr lang="en-US" sz="1400" dirty="0">
                <a:solidFill>
                  <a:schemeClr val="bg1"/>
                </a:solidFill>
              </a:rPr>
              <a:t>FESTIVAL AUDITORIUM, </a:t>
            </a:r>
          </a:p>
          <a:p>
            <a:r>
              <a:rPr lang="en-US" sz="1400" dirty="0">
                <a:solidFill>
                  <a:schemeClr val="bg1"/>
                </a:solidFill>
              </a:rPr>
              <a:t>HELLERAU, DRESDEN - 1910</a:t>
            </a:r>
          </a:p>
        </p:txBody>
      </p:sp>
    </p:spTree>
    <p:extLst>
      <p:ext uri="{BB962C8B-B14F-4D97-AF65-F5344CB8AC3E}">
        <p14:creationId xmlns:p14="http://schemas.microsoft.com/office/powerpoint/2010/main" val="581200705"/>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199" y="274638"/>
            <a:ext cx="8686801" cy="1143000"/>
          </a:xfrm>
        </p:spPr>
        <p:txBody>
          <a:bodyPr>
            <a:noAutofit/>
          </a:bodyPr>
          <a:lstStyle/>
          <a:p>
            <a:r>
              <a:rPr lang="en-US" sz="3600" spc="-150" dirty="0">
                <a:solidFill>
                  <a:schemeClr val="tx1"/>
                </a:solidFill>
                <a:latin typeface="Chalkduster"/>
                <a:cs typeface="Chalkduster"/>
              </a:rPr>
              <a:t>The Twentieth Century </a:t>
            </a:r>
            <a:r>
              <a:rPr lang="en-US" sz="3600" spc="-150" dirty="0">
                <a:solidFill>
                  <a:schemeClr val="tx1"/>
                </a:solidFill>
              </a:rPr>
              <a:t>– NEW SPACES</a:t>
            </a:r>
            <a:endParaRPr lang="en-US" sz="3600" dirty="0">
              <a:solidFill>
                <a:schemeClr val="tx1"/>
              </a:solidFill>
            </a:endParaRPr>
          </a:p>
        </p:txBody>
      </p:sp>
      <p:sp>
        <p:nvSpPr>
          <p:cNvPr id="3" name="Content Placeholder 2"/>
          <p:cNvSpPr>
            <a:spLocks noGrp="1"/>
          </p:cNvSpPr>
          <p:nvPr>
            <p:ph idx="1"/>
          </p:nvPr>
        </p:nvSpPr>
        <p:spPr>
          <a:xfrm>
            <a:off x="457199" y="1089679"/>
            <a:ext cx="7467600" cy="655918"/>
          </a:xfrm>
        </p:spPr>
        <p:txBody>
          <a:bodyPr>
            <a:normAutofit/>
          </a:bodyPr>
          <a:lstStyle/>
          <a:p>
            <a:pPr marL="36576" indent="0">
              <a:buNone/>
            </a:pPr>
            <a:r>
              <a:rPr lang="en-US" dirty="0"/>
              <a:t>The new MERMAID, London – 1981</a:t>
            </a:r>
          </a:p>
        </p:txBody>
      </p:sp>
      <p:pic>
        <p:nvPicPr>
          <p:cNvPr id="4" name="Picture 3" descr="Mermaid.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59129" y="2441387"/>
            <a:ext cx="4273177" cy="3223260"/>
          </a:xfrm>
          <a:prstGeom prst="rect">
            <a:avLst/>
          </a:prstGeom>
          <a:ln w="76200" cmpd="sng">
            <a:solidFill>
              <a:srgbClr val="DD8047"/>
            </a:solidFill>
          </a:ln>
        </p:spPr>
      </p:pic>
      <p:sp>
        <p:nvSpPr>
          <p:cNvPr id="5" name="TextBox 4"/>
          <p:cNvSpPr txBox="1"/>
          <p:nvPr/>
        </p:nvSpPr>
        <p:spPr>
          <a:xfrm>
            <a:off x="457199" y="1633328"/>
            <a:ext cx="6138519" cy="646331"/>
          </a:xfrm>
          <a:prstGeom prst="rect">
            <a:avLst/>
          </a:prstGeom>
          <a:noFill/>
        </p:spPr>
        <p:txBody>
          <a:bodyPr wrap="none" rtlCol="0">
            <a:spAutoFit/>
          </a:bodyPr>
          <a:lstStyle/>
          <a:p>
            <a:r>
              <a:rPr lang="en-US" dirty="0"/>
              <a:t>The open theatre space could be used in several formats.</a:t>
            </a:r>
          </a:p>
          <a:p>
            <a:endParaRPr lang="en-US" dirty="0"/>
          </a:p>
        </p:txBody>
      </p:sp>
      <p:sp>
        <p:nvSpPr>
          <p:cNvPr id="6" name="TextBox 5"/>
          <p:cNvSpPr txBox="1"/>
          <p:nvPr/>
        </p:nvSpPr>
        <p:spPr>
          <a:xfrm>
            <a:off x="0" y="2067858"/>
            <a:ext cx="3965387" cy="3970318"/>
          </a:xfrm>
          <a:prstGeom prst="rect">
            <a:avLst/>
          </a:prstGeom>
          <a:noFill/>
        </p:spPr>
        <p:txBody>
          <a:bodyPr wrap="square" rtlCol="0">
            <a:spAutoFit/>
          </a:bodyPr>
          <a:lstStyle/>
          <a:p>
            <a:pPr marL="285750" indent="-285750">
              <a:buFont typeface="Arial"/>
              <a:buChar char="•"/>
            </a:pPr>
            <a:r>
              <a:rPr lang="en-US" dirty="0"/>
              <a:t>By the late twentieth century, the use of electric lighting had moved much of the equipment into the auditorium, with lanterns fixed to balcony fronts, or set behind </a:t>
            </a:r>
            <a:r>
              <a:rPr lang="en-US" dirty="0" err="1"/>
              <a:t>louvres</a:t>
            </a:r>
            <a:r>
              <a:rPr lang="en-US" dirty="0"/>
              <a:t> in the walls or ceiling.</a:t>
            </a:r>
          </a:p>
          <a:p>
            <a:pPr marL="285750" indent="-285750">
              <a:buFont typeface="Arial"/>
              <a:buChar char="•"/>
            </a:pPr>
            <a:r>
              <a:rPr lang="en-US" dirty="0"/>
              <a:t>The use of scenery and lighting without a fire curtain was of great concern to the authorities.</a:t>
            </a:r>
          </a:p>
          <a:p>
            <a:pPr marL="285750" indent="-285750">
              <a:buFont typeface="Arial"/>
              <a:buChar char="•"/>
            </a:pPr>
            <a:r>
              <a:rPr lang="en-US" dirty="0"/>
              <a:t>Restrictions were from now on firmly enforced regarding the materials from which scenery could be constructed in open theatres.</a:t>
            </a:r>
          </a:p>
        </p:txBody>
      </p:sp>
    </p:spTree>
    <p:extLst>
      <p:ext uri="{BB962C8B-B14F-4D97-AF65-F5344CB8AC3E}">
        <p14:creationId xmlns:p14="http://schemas.microsoft.com/office/powerpoint/2010/main" val="192944333"/>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213658" y="115521"/>
            <a:ext cx="8686801" cy="1143000"/>
          </a:xfrm>
        </p:spPr>
        <p:txBody>
          <a:bodyPr>
            <a:noAutofit/>
          </a:bodyPr>
          <a:lstStyle/>
          <a:p>
            <a:r>
              <a:rPr lang="en-US" sz="3600" spc="-150" dirty="0">
                <a:solidFill>
                  <a:schemeClr val="tx1"/>
                </a:solidFill>
                <a:latin typeface="Chalkduster"/>
                <a:cs typeface="Chalkduster"/>
              </a:rPr>
              <a:t>The Twentieth Century </a:t>
            </a:r>
            <a:r>
              <a:rPr lang="en-US" sz="3600" spc="-150" dirty="0">
                <a:solidFill>
                  <a:schemeClr val="tx1"/>
                </a:solidFill>
              </a:rPr>
              <a:t>– NEW SPACES</a:t>
            </a:r>
            <a:endParaRPr lang="en-US" sz="3600" dirty="0">
              <a:solidFill>
                <a:schemeClr val="tx1"/>
              </a:solidFill>
            </a:endParaRPr>
          </a:p>
        </p:txBody>
      </p:sp>
      <p:sp>
        <p:nvSpPr>
          <p:cNvPr id="3" name="Content Placeholder 2"/>
          <p:cNvSpPr>
            <a:spLocks noGrp="1"/>
          </p:cNvSpPr>
          <p:nvPr>
            <p:ph idx="1"/>
          </p:nvPr>
        </p:nvSpPr>
        <p:spPr>
          <a:xfrm>
            <a:off x="487081" y="923091"/>
            <a:ext cx="7467600" cy="670859"/>
          </a:xfrm>
        </p:spPr>
        <p:txBody>
          <a:bodyPr>
            <a:normAutofit/>
          </a:bodyPr>
          <a:lstStyle/>
          <a:p>
            <a:pPr marL="36576" indent="0">
              <a:buNone/>
            </a:pPr>
            <a:r>
              <a:rPr lang="en-US" dirty="0"/>
              <a:t>THE THREE-SIDED THRUST STAGE</a:t>
            </a:r>
          </a:p>
        </p:txBody>
      </p:sp>
      <p:pic>
        <p:nvPicPr>
          <p:cNvPr id="5" name="Picture 4" descr="Chichister.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736792" y="3143110"/>
            <a:ext cx="4242995" cy="3276600"/>
          </a:xfrm>
          <a:prstGeom prst="rect">
            <a:avLst/>
          </a:prstGeom>
          <a:ln w="76200" cmpd="sng">
            <a:solidFill>
              <a:srgbClr val="DD8047"/>
            </a:solidFill>
          </a:ln>
        </p:spPr>
      </p:pic>
      <p:sp>
        <p:nvSpPr>
          <p:cNvPr id="6" name="TextBox 5"/>
          <p:cNvSpPr txBox="1"/>
          <p:nvPr/>
        </p:nvSpPr>
        <p:spPr>
          <a:xfrm>
            <a:off x="164213" y="1901914"/>
            <a:ext cx="4377763" cy="4632038"/>
          </a:xfrm>
          <a:prstGeom prst="rect">
            <a:avLst/>
          </a:prstGeom>
          <a:noFill/>
        </p:spPr>
        <p:txBody>
          <a:bodyPr wrap="square" rtlCol="0">
            <a:spAutoFit/>
          </a:bodyPr>
          <a:lstStyle/>
          <a:p>
            <a:pPr marL="285750" indent="-285750">
              <a:spcBef>
                <a:spcPts val="600"/>
              </a:spcBef>
              <a:buFont typeface="Arial"/>
              <a:buChar char="•"/>
            </a:pPr>
            <a:r>
              <a:rPr lang="en-US" dirty="0"/>
              <a:t>In a thrust theatre, a much larger audience may be seated close to the actor than in a directional end-stage arrangement.</a:t>
            </a:r>
          </a:p>
          <a:p>
            <a:pPr marL="285750" indent="-285750">
              <a:spcBef>
                <a:spcPts val="600"/>
              </a:spcBef>
              <a:buFont typeface="Arial"/>
              <a:buChar char="•"/>
            </a:pPr>
            <a:r>
              <a:rPr lang="en-US" dirty="0"/>
              <a:t>However, the movement of the actors are restricted in that their points of entry are both fixed and limited.</a:t>
            </a:r>
          </a:p>
          <a:p>
            <a:pPr marL="285750" indent="-285750">
              <a:spcBef>
                <a:spcPts val="600"/>
              </a:spcBef>
              <a:buFont typeface="Arial"/>
              <a:buChar char="•"/>
            </a:pPr>
            <a:r>
              <a:rPr lang="en-US" dirty="0"/>
              <a:t>In some previous theatres, the arc of the audience continued behind the thrust. The Festival Theatre arc stops at the rear of the thrust.</a:t>
            </a:r>
          </a:p>
          <a:p>
            <a:pPr marL="285750" indent="-285750">
              <a:spcBef>
                <a:spcPts val="600"/>
              </a:spcBef>
              <a:buFont typeface="Arial"/>
              <a:buChar char="•"/>
            </a:pPr>
            <a:r>
              <a:rPr lang="en-US" dirty="0"/>
              <a:t>Actors have access to a balcony that encircles the arena.</a:t>
            </a:r>
          </a:p>
          <a:p>
            <a:pPr marL="285750" indent="-285750">
              <a:spcBef>
                <a:spcPts val="600"/>
              </a:spcBef>
              <a:buFont typeface="Arial"/>
              <a:buChar char="•"/>
            </a:pPr>
            <a:r>
              <a:rPr lang="en-US" dirty="0"/>
              <a:t>The stage is raised above floor level.</a:t>
            </a:r>
          </a:p>
          <a:p>
            <a:pPr marL="285750" indent="-285750">
              <a:spcBef>
                <a:spcPts val="600"/>
              </a:spcBef>
              <a:buFont typeface="Arial"/>
              <a:buChar char="•"/>
            </a:pPr>
            <a:endParaRPr lang="en-US" dirty="0"/>
          </a:p>
        </p:txBody>
      </p:sp>
      <p:sp>
        <p:nvSpPr>
          <p:cNvPr id="7" name="TextBox 6"/>
          <p:cNvSpPr txBox="1"/>
          <p:nvPr/>
        </p:nvSpPr>
        <p:spPr>
          <a:xfrm>
            <a:off x="487081" y="1396873"/>
            <a:ext cx="5623860" cy="677108"/>
          </a:xfrm>
          <a:prstGeom prst="rect">
            <a:avLst/>
          </a:prstGeom>
          <a:noFill/>
        </p:spPr>
        <p:txBody>
          <a:bodyPr wrap="square" rtlCol="0">
            <a:spAutoFit/>
          </a:bodyPr>
          <a:lstStyle/>
          <a:p>
            <a:r>
              <a:rPr lang="en-US" sz="2000" dirty="0"/>
              <a:t>The FESTIVAL THEATRE, </a:t>
            </a:r>
            <a:r>
              <a:rPr lang="en-US" sz="2000" dirty="0" err="1"/>
              <a:t>Chichester</a:t>
            </a:r>
            <a:r>
              <a:rPr lang="en-US" sz="2000" dirty="0"/>
              <a:t> (1962) </a:t>
            </a:r>
          </a:p>
          <a:p>
            <a:endParaRPr lang="en-US" dirty="0"/>
          </a:p>
        </p:txBody>
      </p:sp>
      <p:pic>
        <p:nvPicPr>
          <p:cNvPr id="4" name="Picture 3"/>
          <p:cNvPicPr>
            <a:picLocks noChangeAspect="1"/>
          </p:cNvPicPr>
          <p:nvPr/>
        </p:nvPicPr>
        <p:blipFill>
          <a:blip r:embed="rId3"/>
          <a:stretch>
            <a:fillRect/>
          </a:stretch>
        </p:blipFill>
        <p:spPr>
          <a:xfrm>
            <a:off x="6416970" y="1089431"/>
            <a:ext cx="2547734" cy="1800010"/>
          </a:xfrm>
          <a:prstGeom prst="rect">
            <a:avLst/>
          </a:prstGeom>
          <a:ln w="76200" cmpd="sng">
            <a:solidFill>
              <a:srgbClr val="DD8047"/>
            </a:solidFill>
          </a:ln>
        </p:spPr>
      </p:pic>
    </p:spTree>
    <p:extLst>
      <p:ext uri="{BB962C8B-B14F-4D97-AF65-F5344CB8AC3E}">
        <p14:creationId xmlns:p14="http://schemas.microsoft.com/office/powerpoint/2010/main" val="502460215"/>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112059" y="164201"/>
            <a:ext cx="8919882" cy="1143000"/>
          </a:xfrm>
        </p:spPr>
        <p:txBody>
          <a:bodyPr>
            <a:noAutofit/>
          </a:bodyPr>
          <a:lstStyle/>
          <a:p>
            <a:r>
              <a:rPr lang="en-US" sz="3600" spc="-150" dirty="0">
                <a:solidFill>
                  <a:schemeClr val="tx1"/>
                </a:solidFill>
                <a:latin typeface="Chalkduster"/>
                <a:cs typeface="Chalkduster"/>
              </a:rPr>
              <a:t>The Twentieth Century </a:t>
            </a:r>
            <a:r>
              <a:rPr lang="en-US" sz="3600" spc="-150" dirty="0">
                <a:solidFill>
                  <a:schemeClr val="tx1"/>
                </a:solidFill>
              </a:rPr>
              <a:t>– NEW SPACES</a:t>
            </a:r>
            <a:endParaRPr lang="en-US" sz="3600" dirty="0">
              <a:solidFill>
                <a:schemeClr val="tx1"/>
              </a:solidFill>
            </a:endParaRPr>
          </a:p>
        </p:txBody>
      </p:sp>
      <p:sp>
        <p:nvSpPr>
          <p:cNvPr id="3" name="Content Placeholder 2"/>
          <p:cNvSpPr>
            <a:spLocks noGrp="1"/>
          </p:cNvSpPr>
          <p:nvPr>
            <p:ph idx="1"/>
          </p:nvPr>
        </p:nvSpPr>
        <p:spPr>
          <a:xfrm>
            <a:off x="457199" y="1048509"/>
            <a:ext cx="7467600" cy="655918"/>
          </a:xfrm>
        </p:spPr>
        <p:txBody>
          <a:bodyPr/>
          <a:lstStyle/>
          <a:p>
            <a:pPr marL="36576" indent="0">
              <a:buNone/>
            </a:pPr>
            <a:r>
              <a:rPr lang="en-US" dirty="0"/>
              <a:t>THE FLEXIBLE SPACE</a:t>
            </a:r>
          </a:p>
          <a:p>
            <a:pPr marL="36576" indent="0">
              <a:buNone/>
            </a:pPr>
            <a:endParaRPr lang="en-US" dirty="0"/>
          </a:p>
        </p:txBody>
      </p:sp>
      <p:pic>
        <p:nvPicPr>
          <p:cNvPr id="4" name="Picture 3" descr="Octagon plan.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639397" y="2256201"/>
            <a:ext cx="5169647" cy="3361765"/>
          </a:xfrm>
          <a:prstGeom prst="rect">
            <a:avLst/>
          </a:prstGeom>
          <a:ln w="76200" cmpd="sng">
            <a:solidFill>
              <a:srgbClr val="DD8047"/>
            </a:solidFill>
          </a:ln>
        </p:spPr>
      </p:pic>
      <p:sp>
        <p:nvSpPr>
          <p:cNvPr id="5" name="TextBox 4"/>
          <p:cNvSpPr txBox="1"/>
          <p:nvPr/>
        </p:nvSpPr>
        <p:spPr>
          <a:xfrm>
            <a:off x="457199" y="1386611"/>
            <a:ext cx="8686801" cy="646331"/>
          </a:xfrm>
          <a:prstGeom prst="rect">
            <a:avLst/>
          </a:prstGeom>
          <a:noFill/>
        </p:spPr>
        <p:txBody>
          <a:bodyPr wrap="square" rtlCol="0">
            <a:spAutoFit/>
          </a:bodyPr>
          <a:lstStyle/>
          <a:p>
            <a:r>
              <a:rPr lang="en-US" dirty="0"/>
              <a:t>The idea of being able to change the relationship between the stage and seating to suit each production goes back to the 1940s. </a:t>
            </a:r>
          </a:p>
        </p:txBody>
      </p:sp>
      <p:sp>
        <p:nvSpPr>
          <p:cNvPr id="6" name="TextBox 5"/>
          <p:cNvSpPr txBox="1"/>
          <p:nvPr/>
        </p:nvSpPr>
        <p:spPr>
          <a:xfrm>
            <a:off x="3953616" y="5809491"/>
            <a:ext cx="3972437" cy="369332"/>
          </a:xfrm>
          <a:prstGeom prst="rect">
            <a:avLst/>
          </a:prstGeom>
          <a:noFill/>
        </p:spPr>
        <p:txBody>
          <a:bodyPr wrap="none" rtlCol="0">
            <a:spAutoFit/>
          </a:bodyPr>
          <a:lstStyle/>
          <a:p>
            <a:r>
              <a:rPr lang="en-US" dirty="0"/>
              <a:t>THE OCTAGON THEATRE BOLTON</a:t>
            </a:r>
          </a:p>
        </p:txBody>
      </p:sp>
      <p:sp>
        <p:nvSpPr>
          <p:cNvPr id="7" name="TextBox 6"/>
          <p:cNvSpPr txBox="1"/>
          <p:nvPr/>
        </p:nvSpPr>
        <p:spPr>
          <a:xfrm>
            <a:off x="112059" y="2112352"/>
            <a:ext cx="3092108" cy="3785652"/>
          </a:xfrm>
          <a:prstGeom prst="rect">
            <a:avLst/>
          </a:prstGeom>
          <a:noFill/>
        </p:spPr>
        <p:txBody>
          <a:bodyPr wrap="square" rtlCol="0">
            <a:spAutoFit/>
          </a:bodyPr>
          <a:lstStyle/>
          <a:p>
            <a:pPr marL="285750" indent="-285750">
              <a:buFont typeface="Arial"/>
              <a:buChar char="•"/>
            </a:pPr>
            <a:r>
              <a:rPr lang="en-US" sz="2000" dirty="0"/>
              <a:t>Within an hexagonal auditorium, the stage and seating may be arranged to create theatre in the round, a thrust stage, or an end stage.</a:t>
            </a:r>
          </a:p>
          <a:p>
            <a:pPr marL="285750" indent="-285750">
              <a:buFont typeface="Arial"/>
              <a:buChar char="•"/>
            </a:pPr>
            <a:r>
              <a:rPr lang="en-US" sz="2000" dirty="0"/>
              <a:t>Such a format makes a fly tower impossible.</a:t>
            </a:r>
          </a:p>
          <a:p>
            <a:pPr marL="285750" indent="-285750">
              <a:buFont typeface="Arial"/>
              <a:buChar char="•"/>
            </a:pPr>
            <a:r>
              <a:rPr lang="en-US" sz="2000" dirty="0"/>
              <a:t>An open lattice roof contains lighting galleries.</a:t>
            </a:r>
          </a:p>
        </p:txBody>
      </p:sp>
    </p:spTree>
    <p:extLst>
      <p:ext uri="{BB962C8B-B14F-4D97-AF65-F5344CB8AC3E}">
        <p14:creationId xmlns:p14="http://schemas.microsoft.com/office/powerpoint/2010/main" val="3432254031"/>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199" y="-122615"/>
            <a:ext cx="8492565" cy="1143000"/>
          </a:xfrm>
        </p:spPr>
        <p:txBody>
          <a:bodyPr>
            <a:normAutofit fontScale="90000"/>
          </a:bodyPr>
          <a:lstStyle/>
          <a:p>
            <a:r>
              <a:rPr lang="en-US" sz="3600" spc="-150" dirty="0">
                <a:solidFill>
                  <a:schemeClr val="tx1"/>
                </a:solidFill>
                <a:latin typeface="Chalkduster"/>
                <a:cs typeface="Chalkduster"/>
              </a:rPr>
              <a:t>The Twentieth Century </a:t>
            </a:r>
            <a:r>
              <a:rPr lang="en-US" sz="3600" spc="-150" dirty="0">
                <a:solidFill>
                  <a:schemeClr val="tx1"/>
                </a:solidFill>
              </a:rPr>
              <a:t>– NEW SPACES</a:t>
            </a:r>
            <a:endParaRPr lang="en-US" sz="3600" dirty="0">
              <a:solidFill>
                <a:schemeClr val="tx1"/>
              </a:solidFill>
            </a:endParaRPr>
          </a:p>
        </p:txBody>
      </p:sp>
      <p:pic>
        <p:nvPicPr>
          <p:cNvPr id="4" name="Picture 3" descr="Octagon 1.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4001" y="883884"/>
            <a:ext cx="3382683" cy="2593803"/>
          </a:xfrm>
          <a:prstGeom prst="rect">
            <a:avLst/>
          </a:prstGeom>
          <a:ln w="76200" cmpd="sng">
            <a:solidFill>
              <a:srgbClr val="DD8047"/>
            </a:solidFill>
          </a:ln>
        </p:spPr>
      </p:pic>
      <p:pic>
        <p:nvPicPr>
          <p:cNvPr id="5" name="Picture 4" descr="Octagon 2.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045531" y="2609475"/>
            <a:ext cx="3744468" cy="2871216"/>
          </a:xfrm>
          <a:prstGeom prst="rect">
            <a:avLst/>
          </a:prstGeom>
          <a:ln w="76200" cmpd="sng">
            <a:solidFill>
              <a:srgbClr val="DD8047"/>
            </a:solidFill>
          </a:ln>
        </p:spPr>
      </p:pic>
      <p:pic>
        <p:nvPicPr>
          <p:cNvPr id="6" name="Picture 5" descr="Octagon 3.jp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54001" y="3912686"/>
            <a:ext cx="3372609" cy="2586079"/>
          </a:xfrm>
          <a:prstGeom prst="rect">
            <a:avLst/>
          </a:prstGeom>
          <a:ln w="76200" cmpd="sng">
            <a:solidFill>
              <a:srgbClr val="DD8047"/>
            </a:solidFill>
          </a:ln>
        </p:spPr>
      </p:pic>
      <p:sp>
        <p:nvSpPr>
          <p:cNvPr id="7" name="TextBox 6"/>
          <p:cNvSpPr txBox="1"/>
          <p:nvPr/>
        </p:nvSpPr>
        <p:spPr>
          <a:xfrm>
            <a:off x="3854824" y="1442149"/>
            <a:ext cx="2641468" cy="461665"/>
          </a:xfrm>
          <a:prstGeom prst="rect">
            <a:avLst/>
          </a:prstGeom>
          <a:noFill/>
        </p:spPr>
        <p:txBody>
          <a:bodyPr wrap="none" rtlCol="0">
            <a:spAutoFit/>
          </a:bodyPr>
          <a:lstStyle/>
          <a:p>
            <a:r>
              <a:rPr lang="en-US" sz="2400" dirty="0"/>
              <a:t>THE END STAGE</a:t>
            </a:r>
          </a:p>
        </p:txBody>
      </p:sp>
      <p:sp>
        <p:nvSpPr>
          <p:cNvPr id="8" name="TextBox 7"/>
          <p:cNvSpPr txBox="1"/>
          <p:nvPr/>
        </p:nvSpPr>
        <p:spPr>
          <a:xfrm>
            <a:off x="5931690" y="2071451"/>
            <a:ext cx="3018074" cy="461665"/>
          </a:xfrm>
          <a:prstGeom prst="rect">
            <a:avLst/>
          </a:prstGeom>
          <a:noFill/>
        </p:spPr>
        <p:txBody>
          <a:bodyPr wrap="none" rtlCol="0">
            <a:spAutoFit/>
          </a:bodyPr>
          <a:lstStyle/>
          <a:p>
            <a:r>
              <a:rPr lang="en-US" sz="2400" dirty="0"/>
              <a:t>THE ARENA STAGE</a:t>
            </a:r>
          </a:p>
        </p:txBody>
      </p:sp>
      <p:sp>
        <p:nvSpPr>
          <p:cNvPr id="9" name="TextBox 8"/>
          <p:cNvSpPr txBox="1"/>
          <p:nvPr/>
        </p:nvSpPr>
        <p:spPr>
          <a:xfrm>
            <a:off x="3854824" y="6176605"/>
            <a:ext cx="3228618" cy="738664"/>
          </a:xfrm>
          <a:prstGeom prst="rect">
            <a:avLst/>
          </a:prstGeom>
          <a:noFill/>
        </p:spPr>
        <p:txBody>
          <a:bodyPr wrap="none" rtlCol="0">
            <a:spAutoFit/>
          </a:bodyPr>
          <a:lstStyle/>
          <a:p>
            <a:r>
              <a:rPr lang="en-US" sz="2400" dirty="0"/>
              <a:t>THE THRUST STAGE</a:t>
            </a:r>
          </a:p>
          <a:p>
            <a:endParaRPr lang="en-US" dirty="0"/>
          </a:p>
        </p:txBody>
      </p:sp>
    </p:spTree>
    <p:extLst>
      <p:ext uri="{BB962C8B-B14F-4D97-AF65-F5344CB8AC3E}">
        <p14:creationId xmlns:p14="http://schemas.microsoft.com/office/powerpoint/2010/main" val="1090824832"/>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82F13CE-BABC-C249-B217-8C8BF24CC2E4}"/>
              </a:ext>
            </a:extLst>
          </p:cNvPr>
          <p:cNvSpPr txBox="1"/>
          <p:nvPr/>
        </p:nvSpPr>
        <p:spPr>
          <a:xfrm>
            <a:off x="921327" y="2136338"/>
            <a:ext cx="7301345" cy="2585323"/>
          </a:xfrm>
          <a:prstGeom prst="rect">
            <a:avLst/>
          </a:prstGeom>
          <a:noFill/>
        </p:spPr>
        <p:txBody>
          <a:bodyPr wrap="square" rtlCol="0">
            <a:spAutoFit/>
          </a:bodyPr>
          <a:lstStyle/>
          <a:p>
            <a:pPr algn="ctr"/>
            <a:r>
              <a:rPr lang="en-US" sz="5400" dirty="0">
                <a:latin typeface="Chalkduster" panose="03050602040202020205" pitchFamily="66" charset="77"/>
              </a:rPr>
              <a:t>… Onto look at what we put in these spaces …</a:t>
            </a:r>
          </a:p>
        </p:txBody>
      </p:sp>
    </p:spTree>
    <p:extLst>
      <p:ext uri="{BB962C8B-B14F-4D97-AF65-F5344CB8AC3E}">
        <p14:creationId xmlns:p14="http://schemas.microsoft.com/office/powerpoint/2010/main" val="2423967258"/>
      </p:ext>
    </p:extLst>
  </p:cSld>
  <p:clrMapOvr>
    <a:masterClrMapping/>
  </p:clrMapOvr>
</p:sld>
</file>

<file path=ppt/theme/theme1.xml><?xml version="1.0" encoding="utf-8"?>
<a:theme xmlns:a="http://schemas.openxmlformats.org/drawingml/2006/main" name="Atlas">
  <a:themeElements>
    <a:clrScheme name="Atlas">
      <a:dk1>
        <a:sysClr val="windowText" lastClr="000000"/>
      </a:dk1>
      <a:lt1>
        <a:sysClr val="window" lastClr="FFFFFF"/>
      </a:lt1>
      <a:dk2>
        <a:srgbClr val="454545"/>
      </a:dk2>
      <a:lt2>
        <a:srgbClr val="E0E0E0"/>
      </a:lt2>
      <a:accent1>
        <a:srgbClr val="F81B02"/>
      </a:accent1>
      <a:accent2>
        <a:srgbClr val="FC7715"/>
      </a:accent2>
      <a:accent3>
        <a:srgbClr val="AFBF41"/>
      </a:accent3>
      <a:accent4>
        <a:srgbClr val="50C49F"/>
      </a:accent4>
      <a:accent5>
        <a:srgbClr val="3B95C4"/>
      </a:accent5>
      <a:accent6>
        <a:srgbClr val="B560D4"/>
      </a:accent6>
      <a:hlink>
        <a:srgbClr val="FC5A1A"/>
      </a:hlink>
      <a:folHlink>
        <a:srgbClr val="B49E74"/>
      </a:folHlink>
    </a:clrScheme>
    <a:fontScheme name="Atlas">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tlas">
      <a:fillStyleLst>
        <a:solidFill>
          <a:schemeClr val="phClr"/>
        </a:solidFill>
        <a:gradFill rotWithShape="1">
          <a:gsLst>
            <a:gs pos="0">
              <a:schemeClr val="phClr">
                <a:tint val="62000"/>
                <a:alpha val="60000"/>
                <a:satMod val="109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hade val="90000"/>
            </a:schemeClr>
          </a:solidFill>
          <a:prstDash val="solid"/>
        </a:ln>
        <a:ln w="15875" cap="flat" cmpd="sng" algn="ctr">
          <a:solidFill>
            <a:schemeClr val="phClr">
              <a:shade val="90000"/>
            </a:scheme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38100" dist="25400" dir="5400000" rotWithShape="0">
              <a:srgbClr val="000000">
                <a:alpha val="75000"/>
              </a:srgbClr>
            </a:outerShdw>
          </a:effectLst>
          <a:scene3d>
            <a:camera prst="orthographicFront">
              <a:rot lat="0" lon="0" rev="0"/>
            </a:camera>
            <a:lightRig rig="threePt" dir="tl"/>
          </a:scene3d>
          <a:sp3d>
            <a:bevelT w="0" h="0"/>
          </a:sp3d>
        </a:effectStyle>
      </a:effectStyleLst>
      <a:bgFillStyleLst>
        <a:solidFill>
          <a:schemeClr val="phClr"/>
        </a:solidFill>
        <a:solidFill>
          <a:schemeClr val="phClr"/>
        </a:solidFill>
        <a:gradFill rotWithShape="1">
          <a:gsLst>
            <a:gs pos="10000">
              <a:schemeClr val="phClr">
                <a:tint val="94000"/>
                <a:lumMod val="116000"/>
              </a:schemeClr>
            </a:gs>
            <a:gs pos="100000">
              <a:schemeClr val="phClr">
                <a:tint val="98000"/>
                <a:shade val="86000"/>
                <a:satMod val="90000"/>
                <a:lumMod val="88000"/>
              </a:schemeClr>
            </a:gs>
          </a:gsLst>
          <a:path path="circle">
            <a:fillToRect l="50000" t="15000" r="50000" b="169000"/>
          </a:path>
        </a:gradFill>
      </a:bgFillStyleLst>
    </a:fmtScheme>
  </a:themeElements>
  <a:objectDefaults/>
  <a:extraClrSchemeLst/>
  <a:extLst>
    <a:ext uri="{05A4C25C-085E-4340-85A3-A5531E510DB2}">
      <thm15:themeFamily xmlns:thm15="http://schemas.microsoft.com/office/thememl/2012/main" name="Atlas" id="{5156B0E4-0EB1-49FE-A26B-15F6F698AEC6}" vid="{508F7963-D0B5-43F7-BB2C-FCE3009C08E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3</TotalTime>
  <Words>4237</Words>
  <Application>Microsoft Office PowerPoint</Application>
  <PresentationFormat>On-screen Show (4:3)</PresentationFormat>
  <Paragraphs>386</Paragraphs>
  <Slides>73</Slides>
  <Notes>3</Notes>
  <HiddenSlides>0</HiddenSlides>
  <MMClips>0</MMClips>
  <ScaleCrop>false</ScaleCrop>
  <HeadingPairs>
    <vt:vector size="4" baseType="variant">
      <vt:variant>
        <vt:lpstr>Theme</vt:lpstr>
      </vt:variant>
      <vt:variant>
        <vt:i4>1</vt:i4>
      </vt:variant>
      <vt:variant>
        <vt:lpstr>Slide Titles</vt:lpstr>
      </vt:variant>
      <vt:variant>
        <vt:i4>73</vt:i4>
      </vt:variant>
    </vt:vector>
  </HeadingPairs>
  <TitlesOfParts>
    <vt:vector size="74" baseType="lpstr">
      <vt:lpstr>Atlas</vt:lpstr>
      <vt:lpstr>HISTORY OF SCENOGRAPHY:  THE SPACES</vt:lpstr>
      <vt:lpstr>LET’S START AT THE VERY BEGINNING…..  The Ancient Greeks!  </vt:lpstr>
      <vt:lpstr>THE SPACE  - 500 BC 2500 YEARS AGO</vt:lpstr>
      <vt:lpstr>THE SPACE - about 200 years later…</vt:lpstr>
      <vt:lpstr>THE SPACE - about 200 years later…</vt:lpstr>
      <vt:lpstr>WHAT CAME NEXT?</vt:lpstr>
      <vt:lpstr>THE SPACE – 55 BC… </vt:lpstr>
      <vt:lpstr>THE SPACE - 12 BC – 2027 years ago… </vt:lpstr>
      <vt:lpstr>WHAT CAME NEXT?</vt:lpstr>
      <vt:lpstr>DIFFERENT SPACES…  the Dark Ages to the Middle Ages </vt:lpstr>
      <vt:lpstr>By the 15th Century more sophisticated, semi-permanent structures were erected as “stages” for the plays which were performed in cycles over several days.</vt:lpstr>
      <vt:lpstr>PowerPoint Presentation</vt:lpstr>
      <vt:lpstr>IN THE MEANTIME… in Japan</vt:lpstr>
      <vt:lpstr>Noh SPACES…</vt:lpstr>
      <vt:lpstr>Noh SPACES… the layout</vt:lpstr>
      <vt:lpstr>THE Renaissance SPACES 14th – 17th Centuries</vt:lpstr>
      <vt:lpstr>WHO WAS Vitruvius? </vt:lpstr>
      <vt:lpstr>THE Renaissance SPACES</vt:lpstr>
      <vt:lpstr>AND AT THE SAME TIME IN ITALY…   COMMEDIA DELL’ARTE </vt:lpstr>
      <vt:lpstr>COMMEDIA DELL’ARTE… </vt:lpstr>
      <vt:lpstr>Meanwhile, back in England… THE Elizabethan SPACE…  </vt:lpstr>
      <vt:lpstr>AN Elizabethan SPACE…   The Swan</vt:lpstr>
      <vt:lpstr>A SPACE – THE GLOBE</vt:lpstr>
      <vt:lpstr>THE GLOBE</vt:lpstr>
      <vt:lpstr>Meanwhile, back in Italy… THE SPACE WAS changing…</vt:lpstr>
      <vt:lpstr>Let’s look inside…</vt:lpstr>
      <vt:lpstr>Meanwhile, back in England… Inigo Jones was transforming THE SPACE…</vt:lpstr>
      <vt:lpstr>Inigo Jones… </vt:lpstr>
      <vt:lpstr>Inigo Jones … </vt:lpstr>
      <vt:lpstr>Inigo Jones …  </vt:lpstr>
      <vt:lpstr>Inigo Jones … </vt:lpstr>
      <vt:lpstr>A NEW SPACE - OPERA!</vt:lpstr>
      <vt:lpstr>OPERA … TEATRO SS. GIOVANNI E PAOLO  (1637)</vt:lpstr>
      <vt:lpstr>OPERA … SALLE DES MACHINES (1662) </vt:lpstr>
      <vt:lpstr>OPERA … COMÉDIE FRANÇAISE, PARIS (1680) </vt:lpstr>
      <vt:lpstr>CIVIL WAR IN ENGLAND!</vt:lpstr>
      <vt:lpstr>A PLAYHOUSE SPACE </vt:lpstr>
      <vt:lpstr>A PLAYHOUSE SPACE …</vt:lpstr>
      <vt:lpstr>A PLAYHOUSE SPACE</vt:lpstr>
      <vt:lpstr>Theatre Royal, Drury Lane</vt:lpstr>
      <vt:lpstr>Theatre Royal, Drury Lane</vt:lpstr>
      <vt:lpstr>Theatre Royal, Covent Garden - 1794</vt:lpstr>
      <vt:lpstr>Theatre Royal, Drury Lane – 1797</vt:lpstr>
      <vt:lpstr>Provincial SPACES (late 18th and early 19th centuries) </vt:lpstr>
      <vt:lpstr>Sparrow Hill Theatre Loughborough - 1822</vt:lpstr>
      <vt:lpstr>Stage and Auditorium -  Space</vt:lpstr>
      <vt:lpstr>Drury Lane - AGAIN!</vt:lpstr>
      <vt:lpstr>SPACE – THE MECHANICS</vt:lpstr>
      <vt:lpstr>THE MECHANICS …</vt:lpstr>
      <vt:lpstr>The Mechanics …</vt:lpstr>
      <vt:lpstr>The Mechanics … </vt:lpstr>
      <vt:lpstr>The Mechanics … the FLY TOWER</vt:lpstr>
      <vt:lpstr>WAGNER’S SPACE</vt:lpstr>
      <vt:lpstr>WAGNER’S SPACE …</vt:lpstr>
      <vt:lpstr>WAGNER’S SPACE …</vt:lpstr>
      <vt:lpstr>The Nineteenth Century - the CHANGES </vt:lpstr>
      <vt:lpstr>The Nineteenth Century - the CHANGES </vt:lpstr>
      <vt:lpstr>The Nineteenth Century - the CHANGES</vt:lpstr>
      <vt:lpstr>The Nineteenth Century - the CHANGES</vt:lpstr>
      <vt:lpstr>The Nineteenth Century - the CHANGES</vt:lpstr>
      <vt:lpstr>The Twentieth Century – NEW SPACES</vt:lpstr>
      <vt:lpstr>The Twentieth Century – NEW SPACES</vt:lpstr>
      <vt:lpstr>The Twentieth Century – NEW SPACES</vt:lpstr>
      <vt:lpstr>The Twentieth Century – NEW SPACES</vt:lpstr>
      <vt:lpstr>The Twentieth Century – NEW SPACES</vt:lpstr>
      <vt:lpstr>The Twentieth Century – NEW SPACES</vt:lpstr>
      <vt:lpstr>The Twentieth Century – NEW SPACES</vt:lpstr>
      <vt:lpstr>The Twentieth Century – NEW SPACES</vt:lpstr>
      <vt:lpstr>The Twentieth Century – NEW SPACES</vt:lpstr>
      <vt:lpstr>The Twentieth Century – NEW SPACES</vt:lpstr>
      <vt:lpstr>The Twentieth Century – NEW SPACES</vt:lpstr>
      <vt:lpstr>The Twentieth Century – NEW SPACES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HISTORY OF SCENOGRAPHY:  THE SPACES</dc:title>
  <dc:creator>David Atkinson</dc:creator>
  <cp:lastModifiedBy>David Atkinson</cp:lastModifiedBy>
  <cp:revision>5</cp:revision>
  <dcterms:created xsi:type="dcterms:W3CDTF">2020-10-09T07:50:05Z</dcterms:created>
  <dcterms:modified xsi:type="dcterms:W3CDTF">2025-11-21T10:08:14Z</dcterms:modified>
</cp:coreProperties>
</file>