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9" r:id="rId2"/>
    <p:sldId id="260" r:id="rId3"/>
    <p:sldId id="276" r:id="rId4"/>
    <p:sldId id="277" r:id="rId5"/>
    <p:sldId id="268" r:id="rId6"/>
    <p:sldId id="269" r:id="rId7"/>
    <p:sldId id="270" r:id="rId8"/>
    <p:sldId id="271" r:id="rId9"/>
    <p:sldId id="288" r:id="rId10"/>
    <p:sldId id="289" r:id="rId11"/>
    <p:sldId id="274" r:id="rId12"/>
    <p:sldId id="279" r:id="rId13"/>
    <p:sldId id="266" r:id="rId14"/>
    <p:sldId id="287" r:id="rId15"/>
    <p:sldId id="261" r:id="rId16"/>
    <p:sldId id="262" r:id="rId17"/>
    <p:sldId id="263" r:id="rId18"/>
    <p:sldId id="267" r:id="rId19"/>
    <p:sldId id="284" r:id="rId20"/>
    <p:sldId id="286" r:id="rId21"/>
    <p:sldId id="278" r:id="rId22"/>
    <p:sldId id="280" r:id="rId23"/>
    <p:sldId id="282" r:id="rId24"/>
    <p:sldId id="283" r:id="rId25"/>
    <p:sldId id="27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5EDFC6-AAFD-D868-707C-A0AF4EDA3F06}" v="6804" dt="2024-01-26T14:03:11.614"/>
    <p1510:client id="{AE8E02C9-0E22-4FA2-AC1A-375D58EF0554}" v="4373" dt="2024-01-25T20:32:34.6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e Williams (2304301)" userId="S::2304301@student.uwtsd.ac.uk::d63145a7-2d2d-4753-a368-b41d2e323d59" providerId="AD" clId="Web-{AE8E02C9-0E22-4FA2-AC1A-375D58EF0554}"/>
    <pc:docChg chg="addSld delSld modSld sldOrd addMainMaster delMainMaster">
      <pc:chgData name="Maddie Williams (2304301)" userId="S::2304301@student.uwtsd.ac.uk::d63145a7-2d2d-4753-a368-b41d2e323d59" providerId="AD" clId="Web-{AE8E02C9-0E22-4FA2-AC1A-375D58EF0554}" dt="2024-01-25T20:32:34.618" v="3560"/>
      <pc:docMkLst>
        <pc:docMk/>
      </pc:docMkLst>
      <pc:sldChg chg="addSp modSp del mod modClrScheme chgLayout">
        <pc:chgData name="Maddie Williams (2304301)" userId="S::2304301@student.uwtsd.ac.uk::d63145a7-2d2d-4753-a368-b41d2e323d59" providerId="AD" clId="Web-{AE8E02C9-0E22-4FA2-AC1A-375D58EF0554}" dt="2024-01-25T19:18:26.269" v="1956"/>
        <pc:sldMkLst>
          <pc:docMk/>
          <pc:sldMk cId="109857222" sldId="256"/>
        </pc:sldMkLst>
        <pc:spChg chg="add mod">
          <ac:chgData name="Maddie Williams (2304301)" userId="S::2304301@student.uwtsd.ac.uk::d63145a7-2d2d-4753-a368-b41d2e323d59" providerId="AD" clId="Web-{AE8E02C9-0E22-4FA2-AC1A-375D58EF0554}" dt="2024-01-25T17:39:00.115" v="253" actId="14100"/>
          <ac:spMkLst>
            <pc:docMk/>
            <pc:sldMk cId="109857222" sldId="256"/>
            <ac:spMk id="5" creationId="{F80BEE13-1933-1AF9-28B8-CE6ECA6A6DAB}"/>
          </ac:spMkLst>
        </pc:spChg>
        <pc:graphicFrameChg chg="add mod modGraphic">
          <ac:chgData name="Maddie Williams (2304301)" userId="S::2304301@student.uwtsd.ac.uk::d63145a7-2d2d-4753-a368-b41d2e323d59" providerId="AD" clId="Web-{AE8E02C9-0E22-4FA2-AC1A-375D58EF0554}" dt="2024-01-25T17:38:06.597" v="191" actId="1076"/>
          <ac:graphicFrameMkLst>
            <pc:docMk/>
            <pc:sldMk cId="109857222" sldId="256"/>
            <ac:graphicFrameMk id="4" creationId="{643D4A16-F4B6-25DD-D616-35111D75A299}"/>
          </ac:graphicFrameMkLst>
        </pc:graphicFrameChg>
      </pc:sldChg>
      <pc:sldChg chg="addSp delSp modSp new mod ord modClrScheme chgLayout">
        <pc:chgData name="Maddie Williams (2304301)" userId="S::2304301@student.uwtsd.ac.uk::d63145a7-2d2d-4753-a368-b41d2e323d59" providerId="AD" clId="Web-{AE8E02C9-0E22-4FA2-AC1A-375D58EF0554}" dt="2024-01-25T18:13:24.993" v="1943"/>
        <pc:sldMkLst>
          <pc:docMk/>
          <pc:sldMk cId="2214318597" sldId="257"/>
        </pc:sldMkLst>
        <pc:graphicFrameChg chg="add del mod modGraphic">
          <ac:chgData name="Maddie Williams (2304301)" userId="S::2304301@student.uwtsd.ac.uk::d63145a7-2d2d-4753-a368-b41d2e323d59" providerId="AD" clId="Web-{AE8E02C9-0E22-4FA2-AC1A-375D58EF0554}" dt="2024-01-25T18:03:36.641" v="1272"/>
          <ac:graphicFrameMkLst>
            <pc:docMk/>
            <pc:sldMk cId="2214318597" sldId="257"/>
            <ac:graphicFrameMk id="2" creationId="{ED167CAD-7599-C514-011B-C8354ECFEDF9}"/>
          </ac:graphicFrameMkLst>
        </pc:graphicFrameChg>
        <pc:graphicFrameChg chg="add del mod">
          <ac:chgData name="Maddie Williams (2304301)" userId="S::2304301@student.uwtsd.ac.uk::d63145a7-2d2d-4753-a368-b41d2e323d59" providerId="AD" clId="Web-{AE8E02C9-0E22-4FA2-AC1A-375D58EF0554}" dt="2024-01-25T17:40:18.149" v="260"/>
          <ac:graphicFrameMkLst>
            <pc:docMk/>
            <pc:sldMk cId="2214318597" sldId="257"/>
            <ac:graphicFrameMk id="3" creationId="{A95E016E-552B-7A8A-620B-A9EA2E32143F}"/>
          </ac:graphicFrameMkLst>
        </pc:graphicFrameChg>
        <pc:graphicFrameChg chg="add del mod modGraphic">
          <ac:chgData name="Maddie Williams (2304301)" userId="S::2304301@student.uwtsd.ac.uk::d63145a7-2d2d-4753-a368-b41d2e323d59" providerId="AD" clId="Web-{AE8E02C9-0E22-4FA2-AC1A-375D58EF0554}" dt="2024-01-25T18:04:57.285" v="1417"/>
          <ac:graphicFrameMkLst>
            <pc:docMk/>
            <pc:sldMk cId="2214318597" sldId="257"/>
            <ac:graphicFrameMk id="4" creationId="{1FCBD34C-5085-1B4C-B1AE-C532C5FDE4EE}"/>
          </ac:graphicFrameMkLst>
        </pc:graphicFrameChg>
        <pc:graphicFrameChg chg="add mod modGraphic">
          <ac:chgData name="Maddie Williams (2304301)" userId="S::2304301@student.uwtsd.ac.uk::d63145a7-2d2d-4753-a368-b41d2e323d59" providerId="AD" clId="Web-{AE8E02C9-0E22-4FA2-AC1A-375D58EF0554}" dt="2024-01-25T18:13:24.993" v="1943"/>
          <ac:graphicFrameMkLst>
            <pc:docMk/>
            <pc:sldMk cId="2214318597" sldId="257"/>
            <ac:graphicFrameMk id="5" creationId="{2D821759-219D-9C7C-3F71-EE81FAF440AD}"/>
          </ac:graphicFrameMkLst>
        </pc:graphicFrameChg>
      </pc:sldChg>
      <pc:sldChg chg="new del mod modClrScheme chgLayout">
        <pc:chgData name="Maddie Williams (2304301)" userId="S::2304301@student.uwtsd.ac.uk::d63145a7-2d2d-4753-a368-b41d2e323d59" providerId="AD" clId="Web-{AE8E02C9-0E22-4FA2-AC1A-375D58EF0554}" dt="2024-01-25T17:56:58.688" v="932"/>
        <pc:sldMkLst>
          <pc:docMk/>
          <pc:sldMk cId="960637477" sldId="258"/>
        </pc:sldMkLst>
      </pc:sldChg>
      <pc:sldChg chg="addSp delSp modSp new mod setBg">
        <pc:chgData name="Maddie Williams (2304301)" userId="S::2304301@student.uwtsd.ac.uk::d63145a7-2d2d-4753-a368-b41d2e323d59" providerId="AD" clId="Web-{AE8E02C9-0E22-4FA2-AC1A-375D58EF0554}" dt="2024-01-25T19:39:40.067" v="2679" actId="1076"/>
        <pc:sldMkLst>
          <pc:docMk/>
          <pc:sldMk cId="581531712" sldId="259"/>
        </pc:sldMkLst>
        <pc:spChg chg="mod">
          <ac:chgData name="Maddie Williams (2304301)" userId="S::2304301@student.uwtsd.ac.uk::d63145a7-2d2d-4753-a368-b41d2e323d59" providerId="AD" clId="Web-{AE8E02C9-0E22-4FA2-AC1A-375D58EF0554}" dt="2024-01-25T19:39:40.067" v="2679" actId="1076"/>
          <ac:spMkLst>
            <pc:docMk/>
            <pc:sldMk cId="581531712" sldId="259"/>
            <ac:spMk id="2" creationId="{118B9CBB-4466-B094-1671-23FD2BA06A41}"/>
          </ac:spMkLst>
        </pc:spChg>
        <pc:spChg chg="add del">
          <ac:chgData name="Maddie Williams (2304301)" userId="S::2304301@student.uwtsd.ac.uk::d63145a7-2d2d-4753-a368-b41d2e323d59" providerId="AD" clId="Web-{AE8E02C9-0E22-4FA2-AC1A-375D58EF0554}" dt="2024-01-25T17:53:56.056" v="873"/>
          <ac:spMkLst>
            <pc:docMk/>
            <pc:sldMk cId="581531712" sldId="259"/>
            <ac:spMk id="7" creationId="{489B7BFD-8F45-4093-AD9C-91B15B0503D9}"/>
          </ac:spMkLst>
        </pc:spChg>
        <pc:spChg chg="add del">
          <ac:chgData name="Maddie Williams (2304301)" userId="S::2304301@student.uwtsd.ac.uk::d63145a7-2d2d-4753-a368-b41d2e323d59" providerId="AD" clId="Web-{AE8E02C9-0E22-4FA2-AC1A-375D58EF0554}" dt="2024-01-25T17:53:56.056" v="873"/>
          <ac:spMkLst>
            <pc:docMk/>
            <pc:sldMk cId="581531712" sldId="259"/>
            <ac:spMk id="13" creationId="{498F8FF6-43B4-494A-AF8F-123A4983EDF7}"/>
          </ac:spMkLst>
        </pc:spChg>
        <pc:spChg chg="add del">
          <ac:chgData name="Maddie Williams (2304301)" userId="S::2304301@student.uwtsd.ac.uk::d63145a7-2d2d-4753-a368-b41d2e323d59" providerId="AD" clId="Web-{AE8E02C9-0E22-4FA2-AC1A-375D58EF0554}" dt="2024-01-25T17:53:56.056" v="873"/>
          <ac:spMkLst>
            <pc:docMk/>
            <pc:sldMk cId="581531712" sldId="259"/>
            <ac:spMk id="15" creationId="{2B06059C-C357-4011-82B9-9C0106301384}"/>
          </ac:spMkLst>
        </pc:spChg>
        <pc:spChg chg="add del">
          <ac:chgData name="Maddie Williams (2304301)" userId="S::2304301@student.uwtsd.ac.uk::d63145a7-2d2d-4753-a368-b41d2e323d59" providerId="AD" clId="Web-{AE8E02C9-0E22-4FA2-AC1A-375D58EF0554}" dt="2024-01-25T17:53:56.056" v="873"/>
          <ac:spMkLst>
            <pc:docMk/>
            <pc:sldMk cId="581531712" sldId="259"/>
            <ac:spMk id="17" creationId="{5AFEC601-A132-47EE-B0C2-B38ACD9FCE6F}"/>
          </ac:spMkLst>
        </pc:spChg>
        <pc:spChg chg="add del">
          <ac:chgData name="Maddie Williams (2304301)" userId="S::2304301@student.uwtsd.ac.uk::d63145a7-2d2d-4753-a368-b41d2e323d59" providerId="AD" clId="Web-{AE8E02C9-0E22-4FA2-AC1A-375D58EF0554}" dt="2024-01-25T17:53:56.056" v="873"/>
          <ac:spMkLst>
            <pc:docMk/>
            <pc:sldMk cId="581531712" sldId="259"/>
            <ac:spMk id="19" creationId="{279CAF82-0ECF-42BE-8F37-F71941E5D410}"/>
          </ac:spMkLst>
        </pc:spChg>
        <pc:spChg chg="add del">
          <ac:chgData name="Maddie Williams (2304301)" userId="S::2304301@student.uwtsd.ac.uk::d63145a7-2d2d-4753-a368-b41d2e323d59" providerId="AD" clId="Web-{AE8E02C9-0E22-4FA2-AC1A-375D58EF0554}" dt="2024-01-25T17:53:56.056" v="873"/>
          <ac:spMkLst>
            <pc:docMk/>
            <pc:sldMk cId="581531712" sldId="259"/>
            <ac:spMk id="21" creationId="{218E095B-4870-4AD5-9C41-C16D59523501}"/>
          </ac:spMkLst>
        </pc:spChg>
        <pc:spChg chg="add del">
          <ac:chgData name="Maddie Williams (2304301)" userId="S::2304301@student.uwtsd.ac.uk::d63145a7-2d2d-4753-a368-b41d2e323d59" providerId="AD" clId="Web-{AE8E02C9-0E22-4FA2-AC1A-375D58EF0554}" dt="2024-01-25T17:53:56.056" v="873"/>
          <ac:spMkLst>
            <pc:docMk/>
            <pc:sldMk cId="581531712" sldId="259"/>
            <ac:spMk id="30" creationId="{033BC44A-0661-43B4-9C14-FD5963C226AE}"/>
          </ac:spMkLst>
        </pc:spChg>
        <pc:spChg chg="add del">
          <ac:chgData name="Maddie Williams (2304301)" userId="S::2304301@student.uwtsd.ac.uk::d63145a7-2d2d-4753-a368-b41d2e323d59" providerId="AD" clId="Web-{AE8E02C9-0E22-4FA2-AC1A-375D58EF0554}" dt="2024-01-25T17:53:56.056" v="873"/>
          <ac:spMkLst>
            <pc:docMk/>
            <pc:sldMk cId="581531712" sldId="259"/>
            <ac:spMk id="32" creationId="{BE8CB2F0-2F5A-4EBD-B214-E0309C31F578}"/>
          </ac:spMkLst>
        </pc:spChg>
        <pc:spChg chg="add del">
          <ac:chgData name="Maddie Williams (2304301)" userId="S::2304301@student.uwtsd.ac.uk::d63145a7-2d2d-4753-a368-b41d2e323d59" providerId="AD" clId="Web-{AE8E02C9-0E22-4FA2-AC1A-375D58EF0554}" dt="2024-01-25T17:53:56.056" v="873"/>
          <ac:spMkLst>
            <pc:docMk/>
            <pc:sldMk cId="581531712" sldId="259"/>
            <ac:spMk id="34" creationId="{FFD3887D-244B-4EC4-9208-E304984C5D0F}"/>
          </ac:spMkLst>
        </pc:spChg>
        <pc:spChg chg="add del">
          <ac:chgData name="Maddie Williams (2304301)" userId="S::2304301@student.uwtsd.ac.uk::d63145a7-2d2d-4753-a368-b41d2e323d59" providerId="AD" clId="Web-{AE8E02C9-0E22-4FA2-AC1A-375D58EF0554}" dt="2024-01-25T17:53:56.056" v="873"/>
          <ac:spMkLst>
            <pc:docMk/>
            <pc:sldMk cId="581531712" sldId="259"/>
            <ac:spMk id="36" creationId="{97224C31-855E-4593-8A58-5B2B0CC4F537}"/>
          </ac:spMkLst>
        </pc:spChg>
        <pc:spChg chg="add">
          <ac:chgData name="Maddie Williams (2304301)" userId="S::2304301@student.uwtsd.ac.uk::d63145a7-2d2d-4753-a368-b41d2e323d59" providerId="AD" clId="Web-{AE8E02C9-0E22-4FA2-AC1A-375D58EF0554}" dt="2024-01-25T17:53:56.056" v="873"/>
          <ac:spMkLst>
            <pc:docMk/>
            <pc:sldMk cId="581531712" sldId="259"/>
            <ac:spMk id="42" creationId="{676A1B86-DC99-46B9-B5AA-A7E928EA9CF7}"/>
          </ac:spMkLst>
        </pc:spChg>
        <pc:spChg chg="add">
          <ac:chgData name="Maddie Williams (2304301)" userId="S::2304301@student.uwtsd.ac.uk::d63145a7-2d2d-4753-a368-b41d2e323d59" providerId="AD" clId="Web-{AE8E02C9-0E22-4FA2-AC1A-375D58EF0554}" dt="2024-01-25T17:53:56.056" v="873"/>
          <ac:spMkLst>
            <pc:docMk/>
            <pc:sldMk cId="581531712" sldId="259"/>
            <ac:spMk id="44" creationId="{E9304FFE-74E9-4316-B822-F35A685E2D09}"/>
          </ac:spMkLst>
        </pc:spChg>
        <pc:grpChg chg="add del">
          <ac:chgData name="Maddie Williams (2304301)" userId="S::2304301@student.uwtsd.ac.uk::d63145a7-2d2d-4753-a368-b41d2e323d59" providerId="AD" clId="Web-{AE8E02C9-0E22-4FA2-AC1A-375D58EF0554}" dt="2024-01-25T17:53:56.056" v="873"/>
          <ac:grpSpMkLst>
            <pc:docMk/>
            <pc:sldMk cId="581531712" sldId="259"/>
            <ac:grpSpMk id="9" creationId="{042BC7E5-76DB-4826-8C07-4A49B6353F76}"/>
          </ac:grpSpMkLst>
        </pc:grpChg>
        <pc:grpChg chg="add del">
          <ac:chgData name="Maddie Williams (2304301)" userId="S::2304301@student.uwtsd.ac.uk::d63145a7-2d2d-4753-a368-b41d2e323d59" providerId="AD" clId="Web-{AE8E02C9-0E22-4FA2-AC1A-375D58EF0554}" dt="2024-01-25T17:53:56.056" v="873"/>
          <ac:grpSpMkLst>
            <pc:docMk/>
            <pc:sldMk cId="581531712" sldId="259"/>
            <ac:grpSpMk id="23" creationId="{FB9739EB-7F66-433D-841F-AB3CD18700B7}"/>
          </ac:grpSpMkLst>
        </pc:grpChg>
        <pc:picChg chg="add">
          <ac:chgData name="Maddie Williams (2304301)" userId="S::2304301@student.uwtsd.ac.uk::d63145a7-2d2d-4753-a368-b41d2e323d59" providerId="AD" clId="Web-{AE8E02C9-0E22-4FA2-AC1A-375D58EF0554}" dt="2024-01-25T17:53:56.056" v="873"/>
          <ac:picMkLst>
            <pc:docMk/>
            <pc:sldMk cId="581531712" sldId="259"/>
            <ac:picMk id="38" creationId="{B20FB189-1C79-BE3D-5808-EB405874A478}"/>
          </ac:picMkLst>
        </pc:picChg>
      </pc:sldChg>
      <pc:sldChg chg="addSp modSp new mod setBg">
        <pc:chgData name="Maddie Williams (2304301)" userId="S::2304301@student.uwtsd.ac.uk::d63145a7-2d2d-4753-a368-b41d2e323d59" providerId="AD" clId="Web-{AE8E02C9-0E22-4FA2-AC1A-375D58EF0554}" dt="2024-01-25T19:39:52.505" v="2680" actId="20577"/>
        <pc:sldMkLst>
          <pc:docMk/>
          <pc:sldMk cId="2482350531" sldId="260"/>
        </pc:sldMkLst>
        <pc:spChg chg="mod">
          <ac:chgData name="Maddie Williams (2304301)" userId="S::2304301@student.uwtsd.ac.uk::d63145a7-2d2d-4753-a368-b41d2e323d59" providerId="AD" clId="Web-{AE8E02C9-0E22-4FA2-AC1A-375D58EF0554}" dt="2024-01-25T19:39:52.505" v="2680" actId="20577"/>
          <ac:spMkLst>
            <pc:docMk/>
            <pc:sldMk cId="2482350531" sldId="260"/>
            <ac:spMk id="2" creationId="{FFCF40E8-03EF-3559-B7C0-122465F9B2C6}"/>
          </ac:spMkLst>
        </pc:spChg>
        <pc:spChg chg="add">
          <ac:chgData name="Maddie Williams (2304301)" userId="S::2304301@student.uwtsd.ac.uk::d63145a7-2d2d-4753-a368-b41d2e323d59" providerId="AD" clId="Web-{AE8E02C9-0E22-4FA2-AC1A-375D58EF0554}" dt="2024-01-25T17:54:03.838" v="874"/>
          <ac:spMkLst>
            <pc:docMk/>
            <pc:sldMk cId="2482350531" sldId="260"/>
            <ac:spMk id="8" creationId="{EB0222B5-B739-82A9-5CCC-C5585AE12A69}"/>
          </ac:spMkLst>
        </pc:spChg>
        <pc:spChg chg="add">
          <ac:chgData name="Maddie Williams (2304301)" userId="S::2304301@student.uwtsd.ac.uk::d63145a7-2d2d-4753-a368-b41d2e323d59" providerId="AD" clId="Web-{AE8E02C9-0E22-4FA2-AC1A-375D58EF0554}" dt="2024-01-25T17:54:03.838" v="874"/>
          <ac:spMkLst>
            <pc:docMk/>
            <pc:sldMk cId="2482350531" sldId="260"/>
            <ac:spMk id="10" creationId="{5BE23E75-E7E9-4D9F-6D25-5512363F8621}"/>
          </ac:spMkLst>
        </pc:spChg>
        <pc:picChg chg="add">
          <ac:chgData name="Maddie Williams (2304301)" userId="S::2304301@student.uwtsd.ac.uk::d63145a7-2d2d-4753-a368-b41d2e323d59" providerId="AD" clId="Web-{AE8E02C9-0E22-4FA2-AC1A-375D58EF0554}" dt="2024-01-25T17:54:03.838" v="874"/>
          <ac:picMkLst>
            <pc:docMk/>
            <pc:sldMk cId="2482350531" sldId="260"/>
            <ac:picMk id="4" creationId="{C12B6644-528A-67BE-F7BE-C4AE22683727}"/>
          </ac:picMkLst>
        </pc:picChg>
        <pc:cxnChg chg="add">
          <ac:chgData name="Maddie Williams (2304301)" userId="S::2304301@student.uwtsd.ac.uk::d63145a7-2d2d-4753-a368-b41d2e323d59" providerId="AD" clId="Web-{AE8E02C9-0E22-4FA2-AC1A-375D58EF0554}" dt="2024-01-25T17:54:03.838" v="874"/>
          <ac:cxnSpMkLst>
            <pc:docMk/>
            <pc:sldMk cId="2482350531" sldId="260"/>
            <ac:cxnSpMk id="12" creationId="{61B115DB-65EB-3FC3-7284-CFDF4ADC60B6}"/>
          </ac:cxnSpMkLst>
        </pc:cxnChg>
      </pc:sldChg>
      <pc:sldChg chg="addSp delSp modSp new mod setBg">
        <pc:chgData name="Maddie Williams (2304301)" userId="S::2304301@student.uwtsd.ac.uk::d63145a7-2d2d-4753-a368-b41d2e323d59" providerId="AD" clId="Web-{AE8E02C9-0E22-4FA2-AC1A-375D58EF0554}" dt="2024-01-25T20:32:34.618" v="3560"/>
        <pc:sldMkLst>
          <pc:docMk/>
          <pc:sldMk cId="820668322" sldId="261"/>
        </pc:sldMkLst>
        <pc:spChg chg="del mod">
          <ac:chgData name="Maddie Williams (2304301)" userId="S::2304301@student.uwtsd.ac.uk::d63145a7-2d2d-4753-a368-b41d2e323d59" providerId="AD" clId="Web-{AE8E02C9-0E22-4FA2-AC1A-375D58EF0554}" dt="2024-01-25T20:31:48.224" v="3517"/>
          <ac:spMkLst>
            <pc:docMk/>
            <pc:sldMk cId="820668322" sldId="261"/>
            <ac:spMk id="2" creationId="{BD6D3D38-34C8-D83A-079A-6FE14023896C}"/>
          </ac:spMkLst>
        </pc:spChg>
        <pc:spChg chg="add del mod">
          <ac:chgData name="Maddie Williams (2304301)" userId="S::2304301@student.uwtsd.ac.uk::d63145a7-2d2d-4753-a368-b41d2e323d59" providerId="AD" clId="Web-{AE8E02C9-0E22-4FA2-AC1A-375D58EF0554}" dt="2024-01-25T17:59:32.913" v="985"/>
          <ac:spMkLst>
            <pc:docMk/>
            <pc:sldMk cId="820668322" sldId="261"/>
            <ac:spMk id="3" creationId="{57390267-3309-2175-2F2D-B295698DA088}"/>
          </ac:spMkLst>
        </pc:spChg>
        <pc:spChg chg="add del mod">
          <ac:chgData name="Maddie Williams (2304301)" userId="S::2304301@student.uwtsd.ac.uk::d63145a7-2d2d-4753-a368-b41d2e323d59" providerId="AD" clId="Web-{AE8E02C9-0E22-4FA2-AC1A-375D58EF0554}" dt="2024-01-25T20:32:04.960" v="3555"/>
          <ac:spMkLst>
            <pc:docMk/>
            <pc:sldMk cId="820668322" sldId="261"/>
            <ac:spMk id="7" creationId="{D9C8357A-60C3-D985-93EE-37516329642B}"/>
          </ac:spMkLst>
        </pc:spChg>
        <pc:spChg chg="add">
          <ac:chgData name="Maddie Williams (2304301)" userId="S::2304301@student.uwtsd.ac.uk::d63145a7-2d2d-4753-a368-b41d2e323d59" providerId="AD" clId="Web-{AE8E02C9-0E22-4FA2-AC1A-375D58EF0554}" dt="2024-01-25T20:32:34.618" v="3560"/>
          <ac:spMkLst>
            <pc:docMk/>
            <pc:sldMk cId="820668322" sldId="261"/>
            <ac:spMk id="10" creationId="{0B761509-3B9A-49A6-A84B-C3D86811697D}"/>
          </ac:spMkLst>
        </pc:spChg>
        <pc:spChg chg="add">
          <ac:chgData name="Maddie Williams (2304301)" userId="S::2304301@student.uwtsd.ac.uk::d63145a7-2d2d-4753-a368-b41d2e323d59" providerId="AD" clId="Web-{AE8E02C9-0E22-4FA2-AC1A-375D58EF0554}" dt="2024-01-25T20:32:34.618" v="3560"/>
          <ac:spMkLst>
            <pc:docMk/>
            <pc:sldMk cId="820668322" sldId="261"/>
            <ac:spMk id="12" creationId="{91DE43FD-EB47-414A-B0AB-169B0FFFA527}"/>
          </ac:spMkLst>
        </pc:spChg>
        <pc:grpChg chg="add">
          <ac:chgData name="Maddie Williams (2304301)" userId="S::2304301@student.uwtsd.ac.uk::d63145a7-2d2d-4753-a368-b41d2e323d59" providerId="AD" clId="Web-{AE8E02C9-0E22-4FA2-AC1A-375D58EF0554}" dt="2024-01-25T20:32:34.618" v="3560"/>
          <ac:grpSpMkLst>
            <pc:docMk/>
            <pc:sldMk cId="820668322" sldId="261"/>
            <ac:grpSpMk id="14" creationId="{58495BCC-CE77-4CC2-952E-846F41119FD5}"/>
          </ac:grpSpMkLst>
        </pc:grpChg>
        <pc:graphicFrameChg chg="add mod modGraphic">
          <ac:chgData name="Maddie Williams (2304301)" userId="S::2304301@student.uwtsd.ac.uk::d63145a7-2d2d-4753-a368-b41d2e323d59" providerId="AD" clId="Web-{AE8E02C9-0E22-4FA2-AC1A-375D58EF0554}" dt="2024-01-25T20:32:34.618" v="3560"/>
          <ac:graphicFrameMkLst>
            <pc:docMk/>
            <pc:sldMk cId="820668322" sldId="261"/>
            <ac:graphicFrameMk id="4" creationId="{5E722ACD-448B-73FF-6867-2E1A3E0B471F}"/>
          </ac:graphicFrameMkLst>
        </pc:graphicFrameChg>
        <pc:graphicFrameChg chg="add mod modGraphic">
          <ac:chgData name="Maddie Williams (2304301)" userId="S::2304301@student.uwtsd.ac.uk::d63145a7-2d2d-4753-a368-b41d2e323d59" providerId="AD" clId="Web-{AE8E02C9-0E22-4FA2-AC1A-375D58EF0554}" dt="2024-01-25T20:32:34.618" v="3560"/>
          <ac:graphicFrameMkLst>
            <pc:docMk/>
            <pc:sldMk cId="820668322" sldId="261"/>
            <ac:graphicFrameMk id="5" creationId="{8B2670A3-5078-F6FC-4C96-8477A1EAC549}"/>
          </ac:graphicFrameMkLst>
        </pc:graphicFrameChg>
      </pc:sldChg>
      <pc:sldChg chg="new del">
        <pc:chgData name="Maddie Williams (2304301)" userId="S::2304301@student.uwtsd.ac.uk::d63145a7-2d2d-4753-a368-b41d2e323d59" providerId="AD" clId="Web-{AE8E02C9-0E22-4FA2-AC1A-375D58EF0554}" dt="2024-01-25T17:57:22.924" v="935"/>
        <pc:sldMkLst>
          <pc:docMk/>
          <pc:sldMk cId="1677963248" sldId="261"/>
        </pc:sldMkLst>
      </pc:sldChg>
      <pc:sldChg chg="addSp delSp modSp new">
        <pc:chgData name="Maddie Williams (2304301)" userId="S::2304301@student.uwtsd.ac.uk::d63145a7-2d2d-4753-a368-b41d2e323d59" providerId="AD" clId="Web-{AE8E02C9-0E22-4FA2-AC1A-375D58EF0554}" dt="2024-01-25T18:08:13.012" v="1666"/>
        <pc:sldMkLst>
          <pc:docMk/>
          <pc:sldMk cId="502302710" sldId="262"/>
        </pc:sldMkLst>
        <pc:spChg chg="del">
          <ac:chgData name="Maddie Williams (2304301)" userId="S::2304301@student.uwtsd.ac.uk::d63145a7-2d2d-4753-a368-b41d2e323d59" providerId="AD" clId="Web-{AE8E02C9-0E22-4FA2-AC1A-375D58EF0554}" dt="2024-01-25T18:01:10.058" v="1078"/>
          <ac:spMkLst>
            <pc:docMk/>
            <pc:sldMk cId="502302710" sldId="262"/>
            <ac:spMk id="2" creationId="{E5FEADD0-77BD-51BE-F90A-EC68636A3D78}"/>
          </ac:spMkLst>
        </pc:spChg>
        <pc:graphicFrameChg chg="add mod modGraphic">
          <ac:chgData name="Maddie Williams (2304301)" userId="S::2304301@student.uwtsd.ac.uk::d63145a7-2d2d-4753-a368-b41d2e323d59" providerId="AD" clId="Web-{AE8E02C9-0E22-4FA2-AC1A-375D58EF0554}" dt="2024-01-25T18:08:13.012" v="1666"/>
          <ac:graphicFrameMkLst>
            <pc:docMk/>
            <pc:sldMk cId="502302710" sldId="262"/>
            <ac:graphicFrameMk id="4" creationId="{3983F1FF-E20D-42F8-093D-E9F5B6784F4C}"/>
          </ac:graphicFrameMkLst>
        </pc:graphicFrameChg>
      </pc:sldChg>
      <pc:sldChg chg="new del">
        <pc:chgData name="Maddie Williams (2304301)" userId="S::2304301@student.uwtsd.ac.uk::d63145a7-2d2d-4753-a368-b41d2e323d59" providerId="AD" clId="Web-{AE8E02C9-0E22-4FA2-AC1A-375D58EF0554}" dt="2024-01-25T17:57:23.721" v="936"/>
        <pc:sldMkLst>
          <pc:docMk/>
          <pc:sldMk cId="1227852146" sldId="262"/>
        </pc:sldMkLst>
      </pc:sldChg>
      <pc:sldChg chg="addSp delSp modSp new">
        <pc:chgData name="Maddie Williams (2304301)" userId="S::2304301@student.uwtsd.ac.uk::d63145a7-2d2d-4753-a368-b41d2e323d59" providerId="AD" clId="Web-{AE8E02C9-0E22-4FA2-AC1A-375D58EF0554}" dt="2024-01-25T18:15:21.747" v="1955"/>
        <pc:sldMkLst>
          <pc:docMk/>
          <pc:sldMk cId="4239609954" sldId="263"/>
        </pc:sldMkLst>
        <pc:spChg chg="del">
          <ac:chgData name="Maddie Williams (2304301)" userId="S::2304301@student.uwtsd.ac.uk::d63145a7-2d2d-4753-a368-b41d2e323d59" providerId="AD" clId="Web-{AE8E02C9-0E22-4FA2-AC1A-375D58EF0554}" dt="2024-01-25T18:03:53.142" v="1274"/>
          <ac:spMkLst>
            <pc:docMk/>
            <pc:sldMk cId="4239609954" sldId="263"/>
            <ac:spMk id="2" creationId="{38A2EA81-132E-FCF5-E1FA-FFE1721FBA55}"/>
          </ac:spMkLst>
        </pc:spChg>
        <pc:graphicFrameChg chg="add mod modGraphic">
          <ac:chgData name="Maddie Williams (2304301)" userId="S::2304301@student.uwtsd.ac.uk::d63145a7-2d2d-4753-a368-b41d2e323d59" providerId="AD" clId="Web-{AE8E02C9-0E22-4FA2-AC1A-375D58EF0554}" dt="2024-01-25T18:15:21.747" v="1955"/>
          <ac:graphicFrameMkLst>
            <pc:docMk/>
            <pc:sldMk cId="4239609954" sldId="263"/>
            <ac:graphicFrameMk id="4" creationId="{D7467DA6-3F59-88FC-F86C-2104CEE2AFC9}"/>
          </ac:graphicFrameMkLst>
        </pc:graphicFrameChg>
      </pc:sldChg>
      <pc:sldChg chg="addSp delSp modSp new del mod ord setBg">
        <pc:chgData name="Maddie Williams (2304301)" userId="S::2304301@student.uwtsd.ac.uk::d63145a7-2d2d-4753-a368-b41d2e323d59" providerId="AD" clId="Web-{AE8E02C9-0E22-4FA2-AC1A-375D58EF0554}" dt="2024-01-25T19:45:38.977" v="2747"/>
        <pc:sldMkLst>
          <pc:docMk/>
          <pc:sldMk cId="1488666840" sldId="264"/>
        </pc:sldMkLst>
        <pc:spChg chg="mod">
          <ac:chgData name="Maddie Williams (2304301)" userId="S::2304301@student.uwtsd.ac.uk::d63145a7-2d2d-4753-a368-b41d2e323d59" providerId="AD" clId="Web-{AE8E02C9-0E22-4FA2-AC1A-375D58EF0554}" dt="2024-01-25T19:41:35.373" v="2683"/>
          <ac:spMkLst>
            <pc:docMk/>
            <pc:sldMk cId="1488666840" sldId="264"/>
            <ac:spMk id="2" creationId="{E34BB36B-0A04-4F0B-A14D-FF2D5152F7DB}"/>
          </ac:spMkLst>
        </pc:spChg>
        <pc:spChg chg="add mod">
          <ac:chgData name="Maddie Williams (2304301)" userId="S::2304301@student.uwtsd.ac.uk::d63145a7-2d2d-4753-a368-b41d2e323d59" providerId="AD" clId="Web-{AE8E02C9-0E22-4FA2-AC1A-375D58EF0554}" dt="2024-01-25T19:41:35.373" v="2683"/>
          <ac:spMkLst>
            <pc:docMk/>
            <pc:sldMk cId="1488666840" sldId="264"/>
            <ac:spMk id="3" creationId="{65E37569-1342-5F9E-13C1-45D4E226AD4F}"/>
          </ac:spMkLst>
        </pc:spChg>
        <pc:spChg chg="add del">
          <ac:chgData name="Maddie Williams (2304301)" userId="S::2304301@student.uwtsd.ac.uk::d63145a7-2d2d-4753-a368-b41d2e323d59" providerId="AD" clId="Web-{AE8E02C9-0E22-4FA2-AC1A-375D58EF0554}" dt="2024-01-25T19:41:35.342" v="2682"/>
          <ac:spMkLst>
            <pc:docMk/>
            <pc:sldMk cId="1488666840" sldId="264"/>
            <ac:spMk id="8" creationId="{43C823D3-D619-407C-89E0-C6F6B1E7A42A}"/>
          </ac:spMkLst>
        </pc:spChg>
        <pc:spChg chg="add del">
          <ac:chgData name="Maddie Williams (2304301)" userId="S::2304301@student.uwtsd.ac.uk::d63145a7-2d2d-4753-a368-b41d2e323d59" providerId="AD" clId="Web-{AE8E02C9-0E22-4FA2-AC1A-375D58EF0554}" dt="2024-01-25T19:41:35.342" v="2682"/>
          <ac:spMkLst>
            <pc:docMk/>
            <pc:sldMk cId="1488666840" sldId="264"/>
            <ac:spMk id="10" creationId="{047F8E3E-2FFA-4A0F-B3C7-E57ADDCFB415}"/>
          </ac:spMkLst>
        </pc:spChg>
        <pc:spChg chg="add">
          <ac:chgData name="Maddie Williams (2304301)" userId="S::2304301@student.uwtsd.ac.uk::d63145a7-2d2d-4753-a368-b41d2e323d59" providerId="AD" clId="Web-{AE8E02C9-0E22-4FA2-AC1A-375D58EF0554}" dt="2024-01-25T19:41:35.373" v="2683"/>
          <ac:spMkLst>
            <pc:docMk/>
            <pc:sldMk cId="1488666840" sldId="264"/>
            <ac:spMk id="24" creationId="{4BC99CB9-DDAD-44A2-8A1C-E3AF4E72DF5C}"/>
          </ac:spMkLst>
        </pc:spChg>
        <pc:spChg chg="add">
          <ac:chgData name="Maddie Williams (2304301)" userId="S::2304301@student.uwtsd.ac.uk::d63145a7-2d2d-4753-a368-b41d2e323d59" providerId="AD" clId="Web-{AE8E02C9-0E22-4FA2-AC1A-375D58EF0554}" dt="2024-01-25T19:41:35.373" v="2683"/>
          <ac:spMkLst>
            <pc:docMk/>
            <pc:sldMk cId="1488666840" sldId="264"/>
            <ac:spMk id="25" creationId="{64053CBF-3932-45FF-8285-EE5146085F3A}"/>
          </ac:spMkLst>
        </pc:spChg>
        <pc:grpChg chg="add del">
          <ac:chgData name="Maddie Williams (2304301)" userId="S::2304301@student.uwtsd.ac.uk::d63145a7-2d2d-4753-a368-b41d2e323d59" providerId="AD" clId="Web-{AE8E02C9-0E22-4FA2-AC1A-375D58EF0554}" dt="2024-01-25T19:41:35.342" v="2682"/>
          <ac:grpSpMkLst>
            <pc:docMk/>
            <pc:sldMk cId="1488666840" sldId="264"/>
            <ac:grpSpMk id="12" creationId="{33D939F1-7ABE-4D0E-946A-43F37F556AFD}"/>
          </ac:grpSpMkLst>
        </pc:grpChg>
        <pc:grpChg chg="add del">
          <ac:chgData name="Maddie Williams (2304301)" userId="S::2304301@student.uwtsd.ac.uk::d63145a7-2d2d-4753-a368-b41d2e323d59" providerId="AD" clId="Web-{AE8E02C9-0E22-4FA2-AC1A-375D58EF0554}" dt="2024-01-25T19:41:35.342" v="2682"/>
          <ac:grpSpMkLst>
            <pc:docMk/>
            <pc:sldMk cId="1488666840" sldId="264"/>
            <ac:grpSpMk id="18" creationId="{9DB3963A-4187-4A72-9DA4-CA6BADE22931}"/>
          </ac:grpSpMkLst>
        </pc:grpChg>
        <pc:grpChg chg="add">
          <ac:chgData name="Maddie Williams (2304301)" userId="S::2304301@student.uwtsd.ac.uk::d63145a7-2d2d-4753-a368-b41d2e323d59" providerId="AD" clId="Web-{AE8E02C9-0E22-4FA2-AC1A-375D58EF0554}" dt="2024-01-25T19:41:35.373" v="2683"/>
          <ac:grpSpMkLst>
            <pc:docMk/>
            <pc:sldMk cId="1488666840" sldId="264"/>
            <ac:grpSpMk id="26" creationId="{2E751C04-BEA6-446B-A678-9C74819EBD4C}"/>
          </ac:grpSpMkLst>
        </pc:grpChg>
        <pc:grpChg chg="add">
          <ac:chgData name="Maddie Williams (2304301)" userId="S::2304301@student.uwtsd.ac.uk::d63145a7-2d2d-4753-a368-b41d2e323d59" providerId="AD" clId="Web-{AE8E02C9-0E22-4FA2-AC1A-375D58EF0554}" dt="2024-01-25T19:41:35.373" v="2683"/>
          <ac:grpSpMkLst>
            <pc:docMk/>
            <pc:sldMk cId="1488666840" sldId="264"/>
            <ac:grpSpMk id="27" creationId="{B63ACBA3-DEFD-4C6D-BBA0-64468FA99C2D}"/>
          </ac:grpSpMkLst>
        </pc:grpChg>
      </pc:sldChg>
      <pc:sldChg chg="addSp delSp modSp new del ord">
        <pc:chgData name="Maddie Williams (2304301)" userId="S::2304301@student.uwtsd.ac.uk::d63145a7-2d2d-4753-a368-b41d2e323d59" providerId="AD" clId="Web-{AE8E02C9-0E22-4FA2-AC1A-375D58EF0554}" dt="2024-01-25T19:57:38.959" v="2947"/>
        <pc:sldMkLst>
          <pc:docMk/>
          <pc:sldMk cId="1013770990" sldId="265"/>
        </pc:sldMkLst>
        <pc:spChg chg="del mod">
          <ac:chgData name="Maddie Williams (2304301)" userId="S::2304301@student.uwtsd.ac.uk::d63145a7-2d2d-4753-a368-b41d2e323d59" providerId="AD" clId="Web-{AE8E02C9-0E22-4FA2-AC1A-375D58EF0554}" dt="2024-01-25T19:27:42.040" v="2296"/>
          <ac:spMkLst>
            <pc:docMk/>
            <pc:sldMk cId="1013770990" sldId="265"/>
            <ac:spMk id="2" creationId="{D9657727-4A5A-5C4C-4D64-96B4FDCF232C}"/>
          </ac:spMkLst>
        </pc:spChg>
        <pc:spChg chg="add mod">
          <ac:chgData name="Maddie Williams (2304301)" userId="S::2304301@student.uwtsd.ac.uk::d63145a7-2d2d-4753-a368-b41d2e323d59" providerId="AD" clId="Web-{AE8E02C9-0E22-4FA2-AC1A-375D58EF0554}" dt="2024-01-25T19:55:44.574" v="2908" actId="20577"/>
          <ac:spMkLst>
            <pc:docMk/>
            <pc:sldMk cId="1013770990" sldId="265"/>
            <ac:spMk id="3" creationId="{92437C40-851A-DAD6-27E0-F0A9319A6EE6}"/>
          </ac:spMkLst>
        </pc:spChg>
      </pc:sldChg>
      <pc:sldChg chg="addSp modSp new ord">
        <pc:chgData name="Maddie Williams (2304301)" userId="S::2304301@student.uwtsd.ac.uk::d63145a7-2d2d-4753-a368-b41d2e323d59" providerId="AD" clId="Web-{AE8E02C9-0E22-4FA2-AC1A-375D58EF0554}" dt="2024-01-25T20:02:44.452" v="2974" actId="20577"/>
        <pc:sldMkLst>
          <pc:docMk/>
          <pc:sldMk cId="2153707533" sldId="266"/>
        </pc:sldMkLst>
        <pc:spChg chg="mod">
          <ac:chgData name="Maddie Williams (2304301)" userId="S::2304301@student.uwtsd.ac.uk::d63145a7-2d2d-4753-a368-b41d2e323d59" providerId="AD" clId="Web-{AE8E02C9-0E22-4FA2-AC1A-375D58EF0554}" dt="2024-01-25T20:01:18.211" v="2961" actId="20577"/>
          <ac:spMkLst>
            <pc:docMk/>
            <pc:sldMk cId="2153707533" sldId="266"/>
            <ac:spMk id="2" creationId="{95004BCA-BCDE-9E7A-724D-3C31224F8707}"/>
          </ac:spMkLst>
        </pc:spChg>
        <pc:spChg chg="add mod">
          <ac:chgData name="Maddie Williams (2304301)" userId="S::2304301@student.uwtsd.ac.uk::d63145a7-2d2d-4753-a368-b41d2e323d59" providerId="AD" clId="Web-{AE8E02C9-0E22-4FA2-AC1A-375D58EF0554}" dt="2024-01-25T20:02:32.264" v="2970" actId="20577"/>
          <ac:spMkLst>
            <pc:docMk/>
            <pc:sldMk cId="2153707533" sldId="266"/>
            <ac:spMk id="3" creationId="{E5623DA1-2D0A-7657-6DAA-E3C8E4A2013F}"/>
          </ac:spMkLst>
        </pc:spChg>
        <pc:spChg chg="add mod">
          <ac:chgData name="Maddie Williams (2304301)" userId="S::2304301@student.uwtsd.ac.uk::d63145a7-2d2d-4753-a368-b41d2e323d59" providerId="AD" clId="Web-{AE8E02C9-0E22-4FA2-AC1A-375D58EF0554}" dt="2024-01-25T20:02:37.014" v="2971" actId="20577"/>
          <ac:spMkLst>
            <pc:docMk/>
            <pc:sldMk cId="2153707533" sldId="266"/>
            <ac:spMk id="4" creationId="{B13950E5-F794-F233-4659-35CA8C01C776}"/>
          </ac:spMkLst>
        </pc:spChg>
        <pc:spChg chg="add mod">
          <ac:chgData name="Maddie Williams (2304301)" userId="S::2304301@student.uwtsd.ac.uk::d63145a7-2d2d-4753-a368-b41d2e323d59" providerId="AD" clId="Web-{AE8E02C9-0E22-4FA2-AC1A-375D58EF0554}" dt="2024-01-25T20:02:41.327" v="2973" actId="20577"/>
          <ac:spMkLst>
            <pc:docMk/>
            <pc:sldMk cId="2153707533" sldId="266"/>
            <ac:spMk id="5" creationId="{B6B30BEB-0F22-4DEC-9A42-70B550845B43}"/>
          </ac:spMkLst>
        </pc:spChg>
        <pc:spChg chg="add mod">
          <ac:chgData name="Maddie Williams (2304301)" userId="S::2304301@student.uwtsd.ac.uk::d63145a7-2d2d-4753-a368-b41d2e323d59" providerId="AD" clId="Web-{AE8E02C9-0E22-4FA2-AC1A-375D58EF0554}" dt="2024-01-25T20:02:44.452" v="2974" actId="20577"/>
          <ac:spMkLst>
            <pc:docMk/>
            <pc:sldMk cId="2153707533" sldId="266"/>
            <ac:spMk id="6" creationId="{405966CB-932F-BC84-2270-DEC47105AC8A}"/>
          </ac:spMkLst>
        </pc:spChg>
      </pc:sldChg>
      <pc:sldChg chg="addSp modSp new ord">
        <pc:chgData name="Maddie Williams (2304301)" userId="S::2304301@student.uwtsd.ac.uk::d63145a7-2d2d-4753-a368-b41d2e323d59" providerId="AD" clId="Web-{AE8E02C9-0E22-4FA2-AC1A-375D58EF0554}" dt="2024-01-25T19:38:33.296" v="2672" actId="1076"/>
        <pc:sldMkLst>
          <pc:docMk/>
          <pc:sldMk cId="1442664384" sldId="267"/>
        </pc:sldMkLst>
        <pc:graphicFrameChg chg="add mod modGraphic">
          <ac:chgData name="Maddie Williams (2304301)" userId="S::2304301@student.uwtsd.ac.uk::d63145a7-2d2d-4753-a368-b41d2e323d59" providerId="AD" clId="Web-{AE8E02C9-0E22-4FA2-AC1A-375D58EF0554}" dt="2024-01-25T19:38:22.529" v="2668"/>
          <ac:graphicFrameMkLst>
            <pc:docMk/>
            <pc:sldMk cId="1442664384" sldId="267"/>
            <ac:graphicFrameMk id="4" creationId="{ED8A2551-C791-41B3-4C3E-B9AD4EC93B93}"/>
          </ac:graphicFrameMkLst>
        </pc:graphicFrameChg>
        <pc:picChg chg="add mod">
          <ac:chgData name="Maddie Williams (2304301)" userId="S::2304301@student.uwtsd.ac.uk::d63145a7-2d2d-4753-a368-b41d2e323d59" providerId="AD" clId="Web-{AE8E02C9-0E22-4FA2-AC1A-375D58EF0554}" dt="2024-01-25T19:38:33.296" v="2672" actId="1076"/>
          <ac:picMkLst>
            <pc:docMk/>
            <pc:sldMk cId="1442664384" sldId="267"/>
            <ac:picMk id="5" creationId="{E03DDAEC-3794-0D56-0562-71EAD76384C1}"/>
          </ac:picMkLst>
        </pc:picChg>
      </pc:sldChg>
      <pc:sldChg chg="addSp delSp modSp new mod setBg">
        <pc:chgData name="Maddie Williams (2304301)" userId="S::2304301@student.uwtsd.ac.uk::d63145a7-2d2d-4753-a368-b41d2e323d59" providerId="AD" clId="Web-{AE8E02C9-0E22-4FA2-AC1A-375D58EF0554}" dt="2024-01-25T19:45:08.942" v="2744" actId="1076"/>
        <pc:sldMkLst>
          <pc:docMk/>
          <pc:sldMk cId="1112399295" sldId="268"/>
        </pc:sldMkLst>
        <pc:spChg chg="mod">
          <ac:chgData name="Maddie Williams (2304301)" userId="S::2304301@student.uwtsd.ac.uk::d63145a7-2d2d-4753-a368-b41d2e323d59" providerId="AD" clId="Web-{AE8E02C9-0E22-4FA2-AC1A-375D58EF0554}" dt="2024-01-25T19:43:38.076" v="2719" actId="1076"/>
          <ac:spMkLst>
            <pc:docMk/>
            <pc:sldMk cId="1112399295" sldId="268"/>
            <ac:spMk id="2" creationId="{8BD6D694-65DA-0EA3-1351-6EC6F058F8FF}"/>
          </ac:spMkLst>
        </pc:spChg>
        <pc:spChg chg="add del">
          <ac:chgData name="Maddie Williams (2304301)" userId="S::2304301@student.uwtsd.ac.uk::d63145a7-2d2d-4753-a368-b41d2e323d59" providerId="AD" clId="Web-{AE8E02C9-0E22-4FA2-AC1A-375D58EF0554}" dt="2024-01-25T19:43:42.607" v="2721"/>
          <ac:spMkLst>
            <pc:docMk/>
            <pc:sldMk cId="1112399295" sldId="268"/>
            <ac:spMk id="3" creationId="{F317CDC6-79FF-BD03-F393-8A9691CA7A8E}"/>
          </ac:spMkLst>
        </pc:spChg>
        <pc:spChg chg="add mod">
          <ac:chgData name="Maddie Williams (2304301)" userId="S::2304301@student.uwtsd.ac.uk::d63145a7-2d2d-4753-a368-b41d2e323d59" providerId="AD" clId="Web-{AE8E02C9-0E22-4FA2-AC1A-375D58EF0554}" dt="2024-01-25T19:44:14.907" v="2737" actId="1076"/>
          <ac:spMkLst>
            <pc:docMk/>
            <pc:sldMk cId="1112399295" sldId="268"/>
            <ac:spMk id="5" creationId="{F4855D64-E708-2EBF-1EC6-5CFBD59E119B}"/>
          </ac:spMkLst>
        </pc:spChg>
        <pc:spChg chg="add del">
          <ac:chgData name="Maddie Williams (2304301)" userId="S::2304301@student.uwtsd.ac.uk::d63145a7-2d2d-4753-a368-b41d2e323d59" providerId="AD" clId="Web-{AE8E02C9-0E22-4FA2-AC1A-375D58EF0554}" dt="2024-01-25T19:42:19.127" v="2688"/>
          <ac:spMkLst>
            <pc:docMk/>
            <pc:sldMk cId="1112399295" sldId="268"/>
            <ac:spMk id="8" creationId="{C73BBEEF-B456-4A39-B44B-5A53E698A15D}"/>
          </ac:spMkLst>
        </pc:spChg>
        <pc:spChg chg="add del">
          <ac:chgData name="Maddie Williams (2304301)" userId="S::2304301@student.uwtsd.ac.uk::d63145a7-2d2d-4753-a368-b41d2e323d59" providerId="AD" clId="Web-{AE8E02C9-0E22-4FA2-AC1A-375D58EF0554}" dt="2024-01-25T19:42:19.127" v="2688"/>
          <ac:spMkLst>
            <pc:docMk/>
            <pc:sldMk cId="1112399295" sldId="268"/>
            <ac:spMk id="10" creationId="{13A48C6C-3CC4-4EE5-A773-EC1EB7F59CD4}"/>
          </ac:spMkLst>
        </pc:spChg>
        <pc:spChg chg="add del">
          <ac:chgData name="Maddie Williams (2304301)" userId="S::2304301@student.uwtsd.ac.uk::d63145a7-2d2d-4753-a368-b41d2e323d59" providerId="AD" clId="Web-{AE8E02C9-0E22-4FA2-AC1A-375D58EF0554}" dt="2024-01-25T19:42:19.127" v="2688"/>
          <ac:spMkLst>
            <pc:docMk/>
            <pc:sldMk cId="1112399295" sldId="268"/>
            <ac:spMk id="12" creationId="{F489C2E0-4895-4B72-85EA-7EE9FAFFDC7E}"/>
          </ac:spMkLst>
        </pc:spChg>
        <pc:spChg chg="add">
          <ac:chgData name="Maddie Williams (2304301)" userId="S::2304301@student.uwtsd.ac.uk::d63145a7-2d2d-4753-a368-b41d2e323d59" providerId="AD" clId="Web-{AE8E02C9-0E22-4FA2-AC1A-375D58EF0554}" dt="2024-01-25T19:42:19.127" v="2688"/>
          <ac:spMkLst>
            <pc:docMk/>
            <pc:sldMk cId="1112399295" sldId="268"/>
            <ac:spMk id="17" creationId="{676A1B86-DC99-46B9-B5AA-A7E928EA9CF7}"/>
          </ac:spMkLst>
        </pc:spChg>
        <pc:spChg chg="add">
          <ac:chgData name="Maddie Williams (2304301)" userId="S::2304301@student.uwtsd.ac.uk::d63145a7-2d2d-4753-a368-b41d2e323d59" providerId="AD" clId="Web-{AE8E02C9-0E22-4FA2-AC1A-375D58EF0554}" dt="2024-01-25T19:42:19.127" v="2688"/>
          <ac:spMkLst>
            <pc:docMk/>
            <pc:sldMk cId="1112399295" sldId="268"/>
            <ac:spMk id="19" creationId="{E9304FFE-74E9-4316-B822-F35A685E2D09}"/>
          </ac:spMkLst>
        </pc:spChg>
        <pc:picChg chg="add mod ord">
          <ac:chgData name="Maddie Williams (2304301)" userId="S::2304301@student.uwtsd.ac.uk::d63145a7-2d2d-4753-a368-b41d2e323d59" providerId="AD" clId="Web-{AE8E02C9-0E22-4FA2-AC1A-375D58EF0554}" dt="2024-01-25T19:42:19.127" v="2688"/>
          <ac:picMkLst>
            <pc:docMk/>
            <pc:sldMk cId="1112399295" sldId="268"/>
            <ac:picMk id="4" creationId="{791F1BA7-B443-5DE4-A28C-9977485E64EF}"/>
          </ac:picMkLst>
        </pc:picChg>
        <pc:picChg chg="add mod">
          <ac:chgData name="Maddie Williams (2304301)" userId="S::2304301@student.uwtsd.ac.uk::d63145a7-2d2d-4753-a368-b41d2e323d59" providerId="AD" clId="Web-{AE8E02C9-0E22-4FA2-AC1A-375D58EF0554}" dt="2024-01-25T19:45:08.942" v="2744" actId="1076"/>
          <ac:picMkLst>
            <pc:docMk/>
            <pc:sldMk cId="1112399295" sldId="268"/>
            <ac:picMk id="6" creationId="{05A5DB23-30B3-BF22-0C34-A8998E25A9CE}"/>
          </ac:picMkLst>
        </pc:picChg>
      </pc:sldChg>
      <pc:sldChg chg="addSp delSp modSp new mod setBg">
        <pc:chgData name="Maddie Williams (2304301)" userId="S::2304301@student.uwtsd.ac.uk::d63145a7-2d2d-4753-a368-b41d2e323d59" providerId="AD" clId="Web-{AE8E02C9-0E22-4FA2-AC1A-375D58EF0554}" dt="2024-01-25T19:50:48.362" v="2828" actId="1076"/>
        <pc:sldMkLst>
          <pc:docMk/>
          <pc:sldMk cId="30845514" sldId="269"/>
        </pc:sldMkLst>
        <pc:spChg chg="mod ord">
          <ac:chgData name="Maddie Williams (2304301)" userId="S::2304301@student.uwtsd.ac.uk::d63145a7-2d2d-4753-a368-b41d2e323d59" providerId="AD" clId="Web-{AE8E02C9-0E22-4FA2-AC1A-375D58EF0554}" dt="2024-01-25T19:50:41.002" v="2826" actId="1076"/>
          <ac:spMkLst>
            <pc:docMk/>
            <pc:sldMk cId="30845514" sldId="269"/>
            <ac:spMk id="2" creationId="{03069DF6-3AD3-8319-9B08-117D9C4EAC0B}"/>
          </ac:spMkLst>
        </pc:spChg>
        <pc:spChg chg="add mod">
          <ac:chgData name="Maddie Williams (2304301)" userId="S::2304301@student.uwtsd.ac.uk::d63145a7-2d2d-4753-a368-b41d2e323d59" providerId="AD" clId="Web-{AE8E02C9-0E22-4FA2-AC1A-375D58EF0554}" dt="2024-01-25T19:50:34.314" v="2825" actId="1076"/>
          <ac:spMkLst>
            <pc:docMk/>
            <pc:sldMk cId="30845514" sldId="269"/>
            <ac:spMk id="3" creationId="{685FA2C6-21FF-9D47-C083-281C15F45B56}"/>
          </ac:spMkLst>
        </pc:spChg>
        <pc:spChg chg="add del">
          <ac:chgData name="Maddie Williams (2304301)" userId="S::2304301@student.uwtsd.ac.uk::d63145a7-2d2d-4753-a368-b41d2e323d59" providerId="AD" clId="Web-{AE8E02C9-0E22-4FA2-AC1A-375D58EF0554}" dt="2024-01-25T19:45:59.135" v="2758"/>
          <ac:spMkLst>
            <pc:docMk/>
            <pc:sldMk cId="30845514" sldId="269"/>
            <ac:spMk id="8" creationId="{7B1AB9FE-36F5-4FD1-9850-DB5C5AD4828F}"/>
          </ac:spMkLst>
        </pc:spChg>
        <pc:spChg chg="add del">
          <ac:chgData name="Maddie Williams (2304301)" userId="S::2304301@student.uwtsd.ac.uk::d63145a7-2d2d-4753-a368-b41d2e323d59" providerId="AD" clId="Web-{AE8E02C9-0E22-4FA2-AC1A-375D58EF0554}" dt="2024-01-25T19:45:59.135" v="2758"/>
          <ac:spMkLst>
            <pc:docMk/>
            <pc:sldMk cId="30845514" sldId="269"/>
            <ac:spMk id="10" creationId="{F489C2E0-4895-4B72-85EA-7EE9FAFFDC7E}"/>
          </ac:spMkLst>
        </pc:spChg>
        <pc:spChg chg="add">
          <ac:chgData name="Maddie Williams (2304301)" userId="S::2304301@student.uwtsd.ac.uk::d63145a7-2d2d-4753-a368-b41d2e323d59" providerId="AD" clId="Web-{AE8E02C9-0E22-4FA2-AC1A-375D58EF0554}" dt="2024-01-25T19:45:59.135" v="2758"/>
          <ac:spMkLst>
            <pc:docMk/>
            <pc:sldMk cId="30845514" sldId="269"/>
            <ac:spMk id="15" creationId="{C73BBEEF-B456-4A39-B44B-5A53E698A15D}"/>
          </ac:spMkLst>
        </pc:spChg>
        <pc:spChg chg="add">
          <ac:chgData name="Maddie Williams (2304301)" userId="S::2304301@student.uwtsd.ac.uk::d63145a7-2d2d-4753-a368-b41d2e323d59" providerId="AD" clId="Web-{AE8E02C9-0E22-4FA2-AC1A-375D58EF0554}" dt="2024-01-25T19:45:59.135" v="2758"/>
          <ac:spMkLst>
            <pc:docMk/>
            <pc:sldMk cId="30845514" sldId="269"/>
            <ac:spMk id="17" creationId="{13A48C6C-3CC4-4EE5-A773-EC1EB7F59CD4}"/>
          </ac:spMkLst>
        </pc:spChg>
        <pc:spChg chg="add">
          <ac:chgData name="Maddie Williams (2304301)" userId="S::2304301@student.uwtsd.ac.uk::d63145a7-2d2d-4753-a368-b41d2e323d59" providerId="AD" clId="Web-{AE8E02C9-0E22-4FA2-AC1A-375D58EF0554}" dt="2024-01-25T19:45:59.135" v="2758"/>
          <ac:spMkLst>
            <pc:docMk/>
            <pc:sldMk cId="30845514" sldId="269"/>
            <ac:spMk id="19" creationId="{F489C2E0-4895-4B72-85EA-7EE9FAFFDC7E}"/>
          </ac:spMkLst>
        </pc:spChg>
        <pc:picChg chg="add mod">
          <ac:chgData name="Maddie Williams (2304301)" userId="S::2304301@student.uwtsd.ac.uk::d63145a7-2d2d-4753-a368-b41d2e323d59" providerId="AD" clId="Web-{AE8E02C9-0E22-4FA2-AC1A-375D58EF0554}" dt="2024-01-25T19:45:59.135" v="2758"/>
          <ac:picMkLst>
            <pc:docMk/>
            <pc:sldMk cId="30845514" sldId="269"/>
            <ac:picMk id="4" creationId="{BA2DE5DF-CC14-3D43-C325-73BE0A1CFEE3}"/>
          </ac:picMkLst>
        </pc:picChg>
        <pc:picChg chg="add mod">
          <ac:chgData name="Maddie Williams (2304301)" userId="S::2304301@student.uwtsd.ac.uk::d63145a7-2d2d-4753-a368-b41d2e323d59" providerId="AD" clId="Web-{AE8E02C9-0E22-4FA2-AC1A-375D58EF0554}" dt="2024-01-25T19:50:48.362" v="2828" actId="1076"/>
          <ac:picMkLst>
            <pc:docMk/>
            <pc:sldMk cId="30845514" sldId="269"/>
            <ac:picMk id="5" creationId="{6013A649-9EF7-4ED6-9973-A53437BEB472}"/>
          </ac:picMkLst>
        </pc:picChg>
      </pc:sldChg>
      <pc:sldChg chg="addSp delSp modSp new mod setBg">
        <pc:chgData name="Maddie Williams (2304301)" userId="S::2304301@student.uwtsd.ac.uk::d63145a7-2d2d-4753-a368-b41d2e323d59" providerId="AD" clId="Web-{AE8E02C9-0E22-4FA2-AC1A-375D58EF0554}" dt="2024-01-25T19:55:36.183" v="2905" actId="1076"/>
        <pc:sldMkLst>
          <pc:docMk/>
          <pc:sldMk cId="2651740390" sldId="270"/>
        </pc:sldMkLst>
        <pc:spChg chg="del mod">
          <ac:chgData name="Maddie Williams (2304301)" userId="S::2304301@student.uwtsd.ac.uk::d63145a7-2d2d-4753-a368-b41d2e323d59" providerId="AD" clId="Web-{AE8E02C9-0E22-4FA2-AC1A-375D58EF0554}" dt="2024-01-25T19:53:27.594" v="2869"/>
          <ac:spMkLst>
            <pc:docMk/>
            <pc:sldMk cId="2651740390" sldId="270"/>
            <ac:spMk id="2" creationId="{5F2745C2-7648-D029-66E8-3E2C92855455}"/>
          </ac:spMkLst>
        </pc:spChg>
        <pc:spChg chg="add del">
          <ac:chgData name="Maddie Williams (2304301)" userId="S::2304301@student.uwtsd.ac.uk::d63145a7-2d2d-4753-a368-b41d2e323d59" providerId="AD" clId="Web-{AE8E02C9-0E22-4FA2-AC1A-375D58EF0554}" dt="2024-01-25T19:52:25.745" v="2847"/>
          <ac:spMkLst>
            <pc:docMk/>
            <pc:sldMk cId="2651740390" sldId="270"/>
            <ac:spMk id="3" creationId="{D1815B5A-29FA-CAFE-8317-317327154CCC}"/>
          </ac:spMkLst>
        </pc:spChg>
        <pc:spChg chg="add del">
          <ac:chgData name="Maddie Williams (2304301)" userId="S::2304301@student.uwtsd.ac.uk::d63145a7-2d2d-4753-a368-b41d2e323d59" providerId="AD" clId="Web-{AE8E02C9-0E22-4FA2-AC1A-375D58EF0554}" dt="2024-01-25T19:53:14.062" v="2865"/>
          <ac:spMkLst>
            <pc:docMk/>
            <pc:sldMk cId="2651740390" sldId="270"/>
            <ac:spMk id="5" creationId="{B2E4072C-202B-4D0C-D81D-4BA6B3368E57}"/>
          </ac:spMkLst>
        </pc:spChg>
        <pc:spChg chg="add mod">
          <ac:chgData name="Maddie Williams (2304301)" userId="S::2304301@student.uwtsd.ac.uk::d63145a7-2d2d-4753-a368-b41d2e323d59" providerId="AD" clId="Web-{AE8E02C9-0E22-4FA2-AC1A-375D58EF0554}" dt="2024-01-25T19:55:33.433" v="2904" actId="1076"/>
          <ac:spMkLst>
            <pc:docMk/>
            <pc:sldMk cId="2651740390" sldId="270"/>
            <ac:spMk id="6" creationId="{D779964C-2D72-A855-B15A-AEC5DAB411F4}"/>
          </ac:spMkLst>
        </pc:spChg>
        <pc:spChg chg="add del">
          <ac:chgData name="Maddie Williams (2304301)" userId="S::2304301@student.uwtsd.ac.uk::d63145a7-2d2d-4753-a368-b41d2e323d59" providerId="AD" clId="Web-{AE8E02C9-0E22-4FA2-AC1A-375D58EF0554}" dt="2024-01-25T19:51:21.755" v="2831"/>
          <ac:spMkLst>
            <pc:docMk/>
            <pc:sldMk cId="2651740390" sldId="270"/>
            <ac:spMk id="8" creationId="{7B1AB9FE-36F5-4FD1-9850-DB5C5AD4828F}"/>
          </ac:spMkLst>
        </pc:spChg>
        <pc:spChg chg="add mod">
          <ac:chgData name="Maddie Williams (2304301)" userId="S::2304301@student.uwtsd.ac.uk::d63145a7-2d2d-4753-a368-b41d2e323d59" providerId="AD" clId="Web-{AE8E02C9-0E22-4FA2-AC1A-375D58EF0554}" dt="2024-01-25T19:55:21.838" v="2900" actId="1076"/>
          <ac:spMkLst>
            <pc:docMk/>
            <pc:sldMk cId="2651740390" sldId="270"/>
            <ac:spMk id="9" creationId="{4C143121-B4A7-8EE8-A195-F55D52B50518}"/>
          </ac:spMkLst>
        </pc:spChg>
        <pc:spChg chg="add del">
          <ac:chgData name="Maddie Williams (2304301)" userId="S::2304301@student.uwtsd.ac.uk::d63145a7-2d2d-4753-a368-b41d2e323d59" providerId="AD" clId="Web-{AE8E02C9-0E22-4FA2-AC1A-375D58EF0554}" dt="2024-01-25T19:51:21.755" v="2831"/>
          <ac:spMkLst>
            <pc:docMk/>
            <pc:sldMk cId="2651740390" sldId="270"/>
            <ac:spMk id="10" creationId="{F489C2E0-4895-4B72-85EA-7EE9FAFFDC7E}"/>
          </ac:spMkLst>
        </pc:spChg>
        <pc:spChg chg="add">
          <ac:chgData name="Maddie Williams (2304301)" userId="S::2304301@student.uwtsd.ac.uk::d63145a7-2d2d-4753-a368-b41d2e323d59" providerId="AD" clId="Web-{AE8E02C9-0E22-4FA2-AC1A-375D58EF0554}" dt="2024-01-25T19:51:21.755" v="2831"/>
          <ac:spMkLst>
            <pc:docMk/>
            <pc:sldMk cId="2651740390" sldId="270"/>
            <ac:spMk id="15" creationId="{676A1B86-DC99-46B9-B5AA-A7E928EA9CF7}"/>
          </ac:spMkLst>
        </pc:spChg>
        <pc:spChg chg="add">
          <ac:chgData name="Maddie Williams (2304301)" userId="S::2304301@student.uwtsd.ac.uk::d63145a7-2d2d-4753-a368-b41d2e323d59" providerId="AD" clId="Web-{AE8E02C9-0E22-4FA2-AC1A-375D58EF0554}" dt="2024-01-25T19:51:21.755" v="2831"/>
          <ac:spMkLst>
            <pc:docMk/>
            <pc:sldMk cId="2651740390" sldId="270"/>
            <ac:spMk id="17" creationId="{E9304FFE-74E9-4316-B822-F35A685E2D09}"/>
          </ac:spMkLst>
        </pc:spChg>
        <pc:picChg chg="add mod">
          <ac:chgData name="Maddie Williams (2304301)" userId="S::2304301@student.uwtsd.ac.uk::d63145a7-2d2d-4753-a368-b41d2e323d59" providerId="AD" clId="Web-{AE8E02C9-0E22-4FA2-AC1A-375D58EF0554}" dt="2024-01-25T19:51:21.755" v="2831"/>
          <ac:picMkLst>
            <pc:docMk/>
            <pc:sldMk cId="2651740390" sldId="270"/>
            <ac:picMk id="4" creationId="{C8E893E2-AA34-B755-156F-463EA50F78A0}"/>
          </ac:picMkLst>
        </pc:picChg>
        <pc:picChg chg="add mod">
          <ac:chgData name="Maddie Williams (2304301)" userId="S::2304301@student.uwtsd.ac.uk::d63145a7-2d2d-4753-a368-b41d2e323d59" providerId="AD" clId="Web-{AE8E02C9-0E22-4FA2-AC1A-375D58EF0554}" dt="2024-01-25T19:55:36.183" v="2905" actId="1076"/>
          <ac:picMkLst>
            <pc:docMk/>
            <pc:sldMk cId="2651740390" sldId="270"/>
            <ac:picMk id="11" creationId="{4782EFD3-6817-FA73-3780-19AE5BF64391}"/>
          </ac:picMkLst>
        </pc:picChg>
      </pc:sldChg>
      <pc:sldChg chg="new del">
        <pc:chgData name="Maddie Williams (2304301)" userId="S::2304301@student.uwtsd.ac.uk::d63145a7-2d2d-4753-a368-b41d2e323d59" providerId="AD" clId="Web-{AE8E02C9-0E22-4FA2-AC1A-375D58EF0554}" dt="2024-01-25T19:56:04.342" v="2910"/>
        <pc:sldMkLst>
          <pc:docMk/>
          <pc:sldMk cId="167676690" sldId="271"/>
        </pc:sldMkLst>
      </pc:sldChg>
      <pc:sldChg chg="addSp delSp modSp new mod setBg">
        <pc:chgData name="Maddie Williams (2304301)" userId="S::2304301@student.uwtsd.ac.uk::d63145a7-2d2d-4753-a368-b41d2e323d59" providerId="AD" clId="Web-{AE8E02C9-0E22-4FA2-AC1A-375D58EF0554}" dt="2024-01-25T19:58:14.102" v="2953" actId="1076"/>
        <pc:sldMkLst>
          <pc:docMk/>
          <pc:sldMk cId="3369361473" sldId="271"/>
        </pc:sldMkLst>
        <pc:spChg chg="mod">
          <ac:chgData name="Maddie Williams (2304301)" userId="S::2304301@student.uwtsd.ac.uk::d63145a7-2d2d-4753-a368-b41d2e323d59" providerId="AD" clId="Web-{AE8E02C9-0E22-4FA2-AC1A-375D58EF0554}" dt="2024-01-25T19:56:45.220" v="2934" actId="14100"/>
          <ac:spMkLst>
            <pc:docMk/>
            <pc:sldMk cId="3369361473" sldId="271"/>
            <ac:spMk id="2" creationId="{41F59965-9DD6-3CA1-4EB4-C783C8B952F2}"/>
          </ac:spMkLst>
        </pc:spChg>
        <pc:spChg chg="add del">
          <ac:chgData name="Maddie Williams (2304301)" userId="S::2304301@student.uwtsd.ac.uk::d63145a7-2d2d-4753-a368-b41d2e323d59" providerId="AD" clId="Web-{AE8E02C9-0E22-4FA2-AC1A-375D58EF0554}" dt="2024-01-25T19:56:52.736" v="2936"/>
          <ac:spMkLst>
            <pc:docMk/>
            <pc:sldMk cId="3369361473" sldId="271"/>
            <ac:spMk id="3" creationId="{936715CA-D31B-ABFA-27C7-5A2A2E451198}"/>
          </ac:spMkLst>
        </pc:spChg>
        <pc:spChg chg="add mod">
          <ac:chgData name="Maddie Williams (2304301)" userId="S::2304301@student.uwtsd.ac.uk::d63145a7-2d2d-4753-a368-b41d2e323d59" providerId="AD" clId="Web-{AE8E02C9-0E22-4FA2-AC1A-375D58EF0554}" dt="2024-01-25T19:57:36.099" v="2946" actId="14100"/>
          <ac:spMkLst>
            <pc:docMk/>
            <pc:sldMk cId="3369361473" sldId="271"/>
            <ac:spMk id="5" creationId="{1051FCD9-7819-A4D7-4155-83A26046FAD6}"/>
          </ac:spMkLst>
        </pc:spChg>
        <pc:spChg chg="add">
          <ac:chgData name="Maddie Williams (2304301)" userId="S::2304301@student.uwtsd.ac.uk::d63145a7-2d2d-4753-a368-b41d2e323d59" providerId="AD" clId="Web-{AE8E02C9-0E22-4FA2-AC1A-375D58EF0554}" dt="2024-01-25T19:56:14.077" v="2912"/>
          <ac:spMkLst>
            <pc:docMk/>
            <pc:sldMk cId="3369361473" sldId="271"/>
            <ac:spMk id="8" creationId="{65219498-D544-41AC-98FE-8F956EF66A62}"/>
          </ac:spMkLst>
        </pc:spChg>
        <pc:spChg chg="add">
          <ac:chgData name="Maddie Williams (2304301)" userId="S::2304301@student.uwtsd.ac.uk::d63145a7-2d2d-4753-a368-b41d2e323d59" providerId="AD" clId="Web-{AE8E02C9-0E22-4FA2-AC1A-375D58EF0554}" dt="2024-01-25T19:56:14.077" v="2912"/>
          <ac:spMkLst>
            <pc:docMk/>
            <pc:sldMk cId="3369361473" sldId="271"/>
            <ac:spMk id="10" creationId="{F500DBFC-17A9-4E0A-AEE2-A49F9AEEF0FD}"/>
          </ac:spMkLst>
        </pc:spChg>
        <pc:grpChg chg="add">
          <ac:chgData name="Maddie Williams (2304301)" userId="S::2304301@student.uwtsd.ac.uk::d63145a7-2d2d-4753-a368-b41d2e323d59" providerId="AD" clId="Web-{AE8E02C9-0E22-4FA2-AC1A-375D58EF0554}" dt="2024-01-25T19:56:14.077" v="2912"/>
          <ac:grpSpMkLst>
            <pc:docMk/>
            <pc:sldMk cId="3369361473" sldId="271"/>
            <ac:grpSpMk id="12" creationId="{D74613BB-817C-4C4F-8A24-4936F2F064C0}"/>
          </ac:grpSpMkLst>
        </pc:grpChg>
        <pc:picChg chg="add">
          <ac:chgData name="Maddie Williams (2304301)" userId="S::2304301@student.uwtsd.ac.uk::d63145a7-2d2d-4753-a368-b41d2e323d59" providerId="AD" clId="Web-{AE8E02C9-0E22-4FA2-AC1A-375D58EF0554}" dt="2024-01-25T19:56:14.077" v="2912"/>
          <ac:picMkLst>
            <pc:docMk/>
            <pc:sldMk cId="3369361473" sldId="271"/>
            <ac:picMk id="4" creationId="{35B97632-12C5-6B4E-ACAD-58C1556CF855}"/>
          </ac:picMkLst>
        </pc:picChg>
        <pc:picChg chg="add mod">
          <ac:chgData name="Maddie Williams (2304301)" userId="S::2304301@student.uwtsd.ac.uk::d63145a7-2d2d-4753-a368-b41d2e323d59" providerId="AD" clId="Web-{AE8E02C9-0E22-4FA2-AC1A-375D58EF0554}" dt="2024-01-25T19:58:14.102" v="2953" actId="1076"/>
          <ac:picMkLst>
            <pc:docMk/>
            <pc:sldMk cId="3369361473" sldId="271"/>
            <ac:picMk id="6" creationId="{4506027D-6549-B723-F786-7AF13A7CE70C}"/>
          </ac:picMkLst>
        </pc:picChg>
      </pc:sldChg>
      <pc:sldChg chg="new del">
        <pc:chgData name="Maddie Williams (2304301)" userId="S::2304301@student.uwtsd.ac.uk::d63145a7-2d2d-4753-a368-b41d2e323d59" providerId="AD" clId="Web-{AE8E02C9-0E22-4FA2-AC1A-375D58EF0554}" dt="2024-01-25T20:29:37.494" v="3476"/>
        <pc:sldMkLst>
          <pc:docMk/>
          <pc:sldMk cId="86739515" sldId="272"/>
        </pc:sldMkLst>
      </pc:sldChg>
      <pc:sldChg chg="new del">
        <pc:chgData name="Maddie Williams (2304301)" userId="S::2304301@student.uwtsd.ac.uk::d63145a7-2d2d-4753-a368-b41d2e323d59" providerId="AD" clId="Web-{AE8E02C9-0E22-4FA2-AC1A-375D58EF0554}" dt="2024-01-25T20:04:54.166" v="2976"/>
        <pc:sldMkLst>
          <pc:docMk/>
          <pc:sldMk cId="1405240638" sldId="272"/>
        </pc:sldMkLst>
      </pc:sldChg>
      <pc:sldChg chg="addSp delSp modSp add ord replId">
        <pc:chgData name="Maddie Williams (2304301)" userId="S::2304301@student.uwtsd.ac.uk::d63145a7-2d2d-4753-a368-b41d2e323d59" providerId="AD" clId="Web-{AE8E02C9-0E22-4FA2-AC1A-375D58EF0554}" dt="2024-01-25T20:20:45.201" v="3210" actId="20577"/>
        <pc:sldMkLst>
          <pc:docMk/>
          <pc:sldMk cId="1221012093" sldId="273"/>
        </pc:sldMkLst>
        <pc:spChg chg="mod">
          <ac:chgData name="Maddie Williams (2304301)" userId="S::2304301@student.uwtsd.ac.uk::d63145a7-2d2d-4753-a368-b41d2e323d59" providerId="AD" clId="Web-{AE8E02C9-0E22-4FA2-AC1A-375D58EF0554}" dt="2024-01-25T20:05:30.528" v="2984" actId="20577"/>
          <ac:spMkLst>
            <pc:docMk/>
            <pc:sldMk cId="1221012093" sldId="273"/>
            <ac:spMk id="2" creationId="{3DB825CD-78FD-50C5-9D11-57AEBA8FE5F7}"/>
          </ac:spMkLst>
        </pc:spChg>
        <pc:spChg chg="add del">
          <ac:chgData name="Maddie Williams (2304301)" userId="S::2304301@student.uwtsd.ac.uk::d63145a7-2d2d-4753-a368-b41d2e323d59" providerId="AD" clId="Web-{AE8E02C9-0E22-4FA2-AC1A-375D58EF0554}" dt="2024-01-25T20:06:05.422" v="3006"/>
          <ac:spMkLst>
            <pc:docMk/>
            <pc:sldMk cId="1221012093" sldId="273"/>
            <ac:spMk id="3" creationId="{6ADEBA6A-F270-BDC9-41BA-3492891FB320}"/>
          </ac:spMkLst>
        </pc:spChg>
        <pc:spChg chg="mod">
          <ac:chgData name="Maddie Williams (2304301)" userId="S::2304301@student.uwtsd.ac.uk::d63145a7-2d2d-4753-a368-b41d2e323d59" providerId="AD" clId="Web-{AE8E02C9-0E22-4FA2-AC1A-375D58EF0554}" dt="2024-01-25T20:05:51.296" v="3004" actId="20577"/>
          <ac:spMkLst>
            <pc:docMk/>
            <pc:sldMk cId="1221012093" sldId="273"/>
            <ac:spMk id="5" creationId="{EB849563-6069-1B13-0EC5-7F6928E376E0}"/>
          </ac:spMkLst>
        </pc:spChg>
        <pc:spChg chg="add mod">
          <ac:chgData name="Maddie Williams (2304301)" userId="S::2304301@student.uwtsd.ac.uk::d63145a7-2d2d-4753-a368-b41d2e323d59" providerId="AD" clId="Web-{AE8E02C9-0E22-4FA2-AC1A-375D58EF0554}" dt="2024-01-25T20:20:45.201" v="3210" actId="20577"/>
          <ac:spMkLst>
            <pc:docMk/>
            <pc:sldMk cId="1221012093" sldId="273"/>
            <ac:spMk id="7" creationId="{D8BFFC50-54C3-4761-5B18-655A36CA1E57}"/>
          </ac:spMkLst>
        </pc:spChg>
        <pc:picChg chg="del">
          <ac:chgData name="Maddie Williams (2304301)" userId="S::2304301@student.uwtsd.ac.uk::d63145a7-2d2d-4753-a368-b41d2e323d59" providerId="AD" clId="Web-{AE8E02C9-0E22-4FA2-AC1A-375D58EF0554}" dt="2024-01-25T20:05:27.622" v="2983"/>
          <ac:picMkLst>
            <pc:docMk/>
            <pc:sldMk cId="1221012093" sldId="273"/>
            <ac:picMk id="6" creationId="{B2FC997D-854E-D8F7-3667-5EC0DA45A48E}"/>
          </ac:picMkLst>
        </pc:picChg>
      </pc:sldChg>
      <pc:sldChg chg="delSp modSp add replId">
        <pc:chgData name="Maddie Williams (2304301)" userId="S::2304301@student.uwtsd.ac.uk::d63145a7-2d2d-4753-a368-b41d2e323d59" providerId="AD" clId="Web-{AE8E02C9-0E22-4FA2-AC1A-375D58EF0554}" dt="2024-01-25T20:26:31.339" v="3475" actId="1076"/>
        <pc:sldMkLst>
          <pc:docMk/>
          <pc:sldMk cId="624299904" sldId="274"/>
        </pc:sldMkLst>
        <pc:spChg chg="mod">
          <ac:chgData name="Maddie Williams (2304301)" userId="S::2304301@student.uwtsd.ac.uk::d63145a7-2d2d-4753-a368-b41d2e323d59" providerId="AD" clId="Web-{AE8E02C9-0E22-4FA2-AC1A-375D58EF0554}" dt="2024-01-25T20:26:31.339" v="3475" actId="1076"/>
          <ac:spMkLst>
            <pc:docMk/>
            <pc:sldMk cId="624299904" sldId="274"/>
            <ac:spMk id="2" creationId="{5F5D5EF7-4BCF-42FE-F7F3-678259AB1CC8}"/>
          </ac:spMkLst>
        </pc:spChg>
        <pc:spChg chg="mod">
          <ac:chgData name="Maddie Williams (2304301)" userId="S::2304301@student.uwtsd.ac.uk::d63145a7-2d2d-4753-a368-b41d2e323d59" providerId="AD" clId="Web-{AE8E02C9-0E22-4FA2-AC1A-375D58EF0554}" dt="2024-01-25T20:22:28.444" v="3244" actId="20577"/>
          <ac:spMkLst>
            <pc:docMk/>
            <pc:sldMk cId="624299904" sldId="274"/>
            <ac:spMk id="5" creationId="{F8293646-AFA5-BAA1-99F6-0555A7D62689}"/>
          </ac:spMkLst>
        </pc:spChg>
        <pc:picChg chg="del">
          <ac:chgData name="Maddie Williams (2304301)" userId="S::2304301@student.uwtsd.ac.uk::d63145a7-2d2d-4753-a368-b41d2e323d59" providerId="AD" clId="Web-{AE8E02C9-0E22-4FA2-AC1A-375D58EF0554}" dt="2024-01-25T20:21:00.124" v="3215"/>
          <ac:picMkLst>
            <pc:docMk/>
            <pc:sldMk cId="624299904" sldId="274"/>
            <ac:picMk id="6" creationId="{E16E7701-170C-D35B-0769-22E1C2233D4D}"/>
          </ac:picMkLst>
        </pc:picChg>
      </pc:sldChg>
      <pc:sldMasterChg chg="del delSldLayout">
        <pc:chgData name="Maddie Williams (2304301)" userId="S::2304301@student.uwtsd.ac.uk::d63145a7-2d2d-4753-a368-b41d2e323d59" providerId="AD" clId="Web-{AE8E02C9-0E22-4FA2-AC1A-375D58EF0554}" dt="2024-01-25T17:51:57.848" v="840"/>
        <pc:sldMasterMkLst>
          <pc:docMk/>
          <pc:sldMasterMk cId="2460954070" sldId="2147483660"/>
        </pc:sldMasterMkLst>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2385387890" sldId="2147483661"/>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949138452" sldId="2147483662"/>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2591524520" sldId="2147483663"/>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1203092039" sldId="2147483664"/>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3733172339" sldId="2147483665"/>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3210312558" sldId="2147483666"/>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3146388984" sldId="2147483667"/>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3171841454" sldId="2147483668"/>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1718958274" sldId="2147483669"/>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2202905451" sldId="2147483670"/>
          </pc:sldLayoutMkLst>
        </pc:sldLayoutChg>
        <pc:sldLayoutChg chg="del">
          <pc:chgData name="Maddie Williams (2304301)" userId="S::2304301@student.uwtsd.ac.uk::d63145a7-2d2d-4753-a368-b41d2e323d59" providerId="AD" clId="Web-{AE8E02C9-0E22-4FA2-AC1A-375D58EF0554}" dt="2024-01-25T17:51:57.848" v="840"/>
          <pc:sldLayoutMkLst>
            <pc:docMk/>
            <pc:sldMasterMk cId="2460954070" sldId="2147483660"/>
            <pc:sldLayoutMk cId="3479445657" sldId="2147483671"/>
          </pc:sldLayoutMkLst>
        </pc:sldLayoutChg>
      </pc:sldMasterChg>
      <pc:sldMasterChg chg="add del addSldLayout delSldLayout modSldLayout">
        <pc:chgData name="Maddie Williams (2304301)" userId="S::2304301@student.uwtsd.ac.uk::d63145a7-2d2d-4753-a368-b41d2e323d59" providerId="AD" clId="Web-{AE8E02C9-0E22-4FA2-AC1A-375D58EF0554}" dt="2024-01-25T17:52:14.146" v="841"/>
        <pc:sldMasterMkLst>
          <pc:docMk/>
          <pc:sldMasterMk cId="3587099741" sldId="2147483672"/>
        </pc:sldMasterMkLst>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2830156712" sldId="2147483673"/>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1459523805" sldId="2147483674"/>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4011095577" sldId="2147483675"/>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3568666993" sldId="2147483676"/>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2189131586" sldId="2147483677"/>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2544464193" sldId="2147483678"/>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1820479369" sldId="2147483679"/>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79973292" sldId="2147483680"/>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2635675529" sldId="2147483681"/>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3185287940" sldId="2147483682"/>
          </pc:sldLayoutMkLst>
        </pc:sldLayoutChg>
        <pc:sldLayoutChg chg="add del mod replId">
          <pc:chgData name="Maddie Williams (2304301)" userId="S::2304301@student.uwtsd.ac.uk::d63145a7-2d2d-4753-a368-b41d2e323d59" providerId="AD" clId="Web-{AE8E02C9-0E22-4FA2-AC1A-375D58EF0554}" dt="2024-01-25T17:52:14.146" v="841"/>
          <pc:sldLayoutMkLst>
            <pc:docMk/>
            <pc:sldMasterMk cId="3587099741" sldId="2147483672"/>
            <pc:sldLayoutMk cId="3052230797" sldId="2147483683"/>
          </pc:sldLayoutMkLst>
        </pc:sldLayoutChg>
      </pc:sldMasterChg>
      <pc:sldMasterChg chg="add del addSldLayout delSldLayout modSldLayout">
        <pc:chgData name="Maddie Williams (2304301)" userId="S::2304301@student.uwtsd.ac.uk::d63145a7-2d2d-4753-a368-b41d2e323d59" providerId="AD" clId="Web-{AE8E02C9-0E22-4FA2-AC1A-375D58EF0554}" dt="2024-01-25T17:52:25.459" v="842"/>
        <pc:sldMasterMkLst>
          <pc:docMk/>
          <pc:sldMasterMk cId="3259378310" sldId="2147483684"/>
        </pc:sldMasterMkLst>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2052769190" sldId="2147483685"/>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1551174895" sldId="2147483686"/>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1959095855" sldId="2147483687"/>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2398285111" sldId="2147483688"/>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795549768" sldId="2147483689"/>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1059507133" sldId="2147483690"/>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1282266646" sldId="2147483691"/>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600593193" sldId="2147483692"/>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943739727" sldId="2147483693"/>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1344263458" sldId="2147483694"/>
          </pc:sldLayoutMkLst>
        </pc:sldLayoutChg>
        <pc:sldLayoutChg chg="add del mod replId">
          <pc:chgData name="Maddie Williams (2304301)" userId="S::2304301@student.uwtsd.ac.uk::d63145a7-2d2d-4753-a368-b41d2e323d59" providerId="AD" clId="Web-{AE8E02C9-0E22-4FA2-AC1A-375D58EF0554}" dt="2024-01-25T17:52:25.459" v="842"/>
          <pc:sldLayoutMkLst>
            <pc:docMk/>
            <pc:sldMasterMk cId="3259378310" sldId="2147483684"/>
            <pc:sldLayoutMk cId="3106311914" sldId="2147483695"/>
          </pc:sldLayoutMkLst>
        </pc:sldLayoutChg>
      </pc:sldMasterChg>
      <pc:sldMasterChg chg="add addSldLayout modSldLayout">
        <pc:chgData name="Maddie Williams (2304301)" userId="S::2304301@student.uwtsd.ac.uk::d63145a7-2d2d-4753-a368-b41d2e323d59" providerId="AD" clId="Web-{AE8E02C9-0E22-4FA2-AC1A-375D58EF0554}" dt="2024-01-25T17:52:25.459" v="842"/>
        <pc:sldMasterMkLst>
          <pc:docMk/>
          <pc:sldMasterMk cId="1564193510" sldId="2147483696"/>
        </pc:sldMasterMkLst>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3174988372" sldId="2147483697"/>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3457530098" sldId="2147483698"/>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2746256204" sldId="2147483699"/>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3446366599" sldId="2147483700"/>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2794868867" sldId="2147483701"/>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638975517" sldId="2147483702"/>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1947516177" sldId="2147483703"/>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2194422169" sldId="2147483704"/>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411151970" sldId="2147483705"/>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1793915172" sldId="2147483706"/>
          </pc:sldLayoutMkLst>
        </pc:sldLayoutChg>
        <pc:sldLayoutChg chg="add mod replId">
          <pc:chgData name="Maddie Williams (2304301)" userId="S::2304301@student.uwtsd.ac.uk::d63145a7-2d2d-4753-a368-b41d2e323d59" providerId="AD" clId="Web-{AE8E02C9-0E22-4FA2-AC1A-375D58EF0554}" dt="2024-01-25T17:52:25.459" v="842"/>
          <pc:sldLayoutMkLst>
            <pc:docMk/>
            <pc:sldMasterMk cId="1564193510" sldId="2147483696"/>
            <pc:sldLayoutMk cId="3294459971" sldId="2147483707"/>
          </pc:sldLayoutMkLst>
        </pc:sldLayoutChg>
      </pc:sldMasterChg>
    </pc:docChg>
  </pc:docChgLst>
  <pc:docChgLst>
    <pc:chgData clId="Web-{AE8E02C9-0E22-4FA2-AC1A-375D58EF0554}"/>
    <pc:docChg chg="modSld">
      <pc:chgData name="" userId="" providerId="" clId="Web-{AE8E02C9-0E22-4FA2-AC1A-375D58EF0554}" dt="2024-01-25T17:32:09.943" v="1"/>
      <pc:docMkLst>
        <pc:docMk/>
      </pc:docMkLst>
      <pc:sldChg chg="delSp">
        <pc:chgData name="" userId="" providerId="" clId="Web-{AE8E02C9-0E22-4FA2-AC1A-375D58EF0554}" dt="2024-01-25T17:32:09.943" v="1"/>
        <pc:sldMkLst>
          <pc:docMk/>
          <pc:sldMk cId="109857222" sldId="256"/>
        </pc:sldMkLst>
        <pc:spChg chg="del">
          <ac:chgData name="" userId="" providerId="" clId="Web-{AE8E02C9-0E22-4FA2-AC1A-375D58EF0554}" dt="2024-01-25T17:32:09.943" v="1"/>
          <ac:spMkLst>
            <pc:docMk/>
            <pc:sldMk cId="109857222" sldId="256"/>
            <ac:spMk id="2" creationId="{00000000-0000-0000-0000-000000000000}"/>
          </ac:spMkLst>
        </pc:spChg>
        <pc:spChg chg="del">
          <ac:chgData name="" userId="" providerId="" clId="Web-{AE8E02C9-0E22-4FA2-AC1A-375D58EF0554}" dt="2024-01-25T17:32:05.630" v="0"/>
          <ac:spMkLst>
            <pc:docMk/>
            <pc:sldMk cId="109857222" sldId="256"/>
            <ac:spMk id="3" creationId="{00000000-0000-0000-0000-000000000000}"/>
          </ac:spMkLst>
        </pc:spChg>
      </pc:sldChg>
    </pc:docChg>
  </pc:docChgLst>
  <pc:docChgLst>
    <pc:chgData name="Maddie Williams (2304301)" userId="S::2304301@student.uwtsd.ac.uk::d63145a7-2d2d-4753-a368-b41d2e323d59" providerId="AD" clId="Web-{4C5EDFC6-AAFD-D868-707C-A0AF4EDA3F06}"/>
    <pc:docChg chg="addSld delSld modSld sldOrd">
      <pc:chgData name="Maddie Williams (2304301)" userId="S::2304301@student.uwtsd.ac.uk::d63145a7-2d2d-4753-a368-b41d2e323d59" providerId="AD" clId="Web-{4C5EDFC6-AAFD-D868-707C-A0AF4EDA3F06}" dt="2024-01-26T14:03:11.614" v="4261" actId="20577"/>
      <pc:docMkLst>
        <pc:docMk/>
      </pc:docMkLst>
      <pc:sldChg chg="del">
        <pc:chgData name="Maddie Williams (2304301)" userId="S::2304301@student.uwtsd.ac.uk::d63145a7-2d2d-4753-a368-b41d2e323d59" providerId="AD" clId="Web-{4C5EDFC6-AAFD-D868-707C-A0AF4EDA3F06}" dt="2024-01-25T20:36:33.061" v="4"/>
        <pc:sldMkLst>
          <pc:docMk/>
          <pc:sldMk cId="2214318597" sldId="257"/>
        </pc:sldMkLst>
      </pc:sldChg>
      <pc:sldChg chg="modTransition">
        <pc:chgData name="Maddie Williams (2304301)" userId="S::2304301@student.uwtsd.ac.uk::d63145a7-2d2d-4753-a368-b41d2e323d59" providerId="AD" clId="Web-{4C5EDFC6-AAFD-D868-707C-A0AF4EDA3F06}" dt="2024-01-26T13:58:47.843" v="4202"/>
        <pc:sldMkLst>
          <pc:docMk/>
          <pc:sldMk cId="581531712" sldId="259"/>
        </pc:sldMkLst>
      </pc:sldChg>
      <pc:sldChg chg="modTransition">
        <pc:chgData name="Maddie Williams (2304301)" userId="S::2304301@student.uwtsd.ac.uk::d63145a7-2d2d-4753-a368-b41d2e323d59" providerId="AD" clId="Web-{4C5EDFC6-AAFD-D868-707C-A0AF4EDA3F06}" dt="2024-01-26T13:58:50.093" v="4203"/>
        <pc:sldMkLst>
          <pc:docMk/>
          <pc:sldMk cId="2482350531" sldId="260"/>
        </pc:sldMkLst>
      </pc:sldChg>
      <pc:sldChg chg="addSp delSp modSp modTransition">
        <pc:chgData name="Maddie Williams (2304301)" userId="S::2304301@student.uwtsd.ac.uk::d63145a7-2d2d-4753-a368-b41d2e323d59" providerId="AD" clId="Web-{4C5EDFC6-AAFD-D868-707C-A0AF4EDA3F06}" dt="2024-01-26T14:01:30.081" v="4237"/>
        <pc:sldMkLst>
          <pc:docMk/>
          <pc:sldMk cId="820668322" sldId="261"/>
        </pc:sldMkLst>
        <pc:spChg chg="del">
          <ac:chgData name="Maddie Williams (2304301)" userId="S::2304301@student.uwtsd.ac.uk::d63145a7-2d2d-4753-a368-b41d2e323d59" providerId="AD" clId="Web-{4C5EDFC6-AAFD-D868-707C-A0AF4EDA3F06}" dt="2024-01-25T20:36:14.014" v="0"/>
          <ac:spMkLst>
            <pc:docMk/>
            <pc:sldMk cId="820668322" sldId="261"/>
            <ac:spMk id="10" creationId="{0B761509-3B9A-49A6-A84B-C3D86811697D}"/>
          </ac:spMkLst>
        </pc:spChg>
        <pc:spChg chg="del">
          <ac:chgData name="Maddie Williams (2304301)" userId="S::2304301@student.uwtsd.ac.uk::d63145a7-2d2d-4753-a368-b41d2e323d59" providerId="AD" clId="Web-{4C5EDFC6-AAFD-D868-707C-A0AF4EDA3F06}" dt="2024-01-25T20:36:14.014" v="0"/>
          <ac:spMkLst>
            <pc:docMk/>
            <pc:sldMk cId="820668322" sldId="261"/>
            <ac:spMk id="12" creationId="{91DE43FD-EB47-414A-B0AB-169B0FFFA527}"/>
          </ac:spMkLst>
        </pc:spChg>
        <pc:spChg chg="add">
          <ac:chgData name="Maddie Williams (2304301)" userId="S::2304301@student.uwtsd.ac.uk::d63145a7-2d2d-4753-a368-b41d2e323d59" providerId="AD" clId="Web-{4C5EDFC6-AAFD-D868-707C-A0AF4EDA3F06}" dt="2024-01-25T20:36:14.014" v="0"/>
          <ac:spMkLst>
            <pc:docMk/>
            <pc:sldMk cId="820668322" sldId="261"/>
            <ac:spMk id="21" creationId="{22F15A2D-2324-487D-A02A-BF46C5C580EB}"/>
          </ac:spMkLst>
        </pc:spChg>
        <pc:spChg chg="add">
          <ac:chgData name="Maddie Williams (2304301)" userId="S::2304301@student.uwtsd.ac.uk::d63145a7-2d2d-4753-a368-b41d2e323d59" providerId="AD" clId="Web-{4C5EDFC6-AAFD-D868-707C-A0AF4EDA3F06}" dt="2024-01-25T20:36:14.014" v="0"/>
          <ac:spMkLst>
            <pc:docMk/>
            <pc:sldMk cId="820668322" sldId="261"/>
            <ac:spMk id="23" creationId="{2AEAFA59-923A-4F54-8B49-44C970BCC323}"/>
          </ac:spMkLst>
        </pc:spChg>
        <pc:spChg chg="add">
          <ac:chgData name="Maddie Williams (2304301)" userId="S::2304301@student.uwtsd.ac.uk::d63145a7-2d2d-4753-a368-b41d2e323d59" providerId="AD" clId="Web-{4C5EDFC6-AAFD-D868-707C-A0AF4EDA3F06}" dt="2024-01-25T20:36:14.014" v="0"/>
          <ac:spMkLst>
            <pc:docMk/>
            <pc:sldMk cId="820668322" sldId="261"/>
            <ac:spMk id="25" creationId="{C37E9D4B-7BFA-4D10-B666-547BAC499469}"/>
          </ac:spMkLst>
        </pc:spChg>
        <pc:grpChg chg="del">
          <ac:chgData name="Maddie Williams (2304301)" userId="S::2304301@student.uwtsd.ac.uk::d63145a7-2d2d-4753-a368-b41d2e323d59" providerId="AD" clId="Web-{4C5EDFC6-AAFD-D868-707C-A0AF4EDA3F06}" dt="2024-01-25T20:36:14.014" v="0"/>
          <ac:grpSpMkLst>
            <pc:docMk/>
            <pc:sldMk cId="820668322" sldId="261"/>
            <ac:grpSpMk id="14" creationId="{58495BCC-CE77-4CC2-952E-846F41119FD5}"/>
          </ac:grpSpMkLst>
        </pc:grpChg>
        <pc:graphicFrameChg chg="mod modGraphic">
          <ac:chgData name="Maddie Williams (2304301)" userId="S::2304301@student.uwtsd.ac.uk::d63145a7-2d2d-4753-a368-b41d2e323d59" providerId="AD" clId="Web-{4C5EDFC6-AAFD-D868-707C-A0AF4EDA3F06}" dt="2024-01-25T20:45:52.892" v="247"/>
          <ac:graphicFrameMkLst>
            <pc:docMk/>
            <pc:sldMk cId="820668322" sldId="261"/>
            <ac:graphicFrameMk id="4" creationId="{5E722ACD-448B-73FF-6867-2E1A3E0B471F}"/>
          </ac:graphicFrameMkLst>
        </pc:graphicFrameChg>
        <pc:graphicFrameChg chg="mod modGraphic">
          <ac:chgData name="Maddie Williams (2304301)" userId="S::2304301@student.uwtsd.ac.uk::d63145a7-2d2d-4753-a368-b41d2e323d59" providerId="AD" clId="Web-{4C5EDFC6-AAFD-D868-707C-A0AF4EDA3F06}" dt="2024-01-26T13:36:01.547" v="3348" actId="1076"/>
          <ac:graphicFrameMkLst>
            <pc:docMk/>
            <pc:sldMk cId="820668322" sldId="261"/>
            <ac:graphicFrameMk id="5" creationId="{8B2670A3-5078-F6FC-4C96-8477A1EAC549}"/>
          </ac:graphicFrameMkLst>
        </pc:graphicFrameChg>
        <pc:picChg chg="add del mod">
          <ac:chgData name="Maddie Williams (2304301)" userId="S::2304301@student.uwtsd.ac.uk::d63145a7-2d2d-4753-a368-b41d2e323d59" providerId="AD" clId="Web-{4C5EDFC6-AAFD-D868-707C-A0AF4EDA3F06}" dt="2024-01-26T14:01:30.081" v="4237"/>
          <ac:picMkLst>
            <pc:docMk/>
            <pc:sldMk cId="820668322" sldId="261"/>
            <ac:picMk id="2" creationId="{62B4ABAA-7205-1B71-E7B9-F3A6D68E3BBB}"/>
          </ac:picMkLst>
        </pc:picChg>
      </pc:sldChg>
      <pc:sldChg chg="addSp modSp mod modTransition setBg">
        <pc:chgData name="Maddie Williams (2304301)" userId="S::2304301@student.uwtsd.ac.uk::d63145a7-2d2d-4753-a368-b41d2e323d59" providerId="AD" clId="Web-{4C5EDFC6-AAFD-D868-707C-A0AF4EDA3F06}" dt="2024-01-26T13:59:33.610" v="4217"/>
        <pc:sldMkLst>
          <pc:docMk/>
          <pc:sldMk cId="502302710" sldId="262"/>
        </pc:sldMkLst>
        <pc:spChg chg="add">
          <ac:chgData name="Maddie Williams (2304301)" userId="S::2304301@student.uwtsd.ac.uk::d63145a7-2d2d-4753-a368-b41d2e323d59" providerId="AD" clId="Web-{4C5EDFC6-AAFD-D868-707C-A0AF4EDA3F06}" dt="2024-01-25T20:36:50.452" v="6"/>
          <ac:spMkLst>
            <pc:docMk/>
            <pc:sldMk cId="502302710" sldId="262"/>
            <ac:spMk id="9" creationId="{22F15A2D-2324-487D-A02A-BF46C5C580EB}"/>
          </ac:spMkLst>
        </pc:spChg>
        <pc:spChg chg="add">
          <ac:chgData name="Maddie Williams (2304301)" userId="S::2304301@student.uwtsd.ac.uk::d63145a7-2d2d-4753-a368-b41d2e323d59" providerId="AD" clId="Web-{4C5EDFC6-AAFD-D868-707C-A0AF4EDA3F06}" dt="2024-01-25T20:36:50.452" v="6"/>
          <ac:spMkLst>
            <pc:docMk/>
            <pc:sldMk cId="502302710" sldId="262"/>
            <ac:spMk id="11" creationId="{2AEAFA59-923A-4F54-8B49-44C970BCC323}"/>
          </ac:spMkLst>
        </pc:spChg>
        <pc:spChg chg="add">
          <ac:chgData name="Maddie Williams (2304301)" userId="S::2304301@student.uwtsd.ac.uk::d63145a7-2d2d-4753-a368-b41d2e323d59" providerId="AD" clId="Web-{4C5EDFC6-AAFD-D868-707C-A0AF4EDA3F06}" dt="2024-01-25T20:36:50.452" v="6"/>
          <ac:spMkLst>
            <pc:docMk/>
            <pc:sldMk cId="502302710" sldId="262"/>
            <ac:spMk id="13" creationId="{C37E9D4B-7BFA-4D10-B666-547BAC499469}"/>
          </ac:spMkLst>
        </pc:spChg>
        <pc:graphicFrameChg chg="mod modGraphic">
          <ac:chgData name="Maddie Williams (2304301)" userId="S::2304301@student.uwtsd.ac.uk::d63145a7-2d2d-4753-a368-b41d2e323d59" providerId="AD" clId="Web-{4C5EDFC6-AAFD-D868-707C-A0AF4EDA3F06}" dt="2024-01-25T21:36:28.678" v="281" actId="1076"/>
          <ac:graphicFrameMkLst>
            <pc:docMk/>
            <pc:sldMk cId="502302710" sldId="262"/>
            <ac:graphicFrameMk id="4" creationId="{3983F1FF-E20D-42F8-093D-E9F5B6784F4C}"/>
          </ac:graphicFrameMkLst>
        </pc:graphicFrameChg>
        <pc:picChg chg="add mod">
          <ac:chgData name="Maddie Williams (2304301)" userId="S::2304301@student.uwtsd.ac.uk::d63145a7-2d2d-4753-a368-b41d2e323d59" providerId="AD" clId="Web-{4C5EDFC6-AAFD-D868-707C-A0AF4EDA3F06}" dt="2024-01-25T21:38:23.200" v="300" actId="1076"/>
          <ac:picMkLst>
            <pc:docMk/>
            <pc:sldMk cId="502302710" sldId="262"/>
            <ac:picMk id="2" creationId="{12940B11-13C5-3229-7944-0DDB83F916E8}"/>
          </ac:picMkLst>
        </pc:picChg>
        <pc:picChg chg="add mod">
          <ac:chgData name="Maddie Williams (2304301)" userId="S::2304301@student.uwtsd.ac.uk::d63145a7-2d2d-4753-a368-b41d2e323d59" providerId="AD" clId="Web-{4C5EDFC6-AAFD-D868-707C-A0AF4EDA3F06}" dt="2024-01-25T21:38:21.887" v="299" actId="1076"/>
          <ac:picMkLst>
            <pc:docMk/>
            <pc:sldMk cId="502302710" sldId="262"/>
            <ac:picMk id="3" creationId="{2454C783-9EF4-7438-72A2-90FD0DB251EA}"/>
          </ac:picMkLst>
        </pc:picChg>
        <pc:picChg chg="add mod">
          <ac:chgData name="Maddie Williams (2304301)" userId="S::2304301@student.uwtsd.ac.uk::d63145a7-2d2d-4753-a368-b41d2e323d59" providerId="AD" clId="Web-{4C5EDFC6-AAFD-D868-707C-A0AF4EDA3F06}" dt="2024-01-25T21:38:37.403" v="306" actId="1076"/>
          <ac:picMkLst>
            <pc:docMk/>
            <pc:sldMk cId="502302710" sldId="262"/>
            <ac:picMk id="5" creationId="{296254D2-8BFE-58EE-4D9A-B5521C988097}"/>
          </ac:picMkLst>
        </pc:picChg>
      </pc:sldChg>
      <pc:sldChg chg="addSp modSp mod modTransition setBg">
        <pc:chgData name="Maddie Williams (2304301)" userId="S::2304301@student.uwtsd.ac.uk::d63145a7-2d2d-4753-a368-b41d2e323d59" providerId="AD" clId="Web-{4C5EDFC6-AAFD-D868-707C-A0AF4EDA3F06}" dt="2024-01-26T13:59:37.750" v="4219"/>
        <pc:sldMkLst>
          <pc:docMk/>
          <pc:sldMk cId="4239609954" sldId="263"/>
        </pc:sldMkLst>
        <pc:spChg chg="add">
          <ac:chgData name="Maddie Williams (2304301)" userId="S::2304301@student.uwtsd.ac.uk::d63145a7-2d2d-4753-a368-b41d2e323d59" providerId="AD" clId="Web-{4C5EDFC6-AAFD-D868-707C-A0AF4EDA3F06}" dt="2024-01-25T20:38:14.814" v="44"/>
          <ac:spMkLst>
            <pc:docMk/>
            <pc:sldMk cId="4239609954" sldId="263"/>
            <ac:spMk id="9" creationId="{22F15A2D-2324-487D-A02A-BF46C5C580EB}"/>
          </ac:spMkLst>
        </pc:spChg>
        <pc:spChg chg="add">
          <ac:chgData name="Maddie Williams (2304301)" userId="S::2304301@student.uwtsd.ac.uk::d63145a7-2d2d-4753-a368-b41d2e323d59" providerId="AD" clId="Web-{4C5EDFC6-AAFD-D868-707C-A0AF4EDA3F06}" dt="2024-01-25T20:38:14.814" v="44"/>
          <ac:spMkLst>
            <pc:docMk/>
            <pc:sldMk cId="4239609954" sldId="263"/>
            <ac:spMk id="11" creationId="{2AEAFA59-923A-4F54-8B49-44C970BCC323}"/>
          </ac:spMkLst>
        </pc:spChg>
        <pc:spChg chg="add">
          <ac:chgData name="Maddie Williams (2304301)" userId="S::2304301@student.uwtsd.ac.uk::d63145a7-2d2d-4753-a368-b41d2e323d59" providerId="AD" clId="Web-{4C5EDFC6-AAFD-D868-707C-A0AF4EDA3F06}" dt="2024-01-25T20:38:14.814" v="44"/>
          <ac:spMkLst>
            <pc:docMk/>
            <pc:sldMk cId="4239609954" sldId="263"/>
            <ac:spMk id="13" creationId="{C37E9D4B-7BFA-4D10-B666-547BAC499469}"/>
          </ac:spMkLst>
        </pc:spChg>
        <pc:graphicFrameChg chg="mod modGraphic">
          <ac:chgData name="Maddie Williams (2304301)" userId="S::2304301@student.uwtsd.ac.uk::d63145a7-2d2d-4753-a368-b41d2e323d59" providerId="AD" clId="Web-{4C5EDFC6-AAFD-D868-707C-A0AF4EDA3F06}" dt="2024-01-25T20:46:13.111" v="279"/>
          <ac:graphicFrameMkLst>
            <pc:docMk/>
            <pc:sldMk cId="4239609954" sldId="263"/>
            <ac:graphicFrameMk id="4" creationId="{D7467DA6-3F59-88FC-F86C-2104CEE2AFC9}"/>
          </ac:graphicFrameMkLst>
        </pc:graphicFrameChg>
        <pc:picChg chg="add mod">
          <ac:chgData name="Maddie Williams (2304301)" userId="S::2304301@student.uwtsd.ac.uk::d63145a7-2d2d-4753-a368-b41d2e323d59" providerId="AD" clId="Web-{4C5EDFC6-AAFD-D868-707C-A0AF4EDA3F06}" dt="2024-01-25T21:41:16.317" v="324" actId="1076"/>
          <ac:picMkLst>
            <pc:docMk/>
            <pc:sldMk cId="4239609954" sldId="263"/>
            <ac:picMk id="2" creationId="{E826F816-6019-D895-63A4-31595B92966B}"/>
          </ac:picMkLst>
        </pc:picChg>
        <pc:picChg chg="add mod">
          <ac:chgData name="Maddie Williams (2304301)" userId="S::2304301@student.uwtsd.ac.uk::d63145a7-2d2d-4753-a368-b41d2e323d59" providerId="AD" clId="Web-{4C5EDFC6-AAFD-D868-707C-A0AF4EDA3F06}" dt="2024-01-25T21:41:03.488" v="317" actId="1076"/>
          <ac:picMkLst>
            <pc:docMk/>
            <pc:sldMk cId="4239609954" sldId="263"/>
            <ac:picMk id="3" creationId="{F332DA18-E246-93CE-5AAA-AAB2C3F61925}"/>
          </ac:picMkLst>
        </pc:picChg>
        <pc:picChg chg="add mod">
          <ac:chgData name="Maddie Williams (2304301)" userId="S::2304301@student.uwtsd.ac.uk::d63145a7-2d2d-4753-a368-b41d2e323d59" providerId="AD" clId="Web-{4C5EDFC6-AAFD-D868-707C-A0AF4EDA3F06}" dt="2024-01-25T21:41:20.098" v="325" actId="1076"/>
          <ac:picMkLst>
            <pc:docMk/>
            <pc:sldMk cId="4239609954" sldId="263"/>
            <ac:picMk id="5" creationId="{F0A2FA18-2061-A167-4FA3-6AA3CA25ED78}"/>
          </ac:picMkLst>
        </pc:picChg>
      </pc:sldChg>
      <pc:sldChg chg="mod modTransition setBg addAnim">
        <pc:chgData name="Maddie Williams (2304301)" userId="S::2304301@student.uwtsd.ac.uk::d63145a7-2d2d-4753-a368-b41d2e323d59" providerId="AD" clId="Web-{4C5EDFC6-AAFD-D868-707C-A0AF4EDA3F06}" dt="2024-01-26T14:01:24.206" v="4236"/>
        <pc:sldMkLst>
          <pc:docMk/>
          <pc:sldMk cId="2153707533" sldId="266"/>
        </pc:sldMkLst>
      </pc:sldChg>
      <pc:sldChg chg="addSp delSp modSp mod modTransition setBg">
        <pc:chgData name="Maddie Williams (2304301)" userId="S::2304301@student.uwtsd.ac.uk::d63145a7-2d2d-4753-a368-b41d2e323d59" providerId="AD" clId="Web-{4C5EDFC6-AAFD-D868-707C-A0AF4EDA3F06}" dt="2024-01-26T13:59:36.047" v="4218"/>
        <pc:sldMkLst>
          <pc:docMk/>
          <pc:sldMk cId="1442664384" sldId="267"/>
        </pc:sldMkLst>
        <pc:spChg chg="del">
          <ac:chgData name="Maddie Williams (2304301)" userId="S::2304301@student.uwtsd.ac.uk::d63145a7-2d2d-4753-a368-b41d2e323d59" providerId="AD" clId="Web-{4C5EDFC6-AAFD-D868-707C-A0AF4EDA3F06}" dt="2024-01-25T20:38:50.972" v="125"/>
          <ac:spMkLst>
            <pc:docMk/>
            <pc:sldMk cId="1442664384" sldId="267"/>
            <ac:spMk id="2" creationId="{E1900CE1-54E9-5FDD-1B34-6325A6FCE4DC}"/>
          </ac:spMkLst>
        </pc:spChg>
        <pc:spChg chg="add">
          <ac:chgData name="Maddie Williams (2304301)" userId="S::2304301@student.uwtsd.ac.uk::d63145a7-2d2d-4753-a368-b41d2e323d59" providerId="AD" clId="Web-{4C5EDFC6-AAFD-D868-707C-A0AF4EDA3F06}" dt="2024-01-25T20:39:16.348" v="126"/>
          <ac:spMkLst>
            <pc:docMk/>
            <pc:sldMk cId="1442664384" sldId="267"/>
            <ac:spMk id="10" creationId="{22F15A2D-2324-487D-A02A-BF46C5C580EB}"/>
          </ac:spMkLst>
        </pc:spChg>
        <pc:spChg chg="add">
          <ac:chgData name="Maddie Williams (2304301)" userId="S::2304301@student.uwtsd.ac.uk::d63145a7-2d2d-4753-a368-b41d2e323d59" providerId="AD" clId="Web-{4C5EDFC6-AAFD-D868-707C-A0AF4EDA3F06}" dt="2024-01-25T20:39:16.348" v="126"/>
          <ac:spMkLst>
            <pc:docMk/>
            <pc:sldMk cId="1442664384" sldId="267"/>
            <ac:spMk id="12" creationId="{2AEAFA59-923A-4F54-8B49-44C970BCC323}"/>
          </ac:spMkLst>
        </pc:spChg>
        <pc:spChg chg="add">
          <ac:chgData name="Maddie Williams (2304301)" userId="S::2304301@student.uwtsd.ac.uk::d63145a7-2d2d-4753-a368-b41d2e323d59" providerId="AD" clId="Web-{4C5EDFC6-AAFD-D868-707C-A0AF4EDA3F06}" dt="2024-01-25T20:39:16.348" v="126"/>
          <ac:spMkLst>
            <pc:docMk/>
            <pc:sldMk cId="1442664384" sldId="267"/>
            <ac:spMk id="14" creationId="{C37E9D4B-7BFA-4D10-B666-547BAC499469}"/>
          </ac:spMkLst>
        </pc:spChg>
        <pc:graphicFrameChg chg="mod modGraphic">
          <ac:chgData name="Maddie Williams (2304301)" userId="S::2304301@student.uwtsd.ac.uk::d63145a7-2d2d-4753-a368-b41d2e323d59" providerId="AD" clId="Web-{4C5EDFC6-AAFD-D868-707C-A0AF4EDA3F06}" dt="2024-01-25T21:41:37.583" v="330"/>
          <ac:graphicFrameMkLst>
            <pc:docMk/>
            <pc:sldMk cId="1442664384" sldId="267"/>
            <ac:graphicFrameMk id="4" creationId="{ED8A2551-C791-41B3-4C3E-B9AD4EC93B93}"/>
          </ac:graphicFrameMkLst>
        </pc:graphicFrameChg>
        <pc:picChg chg="add mod">
          <ac:chgData name="Maddie Williams (2304301)" userId="S::2304301@student.uwtsd.ac.uk::d63145a7-2d2d-4753-a368-b41d2e323d59" providerId="AD" clId="Web-{4C5EDFC6-AAFD-D868-707C-A0AF4EDA3F06}" dt="2024-01-25T21:42:53.133" v="337" actId="1076"/>
          <ac:picMkLst>
            <pc:docMk/>
            <pc:sldMk cId="1442664384" sldId="267"/>
            <ac:picMk id="2" creationId="{A833DF1E-F48B-ADBE-0432-0BC46D783440}"/>
          </ac:picMkLst>
        </pc:picChg>
        <pc:picChg chg="add mod">
          <ac:chgData name="Maddie Williams (2304301)" userId="S::2304301@student.uwtsd.ac.uk::d63145a7-2d2d-4753-a368-b41d2e323d59" providerId="AD" clId="Web-{4C5EDFC6-AAFD-D868-707C-A0AF4EDA3F06}" dt="2024-01-25T21:42:45.289" v="334" actId="14100"/>
          <ac:picMkLst>
            <pc:docMk/>
            <pc:sldMk cId="1442664384" sldId="267"/>
            <ac:picMk id="3" creationId="{B1438247-B7FA-A0E3-70DD-A5B1524BBDDA}"/>
          </ac:picMkLst>
        </pc:picChg>
        <pc:picChg chg="mod">
          <ac:chgData name="Maddie Williams (2304301)" userId="S::2304301@student.uwtsd.ac.uk::d63145a7-2d2d-4753-a368-b41d2e323d59" providerId="AD" clId="Web-{4C5EDFC6-AAFD-D868-707C-A0AF4EDA3F06}" dt="2024-01-25T21:43:30.744" v="345" actId="1076"/>
          <ac:picMkLst>
            <pc:docMk/>
            <pc:sldMk cId="1442664384" sldId="267"/>
            <ac:picMk id="5" creationId="{E03DDAEC-3794-0D56-0562-71EAD76384C1}"/>
          </ac:picMkLst>
        </pc:picChg>
        <pc:picChg chg="add mod">
          <ac:chgData name="Maddie Williams (2304301)" userId="S::2304301@student.uwtsd.ac.uk::d63145a7-2d2d-4753-a368-b41d2e323d59" providerId="AD" clId="Web-{4C5EDFC6-AAFD-D868-707C-A0AF4EDA3F06}" dt="2024-01-25T21:43:23.697" v="342" actId="1076"/>
          <ac:picMkLst>
            <pc:docMk/>
            <pc:sldMk cId="1442664384" sldId="267"/>
            <ac:picMk id="6" creationId="{C6EDEE5E-72AE-DFB2-F66F-577C833AD6EF}"/>
          </ac:picMkLst>
        </pc:picChg>
      </pc:sldChg>
      <pc:sldChg chg="modTransition addAnim">
        <pc:chgData name="Maddie Williams (2304301)" userId="S::2304301@student.uwtsd.ac.uk::d63145a7-2d2d-4753-a368-b41d2e323d59" providerId="AD" clId="Web-{4C5EDFC6-AAFD-D868-707C-A0AF4EDA3F06}" dt="2024-01-26T14:00:06.642" v="4227"/>
        <pc:sldMkLst>
          <pc:docMk/>
          <pc:sldMk cId="1112399295" sldId="268"/>
        </pc:sldMkLst>
      </pc:sldChg>
      <pc:sldChg chg="modTransition addAnim">
        <pc:chgData name="Maddie Williams (2304301)" userId="S::2304301@student.uwtsd.ac.uk::d63145a7-2d2d-4753-a368-b41d2e323d59" providerId="AD" clId="Web-{4C5EDFC6-AAFD-D868-707C-A0AF4EDA3F06}" dt="2024-01-26T14:00:16.220" v="4228"/>
        <pc:sldMkLst>
          <pc:docMk/>
          <pc:sldMk cId="30845514" sldId="269"/>
        </pc:sldMkLst>
      </pc:sldChg>
      <pc:sldChg chg="modTransition addAnim">
        <pc:chgData name="Maddie Williams (2304301)" userId="S::2304301@student.uwtsd.ac.uk::d63145a7-2d2d-4753-a368-b41d2e323d59" providerId="AD" clId="Web-{4C5EDFC6-AAFD-D868-707C-A0AF4EDA3F06}" dt="2024-01-26T14:00:56.455" v="4229"/>
        <pc:sldMkLst>
          <pc:docMk/>
          <pc:sldMk cId="2651740390" sldId="270"/>
        </pc:sldMkLst>
      </pc:sldChg>
      <pc:sldChg chg="modTransition addAnim">
        <pc:chgData name="Maddie Williams (2304301)" userId="S::2304301@student.uwtsd.ac.uk::d63145a7-2d2d-4753-a368-b41d2e323d59" providerId="AD" clId="Web-{4C5EDFC6-AAFD-D868-707C-A0AF4EDA3F06}" dt="2024-01-26T14:01:02.377" v="4230"/>
        <pc:sldMkLst>
          <pc:docMk/>
          <pc:sldMk cId="3369361473" sldId="271"/>
        </pc:sldMkLst>
      </pc:sldChg>
      <pc:sldChg chg="modSp del">
        <pc:chgData name="Maddie Williams (2304301)" userId="S::2304301@student.uwtsd.ac.uk::d63145a7-2d2d-4753-a368-b41d2e323d59" providerId="AD" clId="Web-{4C5EDFC6-AAFD-D868-707C-A0AF4EDA3F06}" dt="2024-01-26T13:56:53.137" v="4180"/>
        <pc:sldMkLst>
          <pc:docMk/>
          <pc:sldMk cId="1221012093" sldId="273"/>
        </pc:sldMkLst>
        <pc:spChg chg="mod">
          <ac:chgData name="Maddie Williams (2304301)" userId="S::2304301@student.uwtsd.ac.uk::d63145a7-2d2d-4753-a368-b41d2e323d59" providerId="AD" clId="Web-{4C5EDFC6-AAFD-D868-707C-A0AF4EDA3F06}" dt="2024-01-26T13:35:16.296" v="3344" actId="20577"/>
          <ac:spMkLst>
            <pc:docMk/>
            <pc:sldMk cId="1221012093" sldId="273"/>
            <ac:spMk id="7" creationId="{D8BFFC50-54C3-4761-5B18-655A36CA1E57}"/>
          </ac:spMkLst>
        </pc:spChg>
      </pc:sldChg>
      <pc:sldChg chg="addSp delSp modSp modTransition addAnim">
        <pc:chgData name="Maddie Williams (2304301)" userId="S::2304301@student.uwtsd.ac.uk::d63145a7-2d2d-4753-a368-b41d2e323d59" providerId="AD" clId="Web-{4C5EDFC6-AAFD-D868-707C-A0AF4EDA3F06}" dt="2024-01-26T14:01:11.690" v="4232"/>
        <pc:sldMkLst>
          <pc:docMk/>
          <pc:sldMk cId="624299904" sldId="274"/>
        </pc:sldMkLst>
        <pc:spChg chg="del mod">
          <ac:chgData name="Maddie Williams (2304301)" userId="S::2304301@student.uwtsd.ac.uk::d63145a7-2d2d-4753-a368-b41d2e323d59" providerId="AD" clId="Web-{4C5EDFC6-AAFD-D868-707C-A0AF4EDA3F06}" dt="2024-01-25T20:44:10.404" v="228"/>
          <ac:spMkLst>
            <pc:docMk/>
            <pc:sldMk cId="624299904" sldId="274"/>
            <ac:spMk id="2" creationId="{5F5D5EF7-4BCF-42FE-F7F3-678259AB1CC8}"/>
          </ac:spMkLst>
        </pc:spChg>
        <pc:spChg chg="add del">
          <ac:chgData name="Maddie Williams (2304301)" userId="S::2304301@student.uwtsd.ac.uk::d63145a7-2d2d-4753-a368-b41d2e323d59" providerId="AD" clId="Web-{4C5EDFC6-AAFD-D868-707C-A0AF4EDA3F06}" dt="2024-01-25T20:41:51.728" v="132"/>
          <ac:spMkLst>
            <pc:docMk/>
            <pc:sldMk cId="624299904" sldId="274"/>
            <ac:spMk id="3" creationId="{B721C546-3BF8-CC99-518D-6A289D44814E}"/>
          </ac:spMkLst>
        </pc:spChg>
        <pc:spChg chg="mod">
          <ac:chgData name="Maddie Williams (2304301)" userId="S::2304301@student.uwtsd.ac.uk::d63145a7-2d2d-4753-a368-b41d2e323d59" providerId="AD" clId="Web-{4C5EDFC6-AAFD-D868-707C-A0AF4EDA3F06}" dt="2024-01-25T21:53:41.068" v="492" actId="20577"/>
          <ac:spMkLst>
            <pc:docMk/>
            <pc:sldMk cId="624299904" sldId="274"/>
            <ac:spMk id="5" creationId="{F8293646-AFA5-BAA1-99F6-0555A7D62689}"/>
          </ac:spMkLst>
        </pc:spChg>
        <pc:spChg chg="add mod">
          <ac:chgData name="Maddie Williams (2304301)" userId="S::2304301@student.uwtsd.ac.uk::d63145a7-2d2d-4753-a368-b41d2e323d59" providerId="AD" clId="Web-{4C5EDFC6-AAFD-D868-707C-A0AF4EDA3F06}" dt="2024-01-25T20:44:40.483" v="238" actId="20577"/>
          <ac:spMkLst>
            <pc:docMk/>
            <pc:sldMk cId="624299904" sldId="274"/>
            <ac:spMk id="6" creationId="{FE75E3D3-8ED5-5AA1-3AB1-67D3E1239B5D}"/>
          </ac:spMkLst>
        </pc:spChg>
        <pc:spChg chg="add del mod">
          <ac:chgData name="Maddie Williams (2304301)" userId="S::2304301@student.uwtsd.ac.uk::d63145a7-2d2d-4753-a368-b41d2e323d59" providerId="AD" clId="Web-{4C5EDFC6-AAFD-D868-707C-A0AF4EDA3F06}" dt="2024-01-25T20:44:47.171" v="239"/>
          <ac:spMkLst>
            <pc:docMk/>
            <pc:sldMk cId="624299904" sldId="274"/>
            <ac:spMk id="8" creationId="{AAA6C7C7-8911-B243-F137-BECD2DA2E6F9}"/>
          </ac:spMkLst>
        </pc:spChg>
        <pc:picChg chg="add mod">
          <ac:chgData name="Maddie Williams (2304301)" userId="S::2304301@student.uwtsd.ac.uk::d63145a7-2d2d-4753-a368-b41d2e323d59" providerId="AD" clId="Web-{4C5EDFC6-AAFD-D868-707C-A0AF4EDA3F06}" dt="2024-01-25T20:45:20.281" v="243" actId="1076"/>
          <ac:picMkLst>
            <pc:docMk/>
            <pc:sldMk cId="624299904" sldId="274"/>
            <ac:picMk id="9" creationId="{22DCDF56-01BD-3FDD-1D77-F0CB796C7433}"/>
          </ac:picMkLst>
        </pc:picChg>
      </pc:sldChg>
      <pc:sldChg chg="addSp delSp modSp new mod ord modTransition setBg">
        <pc:chgData name="Maddie Williams (2304301)" userId="S::2304301@student.uwtsd.ac.uk::d63145a7-2d2d-4753-a368-b41d2e323d59" providerId="AD" clId="Web-{4C5EDFC6-AAFD-D868-707C-A0AF4EDA3F06}" dt="2024-01-26T13:59:52.719" v="4226"/>
        <pc:sldMkLst>
          <pc:docMk/>
          <pc:sldMk cId="4181569953" sldId="275"/>
        </pc:sldMkLst>
        <pc:spChg chg="mod">
          <ac:chgData name="Maddie Williams (2304301)" userId="S::2304301@student.uwtsd.ac.uk::d63145a7-2d2d-4753-a368-b41d2e323d59" providerId="AD" clId="Web-{4C5EDFC6-AAFD-D868-707C-A0AF4EDA3F06}" dt="2024-01-26T13:44:03.964" v="3818" actId="1076"/>
          <ac:spMkLst>
            <pc:docMk/>
            <pc:sldMk cId="4181569953" sldId="275"/>
            <ac:spMk id="2" creationId="{699BEE9E-A30C-339B-B5C0-8E3B2267BD87}"/>
          </ac:spMkLst>
        </pc:spChg>
        <pc:spChg chg="add del">
          <ac:chgData name="Maddie Williams (2304301)" userId="S::2304301@student.uwtsd.ac.uk::d63145a7-2d2d-4753-a368-b41d2e323d59" providerId="AD" clId="Web-{4C5EDFC6-AAFD-D868-707C-A0AF4EDA3F06}" dt="2024-01-25T21:47:24.348" v="358"/>
          <ac:spMkLst>
            <pc:docMk/>
            <pc:sldMk cId="4181569953" sldId="275"/>
            <ac:spMk id="3" creationId="{DCD454BA-16D0-23F8-FC57-3962D1E8D6C8}"/>
          </ac:spMkLst>
        </pc:spChg>
        <pc:spChg chg="add mod">
          <ac:chgData name="Maddie Williams (2304301)" userId="S::2304301@student.uwtsd.ac.uk::d63145a7-2d2d-4753-a368-b41d2e323d59" providerId="AD" clId="Web-{4C5EDFC6-AAFD-D868-707C-A0AF4EDA3F06}" dt="2024-01-26T13:44:06.558" v="3819" actId="1076"/>
          <ac:spMkLst>
            <pc:docMk/>
            <pc:sldMk cId="4181569953" sldId="275"/>
            <ac:spMk id="4" creationId="{E3E1BE94-163F-7CFC-3E7C-F0AF741685D9}"/>
          </ac:spMkLst>
        </pc:spChg>
      </pc:sldChg>
      <pc:sldChg chg="new del">
        <pc:chgData name="Maddie Williams (2304301)" userId="S::2304301@student.uwtsd.ac.uk::d63145a7-2d2d-4753-a368-b41d2e323d59" providerId="AD" clId="Web-{4C5EDFC6-AAFD-D868-707C-A0AF4EDA3F06}" dt="2024-01-25T21:53:52.662" v="500"/>
        <pc:sldMkLst>
          <pc:docMk/>
          <pc:sldMk cId="2117511976" sldId="276"/>
        </pc:sldMkLst>
      </pc:sldChg>
      <pc:sldChg chg="modSp add replId modTransition">
        <pc:chgData name="Maddie Williams (2304301)" userId="S::2304301@student.uwtsd.ac.uk::d63145a7-2d2d-4753-a368-b41d2e323d59" providerId="AD" clId="Web-{4C5EDFC6-AAFD-D868-707C-A0AF4EDA3F06}" dt="2024-01-26T13:58:51.687" v="4204"/>
        <pc:sldMkLst>
          <pc:docMk/>
          <pc:sldMk cId="2465916668" sldId="276"/>
        </pc:sldMkLst>
        <pc:spChg chg="mod">
          <ac:chgData name="Maddie Williams (2304301)" userId="S::2304301@student.uwtsd.ac.uk::d63145a7-2d2d-4753-a368-b41d2e323d59" providerId="AD" clId="Web-{4C5EDFC6-AAFD-D868-707C-A0AF4EDA3F06}" dt="2024-01-25T22:03:18.706" v="601" actId="20577"/>
          <ac:spMkLst>
            <pc:docMk/>
            <pc:sldMk cId="2465916668" sldId="276"/>
            <ac:spMk id="2" creationId="{BD680BE9-E3A7-A9C3-A892-9F2C707F3B27}"/>
          </ac:spMkLst>
        </pc:spChg>
      </pc:sldChg>
      <pc:sldChg chg="addSp modSp add replId modTransition">
        <pc:chgData name="Maddie Williams (2304301)" userId="S::2304301@student.uwtsd.ac.uk::d63145a7-2d2d-4753-a368-b41d2e323d59" providerId="AD" clId="Web-{4C5EDFC6-AAFD-D868-707C-A0AF4EDA3F06}" dt="2024-01-26T13:59:10.703" v="4205"/>
        <pc:sldMkLst>
          <pc:docMk/>
          <pc:sldMk cId="1496585449" sldId="277"/>
        </pc:sldMkLst>
        <pc:spChg chg="mod">
          <ac:chgData name="Maddie Williams (2304301)" userId="S::2304301@student.uwtsd.ac.uk::d63145a7-2d2d-4753-a368-b41d2e323d59" providerId="AD" clId="Web-{4C5EDFC6-AAFD-D868-707C-A0AF4EDA3F06}" dt="2024-01-25T22:10:01.177" v="822" actId="20577"/>
          <ac:spMkLst>
            <pc:docMk/>
            <pc:sldMk cId="1496585449" sldId="277"/>
            <ac:spMk id="2" creationId="{03032AEB-CA52-E96F-FF21-30F987281717}"/>
          </ac:spMkLst>
        </pc:spChg>
        <pc:spChg chg="add mod">
          <ac:chgData name="Maddie Williams (2304301)" userId="S::2304301@student.uwtsd.ac.uk::d63145a7-2d2d-4753-a368-b41d2e323d59" providerId="AD" clId="Web-{4C5EDFC6-AAFD-D868-707C-A0AF4EDA3F06}" dt="2024-01-25T22:09:23.332" v="819" actId="20577"/>
          <ac:spMkLst>
            <pc:docMk/>
            <pc:sldMk cId="1496585449" sldId="277"/>
            <ac:spMk id="3" creationId="{93C45052-E9F3-8876-E87B-5D4AAD43570E}"/>
          </ac:spMkLst>
        </pc:spChg>
        <pc:picChg chg="mod modCrop">
          <ac:chgData name="Maddie Williams (2304301)" userId="S::2304301@student.uwtsd.ac.uk::d63145a7-2d2d-4753-a368-b41d2e323d59" providerId="AD" clId="Web-{4C5EDFC6-AAFD-D868-707C-A0AF4EDA3F06}" dt="2024-01-25T22:08:58.440" v="808" actId="1076"/>
          <ac:picMkLst>
            <pc:docMk/>
            <pc:sldMk cId="1496585449" sldId="277"/>
            <ac:picMk id="4" creationId="{C764C26A-09D5-BB8C-0A83-45554F7CAFF3}"/>
          </ac:picMkLst>
        </pc:picChg>
      </pc:sldChg>
      <pc:sldChg chg="addSp delSp modSp add del ord replId modTransition">
        <pc:chgData name="Maddie Williams (2304301)" userId="S::2304301@student.uwtsd.ac.uk::d63145a7-2d2d-4753-a368-b41d2e323d59" providerId="AD" clId="Web-{4C5EDFC6-AAFD-D868-707C-A0AF4EDA3F06}" dt="2024-01-26T13:59:44.829" v="4222"/>
        <pc:sldMkLst>
          <pc:docMk/>
          <pc:sldMk cId="2160857118" sldId="278"/>
        </pc:sldMkLst>
        <pc:spChg chg="add mod">
          <ac:chgData name="Maddie Williams (2304301)" userId="S::2304301@student.uwtsd.ac.uk::d63145a7-2d2d-4753-a368-b41d2e323d59" providerId="AD" clId="Web-{4C5EDFC6-AAFD-D868-707C-A0AF4EDA3F06}" dt="2024-01-25T22:18:58.088" v="1000" actId="14100"/>
          <ac:spMkLst>
            <pc:docMk/>
            <pc:sldMk cId="2160857118" sldId="278"/>
            <ac:spMk id="2" creationId="{206CF568-6651-F90A-017E-94285318FA72}"/>
          </ac:spMkLst>
        </pc:spChg>
        <pc:spChg chg="mod">
          <ac:chgData name="Maddie Williams (2304301)" userId="S::2304301@student.uwtsd.ac.uk::d63145a7-2d2d-4753-a368-b41d2e323d59" providerId="AD" clId="Web-{4C5EDFC6-AAFD-D868-707C-A0AF4EDA3F06}" dt="2024-01-25T22:16:52.442" v="923" actId="20577"/>
          <ac:spMkLst>
            <pc:docMk/>
            <pc:sldMk cId="2160857118" sldId="278"/>
            <ac:spMk id="5" creationId="{BD27F186-BD95-1ECB-F42B-9E33B725959E}"/>
          </ac:spMkLst>
        </pc:spChg>
        <pc:spChg chg="del mod">
          <ac:chgData name="Maddie Williams (2304301)" userId="S::2304301@student.uwtsd.ac.uk::d63145a7-2d2d-4753-a368-b41d2e323d59" providerId="AD" clId="Web-{4C5EDFC6-AAFD-D868-707C-A0AF4EDA3F06}" dt="2024-01-25T22:15:44.058" v="876"/>
          <ac:spMkLst>
            <pc:docMk/>
            <pc:sldMk cId="2160857118" sldId="278"/>
            <ac:spMk id="6" creationId="{F3F653AD-E9BA-14DB-E4DC-6B4B96FC7B46}"/>
          </ac:spMkLst>
        </pc:spChg>
        <pc:picChg chg="add del mod">
          <ac:chgData name="Maddie Williams (2304301)" userId="S::2304301@student.uwtsd.ac.uk::d63145a7-2d2d-4753-a368-b41d2e323d59" providerId="AD" clId="Web-{4C5EDFC6-AAFD-D868-707C-A0AF4EDA3F06}" dt="2024-01-26T13:42:28.681" v="3802"/>
          <ac:picMkLst>
            <pc:docMk/>
            <pc:sldMk cId="2160857118" sldId="278"/>
            <ac:picMk id="3" creationId="{047DFF3A-26BD-B424-FF44-F23DF3E37217}"/>
          </ac:picMkLst>
        </pc:picChg>
        <pc:picChg chg="add mod">
          <ac:chgData name="Maddie Williams (2304301)" userId="S::2304301@student.uwtsd.ac.uk::d63145a7-2d2d-4753-a368-b41d2e323d59" providerId="AD" clId="Web-{4C5EDFC6-AAFD-D868-707C-A0AF4EDA3F06}" dt="2024-01-26T13:43:26.620" v="3807" actId="1076"/>
          <ac:picMkLst>
            <pc:docMk/>
            <pc:sldMk cId="2160857118" sldId="278"/>
            <ac:picMk id="6" creationId="{BF0BB132-58BB-F2F2-57E0-5A3F4E8924C6}"/>
          </ac:picMkLst>
        </pc:picChg>
        <pc:picChg chg="add mod">
          <ac:chgData name="Maddie Williams (2304301)" userId="S::2304301@student.uwtsd.ac.uk::d63145a7-2d2d-4753-a368-b41d2e323d59" providerId="AD" clId="Web-{4C5EDFC6-AAFD-D868-707C-A0AF4EDA3F06}" dt="2024-01-26T13:43:40.323" v="3813" actId="1076"/>
          <ac:picMkLst>
            <pc:docMk/>
            <pc:sldMk cId="2160857118" sldId="278"/>
            <ac:picMk id="7" creationId="{D26F7D29-D83C-40DD-6237-6D73ED84968D}"/>
          </ac:picMkLst>
        </pc:picChg>
        <pc:picChg chg="del">
          <ac:chgData name="Maddie Williams (2304301)" userId="S::2304301@student.uwtsd.ac.uk::d63145a7-2d2d-4753-a368-b41d2e323d59" providerId="AD" clId="Web-{4C5EDFC6-AAFD-D868-707C-A0AF4EDA3F06}" dt="2024-01-25T22:15:45.323" v="877"/>
          <ac:picMkLst>
            <pc:docMk/>
            <pc:sldMk cId="2160857118" sldId="278"/>
            <ac:picMk id="9" creationId="{D7A7B8EB-1B70-31D2-05F5-A1831E451C8B}"/>
          </ac:picMkLst>
        </pc:picChg>
      </pc:sldChg>
      <pc:sldChg chg="new del">
        <pc:chgData name="Maddie Williams (2304301)" userId="S::2304301@student.uwtsd.ac.uk::d63145a7-2d2d-4753-a368-b41d2e323d59" providerId="AD" clId="Web-{4C5EDFC6-AAFD-D868-707C-A0AF4EDA3F06}" dt="2024-01-25T22:15:35.417" v="872"/>
        <pc:sldMkLst>
          <pc:docMk/>
          <pc:sldMk cId="3654187838" sldId="278"/>
        </pc:sldMkLst>
      </pc:sldChg>
      <pc:sldChg chg="addSp delSp modSp add replId modTransition">
        <pc:chgData name="Maddie Williams (2304301)" userId="S::2304301@student.uwtsd.ac.uk::d63145a7-2d2d-4753-a368-b41d2e323d59" providerId="AD" clId="Web-{4C5EDFC6-AAFD-D868-707C-A0AF4EDA3F06}" dt="2024-01-26T13:59:25.547" v="4213"/>
        <pc:sldMkLst>
          <pc:docMk/>
          <pc:sldMk cId="2156921539" sldId="279"/>
        </pc:sldMkLst>
        <pc:spChg chg="add mod">
          <ac:chgData name="Maddie Williams (2304301)" userId="S::2304301@student.uwtsd.ac.uk::d63145a7-2d2d-4753-a368-b41d2e323d59" providerId="AD" clId="Web-{4C5EDFC6-AAFD-D868-707C-A0AF4EDA3F06}" dt="2024-01-26T12:28:41.672" v="1387" actId="20577"/>
          <ac:spMkLst>
            <pc:docMk/>
            <pc:sldMk cId="2156921539" sldId="279"/>
            <ac:spMk id="2" creationId="{3762B879-89E5-CBDF-44E8-8D046783C8D5}"/>
          </ac:spMkLst>
        </pc:spChg>
        <pc:spChg chg="mod">
          <ac:chgData name="Maddie Williams (2304301)" userId="S::2304301@student.uwtsd.ac.uk::d63145a7-2d2d-4753-a368-b41d2e323d59" providerId="AD" clId="Web-{4C5EDFC6-AAFD-D868-707C-A0AF4EDA3F06}" dt="2024-01-26T13:35:29.030" v="3345" actId="20577"/>
          <ac:spMkLst>
            <pc:docMk/>
            <pc:sldMk cId="2156921539" sldId="279"/>
            <ac:spMk id="5" creationId="{2E543DA6-9441-48B8-D3EE-42DB0B259F7F}"/>
          </ac:spMkLst>
        </pc:spChg>
        <pc:spChg chg="del mod">
          <ac:chgData name="Maddie Williams (2304301)" userId="S::2304301@student.uwtsd.ac.uk::d63145a7-2d2d-4753-a368-b41d2e323d59" providerId="AD" clId="Web-{4C5EDFC6-AAFD-D868-707C-A0AF4EDA3F06}" dt="2024-01-26T12:19:12.160" v="1004"/>
          <ac:spMkLst>
            <pc:docMk/>
            <pc:sldMk cId="2156921539" sldId="279"/>
            <ac:spMk id="6" creationId="{0794A4EE-ADA3-D41A-56AD-2594AFDA2D4F}"/>
          </ac:spMkLst>
        </pc:spChg>
        <pc:picChg chg="del">
          <ac:chgData name="Maddie Williams (2304301)" userId="S::2304301@student.uwtsd.ac.uk::d63145a7-2d2d-4753-a368-b41d2e323d59" providerId="AD" clId="Web-{4C5EDFC6-AAFD-D868-707C-A0AF4EDA3F06}" dt="2024-01-26T12:19:50.629" v="1041"/>
          <ac:picMkLst>
            <pc:docMk/>
            <pc:sldMk cId="2156921539" sldId="279"/>
            <ac:picMk id="9" creationId="{9627A1E5-15C6-9187-DCE6-BA4736763365}"/>
          </ac:picMkLst>
        </pc:picChg>
      </pc:sldChg>
      <pc:sldChg chg="addSp modSp add ord replId modTransition">
        <pc:chgData name="Maddie Williams (2304301)" userId="S::2304301@student.uwtsd.ac.uk::d63145a7-2d2d-4753-a368-b41d2e323d59" providerId="AD" clId="Web-{4C5EDFC6-AAFD-D868-707C-A0AF4EDA3F06}" dt="2024-01-26T13:59:46.532" v="4223"/>
        <pc:sldMkLst>
          <pc:docMk/>
          <pc:sldMk cId="4231273565" sldId="280"/>
        </pc:sldMkLst>
        <pc:spChg chg="mod">
          <ac:chgData name="Maddie Williams (2304301)" userId="S::2304301@student.uwtsd.ac.uk::d63145a7-2d2d-4753-a368-b41d2e323d59" providerId="AD" clId="Web-{4C5EDFC6-AAFD-D868-707C-A0AF4EDA3F06}" dt="2024-01-26T12:59:42.325" v="2391" actId="20577"/>
          <ac:spMkLst>
            <pc:docMk/>
            <pc:sldMk cId="4231273565" sldId="280"/>
            <ac:spMk id="2" creationId="{D4E04821-EB35-0173-4322-710ED480F3A4}"/>
          </ac:spMkLst>
        </pc:spChg>
        <pc:spChg chg="mod">
          <ac:chgData name="Maddie Williams (2304301)" userId="S::2304301@student.uwtsd.ac.uk::d63145a7-2d2d-4753-a368-b41d2e323d59" providerId="AD" clId="Web-{4C5EDFC6-AAFD-D868-707C-A0AF4EDA3F06}" dt="2024-01-26T12:37:03.246" v="1732" actId="20577"/>
          <ac:spMkLst>
            <pc:docMk/>
            <pc:sldMk cId="4231273565" sldId="280"/>
            <ac:spMk id="5" creationId="{351680CD-A9B7-74CC-2DAA-8FBEADFFE8D7}"/>
          </ac:spMkLst>
        </pc:spChg>
        <pc:picChg chg="add mod">
          <ac:chgData name="Maddie Williams (2304301)" userId="S::2304301@student.uwtsd.ac.uk::d63145a7-2d2d-4753-a368-b41d2e323d59" providerId="AD" clId="Web-{4C5EDFC6-AAFD-D868-707C-A0AF4EDA3F06}" dt="2024-01-26T12:59:45.543" v="2392" actId="1076"/>
          <ac:picMkLst>
            <pc:docMk/>
            <pc:sldMk cId="4231273565" sldId="280"/>
            <ac:picMk id="3" creationId="{21F3146D-CB1B-8D8E-6D86-E7BB03F62CA9}"/>
          </ac:picMkLst>
        </pc:picChg>
      </pc:sldChg>
      <pc:sldChg chg="delSp modSp add del replId">
        <pc:chgData name="Maddie Williams (2304301)" userId="S::2304301@student.uwtsd.ac.uk::d63145a7-2d2d-4753-a368-b41d2e323d59" providerId="AD" clId="Web-{4C5EDFC6-AAFD-D868-707C-A0AF4EDA3F06}" dt="2024-01-26T12:59:19.355" v="2381"/>
        <pc:sldMkLst>
          <pc:docMk/>
          <pc:sldMk cId="3070927450" sldId="281"/>
        </pc:sldMkLst>
        <pc:spChg chg="mod">
          <ac:chgData name="Maddie Williams (2304301)" userId="S::2304301@student.uwtsd.ac.uk::d63145a7-2d2d-4753-a368-b41d2e323d59" providerId="AD" clId="Web-{4C5EDFC6-AAFD-D868-707C-A0AF4EDA3F06}" dt="2024-01-26T12:38:19.123" v="1755" actId="20577"/>
          <ac:spMkLst>
            <pc:docMk/>
            <pc:sldMk cId="3070927450" sldId="281"/>
            <ac:spMk id="2" creationId="{09CE7553-D47E-2829-0400-ACE3FB1ABF26}"/>
          </ac:spMkLst>
        </pc:spChg>
        <pc:spChg chg="mod">
          <ac:chgData name="Maddie Williams (2304301)" userId="S::2304301@student.uwtsd.ac.uk::d63145a7-2d2d-4753-a368-b41d2e323d59" providerId="AD" clId="Web-{4C5EDFC6-AAFD-D868-707C-A0AF4EDA3F06}" dt="2024-01-26T12:38:11.029" v="1751" actId="20577"/>
          <ac:spMkLst>
            <pc:docMk/>
            <pc:sldMk cId="3070927450" sldId="281"/>
            <ac:spMk id="5" creationId="{4170B353-0A5C-914A-49E4-5C56A9193EAA}"/>
          </ac:spMkLst>
        </pc:spChg>
        <pc:picChg chg="del">
          <ac:chgData name="Maddie Williams (2304301)" userId="S::2304301@student.uwtsd.ac.uk::d63145a7-2d2d-4753-a368-b41d2e323d59" providerId="AD" clId="Web-{4C5EDFC6-AAFD-D868-707C-A0AF4EDA3F06}" dt="2024-01-26T12:38:16.092" v="1753"/>
          <ac:picMkLst>
            <pc:docMk/>
            <pc:sldMk cId="3070927450" sldId="281"/>
            <ac:picMk id="3" creationId="{446CE0C1-8D59-F61B-A40D-94469A5E675B}"/>
          </ac:picMkLst>
        </pc:picChg>
      </pc:sldChg>
      <pc:sldChg chg="addSp delSp modSp add replId modTransition">
        <pc:chgData name="Maddie Williams (2304301)" userId="S::2304301@student.uwtsd.ac.uk::d63145a7-2d2d-4753-a368-b41d2e323d59" providerId="AD" clId="Web-{4C5EDFC6-AAFD-D868-707C-A0AF4EDA3F06}" dt="2024-01-26T13:59:48.641" v="4224"/>
        <pc:sldMkLst>
          <pc:docMk/>
          <pc:sldMk cId="2942977002" sldId="282"/>
        </pc:sldMkLst>
        <pc:spChg chg="mod">
          <ac:chgData name="Maddie Williams (2304301)" userId="S::2304301@student.uwtsd.ac.uk::d63145a7-2d2d-4753-a368-b41d2e323d59" providerId="AD" clId="Web-{4C5EDFC6-AAFD-D868-707C-A0AF4EDA3F06}" dt="2024-01-26T13:00:18.591" v="2397" actId="1076"/>
          <ac:spMkLst>
            <pc:docMk/>
            <pc:sldMk cId="2942977002" sldId="282"/>
            <ac:spMk id="2" creationId="{F3041A65-2F1C-0BF5-D7AF-32064C424CEE}"/>
          </ac:spMkLst>
        </pc:spChg>
        <pc:spChg chg="mod">
          <ac:chgData name="Maddie Williams (2304301)" userId="S::2304301@student.uwtsd.ac.uk::d63145a7-2d2d-4753-a368-b41d2e323d59" providerId="AD" clId="Web-{4C5EDFC6-AAFD-D868-707C-A0AF4EDA3F06}" dt="2024-01-26T13:00:16.544" v="2396" actId="1076"/>
          <ac:spMkLst>
            <pc:docMk/>
            <pc:sldMk cId="2942977002" sldId="282"/>
            <ac:spMk id="5" creationId="{9821D80B-A1D5-D5AE-0D30-E05A483BE95F}"/>
          </ac:spMkLst>
        </pc:spChg>
        <pc:picChg chg="del">
          <ac:chgData name="Maddie Williams (2304301)" userId="S::2304301@student.uwtsd.ac.uk::d63145a7-2d2d-4753-a368-b41d2e323d59" providerId="AD" clId="Web-{4C5EDFC6-AAFD-D868-707C-A0AF4EDA3F06}" dt="2024-01-26T12:50:38.046" v="2051"/>
          <ac:picMkLst>
            <pc:docMk/>
            <pc:sldMk cId="2942977002" sldId="282"/>
            <ac:picMk id="3" creationId="{083504FE-FE9F-F41B-3D9A-F77ABD3E0BC3}"/>
          </ac:picMkLst>
        </pc:picChg>
        <pc:picChg chg="add mod">
          <ac:chgData name="Maddie Williams (2304301)" userId="S::2304301@student.uwtsd.ac.uk::d63145a7-2d2d-4753-a368-b41d2e323d59" providerId="AD" clId="Web-{4C5EDFC6-AAFD-D868-707C-A0AF4EDA3F06}" dt="2024-01-26T13:00:27.044" v="2399" actId="1076"/>
          <ac:picMkLst>
            <pc:docMk/>
            <pc:sldMk cId="2942977002" sldId="282"/>
            <ac:picMk id="6" creationId="{0758A764-40BF-ECFD-26A7-DE4926E0E8B8}"/>
          </ac:picMkLst>
        </pc:picChg>
      </pc:sldChg>
      <pc:sldChg chg="addSp delSp modSp add replId modTransition">
        <pc:chgData name="Maddie Williams (2304301)" userId="S::2304301@student.uwtsd.ac.uk::d63145a7-2d2d-4753-a368-b41d2e323d59" providerId="AD" clId="Web-{4C5EDFC6-AAFD-D868-707C-A0AF4EDA3F06}" dt="2024-01-26T13:59:50.985" v="4225"/>
        <pc:sldMkLst>
          <pc:docMk/>
          <pc:sldMk cId="4019198354" sldId="283"/>
        </pc:sldMkLst>
        <pc:spChg chg="mod">
          <ac:chgData name="Maddie Williams (2304301)" userId="S::2304301@student.uwtsd.ac.uk::d63145a7-2d2d-4753-a368-b41d2e323d59" providerId="AD" clId="Web-{4C5EDFC6-AAFD-D868-707C-A0AF4EDA3F06}" dt="2024-01-26T12:53:58.473" v="2260" actId="1076"/>
          <ac:spMkLst>
            <pc:docMk/>
            <pc:sldMk cId="4019198354" sldId="283"/>
            <ac:spMk id="2" creationId="{2EDE20C7-D3F0-5054-8920-3F00C1DC2EB7}"/>
          </ac:spMkLst>
        </pc:spChg>
        <pc:spChg chg="mod">
          <ac:chgData name="Maddie Williams (2304301)" userId="S::2304301@student.uwtsd.ac.uk::d63145a7-2d2d-4753-a368-b41d2e323d59" providerId="AD" clId="Web-{4C5EDFC6-AAFD-D868-707C-A0AF4EDA3F06}" dt="2024-01-26T12:54:01.067" v="2261" actId="1076"/>
          <ac:spMkLst>
            <pc:docMk/>
            <pc:sldMk cId="4019198354" sldId="283"/>
            <ac:spMk id="5" creationId="{6F9F8645-9263-C026-2409-61B2A603DA96}"/>
          </ac:spMkLst>
        </pc:spChg>
        <pc:picChg chg="del">
          <ac:chgData name="Maddie Williams (2304301)" userId="S::2304301@student.uwtsd.ac.uk::d63145a7-2d2d-4753-a368-b41d2e323d59" providerId="AD" clId="Web-{4C5EDFC6-AAFD-D868-707C-A0AF4EDA3F06}" dt="2024-01-26T12:53:43.316" v="2240"/>
          <ac:picMkLst>
            <pc:docMk/>
            <pc:sldMk cId="4019198354" sldId="283"/>
            <ac:picMk id="3" creationId="{F6CF15BC-84EE-243E-6EA5-5730A5BA9F3C}"/>
          </ac:picMkLst>
        </pc:picChg>
        <pc:picChg chg="add mod">
          <ac:chgData name="Maddie Williams (2304301)" userId="S::2304301@student.uwtsd.ac.uk::d63145a7-2d2d-4753-a368-b41d2e323d59" providerId="AD" clId="Web-{4C5EDFC6-AAFD-D868-707C-A0AF4EDA3F06}" dt="2024-01-26T13:01:17.327" v="2405" actId="1076"/>
          <ac:picMkLst>
            <pc:docMk/>
            <pc:sldMk cId="4019198354" sldId="283"/>
            <ac:picMk id="6" creationId="{327C9F18-E757-9F6F-D2F3-AFD6AF079748}"/>
          </ac:picMkLst>
        </pc:picChg>
      </pc:sldChg>
      <pc:sldChg chg="addSp delSp modSp new mod ord modTransition setBg">
        <pc:chgData name="Maddie Williams (2304301)" userId="S::2304301@student.uwtsd.ac.uk::d63145a7-2d2d-4753-a368-b41d2e323d59" providerId="AD" clId="Web-{4C5EDFC6-AAFD-D868-707C-A0AF4EDA3F06}" dt="2024-01-26T13:59:39.328" v="4220"/>
        <pc:sldMkLst>
          <pc:docMk/>
          <pc:sldMk cId="3491974495" sldId="284"/>
        </pc:sldMkLst>
        <pc:spChg chg="del">
          <ac:chgData name="Maddie Williams (2304301)" userId="S::2304301@student.uwtsd.ac.uk::d63145a7-2d2d-4753-a368-b41d2e323d59" providerId="AD" clId="Web-{4C5EDFC6-AAFD-D868-707C-A0AF4EDA3F06}" dt="2024-01-26T13:01:38.093" v="2407"/>
          <ac:spMkLst>
            <pc:docMk/>
            <pc:sldMk cId="3491974495" sldId="284"/>
            <ac:spMk id="2" creationId="{D00598C8-9A19-43BE-DF4F-E17CD13798E0}"/>
          </ac:spMkLst>
        </pc:spChg>
        <pc:spChg chg="add mod">
          <ac:chgData name="Maddie Williams (2304301)" userId="S::2304301@student.uwtsd.ac.uk::d63145a7-2d2d-4753-a368-b41d2e323d59" providerId="AD" clId="Web-{4C5EDFC6-AAFD-D868-707C-A0AF4EDA3F06}" dt="2024-01-26T13:14:38.580" v="2830" actId="1076"/>
          <ac:spMkLst>
            <pc:docMk/>
            <pc:sldMk cId="3491974495" sldId="284"/>
            <ac:spMk id="3" creationId="{38B85F09-D2F0-9E32-F0F6-8E825CDC64EE}"/>
          </ac:spMkLst>
        </pc:spChg>
        <pc:spChg chg="add mod">
          <ac:chgData name="Maddie Williams (2304301)" userId="S::2304301@student.uwtsd.ac.uk::d63145a7-2d2d-4753-a368-b41d2e323d59" providerId="AD" clId="Web-{4C5EDFC6-AAFD-D868-707C-A0AF4EDA3F06}" dt="2024-01-26T13:14:45.330" v="2833" actId="20577"/>
          <ac:spMkLst>
            <pc:docMk/>
            <pc:sldMk cId="3491974495" sldId="284"/>
            <ac:spMk id="4" creationId="{0CED8CB2-D4CD-8F2C-A632-41E0BCBF848F}"/>
          </ac:spMkLst>
        </pc:spChg>
        <pc:spChg chg="add mod">
          <ac:chgData name="Maddie Williams (2304301)" userId="S::2304301@student.uwtsd.ac.uk::d63145a7-2d2d-4753-a368-b41d2e323d59" providerId="AD" clId="Web-{4C5EDFC6-AAFD-D868-707C-A0AF4EDA3F06}" dt="2024-01-26T13:14:46.971" v="2836" actId="20577"/>
          <ac:spMkLst>
            <pc:docMk/>
            <pc:sldMk cId="3491974495" sldId="284"/>
            <ac:spMk id="5" creationId="{AD21F202-F53C-2CAE-2EFB-B6ECBE66C563}"/>
          </ac:spMkLst>
        </pc:spChg>
        <pc:spChg chg="add del">
          <ac:chgData name="Maddie Williams (2304301)" userId="S::2304301@student.uwtsd.ac.uk::d63145a7-2d2d-4753-a368-b41d2e323d59" providerId="AD" clId="Web-{4C5EDFC6-AAFD-D868-707C-A0AF4EDA3F06}" dt="2024-01-26T13:04:58.707" v="2468"/>
          <ac:spMkLst>
            <pc:docMk/>
            <pc:sldMk cId="3491974495" sldId="284"/>
            <ac:spMk id="6" creationId="{CACC7BC6-9AAA-6DB4-8D5C-ABE7BB7509C9}"/>
          </ac:spMkLst>
        </pc:spChg>
        <pc:spChg chg="add del mod">
          <ac:chgData name="Maddie Williams (2304301)" userId="S::2304301@student.uwtsd.ac.uk::d63145a7-2d2d-4753-a368-b41d2e323d59" providerId="AD" clId="Web-{4C5EDFC6-AAFD-D868-707C-A0AF4EDA3F06}" dt="2024-01-26T13:05:01.066" v="2469"/>
          <ac:spMkLst>
            <pc:docMk/>
            <pc:sldMk cId="3491974495" sldId="284"/>
            <ac:spMk id="7" creationId="{22710C49-44A7-D231-A860-4F93151D0B40}"/>
          </ac:spMkLst>
        </pc:spChg>
        <pc:spChg chg="add del mod">
          <ac:chgData name="Maddie Williams (2304301)" userId="S::2304301@student.uwtsd.ac.uk::d63145a7-2d2d-4753-a368-b41d2e323d59" providerId="AD" clId="Web-{4C5EDFC6-AAFD-D868-707C-A0AF4EDA3F06}" dt="2024-01-26T13:04:55.472" v="2466"/>
          <ac:spMkLst>
            <pc:docMk/>
            <pc:sldMk cId="3491974495" sldId="284"/>
            <ac:spMk id="8" creationId="{1B29DD55-36FC-855E-31B2-E9B63E930FF4}"/>
          </ac:spMkLst>
        </pc:spChg>
        <pc:spChg chg="add mod">
          <ac:chgData name="Maddie Williams (2304301)" userId="S::2304301@student.uwtsd.ac.uk::d63145a7-2d2d-4753-a368-b41d2e323d59" providerId="AD" clId="Web-{4C5EDFC6-AAFD-D868-707C-A0AF4EDA3F06}" dt="2024-01-26T13:14:52.736" v="2838" actId="20577"/>
          <ac:spMkLst>
            <pc:docMk/>
            <pc:sldMk cId="3491974495" sldId="284"/>
            <ac:spMk id="9" creationId="{3ECAACC9-3C5E-0BB4-C896-8BBA67C0D7D8}"/>
          </ac:spMkLst>
        </pc:spChg>
        <pc:spChg chg="add mod">
          <ac:chgData name="Maddie Williams (2304301)" userId="S::2304301@student.uwtsd.ac.uk::d63145a7-2d2d-4753-a368-b41d2e323d59" providerId="AD" clId="Web-{4C5EDFC6-AAFD-D868-707C-A0AF4EDA3F06}" dt="2024-01-26T13:14:55.627" v="2840" actId="20577"/>
          <ac:spMkLst>
            <pc:docMk/>
            <pc:sldMk cId="3491974495" sldId="284"/>
            <ac:spMk id="10" creationId="{CE221087-2A6C-0537-BAD3-E4BC982D8F26}"/>
          </ac:spMkLst>
        </pc:spChg>
        <pc:spChg chg="add mod">
          <ac:chgData name="Maddie Williams (2304301)" userId="S::2304301@student.uwtsd.ac.uk::d63145a7-2d2d-4753-a368-b41d2e323d59" providerId="AD" clId="Web-{4C5EDFC6-AAFD-D868-707C-A0AF4EDA3F06}" dt="2024-01-26T13:24:59.485" v="3225" actId="1076"/>
          <ac:spMkLst>
            <pc:docMk/>
            <pc:sldMk cId="3491974495" sldId="284"/>
            <ac:spMk id="11" creationId="{0E40856B-0A4F-4338-7441-39DC64C897B6}"/>
          </ac:spMkLst>
        </pc:spChg>
        <pc:spChg chg="add mod">
          <ac:chgData name="Maddie Williams (2304301)" userId="S::2304301@student.uwtsd.ac.uk::d63145a7-2d2d-4753-a368-b41d2e323d59" providerId="AD" clId="Web-{4C5EDFC6-AAFD-D868-707C-A0AF4EDA3F06}" dt="2024-01-26T13:25:02.094" v="3226" actId="1076"/>
          <ac:spMkLst>
            <pc:docMk/>
            <pc:sldMk cId="3491974495" sldId="284"/>
            <ac:spMk id="12" creationId="{59FBA6E5-D4CE-0E0A-3253-DFE3BF37E7EC}"/>
          </ac:spMkLst>
        </pc:spChg>
        <pc:spChg chg="add mod">
          <ac:chgData name="Maddie Williams (2304301)" userId="S::2304301@student.uwtsd.ac.uk::d63145a7-2d2d-4753-a368-b41d2e323d59" providerId="AD" clId="Web-{4C5EDFC6-AAFD-D868-707C-A0AF4EDA3F06}" dt="2024-01-26T13:16:09.816" v="2869" actId="1076"/>
          <ac:spMkLst>
            <pc:docMk/>
            <pc:sldMk cId="3491974495" sldId="284"/>
            <ac:spMk id="13" creationId="{BF946F77-EBEE-0B74-2FD3-CADE5B7582FE}"/>
          </ac:spMkLst>
        </pc:spChg>
        <pc:spChg chg="add mod">
          <ac:chgData name="Maddie Williams (2304301)" userId="S::2304301@student.uwtsd.ac.uk::d63145a7-2d2d-4753-a368-b41d2e323d59" providerId="AD" clId="Web-{4C5EDFC6-AAFD-D868-707C-A0AF4EDA3F06}" dt="2024-01-26T13:16:02.722" v="2868" actId="1076"/>
          <ac:spMkLst>
            <pc:docMk/>
            <pc:sldMk cId="3491974495" sldId="284"/>
            <ac:spMk id="14" creationId="{5C8E8C0A-6BB5-35DD-7A57-DE32A418AD2C}"/>
          </ac:spMkLst>
        </pc:spChg>
        <pc:spChg chg="add mod">
          <ac:chgData name="Maddie Williams (2304301)" userId="S::2304301@student.uwtsd.ac.uk::d63145a7-2d2d-4753-a368-b41d2e323d59" providerId="AD" clId="Web-{4C5EDFC6-AAFD-D868-707C-A0AF4EDA3F06}" dt="2024-01-26T13:15:55.972" v="2866" actId="1076"/>
          <ac:spMkLst>
            <pc:docMk/>
            <pc:sldMk cId="3491974495" sldId="284"/>
            <ac:spMk id="15" creationId="{EB3C6629-1B7E-67C8-3151-4E1D67291276}"/>
          </ac:spMkLst>
        </pc:spChg>
        <pc:spChg chg="add mod">
          <ac:chgData name="Maddie Williams (2304301)" userId="S::2304301@student.uwtsd.ac.uk::d63145a7-2d2d-4753-a368-b41d2e323d59" providerId="AD" clId="Web-{4C5EDFC6-AAFD-D868-707C-A0AF4EDA3F06}" dt="2024-01-26T13:15:52.831" v="2865" actId="1076"/>
          <ac:spMkLst>
            <pc:docMk/>
            <pc:sldMk cId="3491974495" sldId="284"/>
            <ac:spMk id="16" creationId="{6C164B62-F27D-2E1D-2C37-A674903F1ABA}"/>
          </ac:spMkLst>
        </pc:spChg>
        <pc:spChg chg="add mod">
          <ac:chgData name="Maddie Williams (2304301)" userId="S::2304301@student.uwtsd.ac.uk::d63145a7-2d2d-4753-a368-b41d2e323d59" providerId="AD" clId="Web-{4C5EDFC6-AAFD-D868-707C-A0AF4EDA3F06}" dt="2024-01-26T13:26:48.440" v="3256" actId="1076"/>
          <ac:spMkLst>
            <pc:docMk/>
            <pc:sldMk cId="3491974495" sldId="284"/>
            <ac:spMk id="20" creationId="{5632A972-44EA-8B5F-A060-AB81A170A4DA}"/>
          </ac:spMkLst>
        </pc:spChg>
        <pc:picChg chg="add del mod">
          <ac:chgData name="Maddie Williams (2304301)" userId="S::2304301@student.uwtsd.ac.uk::d63145a7-2d2d-4753-a368-b41d2e323d59" providerId="AD" clId="Web-{4C5EDFC6-AAFD-D868-707C-A0AF4EDA3F06}" dt="2024-01-26T13:23:07.279" v="3220"/>
          <ac:picMkLst>
            <pc:docMk/>
            <pc:sldMk cId="3491974495" sldId="284"/>
            <ac:picMk id="18" creationId="{CABE5F89-E676-F03D-FB6E-033E3F321FF1}"/>
          </ac:picMkLst>
        </pc:picChg>
        <pc:picChg chg="add mod modCrop">
          <ac:chgData name="Maddie Williams (2304301)" userId="S::2304301@student.uwtsd.ac.uk::d63145a7-2d2d-4753-a368-b41d2e323d59" providerId="AD" clId="Web-{4C5EDFC6-AAFD-D868-707C-A0AF4EDA3F06}" dt="2024-01-26T13:25:21.517" v="3233" actId="1076"/>
          <ac:picMkLst>
            <pc:docMk/>
            <pc:sldMk cId="3491974495" sldId="284"/>
            <ac:picMk id="19" creationId="{7A69CDDB-EA3B-7D1B-1974-DBD481B61D87}"/>
          </ac:picMkLst>
        </pc:picChg>
      </pc:sldChg>
      <pc:sldChg chg="addSp delSp modSp new del mod setBg">
        <pc:chgData name="Maddie Williams (2304301)" userId="S::2304301@student.uwtsd.ac.uk::d63145a7-2d2d-4753-a368-b41d2e323d59" providerId="AD" clId="Web-{4C5EDFC6-AAFD-D868-707C-A0AF4EDA3F06}" dt="2024-01-26T13:16:21.707" v="2874"/>
        <pc:sldMkLst>
          <pc:docMk/>
          <pc:sldMk cId="2836800711" sldId="285"/>
        </pc:sldMkLst>
        <pc:spChg chg="del">
          <ac:chgData name="Maddie Williams (2304301)" userId="S::2304301@student.uwtsd.ac.uk::d63145a7-2d2d-4753-a368-b41d2e323d59" providerId="AD" clId="Web-{4C5EDFC6-AAFD-D868-707C-A0AF4EDA3F06}" dt="2024-01-26T13:13:14.015" v="2824"/>
          <ac:spMkLst>
            <pc:docMk/>
            <pc:sldMk cId="2836800711" sldId="285"/>
            <ac:spMk id="2" creationId="{5C8D00B5-B274-56AD-EB30-57C057B14DF5}"/>
          </ac:spMkLst>
        </pc:spChg>
        <pc:picChg chg="add mod">
          <ac:chgData name="Maddie Williams (2304301)" userId="S::2304301@student.uwtsd.ac.uk::d63145a7-2d2d-4753-a368-b41d2e323d59" providerId="AD" clId="Web-{4C5EDFC6-AAFD-D868-707C-A0AF4EDA3F06}" dt="2024-01-26T13:14:03.923" v="2826"/>
          <ac:picMkLst>
            <pc:docMk/>
            <pc:sldMk cId="2836800711" sldId="285"/>
            <ac:picMk id="3" creationId="{3F889D1D-5A40-E5F0-C9BD-8B90F5D24F53}"/>
          </ac:picMkLst>
        </pc:picChg>
      </pc:sldChg>
      <pc:sldChg chg="addSp modSp add ord replId modTransition">
        <pc:chgData name="Maddie Williams (2304301)" userId="S::2304301@student.uwtsd.ac.uk::d63145a7-2d2d-4753-a368-b41d2e323d59" providerId="AD" clId="Web-{4C5EDFC6-AAFD-D868-707C-A0AF4EDA3F06}" dt="2024-01-26T14:03:11.614" v="4261" actId="20577"/>
        <pc:sldMkLst>
          <pc:docMk/>
          <pc:sldMk cId="3607547407" sldId="286"/>
        </pc:sldMkLst>
        <pc:spChg chg="add mod">
          <ac:chgData name="Maddie Williams (2304301)" userId="S::2304301@student.uwtsd.ac.uk::d63145a7-2d2d-4753-a368-b41d2e323d59" providerId="AD" clId="Web-{4C5EDFC6-AAFD-D868-707C-A0AF4EDA3F06}" dt="2024-01-26T13:17:17.505" v="2899" actId="20577"/>
          <ac:spMkLst>
            <pc:docMk/>
            <pc:sldMk cId="3607547407" sldId="286"/>
            <ac:spMk id="3" creationId="{CDB81B7F-F1FB-403C-22B4-E5F79625713F}"/>
          </ac:spMkLst>
        </pc:spChg>
        <pc:spChg chg="add mod">
          <ac:chgData name="Maddie Williams (2304301)" userId="S::2304301@student.uwtsd.ac.uk::d63145a7-2d2d-4753-a368-b41d2e323d59" providerId="AD" clId="Web-{4C5EDFC6-AAFD-D868-707C-A0AF4EDA3F06}" dt="2024-01-26T13:27:00.222" v="3260" actId="1076"/>
          <ac:spMkLst>
            <pc:docMk/>
            <pc:sldMk cId="3607547407" sldId="286"/>
            <ac:spMk id="4" creationId="{D32E1F7B-5C49-CFF9-3400-DBEA34060AED}"/>
          </ac:spMkLst>
        </pc:spChg>
        <pc:spChg chg="add mod">
          <ac:chgData name="Maddie Williams (2304301)" userId="S::2304301@student.uwtsd.ac.uk::d63145a7-2d2d-4753-a368-b41d2e323d59" providerId="AD" clId="Web-{4C5EDFC6-AAFD-D868-707C-A0AF4EDA3F06}" dt="2024-01-26T14:03:11.614" v="4261" actId="20577"/>
          <ac:spMkLst>
            <pc:docMk/>
            <pc:sldMk cId="3607547407" sldId="286"/>
            <ac:spMk id="6" creationId="{1577FD6B-BB83-C4A6-184B-7FE9D14295C8}"/>
          </ac:spMkLst>
        </pc:spChg>
        <pc:spChg chg="add mod">
          <ac:chgData name="Maddie Williams (2304301)" userId="S::2304301@student.uwtsd.ac.uk::d63145a7-2d2d-4753-a368-b41d2e323d59" providerId="AD" clId="Web-{4C5EDFC6-AAFD-D868-707C-A0AF4EDA3F06}" dt="2024-01-26T13:27:02.269" v="3261" actId="1076"/>
          <ac:spMkLst>
            <pc:docMk/>
            <pc:sldMk cId="3607547407" sldId="286"/>
            <ac:spMk id="7" creationId="{A159FB5F-68D7-2DF7-0D7A-2B0FE92F9F96}"/>
          </ac:spMkLst>
        </pc:spChg>
        <pc:spChg chg="add mod">
          <ac:chgData name="Maddie Williams (2304301)" userId="S::2304301@student.uwtsd.ac.uk::d63145a7-2d2d-4753-a368-b41d2e323d59" providerId="AD" clId="Web-{4C5EDFC6-AAFD-D868-707C-A0AF4EDA3F06}" dt="2024-01-26T13:27:04.285" v="3262" actId="1076"/>
          <ac:spMkLst>
            <pc:docMk/>
            <pc:sldMk cId="3607547407" sldId="286"/>
            <ac:spMk id="8" creationId="{54E2FCCA-C18F-B32A-7FD1-CD0E54D6C40E}"/>
          </ac:spMkLst>
        </pc:spChg>
        <pc:spChg chg="add mod">
          <ac:chgData name="Maddie Williams (2304301)" userId="S::2304301@student.uwtsd.ac.uk::d63145a7-2d2d-4753-a368-b41d2e323d59" providerId="AD" clId="Web-{4C5EDFC6-AAFD-D868-707C-A0AF4EDA3F06}" dt="2024-01-26T13:27:06.863" v="3263" actId="1076"/>
          <ac:spMkLst>
            <pc:docMk/>
            <pc:sldMk cId="3607547407" sldId="286"/>
            <ac:spMk id="9" creationId="{BAFC432C-76F0-711E-9492-F7E4BC72B5E7}"/>
          </ac:spMkLst>
        </pc:spChg>
        <pc:spChg chg="add mod">
          <ac:chgData name="Maddie Williams (2304301)" userId="S::2304301@student.uwtsd.ac.uk::d63145a7-2d2d-4753-a368-b41d2e323d59" providerId="AD" clId="Web-{4C5EDFC6-AAFD-D868-707C-A0AF4EDA3F06}" dt="2024-01-26T13:27:08.941" v="3264" actId="1076"/>
          <ac:spMkLst>
            <pc:docMk/>
            <pc:sldMk cId="3607547407" sldId="286"/>
            <ac:spMk id="10" creationId="{477859C0-7012-473A-B76B-5EEAE99BE30B}"/>
          </ac:spMkLst>
        </pc:spChg>
        <pc:spChg chg="add mod">
          <ac:chgData name="Maddie Williams (2304301)" userId="S::2304301@student.uwtsd.ac.uk::d63145a7-2d2d-4753-a368-b41d2e323d59" providerId="AD" clId="Web-{4C5EDFC6-AAFD-D868-707C-A0AF4EDA3F06}" dt="2024-01-26T13:27:25.488" v="3269" actId="20577"/>
          <ac:spMkLst>
            <pc:docMk/>
            <pc:sldMk cId="3607547407" sldId="286"/>
            <ac:spMk id="11" creationId="{5A42600F-B2C9-BC9E-D647-1475B2208435}"/>
          </ac:spMkLst>
        </pc:spChg>
        <pc:spChg chg="add mod">
          <ac:chgData name="Maddie Williams (2304301)" userId="S::2304301@student.uwtsd.ac.uk::d63145a7-2d2d-4753-a368-b41d2e323d59" providerId="AD" clId="Web-{4C5EDFC6-AAFD-D868-707C-A0AF4EDA3F06}" dt="2024-01-26T13:27:17.722" v="3267" actId="1076"/>
          <ac:spMkLst>
            <pc:docMk/>
            <pc:sldMk cId="3607547407" sldId="286"/>
            <ac:spMk id="14" creationId="{71DCD467-1F63-B546-8FAD-FAB4D9A4CAFB}"/>
          </ac:spMkLst>
        </pc:spChg>
        <pc:picChg chg="add mod">
          <ac:chgData name="Maddie Williams (2304301)" userId="S::2304301@student.uwtsd.ac.uk::d63145a7-2d2d-4753-a368-b41d2e323d59" providerId="AD" clId="Web-{4C5EDFC6-AAFD-D868-707C-A0AF4EDA3F06}" dt="2024-01-26T13:27:14.019" v="3266" actId="1076"/>
          <ac:picMkLst>
            <pc:docMk/>
            <pc:sldMk cId="3607547407" sldId="286"/>
            <ac:picMk id="13" creationId="{CE789307-90A5-6D98-572F-D2124638F7D1}"/>
          </ac:picMkLst>
        </pc:picChg>
      </pc:sldChg>
      <pc:sldChg chg="modSp add ord replId modTransition">
        <pc:chgData name="Maddie Williams (2304301)" userId="S::2304301@student.uwtsd.ac.uk::d63145a7-2d2d-4753-a368-b41d2e323d59" providerId="AD" clId="Web-{4C5EDFC6-AAFD-D868-707C-A0AF4EDA3F06}" dt="2024-01-26T13:59:31.328" v="4216"/>
        <pc:sldMkLst>
          <pc:docMk/>
          <pc:sldMk cId="2947907643" sldId="287"/>
        </pc:sldMkLst>
        <pc:spChg chg="mod">
          <ac:chgData name="Maddie Williams (2304301)" userId="S::2304301@student.uwtsd.ac.uk::d63145a7-2d2d-4753-a368-b41d2e323d59" providerId="AD" clId="Web-{4C5EDFC6-AAFD-D868-707C-A0AF4EDA3F06}" dt="2024-01-26T13:41:51.086" v="3799" actId="1076"/>
          <ac:spMkLst>
            <pc:docMk/>
            <pc:sldMk cId="2947907643" sldId="287"/>
            <ac:spMk id="2" creationId="{0C47EE31-9297-549A-5B1E-7C2854C90E96}"/>
          </ac:spMkLst>
        </pc:spChg>
        <pc:picChg chg="mod">
          <ac:chgData name="Maddie Williams (2304301)" userId="S::2304301@student.uwtsd.ac.uk::d63145a7-2d2d-4753-a368-b41d2e323d59" providerId="AD" clId="Web-{4C5EDFC6-AAFD-D868-707C-A0AF4EDA3F06}" dt="2024-01-26T13:41:17.913" v="3796" actId="1076"/>
          <ac:picMkLst>
            <pc:docMk/>
            <pc:sldMk cId="2947907643" sldId="287"/>
            <ac:picMk id="3" creationId="{D5BAB31F-00DD-1C8A-380D-AC622755127C}"/>
          </ac:picMkLst>
        </pc:picChg>
      </pc:sldChg>
      <pc:sldChg chg="addSp delSp modSp add replId modTransition addAnim">
        <pc:chgData name="Maddie Williams (2304301)" userId="S::2304301@student.uwtsd.ac.uk::d63145a7-2d2d-4753-a368-b41d2e323d59" providerId="AD" clId="Web-{4C5EDFC6-AAFD-D868-707C-A0AF4EDA3F06}" dt="2024-01-26T14:01:06.268" v="4231"/>
        <pc:sldMkLst>
          <pc:docMk/>
          <pc:sldMk cId="3221765214" sldId="288"/>
        </pc:sldMkLst>
        <pc:spChg chg="add mod">
          <ac:chgData name="Maddie Williams (2304301)" userId="S::2304301@student.uwtsd.ac.uk::d63145a7-2d2d-4753-a368-b41d2e323d59" providerId="AD" clId="Web-{4C5EDFC6-AAFD-D868-707C-A0AF4EDA3F06}" dt="2024-01-26T13:58:21.702" v="4196" actId="1076"/>
          <ac:spMkLst>
            <pc:docMk/>
            <pc:sldMk cId="3221765214" sldId="288"/>
            <ac:spMk id="3" creationId="{C57CD747-EE7B-06DA-6511-E228FCFA9D27}"/>
          </ac:spMkLst>
        </pc:spChg>
        <pc:spChg chg="mod">
          <ac:chgData name="Maddie Williams (2304301)" userId="S::2304301@student.uwtsd.ac.uk::d63145a7-2d2d-4753-a368-b41d2e323d59" providerId="AD" clId="Web-{4C5EDFC6-AAFD-D868-707C-A0AF4EDA3F06}" dt="2024-01-26T13:52:02.584" v="3848" actId="20577"/>
          <ac:spMkLst>
            <pc:docMk/>
            <pc:sldMk cId="3221765214" sldId="288"/>
            <ac:spMk id="5" creationId="{E165D520-A79C-DE9C-287A-F8286FFBAE45}"/>
          </ac:spMkLst>
        </pc:spChg>
        <pc:spChg chg="del mod">
          <ac:chgData name="Maddie Williams (2304301)" userId="S::2304301@student.uwtsd.ac.uk::d63145a7-2d2d-4753-a368-b41d2e323d59" providerId="AD" clId="Web-{4C5EDFC6-AAFD-D868-707C-A0AF4EDA3F06}" dt="2024-01-26T13:51:48.537" v="3823"/>
          <ac:spMkLst>
            <pc:docMk/>
            <pc:sldMk cId="3221765214" sldId="288"/>
            <ac:spMk id="7" creationId="{6F5D2767-BCD7-B010-8419-54163792C9F5}"/>
          </ac:spMkLst>
        </pc:spChg>
        <pc:picChg chg="add mod modCrop">
          <ac:chgData name="Maddie Williams (2304301)" userId="S::2304301@student.uwtsd.ac.uk::d63145a7-2d2d-4753-a368-b41d2e323d59" providerId="AD" clId="Web-{4C5EDFC6-AAFD-D868-707C-A0AF4EDA3F06}" dt="2024-01-26T13:58:31.014" v="4201" actId="1076"/>
          <ac:picMkLst>
            <pc:docMk/>
            <pc:sldMk cId="3221765214" sldId="288"/>
            <ac:picMk id="6" creationId="{8AA0D5DC-E8A1-476F-49EF-EB50E012EB67}"/>
          </ac:picMkLst>
        </pc:picChg>
      </pc:sldChg>
      <pc:sldChg chg="add replId modTransition">
        <pc:chgData name="Maddie Williams (2304301)" userId="S::2304301@student.uwtsd.ac.uk::d63145a7-2d2d-4753-a368-b41d2e323d59" providerId="AD" clId="Web-{4C5EDFC6-AAFD-D868-707C-A0AF4EDA3F06}" dt="2024-01-26T13:59:21.719" v="4211"/>
        <pc:sldMkLst>
          <pc:docMk/>
          <pc:sldMk cId="3569893372" sldId="289"/>
        </pc:sldMkLst>
      </pc:sldChg>
      <pc:sldChg chg="add del replId">
        <pc:chgData name="Maddie Williams (2304301)" userId="S::2304301@student.uwtsd.ac.uk::d63145a7-2d2d-4753-a368-b41d2e323d59" providerId="AD" clId="Web-{4C5EDFC6-AAFD-D868-707C-A0AF4EDA3F06}" dt="2024-01-26T13:56:51.450" v="4179"/>
        <pc:sldMkLst>
          <pc:docMk/>
          <pc:sldMk cId="362268562" sldId="29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74988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57530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6256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6366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4868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38975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47516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94422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1151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3915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94459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6419351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6.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6.xm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6.xml"/><Relationship Id="rId5" Type="http://schemas.openxmlformats.org/officeDocument/2006/relationships/image" Target="../media/image23.jpeg"/><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3.jpeg"/><Relationship Id="rId1" Type="http://schemas.openxmlformats.org/officeDocument/2006/relationships/slideLayout" Target="../slideLayouts/slideLayout6.xml"/><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help-for-early-years-providers.education.gov.uk/expressive-arts-and-design/imagination-and-creativity" TargetMode="External"/><Relationship Id="rId2" Type="http://schemas.openxmlformats.org/officeDocument/2006/relationships/hyperlink" Target="https://www.choc.org/primary-care/ages-stages/4-to-5-years/" TargetMode="External"/><Relationship Id="rId1" Type="http://schemas.openxmlformats.org/officeDocument/2006/relationships/slideLayout" Target="../slideLayouts/slideLayout6.xml"/><Relationship Id="rId5" Type="http://schemas.openxmlformats.org/officeDocument/2006/relationships/hyperlink" Target="https://www.sport.wales/education-and-teachers/free-access-to-sport-wales-education-resources/creative-movement/" TargetMode="External"/><Relationship Id="rId4" Type="http://schemas.openxmlformats.org/officeDocument/2006/relationships/hyperlink" Target="https://download.garuda.kemdikbud.go.id/article.php?article=2676860&amp;val=1324&amp;title=The%20Positive%20Effect%20of%20Creative%20Movement%20Model%20on%20Childrens%20Personal%20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8B9CBB-4466-B094-1671-23FD2BA06A41}"/>
              </a:ext>
            </a:extLst>
          </p:cNvPr>
          <p:cNvSpPr>
            <a:spLocks noGrp="1"/>
          </p:cNvSpPr>
          <p:nvPr>
            <p:ph type="title"/>
          </p:nvPr>
        </p:nvSpPr>
        <p:spPr>
          <a:xfrm>
            <a:off x="4466240" y="1562669"/>
            <a:ext cx="6818526" cy="3599597"/>
          </a:xfrm>
        </p:spPr>
        <p:txBody>
          <a:bodyPr vert="horz" lIns="91440" tIns="45720" rIns="91440" bIns="45720" rtlCol="0" anchor="b">
            <a:noAutofit/>
          </a:bodyPr>
          <a:lstStyle/>
          <a:p>
            <a:pPr algn="ctr"/>
            <a:r>
              <a:rPr lang="en-US">
                <a:solidFill>
                  <a:schemeClr val="tx1">
                    <a:lumMod val="85000"/>
                    <a:lumOff val="15000"/>
                  </a:schemeClr>
                </a:solidFill>
              </a:rPr>
              <a:t>Creative Education through Movement</a:t>
            </a:r>
            <a:br>
              <a:rPr lang="en-US"/>
            </a:br>
            <a:br>
              <a:rPr lang="en-US"/>
            </a:br>
            <a:r>
              <a:rPr lang="en-US">
                <a:solidFill>
                  <a:schemeClr val="tx1">
                    <a:lumMod val="85000"/>
                    <a:lumOff val="15000"/>
                  </a:schemeClr>
                </a:solidFill>
              </a:rPr>
              <a:t>Assessment 1</a:t>
            </a:r>
            <a:br>
              <a:rPr lang="en-US"/>
            </a:br>
            <a:r>
              <a:rPr lang="en-US">
                <a:solidFill>
                  <a:schemeClr val="tx1">
                    <a:lumMod val="85000"/>
                    <a:lumOff val="15000"/>
                  </a:schemeClr>
                </a:solidFill>
              </a:rPr>
              <a:t>Maddie Williams</a:t>
            </a:r>
          </a:p>
        </p:txBody>
      </p:sp>
      <p:pic>
        <p:nvPicPr>
          <p:cNvPr id="38" name="Picture 37">
            <a:extLst>
              <a:ext uri="{FF2B5EF4-FFF2-40B4-BE49-F238E27FC236}">
                <a16:creationId xmlns:a16="http://schemas.microsoft.com/office/drawing/2014/main" id="{B20FB189-1C79-BE3D-5808-EB405874A478}"/>
              </a:ext>
            </a:extLst>
          </p:cNvPr>
          <p:cNvPicPr>
            <a:picLocks noChangeAspect="1"/>
          </p:cNvPicPr>
          <p:nvPr/>
        </p:nvPicPr>
        <p:blipFill rotWithShape="1">
          <a:blip r:embed="rId2"/>
          <a:srcRect l="58815" r="2149" b="4"/>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Tree>
    <p:extLst>
      <p:ext uri="{BB962C8B-B14F-4D97-AF65-F5344CB8AC3E}">
        <p14:creationId xmlns:p14="http://schemas.microsoft.com/office/powerpoint/2010/main" val="58153171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12B6644-528A-67BE-F7BE-C4AE22683727}"/>
              </a:ext>
            </a:extLst>
          </p:cNvPr>
          <p:cNvPicPr>
            <a:picLocks noChangeAspect="1"/>
          </p:cNvPicPr>
          <p:nvPr/>
        </p:nvPicPr>
        <p:blipFill rotWithShape="1">
          <a:blip r:embed="rId2">
            <a:alphaModFix/>
          </a:blip>
          <a:srcRect t="7878" r="-2" b="17121"/>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CF40E8-03EF-3559-B7C0-122465F9B2C6}"/>
              </a:ext>
            </a:extLst>
          </p:cNvPr>
          <p:cNvSpPr>
            <a:spLocks noGrp="1"/>
          </p:cNvSpPr>
          <p:nvPr>
            <p:ph type="title"/>
          </p:nvPr>
        </p:nvSpPr>
        <p:spPr>
          <a:xfrm>
            <a:off x="75749" y="876496"/>
            <a:ext cx="7800660" cy="7271930"/>
          </a:xfrm>
        </p:spPr>
        <p:txBody>
          <a:bodyPr vert="horz" lIns="91440" tIns="45720" rIns="91440" bIns="45720" rtlCol="0" anchor="t">
            <a:normAutofit fontScale="90000"/>
          </a:bodyPr>
          <a:lstStyle/>
          <a:p>
            <a:pPr algn="ctr"/>
            <a:r>
              <a:rPr lang="en-US" sz="6000" b="1"/>
              <a:t>Creativity</a:t>
            </a:r>
            <a:br>
              <a:rPr lang="en-US" sz="6000" b="1"/>
            </a:br>
            <a:br>
              <a:rPr lang="en-US" sz="6000" b="1"/>
            </a:br>
            <a:r>
              <a:rPr lang="en-US" sz="6000" b="1"/>
              <a:t>"Creativity is the process of having original ideas that have value"</a:t>
            </a:r>
            <a:br>
              <a:rPr lang="en-US" sz="6000" b="1"/>
            </a:br>
            <a:r>
              <a:rPr lang="en-US" sz="6000" b="1"/>
              <a:t>(Robinson, 2014)</a:t>
            </a:r>
            <a:br>
              <a:rPr lang="en-US" sz="6000" b="1"/>
            </a:br>
            <a:br>
              <a:rPr lang="en-US" sz="4000"/>
            </a:br>
            <a:br>
              <a:rPr lang="en-US" sz="4000"/>
            </a:br>
            <a:endParaRPr lang="en-US" sz="4000">
              <a:solidFill>
                <a:srgbClr val="FFFFFF"/>
              </a:solidFill>
            </a:endParaRP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235053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14B426-660C-116B-2FBB-3CB1A9ABD66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2B5CF3B-3A06-DE47-67EE-EFF022D28277}"/>
              </a:ext>
            </a:extLst>
          </p:cNvPr>
          <p:cNvPicPr>
            <a:picLocks noChangeAspect="1"/>
          </p:cNvPicPr>
          <p:nvPr/>
        </p:nvPicPr>
        <p:blipFill rotWithShape="1">
          <a:blip r:embed="rId2">
            <a:alphaModFix/>
          </a:blip>
          <a:srcRect t="7878" r="-2" b="17121"/>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129CB7E6-9000-A50E-B433-2607D36A1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680BE9-E3A7-A9C3-A892-9F2C707F3B27}"/>
              </a:ext>
            </a:extLst>
          </p:cNvPr>
          <p:cNvSpPr>
            <a:spLocks noGrp="1"/>
          </p:cNvSpPr>
          <p:nvPr>
            <p:ph type="title"/>
          </p:nvPr>
        </p:nvSpPr>
        <p:spPr>
          <a:xfrm>
            <a:off x="75749" y="876496"/>
            <a:ext cx="7800660" cy="7271930"/>
          </a:xfrm>
        </p:spPr>
        <p:txBody>
          <a:bodyPr vert="horz" lIns="91440" tIns="45720" rIns="91440" bIns="45720" rtlCol="0" anchor="t">
            <a:normAutofit fontScale="90000"/>
          </a:bodyPr>
          <a:lstStyle/>
          <a:p>
            <a:pPr algn="ctr"/>
            <a:r>
              <a:rPr lang="en-US" sz="6000" b="1" dirty="0"/>
              <a:t>Creative Movement</a:t>
            </a:r>
            <a:br>
              <a:rPr lang="en-US" sz="6000" b="1" dirty="0"/>
            </a:br>
            <a:br>
              <a:rPr lang="en-US" sz="6000" b="1" dirty="0"/>
            </a:br>
            <a:r>
              <a:rPr lang="en-US" sz="6000" b="1" dirty="0"/>
              <a:t>"To introduce the progressive stages for developing Creative Movement and Dance"</a:t>
            </a:r>
            <a:br>
              <a:rPr lang="en-US" sz="6000" b="1" dirty="0"/>
            </a:br>
            <a:r>
              <a:rPr lang="en-US" sz="6000" b="1" dirty="0"/>
              <a:t>(Sport Wales, 2024 )</a:t>
            </a:r>
            <a:br>
              <a:rPr lang="en-US" sz="6000" b="1" dirty="0"/>
            </a:br>
            <a:br>
              <a:rPr lang="en-US" sz="4000" dirty="0"/>
            </a:br>
            <a:br>
              <a:rPr lang="en-US" sz="4000" dirty="0"/>
            </a:br>
            <a:endParaRPr lang="en-US" sz="4000">
              <a:solidFill>
                <a:srgbClr val="FFFFFF"/>
              </a:solidFill>
            </a:endParaRPr>
          </a:p>
        </p:txBody>
      </p:sp>
      <p:sp>
        <p:nvSpPr>
          <p:cNvPr id="10" name="Rectangle 9">
            <a:extLst>
              <a:ext uri="{FF2B5EF4-FFF2-40B4-BE49-F238E27FC236}">
                <a16:creationId xmlns:a16="http://schemas.microsoft.com/office/drawing/2014/main" id="{4CD6257A-97FF-85D9-9E69-4FB7B41BE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7DF71BA-EB34-A092-1D6B-B08B156FE2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591666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9A2478-F847-892D-2339-D56BDF397EC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764C26A-09D5-BB8C-0A83-45554F7CAFF3}"/>
              </a:ext>
            </a:extLst>
          </p:cNvPr>
          <p:cNvPicPr>
            <a:picLocks noChangeAspect="1"/>
          </p:cNvPicPr>
          <p:nvPr/>
        </p:nvPicPr>
        <p:blipFill rotWithShape="1">
          <a:blip r:embed="rId2">
            <a:alphaModFix/>
          </a:blip>
          <a:srcRect t="7878" r="-2" b="17121"/>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753A21DA-792F-2FA5-C8F5-D8B91253D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32AEB-CA52-E96F-FF21-30F987281717}"/>
              </a:ext>
            </a:extLst>
          </p:cNvPr>
          <p:cNvSpPr>
            <a:spLocks noGrp="1"/>
          </p:cNvSpPr>
          <p:nvPr>
            <p:ph type="title"/>
          </p:nvPr>
        </p:nvSpPr>
        <p:spPr>
          <a:xfrm>
            <a:off x="176392" y="172005"/>
            <a:ext cx="8562658" cy="2513026"/>
          </a:xfrm>
        </p:spPr>
        <p:txBody>
          <a:bodyPr vert="horz" lIns="91440" tIns="45720" rIns="91440" bIns="45720" rtlCol="0" anchor="t">
            <a:normAutofit fontScale="90000"/>
          </a:bodyPr>
          <a:lstStyle/>
          <a:p>
            <a:r>
              <a:rPr lang="en-US" sz="4000" b="1" dirty="0"/>
              <a:t>Sport Wales – Creative Movement (2024)</a:t>
            </a:r>
            <a:br>
              <a:rPr lang="en-US" sz="4000" b="1" dirty="0"/>
            </a:br>
            <a:br>
              <a:rPr lang="en-US" sz="4000" dirty="0"/>
            </a:br>
            <a:r>
              <a:rPr lang="en-US" sz="4000" dirty="0"/>
              <a:t>"as they develop, as they progress as they become more skillful"</a:t>
            </a:r>
            <a:br>
              <a:rPr lang="en-US" sz="4000" dirty="0"/>
            </a:br>
            <a:br>
              <a:rPr lang="en-US" sz="4000" dirty="0"/>
            </a:br>
            <a:br>
              <a:rPr lang="en-US" sz="4000" dirty="0"/>
            </a:br>
            <a:r>
              <a:rPr lang="en-US" sz="6000" dirty="0"/>
              <a:t> </a:t>
            </a:r>
            <a:br>
              <a:rPr lang="en-US" sz="6000" b="1" dirty="0"/>
            </a:br>
            <a:br>
              <a:rPr lang="en-US" sz="4000" dirty="0"/>
            </a:br>
            <a:br>
              <a:rPr lang="en-US" sz="4000" dirty="0"/>
            </a:br>
            <a:endParaRPr lang="en-US" sz="4000">
              <a:solidFill>
                <a:srgbClr val="FFFFFF"/>
              </a:solidFill>
            </a:endParaRPr>
          </a:p>
        </p:txBody>
      </p:sp>
      <p:sp>
        <p:nvSpPr>
          <p:cNvPr id="10" name="Rectangle 9">
            <a:extLst>
              <a:ext uri="{FF2B5EF4-FFF2-40B4-BE49-F238E27FC236}">
                <a16:creationId xmlns:a16="http://schemas.microsoft.com/office/drawing/2014/main" id="{E784351E-6843-AFB9-18F5-8AAFE555E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8AB83511-2B6F-2CEB-10AE-C290871BAF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3C45052-E9F3-8876-E87B-5D4AAD43570E}"/>
              </a:ext>
            </a:extLst>
          </p:cNvPr>
          <p:cNvSpPr txBox="1"/>
          <p:nvPr/>
        </p:nvSpPr>
        <p:spPr>
          <a:xfrm>
            <a:off x="-13254" y="2685196"/>
            <a:ext cx="6931685"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2800" dirty="0">
                <a:ea typeface="+mn-lt"/>
                <a:cs typeface="+mn-lt"/>
              </a:rPr>
              <a:t>Considers developmental needs of learners from a stage not age perspective</a:t>
            </a:r>
            <a:endParaRPr lang="en-US" sz="2800" dirty="0"/>
          </a:p>
          <a:p>
            <a:pPr marL="285750" indent="-285750">
              <a:buFont typeface="Arial" panose="020B0604020202020204" pitchFamily="34" charset="0"/>
              <a:buChar char="•"/>
            </a:pPr>
            <a:r>
              <a:rPr lang="en-US" sz="2800" dirty="0"/>
              <a:t>Builds on basic dance actions – cross curricular opportunities and wider skills</a:t>
            </a:r>
          </a:p>
          <a:p>
            <a:pPr marL="285750" indent="-285750">
              <a:buFont typeface="Arial" panose="020B0604020202020204" pitchFamily="34" charset="0"/>
              <a:buChar char="•"/>
            </a:pPr>
            <a:r>
              <a:rPr lang="en-US" sz="2800" dirty="0"/>
              <a:t>Explore spatial arrangements and allows an opportunity to explore relationships in a safe way</a:t>
            </a:r>
          </a:p>
          <a:p>
            <a:pPr marL="285750" indent="-285750">
              <a:buFont typeface="Arial" panose="020B0604020202020204" pitchFamily="34" charset="0"/>
              <a:buChar char="•"/>
            </a:pPr>
            <a:endParaRPr lang="en-US" sz="4000" dirty="0"/>
          </a:p>
        </p:txBody>
      </p:sp>
    </p:spTree>
    <p:extLst>
      <p:ext uri="{BB962C8B-B14F-4D97-AF65-F5344CB8AC3E}">
        <p14:creationId xmlns:p14="http://schemas.microsoft.com/office/powerpoint/2010/main" val="149658544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D6D694-65DA-0EA3-1351-6EC6F058F8FF}"/>
              </a:ext>
            </a:extLst>
          </p:cNvPr>
          <p:cNvSpPr>
            <a:spLocks noGrp="1"/>
          </p:cNvSpPr>
          <p:nvPr>
            <p:ph type="title"/>
          </p:nvPr>
        </p:nvSpPr>
        <p:spPr>
          <a:xfrm>
            <a:off x="3756792" y="2009358"/>
            <a:ext cx="7094423" cy="4624356"/>
          </a:xfrm>
        </p:spPr>
        <p:txBody>
          <a:bodyPr vert="horz" lIns="91440" tIns="45720" rIns="91440" bIns="45720" rtlCol="0" anchor="b">
            <a:normAutofit fontScale="90000"/>
          </a:bodyPr>
          <a:lstStyle/>
          <a:p>
            <a:pPr marL="57150" algn="ctr">
              <a:spcBef>
                <a:spcPts val="0"/>
              </a:spcBef>
              <a:spcAft>
                <a:spcPts val="600"/>
              </a:spcAft>
            </a:pPr>
            <a:br>
              <a:rPr lang="en-US" b="1">
                <a:solidFill>
                  <a:schemeClr val="tx1">
                    <a:lumMod val="85000"/>
                    <a:lumOff val="15000"/>
                  </a:schemeClr>
                </a:solidFill>
              </a:rPr>
            </a:br>
            <a:br>
              <a:rPr lang="en-US" b="1">
                <a:solidFill>
                  <a:schemeClr val="tx1">
                    <a:lumMod val="85000"/>
                    <a:lumOff val="15000"/>
                  </a:schemeClr>
                </a:solidFill>
              </a:rPr>
            </a:br>
            <a:r>
              <a:rPr lang="en-US" sz="3600" b="1" u="sng">
                <a:solidFill>
                  <a:schemeClr val="tx2"/>
                </a:solidFill>
                <a:latin typeface="Arial"/>
                <a:cs typeface="Arial"/>
              </a:rPr>
              <a:t>Physical Development</a:t>
            </a:r>
            <a:endParaRPr lang="en-US" sz="2700" u="sng">
              <a:solidFill>
                <a:schemeClr val="tx2"/>
              </a:solidFill>
            </a:endParaRPr>
          </a:p>
          <a:p>
            <a:pPr marL="285750" indent="-228600">
              <a:spcBef>
                <a:spcPts val="0"/>
              </a:spcBef>
              <a:spcAft>
                <a:spcPts val="600"/>
              </a:spcAft>
              <a:buFont typeface="Arial,Sans-Serif"/>
              <a:buChar char="•"/>
            </a:pPr>
            <a:endParaRPr lang="en-US" sz="3600">
              <a:solidFill>
                <a:srgbClr val="0E2841"/>
              </a:solidFill>
              <a:latin typeface="Arial"/>
              <a:cs typeface="Arial"/>
            </a:endParaRPr>
          </a:p>
          <a:p>
            <a:pPr marL="285750" indent="-228600">
              <a:spcBef>
                <a:spcPts val="0"/>
              </a:spcBef>
              <a:spcAft>
                <a:spcPts val="600"/>
              </a:spcAft>
              <a:buFont typeface="Arial,Sans-Serif"/>
              <a:buChar char="•"/>
            </a:pPr>
            <a:r>
              <a:rPr lang="en-US" sz="3600">
                <a:solidFill>
                  <a:schemeClr val="tx2"/>
                </a:solidFill>
                <a:latin typeface="Arial"/>
                <a:cs typeface="Arial"/>
              </a:rPr>
              <a:t>Coordination</a:t>
            </a:r>
          </a:p>
          <a:p>
            <a:pPr marL="285750" indent="-228600">
              <a:spcBef>
                <a:spcPts val="0"/>
              </a:spcBef>
              <a:spcAft>
                <a:spcPts val="600"/>
              </a:spcAft>
              <a:buFont typeface="Arial,Sans-Serif"/>
              <a:buChar char="•"/>
            </a:pPr>
            <a:r>
              <a:rPr lang="en-US" sz="3600">
                <a:solidFill>
                  <a:schemeClr val="tx2"/>
                </a:solidFill>
                <a:latin typeface="Arial"/>
                <a:cs typeface="Arial"/>
              </a:rPr>
              <a:t>Balance</a:t>
            </a:r>
          </a:p>
          <a:p>
            <a:pPr marL="285750" indent="-228600">
              <a:spcBef>
                <a:spcPts val="0"/>
              </a:spcBef>
              <a:spcAft>
                <a:spcPts val="600"/>
              </a:spcAft>
              <a:buFont typeface="Arial,Sans-Serif"/>
              <a:buChar char="•"/>
            </a:pPr>
            <a:r>
              <a:rPr lang="en-US" sz="3600">
                <a:solidFill>
                  <a:schemeClr val="tx2"/>
                </a:solidFill>
                <a:latin typeface="Arial"/>
                <a:cs typeface="Arial"/>
              </a:rPr>
              <a:t>Strength</a:t>
            </a:r>
          </a:p>
          <a:p>
            <a:pPr marL="285750" indent="-228600">
              <a:spcBef>
                <a:spcPts val="0"/>
              </a:spcBef>
              <a:spcAft>
                <a:spcPts val="600"/>
              </a:spcAft>
              <a:buFont typeface="Arial,Sans-Serif"/>
              <a:buChar char="•"/>
            </a:pPr>
            <a:r>
              <a:rPr lang="en-US" sz="3600">
                <a:solidFill>
                  <a:schemeClr val="tx2"/>
                </a:solidFill>
                <a:latin typeface="Arial"/>
                <a:cs typeface="Arial"/>
              </a:rPr>
              <a:t>Stamina</a:t>
            </a:r>
          </a:p>
          <a:p>
            <a:pPr marL="285750" indent="-228600">
              <a:spcBef>
                <a:spcPts val="0"/>
              </a:spcBef>
              <a:spcAft>
                <a:spcPts val="600"/>
              </a:spcAft>
              <a:buFont typeface="Arial,Sans-Serif"/>
              <a:buChar char="•"/>
            </a:pPr>
            <a:r>
              <a:rPr lang="en-US" sz="3600">
                <a:solidFill>
                  <a:schemeClr val="tx2"/>
                </a:solidFill>
                <a:latin typeface="Arial"/>
                <a:cs typeface="Arial"/>
              </a:rPr>
              <a:t>Spatial Awareness</a:t>
            </a:r>
          </a:p>
          <a:p>
            <a:pPr marL="285750" indent="-228600">
              <a:spcBef>
                <a:spcPts val="0"/>
              </a:spcBef>
              <a:spcAft>
                <a:spcPts val="600"/>
              </a:spcAft>
              <a:buFont typeface="Arial,Sans-Serif"/>
              <a:buChar char="•"/>
            </a:pPr>
            <a:r>
              <a:rPr lang="en-US" sz="3600">
                <a:solidFill>
                  <a:schemeClr val="tx2"/>
                </a:solidFill>
                <a:latin typeface="Arial"/>
                <a:cs typeface="Arial"/>
              </a:rPr>
              <a:t>Support their overall motor skills</a:t>
            </a:r>
            <a:endParaRPr lang="en-US" sz="3600">
              <a:solidFill>
                <a:schemeClr val="tx2"/>
              </a:solidFill>
            </a:endParaRPr>
          </a:p>
        </p:txBody>
      </p:sp>
      <p:pic>
        <p:nvPicPr>
          <p:cNvPr id="4" name="Picture 3">
            <a:extLst>
              <a:ext uri="{FF2B5EF4-FFF2-40B4-BE49-F238E27FC236}">
                <a16:creationId xmlns:a16="http://schemas.microsoft.com/office/drawing/2014/main" id="{791F1BA7-B443-5DE4-A28C-9977485E64EF}"/>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F4855D64-E708-2EBF-1EC6-5CFBD59E119B}"/>
              </a:ext>
            </a:extLst>
          </p:cNvPr>
          <p:cNvSpPr txBox="1"/>
          <p:nvPr/>
        </p:nvSpPr>
        <p:spPr>
          <a:xfrm>
            <a:off x="3442137" y="380999"/>
            <a:ext cx="86381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baseline="0">
                <a:solidFill>
                  <a:srgbClr val="262626"/>
                </a:solidFill>
                <a:latin typeface="Aptos Display"/>
              </a:rPr>
              <a:t>How does Creative Education benefit a child's</a:t>
            </a:r>
            <a:r>
              <a:rPr lang="en-US" sz="3600" b="1">
                <a:solidFill>
                  <a:srgbClr val="262626"/>
                </a:solidFill>
                <a:latin typeface="Aptos Display"/>
              </a:rPr>
              <a:t> development</a:t>
            </a:r>
            <a:r>
              <a:rPr lang="en-US" sz="3600" b="1" baseline="0">
                <a:solidFill>
                  <a:srgbClr val="262626"/>
                </a:solidFill>
                <a:latin typeface="Aptos Display"/>
              </a:rPr>
              <a:t>?</a:t>
            </a:r>
            <a:endParaRPr lang="en-US" sz="3600"/>
          </a:p>
        </p:txBody>
      </p:sp>
      <p:pic>
        <p:nvPicPr>
          <p:cNvPr id="6" name="Picture 5" descr="Image result for coordination">
            <a:extLst>
              <a:ext uri="{FF2B5EF4-FFF2-40B4-BE49-F238E27FC236}">
                <a16:creationId xmlns:a16="http://schemas.microsoft.com/office/drawing/2014/main" id="{05A5DB23-30B3-BF22-0C34-A8998E25A9CE}"/>
              </a:ext>
            </a:extLst>
          </p:cNvPr>
          <p:cNvPicPr>
            <a:picLocks noChangeAspect="1"/>
          </p:cNvPicPr>
          <p:nvPr/>
        </p:nvPicPr>
        <p:blipFill>
          <a:blip r:embed="rId3"/>
          <a:stretch>
            <a:fillRect/>
          </a:stretch>
        </p:blipFill>
        <p:spPr>
          <a:xfrm>
            <a:off x="8087710" y="3371320"/>
            <a:ext cx="3478923" cy="2545874"/>
          </a:xfrm>
          <a:prstGeom prst="rect">
            <a:avLst/>
          </a:prstGeom>
        </p:spPr>
      </p:pic>
    </p:spTree>
    <p:extLst>
      <p:ext uri="{BB962C8B-B14F-4D97-AF65-F5344CB8AC3E}">
        <p14:creationId xmlns:p14="http://schemas.microsoft.com/office/powerpoint/2010/main" val="111239929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73BBEEF-B456-4A39-B44B-5A53E698A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BA2DE5DF-CC14-3D43-C325-73BE0A1CFEE3}"/>
              </a:ext>
            </a:extLst>
          </p:cNvPr>
          <p:cNvPicPr>
            <a:picLocks noChangeAspect="1"/>
          </p:cNvPicPr>
          <p:nvPr/>
        </p:nvPicPr>
        <p:blipFill rotWithShape="1">
          <a:blip r:embed="rId2"/>
          <a:srcRect l="17730" r="31382" b="1"/>
          <a:stretch/>
        </p:blipFill>
        <p:spPr>
          <a:xfrm>
            <a:off x="1" y="10"/>
            <a:ext cx="6096000" cy="6857990"/>
          </a:xfrm>
          <a:prstGeom prst="rect">
            <a:avLst/>
          </a:prstGeom>
        </p:spPr>
      </p:pic>
      <p:sp useBgFill="1">
        <p:nvSpPr>
          <p:cNvPr id="17" name="Rectangle 16">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ln>
            <a:noFill/>
          </a:ln>
          <a:effectLst>
            <a:outerShdw blurRad="596900" dist="330200" dir="882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069DF6-3AD3-8319-9B08-117D9C4EAC0B}"/>
              </a:ext>
            </a:extLst>
          </p:cNvPr>
          <p:cNvSpPr>
            <a:spLocks noGrp="1"/>
          </p:cNvSpPr>
          <p:nvPr>
            <p:ph type="title"/>
          </p:nvPr>
        </p:nvSpPr>
        <p:spPr>
          <a:xfrm>
            <a:off x="6899540" y="902478"/>
            <a:ext cx="5748557" cy="884477"/>
          </a:xfrm>
        </p:spPr>
        <p:txBody>
          <a:bodyPr vert="horz" lIns="91440" tIns="45720" rIns="91440" bIns="45720" rtlCol="0" anchor="t">
            <a:normAutofit fontScale="90000"/>
          </a:bodyPr>
          <a:lstStyle/>
          <a:p>
            <a:r>
              <a:rPr lang="en-US" sz="4800" b="1" u="sng"/>
              <a:t>Social Development</a:t>
            </a:r>
            <a:r>
              <a:rPr lang="en-US" sz="4800"/>
              <a:t> </a:t>
            </a:r>
            <a:br>
              <a:rPr lang="en-US" sz="4800"/>
            </a:br>
            <a:endParaRPr lang="en-US" sz="4800"/>
          </a:p>
        </p:txBody>
      </p:sp>
      <p:sp useBgFill="1">
        <p:nvSpPr>
          <p:cNvPr id="19" name="Rectangle 1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5143500"/>
            <a:ext cx="6096000" cy="1714500"/>
          </a:xfrm>
          <a:prstGeom prst="rect">
            <a:avLst/>
          </a:prstGeom>
          <a:ln>
            <a:noFill/>
          </a:ln>
          <a:effectLst>
            <a:outerShdw blurRad="342900" dist="127000" dir="2400000" sx="90000" sy="90000" algn="t" rotWithShape="0">
              <a:srgbClr val="000000">
                <a:alpha val="26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85FA2C6-21FF-9D47-C083-281C15F45B56}"/>
              </a:ext>
            </a:extLst>
          </p:cNvPr>
          <p:cNvSpPr txBox="1"/>
          <p:nvPr/>
        </p:nvSpPr>
        <p:spPr>
          <a:xfrm>
            <a:off x="6588672" y="1983827"/>
            <a:ext cx="547851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t>Communication with other children</a:t>
            </a:r>
          </a:p>
          <a:p>
            <a:pPr marL="285750" indent="-285750">
              <a:buFont typeface="Arial"/>
              <a:buChar char="•"/>
            </a:pPr>
            <a:r>
              <a:rPr lang="en-US" sz="2400"/>
              <a:t>Develops teamwork</a:t>
            </a:r>
          </a:p>
          <a:p>
            <a:pPr marL="285750" indent="-285750">
              <a:buFont typeface="Arial"/>
              <a:buChar char="•"/>
            </a:pPr>
            <a:endParaRPr lang="en-US"/>
          </a:p>
          <a:p>
            <a:pPr marL="285750" indent="-285750">
              <a:buFont typeface="Arial"/>
              <a:buChar char="•"/>
            </a:pPr>
            <a:endParaRPr lang="en-US"/>
          </a:p>
          <a:p>
            <a:pPr marL="285750" indent="-285750">
              <a:buFont typeface="Arial"/>
              <a:buChar char="•"/>
            </a:pPr>
            <a:endParaRPr lang="en-US"/>
          </a:p>
        </p:txBody>
      </p:sp>
      <p:pic>
        <p:nvPicPr>
          <p:cNvPr id="5" name="Picture 4" descr="Image result for children communication">
            <a:extLst>
              <a:ext uri="{FF2B5EF4-FFF2-40B4-BE49-F238E27FC236}">
                <a16:creationId xmlns:a16="http://schemas.microsoft.com/office/drawing/2014/main" id="{6013A649-9EF7-4ED6-9973-A53437BEB472}"/>
              </a:ext>
            </a:extLst>
          </p:cNvPr>
          <p:cNvPicPr>
            <a:picLocks noChangeAspect="1"/>
          </p:cNvPicPr>
          <p:nvPr/>
        </p:nvPicPr>
        <p:blipFill>
          <a:blip r:embed="rId3"/>
          <a:stretch>
            <a:fillRect/>
          </a:stretch>
        </p:blipFill>
        <p:spPr>
          <a:xfrm>
            <a:off x="6747641" y="3149608"/>
            <a:ext cx="4792716" cy="2582026"/>
          </a:xfrm>
          <a:prstGeom prst="rect">
            <a:avLst/>
          </a:prstGeom>
        </p:spPr>
      </p:pic>
    </p:spTree>
    <p:extLst>
      <p:ext uri="{BB962C8B-B14F-4D97-AF65-F5344CB8AC3E}">
        <p14:creationId xmlns:p14="http://schemas.microsoft.com/office/powerpoint/2010/main" val="308455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fade">
                                      <p:cBhvr>
                                        <p:cTn id="16" dur="500"/>
                                        <p:tgtEl>
                                          <p:spTgt spid="3"/>
                                        </p:tgtEl>
                                      </p:cBhvr>
                                    </p:animEffect>
                                  </p:childTnLst>
                                </p:cTn>
                              </p:par>
                              <p:par>
                                <p:cTn id="17" presetID="10"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P spid="2" grpId="0"/>
      <p:bldP spid="19" grpId="0" animBg="1"/>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76A1B86-DC99-46B9-B5AA-A7E928EA9C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9304FFE-74E9-4316-B822-F35A685E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8E893E2-AA34-B755-156F-463EA50F78A0}"/>
              </a:ext>
            </a:extLst>
          </p:cNvPr>
          <p:cNvPicPr>
            <a:picLocks noChangeAspect="1"/>
          </p:cNvPicPr>
          <p:nvPr/>
        </p:nvPicPr>
        <p:blipFill rotWithShape="1">
          <a:blip r:embed="rId2"/>
          <a:srcRect l="51788" r="9174"/>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6" name="TextBox 5">
            <a:extLst>
              <a:ext uri="{FF2B5EF4-FFF2-40B4-BE49-F238E27FC236}">
                <a16:creationId xmlns:a16="http://schemas.microsoft.com/office/drawing/2014/main" id="{D779964C-2D72-A855-B15A-AEC5DAB411F4}"/>
              </a:ext>
            </a:extLst>
          </p:cNvPr>
          <p:cNvSpPr txBox="1"/>
          <p:nvPr/>
        </p:nvSpPr>
        <p:spPr>
          <a:xfrm>
            <a:off x="3566948" y="1714500"/>
            <a:ext cx="6923688"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3200" baseline="0">
                <a:latin typeface="Arial"/>
                <a:ea typeface="Segoe UI"/>
                <a:cs typeface="Segoe UI"/>
              </a:rPr>
              <a:t>Expressing ideas and feelings</a:t>
            </a:r>
            <a:endParaRPr lang="en-US" sz="3200">
              <a:latin typeface="Aptos" panose="02110004020202020204"/>
              <a:ea typeface="Segoe UI"/>
              <a:cs typeface="Segoe UI"/>
            </a:endParaRPr>
          </a:p>
          <a:p>
            <a:r>
              <a:rPr lang="en-US" sz="3200">
                <a:latin typeface="Arial"/>
                <a:ea typeface="Segoe UI"/>
                <a:cs typeface="Segoe UI"/>
              </a:rPr>
              <a:t>​</a:t>
            </a:r>
            <a:endParaRPr lang="en-US" sz="3200"/>
          </a:p>
          <a:p>
            <a:pPr marL="285750" indent="-285750" rtl="0">
              <a:buFont typeface="Arial"/>
              <a:buChar char="•"/>
            </a:pPr>
            <a:r>
              <a:rPr lang="en-US" sz="3200" baseline="0">
                <a:latin typeface="Arial"/>
                <a:ea typeface="Segoe UI"/>
                <a:cs typeface="Segoe UI"/>
              </a:rPr>
              <a:t>Supports children who may struggle to communicate</a:t>
            </a:r>
            <a:endParaRPr lang="en-US" sz="3200"/>
          </a:p>
        </p:txBody>
      </p:sp>
      <p:sp>
        <p:nvSpPr>
          <p:cNvPr id="9" name="Title 8">
            <a:extLst>
              <a:ext uri="{FF2B5EF4-FFF2-40B4-BE49-F238E27FC236}">
                <a16:creationId xmlns:a16="http://schemas.microsoft.com/office/drawing/2014/main" id="{4C143121-B4A7-8EE8-A195-F55D52B50518}"/>
              </a:ext>
            </a:extLst>
          </p:cNvPr>
          <p:cNvSpPr>
            <a:spLocks noGrp="1"/>
          </p:cNvSpPr>
          <p:nvPr>
            <p:ph type="title"/>
          </p:nvPr>
        </p:nvSpPr>
        <p:spPr>
          <a:xfrm>
            <a:off x="4227786" y="-2737"/>
            <a:ext cx="10515600" cy="1325563"/>
          </a:xfrm>
        </p:spPr>
        <p:txBody>
          <a:bodyPr/>
          <a:lstStyle/>
          <a:p>
            <a:r>
              <a:rPr lang="en-US" b="1" u="sng"/>
              <a:t>Expression and Communication</a:t>
            </a:r>
          </a:p>
        </p:txBody>
      </p:sp>
      <p:pic>
        <p:nvPicPr>
          <p:cNvPr id="11" name="Picture 10" descr="Image result for children expressing feelings">
            <a:extLst>
              <a:ext uri="{FF2B5EF4-FFF2-40B4-BE49-F238E27FC236}">
                <a16:creationId xmlns:a16="http://schemas.microsoft.com/office/drawing/2014/main" id="{4782EFD3-6817-FA73-3780-19AE5BF64391}"/>
              </a:ext>
            </a:extLst>
          </p:cNvPr>
          <p:cNvPicPr>
            <a:picLocks noChangeAspect="1"/>
          </p:cNvPicPr>
          <p:nvPr/>
        </p:nvPicPr>
        <p:blipFill>
          <a:blip r:embed="rId3"/>
          <a:stretch>
            <a:fillRect/>
          </a:stretch>
        </p:blipFill>
        <p:spPr>
          <a:xfrm>
            <a:off x="8573814" y="3296076"/>
            <a:ext cx="3413233" cy="3011676"/>
          </a:xfrm>
          <a:prstGeom prst="rect">
            <a:avLst/>
          </a:prstGeom>
        </p:spPr>
      </p:pic>
    </p:spTree>
    <p:extLst>
      <p:ext uri="{BB962C8B-B14F-4D97-AF65-F5344CB8AC3E}">
        <p14:creationId xmlns:p14="http://schemas.microsoft.com/office/powerpoint/2010/main" val="26517403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59965-9DD6-3CA1-4EB4-C783C8B952F2}"/>
              </a:ext>
            </a:extLst>
          </p:cNvPr>
          <p:cNvSpPr>
            <a:spLocks noGrp="1"/>
          </p:cNvSpPr>
          <p:nvPr>
            <p:ph type="title"/>
          </p:nvPr>
        </p:nvSpPr>
        <p:spPr>
          <a:xfrm>
            <a:off x="292292" y="418418"/>
            <a:ext cx="7381029" cy="705909"/>
          </a:xfrm>
        </p:spPr>
        <p:txBody>
          <a:bodyPr vert="horz" lIns="91440" tIns="45720" rIns="91440" bIns="45720" rtlCol="0" anchor="t">
            <a:normAutofit/>
          </a:bodyPr>
          <a:lstStyle/>
          <a:p>
            <a:r>
              <a:rPr lang="en-US" sz="4000" b="1" u="sng">
                <a:solidFill>
                  <a:schemeClr val="tx2"/>
                </a:solidFill>
              </a:rPr>
              <a:t>Creative thinking and Cognition</a:t>
            </a:r>
            <a:endParaRPr lang="en-US" sz="4000" b="1" u="sng" kern="1200">
              <a:solidFill>
                <a:schemeClr val="tx2"/>
              </a:solidFill>
              <a:latin typeface="+mj-lt"/>
              <a:ea typeface="+mj-ea"/>
              <a:cs typeface="+mj-cs"/>
            </a:endParaRPr>
          </a:p>
        </p:txBody>
      </p:sp>
      <p:grpSp>
        <p:nvGrpSpPr>
          <p:cNvPr id="12" name="Group 11">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3" name="Freeform: Shape 12">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35B97632-12C5-6B4E-ACAD-58C1556CF855}"/>
              </a:ext>
            </a:extLst>
          </p:cNvPr>
          <p:cNvPicPr>
            <a:picLocks noChangeAspect="1"/>
          </p:cNvPicPr>
          <p:nvPr/>
        </p:nvPicPr>
        <p:blipFill>
          <a:blip r:embed="rId2"/>
          <a:stretch>
            <a:fillRect/>
          </a:stretch>
        </p:blipFill>
        <p:spPr>
          <a:xfrm>
            <a:off x="7569323" y="2216469"/>
            <a:ext cx="4141760" cy="3106320"/>
          </a:xfrm>
          <a:prstGeom prst="rect">
            <a:avLst/>
          </a:prstGeom>
          <a:ln>
            <a:noFill/>
          </a:ln>
        </p:spPr>
      </p:pic>
      <p:sp>
        <p:nvSpPr>
          <p:cNvPr id="5" name="TextBox 4">
            <a:extLst>
              <a:ext uri="{FF2B5EF4-FFF2-40B4-BE49-F238E27FC236}">
                <a16:creationId xmlns:a16="http://schemas.microsoft.com/office/drawing/2014/main" id="{1051FCD9-7819-A4D7-4155-83A26046FAD6}"/>
              </a:ext>
            </a:extLst>
          </p:cNvPr>
          <p:cNvSpPr txBox="1"/>
          <p:nvPr/>
        </p:nvSpPr>
        <p:spPr>
          <a:xfrm>
            <a:off x="137948" y="1550275"/>
            <a:ext cx="669377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rtl="0">
              <a:buChar char="•"/>
            </a:pPr>
            <a:r>
              <a:rPr lang="en-US" sz="2800" baseline="0">
                <a:latin typeface="Aptos"/>
                <a:ea typeface="Arial"/>
                <a:cs typeface="Arial"/>
              </a:rPr>
              <a:t>Creative movement is not based on rules</a:t>
            </a:r>
            <a:r>
              <a:rPr lang="en-US" sz="2800">
                <a:latin typeface="Aptos"/>
                <a:ea typeface="Arial"/>
                <a:cs typeface="Arial"/>
              </a:rPr>
              <a:t>​</a:t>
            </a:r>
          </a:p>
          <a:p>
            <a:pPr marL="285750" lvl="0" indent="-285750" rtl="0">
              <a:buChar char="•"/>
            </a:pPr>
            <a:r>
              <a:rPr lang="en-US" sz="2800" baseline="0">
                <a:latin typeface="Aptos"/>
                <a:ea typeface="Arial"/>
                <a:cs typeface="Arial"/>
              </a:rPr>
              <a:t>Multiple solutions to a task</a:t>
            </a:r>
            <a:r>
              <a:rPr lang="en-US" sz="2800">
                <a:latin typeface="Aptos"/>
                <a:ea typeface="Arial"/>
                <a:cs typeface="Arial"/>
              </a:rPr>
              <a:t>​</a:t>
            </a:r>
          </a:p>
          <a:p>
            <a:pPr marL="285750" lvl="0" indent="-285750" rtl="0">
              <a:buChar char="•"/>
            </a:pPr>
            <a:r>
              <a:rPr lang="en-US" sz="2800" baseline="0">
                <a:latin typeface="Aptos"/>
                <a:ea typeface="Arial"/>
                <a:cs typeface="Arial"/>
              </a:rPr>
              <a:t>Multiple modes of learning, for example; responding to a different stimulus</a:t>
            </a:r>
            <a:endParaRPr lang="en-US" sz="2800"/>
          </a:p>
        </p:txBody>
      </p:sp>
      <p:pic>
        <p:nvPicPr>
          <p:cNvPr id="6" name="Picture 5" descr="Image result for thinking ">
            <a:extLst>
              <a:ext uri="{FF2B5EF4-FFF2-40B4-BE49-F238E27FC236}">
                <a16:creationId xmlns:a16="http://schemas.microsoft.com/office/drawing/2014/main" id="{4506027D-6549-B723-F786-7AF13A7CE70C}"/>
              </a:ext>
            </a:extLst>
          </p:cNvPr>
          <p:cNvPicPr>
            <a:picLocks noChangeAspect="1"/>
          </p:cNvPicPr>
          <p:nvPr/>
        </p:nvPicPr>
        <p:blipFill>
          <a:blip r:embed="rId3"/>
          <a:stretch>
            <a:fillRect/>
          </a:stretch>
        </p:blipFill>
        <p:spPr>
          <a:xfrm>
            <a:off x="2149366" y="4136269"/>
            <a:ext cx="3689131" cy="2369184"/>
          </a:xfrm>
          <a:prstGeom prst="rect">
            <a:avLst/>
          </a:prstGeom>
        </p:spPr>
      </p:pic>
    </p:spTree>
    <p:extLst>
      <p:ext uri="{BB962C8B-B14F-4D97-AF65-F5344CB8AC3E}">
        <p14:creationId xmlns:p14="http://schemas.microsoft.com/office/powerpoint/2010/main" val="336936147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06F29F-2F96-C396-989C-68C7991ACB86}"/>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FFB5DC0-54F6-0726-E506-0D51BBC1A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FD8825C-2860-8DD2-7E10-0455F517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39A7E-E5F6-9C6F-4F65-E43D675BA0D8}"/>
              </a:ext>
            </a:extLst>
          </p:cNvPr>
          <p:cNvSpPr>
            <a:spLocks noGrp="1"/>
          </p:cNvSpPr>
          <p:nvPr>
            <p:ph type="title"/>
          </p:nvPr>
        </p:nvSpPr>
        <p:spPr>
          <a:xfrm>
            <a:off x="3756792" y="2009358"/>
            <a:ext cx="7094423" cy="4624356"/>
          </a:xfrm>
        </p:spPr>
        <p:txBody>
          <a:bodyPr vert="horz" lIns="91440" tIns="45720" rIns="91440" bIns="45720" rtlCol="0" anchor="b">
            <a:normAutofit/>
          </a:bodyPr>
          <a:lstStyle/>
          <a:p>
            <a:pPr marL="57150" algn="ctr">
              <a:spcBef>
                <a:spcPts val="0"/>
              </a:spcBef>
              <a:spcAft>
                <a:spcPts val="600"/>
              </a:spcAft>
            </a:pPr>
            <a:br>
              <a:rPr lang="en-US" b="1">
                <a:solidFill>
                  <a:schemeClr val="tx1">
                    <a:lumMod val="85000"/>
                    <a:lumOff val="15000"/>
                  </a:schemeClr>
                </a:solidFill>
              </a:rPr>
            </a:br>
            <a:endParaRPr lang="en-US" sz="3600" b="1" u="sng">
              <a:solidFill>
                <a:schemeClr val="tx2"/>
              </a:solidFill>
              <a:latin typeface="Arial"/>
              <a:cs typeface="Arial"/>
            </a:endParaRPr>
          </a:p>
          <a:p>
            <a:pPr marL="285750" indent="-228600">
              <a:spcBef>
                <a:spcPts val="0"/>
              </a:spcBef>
              <a:spcAft>
                <a:spcPts val="600"/>
              </a:spcAft>
              <a:buFont typeface="Arial,Sans-Serif"/>
              <a:buChar char="•"/>
            </a:pPr>
            <a:endParaRPr lang="en-US" sz="3600">
              <a:solidFill>
                <a:srgbClr val="0E2841"/>
              </a:solidFill>
              <a:latin typeface="Arial"/>
              <a:cs typeface="Arial"/>
            </a:endParaRPr>
          </a:p>
          <a:p>
            <a:pPr marL="285750" indent="-228600">
              <a:spcBef>
                <a:spcPts val="0"/>
              </a:spcBef>
              <a:spcAft>
                <a:spcPts val="600"/>
              </a:spcAft>
              <a:buFont typeface="Arial,Sans-Serif"/>
              <a:buChar char="•"/>
            </a:pPr>
            <a:endParaRPr lang="en-US" sz="3600">
              <a:solidFill>
                <a:schemeClr val="tx2"/>
              </a:solidFill>
              <a:latin typeface="Arial"/>
              <a:cs typeface="Arial"/>
            </a:endParaRPr>
          </a:p>
        </p:txBody>
      </p:sp>
      <p:pic>
        <p:nvPicPr>
          <p:cNvPr id="4" name="Picture 3">
            <a:extLst>
              <a:ext uri="{FF2B5EF4-FFF2-40B4-BE49-F238E27FC236}">
                <a16:creationId xmlns:a16="http://schemas.microsoft.com/office/drawing/2014/main" id="{82BE95A5-482F-6088-E29A-6C7C2158D850}"/>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E165D520-A79C-DE9C-287A-F8286FFBAE45}"/>
              </a:ext>
            </a:extLst>
          </p:cNvPr>
          <p:cNvSpPr txBox="1"/>
          <p:nvPr/>
        </p:nvSpPr>
        <p:spPr>
          <a:xfrm>
            <a:off x="3442137" y="380999"/>
            <a:ext cx="86381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rgbClr val="262626"/>
                </a:solidFill>
                <a:latin typeface="Aptos Display"/>
              </a:rPr>
              <a:t>Creativity in the New Curriculum</a:t>
            </a:r>
          </a:p>
        </p:txBody>
      </p:sp>
      <p:sp>
        <p:nvSpPr>
          <p:cNvPr id="3" name="TextBox 2">
            <a:extLst>
              <a:ext uri="{FF2B5EF4-FFF2-40B4-BE49-F238E27FC236}">
                <a16:creationId xmlns:a16="http://schemas.microsoft.com/office/drawing/2014/main" id="{C57CD747-EE7B-06DA-6511-E228FCFA9D27}"/>
              </a:ext>
            </a:extLst>
          </p:cNvPr>
          <p:cNvSpPr txBox="1"/>
          <p:nvPr/>
        </p:nvSpPr>
        <p:spPr>
          <a:xfrm>
            <a:off x="3494689" y="1070741"/>
            <a:ext cx="7482051"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Aims for creative contributors who can solve problems, take risks, play different roles within teams, express emotions, apply knowledge and skills to create ideas and give off energy that will benefit others</a:t>
            </a:r>
          </a:p>
          <a:p>
            <a:endParaRPr lang="en-US" sz="2400" dirty="0"/>
          </a:p>
          <a:p>
            <a:r>
              <a:rPr lang="en-US" sz="2400" dirty="0"/>
              <a:t>With an overall aim of playing a full part in life and work</a:t>
            </a:r>
          </a:p>
          <a:p>
            <a:endParaRPr lang="en-US" sz="2400" dirty="0"/>
          </a:p>
          <a:p>
            <a:r>
              <a:rPr lang="en-US" sz="2400" dirty="0"/>
              <a:t>To do this, learners must be given the opportunity to be curious and generate ideas. They must be supported in order to link experiences and knowledge to justify solutions</a:t>
            </a:r>
          </a:p>
          <a:p>
            <a:endParaRPr lang="en-US" dirty="0"/>
          </a:p>
          <a:p>
            <a:endParaRPr lang="en-US" dirty="0"/>
          </a:p>
        </p:txBody>
      </p:sp>
      <p:pic>
        <p:nvPicPr>
          <p:cNvPr id="6" name="Picture 5" descr="New Curriculum for Wales – Coed Hirwaun Primary School">
            <a:extLst>
              <a:ext uri="{FF2B5EF4-FFF2-40B4-BE49-F238E27FC236}">
                <a16:creationId xmlns:a16="http://schemas.microsoft.com/office/drawing/2014/main" id="{8AA0D5DC-E8A1-476F-49EF-EB50E012EB67}"/>
              </a:ext>
            </a:extLst>
          </p:cNvPr>
          <p:cNvPicPr>
            <a:picLocks noChangeAspect="1"/>
          </p:cNvPicPr>
          <p:nvPr/>
        </p:nvPicPr>
        <p:blipFill rotWithShape="1">
          <a:blip r:embed="rId3"/>
          <a:srcRect t="17245" r="61874" b="35942"/>
          <a:stretch/>
        </p:blipFill>
        <p:spPr>
          <a:xfrm>
            <a:off x="10071539" y="4758500"/>
            <a:ext cx="2061656" cy="1869759"/>
          </a:xfrm>
          <a:prstGeom prst="rect">
            <a:avLst/>
          </a:prstGeom>
        </p:spPr>
      </p:pic>
    </p:spTree>
    <p:extLst>
      <p:ext uri="{BB962C8B-B14F-4D97-AF65-F5344CB8AC3E}">
        <p14:creationId xmlns:p14="http://schemas.microsoft.com/office/powerpoint/2010/main" val="322176521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F8A6D7-B2A2-1B02-91B1-3F92D4FAFA9F}"/>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F15131D-0B5E-6A56-7E4B-5B35209DE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328551-AD3C-745C-B04F-EDD6A78E3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1675F-5AB3-2293-0B16-87142DD5E645}"/>
              </a:ext>
            </a:extLst>
          </p:cNvPr>
          <p:cNvSpPr>
            <a:spLocks noGrp="1"/>
          </p:cNvSpPr>
          <p:nvPr>
            <p:ph type="title"/>
          </p:nvPr>
        </p:nvSpPr>
        <p:spPr>
          <a:xfrm>
            <a:off x="3756792" y="2009358"/>
            <a:ext cx="7094423" cy="4624356"/>
          </a:xfrm>
        </p:spPr>
        <p:txBody>
          <a:bodyPr vert="horz" lIns="91440" tIns="45720" rIns="91440" bIns="45720" rtlCol="0" anchor="b">
            <a:normAutofit/>
          </a:bodyPr>
          <a:lstStyle/>
          <a:p>
            <a:pPr marL="57150" algn="ctr">
              <a:spcBef>
                <a:spcPts val="0"/>
              </a:spcBef>
              <a:spcAft>
                <a:spcPts val="600"/>
              </a:spcAft>
            </a:pPr>
            <a:br>
              <a:rPr lang="en-US" b="1">
                <a:solidFill>
                  <a:schemeClr val="tx1">
                    <a:lumMod val="85000"/>
                    <a:lumOff val="15000"/>
                  </a:schemeClr>
                </a:solidFill>
              </a:rPr>
            </a:br>
            <a:endParaRPr lang="en-US" sz="3600" b="1" u="sng">
              <a:solidFill>
                <a:schemeClr val="tx2"/>
              </a:solidFill>
              <a:latin typeface="Arial"/>
              <a:cs typeface="Arial"/>
            </a:endParaRPr>
          </a:p>
          <a:p>
            <a:pPr marL="285750" indent="-228600">
              <a:spcBef>
                <a:spcPts val="0"/>
              </a:spcBef>
              <a:spcAft>
                <a:spcPts val="600"/>
              </a:spcAft>
              <a:buFont typeface="Arial,Sans-Serif"/>
              <a:buChar char="•"/>
            </a:pPr>
            <a:endParaRPr lang="en-US" sz="3600">
              <a:solidFill>
                <a:srgbClr val="0E2841"/>
              </a:solidFill>
              <a:latin typeface="Arial"/>
              <a:cs typeface="Arial"/>
            </a:endParaRPr>
          </a:p>
          <a:p>
            <a:pPr marL="285750" indent="-228600">
              <a:spcBef>
                <a:spcPts val="0"/>
              </a:spcBef>
              <a:spcAft>
                <a:spcPts val="600"/>
              </a:spcAft>
              <a:buFont typeface="Arial,Sans-Serif"/>
              <a:buChar char="•"/>
            </a:pPr>
            <a:endParaRPr lang="en-US" sz="3600">
              <a:solidFill>
                <a:schemeClr val="tx2"/>
              </a:solidFill>
              <a:latin typeface="Arial"/>
              <a:cs typeface="Arial"/>
            </a:endParaRPr>
          </a:p>
        </p:txBody>
      </p:sp>
      <p:pic>
        <p:nvPicPr>
          <p:cNvPr id="4" name="Picture 3">
            <a:extLst>
              <a:ext uri="{FF2B5EF4-FFF2-40B4-BE49-F238E27FC236}">
                <a16:creationId xmlns:a16="http://schemas.microsoft.com/office/drawing/2014/main" id="{164737F1-139B-A75A-9680-8DDA536A5CB2}"/>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752B26D2-DAC2-31F0-1F63-4A47463751C6}"/>
              </a:ext>
            </a:extLst>
          </p:cNvPr>
          <p:cNvSpPr txBox="1"/>
          <p:nvPr/>
        </p:nvSpPr>
        <p:spPr>
          <a:xfrm>
            <a:off x="3442137" y="380999"/>
            <a:ext cx="863819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rgbClr val="262626"/>
                </a:solidFill>
                <a:latin typeface="Aptos Display"/>
              </a:rPr>
              <a:t>Why is imagination and creativity important?</a:t>
            </a:r>
          </a:p>
        </p:txBody>
      </p:sp>
      <p:sp>
        <p:nvSpPr>
          <p:cNvPr id="7" name="TextBox 6">
            <a:extLst>
              <a:ext uri="{FF2B5EF4-FFF2-40B4-BE49-F238E27FC236}">
                <a16:creationId xmlns:a16="http://schemas.microsoft.com/office/drawing/2014/main" id="{B113BA7F-9B89-5FF2-1C40-B78498ACB980}"/>
              </a:ext>
            </a:extLst>
          </p:cNvPr>
          <p:cNvSpPr txBox="1"/>
          <p:nvPr/>
        </p:nvSpPr>
        <p:spPr>
          <a:xfrm>
            <a:off x="4250120" y="2010103"/>
            <a:ext cx="6588672"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dirty="0"/>
              <a:t>Creativity is a unique response to what they see, hear, feel and experience</a:t>
            </a:r>
          </a:p>
          <a:p>
            <a:endParaRPr lang="en-US" sz="2000"/>
          </a:p>
          <a:p>
            <a:pPr marL="285750" indent="-285750">
              <a:buFont typeface="Calibri"/>
              <a:buChar char="-"/>
            </a:pPr>
            <a:r>
              <a:rPr lang="en-US" sz="2000" dirty="0"/>
              <a:t>Their responses to materials, experiences and ideas inspire their creativity and imagination</a:t>
            </a:r>
          </a:p>
          <a:p>
            <a:endParaRPr lang="en-US" sz="2000"/>
          </a:p>
          <a:p>
            <a:pPr marL="285750" indent="-285750">
              <a:buFont typeface="Calibri"/>
              <a:buChar char="-"/>
            </a:pPr>
            <a:r>
              <a:rPr lang="en-US" sz="2000" dirty="0"/>
              <a:t>Physical, emotional, social, cultural responses</a:t>
            </a:r>
          </a:p>
          <a:p>
            <a:pPr marL="285750" indent="-285750">
              <a:buFont typeface="Calibri"/>
              <a:buChar char="-"/>
            </a:pPr>
            <a:endParaRPr lang="en-US" sz="2000"/>
          </a:p>
          <a:p>
            <a:pPr marL="342900" indent="-342900">
              <a:buFont typeface="Calibri"/>
              <a:buChar char="-"/>
            </a:pPr>
            <a:r>
              <a:rPr lang="en-US" sz="2000" dirty="0"/>
              <a:t>Children need individual responses in order to build resilience</a:t>
            </a:r>
          </a:p>
          <a:p>
            <a:pPr marL="342900" indent="-342900">
              <a:buFont typeface="Calibri"/>
              <a:buChar char="-"/>
            </a:pPr>
            <a:endParaRPr lang="en-US" sz="2000"/>
          </a:p>
          <a:p>
            <a:pPr marL="342900" indent="-342900">
              <a:buFont typeface="Calibri"/>
              <a:buChar char="-"/>
            </a:pPr>
            <a:r>
              <a:rPr lang="en-US" sz="2000" dirty="0"/>
              <a:t>Develops curiosity and independence</a:t>
            </a:r>
          </a:p>
          <a:p>
            <a:pPr marL="342900" indent="-342900">
              <a:buFont typeface="Calibri"/>
              <a:buChar char="-"/>
            </a:pPr>
            <a:endParaRPr lang="en-US" sz="2000"/>
          </a:p>
          <a:p>
            <a:pPr marL="342900" indent="-342900">
              <a:buFont typeface="Calibri"/>
              <a:buChar char="-"/>
            </a:pPr>
            <a:endParaRPr lang="en-US" sz="2000"/>
          </a:p>
          <a:p>
            <a:r>
              <a:rPr lang="en-US" sz="2000" dirty="0"/>
              <a:t>(Government UK, 2014 )</a:t>
            </a:r>
          </a:p>
          <a:p>
            <a:pPr marL="285750" indent="-285750">
              <a:buFont typeface="Calibri"/>
              <a:buChar char="-"/>
            </a:pPr>
            <a:endParaRPr lang="en-US"/>
          </a:p>
        </p:txBody>
      </p:sp>
    </p:spTree>
    <p:extLst>
      <p:ext uri="{BB962C8B-B14F-4D97-AF65-F5344CB8AC3E}">
        <p14:creationId xmlns:p14="http://schemas.microsoft.com/office/powerpoint/2010/main" val="356989337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972521A-7BF3-0953-4B35-578D84EA6B06}"/>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C05EC-6826-5E4D-E453-04493AD7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D1FDFAC-3357-3805-8C14-B62055469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39D8E97-4EB4-CD64-7FAB-EF8647EA2955}"/>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F8293646-AFA5-BAA1-99F6-0555A7D62689}"/>
              </a:ext>
            </a:extLst>
          </p:cNvPr>
          <p:cNvSpPr txBox="1"/>
          <p:nvPr/>
        </p:nvSpPr>
        <p:spPr>
          <a:xfrm>
            <a:off x="3442137" y="380999"/>
            <a:ext cx="8638190"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rgbClr val="262626"/>
                </a:solidFill>
                <a:latin typeface="Aptos Display"/>
              </a:rPr>
              <a:t>Creative Movement Method in Primary School</a:t>
            </a:r>
          </a:p>
          <a:p>
            <a:pPr algn="ctr"/>
            <a:r>
              <a:rPr lang="en-US" sz="1600" dirty="0">
                <a:solidFill>
                  <a:srgbClr val="262626"/>
                </a:solidFill>
                <a:ea typeface="+mn-lt"/>
                <a:cs typeface="+mn-lt"/>
              </a:rPr>
              <a:t>( </a:t>
            </a:r>
            <a:r>
              <a:rPr lang="en-US" sz="1600" dirty="0" err="1">
                <a:solidFill>
                  <a:srgbClr val="262626"/>
                </a:solidFill>
                <a:ea typeface="+mn-lt"/>
                <a:cs typeface="+mn-lt"/>
              </a:rPr>
              <a:t>Geršak</a:t>
            </a:r>
            <a:r>
              <a:rPr lang="en-US" sz="1600" dirty="0">
                <a:solidFill>
                  <a:srgbClr val="262626"/>
                </a:solidFill>
                <a:ea typeface="+mn-lt"/>
                <a:cs typeface="+mn-lt"/>
              </a:rPr>
              <a:t>, 2012, p.2-3)</a:t>
            </a:r>
            <a:endParaRPr lang="en-US" sz="1600" dirty="0">
              <a:solidFill>
                <a:srgbClr val="000000"/>
              </a:solidFill>
              <a:ea typeface="+mn-lt"/>
              <a:cs typeface="+mn-lt"/>
            </a:endParaRPr>
          </a:p>
          <a:p>
            <a:pPr algn="ctr"/>
            <a:endParaRPr lang="en-US" sz="1600" dirty="0">
              <a:solidFill>
                <a:srgbClr val="262626"/>
              </a:solidFill>
            </a:endParaRPr>
          </a:p>
        </p:txBody>
      </p:sp>
      <p:sp>
        <p:nvSpPr>
          <p:cNvPr id="6" name="TextBox 5">
            <a:extLst>
              <a:ext uri="{FF2B5EF4-FFF2-40B4-BE49-F238E27FC236}">
                <a16:creationId xmlns:a16="http://schemas.microsoft.com/office/drawing/2014/main" id="{FE75E3D3-8ED5-5AA1-3AB1-67D3E1239B5D}"/>
              </a:ext>
            </a:extLst>
          </p:cNvPr>
          <p:cNvSpPr txBox="1"/>
          <p:nvPr/>
        </p:nvSpPr>
        <p:spPr>
          <a:xfrm>
            <a:off x="3554105" y="2331492"/>
            <a:ext cx="7756476"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a:latin typeface="Arial"/>
                <a:cs typeface="Arial"/>
              </a:rPr>
              <a:t>Children use movement to express, form and create various educational contents and express this through playing</a:t>
            </a:r>
            <a:endParaRPr lang="en-US"/>
          </a:p>
          <a:p>
            <a:endParaRPr lang="en-US">
              <a:latin typeface="Arial"/>
              <a:cs typeface="Arial"/>
            </a:endParaRPr>
          </a:p>
          <a:p>
            <a:pPr marL="285750" indent="-285750">
              <a:buFont typeface="Calibri"/>
              <a:buChar char="-"/>
            </a:pPr>
            <a:r>
              <a:rPr lang="en-US">
                <a:latin typeface="Arial"/>
                <a:cs typeface="Arial"/>
              </a:rPr>
              <a:t>Encourages a child to communicate, relate and learn via social and dancing games through creative movement</a:t>
            </a:r>
          </a:p>
          <a:p>
            <a:pPr marL="285750" indent="-285750">
              <a:buFont typeface="Calibri"/>
              <a:buChar char="-"/>
            </a:pPr>
            <a:endParaRPr lang="en-US">
              <a:latin typeface="Arial"/>
              <a:cs typeface="Arial"/>
            </a:endParaRPr>
          </a:p>
          <a:p>
            <a:endParaRPr lang="en-US" b="1">
              <a:latin typeface="Arial"/>
              <a:cs typeface="Arial"/>
            </a:endParaRPr>
          </a:p>
          <a:p>
            <a:r>
              <a:rPr lang="en-US" b="1">
                <a:latin typeface="Arial"/>
                <a:cs typeface="Arial"/>
              </a:rPr>
              <a:t>Movement and dance helps students to:</a:t>
            </a:r>
            <a:endParaRPr lang="en-US" b="1"/>
          </a:p>
          <a:p>
            <a:pPr marL="285750" indent="-285750">
              <a:buFont typeface="Calibri"/>
              <a:buChar char="-"/>
            </a:pPr>
            <a:r>
              <a:rPr lang="en-US" sz="2000">
                <a:latin typeface="Arial"/>
                <a:cs typeface="Arial"/>
              </a:rPr>
              <a:t>focus and engage in learning</a:t>
            </a:r>
          </a:p>
          <a:p>
            <a:pPr marL="285750" indent="-285750">
              <a:buFont typeface="Calibri"/>
              <a:buChar char="-"/>
            </a:pPr>
            <a:r>
              <a:rPr lang="en-US" sz="2000">
                <a:latin typeface="Arial"/>
                <a:cs typeface="Arial"/>
              </a:rPr>
              <a:t>Understand concepts and themes</a:t>
            </a:r>
          </a:p>
          <a:p>
            <a:pPr marL="285750" indent="-285750">
              <a:buFont typeface="Calibri"/>
              <a:buChar char="-"/>
            </a:pPr>
            <a:r>
              <a:rPr lang="en-US" sz="2000">
                <a:latin typeface="Arial"/>
                <a:cs typeface="Arial"/>
              </a:rPr>
              <a:t>Develop and refine their higher thinking skills</a:t>
            </a:r>
          </a:p>
          <a:p>
            <a:pPr marL="285750" indent="-285750">
              <a:buFont typeface="Calibri"/>
              <a:buChar char="-"/>
            </a:pPr>
            <a:r>
              <a:rPr lang="en-US" sz="2000">
                <a:latin typeface="Arial"/>
                <a:cs typeface="Arial"/>
              </a:rPr>
              <a:t>Develop spatial awareness</a:t>
            </a:r>
          </a:p>
          <a:p>
            <a:pPr marL="285750" indent="-285750">
              <a:buFont typeface="Calibri"/>
              <a:buChar char="-"/>
            </a:pPr>
            <a:r>
              <a:rPr lang="en-US" sz="2000">
                <a:latin typeface="Arial"/>
                <a:cs typeface="Arial"/>
              </a:rPr>
              <a:t>Cooperate with </a:t>
            </a:r>
            <a:r>
              <a:rPr lang="en-US" sz="2000" err="1">
                <a:latin typeface="Arial"/>
                <a:cs typeface="Arial"/>
              </a:rPr>
              <a:t>eachother</a:t>
            </a:r>
            <a:endParaRPr lang="en-US" sz="2000">
              <a:latin typeface="Arial"/>
              <a:cs typeface="Arial"/>
            </a:endParaRPr>
          </a:p>
          <a:p>
            <a:pPr marL="285750" indent="-285750">
              <a:buFont typeface="Calibri"/>
              <a:buChar char="-"/>
            </a:pPr>
            <a:endParaRPr lang="en-US">
              <a:solidFill>
                <a:schemeClr val="tx2"/>
              </a:solidFill>
              <a:latin typeface="Arial"/>
              <a:cs typeface="Arial"/>
            </a:endParaRPr>
          </a:p>
          <a:p>
            <a:pPr marL="285750" indent="-285750">
              <a:buFont typeface="Calibri"/>
              <a:buChar char="-"/>
            </a:pPr>
            <a:endParaRPr lang="en-US" sz="1600">
              <a:solidFill>
                <a:schemeClr val="tx2"/>
              </a:solidFill>
              <a:latin typeface="Arial"/>
              <a:cs typeface="Arial"/>
            </a:endParaRPr>
          </a:p>
        </p:txBody>
      </p:sp>
      <p:pic>
        <p:nvPicPr>
          <p:cNvPr id="9" name="Picture 8" descr="Image result for creative moevement and dance">
            <a:extLst>
              <a:ext uri="{FF2B5EF4-FFF2-40B4-BE49-F238E27FC236}">
                <a16:creationId xmlns:a16="http://schemas.microsoft.com/office/drawing/2014/main" id="{22DCDF56-01BD-3FDD-1D77-F0CB796C7433}"/>
              </a:ext>
            </a:extLst>
          </p:cNvPr>
          <p:cNvPicPr>
            <a:picLocks noChangeAspect="1"/>
          </p:cNvPicPr>
          <p:nvPr/>
        </p:nvPicPr>
        <p:blipFill>
          <a:blip r:embed="rId3"/>
          <a:stretch>
            <a:fillRect/>
          </a:stretch>
        </p:blipFill>
        <p:spPr>
          <a:xfrm>
            <a:off x="8860027" y="3494466"/>
            <a:ext cx="2762961" cy="1540918"/>
          </a:xfrm>
          <a:prstGeom prst="rect">
            <a:avLst/>
          </a:prstGeom>
        </p:spPr>
      </p:pic>
    </p:spTree>
    <p:extLst>
      <p:ext uri="{BB962C8B-B14F-4D97-AF65-F5344CB8AC3E}">
        <p14:creationId xmlns:p14="http://schemas.microsoft.com/office/powerpoint/2010/main" val="62429990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08213F-843D-A6B0-9185-AC0C14D91C3D}"/>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1EA128-7928-7250-DF58-08973A2338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CE5835B-A00E-B5CD-3157-AFAB96634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0E55BDF-C70E-BBDE-D4A3-49B8859A850D}"/>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2E543DA6-9441-48B8-D3EE-42DB0B259F7F}"/>
              </a:ext>
            </a:extLst>
          </p:cNvPr>
          <p:cNvSpPr txBox="1"/>
          <p:nvPr/>
        </p:nvSpPr>
        <p:spPr>
          <a:xfrm>
            <a:off x="3442137" y="380999"/>
            <a:ext cx="863819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dirty="0">
                <a:solidFill>
                  <a:srgbClr val="262626"/>
                </a:solidFill>
                <a:latin typeface="Aptos"/>
              </a:rPr>
              <a:t>Positive Effect of Creative Movement Model on Childrens Personal Skills</a:t>
            </a:r>
          </a:p>
          <a:p>
            <a:pPr algn="ctr"/>
            <a:endParaRPr lang="en-US" dirty="0">
              <a:solidFill>
                <a:srgbClr val="262626"/>
              </a:solidFill>
              <a:ea typeface="+mn-lt"/>
              <a:cs typeface="+mn-lt"/>
            </a:endParaRPr>
          </a:p>
          <a:p>
            <a:pPr algn="ctr"/>
            <a:endParaRPr lang="en-US" sz="1600" dirty="0">
              <a:solidFill>
                <a:srgbClr val="000000"/>
              </a:solidFill>
              <a:ea typeface="+mn-lt"/>
              <a:cs typeface="+mn-lt"/>
            </a:endParaRPr>
          </a:p>
        </p:txBody>
      </p:sp>
      <p:sp>
        <p:nvSpPr>
          <p:cNvPr id="2" name="TextBox 1">
            <a:extLst>
              <a:ext uri="{FF2B5EF4-FFF2-40B4-BE49-F238E27FC236}">
                <a16:creationId xmlns:a16="http://schemas.microsoft.com/office/drawing/2014/main" id="{3762B879-89E5-CBDF-44E8-8D046783C8D5}"/>
              </a:ext>
            </a:extLst>
          </p:cNvPr>
          <p:cNvSpPr txBox="1"/>
          <p:nvPr/>
        </p:nvSpPr>
        <p:spPr>
          <a:xfrm>
            <a:off x="3951514" y="1208314"/>
            <a:ext cx="760911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"Personal skills are part of life skills which are important to be stimulated from early childhood"</a:t>
            </a:r>
          </a:p>
          <a:p>
            <a:endParaRPr lang="en-US" sz="2000" dirty="0"/>
          </a:p>
          <a:p>
            <a:r>
              <a:rPr lang="en-US" sz="2000" dirty="0"/>
              <a:t>World Health </a:t>
            </a:r>
            <a:r>
              <a:rPr lang="en-US" sz="2000" err="1"/>
              <a:t>Organisation</a:t>
            </a:r>
            <a:r>
              <a:rPr lang="en-US" sz="2000" dirty="0"/>
              <a:t> (WHO) classifies life skills into 5 groups</a:t>
            </a:r>
          </a:p>
          <a:p>
            <a:pPr marL="457200" indent="-457200">
              <a:buFont typeface="Calibri"/>
              <a:buChar char="-"/>
            </a:pPr>
            <a:r>
              <a:rPr lang="en-US" sz="2000" dirty="0"/>
              <a:t>Self-awareness or personal skills</a:t>
            </a:r>
          </a:p>
          <a:p>
            <a:pPr marL="457200" indent="-457200">
              <a:buFont typeface="Calibri"/>
              <a:buChar char="-"/>
            </a:pPr>
            <a:r>
              <a:rPr lang="en-US" sz="2000" dirty="0"/>
              <a:t>Social skills</a:t>
            </a:r>
          </a:p>
          <a:p>
            <a:pPr marL="457200" indent="-457200">
              <a:buFont typeface="Calibri"/>
              <a:buChar char="-"/>
            </a:pPr>
            <a:r>
              <a:rPr lang="en-US" sz="2000" dirty="0"/>
              <a:t>Thinking skills</a:t>
            </a:r>
          </a:p>
          <a:p>
            <a:pPr marL="457200" indent="-457200">
              <a:buFont typeface="Calibri"/>
              <a:buChar char="-"/>
            </a:pPr>
            <a:r>
              <a:rPr lang="en-US" sz="2000" dirty="0"/>
              <a:t>Academic skills</a:t>
            </a:r>
          </a:p>
          <a:p>
            <a:pPr marL="457200" indent="-457200">
              <a:buFont typeface="Calibri"/>
              <a:buChar char="-"/>
            </a:pPr>
            <a:r>
              <a:rPr lang="en-US" sz="2000" dirty="0"/>
              <a:t>Vocational skills</a:t>
            </a:r>
          </a:p>
          <a:p>
            <a:pPr marL="457200" indent="-457200">
              <a:buFont typeface="Calibri"/>
              <a:buChar char="-"/>
            </a:pPr>
            <a:endParaRPr lang="en-US" sz="2000" dirty="0"/>
          </a:p>
          <a:p>
            <a:r>
              <a:rPr lang="en-US" sz="2000" dirty="0"/>
              <a:t>-Early personal skills development = achieved by stimulation for children to help them </a:t>
            </a:r>
            <a:r>
              <a:rPr lang="en-GB" sz="2000" dirty="0"/>
              <a:t>recognise</a:t>
            </a:r>
            <a:r>
              <a:rPr lang="en-US" sz="2000" dirty="0"/>
              <a:t> themself in an interacting environment that is useful throughout life</a:t>
            </a:r>
          </a:p>
          <a:p>
            <a:endParaRPr lang="en-US" sz="2000" dirty="0"/>
          </a:p>
          <a:p>
            <a:r>
              <a:rPr lang="en-US" sz="2000" dirty="0"/>
              <a:t>(Dew, Antara, </a:t>
            </a:r>
            <a:r>
              <a:rPr lang="en-US" sz="2000" dirty="0" err="1"/>
              <a:t>Ukianti</a:t>
            </a:r>
            <a:r>
              <a:rPr lang="en-US" sz="2000" dirty="0"/>
              <a:t>, 2020, p. 1-2)</a:t>
            </a:r>
          </a:p>
          <a:p>
            <a:endParaRPr lang="en-US" sz="2000" dirty="0"/>
          </a:p>
          <a:p>
            <a:endParaRPr lang="en-US" sz="2000" dirty="0"/>
          </a:p>
        </p:txBody>
      </p:sp>
    </p:spTree>
    <p:extLst>
      <p:ext uri="{BB962C8B-B14F-4D97-AF65-F5344CB8AC3E}">
        <p14:creationId xmlns:p14="http://schemas.microsoft.com/office/powerpoint/2010/main" val="2156921539"/>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04BCA-BCDE-9E7A-724D-3C31224F8707}"/>
              </a:ext>
            </a:extLst>
          </p:cNvPr>
          <p:cNvSpPr>
            <a:spLocks noGrp="1"/>
          </p:cNvSpPr>
          <p:nvPr>
            <p:ph type="title"/>
          </p:nvPr>
        </p:nvSpPr>
        <p:spPr>
          <a:xfrm>
            <a:off x="982717" y="1140265"/>
            <a:ext cx="10515600" cy="497873"/>
          </a:xfrm>
        </p:spPr>
        <p:txBody>
          <a:bodyPr vert="horz" lIns="91440" tIns="45720" rIns="91440" bIns="45720" rtlCol="0" anchor="ctr">
            <a:noAutofit/>
          </a:bodyPr>
          <a:lstStyle/>
          <a:p>
            <a:r>
              <a:rPr lang="en-US" sz="4000" b="1"/>
              <a:t>Laban's 4 pillars to teaching creative movement</a:t>
            </a:r>
            <a:br>
              <a:rPr lang="en-US" sz="4000"/>
            </a:br>
            <a:br>
              <a:rPr lang="en-US" sz="4000"/>
            </a:br>
            <a:endParaRPr lang="en-US" sz="4000"/>
          </a:p>
        </p:txBody>
      </p:sp>
      <p:sp>
        <p:nvSpPr>
          <p:cNvPr id="3" name="TextBox 2">
            <a:extLst>
              <a:ext uri="{FF2B5EF4-FFF2-40B4-BE49-F238E27FC236}">
                <a16:creationId xmlns:a16="http://schemas.microsoft.com/office/drawing/2014/main" id="{E5623DA1-2D0A-7657-6DAA-E3C8E4A2013F}"/>
              </a:ext>
            </a:extLst>
          </p:cNvPr>
          <p:cNvSpPr txBox="1"/>
          <p:nvPr/>
        </p:nvSpPr>
        <p:spPr>
          <a:xfrm>
            <a:off x="525517" y="1635671"/>
            <a:ext cx="2443655" cy="4524315"/>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SPACE</a:t>
            </a:r>
            <a:endParaRPr lang="en-US"/>
          </a:p>
          <a:p>
            <a:pPr algn="ctr"/>
            <a:r>
              <a:rPr lang="en-US"/>
              <a:t>Spatial Awareness</a:t>
            </a:r>
          </a:p>
          <a:p>
            <a:pPr algn="ctr"/>
            <a:endParaRPr lang="en-US"/>
          </a:p>
          <a:p>
            <a:pPr algn="ctr"/>
            <a:r>
              <a:rPr lang="en-US"/>
              <a:t>Where do we move?</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4" name="TextBox 3">
            <a:extLst>
              <a:ext uri="{FF2B5EF4-FFF2-40B4-BE49-F238E27FC236}">
                <a16:creationId xmlns:a16="http://schemas.microsoft.com/office/drawing/2014/main" id="{B13950E5-F794-F233-4659-35CA8C01C776}"/>
              </a:ext>
            </a:extLst>
          </p:cNvPr>
          <p:cNvSpPr txBox="1"/>
          <p:nvPr/>
        </p:nvSpPr>
        <p:spPr>
          <a:xfrm>
            <a:off x="3402724" y="1635671"/>
            <a:ext cx="2443655" cy="4524315"/>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BODY</a:t>
            </a:r>
            <a:endParaRPr lang="en-US"/>
          </a:p>
          <a:p>
            <a:pPr algn="ctr"/>
            <a:r>
              <a:rPr lang="en-US"/>
              <a:t>Body Awareness</a:t>
            </a:r>
          </a:p>
          <a:p>
            <a:pPr algn="ctr"/>
            <a:endParaRPr lang="en-US"/>
          </a:p>
          <a:p>
            <a:pPr algn="ctr"/>
            <a:r>
              <a:rPr lang="en-US"/>
              <a:t>What can we do?     </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5" name="TextBox 4">
            <a:extLst>
              <a:ext uri="{FF2B5EF4-FFF2-40B4-BE49-F238E27FC236}">
                <a16:creationId xmlns:a16="http://schemas.microsoft.com/office/drawing/2014/main" id="{B6B30BEB-0F22-4DEC-9A42-70B550845B43}"/>
              </a:ext>
            </a:extLst>
          </p:cNvPr>
          <p:cNvSpPr txBox="1"/>
          <p:nvPr/>
        </p:nvSpPr>
        <p:spPr>
          <a:xfrm>
            <a:off x="6240516" y="1635670"/>
            <a:ext cx="2443655" cy="4524315"/>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EFFORT</a:t>
            </a:r>
            <a:endParaRPr lang="en-US"/>
          </a:p>
          <a:p>
            <a:pPr algn="ctr"/>
            <a:r>
              <a:rPr lang="en-US"/>
              <a:t>Quality of Movement</a:t>
            </a:r>
          </a:p>
          <a:p>
            <a:pPr algn="ctr"/>
            <a:endParaRPr lang="en-US"/>
          </a:p>
          <a:p>
            <a:pPr algn="ctr"/>
            <a:r>
              <a:rPr lang="en-US"/>
              <a:t>How do we move?</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6" name="TextBox 5">
            <a:extLst>
              <a:ext uri="{FF2B5EF4-FFF2-40B4-BE49-F238E27FC236}">
                <a16:creationId xmlns:a16="http://schemas.microsoft.com/office/drawing/2014/main" id="{405966CB-932F-BC84-2270-DEC47105AC8A}"/>
              </a:ext>
            </a:extLst>
          </p:cNvPr>
          <p:cNvSpPr txBox="1"/>
          <p:nvPr/>
        </p:nvSpPr>
        <p:spPr>
          <a:xfrm>
            <a:off x="9104585" y="1635670"/>
            <a:ext cx="2443655" cy="4524315"/>
          </a:xfrm>
          <a:prstGeom prst="rect">
            <a:avLst/>
          </a:prstGeom>
          <a:solidFill>
            <a:schemeClr val="accent1">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RELATIONSHIPS</a:t>
            </a:r>
            <a:endParaRPr lang="en-US"/>
          </a:p>
          <a:p>
            <a:pPr algn="ctr"/>
            <a:endParaRPr lang="en-US"/>
          </a:p>
          <a:p>
            <a:pPr algn="ctr"/>
            <a:endParaRPr lang="en-US"/>
          </a:p>
          <a:p>
            <a:pPr algn="ctr"/>
            <a:r>
              <a:rPr lang="en-US"/>
              <a:t>With whom and what do we move?</a:t>
            </a:r>
          </a:p>
          <a:p>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215370753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5FF82C-EC86-DEF9-50F3-7B5B7E6CD1B4}"/>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9CE5501-CDC8-8041-FBF3-300FF06AF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72B5FA-5AA9-B7DA-B330-E8DB136CA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E4EA921-5359-8B32-BAB8-2ED0EA10FFA6}"/>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C0A76851-A3D8-24CA-CD26-D34080EE1DDF}"/>
              </a:ext>
            </a:extLst>
          </p:cNvPr>
          <p:cNvSpPr txBox="1"/>
          <p:nvPr/>
        </p:nvSpPr>
        <p:spPr>
          <a:xfrm>
            <a:off x="3442137" y="380999"/>
            <a:ext cx="863819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rgbClr val="262626"/>
                </a:solidFill>
                <a:latin typeface="Aptos Display"/>
              </a:rPr>
              <a:t>MY RESOURCE</a:t>
            </a:r>
          </a:p>
          <a:p>
            <a:pPr algn="ctr"/>
            <a:endParaRPr lang="en-US" sz="1600" dirty="0">
              <a:solidFill>
                <a:srgbClr val="262626"/>
              </a:solidFill>
            </a:endParaRPr>
          </a:p>
        </p:txBody>
      </p:sp>
      <p:sp>
        <p:nvSpPr>
          <p:cNvPr id="2" name="TextBox 1">
            <a:extLst>
              <a:ext uri="{FF2B5EF4-FFF2-40B4-BE49-F238E27FC236}">
                <a16:creationId xmlns:a16="http://schemas.microsoft.com/office/drawing/2014/main" id="{0C47EE31-9297-549A-5B1E-7C2854C90E96}"/>
              </a:ext>
            </a:extLst>
          </p:cNvPr>
          <p:cNvSpPr txBox="1"/>
          <p:nvPr/>
        </p:nvSpPr>
        <p:spPr>
          <a:xfrm>
            <a:off x="3564882" y="1169651"/>
            <a:ext cx="8312368" cy="8586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Involve working together as a class or in small groups</a:t>
            </a:r>
          </a:p>
          <a:p>
            <a:endParaRPr lang="en-US" sz="2000" dirty="0"/>
          </a:p>
          <a:p>
            <a:r>
              <a:rPr lang="en-US" sz="2000" dirty="0"/>
              <a:t>Roll 2 dice which reveal 1 number and 1 letter</a:t>
            </a:r>
          </a:p>
          <a:p>
            <a:endParaRPr lang="en-US" sz="2000" dirty="0"/>
          </a:p>
          <a:p>
            <a:r>
              <a:rPr lang="en-US" sz="2000" dirty="0"/>
              <a:t>Correspond the coordinates to the grid provided and complete the movement</a:t>
            </a:r>
          </a:p>
          <a:p>
            <a:endParaRPr lang="en-US" sz="2000" dirty="0"/>
          </a:p>
          <a:p>
            <a:r>
              <a:rPr lang="en-US" sz="2000" dirty="0"/>
              <a:t>The class or group must then guess what movement is being completed then reenact it themselves</a:t>
            </a:r>
          </a:p>
          <a:p>
            <a:endParaRPr lang="en-US" sz="2000" dirty="0"/>
          </a:p>
          <a:p>
            <a:r>
              <a:rPr lang="en-US" sz="2000" dirty="0"/>
              <a:t>Can be made into a competition by counting points. For example, by being the first person to guess correctly</a:t>
            </a:r>
          </a:p>
          <a:p>
            <a:endParaRPr lang="en-US" sz="2000" dirty="0"/>
          </a:p>
          <a:p>
            <a:r>
              <a:rPr lang="en-US" sz="2000" dirty="0"/>
              <a:t>Then progress the game by adding in the second card which includes emotion or movement. For example, instead of just hopping, you may have to hop angrily.</a:t>
            </a:r>
          </a:p>
          <a:p>
            <a:endParaRPr lang="en-US" sz="2000" dirty="0"/>
          </a:p>
          <a:p>
            <a:endParaRPr lang="en-US" sz="2000" dirty="0"/>
          </a:p>
          <a:p>
            <a:endParaRPr lang="en-US" sz="2000" dirty="0"/>
          </a:p>
          <a:p>
            <a:endParaRPr lang="en-US" sz="2000" dirty="0"/>
          </a:p>
          <a:p>
            <a:endParaRPr lang="en-US" sz="2000" dirty="0"/>
          </a:p>
          <a:p>
            <a:endParaRPr lang="en-US" sz="2000" dirty="0"/>
          </a:p>
          <a:p>
            <a:pPr marL="285750" indent="-285750">
              <a:buFont typeface="Calibri"/>
              <a:buChar char="-"/>
            </a:pPr>
            <a:endParaRPr lang="en-US" sz="2000" dirty="0"/>
          </a:p>
          <a:p>
            <a:pPr marL="285750" indent="-285750">
              <a:buFont typeface="Calibri"/>
              <a:buChar char="-"/>
            </a:pPr>
            <a:endParaRPr lang="en-US" sz="2000" dirty="0"/>
          </a:p>
          <a:p>
            <a:pPr marL="285750" indent="-285750">
              <a:buFont typeface="Calibri"/>
              <a:buChar char="-"/>
            </a:pPr>
            <a:endParaRPr lang="en-US" dirty="0"/>
          </a:p>
          <a:p>
            <a:pPr marL="285750" indent="-285750">
              <a:buFont typeface="Calibri"/>
              <a:buChar char="-"/>
            </a:pPr>
            <a:endParaRPr lang="en-US" dirty="0"/>
          </a:p>
          <a:p>
            <a:pPr marL="285750" indent="-285750">
              <a:buFont typeface="Calibri"/>
              <a:buChar char="-"/>
            </a:pPr>
            <a:endParaRPr lang="en-US" dirty="0"/>
          </a:p>
          <a:p>
            <a:pPr marL="285750" indent="-285750">
              <a:buFont typeface="Calibri"/>
              <a:buChar char="-"/>
            </a:pPr>
            <a:endParaRPr lang="en-US" dirty="0"/>
          </a:p>
        </p:txBody>
      </p:sp>
      <p:pic>
        <p:nvPicPr>
          <p:cNvPr id="3" name="Picture 2" descr="Image result for camelion game dice">
            <a:extLst>
              <a:ext uri="{FF2B5EF4-FFF2-40B4-BE49-F238E27FC236}">
                <a16:creationId xmlns:a16="http://schemas.microsoft.com/office/drawing/2014/main" id="{D5BAB31F-00DD-1C8A-380D-AC622755127C}"/>
              </a:ext>
            </a:extLst>
          </p:cNvPr>
          <p:cNvPicPr>
            <a:picLocks noChangeAspect="1"/>
          </p:cNvPicPr>
          <p:nvPr/>
        </p:nvPicPr>
        <p:blipFill>
          <a:blip r:embed="rId3"/>
          <a:stretch>
            <a:fillRect/>
          </a:stretch>
        </p:blipFill>
        <p:spPr>
          <a:xfrm>
            <a:off x="9984171" y="376729"/>
            <a:ext cx="1827487" cy="1808437"/>
          </a:xfrm>
          <a:prstGeom prst="rect">
            <a:avLst/>
          </a:prstGeom>
        </p:spPr>
      </p:pic>
    </p:spTree>
    <p:extLst>
      <p:ext uri="{BB962C8B-B14F-4D97-AF65-F5344CB8AC3E}">
        <p14:creationId xmlns:p14="http://schemas.microsoft.com/office/powerpoint/2010/main" val="294790764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8B2670A3-5078-F6FC-4C96-8477A1EAC549}"/>
              </a:ext>
            </a:extLst>
          </p:cNvPr>
          <p:cNvGraphicFramePr>
            <a:graphicFrameLocks noGrp="1"/>
          </p:cNvGraphicFramePr>
          <p:nvPr>
            <p:extLst>
              <p:ext uri="{D42A27DB-BD31-4B8C-83A1-F6EECF244321}">
                <p14:modId xmlns:p14="http://schemas.microsoft.com/office/powerpoint/2010/main" val="208057105"/>
              </p:ext>
            </p:extLst>
          </p:nvPr>
        </p:nvGraphicFramePr>
        <p:xfrm>
          <a:off x="962025" y="746782"/>
          <a:ext cx="7745412" cy="2459036"/>
        </p:xfrm>
        <a:graphic>
          <a:graphicData uri="http://schemas.openxmlformats.org/drawingml/2006/table">
            <a:tbl>
              <a:tblPr firstRow="1">
                <a:tableStyleId>{5C22544A-7EE6-4342-B048-85BDC9FD1C3A}</a:tableStyleId>
              </a:tblPr>
              <a:tblGrid>
                <a:gridCol w="1936353">
                  <a:extLst>
                    <a:ext uri="{9D8B030D-6E8A-4147-A177-3AD203B41FA5}">
                      <a16:colId xmlns:a16="http://schemas.microsoft.com/office/drawing/2014/main" val="1218519303"/>
                    </a:ext>
                  </a:extLst>
                </a:gridCol>
                <a:gridCol w="1936353">
                  <a:extLst>
                    <a:ext uri="{9D8B030D-6E8A-4147-A177-3AD203B41FA5}">
                      <a16:colId xmlns:a16="http://schemas.microsoft.com/office/drawing/2014/main" val="3108559902"/>
                    </a:ext>
                  </a:extLst>
                </a:gridCol>
                <a:gridCol w="1936353">
                  <a:extLst>
                    <a:ext uri="{9D8B030D-6E8A-4147-A177-3AD203B41FA5}">
                      <a16:colId xmlns:a16="http://schemas.microsoft.com/office/drawing/2014/main" val="3220323195"/>
                    </a:ext>
                  </a:extLst>
                </a:gridCol>
                <a:gridCol w="1936353">
                  <a:extLst>
                    <a:ext uri="{9D8B030D-6E8A-4147-A177-3AD203B41FA5}">
                      <a16:colId xmlns:a16="http://schemas.microsoft.com/office/drawing/2014/main" val="2165447514"/>
                    </a:ext>
                  </a:extLst>
                </a:gridCol>
              </a:tblGrid>
              <a:tr h="614759">
                <a:tc>
                  <a:txBody>
                    <a:bodyPr/>
                    <a:lstStyle/>
                    <a:p>
                      <a:r>
                        <a:rPr lang="en-US" sz="2000">
                          <a:solidFill>
                            <a:schemeClr val="tx1"/>
                          </a:solidFill>
                        </a:rPr>
                        <a:t>Movement</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solidFill>
                            <a:schemeClr val="tx1"/>
                          </a:solidFill>
                        </a:rPr>
                        <a:t>A</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solidFill>
                            <a:schemeClr val="tx1"/>
                          </a:solidFill>
                        </a:rPr>
                        <a:t>B</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solidFill>
                            <a:schemeClr val="tx1"/>
                          </a:solidFill>
                        </a:rPr>
                        <a:t>C</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extLst>
                  <a:ext uri="{0D108BD9-81ED-4DB2-BD59-A6C34878D82A}">
                    <a16:rowId xmlns:a16="http://schemas.microsoft.com/office/drawing/2014/main" val="1159111359"/>
                  </a:ext>
                </a:extLst>
              </a:tr>
              <a:tr h="614759">
                <a:tc>
                  <a:txBody>
                    <a:bodyPr/>
                    <a:lstStyle/>
                    <a:p>
                      <a:r>
                        <a:rPr lang="en-US" sz="2000"/>
                        <a:t>1</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t>Fast</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t>Slow</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t>Forward</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358430569"/>
                  </a:ext>
                </a:extLst>
              </a:tr>
              <a:tr h="614759">
                <a:tc>
                  <a:txBody>
                    <a:bodyPr/>
                    <a:lstStyle/>
                    <a:p>
                      <a:r>
                        <a:rPr lang="en-US" sz="2000"/>
                        <a:t>2</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t>High</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t>Medium</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t>Low</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1889657573"/>
                  </a:ext>
                </a:extLst>
              </a:tr>
              <a:tr h="614759">
                <a:tc>
                  <a:txBody>
                    <a:bodyPr/>
                    <a:lstStyle/>
                    <a:p>
                      <a:r>
                        <a:rPr lang="en-US" sz="2000"/>
                        <a:t>3</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t>Indirect</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t>Backwards</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t>Direct</a:t>
                      </a:r>
                    </a:p>
                  </a:txBody>
                  <a:tcPr marL="78835" marR="78835" marT="39417" marB="39417">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267436941"/>
                  </a:ext>
                </a:extLst>
              </a:tr>
            </a:tbl>
          </a:graphicData>
        </a:graphic>
      </p:graphicFrame>
      <p:graphicFrame>
        <p:nvGraphicFramePr>
          <p:cNvPr id="4" name="Table 3">
            <a:extLst>
              <a:ext uri="{FF2B5EF4-FFF2-40B4-BE49-F238E27FC236}">
                <a16:creationId xmlns:a16="http://schemas.microsoft.com/office/drawing/2014/main" id="{5E722ACD-448B-73FF-6867-2E1A3E0B471F}"/>
              </a:ext>
            </a:extLst>
          </p:cNvPr>
          <p:cNvGraphicFramePr>
            <a:graphicFrameLocks noGrp="1"/>
          </p:cNvGraphicFramePr>
          <p:nvPr>
            <p:extLst>
              <p:ext uri="{D42A27DB-BD31-4B8C-83A1-F6EECF244321}">
                <p14:modId xmlns:p14="http://schemas.microsoft.com/office/powerpoint/2010/main" val="343410659"/>
              </p:ext>
            </p:extLst>
          </p:nvPr>
        </p:nvGraphicFramePr>
        <p:xfrm>
          <a:off x="962025" y="3436938"/>
          <a:ext cx="7745412" cy="2459036"/>
        </p:xfrm>
        <a:graphic>
          <a:graphicData uri="http://schemas.openxmlformats.org/drawingml/2006/table">
            <a:tbl>
              <a:tblPr firstRow="1">
                <a:tableStyleId>{5C22544A-7EE6-4342-B048-85BDC9FD1C3A}</a:tableStyleId>
              </a:tblPr>
              <a:tblGrid>
                <a:gridCol w="1936353">
                  <a:extLst>
                    <a:ext uri="{9D8B030D-6E8A-4147-A177-3AD203B41FA5}">
                      <a16:colId xmlns:a16="http://schemas.microsoft.com/office/drawing/2014/main" val="821012243"/>
                    </a:ext>
                  </a:extLst>
                </a:gridCol>
                <a:gridCol w="1936353">
                  <a:extLst>
                    <a:ext uri="{9D8B030D-6E8A-4147-A177-3AD203B41FA5}">
                      <a16:colId xmlns:a16="http://schemas.microsoft.com/office/drawing/2014/main" val="4164322550"/>
                    </a:ext>
                  </a:extLst>
                </a:gridCol>
                <a:gridCol w="1936353">
                  <a:extLst>
                    <a:ext uri="{9D8B030D-6E8A-4147-A177-3AD203B41FA5}">
                      <a16:colId xmlns:a16="http://schemas.microsoft.com/office/drawing/2014/main" val="1011296667"/>
                    </a:ext>
                  </a:extLst>
                </a:gridCol>
                <a:gridCol w="1936353">
                  <a:extLst>
                    <a:ext uri="{9D8B030D-6E8A-4147-A177-3AD203B41FA5}">
                      <a16:colId xmlns:a16="http://schemas.microsoft.com/office/drawing/2014/main" val="2908700078"/>
                    </a:ext>
                  </a:extLst>
                </a:gridCol>
              </a:tblGrid>
              <a:tr h="614759">
                <a:tc>
                  <a:txBody>
                    <a:bodyPr/>
                    <a:lstStyle/>
                    <a:p>
                      <a:r>
                        <a:rPr lang="en-US" sz="1700">
                          <a:solidFill>
                            <a:schemeClr val="tx1"/>
                          </a:solidFill>
                        </a:rPr>
                        <a:t>Emotions</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1700">
                          <a:solidFill>
                            <a:schemeClr val="tx1"/>
                          </a:solidFill>
                        </a:rPr>
                        <a:t>A</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1700">
                          <a:solidFill>
                            <a:schemeClr val="tx1"/>
                          </a:solidFill>
                        </a:rPr>
                        <a:t>B</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1700">
                          <a:solidFill>
                            <a:schemeClr val="tx1"/>
                          </a:solidFill>
                        </a:rPr>
                        <a:t>C</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extLst>
                  <a:ext uri="{0D108BD9-81ED-4DB2-BD59-A6C34878D82A}">
                    <a16:rowId xmlns:a16="http://schemas.microsoft.com/office/drawing/2014/main" val="283081027"/>
                  </a:ext>
                </a:extLst>
              </a:tr>
              <a:tr h="614759">
                <a:tc>
                  <a:txBody>
                    <a:bodyPr/>
                    <a:lstStyle/>
                    <a:p>
                      <a:r>
                        <a:rPr lang="en-US" sz="1700">
                          <a:solidFill>
                            <a:schemeClr val="tx1"/>
                          </a:solidFill>
                        </a:rPr>
                        <a:t>1</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1700">
                          <a:solidFill>
                            <a:schemeClr val="tx1"/>
                          </a:solidFill>
                        </a:rPr>
                        <a:t>Happy</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1700">
                          <a:solidFill>
                            <a:schemeClr val="tx1"/>
                          </a:solidFill>
                        </a:rPr>
                        <a:t>Sad</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1700">
                          <a:solidFill>
                            <a:schemeClr val="tx1"/>
                          </a:solidFill>
                        </a:rPr>
                        <a:t>Angry</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2130864987"/>
                  </a:ext>
                </a:extLst>
              </a:tr>
              <a:tr h="614759">
                <a:tc>
                  <a:txBody>
                    <a:bodyPr/>
                    <a:lstStyle/>
                    <a:p>
                      <a:r>
                        <a:rPr lang="en-US" sz="1700">
                          <a:solidFill>
                            <a:schemeClr val="tx1"/>
                          </a:solidFill>
                        </a:rPr>
                        <a:t>2</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1700">
                          <a:solidFill>
                            <a:schemeClr val="tx1"/>
                          </a:solidFill>
                        </a:rPr>
                        <a:t>Excited</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1700">
                          <a:solidFill>
                            <a:schemeClr val="tx1"/>
                          </a:solidFill>
                        </a:rPr>
                        <a:t>Grumpy</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1700">
                          <a:solidFill>
                            <a:schemeClr val="tx1"/>
                          </a:solidFill>
                        </a:rPr>
                        <a:t>Tired</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1990561623"/>
                  </a:ext>
                </a:extLst>
              </a:tr>
              <a:tr h="614759">
                <a:tc>
                  <a:txBody>
                    <a:bodyPr/>
                    <a:lstStyle/>
                    <a:p>
                      <a:r>
                        <a:rPr lang="en-US" sz="1700">
                          <a:solidFill>
                            <a:schemeClr val="tx1"/>
                          </a:solidFill>
                        </a:rPr>
                        <a:t>3</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1700">
                          <a:solidFill>
                            <a:schemeClr val="tx1"/>
                          </a:solidFill>
                        </a:rPr>
                        <a:t>Laughing</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1700">
                          <a:solidFill>
                            <a:schemeClr val="tx1"/>
                          </a:solidFill>
                        </a:rPr>
                        <a:t>Surprised</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1700">
                          <a:solidFill>
                            <a:schemeClr val="tx1"/>
                          </a:solidFill>
                        </a:rPr>
                        <a:t>Disgust</a:t>
                      </a:r>
                    </a:p>
                  </a:txBody>
                  <a:tcPr marL="80248" marR="80248" marT="40124" marB="40124">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2503186470"/>
                  </a:ext>
                </a:extLst>
              </a:tr>
            </a:tbl>
          </a:graphicData>
        </a:graphic>
      </p:graphicFrame>
    </p:spTree>
    <p:extLst>
      <p:ext uri="{BB962C8B-B14F-4D97-AF65-F5344CB8AC3E}">
        <p14:creationId xmlns:p14="http://schemas.microsoft.com/office/powerpoint/2010/main" val="820668322"/>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3983F1FF-E20D-42F8-093D-E9F5B6784F4C}"/>
              </a:ext>
            </a:extLst>
          </p:cNvPr>
          <p:cNvGraphicFramePr>
            <a:graphicFrameLocks noGrp="1"/>
          </p:cNvGraphicFramePr>
          <p:nvPr>
            <p:extLst>
              <p:ext uri="{D42A27DB-BD31-4B8C-83A1-F6EECF244321}">
                <p14:modId xmlns:p14="http://schemas.microsoft.com/office/powerpoint/2010/main" val="631186470"/>
              </p:ext>
            </p:extLst>
          </p:nvPr>
        </p:nvGraphicFramePr>
        <p:xfrm>
          <a:off x="887104" y="3116238"/>
          <a:ext cx="7766764" cy="2797911"/>
        </p:xfrm>
        <a:graphic>
          <a:graphicData uri="http://schemas.openxmlformats.org/drawingml/2006/table">
            <a:tbl>
              <a:tblPr firstRow="1" bandRow="1">
                <a:tableStyleId>{5C22544A-7EE6-4342-B048-85BDC9FD1C3A}</a:tableStyleId>
              </a:tblPr>
              <a:tblGrid>
                <a:gridCol w="1900881">
                  <a:extLst>
                    <a:ext uri="{9D8B030D-6E8A-4147-A177-3AD203B41FA5}">
                      <a16:colId xmlns:a16="http://schemas.microsoft.com/office/drawing/2014/main" val="821012243"/>
                    </a:ext>
                  </a:extLst>
                </a:gridCol>
                <a:gridCol w="1918314">
                  <a:extLst>
                    <a:ext uri="{9D8B030D-6E8A-4147-A177-3AD203B41FA5}">
                      <a16:colId xmlns:a16="http://schemas.microsoft.com/office/drawing/2014/main" val="4164322550"/>
                    </a:ext>
                  </a:extLst>
                </a:gridCol>
                <a:gridCol w="2075216">
                  <a:extLst>
                    <a:ext uri="{9D8B030D-6E8A-4147-A177-3AD203B41FA5}">
                      <a16:colId xmlns:a16="http://schemas.microsoft.com/office/drawing/2014/main" val="1011296667"/>
                    </a:ext>
                  </a:extLst>
                </a:gridCol>
                <a:gridCol w="1872353">
                  <a:extLst>
                    <a:ext uri="{9D8B030D-6E8A-4147-A177-3AD203B41FA5}">
                      <a16:colId xmlns:a16="http://schemas.microsoft.com/office/drawing/2014/main" val="2908700078"/>
                    </a:ext>
                  </a:extLst>
                </a:gridCol>
              </a:tblGrid>
              <a:tr h="580029">
                <a:tc>
                  <a:txBody>
                    <a:bodyPr/>
                    <a:lstStyle/>
                    <a:p>
                      <a:r>
                        <a:rPr lang="en-US" sz="2000">
                          <a:solidFill>
                            <a:schemeClr val="tx1"/>
                          </a:solidFill>
                        </a:rPr>
                        <a:t>TRAVELLING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pPr algn="ctr"/>
                      <a:r>
                        <a:rPr lang="en-US" sz="2400">
                          <a:solidFill>
                            <a:schemeClr val="tx1"/>
                          </a:solidFill>
                        </a:rPr>
                        <a:t>A</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pPr algn="ctr"/>
                      <a:r>
                        <a:rPr lang="en-US" sz="2400">
                          <a:solidFill>
                            <a:schemeClr val="tx1"/>
                          </a:solidFill>
                        </a:rPr>
                        <a:t>B</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pPr algn="ctr"/>
                      <a:r>
                        <a:rPr lang="en-US" sz="2400">
                          <a:solidFill>
                            <a:schemeClr val="tx1"/>
                          </a:solidFill>
                        </a:rPr>
                        <a:t>C</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extLst>
                  <a:ext uri="{0D108BD9-81ED-4DB2-BD59-A6C34878D82A}">
                    <a16:rowId xmlns:a16="http://schemas.microsoft.com/office/drawing/2014/main" val="283081027"/>
                  </a:ext>
                </a:extLst>
              </a:tr>
              <a:tr h="739294">
                <a:tc>
                  <a:txBody>
                    <a:bodyPr/>
                    <a:lstStyle/>
                    <a:p>
                      <a:pPr algn="ctr"/>
                      <a:r>
                        <a:rPr lang="en-US" sz="2400">
                          <a:solidFill>
                            <a:schemeClr val="tx1"/>
                          </a:solidFill>
                        </a:rPr>
                        <a:t>1</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solidFill>
                            <a:schemeClr val="tx1"/>
                          </a:solidFill>
                        </a:rPr>
                        <a:t>Walking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solidFill>
                            <a:schemeClr val="tx1"/>
                          </a:solidFill>
                        </a:rPr>
                        <a:t>Running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solidFill>
                            <a:schemeClr val="tx1"/>
                          </a:solidFill>
                        </a:rPr>
                        <a:t>Hopping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2130864987"/>
                  </a:ext>
                </a:extLst>
              </a:tr>
              <a:tr h="739294">
                <a:tc>
                  <a:txBody>
                    <a:bodyPr/>
                    <a:lstStyle/>
                    <a:p>
                      <a:pPr algn="ctr"/>
                      <a:r>
                        <a:rPr lang="en-US" sz="2400">
                          <a:solidFill>
                            <a:schemeClr val="tx1"/>
                          </a:solidFill>
                        </a:rPr>
                        <a:t>2</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solidFill>
                            <a:schemeClr val="tx1"/>
                          </a:solidFill>
                        </a:rPr>
                        <a:t>Skipping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solidFill>
                            <a:schemeClr val="tx1"/>
                          </a:solidFill>
                        </a:rPr>
                        <a:t>Galloping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solidFill>
                            <a:schemeClr val="tx1"/>
                          </a:solidFill>
                        </a:rPr>
                        <a:t>Crawl</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1990561623"/>
                  </a:ext>
                </a:extLst>
              </a:tr>
              <a:tr h="739294">
                <a:tc>
                  <a:txBody>
                    <a:bodyPr/>
                    <a:lstStyle/>
                    <a:p>
                      <a:pPr algn="ctr"/>
                      <a:r>
                        <a:rPr lang="en-US" sz="2400">
                          <a:solidFill>
                            <a:schemeClr val="tx1"/>
                          </a:solidFill>
                        </a:rPr>
                        <a:t>3</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4">
                        <a:lumMod val="40000"/>
                        <a:lumOff val="60000"/>
                      </a:schemeClr>
                    </a:solidFill>
                  </a:tcPr>
                </a:tc>
                <a:tc>
                  <a:txBody>
                    <a:bodyPr/>
                    <a:lstStyle/>
                    <a:p>
                      <a:r>
                        <a:rPr lang="en-US" sz="2000">
                          <a:solidFill>
                            <a:schemeClr val="tx1"/>
                          </a:solidFill>
                        </a:rPr>
                        <a:t>Twisting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solidFill>
                            <a:schemeClr val="tx1"/>
                          </a:solidFill>
                        </a:rPr>
                        <a:t>Leaping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tc>
                  <a:txBody>
                    <a:bodyPr/>
                    <a:lstStyle/>
                    <a:p>
                      <a:r>
                        <a:rPr lang="en-US" sz="2000">
                          <a:solidFill>
                            <a:schemeClr val="tx1"/>
                          </a:solidFill>
                        </a:rPr>
                        <a:t>Rolling</a:t>
                      </a:r>
                    </a:p>
                  </a:txBody>
                  <a:tcPr marL="91052" marR="91052" marT="45526" marB="45526">
                    <a:lnL w="12700">
                      <a:solidFill>
                        <a:schemeClr val="tx1"/>
                      </a:solidFill>
                    </a:lnL>
                    <a:lnR w="12700">
                      <a:solidFill>
                        <a:schemeClr val="tx1"/>
                      </a:solidFill>
                    </a:lnR>
                    <a:lnT w="12700">
                      <a:solidFill>
                        <a:schemeClr val="tx1"/>
                      </a:solidFill>
                    </a:lnT>
                    <a:lnB w="12700">
                      <a:solidFill>
                        <a:schemeClr val="tx1"/>
                      </a:solidFill>
                    </a:lnB>
                    <a:solidFill>
                      <a:schemeClr val="accent5">
                        <a:lumMod val="20000"/>
                        <a:lumOff val="80000"/>
                      </a:schemeClr>
                    </a:solidFill>
                  </a:tcPr>
                </a:tc>
                <a:extLst>
                  <a:ext uri="{0D108BD9-81ED-4DB2-BD59-A6C34878D82A}">
                    <a16:rowId xmlns:a16="http://schemas.microsoft.com/office/drawing/2014/main" val="2503186470"/>
                  </a:ext>
                </a:extLst>
              </a:tr>
            </a:tbl>
          </a:graphicData>
        </a:graphic>
      </p:graphicFrame>
      <p:pic>
        <p:nvPicPr>
          <p:cNvPr id="2" name="Picture 1" descr="Image result for children walking">
            <a:extLst>
              <a:ext uri="{FF2B5EF4-FFF2-40B4-BE49-F238E27FC236}">
                <a16:creationId xmlns:a16="http://schemas.microsoft.com/office/drawing/2014/main" id="{12940B11-13C5-3229-7944-0DDB83F916E8}"/>
              </a:ext>
            </a:extLst>
          </p:cNvPr>
          <p:cNvPicPr>
            <a:picLocks noChangeAspect="1"/>
          </p:cNvPicPr>
          <p:nvPr/>
        </p:nvPicPr>
        <p:blipFill>
          <a:blip r:embed="rId2"/>
          <a:stretch>
            <a:fillRect/>
          </a:stretch>
        </p:blipFill>
        <p:spPr>
          <a:xfrm>
            <a:off x="4770958" y="768043"/>
            <a:ext cx="3594052" cy="2205677"/>
          </a:xfrm>
          <a:prstGeom prst="rect">
            <a:avLst/>
          </a:prstGeom>
        </p:spPr>
      </p:pic>
      <p:pic>
        <p:nvPicPr>
          <p:cNvPr id="3" name="Picture 2" descr="Image result for children rolling">
            <a:extLst>
              <a:ext uri="{FF2B5EF4-FFF2-40B4-BE49-F238E27FC236}">
                <a16:creationId xmlns:a16="http://schemas.microsoft.com/office/drawing/2014/main" id="{2454C783-9EF4-7438-72A2-90FD0DB251EA}"/>
              </a:ext>
            </a:extLst>
          </p:cNvPr>
          <p:cNvPicPr>
            <a:picLocks noChangeAspect="1"/>
          </p:cNvPicPr>
          <p:nvPr/>
        </p:nvPicPr>
        <p:blipFill>
          <a:blip r:embed="rId3"/>
          <a:stretch>
            <a:fillRect/>
          </a:stretch>
        </p:blipFill>
        <p:spPr>
          <a:xfrm>
            <a:off x="1174488" y="766976"/>
            <a:ext cx="3166991" cy="2185064"/>
          </a:xfrm>
          <a:prstGeom prst="rect">
            <a:avLst/>
          </a:prstGeom>
        </p:spPr>
      </p:pic>
      <p:pic>
        <p:nvPicPr>
          <p:cNvPr id="5" name="Picture 4" descr="Image result for children hopping">
            <a:extLst>
              <a:ext uri="{FF2B5EF4-FFF2-40B4-BE49-F238E27FC236}">
                <a16:creationId xmlns:a16="http://schemas.microsoft.com/office/drawing/2014/main" id="{296254D2-8BFE-58EE-4D9A-B5521C988097}"/>
              </a:ext>
            </a:extLst>
          </p:cNvPr>
          <p:cNvPicPr>
            <a:picLocks noChangeAspect="1"/>
          </p:cNvPicPr>
          <p:nvPr/>
        </p:nvPicPr>
        <p:blipFill>
          <a:blip r:embed="rId4"/>
          <a:stretch>
            <a:fillRect/>
          </a:stretch>
        </p:blipFill>
        <p:spPr>
          <a:xfrm>
            <a:off x="8974397" y="824055"/>
            <a:ext cx="2033801" cy="3083114"/>
          </a:xfrm>
          <a:prstGeom prst="rect">
            <a:avLst/>
          </a:prstGeom>
        </p:spPr>
      </p:pic>
    </p:spTree>
    <p:extLst>
      <p:ext uri="{BB962C8B-B14F-4D97-AF65-F5344CB8AC3E}">
        <p14:creationId xmlns:p14="http://schemas.microsoft.com/office/powerpoint/2010/main" val="502302710"/>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D7467DA6-3F59-88FC-F86C-2104CEE2AFC9}"/>
              </a:ext>
            </a:extLst>
          </p:cNvPr>
          <p:cNvGraphicFramePr>
            <a:graphicFrameLocks noGrp="1"/>
          </p:cNvGraphicFramePr>
          <p:nvPr>
            <p:extLst>
              <p:ext uri="{D42A27DB-BD31-4B8C-83A1-F6EECF244321}">
                <p14:modId xmlns:p14="http://schemas.microsoft.com/office/powerpoint/2010/main" val="897129067"/>
              </p:ext>
            </p:extLst>
          </p:nvPr>
        </p:nvGraphicFramePr>
        <p:xfrm>
          <a:off x="1296537" y="2957014"/>
          <a:ext cx="6637777" cy="2999642"/>
        </p:xfrm>
        <a:graphic>
          <a:graphicData uri="http://schemas.openxmlformats.org/drawingml/2006/table">
            <a:tbl>
              <a:tblPr firstRow="1" bandRow="1">
                <a:tableStyleId>{5C22544A-7EE6-4342-B048-85BDC9FD1C3A}</a:tableStyleId>
              </a:tblPr>
              <a:tblGrid>
                <a:gridCol w="1512638">
                  <a:extLst>
                    <a:ext uri="{9D8B030D-6E8A-4147-A177-3AD203B41FA5}">
                      <a16:colId xmlns:a16="http://schemas.microsoft.com/office/drawing/2014/main" val="3079869784"/>
                    </a:ext>
                  </a:extLst>
                </a:gridCol>
                <a:gridCol w="1466469">
                  <a:extLst>
                    <a:ext uri="{9D8B030D-6E8A-4147-A177-3AD203B41FA5}">
                      <a16:colId xmlns:a16="http://schemas.microsoft.com/office/drawing/2014/main" val="1234620466"/>
                    </a:ext>
                  </a:extLst>
                </a:gridCol>
                <a:gridCol w="2050806">
                  <a:extLst>
                    <a:ext uri="{9D8B030D-6E8A-4147-A177-3AD203B41FA5}">
                      <a16:colId xmlns:a16="http://schemas.microsoft.com/office/drawing/2014/main" val="2182109694"/>
                    </a:ext>
                  </a:extLst>
                </a:gridCol>
                <a:gridCol w="1607864">
                  <a:extLst>
                    <a:ext uri="{9D8B030D-6E8A-4147-A177-3AD203B41FA5}">
                      <a16:colId xmlns:a16="http://schemas.microsoft.com/office/drawing/2014/main" val="1251097467"/>
                    </a:ext>
                  </a:extLst>
                </a:gridCol>
              </a:tblGrid>
              <a:tr h="879872">
                <a:tc>
                  <a:txBody>
                    <a:bodyPr/>
                    <a:lstStyle/>
                    <a:p>
                      <a:pPr fontAlgn="base"/>
                      <a:r>
                        <a:rPr lang="en-US" sz="1600" b="1">
                          <a:solidFill>
                            <a:schemeClr val="tx1"/>
                          </a:solidFill>
                          <a:effectLst/>
                          <a:latin typeface="Aptos"/>
                        </a:rPr>
                        <a:t>Rolls, leaps and jumps</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fontAlgn="base"/>
                      <a:r>
                        <a:rPr lang="en-US" sz="2000" b="1">
                          <a:solidFill>
                            <a:schemeClr val="tx1"/>
                          </a:solidFill>
                          <a:effectLst/>
                          <a:latin typeface="Aptos"/>
                        </a:rPr>
                        <a:t>A</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fontAlgn="base"/>
                      <a:r>
                        <a:rPr lang="en-US" sz="2000" b="1">
                          <a:solidFill>
                            <a:schemeClr val="tx1"/>
                          </a:solidFill>
                          <a:effectLst/>
                          <a:latin typeface="Aptos"/>
                        </a:rPr>
                        <a:t>B</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fontAlgn="base"/>
                      <a:r>
                        <a:rPr lang="en-US" sz="2000" b="1">
                          <a:solidFill>
                            <a:schemeClr val="tx1"/>
                          </a:solidFill>
                          <a:effectLst/>
                          <a:latin typeface="Aptos"/>
                        </a:rPr>
                        <a:t>C</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41241694"/>
                  </a:ext>
                </a:extLst>
              </a:tr>
              <a:tr h="613594">
                <a:tc>
                  <a:txBody>
                    <a:bodyPr/>
                    <a:lstStyle/>
                    <a:p>
                      <a:pPr algn="ctr" fontAlgn="base"/>
                      <a:r>
                        <a:rPr lang="en-US" sz="2000">
                          <a:solidFill>
                            <a:schemeClr val="tx1"/>
                          </a:solidFill>
                          <a:effectLst/>
                          <a:latin typeface="Aptos"/>
                        </a:rPr>
                        <a:t>1</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fontAlgn="base"/>
                      <a:r>
                        <a:rPr lang="en-US" sz="2000">
                          <a:solidFill>
                            <a:schemeClr val="tx1"/>
                          </a:solidFill>
                          <a:effectLst/>
                          <a:latin typeface="Aptos"/>
                        </a:rPr>
                        <a:t>Star Jump</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2000">
                          <a:solidFill>
                            <a:schemeClr val="tx1"/>
                          </a:solidFill>
                          <a:effectLst/>
                          <a:latin typeface="Aptos"/>
                        </a:rPr>
                        <a:t>Straight/Pencil Jump</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2000">
                          <a:solidFill>
                            <a:schemeClr val="tx1"/>
                          </a:solidFill>
                          <a:effectLst/>
                          <a:latin typeface="Aptos"/>
                        </a:rPr>
                        <a:t>Tuck jump</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334340299"/>
                  </a:ext>
                </a:extLst>
              </a:tr>
              <a:tr h="613594">
                <a:tc>
                  <a:txBody>
                    <a:bodyPr/>
                    <a:lstStyle/>
                    <a:p>
                      <a:pPr algn="ctr" fontAlgn="base"/>
                      <a:r>
                        <a:rPr lang="en-US" sz="2000">
                          <a:solidFill>
                            <a:schemeClr val="tx1"/>
                          </a:solidFill>
                          <a:effectLst/>
                          <a:latin typeface="Aptos"/>
                        </a:rPr>
                        <a:t>2</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fontAlgn="base"/>
                      <a:r>
                        <a:rPr lang="en-US" sz="2000">
                          <a:solidFill>
                            <a:schemeClr val="tx1"/>
                          </a:solidFill>
                          <a:effectLst/>
                          <a:latin typeface="Aptos"/>
                        </a:rPr>
                        <a:t>Scissor Leap</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2000">
                          <a:solidFill>
                            <a:schemeClr val="tx1"/>
                          </a:solidFill>
                          <a:effectLst/>
                          <a:latin typeface="Aptos"/>
                        </a:rPr>
                        <a:t>Stag leap</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2000">
                          <a:solidFill>
                            <a:schemeClr val="tx1"/>
                          </a:solidFill>
                          <a:effectLst/>
                          <a:latin typeface="Aptos"/>
                        </a:rPr>
                        <a:t>Split Leap</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247910650"/>
                  </a:ext>
                </a:extLst>
              </a:tr>
              <a:tr h="613594">
                <a:tc>
                  <a:txBody>
                    <a:bodyPr/>
                    <a:lstStyle/>
                    <a:p>
                      <a:pPr algn="ctr" fontAlgn="base"/>
                      <a:r>
                        <a:rPr lang="en-US" sz="2000">
                          <a:solidFill>
                            <a:schemeClr val="tx1"/>
                          </a:solidFill>
                          <a:effectLst/>
                          <a:latin typeface="Aptos"/>
                        </a:rPr>
                        <a:t>3</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fontAlgn="base"/>
                      <a:r>
                        <a:rPr lang="en-US" sz="2000">
                          <a:solidFill>
                            <a:schemeClr val="tx1"/>
                          </a:solidFill>
                          <a:effectLst/>
                          <a:latin typeface="Aptos"/>
                        </a:rPr>
                        <a:t>Log Roll</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2000">
                          <a:solidFill>
                            <a:schemeClr val="tx1"/>
                          </a:solidFill>
                          <a:effectLst/>
                          <a:latin typeface="Aptos"/>
                        </a:rPr>
                        <a:t>Teddy Bear Roll</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2000">
                          <a:solidFill>
                            <a:schemeClr val="tx1"/>
                          </a:solidFill>
                          <a:effectLst/>
                          <a:latin typeface="Aptos"/>
                        </a:rPr>
                        <a:t>Backwards Roll</a:t>
                      </a:r>
                    </a:p>
                  </a:txBody>
                  <a:tcPr marL="96990" marR="96990" marT="48495" marB="4849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181936257"/>
                  </a:ext>
                </a:extLst>
              </a:tr>
            </a:tbl>
          </a:graphicData>
        </a:graphic>
      </p:graphicFrame>
      <p:pic>
        <p:nvPicPr>
          <p:cNvPr id="2" name="Picture 1" descr="Image result for children star jump">
            <a:extLst>
              <a:ext uri="{FF2B5EF4-FFF2-40B4-BE49-F238E27FC236}">
                <a16:creationId xmlns:a16="http://schemas.microsoft.com/office/drawing/2014/main" id="{E826F816-6019-D895-63A4-31595B92966B}"/>
              </a:ext>
            </a:extLst>
          </p:cNvPr>
          <p:cNvPicPr>
            <a:picLocks noChangeAspect="1"/>
          </p:cNvPicPr>
          <p:nvPr/>
        </p:nvPicPr>
        <p:blipFill>
          <a:blip r:embed="rId2"/>
          <a:stretch>
            <a:fillRect/>
          </a:stretch>
        </p:blipFill>
        <p:spPr>
          <a:xfrm>
            <a:off x="8430461" y="880923"/>
            <a:ext cx="2569759" cy="3106286"/>
          </a:xfrm>
          <a:prstGeom prst="rect">
            <a:avLst/>
          </a:prstGeom>
        </p:spPr>
      </p:pic>
      <p:pic>
        <p:nvPicPr>
          <p:cNvPr id="3" name="Picture 2" descr="Image result for split leap">
            <a:extLst>
              <a:ext uri="{FF2B5EF4-FFF2-40B4-BE49-F238E27FC236}">
                <a16:creationId xmlns:a16="http://schemas.microsoft.com/office/drawing/2014/main" id="{F332DA18-E246-93CE-5AAA-AAB2C3F61925}"/>
              </a:ext>
            </a:extLst>
          </p:cNvPr>
          <p:cNvPicPr>
            <a:picLocks noChangeAspect="1"/>
          </p:cNvPicPr>
          <p:nvPr/>
        </p:nvPicPr>
        <p:blipFill>
          <a:blip r:embed="rId3"/>
          <a:stretch>
            <a:fillRect/>
          </a:stretch>
        </p:blipFill>
        <p:spPr>
          <a:xfrm>
            <a:off x="1299808" y="789936"/>
            <a:ext cx="2791678" cy="1912109"/>
          </a:xfrm>
          <a:prstGeom prst="rect">
            <a:avLst/>
          </a:prstGeom>
        </p:spPr>
      </p:pic>
      <p:pic>
        <p:nvPicPr>
          <p:cNvPr id="5" name="Picture 4" descr="Image result for straight jump">
            <a:extLst>
              <a:ext uri="{FF2B5EF4-FFF2-40B4-BE49-F238E27FC236}">
                <a16:creationId xmlns:a16="http://schemas.microsoft.com/office/drawing/2014/main" id="{F0A2FA18-2061-A167-4FA3-6AA3CA25ED78}"/>
              </a:ext>
            </a:extLst>
          </p:cNvPr>
          <p:cNvPicPr>
            <a:picLocks noChangeAspect="1"/>
          </p:cNvPicPr>
          <p:nvPr/>
        </p:nvPicPr>
        <p:blipFill>
          <a:blip r:embed="rId4"/>
          <a:stretch>
            <a:fillRect/>
          </a:stretch>
        </p:blipFill>
        <p:spPr>
          <a:xfrm>
            <a:off x="5198232" y="878646"/>
            <a:ext cx="2944221" cy="1882112"/>
          </a:xfrm>
          <a:prstGeom prst="rect">
            <a:avLst/>
          </a:prstGeom>
        </p:spPr>
      </p:pic>
    </p:spTree>
    <p:extLst>
      <p:ext uri="{BB962C8B-B14F-4D97-AF65-F5344CB8AC3E}">
        <p14:creationId xmlns:p14="http://schemas.microsoft.com/office/powerpoint/2010/main" val="4239609954"/>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ED8A2551-C791-41B3-4C3E-B9AD4EC93B93}"/>
              </a:ext>
            </a:extLst>
          </p:cNvPr>
          <p:cNvGraphicFramePr>
            <a:graphicFrameLocks noGrp="1"/>
          </p:cNvGraphicFramePr>
          <p:nvPr>
            <p:extLst>
              <p:ext uri="{D42A27DB-BD31-4B8C-83A1-F6EECF244321}">
                <p14:modId xmlns:p14="http://schemas.microsoft.com/office/powerpoint/2010/main" val="1953828944"/>
              </p:ext>
            </p:extLst>
          </p:nvPr>
        </p:nvGraphicFramePr>
        <p:xfrm>
          <a:off x="966716" y="3013880"/>
          <a:ext cx="7216400" cy="3063869"/>
        </p:xfrm>
        <a:graphic>
          <a:graphicData uri="http://schemas.openxmlformats.org/drawingml/2006/table">
            <a:tbl>
              <a:tblPr firstRow="1" bandRow="1">
                <a:tableStyleId>{5C22544A-7EE6-4342-B048-85BDC9FD1C3A}</a:tableStyleId>
              </a:tblPr>
              <a:tblGrid>
                <a:gridCol w="1804100">
                  <a:extLst>
                    <a:ext uri="{9D8B030D-6E8A-4147-A177-3AD203B41FA5}">
                      <a16:colId xmlns:a16="http://schemas.microsoft.com/office/drawing/2014/main" val="3079869784"/>
                    </a:ext>
                  </a:extLst>
                </a:gridCol>
                <a:gridCol w="1804100">
                  <a:extLst>
                    <a:ext uri="{9D8B030D-6E8A-4147-A177-3AD203B41FA5}">
                      <a16:colId xmlns:a16="http://schemas.microsoft.com/office/drawing/2014/main" val="1234620466"/>
                    </a:ext>
                  </a:extLst>
                </a:gridCol>
                <a:gridCol w="1804100">
                  <a:extLst>
                    <a:ext uri="{9D8B030D-6E8A-4147-A177-3AD203B41FA5}">
                      <a16:colId xmlns:a16="http://schemas.microsoft.com/office/drawing/2014/main" val="2182109694"/>
                    </a:ext>
                  </a:extLst>
                </a:gridCol>
                <a:gridCol w="1804100">
                  <a:extLst>
                    <a:ext uri="{9D8B030D-6E8A-4147-A177-3AD203B41FA5}">
                      <a16:colId xmlns:a16="http://schemas.microsoft.com/office/drawing/2014/main" val="1251097467"/>
                    </a:ext>
                  </a:extLst>
                </a:gridCol>
              </a:tblGrid>
              <a:tr h="835925">
                <a:tc>
                  <a:txBody>
                    <a:bodyPr/>
                    <a:lstStyle/>
                    <a:p>
                      <a:pPr algn="ctr" fontAlgn="base"/>
                      <a:r>
                        <a:rPr lang="en-US" sz="1800" b="1" dirty="0">
                          <a:solidFill>
                            <a:schemeClr val="tx1"/>
                          </a:solidFill>
                          <a:effectLst/>
                          <a:latin typeface="Aptos"/>
                        </a:rPr>
                        <a:t>Yoga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fontAlgn="base"/>
                      <a:r>
                        <a:rPr lang="en-US" sz="1800" b="1" dirty="0">
                          <a:solidFill>
                            <a:schemeClr val="tx1"/>
                          </a:solidFill>
                          <a:effectLst/>
                          <a:latin typeface="Aptos"/>
                        </a:rPr>
                        <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fontAlgn="base"/>
                      <a:r>
                        <a:rPr lang="en-US" sz="1800" b="1" dirty="0">
                          <a:solidFill>
                            <a:schemeClr val="tx1"/>
                          </a:solidFill>
                          <a:effectLst/>
                          <a:latin typeface="Aptos"/>
                        </a:rPr>
                        <a:t>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algn="ctr" fontAlgn="base"/>
                      <a:r>
                        <a:rPr lang="en-US" sz="1800" b="1" dirty="0">
                          <a:solidFill>
                            <a:schemeClr val="tx1"/>
                          </a:solidFill>
                          <a:effectLst/>
                          <a:latin typeface="Aptos"/>
                        </a:rPr>
                        <a: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extLst>
                  <a:ext uri="{0D108BD9-81ED-4DB2-BD59-A6C34878D82A}">
                    <a16:rowId xmlns:a16="http://schemas.microsoft.com/office/drawing/2014/main" val="441241694"/>
                  </a:ext>
                </a:extLst>
              </a:tr>
              <a:tr h="742648">
                <a:tc>
                  <a:txBody>
                    <a:bodyPr/>
                    <a:lstStyle/>
                    <a:p>
                      <a:pPr algn="ctr" fontAlgn="base"/>
                      <a:r>
                        <a:rPr lang="en-US" sz="1800" dirty="0">
                          <a:solidFill>
                            <a:schemeClr val="tx1"/>
                          </a:solidFill>
                          <a:effectLst/>
                          <a:latin typeface="Aptos"/>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fontAlgn="base"/>
                      <a:r>
                        <a:rPr lang="en-US" sz="1800" dirty="0">
                          <a:solidFill>
                            <a:schemeClr val="tx1"/>
                          </a:solidFill>
                          <a:effectLst/>
                          <a:latin typeface="Aptos"/>
                        </a:rPr>
                        <a:t>Mountain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1800" dirty="0">
                          <a:solidFill>
                            <a:schemeClr val="tx1"/>
                          </a:solidFill>
                          <a:effectLst/>
                          <a:latin typeface="Aptos"/>
                        </a:rPr>
                        <a:t>Plank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1800" dirty="0">
                          <a:solidFill>
                            <a:schemeClr val="tx1"/>
                          </a:solidFill>
                          <a:effectLst/>
                          <a:latin typeface="Aptos"/>
                        </a:rPr>
                        <a:t>Downward facing dog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334340299"/>
                  </a:ext>
                </a:extLst>
              </a:tr>
              <a:tr h="742648">
                <a:tc>
                  <a:txBody>
                    <a:bodyPr/>
                    <a:lstStyle/>
                    <a:p>
                      <a:pPr algn="ctr" fontAlgn="base"/>
                      <a:r>
                        <a:rPr lang="en-US" sz="1800" dirty="0">
                          <a:solidFill>
                            <a:schemeClr val="tx1"/>
                          </a:solidFill>
                          <a:effectLst/>
                          <a:latin typeface="Aptos"/>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fontAlgn="base"/>
                      <a:r>
                        <a:rPr lang="en-US" sz="1800" dirty="0">
                          <a:solidFill>
                            <a:schemeClr val="tx1"/>
                          </a:solidFill>
                          <a:effectLst/>
                          <a:latin typeface="Aptos"/>
                        </a:rPr>
                        <a:t>Tree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1800" dirty="0">
                          <a:solidFill>
                            <a:schemeClr val="tx1"/>
                          </a:solidFill>
                          <a:effectLst/>
                          <a:latin typeface="Aptos"/>
                        </a:rPr>
                        <a:t>Happy Cat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1800" dirty="0">
                          <a:solidFill>
                            <a:schemeClr val="tx1"/>
                          </a:solidFill>
                          <a:effectLst/>
                          <a:latin typeface="Aptos"/>
                        </a:rPr>
                        <a:t>Angry Cat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1247910650"/>
                  </a:ext>
                </a:extLst>
              </a:tr>
              <a:tr h="742648">
                <a:tc>
                  <a:txBody>
                    <a:bodyPr/>
                    <a:lstStyle/>
                    <a:p>
                      <a:pPr algn="ctr" fontAlgn="base"/>
                      <a:r>
                        <a:rPr lang="en-US" sz="1800" dirty="0">
                          <a:solidFill>
                            <a:schemeClr val="tx1"/>
                          </a:solidFill>
                          <a:effectLst/>
                          <a:latin typeface="Aptos"/>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40000"/>
                        <a:lumOff val="60000"/>
                      </a:schemeClr>
                    </a:solidFill>
                  </a:tcPr>
                </a:tc>
                <a:tc>
                  <a:txBody>
                    <a:bodyPr/>
                    <a:lstStyle/>
                    <a:p>
                      <a:pPr fontAlgn="base"/>
                      <a:r>
                        <a:rPr lang="en-US" sz="1800" dirty="0">
                          <a:solidFill>
                            <a:schemeClr val="tx1"/>
                          </a:solidFill>
                          <a:effectLst/>
                          <a:latin typeface="Aptos"/>
                        </a:rPr>
                        <a:t>Warrior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1800" dirty="0">
                          <a:solidFill>
                            <a:schemeClr val="tx1"/>
                          </a:solidFill>
                          <a:effectLst/>
                          <a:latin typeface="Aptos"/>
                        </a:rPr>
                        <a:t>Low Lunge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fontAlgn="base"/>
                      <a:r>
                        <a:rPr lang="en-US" sz="1800" dirty="0">
                          <a:solidFill>
                            <a:schemeClr val="tx1"/>
                          </a:solidFill>
                          <a:effectLst/>
                          <a:latin typeface="Aptos"/>
                        </a:rPr>
                        <a:t>Easy seat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2181936257"/>
                  </a:ext>
                </a:extLst>
              </a:tr>
            </a:tbl>
          </a:graphicData>
        </a:graphic>
      </p:graphicFrame>
      <p:pic>
        <p:nvPicPr>
          <p:cNvPr id="5" name="Picture 4" descr="beginner yoga poses names">
            <a:extLst>
              <a:ext uri="{FF2B5EF4-FFF2-40B4-BE49-F238E27FC236}">
                <a16:creationId xmlns:a16="http://schemas.microsoft.com/office/drawing/2014/main" id="{E03DDAEC-3794-0D56-0562-71EAD76384C1}"/>
              </a:ext>
            </a:extLst>
          </p:cNvPr>
          <p:cNvPicPr>
            <a:picLocks noChangeAspect="1"/>
          </p:cNvPicPr>
          <p:nvPr/>
        </p:nvPicPr>
        <p:blipFill>
          <a:blip r:embed="rId2"/>
          <a:stretch>
            <a:fillRect/>
          </a:stretch>
        </p:blipFill>
        <p:spPr>
          <a:xfrm>
            <a:off x="8765509" y="798561"/>
            <a:ext cx="2195243" cy="3187224"/>
          </a:xfrm>
          <a:prstGeom prst="rect">
            <a:avLst/>
          </a:prstGeom>
        </p:spPr>
      </p:pic>
      <p:pic>
        <p:nvPicPr>
          <p:cNvPr id="2" name="Picture 1" descr="Image result for yoga tree children">
            <a:extLst>
              <a:ext uri="{FF2B5EF4-FFF2-40B4-BE49-F238E27FC236}">
                <a16:creationId xmlns:a16="http://schemas.microsoft.com/office/drawing/2014/main" id="{A833DF1E-F48B-ADBE-0432-0BC46D783440}"/>
              </a:ext>
            </a:extLst>
          </p:cNvPr>
          <p:cNvPicPr>
            <a:picLocks noChangeAspect="1"/>
          </p:cNvPicPr>
          <p:nvPr/>
        </p:nvPicPr>
        <p:blipFill>
          <a:blip r:embed="rId3"/>
          <a:stretch>
            <a:fillRect/>
          </a:stretch>
        </p:blipFill>
        <p:spPr>
          <a:xfrm>
            <a:off x="4232369" y="823842"/>
            <a:ext cx="1282037" cy="1991721"/>
          </a:xfrm>
          <a:prstGeom prst="rect">
            <a:avLst/>
          </a:prstGeom>
        </p:spPr>
      </p:pic>
      <p:pic>
        <p:nvPicPr>
          <p:cNvPr id="3" name="Picture 2" descr="Kid doing Downward Dog yoga pose">
            <a:extLst>
              <a:ext uri="{FF2B5EF4-FFF2-40B4-BE49-F238E27FC236}">
                <a16:creationId xmlns:a16="http://schemas.microsoft.com/office/drawing/2014/main" id="{B1438247-B7FA-A0E3-70DD-A5B1524BBDDA}"/>
              </a:ext>
            </a:extLst>
          </p:cNvPr>
          <p:cNvPicPr>
            <a:picLocks noChangeAspect="1"/>
          </p:cNvPicPr>
          <p:nvPr/>
        </p:nvPicPr>
        <p:blipFill>
          <a:blip r:embed="rId4"/>
          <a:stretch>
            <a:fillRect/>
          </a:stretch>
        </p:blipFill>
        <p:spPr>
          <a:xfrm>
            <a:off x="891654" y="800829"/>
            <a:ext cx="3073020" cy="2037745"/>
          </a:xfrm>
          <a:prstGeom prst="rect">
            <a:avLst/>
          </a:prstGeom>
        </p:spPr>
      </p:pic>
      <p:pic>
        <p:nvPicPr>
          <p:cNvPr id="6" name="Picture 5" descr="Image result for kids yoga plank">
            <a:extLst>
              <a:ext uri="{FF2B5EF4-FFF2-40B4-BE49-F238E27FC236}">
                <a16:creationId xmlns:a16="http://schemas.microsoft.com/office/drawing/2014/main" id="{C6EDEE5E-72AE-DFB2-F66F-577C833AD6EF}"/>
              </a:ext>
            </a:extLst>
          </p:cNvPr>
          <p:cNvPicPr>
            <a:picLocks noChangeAspect="1"/>
          </p:cNvPicPr>
          <p:nvPr/>
        </p:nvPicPr>
        <p:blipFill>
          <a:blip r:embed="rId5"/>
          <a:stretch>
            <a:fillRect/>
          </a:stretch>
        </p:blipFill>
        <p:spPr>
          <a:xfrm>
            <a:off x="6166727" y="823840"/>
            <a:ext cx="1905712" cy="2014468"/>
          </a:xfrm>
          <a:prstGeom prst="rect">
            <a:avLst/>
          </a:prstGeom>
        </p:spPr>
      </p:pic>
    </p:spTree>
    <p:extLst>
      <p:ext uri="{BB962C8B-B14F-4D97-AF65-F5344CB8AC3E}">
        <p14:creationId xmlns:p14="http://schemas.microsoft.com/office/powerpoint/2010/main" val="1442664384"/>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 name="Flowchart: Punched Tape 2">
            <a:extLst>
              <a:ext uri="{FF2B5EF4-FFF2-40B4-BE49-F238E27FC236}">
                <a16:creationId xmlns:a16="http://schemas.microsoft.com/office/drawing/2014/main" id="{38B85F09-D2F0-9E32-F0F6-8E825CDC64EE}"/>
              </a:ext>
            </a:extLst>
          </p:cNvPr>
          <p:cNvSpPr/>
          <p:nvPr/>
        </p:nvSpPr>
        <p:spPr>
          <a:xfrm>
            <a:off x="4217275" y="216775"/>
            <a:ext cx="4322379" cy="1681656"/>
          </a:xfrm>
          <a:prstGeom prst="flowChartPunched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t>How to do a Backwards Roll 1</a:t>
            </a:r>
          </a:p>
        </p:txBody>
      </p:sp>
      <p:sp>
        <p:nvSpPr>
          <p:cNvPr id="4" name="Arrow: Right 3">
            <a:extLst>
              <a:ext uri="{FF2B5EF4-FFF2-40B4-BE49-F238E27FC236}">
                <a16:creationId xmlns:a16="http://schemas.microsoft.com/office/drawing/2014/main" id="{0CED8CB2-D4CD-8F2C-A632-41E0BCBF848F}"/>
              </a:ext>
            </a:extLst>
          </p:cNvPr>
          <p:cNvSpPr/>
          <p:nvPr/>
        </p:nvSpPr>
        <p:spPr>
          <a:xfrm>
            <a:off x="545225" y="210207"/>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AutoNum type="arabicPeriod"/>
            </a:pPr>
            <a:r>
              <a:rPr lang="en-US" dirty="0"/>
              <a:t>Sit in the tuck position</a:t>
            </a:r>
            <a:endParaRPr lang="en-US"/>
          </a:p>
        </p:txBody>
      </p:sp>
      <p:sp>
        <p:nvSpPr>
          <p:cNvPr id="5" name="Arrow: Right 4">
            <a:extLst>
              <a:ext uri="{FF2B5EF4-FFF2-40B4-BE49-F238E27FC236}">
                <a16:creationId xmlns:a16="http://schemas.microsoft.com/office/drawing/2014/main" id="{AD21F202-F53C-2CAE-2EFB-B6ECBE66C563}"/>
              </a:ext>
            </a:extLst>
          </p:cNvPr>
          <p:cNvSpPr/>
          <p:nvPr/>
        </p:nvSpPr>
        <p:spPr>
          <a:xfrm>
            <a:off x="545225" y="1983829"/>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dirty="0"/>
              <a:t>2. Feel flat on the floor and arms and head hugging your knees</a:t>
            </a:r>
          </a:p>
        </p:txBody>
      </p:sp>
      <p:sp>
        <p:nvSpPr>
          <p:cNvPr id="9" name="Arrow: Right 8">
            <a:extLst>
              <a:ext uri="{FF2B5EF4-FFF2-40B4-BE49-F238E27FC236}">
                <a16:creationId xmlns:a16="http://schemas.microsoft.com/office/drawing/2014/main" id="{3ECAACC9-3C5E-0BB4-C896-8BBA67C0D7D8}"/>
              </a:ext>
            </a:extLst>
          </p:cNvPr>
          <p:cNvSpPr/>
          <p:nvPr/>
        </p:nvSpPr>
        <p:spPr>
          <a:xfrm>
            <a:off x="545225" y="3665483"/>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3. Keep knees close to chest</a:t>
            </a:r>
          </a:p>
        </p:txBody>
      </p:sp>
      <p:sp>
        <p:nvSpPr>
          <p:cNvPr id="10" name="Arrow: Right 9">
            <a:extLst>
              <a:ext uri="{FF2B5EF4-FFF2-40B4-BE49-F238E27FC236}">
                <a16:creationId xmlns:a16="http://schemas.microsoft.com/office/drawing/2014/main" id="{CE221087-2A6C-0537-BAD3-E4BC982D8F26}"/>
              </a:ext>
            </a:extLst>
          </p:cNvPr>
          <p:cNvSpPr/>
          <p:nvPr/>
        </p:nvSpPr>
        <p:spPr>
          <a:xfrm>
            <a:off x="545225" y="5334000"/>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4. Practice holding this position and rolling onto your back</a:t>
            </a:r>
          </a:p>
        </p:txBody>
      </p:sp>
      <p:sp>
        <p:nvSpPr>
          <p:cNvPr id="11" name="Arrow: Right 10">
            <a:extLst>
              <a:ext uri="{FF2B5EF4-FFF2-40B4-BE49-F238E27FC236}">
                <a16:creationId xmlns:a16="http://schemas.microsoft.com/office/drawing/2014/main" id="{0E40856B-0A4F-4338-7441-39DC64C897B6}"/>
              </a:ext>
            </a:extLst>
          </p:cNvPr>
          <p:cNvSpPr/>
          <p:nvPr/>
        </p:nvSpPr>
        <p:spPr>
          <a:xfrm>
            <a:off x="3724604" y="2299138"/>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t>5. Hands should move to the groove of your shoulder bone as you roll back</a:t>
            </a:r>
          </a:p>
        </p:txBody>
      </p:sp>
      <p:sp>
        <p:nvSpPr>
          <p:cNvPr id="12" name="Arrow: Right 11">
            <a:extLst>
              <a:ext uri="{FF2B5EF4-FFF2-40B4-BE49-F238E27FC236}">
                <a16:creationId xmlns:a16="http://schemas.microsoft.com/office/drawing/2014/main" id="{59FBA6E5-D4CE-0E0A-3253-DFE3BF37E7EC}"/>
              </a:ext>
            </a:extLst>
          </p:cNvPr>
          <p:cNvSpPr/>
          <p:nvPr/>
        </p:nvSpPr>
        <p:spPr>
          <a:xfrm>
            <a:off x="6575535" y="2299138"/>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dirty="0"/>
              <a:t>6. Hands should touch the ground ready for legs to roll over head</a:t>
            </a:r>
          </a:p>
        </p:txBody>
      </p:sp>
      <p:sp>
        <p:nvSpPr>
          <p:cNvPr id="13" name="Arrow: Right 12">
            <a:extLst>
              <a:ext uri="{FF2B5EF4-FFF2-40B4-BE49-F238E27FC236}">
                <a16:creationId xmlns:a16="http://schemas.microsoft.com/office/drawing/2014/main" id="{BF946F77-EBEE-0B74-2FD3-CADE5B7582FE}"/>
              </a:ext>
            </a:extLst>
          </p:cNvPr>
          <p:cNvSpPr/>
          <p:nvPr/>
        </p:nvSpPr>
        <p:spPr>
          <a:xfrm>
            <a:off x="9347639" y="275896"/>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7. Lek knees roll over your head and stay tucked in</a:t>
            </a:r>
          </a:p>
        </p:txBody>
      </p:sp>
      <p:sp>
        <p:nvSpPr>
          <p:cNvPr id="14" name="Arrow: Right 13">
            <a:extLst>
              <a:ext uri="{FF2B5EF4-FFF2-40B4-BE49-F238E27FC236}">
                <a16:creationId xmlns:a16="http://schemas.microsoft.com/office/drawing/2014/main" id="{5C8E8C0A-6BB5-35DD-7A57-DE32A418AD2C}"/>
              </a:ext>
            </a:extLst>
          </p:cNvPr>
          <p:cNvSpPr/>
          <p:nvPr/>
        </p:nvSpPr>
        <p:spPr>
          <a:xfrm>
            <a:off x="9426465" y="2049518"/>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dirty="0"/>
              <a:t>8. Make sure your hands touch the ground where your shoulder has a dip</a:t>
            </a:r>
          </a:p>
        </p:txBody>
      </p:sp>
      <p:sp>
        <p:nvSpPr>
          <p:cNvPr id="15" name="Arrow: Right 14">
            <a:extLst>
              <a:ext uri="{FF2B5EF4-FFF2-40B4-BE49-F238E27FC236}">
                <a16:creationId xmlns:a16="http://schemas.microsoft.com/office/drawing/2014/main" id="{EB3C6629-1B7E-67C8-3151-4E1D67291276}"/>
              </a:ext>
            </a:extLst>
          </p:cNvPr>
          <p:cNvSpPr/>
          <p:nvPr/>
        </p:nvSpPr>
        <p:spPr>
          <a:xfrm>
            <a:off x="9439604" y="3573518"/>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9. Once you have rolled, stand up straight</a:t>
            </a:r>
          </a:p>
        </p:txBody>
      </p:sp>
      <p:sp>
        <p:nvSpPr>
          <p:cNvPr id="16" name="Arrow: Right 15">
            <a:extLst>
              <a:ext uri="{FF2B5EF4-FFF2-40B4-BE49-F238E27FC236}">
                <a16:creationId xmlns:a16="http://schemas.microsoft.com/office/drawing/2014/main" id="{6C164B62-F27D-2E1D-2C37-A674903F1ABA}"/>
              </a:ext>
            </a:extLst>
          </p:cNvPr>
          <p:cNvSpPr/>
          <p:nvPr/>
        </p:nvSpPr>
        <p:spPr>
          <a:xfrm>
            <a:off x="9452742" y="5163207"/>
            <a:ext cx="2666999" cy="144517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10. Keep your belly tucked in to finish move</a:t>
            </a:r>
          </a:p>
        </p:txBody>
      </p:sp>
      <p:pic>
        <p:nvPicPr>
          <p:cNvPr id="19" name="Picture 18" descr="How to Do an Acceptable Backward Roll: 7 Steps (with Pictures)">
            <a:extLst>
              <a:ext uri="{FF2B5EF4-FFF2-40B4-BE49-F238E27FC236}">
                <a16:creationId xmlns:a16="http://schemas.microsoft.com/office/drawing/2014/main" id="{7A69CDDB-EA3B-7D1B-1974-DBD481B61D87}"/>
              </a:ext>
            </a:extLst>
          </p:cNvPr>
          <p:cNvPicPr>
            <a:picLocks noChangeAspect="1"/>
          </p:cNvPicPr>
          <p:nvPr/>
        </p:nvPicPr>
        <p:blipFill rotWithShape="1">
          <a:blip r:embed="rId2"/>
          <a:srcRect t="20064" r="15777" b="318"/>
          <a:stretch/>
        </p:blipFill>
        <p:spPr>
          <a:xfrm>
            <a:off x="4487917" y="3911163"/>
            <a:ext cx="3899759" cy="2846753"/>
          </a:xfrm>
          <a:prstGeom prst="rect">
            <a:avLst/>
          </a:prstGeom>
        </p:spPr>
      </p:pic>
      <p:sp>
        <p:nvSpPr>
          <p:cNvPr id="20" name="TextBox 19">
            <a:extLst>
              <a:ext uri="{FF2B5EF4-FFF2-40B4-BE49-F238E27FC236}">
                <a16:creationId xmlns:a16="http://schemas.microsoft.com/office/drawing/2014/main" id="{5632A972-44EA-8B5F-A060-AB81A170A4DA}"/>
              </a:ext>
            </a:extLst>
          </p:cNvPr>
          <p:cNvSpPr txBox="1"/>
          <p:nvPr/>
        </p:nvSpPr>
        <p:spPr>
          <a:xfrm>
            <a:off x="8638189" y="6417879"/>
            <a:ext cx="26472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(Adam Rothwell, 2022)</a:t>
            </a:r>
          </a:p>
        </p:txBody>
      </p:sp>
    </p:spTree>
    <p:extLst>
      <p:ext uri="{BB962C8B-B14F-4D97-AF65-F5344CB8AC3E}">
        <p14:creationId xmlns:p14="http://schemas.microsoft.com/office/powerpoint/2010/main" val="3491974495"/>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a:extLst>
            <a:ext uri="{FF2B5EF4-FFF2-40B4-BE49-F238E27FC236}">
              <a16:creationId xmlns:a16="http://schemas.microsoft.com/office/drawing/2014/main" id="{6AC1E19F-F6E0-1D25-24EF-94A9D9A5F1C0}"/>
            </a:ext>
          </a:extLst>
        </p:cNvPr>
        <p:cNvGrpSpPr/>
        <p:nvPr/>
      </p:nvGrpSpPr>
      <p:grpSpPr>
        <a:xfrm>
          <a:off x="0" y="0"/>
          <a:ext cx="0" cy="0"/>
          <a:chOff x="0" y="0"/>
          <a:chExt cx="0" cy="0"/>
        </a:xfrm>
      </p:grpSpPr>
      <p:sp>
        <p:nvSpPr>
          <p:cNvPr id="3" name="Flowchart: Punched Tape 2">
            <a:extLst>
              <a:ext uri="{FF2B5EF4-FFF2-40B4-BE49-F238E27FC236}">
                <a16:creationId xmlns:a16="http://schemas.microsoft.com/office/drawing/2014/main" id="{CDB81B7F-F1FB-403C-22B4-E5F79625713F}"/>
              </a:ext>
            </a:extLst>
          </p:cNvPr>
          <p:cNvSpPr/>
          <p:nvPr/>
        </p:nvSpPr>
        <p:spPr>
          <a:xfrm>
            <a:off x="4204138" y="216775"/>
            <a:ext cx="4335516" cy="1681656"/>
          </a:xfrm>
          <a:prstGeom prst="flowChartPunchedTap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t>How to do a Backwards Roll </a:t>
            </a:r>
          </a:p>
          <a:p>
            <a:pPr algn="ctr"/>
            <a:r>
              <a:rPr lang="en-US" sz="2400" b="1" dirty="0"/>
              <a:t>Progression 2</a:t>
            </a:r>
          </a:p>
        </p:txBody>
      </p:sp>
      <p:sp>
        <p:nvSpPr>
          <p:cNvPr id="4" name="Speech Bubble: Rectangle with Corners Rounded 3">
            <a:extLst>
              <a:ext uri="{FF2B5EF4-FFF2-40B4-BE49-F238E27FC236}">
                <a16:creationId xmlns:a16="http://schemas.microsoft.com/office/drawing/2014/main" id="{D32E1F7B-5C49-CFF9-3400-DBEA34060AED}"/>
              </a:ext>
            </a:extLst>
          </p:cNvPr>
          <p:cNvSpPr/>
          <p:nvPr/>
        </p:nvSpPr>
        <p:spPr>
          <a:xfrm>
            <a:off x="742292" y="216776"/>
            <a:ext cx="3021723" cy="168165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ctr">
              <a:buAutoNum type="arabicPeriod"/>
            </a:pPr>
            <a:r>
              <a:rPr lang="en-US" dirty="0"/>
              <a:t>Start in a squat position with knees close to chest</a:t>
            </a:r>
          </a:p>
        </p:txBody>
      </p:sp>
      <p:sp>
        <p:nvSpPr>
          <p:cNvPr id="6" name="Flowchart: Punched Tape 5">
            <a:extLst>
              <a:ext uri="{FF2B5EF4-FFF2-40B4-BE49-F238E27FC236}">
                <a16:creationId xmlns:a16="http://schemas.microsoft.com/office/drawing/2014/main" id="{1577FD6B-BB83-C4A6-184B-7FE9D14295C8}"/>
              </a:ext>
            </a:extLst>
          </p:cNvPr>
          <p:cNvSpPr/>
          <p:nvPr/>
        </p:nvSpPr>
        <p:spPr>
          <a:xfrm>
            <a:off x="4217275" y="216775"/>
            <a:ext cx="4322379" cy="1681656"/>
          </a:xfrm>
          <a:prstGeom prst="flowChartPunchedTap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dirty="0"/>
              <a:t>Backwards Roll</a:t>
            </a:r>
          </a:p>
          <a:p>
            <a:pPr algn="ctr"/>
            <a:r>
              <a:rPr lang="en-US" sz="3600" dirty="0"/>
              <a:t>Progression</a:t>
            </a:r>
          </a:p>
        </p:txBody>
      </p:sp>
      <p:sp>
        <p:nvSpPr>
          <p:cNvPr id="7" name="Speech Bubble: Rectangle with Corners Rounded 6">
            <a:extLst>
              <a:ext uri="{FF2B5EF4-FFF2-40B4-BE49-F238E27FC236}">
                <a16:creationId xmlns:a16="http://schemas.microsoft.com/office/drawing/2014/main" id="{A159FB5F-68D7-2DF7-0D7A-2B0FE92F9F96}"/>
              </a:ext>
            </a:extLst>
          </p:cNvPr>
          <p:cNvSpPr/>
          <p:nvPr/>
        </p:nvSpPr>
        <p:spPr>
          <a:xfrm>
            <a:off x="742292" y="2423948"/>
            <a:ext cx="3021723" cy="168165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2. Keep weight on your toes ready to spring backwards</a:t>
            </a:r>
          </a:p>
        </p:txBody>
      </p:sp>
      <p:sp>
        <p:nvSpPr>
          <p:cNvPr id="8" name="Speech Bubble: Rectangle with Corners Rounded 7">
            <a:extLst>
              <a:ext uri="{FF2B5EF4-FFF2-40B4-BE49-F238E27FC236}">
                <a16:creationId xmlns:a16="http://schemas.microsoft.com/office/drawing/2014/main" id="{54E2FCCA-C18F-B32A-7FD1-CD0E54D6C40E}"/>
              </a:ext>
            </a:extLst>
          </p:cNvPr>
          <p:cNvSpPr/>
          <p:nvPr/>
        </p:nvSpPr>
        <p:spPr>
          <a:xfrm>
            <a:off x="742292" y="4657397"/>
            <a:ext cx="3021723" cy="168165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3. The roll will be faster as there is more momentum</a:t>
            </a:r>
          </a:p>
        </p:txBody>
      </p:sp>
      <p:sp>
        <p:nvSpPr>
          <p:cNvPr id="9" name="Speech Bubble: Rectangle with Corners Rounded 8">
            <a:extLst>
              <a:ext uri="{FF2B5EF4-FFF2-40B4-BE49-F238E27FC236}">
                <a16:creationId xmlns:a16="http://schemas.microsoft.com/office/drawing/2014/main" id="{BAFC432C-76F0-711E-9492-F7E4BC72B5E7}"/>
              </a:ext>
            </a:extLst>
          </p:cNvPr>
          <p:cNvSpPr/>
          <p:nvPr/>
        </p:nvSpPr>
        <p:spPr>
          <a:xfrm>
            <a:off x="4867602" y="2266293"/>
            <a:ext cx="3021723" cy="168165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4. Stand up straight and come down into the same position formed in earlier progressions</a:t>
            </a:r>
          </a:p>
        </p:txBody>
      </p:sp>
      <p:sp>
        <p:nvSpPr>
          <p:cNvPr id="10" name="Speech Bubble: Rectangle with Corners Rounded 9">
            <a:extLst>
              <a:ext uri="{FF2B5EF4-FFF2-40B4-BE49-F238E27FC236}">
                <a16:creationId xmlns:a16="http://schemas.microsoft.com/office/drawing/2014/main" id="{477859C0-7012-473A-B76B-5EEAE99BE30B}"/>
              </a:ext>
            </a:extLst>
          </p:cNvPr>
          <p:cNvSpPr/>
          <p:nvPr/>
        </p:nvSpPr>
        <p:spPr>
          <a:xfrm>
            <a:off x="4867602" y="4473465"/>
            <a:ext cx="3021723" cy="168165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5. Don't just drop down to the ground, find the right shape and roll into the correct position as you come down</a:t>
            </a:r>
          </a:p>
        </p:txBody>
      </p:sp>
      <p:sp>
        <p:nvSpPr>
          <p:cNvPr id="11" name="Speech Bubble: Rectangle with Corners Rounded 10">
            <a:extLst>
              <a:ext uri="{FF2B5EF4-FFF2-40B4-BE49-F238E27FC236}">
                <a16:creationId xmlns:a16="http://schemas.microsoft.com/office/drawing/2014/main" id="{5A42600F-B2C9-BC9E-D647-1475B2208435}"/>
              </a:ext>
            </a:extLst>
          </p:cNvPr>
          <p:cNvSpPr/>
          <p:nvPr/>
        </p:nvSpPr>
        <p:spPr>
          <a:xfrm>
            <a:off x="9032325" y="400706"/>
            <a:ext cx="3021723" cy="168165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6. This is the most difficult progression, but you will master it with some practice</a:t>
            </a:r>
          </a:p>
        </p:txBody>
      </p:sp>
      <p:pic>
        <p:nvPicPr>
          <p:cNvPr id="13" name="Picture 12" descr="A person and a group of children doing exercises&#10;&#10;Description automatically generated">
            <a:extLst>
              <a:ext uri="{FF2B5EF4-FFF2-40B4-BE49-F238E27FC236}">
                <a16:creationId xmlns:a16="http://schemas.microsoft.com/office/drawing/2014/main" id="{CE789307-90A5-6D98-572F-D2124638F7D1}"/>
              </a:ext>
            </a:extLst>
          </p:cNvPr>
          <p:cNvPicPr>
            <a:picLocks noChangeAspect="1"/>
          </p:cNvPicPr>
          <p:nvPr/>
        </p:nvPicPr>
        <p:blipFill>
          <a:blip r:embed="rId2"/>
          <a:stretch>
            <a:fillRect/>
          </a:stretch>
        </p:blipFill>
        <p:spPr>
          <a:xfrm>
            <a:off x="8284779" y="2899541"/>
            <a:ext cx="3702269" cy="2766848"/>
          </a:xfrm>
          <a:prstGeom prst="rect">
            <a:avLst/>
          </a:prstGeom>
        </p:spPr>
      </p:pic>
      <p:sp>
        <p:nvSpPr>
          <p:cNvPr id="14" name="TextBox 13">
            <a:extLst>
              <a:ext uri="{FF2B5EF4-FFF2-40B4-BE49-F238E27FC236}">
                <a16:creationId xmlns:a16="http://schemas.microsoft.com/office/drawing/2014/main" id="{71DCD467-1F63-B546-8FAD-FAB4D9A4CAFB}"/>
              </a:ext>
            </a:extLst>
          </p:cNvPr>
          <p:cNvSpPr txBox="1"/>
          <p:nvPr/>
        </p:nvSpPr>
        <p:spPr>
          <a:xfrm>
            <a:off x="9033641" y="63403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(Adam Rothwell, 2022)</a:t>
            </a:r>
          </a:p>
        </p:txBody>
      </p:sp>
    </p:spTree>
    <p:extLst>
      <p:ext uri="{BB962C8B-B14F-4D97-AF65-F5344CB8AC3E}">
        <p14:creationId xmlns:p14="http://schemas.microsoft.com/office/powerpoint/2010/main" val="3607547407"/>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F933044-8439-A78B-FDFF-ABA3C62EEECB}"/>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7EAD10A-5E95-D461-BC80-AA528BE6F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10FA1F6-E77C-4DAC-509B-1E257DA0E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E8F8261-FAD2-C67D-77DD-F3552ECACEEE}"/>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BD27F186-BD95-1ECB-F42B-9E33B725959E}"/>
              </a:ext>
            </a:extLst>
          </p:cNvPr>
          <p:cNvSpPr txBox="1"/>
          <p:nvPr/>
        </p:nvSpPr>
        <p:spPr>
          <a:xfrm>
            <a:off x="3442137" y="380999"/>
            <a:ext cx="863819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rgbClr val="262626"/>
                </a:solidFill>
                <a:latin typeface="Aptos Display"/>
              </a:rPr>
              <a:t>MY RESOURCE</a:t>
            </a:r>
          </a:p>
          <a:p>
            <a:pPr algn="ctr"/>
            <a:endParaRPr lang="en-US" sz="1600" dirty="0">
              <a:solidFill>
                <a:srgbClr val="262626"/>
              </a:solidFill>
            </a:endParaRPr>
          </a:p>
        </p:txBody>
      </p:sp>
      <p:sp>
        <p:nvSpPr>
          <p:cNvPr id="2" name="TextBox 1">
            <a:extLst>
              <a:ext uri="{FF2B5EF4-FFF2-40B4-BE49-F238E27FC236}">
                <a16:creationId xmlns:a16="http://schemas.microsoft.com/office/drawing/2014/main" id="{206CF568-6651-F90A-017E-94285318FA72}"/>
              </a:ext>
            </a:extLst>
          </p:cNvPr>
          <p:cNvSpPr txBox="1"/>
          <p:nvPr/>
        </p:nvSpPr>
        <p:spPr>
          <a:xfrm>
            <a:off x="3788227" y="1458685"/>
            <a:ext cx="6972300" cy="5201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dirty="0"/>
              <a:t>Encourages thinking and teamwork skills</a:t>
            </a:r>
          </a:p>
          <a:p>
            <a:pPr marL="285750" indent="-285750">
              <a:buFont typeface="Calibri"/>
              <a:buChar char="-"/>
            </a:pPr>
            <a:endParaRPr lang="en-US" sz="2000" dirty="0"/>
          </a:p>
          <a:p>
            <a:pPr marL="285750" indent="-285750">
              <a:buFont typeface="Calibri"/>
              <a:buChar char="-"/>
            </a:pPr>
            <a:r>
              <a:rPr lang="en-US" sz="2000" dirty="0"/>
              <a:t>Creative movement</a:t>
            </a:r>
          </a:p>
          <a:p>
            <a:pPr marL="285750" indent="-285750">
              <a:buFont typeface="Calibri"/>
              <a:buChar char="-"/>
            </a:pPr>
            <a:endParaRPr lang="en-US" sz="2000" dirty="0"/>
          </a:p>
          <a:p>
            <a:pPr marL="285750" indent="-285750">
              <a:buFont typeface="Calibri"/>
              <a:buChar char="-"/>
            </a:pPr>
            <a:r>
              <a:rPr lang="en-US" sz="2000" dirty="0"/>
              <a:t>Develops physical skills</a:t>
            </a:r>
          </a:p>
          <a:p>
            <a:pPr marL="285750" indent="-285750">
              <a:buFont typeface="Calibri"/>
              <a:buChar char="-"/>
            </a:pPr>
            <a:endParaRPr lang="en-US" sz="2000" dirty="0"/>
          </a:p>
          <a:p>
            <a:pPr marL="285750" indent="-285750">
              <a:buFont typeface="Calibri"/>
              <a:buChar char="-"/>
            </a:pPr>
            <a:r>
              <a:rPr lang="en-US" sz="2000" dirty="0"/>
              <a:t>Labans 4 pillars of Movement</a:t>
            </a:r>
          </a:p>
          <a:p>
            <a:pPr marL="285750" indent="-285750">
              <a:buFont typeface="Calibri"/>
              <a:buChar char="-"/>
            </a:pPr>
            <a:endParaRPr lang="en-US" sz="2000" dirty="0"/>
          </a:p>
          <a:p>
            <a:pPr marL="285750" indent="-285750">
              <a:buFont typeface="Calibri"/>
              <a:buChar char="-"/>
            </a:pPr>
            <a:r>
              <a:rPr lang="en-US" sz="2000" dirty="0"/>
              <a:t>Enjoyable</a:t>
            </a:r>
          </a:p>
          <a:p>
            <a:pPr marL="285750" indent="-285750">
              <a:buFont typeface="Calibri"/>
              <a:buChar char="-"/>
            </a:pPr>
            <a:endParaRPr lang="en-US" sz="2000" dirty="0"/>
          </a:p>
          <a:p>
            <a:pPr marL="285750" indent="-285750">
              <a:buFont typeface="Calibri"/>
              <a:buChar char="-"/>
            </a:pPr>
            <a:r>
              <a:rPr lang="en-US" sz="2000" dirty="0"/>
              <a:t>Competitive</a:t>
            </a:r>
          </a:p>
          <a:p>
            <a:pPr marL="285750" indent="-285750">
              <a:buFont typeface="Calibri"/>
              <a:buChar char="-"/>
            </a:pPr>
            <a:endParaRPr lang="en-US" sz="2000" dirty="0"/>
          </a:p>
          <a:p>
            <a:pPr marL="285750" indent="-285750">
              <a:buFont typeface="Calibri"/>
              <a:buChar char="-"/>
            </a:pPr>
            <a:endParaRPr lang="en-US" sz="2000" dirty="0"/>
          </a:p>
          <a:p>
            <a:pPr marL="285750" indent="-285750">
              <a:buFont typeface="Calibri"/>
              <a:buChar char="-"/>
            </a:pPr>
            <a:endParaRPr lang="en-US" dirty="0"/>
          </a:p>
          <a:p>
            <a:pPr marL="285750" indent="-285750">
              <a:buFont typeface="Calibri"/>
              <a:buChar char="-"/>
            </a:pPr>
            <a:endParaRPr lang="en-US" dirty="0"/>
          </a:p>
          <a:p>
            <a:pPr marL="285750" indent="-285750">
              <a:buFont typeface="Calibri"/>
              <a:buChar char="-"/>
            </a:pPr>
            <a:endParaRPr lang="en-US" dirty="0"/>
          </a:p>
          <a:p>
            <a:pPr marL="285750" indent="-285750">
              <a:buFont typeface="Calibri"/>
              <a:buChar char="-"/>
            </a:pPr>
            <a:endParaRPr lang="en-US" dirty="0"/>
          </a:p>
        </p:txBody>
      </p:sp>
      <p:pic>
        <p:nvPicPr>
          <p:cNvPr id="6" name="Picture 5" descr="Image result for teamwork">
            <a:extLst>
              <a:ext uri="{FF2B5EF4-FFF2-40B4-BE49-F238E27FC236}">
                <a16:creationId xmlns:a16="http://schemas.microsoft.com/office/drawing/2014/main" id="{BF0BB132-58BB-F2F2-57E0-5A3F4E8924C6}"/>
              </a:ext>
            </a:extLst>
          </p:cNvPr>
          <p:cNvPicPr>
            <a:picLocks noChangeAspect="1"/>
          </p:cNvPicPr>
          <p:nvPr/>
        </p:nvPicPr>
        <p:blipFill>
          <a:blip r:embed="rId3"/>
          <a:stretch>
            <a:fillRect/>
          </a:stretch>
        </p:blipFill>
        <p:spPr>
          <a:xfrm>
            <a:off x="8868760" y="1209183"/>
            <a:ext cx="3099238" cy="2324429"/>
          </a:xfrm>
          <a:prstGeom prst="rect">
            <a:avLst/>
          </a:prstGeom>
        </p:spPr>
      </p:pic>
      <p:pic>
        <p:nvPicPr>
          <p:cNvPr id="7" name="Picture 6" descr="Why competition can be both good and bad for your child | North Coast ...">
            <a:extLst>
              <a:ext uri="{FF2B5EF4-FFF2-40B4-BE49-F238E27FC236}">
                <a16:creationId xmlns:a16="http://schemas.microsoft.com/office/drawing/2014/main" id="{D26F7D29-D83C-40DD-6237-6D73ED84968D}"/>
              </a:ext>
            </a:extLst>
          </p:cNvPr>
          <p:cNvPicPr>
            <a:picLocks noChangeAspect="1"/>
          </p:cNvPicPr>
          <p:nvPr/>
        </p:nvPicPr>
        <p:blipFill>
          <a:blip r:embed="rId4"/>
          <a:stretch>
            <a:fillRect/>
          </a:stretch>
        </p:blipFill>
        <p:spPr>
          <a:xfrm>
            <a:off x="7654160" y="3824351"/>
            <a:ext cx="4319749" cy="2612021"/>
          </a:xfrm>
          <a:prstGeom prst="rect">
            <a:avLst/>
          </a:prstGeom>
        </p:spPr>
      </p:pic>
    </p:spTree>
    <p:extLst>
      <p:ext uri="{BB962C8B-B14F-4D97-AF65-F5344CB8AC3E}">
        <p14:creationId xmlns:p14="http://schemas.microsoft.com/office/powerpoint/2010/main" val="2160857118"/>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CDEC508-8B0A-346D-F927-4B76AD3AD0BF}"/>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E664BF0-FA66-14C1-B8FE-F7EB768B8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AE06AD9-10F9-DDD0-92DE-BC9C44EBFD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C05913D-A76F-4775-4829-94EBC9C54238}"/>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351680CD-A9B7-74CC-2DAA-8FBEADFFE8D7}"/>
              </a:ext>
            </a:extLst>
          </p:cNvPr>
          <p:cNvSpPr txBox="1"/>
          <p:nvPr/>
        </p:nvSpPr>
        <p:spPr>
          <a:xfrm>
            <a:off x="3442137" y="380999"/>
            <a:ext cx="863819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rgbClr val="262626"/>
                </a:solidFill>
                <a:latin typeface="Aptos Display"/>
              </a:rPr>
              <a:t>My resource for Primary School Children</a:t>
            </a:r>
          </a:p>
          <a:p>
            <a:pPr algn="ctr"/>
            <a:endParaRPr lang="en-US" sz="1600" dirty="0">
              <a:solidFill>
                <a:srgbClr val="262626"/>
              </a:solidFill>
            </a:endParaRPr>
          </a:p>
        </p:txBody>
      </p:sp>
      <p:sp>
        <p:nvSpPr>
          <p:cNvPr id="2" name="TextBox 1">
            <a:extLst>
              <a:ext uri="{FF2B5EF4-FFF2-40B4-BE49-F238E27FC236}">
                <a16:creationId xmlns:a16="http://schemas.microsoft.com/office/drawing/2014/main" id="{D4E04821-EB35-0173-4322-710ED480F3A4}"/>
              </a:ext>
            </a:extLst>
          </p:cNvPr>
          <p:cNvSpPr txBox="1"/>
          <p:nvPr/>
        </p:nvSpPr>
        <p:spPr>
          <a:xfrm>
            <a:off x="3735675" y="2207547"/>
            <a:ext cx="6972300"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u="sng" dirty="0"/>
              <a:t>Primary School Children </a:t>
            </a:r>
          </a:p>
          <a:p>
            <a:endParaRPr lang="en-US" sz="2400" dirty="0"/>
          </a:p>
          <a:p>
            <a:r>
              <a:rPr lang="en-US" sz="2400" dirty="0"/>
              <a:t>By age 4, children should be able to walk, run, skip and hop on 1 foot</a:t>
            </a:r>
            <a:endParaRPr lang="en-US" sz="2400"/>
          </a:p>
          <a:p>
            <a:endParaRPr lang="en-US" sz="2400" dirty="0"/>
          </a:p>
          <a:p>
            <a:r>
              <a:rPr lang="en-US" sz="2400" dirty="0"/>
              <a:t>By age 5, children should be able to walk backwards and balance on 1 foot</a:t>
            </a:r>
          </a:p>
          <a:p>
            <a:endParaRPr lang="en-US" sz="2400" dirty="0"/>
          </a:p>
          <a:p>
            <a:r>
              <a:rPr lang="en-US" sz="2400" dirty="0"/>
              <a:t>Children aged 6-12 should be able to jump rope</a:t>
            </a:r>
          </a:p>
          <a:p>
            <a:endParaRPr lang="en-US" dirty="0"/>
          </a:p>
          <a:p>
            <a:r>
              <a:rPr lang="en-US" dirty="0"/>
              <a:t>(According to the CHOC </a:t>
            </a:r>
            <a:r>
              <a:rPr lang="en-US" err="1"/>
              <a:t>Organisation</a:t>
            </a:r>
            <a:r>
              <a:rPr lang="en-US" dirty="0"/>
              <a:t> ( 2021) Developmental Milestones)</a:t>
            </a:r>
          </a:p>
          <a:p>
            <a:endParaRPr lang="en-US" sz="2800" dirty="0"/>
          </a:p>
          <a:p>
            <a:endParaRPr lang="en-US" sz="2800" dirty="0"/>
          </a:p>
          <a:p>
            <a:endParaRPr lang="en-US" sz="2000" dirty="0"/>
          </a:p>
          <a:p>
            <a:endParaRPr lang="en-US" sz="2000" dirty="0"/>
          </a:p>
          <a:p>
            <a:pPr marL="285750" indent="-285750">
              <a:buFont typeface="Calibri"/>
              <a:buChar char="-"/>
            </a:pPr>
            <a:endParaRPr lang="en-US" dirty="0"/>
          </a:p>
          <a:p>
            <a:pPr marL="285750" indent="-285750">
              <a:buFont typeface="Calibri"/>
              <a:buChar char="-"/>
            </a:pPr>
            <a:endParaRPr lang="en-US" dirty="0"/>
          </a:p>
          <a:p>
            <a:pPr marL="285750" indent="-285750">
              <a:buFont typeface="Calibri"/>
              <a:buChar char="-"/>
            </a:pPr>
            <a:endParaRPr lang="en-US" dirty="0"/>
          </a:p>
        </p:txBody>
      </p:sp>
      <p:pic>
        <p:nvPicPr>
          <p:cNvPr id="3" name="Picture 2" descr="Image result for PRIMARY SCHOOL CHILDREN">
            <a:extLst>
              <a:ext uri="{FF2B5EF4-FFF2-40B4-BE49-F238E27FC236}">
                <a16:creationId xmlns:a16="http://schemas.microsoft.com/office/drawing/2014/main" id="{21F3146D-CB1B-8D8E-6D86-E7BB03F62CA9}"/>
              </a:ext>
            </a:extLst>
          </p:cNvPr>
          <p:cNvPicPr>
            <a:picLocks noChangeAspect="1"/>
          </p:cNvPicPr>
          <p:nvPr/>
        </p:nvPicPr>
        <p:blipFill>
          <a:blip r:embed="rId3"/>
          <a:stretch>
            <a:fillRect/>
          </a:stretch>
        </p:blipFill>
        <p:spPr>
          <a:xfrm>
            <a:off x="7860424" y="1069592"/>
            <a:ext cx="2843049" cy="1894162"/>
          </a:xfrm>
          <a:prstGeom prst="rect">
            <a:avLst/>
          </a:prstGeom>
        </p:spPr>
      </p:pic>
    </p:spTree>
    <p:extLst>
      <p:ext uri="{BB962C8B-B14F-4D97-AF65-F5344CB8AC3E}">
        <p14:creationId xmlns:p14="http://schemas.microsoft.com/office/powerpoint/2010/main" val="4231273565"/>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FA61B9-B91F-61C1-20F4-2889E528DBD2}"/>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E6B7573-F9D7-F958-DFBD-093E6CD701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9B2680C-FB11-61FF-0E03-B7FA2397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46D868-41DE-C891-79C8-A4AE634DAEE8}"/>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9821D80B-A1D5-D5AE-0D30-E05A483BE95F}"/>
              </a:ext>
            </a:extLst>
          </p:cNvPr>
          <p:cNvSpPr txBox="1"/>
          <p:nvPr/>
        </p:nvSpPr>
        <p:spPr>
          <a:xfrm>
            <a:off x="3442137" y="328447"/>
            <a:ext cx="863819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rgbClr val="262626"/>
                </a:solidFill>
                <a:latin typeface="Aptos Display"/>
              </a:rPr>
              <a:t>Early Childhood Development</a:t>
            </a:r>
          </a:p>
          <a:p>
            <a:pPr algn="ctr"/>
            <a:endParaRPr lang="en-US" sz="1600" dirty="0">
              <a:solidFill>
                <a:srgbClr val="262626"/>
              </a:solidFill>
            </a:endParaRPr>
          </a:p>
        </p:txBody>
      </p:sp>
      <p:sp>
        <p:nvSpPr>
          <p:cNvPr id="2" name="TextBox 1">
            <a:extLst>
              <a:ext uri="{FF2B5EF4-FFF2-40B4-BE49-F238E27FC236}">
                <a16:creationId xmlns:a16="http://schemas.microsoft.com/office/drawing/2014/main" id="{F3041A65-2F1C-0BF5-D7AF-32064C424CEE}"/>
              </a:ext>
            </a:extLst>
          </p:cNvPr>
          <p:cNvSpPr txBox="1"/>
          <p:nvPr/>
        </p:nvSpPr>
        <p:spPr>
          <a:xfrm>
            <a:off x="3551745" y="1077684"/>
            <a:ext cx="8207264" cy="81253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dirty="0"/>
              <a:t>Motor Characteristics </a:t>
            </a:r>
          </a:p>
          <a:p>
            <a:pPr marL="457200" indent="-457200">
              <a:buFont typeface="Calibri"/>
              <a:buChar char="-"/>
            </a:pPr>
            <a:r>
              <a:rPr lang="en-US" sz="2800" dirty="0"/>
              <a:t>Confusion exists in spatial awareness</a:t>
            </a:r>
          </a:p>
          <a:p>
            <a:pPr marL="457200" indent="-457200">
              <a:buFont typeface="Calibri"/>
              <a:buChar char="-"/>
            </a:pPr>
            <a:r>
              <a:rPr lang="en-US" sz="2800" dirty="0"/>
              <a:t>Gross motor skills develop more than fine motor skills</a:t>
            </a:r>
          </a:p>
          <a:p>
            <a:pPr marL="457200" indent="-457200">
              <a:buFont typeface="Calibri"/>
              <a:buChar char="-"/>
            </a:pPr>
            <a:endParaRPr lang="en-US" sz="2800" b="1" u="sng" dirty="0"/>
          </a:p>
          <a:p>
            <a:r>
              <a:rPr lang="en-US" sz="2800" b="1" u="sng" dirty="0"/>
              <a:t>Cognitive Characteristics</a:t>
            </a:r>
          </a:p>
          <a:p>
            <a:pPr marL="457200" indent="-457200">
              <a:buFont typeface="Calibri"/>
              <a:buChar char="-"/>
            </a:pPr>
            <a:r>
              <a:rPr lang="en-US" sz="2800" dirty="0"/>
              <a:t>Express their thoughts and feelings</a:t>
            </a:r>
          </a:p>
          <a:p>
            <a:pPr marL="457200" indent="-457200">
              <a:buFont typeface="Calibri"/>
              <a:buChar char="-"/>
            </a:pPr>
            <a:r>
              <a:rPr lang="en-US" sz="2800" dirty="0"/>
              <a:t>Imitate both actions and symbol </a:t>
            </a:r>
          </a:p>
          <a:p>
            <a:pPr marL="457200" indent="-457200">
              <a:buFont typeface="Calibri"/>
              <a:buChar char="-"/>
            </a:pPr>
            <a:r>
              <a:rPr lang="en-US" sz="2800" dirty="0"/>
              <a:t>Children learn the how and why of their actions</a:t>
            </a:r>
          </a:p>
          <a:p>
            <a:pPr marL="457200" indent="-457200">
              <a:buFont typeface="Calibri"/>
              <a:buChar char="-"/>
            </a:pPr>
            <a:endParaRPr lang="en-US"/>
          </a:p>
          <a:p>
            <a:pPr marL="457200" indent="-457200">
              <a:buFont typeface="Calibri"/>
              <a:buChar char="-"/>
            </a:pPr>
            <a:r>
              <a:rPr lang="en-US" dirty="0"/>
              <a:t>(Gallahue and Donnely, ( p.46-47)</a:t>
            </a:r>
          </a:p>
          <a:p>
            <a:pPr marL="457200" indent="-457200">
              <a:buFont typeface="Calibri"/>
              <a:buChar char="-"/>
            </a:pPr>
            <a:endParaRPr lang="en-US" sz="2800" dirty="0"/>
          </a:p>
          <a:p>
            <a:pPr marL="457200" indent="-457200">
              <a:buFont typeface="Calibri"/>
              <a:buChar char="-"/>
            </a:pPr>
            <a:endParaRPr lang="en-US" sz="2800" dirty="0"/>
          </a:p>
          <a:p>
            <a:pPr marL="457200" indent="-457200">
              <a:buFont typeface="Calibri"/>
              <a:buChar char="-"/>
            </a:pPr>
            <a:endParaRPr lang="en-US" sz="2800" dirty="0"/>
          </a:p>
          <a:p>
            <a:pPr marL="457200" indent="-457200">
              <a:buFont typeface="Calibri"/>
              <a:buChar char="-"/>
            </a:pPr>
            <a:endParaRPr lang="en-US" sz="2800" dirty="0"/>
          </a:p>
          <a:p>
            <a:endParaRPr lang="en-US" sz="2800" dirty="0"/>
          </a:p>
          <a:p>
            <a:endParaRPr lang="en-US" sz="2000" dirty="0"/>
          </a:p>
          <a:p>
            <a:endParaRPr lang="en-US" sz="2000" dirty="0"/>
          </a:p>
          <a:p>
            <a:pPr marL="285750" indent="-285750">
              <a:buFont typeface="Calibri"/>
              <a:buChar char="-"/>
            </a:pPr>
            <a:endParaRPr lang="en-US" dirty="0"/>
          </a:p>
          <a:p>
            <a:pPr marL="285750" indent="-285750">
              <a:buFont typeface="Calibri"/>
              <a:buChar char="-"/>
            </a:pPr>
            <a:endParaRPr lang="en-US" dirty="0"/>
          </a:p>
          <a:p>
            <a:pPr marL="285750" indent="-285750">
              <a:buFont typeface="Calibri"/>
              <a:buChar char="-"/>
            </a:pPr>
            <a:endParaRPr lang="en-US" dirty="0"/>
          </a:p>
        </p:txBody>
      </p:sp>
      <p:pic>
        <p:nvPicPr>
          <p:cNvPr id="6" name="Picture 5" descr="Image result for early childhood">
            <a:extLst>
              <a:ext uri="{FF2B5EF4-FFF2-40B4-BE49-F238E27FC236}">
                <a16:creationId xmlns:a16="http://schemas.microsoft.com/office/drawing/2014/main" id="{0758A764-40BF-ECFD-26A7-DE4926E0E8B8}"/>
              </a:ext>
            </a:extLst>
          </p:cNvPr>
          <p:cNvPicPr>
            <a:picLocks noChangeAspect="1"/>
          </p:cNvPicPr>
          <p:nvPr/>
        </p:nvPicPr>
        <p:blipFill>
          <a:blip r:embed="rId3"/>
          <a:stretch>
            <a:fillRect/>
          </a:stretch>
        </p:blipFill>
        <p:spPr>
          <a:xfrm>
            <a:off x="8458528" y="5033470"/>
            <a:ext cx="2513944" cy="1665233"/>
          </a:xfrm>
          <a:prstGeom prst="rect">
            <a:avLst/>
          </a:prstGeom>
        </p:spPr>
      </p:pic>
    </p:spTree>
    <p:extLst>
      <p:ext uri="{BB962C8B-B14F-4D97-AF65-F5344CB8AC3E}">
        <p14:creationId xmlns:p14="http://schemas.microsoft.com/office/powerpoint/2010/main" val="2942977002"/>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F3FC1E9-A7D4-82CD-0400-41A4199BD798}"/>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9765553-7F9E-4485-7DC0-3FB673CAE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B6AD7CB-5C44-D888-411C-5347CB061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41F4DDC-A06C-383F-D55B-9DA8464F42EC}"/>
              </a:ext>
            </a:extLst>
          </p:cNvPr>
          <p:cNvPicPr>
            <a:picLocks noChangeAspect="1"/>
          </p:cNvPicPr>
          <p:nvPr/>
        </p:nvPicPr>
        <p:blipFill rotWithShape="1">
          <a:blip r:embed="rId2"/>
          <a:srcRect l="56366" r="4596"/>
          <a:stretch/>
        </p:blipFill>
        <p:spPr>
          <a:xfrm>
            <a:off x="-7266" y="10"/>
            <a:ext cx="3569616" cy="6857990"/>
          </a:xfrm>
          <a:custGeom>
            <a:avLst/>
            <a:gdLst/>
            <a:ahLst/>
            <a:cxnLst/>
            <a:rect l="l" t="t" r="r" b="b"/>
            <a:pathLst>
              <a:path w="3569616" h="6858000">
                <a:moveTo>
                  <a:pt x="0" y="0"/>
                </a:moveTo>
                <a:lnTo>
                  <a:pt x="3119345" y="0"/>
                </a:lnTo>
                <a:lnTo>
                  <a:pt x="3123529" y="17226"/>
                </a:lnTo>
                <a:cubicBezTo>
                  <a:pt x="3124924" y="23927"/>
                  <a:pt x="3126075" y="29690"/>
                  <a:pt x="3127926" y="35733"/>
                </a:cubicBezTo>
                <a:cubicBezTo>
                  <a:pt x="3135983" y="55162"/>
                  <a:pt x="3152761" y="75163"/>
                  <a:pt x="3158476" y="86830"/>
                </a:cubicBezTo>
                <a:lnTo>
                  <a:pt x="3162217" y="105744"/>
                </a:lnTo>
                <a:lnTo>
                  <a:pt x="3166997" y="104727"/>
                </a:lnTo>
                <a:lnTo>
                  <a:pt x="3167793" y="111793"/>
                </a:lnTo>
                <a:lnTo>
                  <a:pt x="3168896" y="127609"/>
                </a:lnTo>
                <a:cubicBezTo>
                  <a:pt x="3170241" y="137435"/>
                  <a:pt x="3170795" y="164972"/>
                  <a:pt x="3173185" y="174906"/>
                </a:cubicBezTo>
                <a:cubicBezTo>
                  <a:pt x="3178510" y="177461"/>
                  <a:pt x="3181593" y="181749"/>
                  <a:pt x="3183238" y="187215"/>
                </a:cubicBezTo>
                <a:lnTo>
                  <a:pt x="3184145" y="199435"/>
                </a:lnTo>
                <a:lnTo>
                  <a:pt x="3200957" y="269529"/>
                </a:lnTo>
                <a:lnTo>
                  <a:pt x="3202491" y="279219"/>
                </a:lnTo>
                <a:lnTo>
                  <a:pt x="3206975" y="284221"/>
                </a:lnTo>
                <a:cubicBezTo>
                  <a:pt x="3208056" y="288198"/>
                  <a:pt x="3208241" y="299815"/>
                  <a:pt x="3208979" y="303078"/>
                </a:cubicBezTo>
                <a:cubicBezTo>
                  <a:pt x="3209786" y="303316"/>
                  <a:pt x="3210593" y="303555"/>
                  <a:pt x="3211400" y="303794"/>
                </a:cubicBezTo>
                <a:cubicBezTo>
                  <a:pt x="3215834" y="314048"/>
                  <a:pt x="3230882" y="352723"/>
                  <a:pt x="3235583" y="364595"/>
                </a:cubicBezTo>
                <a:cubicBezTo>
                  <a:pt x="3232098" y="367263"/>
                  <a:pt x="3238178" y="372307"/>
                  <a:pt x="3239601" y="375020"/>
                </a:cubicBezTo>
                <a:cubicBezTo>
                  <a:pt x="3237179" y="375617"/>
                  <a:pt x="3236854" y="382439"/>
                  <a:pt x="3239157" y="384290"/>
                </a:cubicBezTo>
                <a:cubicBezTo>
                  <a:pt x="3254070" y="431093"/>
                  <a:pt x="3227895" y="408920"/>
                  <a:pt x="3245230" y="435044"/>
                </a:cubicBezTo>
                <a:cubicBezTo>
                  <a:pt x="3246565" y="439781"/>
                  <a:pt x="3245820" y="443743"/>
                  <a:pt x="3244204" y="447282"/>
                </a:cubicBezTo>
                <a:lnTo>
                  <a:pt x="3240762" y="452630"/>
                </a:lnTo>
                <a:lnTo>
                  <a:pt x="3249093" y="471880"/>
                </a:lnTo>
                <a:cubicBezTo>
                  <a:pt x="3252174" y="481431"/>
                  <a:pt x="3254453" y="491548"/>
                  <a:pt x="3255857" y="501992"/>
                </a:cubicBezTo>
                <a:cubicBezTo>
                  <a:pt x="3250999" y="504682"/>
                  <a:pt x="3258622" y="512442"/>
                  <a:pt x="3260271" y="516223"/>
                </a:cubicBezTo>
                <a:cubicBezTo>
                  <a:pt x="3257006" y="516482"/>
                  <a:pt x="3255973" y="525173"/>
                  <a:pt x="3258865" y="528038"/>
                </a:cubicBezTo>
                <a:cubicBezTo>
                  <a:pt x="3274535" y="591283"/>
                  <a:pt x="3241762" y="557303"/>
                  <a:pt x="3262462" y="594499"/>
                </a:cubicBezTo>
                <a:cubicBezTo>
                  <a:pt x="3263816" y="600863"/>
                  <a:pt x="3262479" y="605795"/>
                  <a:pt x="3260024" y="610000"/>
                </a:cubicBezTo>
                <a:lnTo>
                  <a:pt x="3253721" y="617692"/>
                </a:lnTo>
                <a:lnTo>
                  <a:pt x="3256482" y="623204"/>
                </a:lnTo>
                <a:cubicBezTo>
                  <a:pt x="3258005" y="644600"/>
                  <a:pt x="3251476" y="651376"/>
                  <a:pt x="3259225" y="663365"/>
                </a:cubicBezTo>
                <a:cubicBezTo>
                  <a:pt x="3245876" y="682744"/>
                  <a:pt x="3258539" y="675670"/>
                  <a:pt x="3261631" y="689522"/>
                </a:cubicBezTo>
                <a:cubicBezTo>
                  <a:pt x="3265207" y="700373"/>
                  <a:pt x="3269507" y="679723"/>
                  <a:pt x="3271002" y="690492"/>
                </a:cubicBezTo>
                <a:cubicBezTo>
                  <a:pt x="3267989" y="702455"/>
                  <a:pt x="3279578" y="701125"/>
                  <a:pt x="3275760" y="713609"/>
                </a:cubicBezTo>
                <a:cubicBezTo>
                  <a:pt x="3266819" y="711239"/>
                  <a:pt x="3278954" y="737528"/>
                  <a:pt x="3271356" y="738880"/>
                </a:cubicBezTo>
                <a:cubicBezTo>
                  <a:pt x="3282938" y="748490"/>
                  <a:pt x="3269788" y="754591"/>
                  <a:pt x="3274016" y="768139"/>
                </a:cubicBezTo>
                <a:cubicBezTo>
                  <a:pt x="3278559" y="774347"/>
                  <a:pt x="3279560" y="778980"/>
                  <a:pt x="3275507" y="785654"/>
                </a:cubicBezTo>
                <a:cubicBezTo>
                  <a:pt x="3297514" y="814181"/>
                  <a:pt x="3277534" y="803670"/>
                  <a:pt x="3287024" y="831111"/>
                </a:cubicBezTo>
                <a:cubicBezTo>
                  <a:pt x="3296672" y="854655"/>
                  <a:pt x="3303659" y="881610"/>
                  <a:pt x="3324562" y="903604"/>
                </a:cubicBezTo>
                <a:cubicBezTo>
                  <a:pt x="3330338" y="907511"/>
                  <a:pt x="3333079" y="917872"/>
                  <a:pt x="3330682" y="926744"/>
                </a:cubicBezTo>
                <a:cubicBezTo>
                  <a:pt x="3330269" y="928269"/>
                  <a:pt x="3329716" y="929694"/>
                  <a:pt x="3329041" y="930971"/>
                </a:cubicBezTo>
                <a:cubicBezTo>
                  <a:pt x="3333270" y="950914"/>
                  <a:pt x="3351150" y="1023696"/>
                  <a:pt x="3356062" y="1046405"/>
                </a:cubicBezTo>
                <a:cubicBezTo>
                  <a:pt x="3349099" y="1048737"/>
                  <a:pt x="3362597" y="1059482"/>
                  <a:pt x="3358521" y="1067217"/>
                </a:cubicBezTo>
                <a:cubicBezTo>
                  <a:pt x="3354869" y="1072807"/>
                  <a:pt x="3358113" y="1077371"/>
                  <a:pt x="3358773" y="1082909"/>
                </a:cubicBezTo>
                <a:cubicBezTo>
                  <a:pt x="3356098" y="1090444"/>
                  <a:pt x="3363241" y="1113953"/>
                  <a:pt x="3367682" y="1119909"/>
                </a:cubicBezTo>
                <a:cubicBezTo>
                  <a:pt x="3382703" y="1133847"/>
                  <a:pt x="3374343" y="1168367"/>
                  <a:pt x="3385911" y="1180009"/>
                </a:cubicBezTo>
                <a:cubicBezTo>
                  <a:pt x="3387774" y="1184389"/>
                  <a:pt x="3388688" y="1188737"/>
                  <a:pt x="3389010" y="1193041"/>
                </a:cubicBezTo>
                <a:lnTo>
                  <a:pt x="3388572" y="1205179"/>
                </a:lnTo>
                <a:lnTo>
                  <a:pt x="3385768" y="1208811"/>
                </a:lnTo>
                <a:lnTo>
                  <a:pt x="3386975" y="1216129"/>
                </a:lnTo>
                <a:lnTo>
                  <a:pt x="3386647" y="1218271"/>
                </a:lnTo>
                <a:cubicBezTo>
                  <a:pt x="3386007" y="1222365"/>
                  <a:pt x="3385480" y="1226399"/>
                  <a:pt x="3385420" y="1230360"/>
                </a:cubicBezTo>
                <a:cubicBezTo>
                  <a:pt x="3400233" y="1224163"/>
                  <a:pt x="3387342" y="1263034"/>
                  <a:pt x="3398902" y="1251303"/>
                </a:cubicBezTo>
                <a:cubicBezTo>
                  <a:pt x="3401143" y="1271991"/>
                  <a:pt x="3411558" y="1255397"/>
                  <a:pt x="3402244" y="1281071"/>
                </a:cubicBezTo>
                <a:cubicBezTo>
                  <a:pt x="3416627" y="1312459"/>
                  <a:pt x="3415183" y="1363554"/>
                  <a:pt x="3435533" y="1387530"/>
                </a:cubicBezTo>
                <a:cubicBezTo>
                  <a:pt x="3428168" y="1384876"/>
                  <a:pt x="3423452" y="1398828"/>
                  <a:pt x="3427595" y="1407995"/>
                </a:cubicBezTo>
                <a:cubicBezTo>
                  <a:pt x="3398778" y="1398886"/>
                  <a:pt x="3455260" y="1443485"/>
                  <a:pt x="3436580" y="1453051"/>
                </a:cubicBezTo>
                <a:cubicBezTo>
                  <a:pt x="3454427" y="1452263"/>
                  <a:pt x="3487273" y="1492392"/>
                  <a:pt x="3473886" y="1513215"/>
                </a:cubicBezTo>
                <a:cubicBezTo>
                  <a:pt x="3479337" y="1543203"/>
                  <a:pt x="3495403" y="1563620"/>
                  <a:pt x="3491486" y="1595707"/>
                </a:cubicBezTo>
                <a:cubicBezTo>
                  <a:pt x="3493932" y="1596530"/>
                  <a:pt x="3496028" y="1598008"/>
                  <a:pt x="3497869" y="1599939"/>
                </a:cubicBezTo>
                <a:lnTo>
                  <a:pt x="3502453" y="1606503"/>
                </a:lnTo>
                <a:lnTo>
                  <a:pt x="3502232" y="1607846"/>
                </a:lnTo>
                <a:cubicBezTo>
                  <a:pt x="3502503" y="1613048"/>
                  <a:pt x="3503673" y="1615641"/>
                  <a:pt x="3505239" y="1617081"/>
                </a:cubicBezTo>
                <a:cubicBezTo>
                  <a:pt x="3505979" y="1617395"/>
                  <a:pt x="3506719" y="1617710"/>
                  <a:pt x="3507459" y="1618024"/>
                </a:cubicBezTo>
                <a:lnTo>
                  <a:pt x="3510011" y="1624022"/>
                </a:lnTo>
                <a:lnTo>
                  <a:pt x="3516358" y="1634929"/>
                </a:lnTo>
                <a:lnTo>
                  <a:pt x="3516308" y="1637821"/>
                </a:lnTo>
                <a:lnTo>
                  <a:pt x="3523955" y="1655598"/>
                </a:lnTo>
                <a:lnTo>
                  <a:pt x="3523473" y="1656247"/>
                </a:lnTo>
                <a:cubicBezTo>
                  <a:pt x="3522567" y="1658107"/>
                  <a:pt x="3522227" y="1660249"/>
                  <a:pt x="3523061" y="1663024"/>
                </a:cubicBezTo>
                <a:cubicBezTo>
                  <a:pt x="3513175" y="1664689"/>
                  <a:pt x="3520280" y="1667013"/>
                  <a:pt x="3523616" y="1675054"/>
                </a:cubicBezTo>
                <a:cubicBezTo>
                  <a:pt x="3509006" y="1679436"/>
                  <a:pt x="3523682" y="1698702"/>
                  <a:pt x="3517630" y="1707801"/>
                </a:cubicBezTo>
                <a:cubicBezTo>
                  <a:pt x="3520410" y="1713612"/>
                  <a:pt x="3523083" y="1719836"/>
                  <a:pt x="3525537" y="1726380"/>
                </a:cubicBezTo>
                <a:lnTo>
                  <a:pt x="3529903" y="1779986"/>
                </a:lnTo>
                <a:lnTo>
                  <a:pt x="3521468" y="1836998"/>
                </a:lnTo>
                <a:cubicBezTo>
                  <a:pt x="3522502" y="1857808"/>
                  <a:pt x="3519191" y="1876110"/>
                  <a:pt x="3523412" y="1893497"/>
                </a:cubicBezTo>
                <a:cubicBezTo>
                  <a:pt x="3520411" y="1900876"/>
                  <a:pt x="3519436" y="1907708"/>
                  <a:pt x="3525004" y="1913894"/>
                </a:cubicBezTo>
                <a:cubicBezTo>
                  <a:pt x="3524490" y="1933413"/>
                  <a:pt x="3517414" y="1938604"/>
                  <a:pt x="3523928" y="1950514"/>
                </a:cubicBezTo>
                <a:cubicBezTo>
                  <a:pt x="3512685" y="1962215"/>
                  <a:pt x="3517275" y="1962555"/>
                  <a:pt x="3521008" y="1967449"/>
                </a:cubicBezTo>
                <a:lnTo>
                  <a:pt x="3521297" y="1968163"/>
                </a:lnTo>
                <a:lnTo>
                  <a:pt x="3519686" y="1969768"/>
                </a:lnTo>
                <a:lnTo>
                  <a:pt x="3519089" y="1972904"/>
                </a:lnTo>
                <a:lnTo>
                  <a:pt x="3520122" y="1981289"/>
                </a:lnTo>
                <a:lnTo>
                  <a:pt x="3520948" y="1984413"/>
                </a:lnTo>
                <a:cubicBezTo>
                  <a:pt x="3521356" y="1986575"/>
                  <a:pt x="3521416" y="1988026"/>
                  <a:pt x="3521226" y="1989046"/>
                </a:cubicBezTo>
                <a:lnTo>
                  <a:pt x="3521092" y="1989171"/>
                </a:lnTo>
                <a:lnTo>
                  <a:pt x="3521624" y="1993492"/>
                </a:lnTo>
                <a:cubicBezTo>
                  <a:pt x="3522844" y="2000762"/>
                  <a:pt x="3524332" y="2007819"/>
                  <a:pt x="3525996" y="2014518"/>
                </a:cubicBezTo>
                <a:cubicBezTo>
                  <a:pt x="3518529" y="2020777"/>
                  <a:pt x="3529333" y="2045218"/>
                  <a:pt x="3514412" y="2043465"/>
                </a:cubicBezTo>
                <a:cubicBezTo>
                  <a:pt x="3516219" y="2052531"/>
                  <a:pt x="3522688" y="2057653"/>
                  <a:pt x="3512822" y="2055222"/>
                </a:cubicBezTo>
                <a:cubicBezTo>
                  <a:pt x="3513140" y="2058224"/>
                  <a:pt x="3512432" y="2060136"/>
                  <a:pt x="3511227" y="2061550"/>
                </a:cubicBezTo>
                <a:lnTo>
                  <a:pt x="3510645" y="2061975"/>
                </a:lnTo>
                <a:lnTo>
                  <a:pt x="3514907" y="2082129"/>
                </a:lnTo>
                <a:lnTo>
                  <a:pt x="3514347" y="2084880"/>
                </a:lnTo>
                <a:lnTo>
                  <a:pt x="3518565" y="2097919"/>
                </a:lnTo>
                <a:lnTo>
                  <a:pt x="3519976" y="2104707"/>
                </a:lnTo>
                <a:lnTo>
                  <a:pt x="3521958" y="2106519"/>
                </a:lnTo>
                <a:cubicBezTo>
                  <a:pt x="3523219" y="2108534"/>
                  <a:pt x="3523895" y="2111498"/>
                  <a:pt x="3523237" y="2116590"/>
                </a:cubicBezTo>
                <a:lnTo>
                  <a:pt x="3522786" y="2117790"/>
                </a:lnTo>
                <a:lnTo>
                  <a:pt x="3526064" y="2125947"/>
                </a:lnTo>
                <a:cubicBezTo>
                  <a:pt x="3527505" y="2128548"/>
                  <a:pt x="3529274" y="2130818"/>
                  <a:pt x="3531495" y="2132603"/>
                </a:cubicBezTo>
                <a:cubicBezTo>
                  <a:pt x="3522034" y="2161762"/>
                  <a:pt x="3533978" y="2187874"/>
                  <a:pt x="3533955" y="2218836"/>
                </a:cubicBezTo>
                <a:cubicBezTo>
                  <a:pt x="3517312" y="2233337"/>
                  <a:pt x="3542024" y="2285180"/>
                  <a:pt x="3559442" y="2291697"/>
                </a:cubicBezTo>
                <a:cubicBezTo>
                  <a:pt x="3544608" y="2292866"/>
                  <a:pt x="3567228" y="2330146"/>
                  <a:pt x="3568373" y="2340076"/>
                </a:cubicBezTo>
                <a:cubicBezTo>
                  <a:pt x="3568755" y="2343387"/>
                  <a:pt x="3566751" y="2343658"/>
                  <a:pt x="3560178" y="2338540"/>
                </a:cubicBezTo>
                <a:cubicBezTo>
                  <a:pt x="3562571" y="2349015"/>
                  <a:pt x="3555536" y="2360463"/>
                  <a:pt x="3548875" y="2354921"/>
                </a:cubicBezTo>
                <a:cubicBezTo>
                  <a:pt x="3564342" y="2386191"/>
                  <a:pt x="3553912" y="2434573"/>
                  <a:pt x="3562290" y="2470516"/>
                </a:cubicBezTo>
                <a:cubicBezTo>
                  <a:pt x="3548732" y="2491328"/>
                  <a:pt x="3561750" y="2479665"/>
                  <a:pt x="3560263" y="2500409"/>
                </a:cubicBezTo>
                <a:cubicBezTo>
                  <a:pt x="3573531" y="2493872"/>
                  <a:pt x="3554177" y="2525877"/>
                  <a:pt x="3569616" y="2525972"/>
                </a:cubicBezTo>
                <a:cubicBezTo>
                  <a:pt x="3568857" y="2529744"/>
                  <a:pt x="3567635" y="2533395"/>
                  <a:pt x="3566291" y="2537057"/>
                </a:cubicBezTo>
                <a:lnTo>
                  <a:pt x="3565595" y="2538979"/>
                </a:lnTo>
                <a:lnTo>
                  <a:pt x="3565471" y="2546483"/>
                </a:lnTo>
                <a:lnTo>
                  <a:pt x="3562111" y="2548822"/>
                </a:lnTo>
                <a:lnTo>
                  <a:pt x="3559542" y="2560277"/>
                </a:lnTo>
                <a:cubicBezTo>
                  <a:pt x="3559093" y="2564534"/>
                  <a:pt x="3559212" y="2569074"/>
                  <a:pt x="3560240" y="2574030"/>
                </a:cubicBezTo>
                <a:cubicBezTo>
                  <a:pt x="3567097" y="2585933"/>
                  <a:pt x="3560828" y="2605604"/>
                  <a:pt x="3562359" y="2622912"/>
                </a:cubicBezTo>
                <a:lnTo>
                  <a:pt x="3564740" y="2630748"/>
                </a:lnTo>
                <a:lnTo>
                  <a:pt x="3563214" y="2656947"/>
                </a:lnTo>
                <a:cubicBezTo>
                  <a:pt x="3563065" y="2664385"/>
                  <a:pt x="3563222" y="2672085"/>
                  <a:pt x="3563949" y="2680153"/>
                </a:cubicBezTo>
                <a:lnTo>
                  <a:pt x="3566383" y="2695058"/>
                </a:lnTo>
                <a:lnTo>
                  <a:pt x="3565385" y="2699075"/>
                </a:lnTo>
                <a:cubicBezTo>
                  <a:pt x="3565951" y="2705917"/>
                  <a:pt x="3570892" y="2714690"/>
                  <a:pt x="3565525" y="2714239"/>
                </a:cubicBezTo>
                <a:lnTo>
                  <a:pt x="3567847" y="2721812"/>
                </a:lnTo>
                <a:lnTo>
                  <a:pt x="3564077" y="2729693"/>
                </a:lnTo>
                <a:cubicBezTo>
                  <a:pt x="3563144" y="2730592"/>
                  <a:pt x="3562134" y="2731288"/>
                  <a:pt x="3561085" y="2731758"/>
                </a:cubicBezTo>
                <a:lnTo>
                  <a:pt x="3563149" y="2742418"/>
                </a:lnTo>
                <a:lnTo>
                  <a:pt x="3560661" y="2751437"/>
                </a:lnTo>
                <a:lnTo>
                  <a:pt x="3563126" y="2758989"/>
                </a:lnTo>
                <a:lnTo>
                  <a:pt x="3562876" y="2762207"/>
                </a:lnTo>
                <a:lnTo>
                  <a:pt x="3561866" y="2770236"/>
                </a:lnTo>
                <a:cubicBezTo>
                  <a:pt x="3561066" y="2774372"/>
                  <a:pt x="3560080" y="2779005"/>
                  <a:pt x="3559378" y="2784138"/>
                </a:cubicBezTo>
                <a:lnTo>
                  <a:pt x="3559178" y="2788436"/>
                </a:lnTo>
                <a:lnTo>
                  <a:pt x="3554648" y="2798068"/>
                </a:lnTo>
                <a:cubicBezTo>
                  <a:pt x="3551209" y="2805087"/>
                  <a:pt x="3548936" y="2810580"/>
                  <a:pt x="3551400" y="2816345"/>
                </a:cubicBezTo>
                <a:cubicBezTo>
                  <a:pt x="3547036" y="2826742"/>
                  <a:pt x="3533490" y="2834711"/>
                  <a:pt x="3538128" y="2849028"/>
                </a:cubicBezTo>
                <a:cubicBezTo>
                  <a:pt x="3531517" y="2845031"/>
                  <a:pt x="3538369" y="2865256"/>
                  <a:pt x="3532013" y="2868126"/>
                </a:cubicBezTo>
                <a:cubicBezTo>
                  <a:pt x="3526842" y="2869601"/>
                  <a:pt x="3527715" y="2876080"/>
                  <a:pt x="3526094" y="2881167"/>
                </a:cubicBezTo>
                <a:cubicBezTo>
                  <a:pt x="3520961" y="2885059"/>
                  <a:pt x="3517628" y="2910333"/>
                  <a:pt x="3518939" y="2918966"/>
                </a:cubicBezTo>
                <a:cubicBezTo>
                  <a:pt x="3525789" y="2943088"/>
                  <a:pt x="3505468" y="2964225"/>
                  <a:pt x="3510391" y="2983548"/>
                </a:cubicBezTo>
                <a:cubicBezTo>
                  <a:pt x="3510204" y="2988707"/>
                  <a:pt x="3509257" y="2993036"/>
                  <a:pt x="3507840" y="2996827"/>
                </a:cubicBezTo>
                <a:lnTo>
                  <a:pt x="3502741" y="3006379"/>
                </a:lnTo>
                <a:lnTo>
                  <a:pt x="3499028" y="3006971"/>
                </a:lnTo>
                <a:lnTo>
                  <a:pt x="3497157" y="3013976"/>
                </a:lnTo>
                <a:lnTo>
                  <a:pt x="3496053" y="3015450"/>
                </a:lnTo>
                <a:cubicBezTo>
                  <a:pt x="3493931" y="3018255"/>
                  <a:pt x="3491925" y="3021106"/>
                  <a:pt x="3490329" y="3024292"/>
                </a:cubicBezTo>
                <a:cubicBezTo>
                  <a:pt x="3504872" y="3031782"/>
                  <a:pt x="3479143" y="3052632"/>
                  <a:pt x="3493186" y="3052840"/>
                </a:cubicBezTo>
                <a:cubicBezTo>
                  <a:pt x="3486942" y="3071654"/>
                  <a:pt x="3501947" y="3066916"/>
                  <a:pt x="3484298" y="3080007"/>
                </a:cubicBezTo>
                <a:cubicBezTo>
                  <a:pt x="3483814" y="3117860"/>
                  <a:pt x="3462683" y="3158406"/>
                  <a:pt x="3469977" y="3195253"/>
                </a:cubicBezTo>
                <a:cubicBezTo>
                  <a:pt x="3464984" y="3186842"/>
                  <a:pt x="3455676" y="3194249"/>
                  <a:pt x="3455490" y="3205255"/>
                </a:cubicBezTo>
                <a:cubicBezTo>
                  <a:pt x="3435461" y="3173385"/>
                  <a:pt x="3464274" y="3257718"/>
                  <a:pt x="3445250" y="3249703"/>
                </a:cubicBezTo>
                <a:cubicBezTo>
                  <a:pt x="3460163" y="3264187"/>
                  <a:pt x="3471377" y="3324835"/>
                  <a:pt x="3452291" y="3330508"/>
                </a:cubicBezTo>
                <a:cubicBezTo>
                  <a:pt x="3445043" y="3359645"/>
                  <a:pt x="3450218" y="3389952"/>
                  <a:pt x="3434486" y="3412864"/>
                </a:cubicBezTo>
                <a:cubicBezTo>
                  <a:pt x="3436166" y="3415609"/>
                  <a:pt x="3437306" y="3418595"/>
                  <a:pt x="3438058" y="3421734"/>
                </a:cubicBezTo>
                <a:lnTo>
                  <a:pt x="3439245" y="3430986"/>
                </a:lnTo>
                <a:lnTo>
                  <a:pt x="3438541" y="3431897"/>
                </a:lnTo>
                <a:cubicBezTo>
                  <a:pt x="3436732" y="3436375"/>
                  <a:pt x="3436677" y="3439488"/>
                  <a:pt x="3437396" y="3441992"/>
                </a:cubicBezTo>
                <a:lnTo>
                  <a:pt x="3438843" y="3444647"/>
                </a:lnTo>
                <a:lnTo>
                  <a:pt x="3438591" y="3451712"/>
                </a:lnTo>
                <a:lnTo>
                  <a:pt x="3439527" y="3466008"/>
                </a:lnTo>
                <a:lnTo>
                  <a:pt x="3438357" y="3468331"/>
                </a:lnTo>
                <a:lnTo>
                  <a:pt x="3437674" y="3489343"/>
                </a:lnTo>
                <a:cubicBezTo>
                  <a:pt x="3437459" y="3489383"/>
                  <a:pt x="3437241" y="3489424"/>
                  <a:pt x="3437026" y="3489465"/>
                </a:cubicBezTo>
                <a:cubicBezTo>
                  <a:pt x="3435558" y="3490219"/>
                  <a:pt x="3434444" y="3491679"/>
                  <a:pt x="3434044" y="3494659"/>
                </a:cubicBezTo>
                <a:cubicBezTo>
                  <a:pt x="3425302" y="3487640"/>
                  <a:pt x="3430211" y="3495561"/>
                  <a:pt x="3429800" y="3504965"/>
                </a:cubicBezTo>
                <a:cubicBezTo>
                  <a:pt x="3416132" y="3496161"/>
                  <a:pt x="3420620" y="3524348"/>
                  <a:pt x="3412115" y="3526661"/>
                </a:cubicBezTo>
                <a:cubicBezTo>
                  <a:pt x="3412121" y="3533765"/>
                  <a:pt x="3411879" y="3541120"/>
                  <a:pt x="3411331" y="3548549"/>
                </a:cubicBezTo>
                <a:lnTo>
                  <a:pt x="3410824" y="3552872"/>
                </a:lnTo>
                <a:cubicBezTo>
                  <a:pt x="3410773" y="3552889"/>
                  <a:pt x="3410721" y="3552908"/>
                  <a:pt x="3410671" y="3552926"/>
                </a:cubicBezTo>
                <a:cubicBezTo>
                  <a:pt x="3410254" y="3553793"/>
                  <a:pt x="3409971" y="3555188"/>
                  <a:pt x="3409849" y="3557419"/>
                </a:cubicBezTo>
                <a:lnTo>
                  <a:pt x="3409902" y="3560756"/>
                </a:lnTo>
                <a:lnTo>
                  <a:pt x="3408918" y="3569144"/>
                </a:lnTo>
                <a:lnTo>
                  <a:pt x="3407623" y="3571810"/>
                </a:lnTo>
                <a:lnTo>
                  <a:pt x="3405729" y="3572549"/>
                </a:lnTo>
                <a:lnTo>
                  <a:pt x="3405835" y="3573359"/>
                </a:lnTo>
                <a:cubicBezTo>
                  <a:pt x="3408214" y="3579757"/>
                  <a:pt x="3412465" y="3582275"/>
                  <a:pt x="3399129" y="3587902"/>
                </a:cubicBezTo>
                <a:cubicBezTo>
                  <a:pt x="3402495" y="3602236"/>
                  <a:pt x="3394605" y="3603730"/>
                  <a:pt x="3389566" y="3621859"/>
                </a:cubicBezTo>
                <a:cubicBezTo>
                  <a:pt x="3393374" y="3630350"/>
                  <a:pt x="3390863" y="3636316"/>
                  <a:pt x="3386307" y="3641820"/>
                </a:cubicBezTo>
                <a:cubicBezTo>
                  <a:pt x="3386232" y="3660214"/>
                  <a:pt x="3378837" y="3675854"/>
                  <a:pt x="3374956" y="3695940"/>
                </a:cubicBezTo>
                <a:cubicBezTo>
                  <a:pt x="3378387" y="3718839"/>
                  <a:pt x="3365817" y="3728358"/>
                  <a:pt x="3361718" y="3749831"/>
                </a:cubicBezTo>
                <a:cubicBezTo>
                  <a:pt x="3370064" y="3770267"/>
                  <a:pt x="3350403" y="3763879"/>
                  <a:pt x="3344768" y="3774338"/>
                </a:cubicBezTo>
                <a:lnTo>
                  <a:pt x="3343985" y="3777418"/>
                </a:lnTo>
                <a:lnTo>
                  <a:pt x="3344520" y="3785849"/>
                </a:lnTo>
                <a:lnTo>
                  <a:pt x="3345162" y="3789023"/>
                </a:lnTo>
                <a:cubicBezTo>
                  <a:pt x="3345441" y="3791209"/>
                  <a:pt x="3345415" y="3792659"/>
                  <a:pt x="3345164" y="3793659"/>
                </a:cubicBezTo>
                <a:lnTo>
                  <a:pt x="3345024" y="3793774"/>
                </a:lnTo>
                <a:lnTo>
                  <a:pt x="3345300" y="3798119"/>
                </a:lnTo>
                <a:cubicBezTo>
                  <a:pt x="3346087" y="3805456"/>
                  <a:pt x="3347157" y="3812596"/>
                  <a:pt x="3348424" y="3819398"/>
                </a:cubicBezTo>
                <a:cubicBezTo>
                  <a:pt x="3340590" y="3825065"/>
                  <a:pt x="3349940" y="3850234"/>
                  <a:pt x="3335133" y="3847354"/>
                </a:cubicBezTo>
                <a:cubicBezTo>
                  <a:pt x="3336403" y="3856524"/>
                  <a:pt x="3342565" y="3862118"/>
                  <a:pt x="3332848" y="3858945"/>
                </a:cubicBezTo>
                <a:cubicBezTo>
                  <a:pt x="3332988" y="3861961"/>
                  <a:pt x="3332168" y="3863811"/>
                  <a:pt x="3330878" y="3865128"/>
                </a:cubicBezTo>
                <a:lnTo>
                  <a:pt x="3330273" y="3865510"/>
                </a:lnTo>
                <a:lnTo>
                  <a:pt x="3333337" y="3885908"/>
                </a:lnTo>
                <a:lnTo>
                  <a:pt x="3332616" y="3888608"/>
                </a:lnTo>
                <a:lnTo>
                  <a:pt x="3336057" y="3901916"/>
                </a:lnTo>
                <a:lnTo>
                  <a:pt x="3337066" y="3908785"/>
                </a:lnTo>
                <a:lnTo>
                  <a:pt x="3338940" y="3910739"/>
                </a:lnTo>
                <a:cubicBezTo>
                  <a:pt x="3340082" y="3912843"/>
                  <a:pt x="3340580" y="3915849"/>
                  <a:pt x="3339621" y="3920873"/>
                </a:cubicBezTo>
                <a:lnTo>
                  <a:pt x="3339102" y="3922032"/>
                </a:lnTo>
                <a:lnTo>
                  <a:pt x="3341891" y="3930408"/>
                </a:lnTo>
                <a:cubicBezTo>
                  <a:pt x="3343178" y="3933107"/>
                  <a:pt x="3344812" y="3935503"/>
                  <a:pt x="3346927" y="3937451"/>
                </a:cubicBezTo>
                <a:cubicBezTo>
                  <a:pt x="3335745" y="3965779"/>
                  <a:pt x="3346136" y="3992699"/>
                  <a:pt x="3344279" y="4023542"/>
                </a:cubicBezTo>
                <a:cubicBezTo>
                  <a:pt x="3347024" y="4058096"/>
                  <a:pt x="3350783" y="4081986"/>
                  <a:pt x="3351926" y="4104769"/>
                </a:cubicBezTo>
                <a:cubicBezTo>
                  <a:pt x="3353695" y="4115384"/>
                  <a:pt x="3359144" y="4193344"/>
                  <a:pt x="3352816" y="4187317"/>
                </a:cubicBezTo>
                <a:cubicBezTo>
                  <a:pt x="3366419" y="4219638"/>
                  <a:pt x="3351446" y="4239971"/>
                  <a:pt x="3357691" y="4276413"/>
                </a:cubicBezTo>
                <a:cubicBezTo>
                  <a:pt x="3342910" y="4296116"/>
                  <a:pt x="3356610" y="4285488"/>
                  <a:pt x="3353895" y="4306037"/>
                </a:cubicBezTo>
                <a:cubicBezTo>
                  <a:pt x="3367541" y="4300534"/>
                  <a:pt x="3346306" y="4330948"/>
                  <a:pt x="3361728" y="4332215"/>
                </a:cubicBezTo>
                <a:cubicBezTo>
                  <a:pt x="3360746" y="4335915"/>
                  <a:pt x="3359307" y="4339458"/>
                  <a:pt x="3357748" y="4343006"/>
                </a:cubicBezTo>
                <a:lnTo>
                  <a:pt x="3356941" y="4344866"/>
                </a:lnTo>
                <a:lnTo>
                  <a:pt x="3356370" y="4352332"/>
                </a:lnTo>
                <a:lnTo>
                  <a:pt x="3352876" y="4354407"/>
                </a:lnTo>
                <a:lnTo>
                  <a:pt x="3352683" y="4444689"/>
                </a:lnTo>
                <a:cubicBezTo>
                  <a:pt x="3355485" y="4452425"/>
                  <a:pt x="3356736" y="4477980"/>
                  <a:pt x="3352455" y="4483791"/>
                </a:cubicBezTo>
                <a:cubicBezTo>
                  <a:pt x="3351784" y="4489320"/>
                  <a:pt x="3353780" y="4495171"/>
                  <a:pt x="3349030" y="4498683"/>
                </a:cubicBezTo>
                <a:cubicBezTo>
                  <a:pt x="3346858" y="4510741"/>
                  <a:pt x="3341860" y="4538358"/>
                  <a:pt x="3339427" y="4556140"/>
                </a:cubicBezTo>
                <a:cubicBezTo>
                  <a:pt x="3342836" y="4560659"/>
                  <a:pt x="3341611" y="4566842"/>
                  <a:pt x="3339521" y="4574959"/>
                </a:cubicBezTo>
                <a:lnTo>
                  <a:pt x="3338246" y="4582576"/>
                </a:lnTo>
                <a:lnTo>
                  <a:pt x="3348539" y="4605460"/>
                </a:lnTo>
                <a:lnTo>
                  <a:pt x="3345760" y="4678575"/>
                </a:lnTo>
                <a:lnTo>
                  <a:pt x="3356250" y="4713574"/>
                </a:lnTo>
                <a:cubicBezTo>
                  <a:pt x="3358600" y="4727943"/>
                  <a:pt x="3359577" y="4741820"/>
                  <a:pt x="3361380" y="4755215"/>
                </a:cubicBezTo>
                <a:cubicBezTo>
                  <a:pt x="3363928" y="4785596"/>
                  <a:pt x="3347531" y="4766123"/>
                  <a:pt x="3361636" y="4803525"/>
                </a:cubicBezTo>
                <a:cubicBezTo>
                  <a:pt x="3356254" y="4807867"/>
                  <a:pt x="3356117" y="4812705"/>
                  <a:pt x="3358957" y="4820729"/>
                </a:cubicBezTo>
                <a:cubicBezTo>
                  <a:pt x="3359783" y="4835507"/>
                  <a:pt x="3345952" y="4834947"/>
                  <a:pt x="3354635" y="4849546"/>
                </a:cubicBezTo>
                <a:cubicBezTo>
                  <a:pt x="3350894" y="4848362"/>
                  <a:pt x="3350351" y="4855411"/>
                  <a:pt x="3349759" y="4861941"/>
                </a:cubicBezTo>
                <a:lnTo>
                  <a:pt x="3347368" y="4866228"/>
                </a:lnTo>
                <a:lnTo>
                  <a:pt x="3358408" y="4889535"/>
                </a:lnTo>
                <a:cubicBezTo>
                  <a:pt x="3373705" y="4931282"/>
                  <a:pt x="3382233" y="4982216"/>
                  <a:pt x="3393319" y="5017998"/>
                </a:cubicBezTo>
                <a:cubicBezTo>
                  <a:pt x="3368256" y="5040241"/>
                  <a:pt x="3392200" y="5029364"/>
                  <a:pt x="3389184" y="5055049"/>
                </a:cubicBezTo>
                <a:cubicBezTo>
                  <a:pt x="3413510" y="5050695"/>
                  <a:pt x="3377700" y="5085342"/>
                  <a:pt x="3405892" y="5089973"/>
                </a:cubicBezTo>
                <a:cubicBezTo>
                  <a:pt x="3404451" y="5094499"/>
                  <a:pt x="3402165" y="5098741"/>
                  <a:pt x="3399662" y="5102960"/>
                </a:cubicBezTo>
                <a:lnTo>
                  <a:pt x="3398363" y="5105176"/>
                </a:lnTo>
                <a:lnTo>
                  <a:pt x="3398026" y="5114590"/>
                </a:lnTo>
                <a:lnTo>
                  <a:pt x="3391859" y="5116550"/>
                </a:lnTo>
                <a:lnTo>
                  <a:pt x="3386999" y="5130226"/>
                </a:lnTo>
                <a:cubicBezTo>
                  <a:pt x="3386119" y="5135455"/>
                  <a:pt x="3386267" y="5141205"/>
                  <a:pt x="3388073" y="5147747"/>
                </a:cubicBezTo>
                <a:cubicBezTo>
                  <a:pt x="3400425" y="5164741"/>
                  <a:pt x="3388688" y="5187675"/>
                  <a:pt x="3391234" y="5209919"/>
                </a:cubicBezTo>
                <a:lnTo>
                  <a:pt x="3395469" y="5220481"/>
                </a:lnTo>
                <a:lnTo>
                  <a:pt x="3392518" y="5250830"/>
                </a:lnTo>
                <a:lnTo>
                  <a:pt x="3393800" y="5252877"/>
                </a:lnTo>
                <a:cubicBezTo>
                  <a:pt x="3393941" y="5258188"/>
                  <a:pt x="3392357" y="5268832"/>
                  <a:pt x="3393361" y="5282697"/>
                </a:cubicBezTo>
                <a:lnTo>
                  <a:pt x="3399825" y="5336059"/>
                </a:lnTo>
                <a:lnTo>
                  <a:pt x="3392824" y="5344884"/>
                </a:lnTo>
                <a:lnTo>
                  <a:pt x="3389277" y="5345998"/>
                </a:lnTo>
                <a:lnTo>
                  <a:pt x="3390946" y="5360636"/>
                </a:lnTo>
                <a:lnTo>
                  <a:pt x="3386366" y="5371486"/>
                </a:lnTo>
                <a:lnTo>
                  <a:pt x="3390662" y="5381496"/>
                </a:lnTo>
                <a:lnTo>
                  <a:pt x="3388199" y="5395290"/>
                </a:lnTo>
                <a:cubicBezTo>
                  <a:pt x="3386677" y="5400263"/>
                  <a:pt x="3384810" y="5405812"/>
                  <a:pt x="3383455" y="5412069"/>
                </a:cubicBezTo>
                <a:lnTo>
                  <a:pt x="3376345" y="5426008"/>
                </a:lnTo>
                <a:lnTo>
                  <a:pt x="3374012" y="5448470"/>
                </a:lnTo>
                <a:cubicBezTo>
                  <a:pt x="3372358" y="5465848"/>
                  <a:pt x="3370199" y="5482458"/>
                  <a:pt x="3365299" y="5498771"/>
                </a:cubicBezTo>
                <a:cubicBezTo>
                  <a:pt x="3368242" y="5512292"/>
                  <a:pt x="3368289" y="5524931"/>
                  <a:pt x="3358774" y="5536815"/>
                </a:cubicBezTo>
                <a:cubicBezTo>
                  <a:pt x="3355554" y="5573082"/>
                  <a:pt x="3364982" y="5582256"/>
                  <a:pt x="3352897" y="5604851"/>
                </a:cubicBezTo>
                <a:cubicBezTo>
                  <a:pt x="3357655" y="5611851"/>
                  <a:pt x="3360065" y="5616619"/>
                  <a:pt x="3360918" y="5620215"/>
                </a:cubicBezTo>
                <a:cubicBezTo>
                  <a:pt x="3363482" y="5631010"/>
                  <a:pt x="3352061" y="5631235"/>
                  <a:pt x="3348145" y="5649365"/>
                </a:cubicBezTo>
                <a:cubicBezTo>
                  <a:pt x="3342329" y="5668683"/>
                  <a:pt x="3336842" y="5635583"/>
                  <a:pt x="3334135" y="5654076"/>
                </a:cubicBezTo>
                <a:cubicBezTo>
                  <a:pt x="3338089" y="5673079"/>
                  <a:pt x="3320876" y="5674673"/>
                  <a:pt x="3326011" y="5694285"/>
                </a:cubicBezTo>
                <a:cubicBezTo>
                  <a:pt x="3339441" y="5687377"/>
                  <a:pt x="3320185" y="5735320"/>
                  <a:pt x="3331448" y="5735077"/>
                </a:cubicBezTo>
                <a:cubicBezTo>
                  <a:pt x="3313758" y="5754960"/>
                  <a:pt x="3333086" y="5760823"/>
                  <a:pt x="3326180" y="5784860"/>
                </a:cubicBezTo>
                <a:cubicBezTo>
                  <a:pt x="3319129" y="5796737"/>
                  <a:pt x="3317432" y="5804806"/>
                  <a:pt x="3323175" y="5814629"/>
                </a:cubicBezTo>
                <a:cubicBezTo>
                  <a:pt x="3289103" y="5869565"/>
                  <a:pt x="3319352" y="5845410"/>
                  <a:pt x="3303983" y="5894405"/>
                </a:cubicBezTo>
                <a:lnTo>
                  <a:pt x="3302615" y="5898375"/>
                </a:lnTo>
                <a:lnTo>
                  <a:pt x="3305988" y="5914019"/>
                </a:lnTo>
                <a:cubicBezTo>
                  <a:pt x="3306566" y="5914416"/>
                  <a:pt x="3307142" y="5914813"/>
                  <a:pt x="3307720" y="5915209"/>
                </a:cubicBezTo>
                <a:lnTo>
                  <a:pt x="3288942" y="5962966"/>
                </a:lnTo>
                <a:lnTo>
                  <a:pt x="3289995" y="5969791"/>
                </a:lnTo>
                <a:lnTo>
                  <a:pt x="3273219" y="6000303"/>
                </a:lnTo>
                <a:lnTo>
                  <a:pt x="3266971" y="6016394"/>
                </a:lnTo>
                <a:lnTo>
                  <a:pt x="3258268" y="6034498"/>
                </a:lnTo>
                <a:lnTo>
                  <a:pt x="3262376" y="6046147"/>
                </a:lnTo>
                <a:cubicBezTo>
                  <a:pt x="3269023" y="6073717"/>
                  <a:pt x="3250846" y="6118951"/>
                  <a:pt x="3274161" y="6127097"/>
                </a:cubicBezTo>
                <a:cubicBezTo>
                  <a:pt x="3261055" y="6140796"/>
                  <a:pt x="3284255" y="6151240"/>
                  <a:pt x="3287116" y="6165061"/>
                </a:cubicBezTo>
                <a:cubicBezTo>
                  <a:pt x="3278972" y="6176795"/>
                  <a:pt x="3286959" y="6181809"/>
                  <a:pt x="3289289" y="6191816"/>
                </a:cubicBezTo>
                <a:cubicBezTo>
                  <a:pt x="3284123" y="6196765"/>
                  <a:pt x="3284941" y="6205311"/>
                  <a:pt x="3291517" y="6207797"/>
                </a:cubicBezTo>
                <a:cubicBezTo>
                  <a:pt x="3306003" y="6202672"/>
                  <a:pt x="3300501" y="6232914"/>
                  <a:pt x="3310808" y="6234442"/>
                </a:cubicBezTo>
                <a:cubicBezTo>
                  <a:pt x="3314005" y="6251566"/>
                  <a:pt x="3305763" y="6327405"/>
                  <a:pt x="3322832" y="6339012"/>
                </a:cubicBezTo>
                <a:cubicBezTo>
                  <a:pt x="3332735" y="6373401"/>
                  <a:pt x="3309981" y="6425589"/>
                  <a:pt x="3311360" y="6440393"/>
                </a:cubicBezTo>
                <a:cubicBezTo>
                  <a:pt x="3282540" y="6457108"/>
                  <a:pt x="3365374" y="6523495"/>
                  <a:pt x="3370963" y="6586374"/>
                </a:cubicBezTo>
                <a:cubicBezTo>
                  <a:pt x="3368621" y="6595055"/>
                  <a:pt x="3368943" y="6599590"/>
                  <a:pt x="3375863" y="6601412"/>
                </a:cubicBezTo>
                <a:cubicBezTo>
                  <a:pt x="3380798" y="6617525"/>
                  <a:pt x="3389212" y="6649404"/>
                  <a:pt x="3400578" y="6683057"/>
                </a:cubicBezTo>
                <a:cubicBezTo>
                  <a:pt x="3408645" y="6705148"/>
                  <a:pt x="3410628" y="6805370"/>
                  <a:pt x="3417831" y="6852700"/>
                </a:cubicBezTo>
                <a:lnTo>
                  <a:pt x="3418926" y="6858000"/>
                </a:lnTo>
                <a:lnTo>
                  <a:pt x="0" y="6858000"/>
                </a:lnTo>
                <a:close/>
              </a:path>
            </a:pathLst>
          </a:custGeom>
        </p:spPr>
      </p:pic>
      <p:sp>
        <p:nvSpPr>
          <p:cNvPr id="5" name="TextBox 4">
            <a:extLst>
              <a:ext uri="{FF2B5EF4-FFF2-40B4-BE49-F238E27FC236}">
                <a16:creationId xmlns:a16="http://schemas.microsoft.com/office/drawing/2014/main" id="{6F9F8645-9263-C026-2409-61B2A603DA96}"/>
              </a:ext>
            </a:extLst>
          </p:cNvPr>
          <p:cNvSpPr txBox="1"/>
          <p:nvPr/>
        </p:nvSpPr>
        <p:spPr>
          <a:xfrm>
            <a:off x="3323896" y="617482"/>
            <a:ext cx="8638190" cy="8925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dirty="0">
                <a:solidFill>
                  <a:srgbClr val="262626"/>
                </a:solidFill>
                <a:latin typeface="Aptos Display"/>
              </a:rPr>
              <a:t>Later Childhood Development</a:t>
            </a:r>
          </a:p>
          <a:p>
            <a:pPr algn="ctr"/>
            <a:endParaRPr lang="en-US" sz="1600" dirty="0">
              <a:solidFill>
                <a:srgbClr val="262626"/>
              </a:solidFill>
            </a:endParaRPr>
          </a:p>
        </p:txBody>
      </p:sp>
      <p:sp>
        <p:nvSpPr>
          <p:cNvPr id="2" name="TextBox 1">
            <a:extLst>
              <a:ext uri="{FF2B5EF4-FFF2-40B4-BE49-F238E27FC236}">
                <a16:creationId xmlns:a16="http://schemas.microsoft.com/office/drawing/2014/main" id="{2EDE20C7-D3F0-5054-8920-3F00C1DC2EB7}"/>
              </a:ext>
            </a:extLst>
          </p:cNvPr>
          <p:cNvSpPr txBox="1"/>
          <p:nvPr/>
        </p:nvSpPr>
        <p:spPr>
          <a:xfrm>
            <a:off x="3696261" y="1708306"/>
            <a:ext cx="6972300" cy="80021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dirty="0"/>
              <a:t>Motor Characteristics</a:t>
            </a:r>
            <a:endParaRPr lang="en-US" dirty="0"/>
          </a:p>
          <a:p>
            <a:pPr marL="457200" indent="-457200">
              <a:buFont typeface="Calibri"/>
              <a:buChar char="-"/>
            </a:pPr>
            <a:r>
              <a:rPr lang="en-US" sz="2800" dirty="0"/>
              <a:t>Improved reaction time</a:t>
            </a:r>
          </a:p>
          <a:p>
            <a:pPr marL="457200" indent="-457200">
              <a:buFont typeface="Calibri"/>
              <a:buChar char="-"/>
            </a:pPr>
            <a:r>
              <a:rPr lang="en-US" sz="2800" dirty="0"/>
              <a:t>Improved co-ordination </a:t>
            </a:r>
          </a:p>
          <a:p>
            <a:pPr marL="457200" indent="-457200">
              <a:buFont typeface="Calibri"/>
              <a:buChar char="-"/>
            </a:pPr>
            <a:endParaRPr lang="en-US" sz="2800" b="1" u="sng" dirty="0"/>
          </a:p>
          <a:p>
            <a:r>
              <a:rPr lang="en-US" sz="2800" b="1" u="sng" dirty="0"/>
              <a:t>Cognitive Characteristics</a:t>
            </a:r>
          </a:p>
          <a:p>
            <a:pPr marL="457200" indent="-457200">
              <a:buFont typeface="Calibri"/>
              <a:buChar char="-"/>
            </a:pPr>
            <a:r>
              <a:rPr lang="en-US" sz="2800" dirty="0"/>
              <a:t>Improved attention span</a:t>
            </a:r>
          </a:p>
          <a:p>
            <a:pPr marL="457200" indent="-457200">
              <a:buFont typeface="Calibri"/>
              <a:buChar char="-"/>
            </a:pPr>
            <a:r>
              <a:rPr lang="en-US" sz="2800" dirty="0"/>
              <a:t>Eager to please adults to need assistance and guidance in decision making</a:t>
            </a:r>
          </a:p>
          <a:p>
            <a:pPr marL="457200" indent="-457200">
              <a:buFont typeface="Calibri"/>
              <a:buChar char="-"/>
            </a:pPr>
            <a:r>
              <a:rPr lang="en-US" sz="2800" dirty="0"/>
              <a:t>Good imagination</a:t>
            </a:r>
          </a:p>
          <a:p>
            <a:pPr marL="457200" indent="-457200">
              <a:buFont typeface="Calibri"/>
              <a:buChar char="-"/>
            </a:pPr>
            <a:endParaRPr lang="en-US" sz="2800" b="1" u="sng" dirty="0"/>
          </a:p>
          <a:p>
            <a:endParaRPr lang="en-US" sz="2800" b="1" u="sng" dirty="0"/>
          </a:p>
          <a:p>
            <a:endParaRPr lang="en-US" sz="2800" dirty="0"/>
          </a:p>
          <a:p>
            <a:endParaRPr lang="en-US" sz="2800" dirty="0"/>
          </a:p>
          <a:p>
            <a:endParaRPr lang="en-US" sz="2800" dirty="0"/>
          </a:p>
          <a:p>
            <a:endParaRPr lang="en-US" sz="2000" dirty="0"/>
          </a:p>
          <a:p>
            <a:endParaRPr lang="en-US" sz="2000" dirty="0"/>
          </a:p>
          <a:p>
            <a:pPr marL="285750" indent="-285750">
              <a:buFont typeface="Calibri"/>
              <a:buChar char="-"/>
            </a:pPr>
            <a:endParaRPr lang="en-US" dirty="0"/>
          </a:p>
          <a:p>
            <a:pPr marL="285750" indent="-285750">
              <a:buFont typeface="Calibri"/>
              <a:buChar char="-"/>
            </a:pPr>
            <a:endParaRPr lang="en-US" dirty="0"/>
          </a:p>
          <a:p>
            <a:pPr marL="285750" indent="-285750">
              <a:buFont typeface="Calibri"/>
              <a:buChar char="-"/>
            </a:pPr>
            <a:endParaRPr lang="en-US" dirty="0"/>
          </a:p>
        </p:txBody>
      </p:sp>
      <p:pic>
        <p:nvPicPr>
          <p:cNvPr id="6" name="Picture 5" descr="Image result for later childhood">
            <a:extLst>
              <a:ext uri="{FF2B5EF4-FFF2-40B4-BE49-F238E27FC236}">
                <a16:creationId xmlns:a16="http://schemas.microsoft.com/office/drawing/2014/main" id="{327C9F18-E757-9F6F-D2F3-AFD6AF079748}"/>
              </a:ext>
            </a:extLst>
          </p:cNvPr>
          <p:cNvPicPr>
            <a:picLocks noChangeAspect="1"/>
          </p:cNvPicPr>
          <p:nvPr/>
        </p:nvPicPr>
        <p:blipFill>
          <a:blip r:embed="rId3"/>
          <a:stretch>
            <a:fillRect/>
          </a:stretch>
        </p:blipFill>
        <p:spPr>
          <a:xfrm>
            <a:off x="8008884" y="1718375"/>
            <a:ext cx="3951888" cy="2133733"/>
          </a:xfrm>
          <a:prstGeom prst="rect">
            <a:avLst/>
          </a:prstGeom>
        </p:spPr>
      </p:pic>
    </p:spTree>
    <p:extLst>
      <p:ext uri="{BB962C8B-B14F-4D97-AF65-F5344CB8AC3E}">
        <p14:creationId xmlns:p14="http://schemas.microsoft.com/office/powerpoint/2010/main" val="4019198354"/>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BEE9E-A30C-339B-B5C0-8E3B2267BD87}"/>
              </a:ext>
            </a:extLst>
          </p:cNvPr>
          <p:cNvSpPr>
            <a:spLocks noGrp="1"/>
          </p:cNvSpPr>
          <p:nvPr>
            <p:ph type="title"/>
          </p:nvPr>
        </p:nvSpPr>
        <p:spPr>
          <a:xfrm>
            <a:off x="89338" y="-68427"/>
            <a:ext cx="10515600" cy="1325563"/>
          </a:xfrm>
        </p:spPr>
        <p:txBody>
          <a:bodyPr/>
          <a:lstStyle/>
          <a:p>
            <a:r>
              <a:rPr lang="en-US" b="1" dirty="0"/>
              <a:t>Reference List</a:t>
            </a:r>
          </a:p>
        </p:txBody>
      </p:sp>
      <p:sp>
        <p:nvSpPr>
          <p:cNvPr id="4" name="TextBox 3">
            <a:extLst>
              <a:ext uri="{FF2B5EF4-FFF2-40B4-BE49-F238E27FC236}">
                <a16:creationId xmlns:a16="http://schemas.microsoft.com/office/drawing/2014/main" id="{E3E1BE94-163F-7CFC-3E7C-F0AF741685D9}"/>
              </a:ext>
            </a:extLst>
          </p:cNvPr>
          <p:cNvSpPr txBox="1"/>
          <p:nvPr/>
        </p:nvSpPr>
        <p:spPr>
          <a:xfrm>
            <a:off x="86330" y="907971"/>
            <a:ext cx="11409017" cy="65864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62626"/>
                </a:solidFill>
                <a:latin typeface="Segoe UI"/>
                <a:ea typeface="+mn-lt"/>
                <a:cs typeface="Segoe UI"/>
              </a:rPr>
              <a:t>Adam  Rothwell (2022) We are justifying fun gymnastics </a:t>
            </a:r>
          </a:p>
          <a:p>
            <a:endParaRPr lang="en-US" dirty="0">
              <a:solidFill>
                <a:srgbClr val="262626"/>
              </a:solidFill>
              <a:latin typeface="Segoe UI"/>
              <a:ea typeface="+mn-lt"/>
              <a:cs typeface="Segoe UI"/>
            </a:endParaRPr>
          </a:p>
          <a:p>
            <a:r>
              <a:rPr lang="en-US" dirty="0">
                <a:solidFill>
                  <a:srgbClr val="262626"/>
                </a:solidFill>
                <a:latin typeface="Segoe UI"/>
                <a:ea typeface="+mn-lt"/>
                <a:cs typeface="Segoe UI"/>
              </a:rPr>
              <a:t>Choc </a:t>
            </a:r>
            <a:r>
              <a:rPr lang="en-GB" dirty="0">
                <a:solidFill>
                  <a:srgbClr val="262626"/>
                </a:solidFill>
                <a:latin typeface="Segoe UI"/>
                <a:ea typeface="+mn-lt"/>
                <a:cs typeface="Segoe UI"/>
              </a:rPr>
              <a:t>organisation</a:t>
            </a:r>
            <a:r>
              <a:rPr lang="en-US" dirty="0">
                <a:solidFill>
                  <a:srgbClr val="262626"/>
                </a:solidFill>
                <a:latin typeface="Segoe UI"/>
                <a:ea typeface="+mn-lt"/>
                <a:cs typeface="Segoe UI"/>
              </a:rPr>
              <a:t> (2021).Developmental Milestones. Available at </a:t>
            </a:r>
            <a:r>
              <a:rPr lang="en-US" dirty="0">
                <a:solidFill>
                  <a:srgbClr val="262626"/>
                </a:solidFill>
                <a:ea typeface="+mn-lt"/>
                <a:cs typeface="+mn-lt"/>
                <a:hlinkClick r:id="rId2"/>
              </a:rPr>
              <a:t>Developmental Milestones: 4 to 5 Year Olds (Preschool) - Children's Hospital of Orange County (choc.org)</a:t>
            </a:r>
            <a:r>
              <a:rPr lang="en-US" dirty="0">
                <a:solidFill>
                  <a:srgbClr val="262626"/>
                </a:solidFill>
                <a:latin typeface="Aptos"/>
                <a:ea typeface="+mn-lt"/>
                <a:cs typeface="Segoe UI"/>
              </a:rPr>
              <a:t> Accessed: 25 January 2024)</a:t>
            </a:r>
            <a:r>
              <a:rPr lang="en-US" dirty="0">
                <a:solidFill>
                  <a:srgbClr val="262626"/>
                </a:solidFill>
                <a:latin typeface="Segoe UI"/>
                <a:ea typeface="+mn-lt"/>
                <a:cs typeface="Segoe UI"/>
              </a:rPr>
              <a:t> </a:t>
            </a:r>
          </a:p>
          <a:p>
            <a:endParaRPr lang="en-US" dirty="0">
              <a:solidFill>
                <a:srgbClr val="262626"/>
              </a:solidFill>
              <a:latin typeface="Segoe UI"/>
              <a:ea typeface="+mn-lt"/>
              <a:cs typeface="Segoe UI"/>
            </a:endParaRPr>
          </a:p>
          <a:p>
            <a:r>
              <a:rPr lang="en-US" dirty="0">
                <a:solidFill>
                  <a:srgbClr val="262626"/>
                </a:solidFill>
                <a:latin typeface="Segoe UI"/>
                <a:ea typeface="+mn-lt"/>
                <a:cs typeface="Segoe UI"/>
              </a:rPr>
              <a:t>Gallahue, D.L and Donnelly, F.C. Developmental Physical Education for All Children. 4th Edition</a:t>
            </a:r>
          </a:p>
          <a:p>
            <a:endParaRPr lang="en-US" dirty="0">
              <a:solidFill>
                <a:srgbClr val="262626"/>
              </a:solidFill>
              <a:latin typeface="Segoe UI"/>
              <a:ea typeface="+mn-lt"/>
              <a:cs typeface="Segoe UI"/>
            </a:endParaRPr>
          </a:p>
          <a:p>
            <a:r>
              <a:rPr lang="en-US" dirty="0">
                <a:solidFill>
                  <a:srgbClr val="262626"/>
                </a:solidFill>
                <a:latin typeface="Segoe UI"/>
                <a:ea typeface="+mn-lt"/>
                <a:cs typeface="Segoe UI"/>
              </a:rPr>
              <a:t>Gov.uk (2014) Imagination and Creativity. Available at: </a:t>
            </a:r>
            <a:r>
              <a:rPr lang="en-US" dirty="0">
                <a:solidFill>
                  <a:srgbClr val="000000"/>
                </a:solidFill>
                <a:latin typeface="Segoe UI"/>
                <a:ea typeface="+mn-lt"/>
                <a:cs typeface="Segoe UI"/>
                <a:hlinkClick r:id="rId3"/>
              </a:rPr>
              <a:t>Imagination and creativity - Help for early years providers - GOV.UK (education.gov.uk)</a:t>
            </a:r>
            <a:r>
              <a:rPr lang="en-US" dirty="0">
                <a:solidFill>
                  <a:srgbClr val="262626"/>
                </a:solidFill>
                <a:latin typeface="Segoe UI"/>
                <a:ea typeface="+mn-lt"/>
                <a:cs typeface="Segoe UI"/>
              </a:rPr>
              <a:t>. (Accessed: 24 January 2024)</a:t>
            </a:r>
            <a:endParaRPr lang="en-US"/>
          </a:p>
          <a:p>
            <a:endParaRPr lang="en-US" dirty="0">
              <a:solidFill>
                <a:srgbClr val="262626"/>
              </a:solidFill>
              <a:latin typeface="Segoe UI"/>
              <a:ea typeface="+mn-lt"/>
              <a:cs typeface="Segoe UI"/>
            </a:endParaRPr>
          </a:p>
          <a:p>
            <a:endParaRPr lang="en-US" dirty="0">
              <a:solidFill>
                <a:srgbClr val="262626"/>
              </a:solidFill>
              <a:latin typeface="Segoe UI"/>
              <a:ea typeface="+mn-lt"/>
              <a:cs typeface="Segoe UI"/>
            </a:endParaRPr>
          </a:p>
          <a:p>
            <a:r>
              <a:rPr lang="en-US" dirty="0">
                <a:solidFill>
                  <a:srgbClr val="262626"/>
                </a:solidFill>
                <a:ea typeface="+mn-lt"/>
                <a:cs typeface="+mn-lt"/>
              </a:rPr>
              <a:t>Ni Putu Sinta Dewi1, Putu Aditya Antara2, Putu Rahayu Ujianti3 (2020) The Positive effect of Creative Movement Model on Childrens Personal Skills. Bali, Indonesia</a:t>
            </a:r>
            <a:endParaRPr lang="en-US"/>
          </a:p>
          <a:p>
            <a:r>
              <a:rPr lang="en-US" dirty="0">
                <a:solidFill>
                  <a:srgbClr val="262626"/>
                </a:solidFill>
                <a:ea typeface="+mn-lt"/>
                <a:cs typeface="+mn-lt"/>
                <a:hlinkClick r:id="rId4"/>
              </a:rPr>
              <a:t>article.php (kemdikbud.go.id)</a:t>
            </a:r>
            <a:endParaRPr lang="en-US"/>
          </a:p>
          <a:p>
            <a:endParaRPr lang="en-US" dirty="0">
              <a:solidFill>
                <a:srgbClr val="262626"/>
              </a:solidFill>
              <a:latin typeface="Segoe UI"/>
              <a:ea typeface="+mn-lt"/>
              <a:cs typeface="Segoe UI"/>
            </a:endParaRPr>
          </a:p>
          <a:p>
            <a:r>
              <a:rPr lang="en-US" dirty="0">
                <a:solidFill>
                  <a:srgbClr val="262626"/>
                </a:solidFill>
                <a:latin typeface="Segoe UI"/>
                <a:ea typeface="+mn-lt"/>
                <a:cs typeface="Segoe UI"/>
              </a:rPr>
              <a:t>Sport Wales, (2024) Available at: </a:t>
            </a:r>
            <a:r>
              <a:rPr lang="en-US" dirty="0">
                <a:solidFill>
                  <a:srgbClr val="000000"/>
                </a:solidFill>
                <a:latin typeface="Segoe UI"/>
                <a:ea typeface="+mn-lt"/>
                <a:cs typeface="Segoe UI"/>
                <a:hlinkClick r:id="rId5"/>
              </a:rPr>
              <a:t>Creative Movement | Sport Wales</a:t>
            </a:r>
            <a:r>
              <a:rPr lang="en-US" dirty="0">
                <a:solidFill>
                  <a:srgbClr val="262626"/>
                </a:solidFill>
                <a:latin typeface="Segoe UI"/>
                <a:ea typeface="+mn-lt"/>
                <a:cs typeface="Segoe UI"/>
              </a:rPr>
              <a:t> (Accessed: 24 January 2024)</a:t>
            </a:r>
          </a:p>
          <a:p>
            <a:endParaRPr lang="en-US" dirty="0">
              <a:solidFill>
                <a:srgbClr val="262626"/>
              </a:solidFill>
              <a:latin typeface="Segoe UI"/>
              <a:ea typeface="+mn-lt"/>
              <a:cs typeface="Segoe UI"/>
            </a:endParaRPr>
          </a:p>
          <a:p>
            <a:endParaRPr lang="en-US" dirty="0">
              <a:solidFill>
                <a:srgbClr val="262626"/>
              </a:solidFill>
              <a:latin typeface="Segoe UI"/>
              <a:ea typeface="+mn-lt"/>
              <a:cs typeface="Segoe UI"/>
            </a:endParaRPr>
          </a:p>
          <a:p>
            <a:r>
              <a:rPr lang="en-US" dirty="0">
                <a:solidFill>
                  <a:srgbClr val="262626"/>
                </a:solidFill>
                <a:ea typeface="+mn-lt"/>
                <a:cs typeface="+mn-lt"/>
              </a:rPr>
              <a:t>Vesna </a:t>
            </a:r>
            <a:r>
              <a:rPr lang="en-US" dirty="0" err="1">
                <a:solidFill>
                  <a:srgbClr val="262626"/>
                </a:solidFill>
                <a:ea typeface="+mn-lt"/>
                <a:cs typeface="+mn-lt"/>
              </a:rPr>
              <a:t>Geršak</a:t>
            </a:r>
            <a:r>
              <a:rPr lang="en-US" dirty="0">
                <a:solidFill>
                  <a:srgbClr val="262626"/>
                </a:solidFill>
                <a:ea typeface="+mn-lt"/>
                <a:cs typeface="+mn-lt"/>
              </a:rPr>
              <a:t>. (2012) Creative Movement – An opportunity for  affective education. Slovenia, p.2-3</a:t>
            </a:r>
            <a:endParaRPr lang="en-US" dirty="0"/>
          </a:p>
          <a:p>
            <a:pPr algn="ctr"/>
            <a:endParaRPr lang="en-US" sz="1600" dirty="0">
              <a:solidFill>
                <a:srgbClr val="262626"/>
              </a:solidFill>
            </a:endParaRPr>
          </a:p>
          <a:p>
            <a:pPr algn="ctr"/>
            <a:endParaRPr lang="en-US" sz="1600" dirty="0">
              <a:solidFill>
                <a:srgbClr val="262626"/>
              </a:solidFill>
            </a:endParaRPr>
          </a:p>
          <a:p>
            <a:pPr algn="ctr"/>
            <a:endParaRPr lang="en-US" sz="1600" dirty="0">
              <a:solidFill>
                <a:srgbClr val="262626"/>
              </a:solidFill>
            </a:endParaRPr>
          </a:p>
          <a:p>
            <a:pPr algn="ctr"/>
            <a:endParaRPr lang="en-US" sz="1600" dirty="0">
              <a:solidFill>
                <a:srgbClr val="262626"/>
              </a:solidFill>
            </a:endParaRPr>
          </a:p>
          <a:p>
            <a:pPr algn="ctr"/>
            <a:endParaRPr lang="en-US" sz="1600" dirty="0">
              <a:solidFill>
                <a:srgbClr val="262626"/>
              </a:solidFill>
            </a:endParaRPr>
          </a:p>
        </p:txBody>
      </p:sp>
    </p:spTree>
    <p:extLst>
      <p:ext uri="{BB962C8B-B14F-4D97-AF65-F5344CB8AC3E}">
        <p14:creationId xmlns:p14="http://schemas.microsoft.com/office/powerpoint/2010/main" val="4181569953"/>
      </p:ext>
    </p:extLst>
  </p:cSld>
  <p:clrMapOvr>
    <a:masterClrMapping/>
  </p:clrMapOvr>
  <p:transition spd="slow">
    <p:push dir="u"/>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Creative Education through Movement  Assessment 1 Maddie Williams</vt:lpstr>
      <vt:lpstr>Creativity  "Creativity is the process of having original ideas that have value" (Robinson, 2014)   </vt:lpstr>
      <vt:lpstr>Creative Movement  "To introduce the progressive stages for developing Creative Movement and Dance" (Sport Wales, 2024 )   </vt:lpstr>
      <vt:lpstr>Sport Wales – Creative Movement (2024)  "as they develop, as they progress as they become more skillful"       </vt:lpstr>
      <vt:lpstr>  Physical Development  Coordination Balance Strength Stamina Spatial Awareness Support their overall motor skills</vt:lpstr>
      <vt:lpstr>Social Development  </vt:lpstr>
      <vt:lpstr>Expression and Communication</vt:lpstr>
      <vt:lpstr>Creative thinking and Cognition</vt:lpstr>
      <vt:lpstr>   </vt:lpstr>
      <vt:lpstr>   </vt:lpstr>
      <vt:lpstr>PowerPoint Presentation</vt:lpstr>
      <vt:lpstr>PowerPoint Presentation</vt:lpstr>
      <vt:lpstr>Laban's 4 pillars to teaching creative movement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630</cp:revision>
  <dcterms:created xsi:type="dcterms:W3CDTF">2024-01-25T17:32:00Z</dcterms:created>
  <dcterms:modified xsi:type="dcterms:W3CDTF">2024-01-26T14:03:14Z</dcterms:modified>
</cp:coreProperties>
</file>