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3" r:id="rId4"/>
    <p:sldId id="265" r:id="rId5"/>
    <p:sldId id="267" r:id="rId6"/>
    <p:sldId id="271" r:id="rId7"/>
    <p:sldId id="266" r:id="rId8"/>
    <p:sldId id="258" r:id="rId9"/>
    <p:sldId id="272" r:id="rId10"/>
    <p:sldId id="268" r:id="rId11"/>
    <p:sldId id="269" r:id="rId12"/>
    <p:sldId id="270" r:id="rId13"/>
    <p:sldId id="260" r:id="rId14"/>
    <p:sldId id="27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C00"/>
    <a:srgbClr val="A5A5A5"/>
    <a:srgbClr val="FBE4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D141A5-E637-5D44-A521-CD1BF7C10CB1}" v="435" dt="2024-10-10T21:43:47.9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08"/>
    <p:restoredTop sz="84152"/>
  </p:normalViewPr>
  <p:slideViewPr>
    <p:cSldViewPr snapToGrid="0">
      <p:cViewPr>
        <p:scale>
          <a:sx n="88" d="100"/>
          <a:sy n="88" d="100"/>
        </p:scale>
        <p:origin x="1664" y="368"/>
      </p:cViewPr>
      <p:guideLst/>
    </p:cSldViewPr>
  </p:slideViewPr>
  <p:notesTextViewPr>
    <p:cViewPr>
      <p:scale>
        <a:sx n="120" d="100"/>
        <a:sy n="12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lly Camps (1900595)" userId="31e336fe-b694-4d86-91b4-a0f2bb24498c" providerId="ADAL" clId="{7FD141A5-E637-5D44-A521-CD1BF7C10CB1}"/>
    <pc:docChg chg="undo redo custSel addSld delSld modSld sldOrd">
      <pc:chgData name="Holly Camps (1900595)" userId="31e336fe-b694-4d86-91b4-a0f2bb24498c" providerId="ADAL" clId="{7FD141A5-E637-5D44-A521-CD1BF7C10CB1}" dt="2024-10-10T21:54:40.810" v="4883" actId="20577"/>
      <pc:docMkLst>
        <pc:docMk/>
      </pc:docMkLst>
      <pc:sldChg chg="addSp delSp modSp mod modNotesTx">
        <pc:chgData name="Holly Camps (1900595)" userId="31e336fe-b694-4d86-91b4-a0f2bb24498c" providerId="ADAL" clId="{7FD141A5-E637-5D44-A521-CD1BF7C10CB1}" dt="2024-10-10T21:44:33.280" v="4814" actId="20577"/>
        <pc:sldMkLst>
          <pc:docMk/>
          <pc:sldMk cId="906629806" sldId="256"/>
        </pc:sldMkLst>
        <pc:spChg chg="mod">
          <ac:chgData name="Holly Camps (1900595)" userId="31e336fe-b694-4d86-91b4-a0f2bb24498c" providerId="ADAL" clId="{7FD141A5-E637-5D44-A521-CD1BF7C10CB1}" dt="2024-10-08T18:11:32.391" v="1" actId="20577"/>
          <ac:spMkLst>
            <pc:docMk/>
            <pc:sldMk cId="906629806" sldId="256"/>
            <ac:spMk id="3" creationId="{47EBE6F6-3345-7CE9-7E0A-9C650397AD86}"/>
          </ac:spMkLst>
        </pc:spChg>
        <pc:spChg chg="del mod">
          <ac:chgData name="Holly Camps (1900595)" userId="31e336fe-b694-4d86-91b4-a0f2bb24498c" providerId="ADAL" clId="{7FD141A5-E637-5D44-A521-CD1BF7C10CB1}" dt="2024-10-08T20:41:32.313" v="169" actId="478"/>
          <ac:spMkLst>
            <pc:docMk/>
            <pc:sldMk cId="906629806" sldId="256"/>
            <ac:spMk id="4" creationId="{119721AD-0D6F-663E-D178-B19EF636ACFE}"/>
          </ac:spMkLst>
        </pc:spChg>
        <pc:spChg chg="add del mod">
          <ac:chgData name="Holly Camps (1900595)" userId="31e336fe-b694-4d86-91b4-a0f2bb24498c" providerId="ADAL" clId="{7FD141A5-E637-5D44-A521-CD1BF7C10CB1}" dt="2024-10-10T12:07:51.837" v="3049" actId="478"/>
          <ac:spMkLst>
            <pc:docMk/>
            <pc:sldMk cId="906629806" sldId="256"/>
            <ac:spMk id="6" creationId="{94B70F3A-AD28-EA3F-EC6C-0425BE1C2282}"/>
          </ac:spMkLst>
        </pc:spChg>
        <pc:spChg chg="add del mod">
          <ac:chgData name="Holly Camps (1900595)" userId="31e336fe-b694-4d86-91b4-a0f2bb24498c" providerId="ADAL" clId="{7FD141A5-E637-5D44-A521-CD1BF7C10CB1}" dt="2024-10-10T12:10:36.547" v="3123" actId="478"/>
          <ac:spMkLst>
            <pc:docMk/>
            <pc:sldMk cId="906629806" sldId="256"/>
            <ac:spMk id="8" creationId="{D96197D1-A72A-4428-9F3A-E9C719397B04}"/>
          </ac:spMkLst>
        </pc:spChg>
        <pc:spChg chg="add del mod">
          <ac:chgData name="Holly Camps (1900595)" userId="31e336fe-b694-4d86-91b4-a0f2bb24498c" providerId="ADAL" clId="{7FD141A5-E637-5D44-A521-CD1BF7C10CB1}" dt="2024-10-10T12:12:46.674" v="3153" actId="478"/>
          <ac:spMkLst>
            <pc:docMk/>
            <pc:sldMk cId="906629806" sldId="256"/>
            <ac:spMk id="11" creationId="{50D43240-B785-4A4F-E205-9F7269B91DA1}"/>
          </ac:spMkLst>
        </pc:spChg>
        <pc:spChg chg="add del mod">
          <ac:chgData name="Holly Camps (1900595)" userId="31e336fe-b694-4d86-91b4-a0f2bb24498c" providerId="ADAL" clId="{7FD141A5-E637-5D44-A521-CD1BF7C10CB1}" dt="2024-10-10T12:08:50.182" v="3067"/>
          <ac:spMkLst>
            <pc:docMk/>
            <pc:sldMk cId="906629806" sldId="256"/>
            <ac:spMk id="12" creationId="{760C8675-73C6-76DC-F960-5CF37AAB8E06}"/>
          </ac:spMkLst>
        </pc:spChg>
        <pc:spChg chg="add del mod">
          <ac:chgData name="Holly Camps (1900595)" userId="31e336fe-b694-4d86-91b4-a0f2bb24498c" providerId="ADAL" clId="{7FD141A5-E637-5D44-A521-CD1BF7C10CB1}" dt="2024-10-10T12:09:05.517" v="3083" actId="478"/>
          <ac:spMkLst>
            <pc:docMk/>
            <pc:sldMk cId="906629806" sldId="256"/>
            <ac:spMk id="13" creationId="{1C4A72E7-8FD7-54C2-E769-6E6A6D7F3FDF}"/>
          </ac:spMkLst>
        </pc:spChg>
        <pc:spChg chg="add mod">
          <ac:chgData name="Holly Camps (1900595)" userId="31e336fe-b694-4d86-91b4-a0f2bb24498c" providerId="ADAL" clId="{7FD141A5-E637-5D44-A521-CD1BF7C10CB1}" dt="2024-10-08T21:10:05.585" v="1604" actId="1076"/>
          <ac:spMkLst>
            <pc:docMk/>
            <pc:sldMk cId="906629806" sldId="256"/>
            <ac:spMk id="13" creationId="{DEE6EF15-F105-A4D2-87F9-F4200188C886}"/>
          </ac:spMkLst>
        </pc:spChg>
        <pc:spChg chg="add mod">
          <ac:chgData name="Holly Camps (1900595)" userId="31e336fe-b694-4d86-91b4-a0f2bb24498c" providerId="ADAL" clId="{7FD141A5-E637-5D44-A521-CD1BF7C10CB1}" dt="2024-10-09T19:25:07.477" v="2288" actId="164"/>
          <ac:spMkLst>
            <pc:docMk/>
            <pc:sldMk cId="906629806" sldId="256"/>
            <ac:spMk id="14" creationId="{50692DF4-707A-7D12-F6FE-11785E87F62F}"/>
          </ac:spMkLst>
        </pc:spChg>
        <pc:spChg chg="add del mod">
          <ac:chgData name="Holly Camps (1900595)" userId="31e336fe-b694-4d86-91b4-a0f2bb24498c" providerId="ADAL" clId="{7FD141A5-E637-5D44-A521-CD1BF7C10CB1}" dt="2024-10-10T12:10:40.085" v="3124" actId="478"/>
          <ac:spMkLst>
            <pc:docMk/>
            <pc:sldMk cId="906629806" sldId="256"/>
            <ac:spMk id="16" creationId="{D159078A-E0BF-2B2E-5086-9F2009E90ADA}"/>
          </ac:spMkLst>
        </pc:spChg>
        <pc:spChg chg="add del mod">
          <ac:chgData name="Holly Camps (1900595)" userId="31e336fe-b694-4d86-91b4-a0f2bb24498c" providerId="ADAL" clId="{7FD141A5-E637-5D44-A521-CD1BF7C10CB1}" dt="2024-10-10T12:10:42.378" v="3126" actId="478"/>
          <ac:spMkLst>
            <pc:docMk/>
            <pc:sldMk cId="906629806" sldId="256"/>
            <ac:spMk id="18" creationId="{DBB406F5-ABE6-7C10-3797-DDA58F2890DE}"/>
          </ac:spMkLst>
        </pc:spChg>
        <pc:spChg chg="add del mod">
          <ac:chgData name="Holly Camps (1900595)" userId="31e336fe-b694-4d86-91b4-a0f2bb24498c" providerId="ADAL" clId="{7FD141A5-E637-5D44-A521-CD1BF7C10CB1}" dt="2024-10-10T12:10:41.486" v="3125" actId="478"/>
          <ac:spMkLst>
            <pc:docMk/>
            <pc:sldMk cId="906629806" sldId="256"/>
            <ac:spMk id="23" creationId="{75072709-76D1-4388-B15C-CDA752BD22E2}"/>
          </ac:spMkLst>
        </pc:spChg>
        <pc:spChg chg="add del mod">
          <ac:chgData name="Holly Camps (1900595)" userId="31e336fe-b694-4d86-91b4-a0f2bb24498c" providerId="ADAL" clId="{7FD141A5-E637-5D44-A521-CD1BF7C10CB1}" dt="2024-10-10T12:12:51.454" v="3156" actId="478"/>
          <ac:spMkLst>
            <pc:docMk/>
            <pc:sldMk cId="906629806" sldId="256"/>
            <ac:spMk id="24" creationId="{7E075A10-BB16-6394-5A6F-2BF7F6362705}"/>
          </ac:spMkLst>
        </pc:spChg>
        <pc:spChg chg="del mod">
          <ac:chgData name="Holly Camps (1900595)" userId="31e336fe-b694-4d86-91b4-a0f2bb24498c" providerId="ADAL" clId="{7FD141A5-E637-5D44-A521-CD1BF7C10CB1}" dt="2024-10-08T21:13:49.987" v="1652" actId="478"/>
          <ac:spMkLst>
            <pc:docMk/>
            <pc:sldMk cId="906629806" sldId="256"/>
            <ac:spMk id="26" creationId="{0F572F3D-D3BE-D0FA-8B38-5BFCF9F14B82}"/>
          </ac:spMkLst>
        </pc:spChg>
        <pc:spChg chg="add del mod">
          <ac:chgData name="Holly Camps (1900595)" userId="31e336fe-b694-4d86-91b4-a0f2bb24498c" providerId="ADAL" clId="{7FD141A5-E637-5D44-A521-CD1BF7C10CB1}" dt="2024-10-10T12:13:36.237" v="3173" actId="1076"/>
          <ac:spMkLst>
            <pc:docMk/>
            <pc:sldMk cId="906629806" sldId="256"/>
            <ac:spMk id="28" creationId="{B38F8223-8F5D-14F7-1D4A-B71DCAF7AA60}"/>
          </ac:spMkLst>
        </pc:spChg>
        <pc:spChg chg="add del mod">
          <ac:chgData name="Holly Camps (1900595)" userId="31e336fe-b694-4d86-91b4-a0f2bb24498c" providerId="ADAL" clId="{7FD141A5-E637-5D44-A521-CD1BF7C10CB1}" dt="2024-10-10T12:12:50.234" v="3155" actId="478"/>
          <ac:spMkLst>
            <pc:docMk/>
            <pc:sldMk cId="906629806" sldId="256"/>
            <ac:spMk id="29" creationId="{27846A8D-0265-1214-42EE-1631848E0E85}"/>
          </ac:spMkLst>
        </pc:spChg>
        <pc:spChg chg="add mod">
          <ac:chgData name="Holly Camps (1900595)" userId="31e336fe-b694-4d86-91b4-a0f2bb24498c" providerId="ADAL" clId="{7FD141A5-E637-5D44-A521-CD1BF7C10CB1}" dt="2024-10-10T12:12:18.636" v="3143"/>
          <ac:spMkLst>
            <pc:docMk/>
            <pc:sldMk cId="906629806" sldId="256"/>
            <ac:spMk id="31" creationId="{141C9ABA-32B6-18FD-3EC9-C50143E6BB90}"/>
          </ac:spMkLst>
        </pc:spChg>
        <pc:spChg chg="add del mod">
          <ac:chgData name="Holly Camps (1900595)" userId="31e336fe-b694-4d86-91b4-a0f2bb24498c" providerId="ADAL" clId="{7FD141A5-E637-5D44-A521-CD1BF7C10CB1}" dt="2024-10-09T19:26:31.042" v="2315" actId="478"/>
          <ac:spMkLst>
            <pc:docMk/>
            <pc:sldMk cId="906629806" sldId="256"/>
            <ac:spMk id="32" creationId="{C979DEC0-0020-A4DA-C6AE-F027E78D4820}"/>
          </ac:spMkLst>
        </pc:spChg>
        <pc:spChg chg="add del mod">
          <ac:chgData name="Holly Camps (1900595)" userId="31e336fe-b694-4d86-91b4-a0f2bb24498c" providerId="ADAL" clId="{7FD141A5-E637-5D44-A521-CD1BF7C10CB1}" dt="2024-10-10T12:12:42.911" v="3150" actId="478"/>
          <ac:spMkLst>
            <pc:docMk/>
            <pc:sldMk cId="906629806" sldId="256"/>
            <ac:spMk id="32" creationId="{ECB54AAF-3D95-EB1E-DC3F-58BF656ADC07}"/>
          </ac:spMkLst>
        </pc:spChg>
        <pc:spChg chg="mod">
          <ac:chgData name="Holly Camps (1900595)" userId="31e336fe-b694-4d86-91b4-a0f2bb24498c" providerId="ADAL" clId="{7FD141A5-E637-5D44-A521-CD1BF7C10CB1}" dt="2024-10-09T19:24:27.303" v="2277" actId="164"/>
          <ac:spMkLst>
            <pc:docMk/>
            <pc:sldMk cId="906629806" sldId="256"/>
            <ac:spMk id="33" creationId="{F599A678-6132-7054-8450-AA83C5EC4C10}"/>
          </ac:spMkLst>
        </pc:spChg>
        <pc:spChg chg="mod">
          <ac:chgData name="Holly Camps (1900595)" userId="31e336fe-b694-4d86-91b4-a0f2bb24498c" providerId="ADAL" clId="{7FD141A5-E637-5D44-A521-CD1BF7C10CB1}" dt="2024-10-09T19:37:52.376" v="2742" actId="1036"/>
          <ac:spMkLst>
            <pc:docMk/>
            <pc:sldMk cId="906629806" sldId="256"/>
            <ac:spMk id="34" creationId="{E290C158-9DB9-291C-6E24-E94AF6A90919}"/>
          </ac:spMkLst>
        </pc:spChg>
        <pc:spChg chg="mod">
          <ac:chgData name="Holly Camps (1900595)" userId="31e336fe-b694-4d86-91b4-a0f2bb24498c" providerId="ADAL" clId="{7FD141A5-E637-5D44-A521-CD1BF7C10CB1}" dt="2024-10-09T19:24:45.327" v="2282" actId="164"/>
          <ac:spMkLst>
            <pc:docMk/>
            <pc:sldMk cId="906629806" sldId="256"/>
            <ac:spMk id="40" creationId="{01AD6645-2DA9-A9C6-9175-FEEA96C53167}"/>
          </ac:spMkLst>
        </pc:spChg>
        <pc:spChg chg="add mod">
          <ac:chgData name="Holly Camps (1900595)" userId="31e336fe-b694-4d86-91b4-a0f2bb24498c" providerId="ADAL" clId="{7FD141A5-E637-5D44-A521-CD1BF7C10CB1}" dt="2024-10-10T12:08:53.630" v="3070" actId="1076"/>
          <ac:spMkLst>
            <pc:docMk/>
            <pc:sldMk cId="906629806" sldId="256"/>
            <ac:spMk id="42" creationId="{BB868FD6-42C2-7C4C-41A6-39FD57028A22}"/>
          </ac:spMkLst>
        </pc:spChg>
        <pc:spChg chg="add mod">
          <ac:chgData name="Holly Camps (1900595)" userId="31e336fe-b694-4d86-91b4-a0f2bb24498c" providerId="ADAL" clId="{7FD141A5-E637-5D44-A521-CD1BF7C10CB1}" dt="2024-10-10T21:43:47.951" v="4743" actId="164"/>
          <ac:spMkLst>
            <pc:docMk/>
            <pc:sldMk cId="906629806" sldId="256"/>
            <ac:spMk id="43" creationId="{D92FD347-AF97-B7C4-09BC-318B21369E93}"/>
          </ac:spMkLst>
        </pc:spChg>
        <pc:spChg chg="add del mod">
          <ac:chgData name="Holly Camps (1900595)" userId="31e336fe-b694-4d86-91b4-a0f2bb24498c" providerId="ADAL" clId="{7FD141A5-E637-5D44-A521-CD1BF7C10CB1}" dt="2024-10-10T21:43:41.669" v="4742" actId="164"/>
          <ac:spMkLst>
            <pc:docMk/>
            <pc:sldMk cId="906629806" sldId="256"/>
            <ac:spMk id="44" creationId="{0C91314E-AF2D-64F8-8FB8-4854DE39E607}"/>
          </ac:spMkLst>
        </pc:spChg>
        <pc:spChg chg="add mod">
          <ac:chgData name="Holly Camps (1900595)" userId="31e336fe-b694-4d86-91b4-a0f2bb24498c" providerId="ADAL" clId="{7FD141A5-E637-5D44-A521-CD1BF7C10CB1}" dt="2024-10-10T21:43:31.405" v="4741" actId="164"/>
          <ac:spMkLst>
            <pc:docMk/>
            <pc:sldMk cId="906629806" sldId="256"/>
            <ac:spMk id="45" creationId="{CDC941E5-41F9-E201-F423-B3BD38F61114}"/>
          </ac:spMkLst>
        </pc:spChg>
        <pc:spChg chg="add mod">
          <ac:chgData name="Holly Camps (1900595)" userId="31e336fe-b694-4d86-91b4-a0f2bb24498c" providerId="ADAL" clId="{7FD141A5-E637-5D44-A521-CD1BF7C10CB1}" dt="2024-10-09T19:29:26.161" v="2369" actId="571"/>
          <ac:spMkLst>
            <pc:docMk/>
            <pc:sldMk cId="906629806" sldId="256"/>
            <ac:spMk id="46" creationId="{031C85FE-827F-6D3F-96D9-E08A1B1E2E52}"/>
          </ac:spMkLst>
        </pc:spChg>
        <pc:spChg chg="add mod">
          <ac:chgData name="Holly Camps (1900595)" userId="31e336fe-b694-4d86-91b4-a0f2bb24498c" providerId="ADAL" clId="{7FD141A5-E637-5D44-A521-CD1BF7C10CB1}" dt="2024-10-10T21:44:33.280" v="4814" actId="20577"/>
          <ac:spMkLst>
            <pc:docMk/>
            <pc:sldMk cId="906629806" sldId="256"/>
            <ac:spMk id="46" creationId="{60C68CA3-E483-53E3-CA1D-C291755B31A4}"/>
          </ac:spMkLst>
        </pc:spChg>
        <pc:spChg chg="add del mod">
          <ac:chgData name="Holly Camps (1900595)" userId="31e336fe-b694-4d86-91b4-a0f2bb24498c" providerId="ADAL" clId="{7FD141A5-E637-5D44-A521-CD1BF7C10CB1}" dt="2024-10-10T12:14:26.863" v="3204" actId="478"/>
          <ac:spMkLst>
            <pc:docMk/>
            <pc:sldMk cId="906629806" sldId="256"/>
            <ac:spMk id="47" creationId="{DFB59222-35DA-80B5-C5F5-F0C213689D07}"/>
          </ac:spMkLst>
        </pc:spChg>
        <pc:spChg chg="add mod">
          <ac:chgData name="Holly Camps (1900595)" userId="31e336fe-b694-4d86-91b4-a0f2bb24498c" providerId="ADAL" clId="{7FD141A5-E637-5D44-A521-CD1BF7C10CB1}" dt="2024-10-10T12:13:33.686" v="3171"/>
          <ac:spMkLst>
            <pc:docMk/>
            <pc:sldMk cId="906629806" sldId="256"/>
            <ac:spMk id="48" creationId="{4ACC0CB7-B8D6-7821-C7BE-3CC0C8D47DA7}"/>
          </ac:spMkLst>
        </pc:spChg>
        <pc:spChg chg="add mod">
          <ac:chgData name="Holly Camps (1900595)" userId="31e336fe-b694-4d86-91b4-a0f2bb24498c" providerId="ADAL" clId="{7FD141A5-E637-5D44-A521-CD1BF7C10CB1}" dt="2024-10-10T12:13:33.686" v="3171"/>
          <ac:spMkLst>
            <pc:docMk/>
            <pc:sldMk cId="906629806" sldId="256"/>
            <ac:spMk id="49" creationId="{07E6A93C-30DB-FA42-CE3F-DEFE5EB1572F}"/>
          </ac:spMkLst>
        </pc:spChg>
        <pc:spChg chg="add mod">
          <ac:chgData name="Holly Camps (1900595)" userId="31e336fe-b694-4d86-91b4-a0f2bb24498c" providerId="ADAL" clId="{7FD141A5-E637-5D44-A521-CD1BF7C10CB1}" dt="2024-10-10T12:13:45.081" v="3174"/>
          <ac:spMkLst>
            <pc:docMk/>
            <pc:sldMk cId="906629806" sldId="256"/>
            <ac:spMk id="50" creationId="{46274D3A-8256-046E-BF72-4101C8FA011A}"/>
          </ac:spMkLst>
        </pc:spChg>
        <pc:spChg chg="add mod">
          <ac:chgData name="Holly Camps (1900595)" userId="31e336fe-b694-4d86-91b4-a0f2bb24498c" providerId="ADAL" clId="{7FD141A5-E637-5D44-A521-CD1BF7C10CB1}" dt="2024-10-10T12:13:45.081" v="3174"/>
          <ac:spMkLst>
            <pc:docMk/>
            <pc:sldMk cId="906629806" sldId="256"/>
            <ac:spMk id="51" creationId="{D466495F-6A03-7A24-5B84-ADBD82E06123}"/>
          </ac:spMkLst>
        </pc:spChg>
        <pc:spChg chg="add del mod">
          <ac:chgData name="Holly Camps (1900595)" userId="31e336fe-b694-4d86-91b4-a0f2bb24498c" providerId="ADAL" clId="{7FD141A5-E637-5D44-A521-CD1BF7C10CB1}" dt="2024-10-10T12:14:30.652" v="3205" actId="478"/>
          <ac:spMkLst>
            <pc:docMk/>
            <pc:sldMk cId="906629806" sldId="256"/>
            <ac:spMk id="52" creationId="{F5083AA5-E83E-1AC5-3021-3E44E234D01C}"/>
          </ac:spMkLst>
        </pc:spChg>
        <pc:spChg chg="add del mod">
          <ac:chgData name="Holly Camps (1900595)" userId="31e336fe-b694-4d86-91b4-a0f2bb24498c" providerId="ADAL" clId="{7FD141A5-E637-5D44-A521-CD1BF7C10CB1}" dt="2024-10-10T12:14:34.023" v="3206" actId="478"/>
          <ac:spMkLst>
            <pc:docMk/>
            <pc:sldMk cId="906629806" sldId="256"/>
            <ac:spMk id="53" creationId="{A85E40D4-6260-45A1-B776-82A5FAA0BF18}"/>
          </ac:spMkLst>
        </pc:spChg>
        <pc:spChg chg="add del mod">
          <ac:chgData name="Holly Camps (1900595)" userId="31e336fe-b694-4d86-91b4-a0f2bb24498c" providerId="ADAL" clId="{7FD141A5-E637-5D44-A521-CD1BF7C10CB1}" dt="2024-10-10T12:14:35.916" v="3207" actId="478"/>
          <ac:spMkLst>
            <pc:docMk/>
            <pc:sldMk cId="906629806" sldId="256"/>
            <ac:spMk id="54" creationId="{566E7075-CC4A-36FA-749D-AF57A031E20F}"/>
          </ac:spMkLst>
        </pc:spChg>
        <pc:spChg chg="add del mod">
          <ac:chgData name="Holly Camps (1900595)" userId="31e336fe-b694-4d86-91b4-a0f2bb24498c" providerId="ADAL" clId="{7FD141A5-E637-5D44-A521-CD1BF7C10CB1}" dt="2024-10-10T12:14:37.851" v="3208" actId="478"/>
          <ac:spMkLst>
            <pc:docMk/>
            <pc:sldMk cId="906629806" sldId="256"/>
            <ac:spMk id="55" creationId="{D197E69D-BA70-CCF1-5604-B9A57179EEC5}"/>
          </ac:spMkLst>
        </pc:spChg>
        <pc:grpChg chg="add del mod">
          <ac:chgData name="Holly Camps (1900595)" userId="31e336fe-b694-4d86-91b4-a0f2bb24498c" providerId="ADAL" clId="{7FD141A5-E637-5D44-A521-CD1BF7C10CB1}" dt="2024-10-10T21:43:02.105" v="4734" actId="478"/>
          <ac:grpSpMkLst>
            <pc:docMk/>
            <pc:sldMk cId="906629806" sldId="256"/>
            <ac:grpSpMk id="4" creationId="{9F2D3522-2A29-A017-7937-E5FF85E3B616}"/>
          </ac:grpSpMkLst>
        </pc:grpChg>
        <pc:grpChg chg="add del mod">
          <ac:chgData name="Holly Camps (1900595)" userId="31e336fe-b694-4d86-91b4-a0f2bb24498c" providerId="ADAL" clId="{7FD141A5-E637-5D44-A521-CD1BF7C10CB1}" dt="2024-10-10T21:43:00.748" v="4733" actId="478"/>
          <ac:grpSpMkLst>
            <pc:docMk/>
            <pc:sldMk cId="906629806" sldId="256"/>
            <ac:grpSpMk id="5" creationId="{0332222B-9051-4989-70F8-12DE1237836C}"/>
          </ac:grpSpMkLst>
        </pc:grpChg>
        <pc:grpChg chg="add mod">
          <ac:chgData name="Holly Camps (1900595)" userId="31e336fe-b694-4d86-91b4-a0f2bb24498c" providerId="ADAL" clId="{7FD141A5-E637-5D44-A521-CD1BF7C10CB1}" dt="2024-10-09T19:25:02.292" v="2287" actId="164"/>
          <ac:grpSpMkLst>
            <pc:docMk/>
            <pc:sldMk cId="906629806" sldId="256"/>
            <ac:grpSpMk id="6" creationId="{B58FF503-E3B5-6FF5-65E8-2A37AD00F96E}"/>
          </ac:grpSpMkLst>
        </pc:grpChg>
        <pc:grpChg chg="add del mod">
          <ac:chgData name="Holly Camps (1900595)" userId="31e336fe-b694-4d86-91b4-a0f2bb24498c" providerId="ADAL" clId="{7FD141A5-E637-5D44-A521-CD1BF7C10CB1}" dt="2024-10-10T21:42:56.416" v="4732" actId="478"/>
          <ac:grpSpMkLst>
            <pc:docMk/>
            <pc:sldMk cId="906629806" sldId="256"/>
            <ac:grpSpMk id="7" creationId="{E67C526E-F347-1863-6199-C1B2AD098DF9}"/>
          </ac:grpSpMkLst>
        </pc:grpChg>
        <pc:grpChg chg="add mod">
          <ac:chgData name="Holly Camps (1900595)" userId="31e336fe-b694-4d86-91b4-a0f2bb24498c" providerId="ADAL" clId="{7FD141A5-E637-5D44-A521-CD1BF7C10CB1}" dt="2024-10-10T21:44:18.977" v="4793" actId="1076"/>
          <ac:grpSpMkLst>
            <pc:docMk/>
            <pc:sldMk cId="906629806" sldId="256"/>
            <ac:grpSpMk id="56" creationId="{E1F00E32-0AD2-9ACC-771F-DB81DBBC78CA}"/>
          </ac:grpSpMkLst>
        </pc:grpChg>
        <pc:grpChg chg="add mod">
          <ac:chgData name="Holly Camps (1900595)" userId="31e336fe-b694-4d86-91b4-a0f2bb24498c" providerId="ADAL" clId="{7FD141A5-E637-5D44-A521-CD1BF7C10CB1}" dt="2024-10-10T21:44:26.297" v="4795" actId="1076"/>
          <ac:grpSpMkLst>
            <pc:docMk/>
            <pc:sldMk cId="906629806" sldId="256"/>
            <ac:grpSpMk id="57" creationId="{C765C05F-DC49-5E70-B2DA-6A6BD7112272}"/>
          </ac:grpSpMkLst>
        </pc:grpChg>
        <pc:grpChg chg="add mod">
          <ac:chgData name="Holly Camps (1900595)" userId="31e336fe-b694-4d86-91b4-a0f2bb24498c" providerId="ADAL" clId="{7FD141A5-E637-5D44-A521-CD1BF7C10CB1}" dt="2024-10-10T21:43:58.374" v="4746" actId="1076"/>
          <ac:grpSpMkLst>
            <pc:docMk/>
            <pc:sldMk cId="906629806" sldId="256"/>
            <ac:grpSpMk id="58" creationId="{6116B68B-3164-F002-18AC-748F112B5D8F}"/>
          </ac:grpSpMkLst>
        </pc:grpChg>
        <pc:picChg chg="del mod">
          <ac:chgData name="Holly Camps (1900595)" userId="31e336fe-b694-4d86-91b4-a0f2bb24498c" providerId="ADAL" clId="{7FD141A5-E637-5D44-A521-CD1BF7C10CB1}" dt="2024-10-08T21:09:04.786" v="1584" actId="478"/>
          <ac:picMkLst>
            <pc:docMk/>
            <pc:sldMk cId="906629806" sldId="256"/>
            <ac:picMk id="12" creationId="{2B24AC15-E3A4-7CEE-8D0B-A4F270CCDE86}"/>
          </ac:picMkLst>
        </pc:picChg>
        <pc:picChg chg="del mod modCrop">
          <ac:chgData name="Holly Camps (1900595)" userId="31e336fe-b694-4d86-91b4-a0f2bb24498c" providerId="ADAL" clId="{7FD141A5-E637-5D44-A521-CD1BF7C10CB1}" dt="2024-10-08T21:09:05.748" v="1585" actId="478"/>
          <ac:picMkLst>
            <pc:docMk/>
            <pc:sldMk cId="906629806" sldId="256"/>
            <ac:picMk id="23" creationId="{E357E48B-4B4E-3671-51B8-699B5D397D70}"/>
          </ac:picMkLst>
        </pc:picChg>
        <pc:picChg chg="del mod modCrop">
          <ac:chgData name="Holly Camps (1900595)" userId="31e336fe-b694-4d86-91b4-a0f2bb24498c" providerId="ADAL" clId="{7FD141A5-E637-5D44-A521-CD1BF7C10CB1}" dt="2024-10-08T21:09:07.039" v="1586" actId="478"/>
          <ac:picMkLst>
            <pc:docMk/>
            <pc:sldMk cId="906629806" sldId="256"/>
            <ac:picMk id="25" creationId="{07134BBF-2834-B790-3A20-614D5947E319}"/>
          </ac:picMkLst>
        </pc:picChg>
        <pc:picChg chg="add mod modCrop">
          <ac:chgData name="Holly Camps (1900595)" userId="31e336fe-b694-4d86-91b4-a0f2bb24498c" providerId="ADAL" clId="{7FD141A5-E637-5D44-A521-CD1BF7C10CB1}" dt="2024-10-09T19:24:05.781" v="2273" actId="1076"/>
          <ac:picMkLst>
            <pc:docMk/>
            <pc:sldMk cId="906629806" sldId="256"/>
            <ac:picMk id="36" creationId="{D28B0640-5EC3-6E66-5BCA-187F18234E53}"/>
          </ac:picMkLst>
        </pc:picChg>
        <pc:picChg chg="add mod modCrop">
          <ac:chgData name="Holly Camps (1900595)" userId="31e336fe-b694-4d86-91b4-a0f2bb24498c" providerId="ADAL" clId="{7FD141A5-E637-5D44-A521-CD1BF7C10CB1}" dt="2024-10-09T19:31:32.301" v="2509" actId="1076"/>
          <ac:picMkLst>
            <pc:docMk/>
            <pc:sldMk cId="906629806" sldId="256"/>
            <ac:picMk id="38" creationId="{A52944A0-BAAF-4219-BB9C-B2581C2A4EBB}"/>
          </ac:picMkLst>
        </pc:picChg>
        <pc:picChg chg="add mod modCrop">
          <ac:chgData name="Holly Camps (1900595)" userId="31e336fe-b694-4d86-91b4-a0f2bb24498c" providerId="ADAL" clId="{7FD141A5-E637-5D44-A521-CD1BF7C10CB1}" dt="2024-10-10T12:11:58.694" v="3140" actId="1076"/>
          <ac:picMkLst>
            <pc:docMk/>
            <pc:sldMk cId="906629806" sldId="256"/>
            <ac:picMk id="39" creationId="{6310494C-BBC0-BC2A-954E-D34E67CA1070}"/>
          </ac:picMkLst>
        </pc:picChg>
        <pc:picChg chg="add mod modCrop">
          <ac:chgData name="Holly Camps (1900595)" userId="31e336fe-b694-4d86-91b4-a0f2bb24498c" providerId="ADAL" clId="{7FD141A5-E637-5D44-A521-CD1BF7C10CB1}" dt="2024-10-09T19:24:05.781" v="2273" actId="1076"/>
          <ac:picMkLst>
            <pc:docMk/>
            <pc:sldMk cId="906629806" sldId="256"/>
            <ac:picMk id="41" creationId="{7B8FE153-E07E-A06F-EAD4-509647141AB6}"/>
          </ac:picMkLst>
        </pc:picChg>
        <pc:cxnChg chg="add del mod">
          <ac:chgData name="Holly Camps (1900595)" userId="31e336fe-b694-4d86-91b4-a0f2bb24498c" providerId="ADAL" clId="{7FD141A5-E637-5D44-A521-CD1BF7C10CB1}" dt="2024-10-08T21:10:23.802" v="1609" actId="478"/>
          <ac:cxnSpMkLst>
            <pc:docMk/>
            <pc:sldMk cId="906629806" sldId="256"/>
            <ac:cxnSpMk id="7" creationId="{8F03E133-8DE4-E984-1EC5-C2E01B3E219C}"/>
          </ac:cxnSpMkLst>
        </pc:cxnChg>
        <pc:cxnChg chg="add mod">
          <ac:chgData name="Holly Camps (1900595)" userId="31e336fe-b694-4d86-91b4-a0f2bb24498c" providerId="ADAL" clId="{7FD141A5-E637-5D44-A521-CD1BF7C10CB1}" dt="2024-10-10T21:43:31.405" v="4741" actId="164"/>
          <ac:cxnSpMkLst>
            <pc:docMk/>
            <pc:sldMk cId="906629806" sldId="256"/>
            <ac:cxnSpMk id="9" creationId="{C7B324B3-0203-E347-19EA-253F55E46EBF}"/>
          </ac:cxnSpMkLst>
        </pc:cxnChg>
        <pc:cxnChg chg="add mod">
          <ac:chgData name="Holly Camps (1900595)" userId="31e336fe-b694-4d86-91b4-a0f2bb24498c" providerId="ADAL" clId="{7FD141A5-E637-5D44-A521-CD1BF7C10CB1}" dt="2024-10-10T21:43:31.405" v="4741" actId="164"/>
          <ac:cxnSpMkLst>
            <pc:docMk/>
            <pc:sldMk cId="906629806" sldId="256"/>
            <ac:cxnSpMk id="10" creationId="{E6BBD58C-AACD-C989-234A-FC433E5F2F49}"/>
          </ac:cxnSpMkLst>
        </pc:cxnChg>
        <pc:cxnChg chg="add mod">
          <ac:chgData name="Holly Camps (1900595)" userId="31e336fe-b694-4d86-91b4-a0f2bb24498c" providerId="ADAL" clId="{7FD141A5-E637-5D44-A521-CD1BF7C10CB1}" dt="2024-10-09T19:25:07.477" v="2288" actId="164"/>
          <ac:cxnSpMkLst>
            <pc:docMk/>
            <pc:sldMk cId="906629806" sldId="256"/>
            <ac:cxnSpMk id="15" creationId="{33D8F76C-771F-70F8-2729-6C87CA5DEBA7}"/>
          </ac:cxnSpMkLst>
        </pc:cxnChg>
        <pc:cxnChg chg="add mod">
          <ac:chgData name="Holly Camps (1900595)" userId="31e336fe-b694-4d86-91b4-a0f2bb24498c" providerId="ADAL" clId="{7FD141A5-E637-5D44-A521-CD1BF7C10CB1}" dt="2024-10-09T19:25:07.477" v="2288" actId="164"/>
          <ac:cxnSpMkLst>
            <pc:docMk/>
            <pc:sldMk cId="906629806" sldId="256"/>
            <ac:cxnSpMk id="17" creationId="{AEABFD12-CFFE-FD00-C0B7-B7066C2E259D}"/>
          </ac:cxnSpMkLst>
        </pc:cxnChg>
        <pc:cxnChg chg="add mod">
          <ac:chgData name="Holly Camps (1900595)" userId="31e336fe-b694-4d86-91b4-a0f2bb24498c" providerId="ADAL" clId="{7FD141A5-E637-5D44-A521-CD1BF7C10CB1}" dt="2024-10-09T19:25:07.477" v="2288" actId="164"/>
          <ac:cxnSpMkLst>
            <pc:docMk/>
            <pc:sldMk cId="906629806" sldId="256"/>
            <ac:cxnSpMk id="19" creationId="{23E5F2F5-D2E5-E811-FC31-2302E60B39BC}"/>
          </ac:cxnSpMkLst>
        </pc:cxnChg>
        <pc:cxnChg chg="add mod">
          <ac:chgData name="Holly Camps (1900595)" userId="31e336fe-b694-4d86-91b4-a0f2bb24498c" providerId="ADAL" clId="{7FD141A5-E637-5D44-A521-CD1BF7C10CB1}" dt="2024-10-10T21:43:41.669" v="4742" actId="164"/>
          <ac:cxnSpMkLst>
            <pc:docMk/>
            <pc:sldMk cId="906629806" sldId="256"/>
            <ac:cxnSpMk id="20" creationId="{AB881933-538F-09D9-D0FE-CC67DB55D11A}"/>
          </ac:cxnSpMkLst>
        </pc:cxnChg>
        <pc:cxnChg chg="add mod">
          <ac:chgData name="Holly Camps (1900595)" userId="31e336fe-b694-4d86-91b4-a0f2bb24498c" providerId="ADAL" clId="{7FD141A5-E637-5D44-A521-CD1BF7C10CB1}" dt="2024-10-10T21:43:41.669" v="4742" actId="164"/>
          <ac:cxnSpMkLst>
            <pc:docMk/>
            <pc:sldMk cId="906629806" sldId="256"/>
            <ac:cxnSpMk id="21" creationId="{ED3CF70A-F04D-851A-FCFB-DF8DA50DC47B}"/>
          </ac:cxnSpMkLst>
        </pc:cxnChg>
        <pc:cxnChg chg="add mod">
          <ac:chgData name="Holly Camps (1900595)" userId="31e336fe-b694-4d86-91b4-a0f2bb24498c" providerId="ADAL" clId="{7FD141A5-E637-5D44-A521-CD1BF7C10CB1}" dt="2024-10-09T19:25:07.477" v="2288" actId="164"/>
          <ac:cxnSpMkLst>
            <pc:docMk/>
            <pc:sldMk cId="906629806" sldId="256"/>
            <ac:cxnSpMk id="22" creationId="{4A951EAA-4A2A-0683-D093-6891175ABACF}"/>
          </ac:cxnSpMkLst>
        </pc:cxnChg>
        <pc:cxnChg chg="add mod">
          <ac:chgData name="Holly Camps (1900595)" userId="31e336fe-b694-4d86-91b4-a0f2bb24498c" providerId="ADAL" clId="{7FD141A5-E637-5D44-A521-CD1BF7C10CB1}" dt="2024-10-10T21:43:47.951" v="4743" actId="164"/>
          <ac:cxnSpMkLst>
            <pc:docMk/>
            <pc:sldMk cId="906629806" sldId="256"/>
            <ac:cxnSpMk id="25" creationId="{EFB05B03-4920-5023-5205-CB39A3A4333F}"/>
          </ac:cxnSpMkLst>
        </pc:cxnChg>
        <pc:cxnChg chg="add mod">
          <ac:chgData name="Holly Camps (1900595)" userId="31e336fe-b694-4d86-91b4-a0f2bb24498c" providerId="ADAL" clId="{7FD141A5-E637-5D44-A521-CD1BF7C10CB1}" dt="2024-10-10T21:43:47.951" v="4743" actId="164"/>
          <ac:cxnSpMkLst>
            <pc:docMk/>
            <pc:sldMk cId="906629806" sldId="256"/>
            <ac:cxnSpMk id="26" creationId="{07B51863-432B-3B57-C7B2-3F1F00D5CE2E}"/>
          </ac:cxnSpMkLst>
        </pc:cxnChg>
        <pc:cxnChg chg="add mod">
          <ac:chgData name="Holly Camps (1900595)" userId="31e336fe-b694-4d86-91b4-a0f2bb24498c" providerId="ADAL" clId="{7FD141A5-E637-5D44-A521-CD1BF7C10CB1}" dt="2024-10-09T19:25:07.477" v="2288" actId="164"/>
          <ac:cxnSpMkLst>
            <pc:docMk/>
            <pc:sldMk cId="906629806" sldId="256"/>
            <ac:cxnSpMk id="27" creationId="{E52C2F66-282A-D701-B8EA-ECC2492C0081}"/>
          </ac:cxnSpMkLst>
        </pc:cxnChg>
        <pc:cxnChg chg="mod">
          <ac:chgData name="Holly Camps (1900595)" userId="31e336fe-b694-4d86-91b4-a0f2bb24498c" providerId="ADAL" clId="{7FD141A5-E637-5D44-A521-CD1BF7C10CB1}" dt="2024-10-09T19:24:27.303" v="2277" actId="164"/>
          <ac:cxnSpMkLst>
            <pc:docMk/>
            <pc:sldMk cId="906629806" sldId="256"/>
            <ac:cxnSpMk id="30" creationId="{0F47827A-AF7C-9314-0428-54255F8976AA}"/>
          </ac:cxnSpMkLst>
        </pc:cxnChg>
        <pc:cxnChg chg="mod">
          <ac:chgData name="Holly Camps (1900595)" userId="31e336fe-b694-4d86-91b4-a0f2bb24498c" providerId="ADAL" clId="{7FD141A5-E637-5D44-A521-CD1BF7C10CB1}" dt="2024-10-09T19:24:45.327" v="2282" actId="164"/>
          <ac:cxnSpMkLst>
            <pc:docMk/>
            <pc:sldMk cId="906629806" sldId="256"/>
            <ac:cxnSpMk id="35" creationId="{3D12E2F7-F03F-622E-9EAF-5918132E34EA}"/>
          </ac:cxnSpMkLst>
        </pc:cxnChg>
        <pc:cxnChg chg="mod">
          <ac:chgData name="Holly Camps (1900595)" userId="31e336fe-b694-4d86-91b4-a0f2bb24498c" providerId="ADAL" clId="{7FD141A5-E637-5D44-A521-CD1BF7C10CB1}" dt="2024-10-09T19:24:45.327" v="2282" actId="164"/>
          <ac:cxnSpMkLst>
            <pc:docMk/>
            <pc:sldMk cId="906629806" sldId="256"/>
            <ac:cxnSpMk id="37" creationId="{A9EDF95F-ED0E-CE3C-60D7-7F737A8FA7A5}"/>
          </ac:cxnSpMkLst>
        </pc:cxnChg>
      </pc:sldChg>
      <pc:sldChg chg="addSp delSp modSp mod modAnim modNotesTx">
        <pc:chgData name="Holly Camps (1900595)" userId="31e336fe-b694-4d86-91b4-a0f2bb24498c" providerId="ADAL" clId="{7FD141A5-E637-5D44-A521-CD1BF7C10CB1}" dt="2024-10-10T14:56:54.452" v="4200" actId="1076"/>
        <pc:sldMkLst>
          <pc:docMk/>
          <pc:sldMk cId="3019730309" sldId="257"/>
        </pc:sldMkLst>
        <pc:spChg chg="del">
          <ac:chgData name="Holly Camps (1900595)" userId="31e336fe-b694-4d86-91b4-a0f2bb24498c" providerId="ADAL" clId="{7FD141A5-E637-5D44-A521-CD1BF7C10CB1}" dt="2024-10-08T21:26:23.365" v="2085" actId="478"/>
          <ac:spMkLst>
            <pc:docMk/>
            <pc:sldMk cId="3019730309" sldId="257"/>
            <ac:spMk id="2" creationId="{969ACF1F-F95C-209F-744F-4EFE769EE3EE}"/>
          </ac:spMkLst>
        </pc:spChg>
        <pc:spChg chg="mod">
          <ac:chgData name="Holly Camps (1900595)" userId="31e336fe-b694-4d86-91b4-a0f2bb24498c" providerId="ADAL" clId="{7FD141A5-E637-5D44-A521-CD1BF7C10CB1}" dt="2024-10-08T21:26:28.088" v="2087" actId="1076"/>
          <ac:spMkLst>
            <pc:docMk/>
            <pc:sldMk cId="3019730309" sldId="257"/>
            <ac:spMk id="3" creationId="{35DC0229-C35F-5CC8-656E-316CCC88B3AF}"/>
          </ac:spMkLst>
        </pc:spChg>
        <pc:spChg chg="add del mod">
          <ac:chgData name="Holly Camps (1900595)" userId="31e336fe-b694-4d86-91b4-a0f2bb24498c" providerId="ADAL" clId="{7FD141A5-E637-5D44-A521-CD1BF7C10CB1}" dt="2024-10-08T21:26:25.724" v="2086" actId="478"/>
          <ac:spMkLst>
            <pc:docMk/>
            <pc:sldMk cId="3019730309" sldId="257"/>
            <ac:spMk id="5" creationId="{98634465-922E-F6FB-8E6C-D1F362DC4CB4}"/>
          </ac:spMkLst>
        </pc:spChg>
        <pc:spChg chg="mod">
          <ac:chgData name="Holly Camps (1900595)" userId="31e336fe-b694-4d86-91b4-a0f2bb24498c" providerId="ADAL" clId="{7FD141A5-E637-5D44-A521-CD1BF7C10CB1}" dt="2024-10-10T14:56:52.321" v="4199" actId="1076"/>
          <ac:spMkLst>
            <pc:docMk/>
            <pc:sldMk cId="3019730309" sldId="257"/>
            <ac:spMk id="8" creationId="{1D89558E-2120-B1CD-50B9-492C52F786FB}"/>
          </ac:spMkLst>
        </pc:spChg>
        <pc:spChg chg="mod">
          <ac:chgData name="Holly Camps (1900595)" userId="31e336fe-b694-4d86-91b4-a0f2bb24498c" providerId="ADAL" clId="{7FD141A5-E637-5D44-A521-CD1BF7C10CB1}" dt="2024-10-09T19:49:45.777" v="2899" actId="14100"/>
          <ac:spMkLst>
            <pc:docMk/>
            <pc:sldMk cId="3019730309" sldId="257"/>
            <ac:spMk id="12" creationId="{9A502842-2235-5825-AFD9-EE598F56349C}"/>
          </ac:spMkLst>
        </pc:spChg>
        <pc:picChg chg="add mod">
          <ac:chgData name="Holly Camps (1900595)" userId="31e336fe-b694-4d86-91b4-a0f2bb24498c" providerId="ADAL" clId="{7FD141A5-E637-5D44-A521-CD1BF7C10CB1}" dt="2024-10-09T19:49:28.448" v="2849"/>
          <ac:picMkLst>
            <pc:docMk/>
            <pc:sldMk cId="3019730309" sldId="257"/>
            <ac:picMk id="2" creationId="{AFFA1F01-D0E9-DA2A-6953-2AE226142176}"/>
          </ac:picMkLst>
        </pc:picChg>
        <pc:picChg chg="mod">
          <ac:chgData name="Holly Camps (1900595)" userId="31e336fe-b694-4d86-91b4-a0f2bb24498c" providerId="ADAL" clId="{7FD141A5-E637-5D44-A521-CD1BF7C10CB1}" dt="2024-10-10T14:56:54.452" v="4200" actId="1076"/>
          <ac:picMkLst>
            <pc:docMk/>
            <pc:sldMk cId="3019730309" sldId="257"/>
            <ac:picMk id="6" creationId="{516C6057-F27B-3AA3-697E-3BF41A27DF2C}"/>
          </ac:picMkLst>
        </pc:picChg>
        <pc:picChg chg="mod">
          <ac:chgData name="Holly Camps (1900595)" userId="31e336fe-b694-4d86-91b4-a0f2bb24498c" providerId="ADAL" clId="{7FD141A5-E637-5D44-A521-CD1BF7C10CB1}" dt="2024-10-08T21:26:48.467" v="2093" actId="1076"/>
          <ac:picMkLst>
            <pc:docMk/>
            <pc:sldMk cId="3019730309" sldId="257"/>
            <ac:picMk id="7" creationId="{247AC88E-B6F1-D1E3-38BD-AC75E3A0EE75}"/>
          </ac:picMkLst>
        </pc:picChg>
        <pc:picChg chg="mod">
          <ac:chgData name="Holly Camps (1900595)" userId="31e336fe-b694-4d86-91b4-a0f2bb24498c" providerId="ADAL" clId="{7FD141A5-E637-5D44-A521-CD1BF7C10CB1}" dt="2024-10-10T14:56:47.803" v="4198" actId="1076"/>
          <ac:picMkLst>
            <pc:docMk/>
            <pc:sldMk cId="3019730309" sldId="257"/>
            <ac:picMk id="10" creationId="{2A3F9AEC-8CAE-EA87-50A0-FB519FA7A831}"/>
          </ac:picMkLst>
        </pc:picChg>
      </pc:sldChg>
      <pc:sldChg chg="addSp delSp modSp mod modAnim">
        <pc:chgData name="Holly Camps (1900595)" userId="31e336fe-b694-4d86-91b4-a0f2bb24498c" providerId="ADAL" clId="{7FD141A5-E637-5D44-A521-CD1BF7C10CB1}" dt="2024-10-10T21:05:26.343" v="4656"/>
        <pc:sldMkLst>
          <pc:docMk/>
          <pc:sldMk cId="2511602105" sldId="258"/>
        </pc:sldMkLst>
        <pc:spChg chg="del">
          <ac:chgData name="Holly Camps (1900595)" userId="31e336fe-b694-4d86-91b4-a0f2bb24498c" providerId="ADAL" clId="{7FD141A5-E637-5D44-A521-CD1BF7C10CB1}" dt="2024-10-10T14:43:08.429" v="4124" actId="478"/>
          <ac:spMkLst>
            <pc:docMk/>
            <pc:sldMk cId="2511602105" sldId="258"/>
            <ac:spMk id="2" creationId="{CB2C526F-302A-9D51-6E53-DEE31DEF8505}"/>
          </ac:spMkLst>
        </pc:spChg>
        <pc:spChg chg="mod">
          <ac:chgData name="Holly Camps (1900595)" userId="31e336fe-b694-4d86-91b4-a0f2bb24498c" providerId="ADAL" clId="{7FD141A5-E637-5D44-A521-CD1BF7C10CB1}" dt="2024-10-10T16:40:28.376" v="4538" actId="2711"/>
          <ac:spMkLst>
            <pc:docMk/>
            <pc:sldMk cId="2511602105" sldId="258"/>
            <ac:spMk id="3" creationId="{7EC8540E-1693-904F-AEE1-62ED2BC71FDF}"/>
          </ac:spMkLst>
        </pc:spChg>
        <pc:spChg chg="add del mod">
          <ac:chgData name="Holly Camps (1900595)" userId="31e336fe-b694-4d86-91b4-a0f2bb24498c" providerId="ADAL" clId="{7FD141A5-E637-5D44-A521-CD1BF7C10CB1}" dt="2024-10-10T14:43:10.059" v="4125" actId="478"/>
          <ac:spMkLst>
            <pc:docMk/>
            <pc:sldMk cId="2511602105" sldId="258"/>
            <ac:spMk id="5" creationId="{FA770D50-1D16-0920-4DA8-A71F4DFEC340}"/>
          </ac:spMkLst>
        </pc:spChg>
        <pc:spChg chg="add mod">
          <ac:chgData name="Holly Camps (1900595)" userId="31e336fe-b694-4d86-91b4-a0f2bb24498c" providerId="ADAL" clId="{7FD141A5-E637-5D44-A521-CD1BF7C10CB1}" dt="2024-10-10T21:05:09.175" v="4645" actId="1076"/>
          <ac:spMkLst>
            <pc:docMk/>
            <pc:sldMk cId="2511602105" sldId="258"/>
            <ac:spMk id="6" creationId="{ADC05897-7971-D354-0FBE-5F720F1903F9}"/>
          </ac:spMkLst>
        </pc:spChg>
        <pc:spChg chg="mod">
          <ac:chgData name="Holly Camps (1900595)" userId="31e336fe-b694-4d86-91b4-a0f2bb24498c" providerId="ADAL" clId="{7FD141A5-E637-5D44-A521-CD1BF7C10CB1}" dt="2024-10-10T21:04:57.786" v="4638" actId="1076"/>
          <ac:spMkLst>
            <pc:docMk/>
            <pc:sldMk cId="2511602105" sldId="258"/>
            <ac:spMk id="7" creationId="{E1541018-3987-40D4-D089-CFA962D6991E}"/>
          </ac:spMkLst>
        </pc:spChg>
        <pc:spChg chg="add del">
          <ac:chgData name="Holly Camps (1900595)" userId="31e336fe-b694-4d86-91b4-a0f2bb24498c" providerId="ADAL" clId="{7FD141A5-E637-5D44-A521-CD1BF7C10CB1}" dt="2024-10-10T21:04:55.630" v="4637" actId="478"/>
          <ac:spMkLst>
            <pc:docMk/>
            <pc:sldMk cId="2511602105" sldId="258"/>
            <ac:spMk id="8" creationId="{18D7F680-2604-EE83-0A25-FD9F1EB244B5}"/>
          </ac:spMkLst>
        </pc:spChg>
        <pc:spChg chg="add mod">
          <ac:chgData name="Holly Camps (1900595)" userId="31e336fe-b694-4d86-91b4-a0f2bb24498c" providerId="ADAL" clId="{7FD141A5-E637-5D44-A521-CD1BF7C10CB1}" dt="2024-10-10T21:05:15.346" v="4654" actId="20577"/>
          <ac:spMkLst>
            <pc:docMk/>
            <pc:sldMk cId="2511602105" sldId="258"/>
            <ac:spMk id="9" creationId="{75308577-5829-BBE6-5943-57C7F738A382}"/>
          </ac:spMkLst>
        </pc:spChg>
        <pc:picChg chg="mod">
          <ac:chgData name="Holly Camps (1900595)" userId="31e336fe-b694-4d86-91b4-a0f2bb24498c" providerId="ADAL" clId="{7FD141A5-E637-5D44-A521-CD1BF7C10CB1}" dt="2024-10-10T16:40:28.376" v="4538" actId="2711"/>
          <ac:picMkLst>
            <pc:docMk/>
            <pc:sldMk cId="2511602105" sldId="258"/>
            <ac:picMk id="5124" creationId="{3BB58A3D-D0FE-9ECE-3BD6-E19C91C8CAEA}"/>
          </ac:picMkLst>
        </pc:picChg>
      </pc:sldChg>
      <pc:sldChg chg="addSp delSp modSp del mod modNotesTx">
        <pc:chgData name="Holly Camps (1900595)" userId="31e336fe-b694-4d86-91b4-a0f2bb24498c" providerId="ADAL" clId="{7FD141A5-E637-5D44-A521-CD1BF7C10CB1}" dt="2024-10-10T21:12:58.179" v="4727" actId="2696"/>
        <pc:sldMkLst>
          <pc:docMk/>
          <pc:sldMk cId="2093286074" sldId="259"/>
        </pc:sldMkLst>
        <pc:spChg chg="del mod">
          <ac:chgData name="Holly Camps (1900595)" userId="31e336fe-b694-4d86-91b4-a0f2bb24498c" providerId="ADAL" clId="{7FD141A5-E637-5D44-A521-CD1BF7C10CB1}" dt="2024-10-10T16:40:59.874" v="4548" actId="478"/>
          <ac:spMkLst>
            <pc:docMk/>
            <pc:sldMk cId="2093286074" sldId="259"/>
            <ac:spMk id="2" creationId="{8FA04E3B-7D6D-E837-05C8-EDD33DC8FC1E}"/>
          </ac:spMkLst>
        </pc:spChg>
        <pc:spChg chg="mod">
          <ac:chgData name="Holly Camps (1900595)" userId="31e336fe-b694-4d86-91b4-a0f2bb24498c" providerId="ADAL" clId="{7FD141A5-E637-5D44-A521-CD1BF7C10CB1}" dt="2024-10-10T16:41:01.499" v="4549" actId="1076"/>
          <ac:spMkLst>
            <pc:docMk/>
            <pc:sldMk cId="2093286074" sldId="259"/>
            <ac:spMk id="3" creationId="{A3F94A1F-1EBE-34B3-3FA0-F05F27CE756D}"/>
          </ac:spMkLst>
        </pc:spChg>
        <pc:spChg chg="add del mod">
          <ac:chgData name="Holly Camps (1900595)" userId="31e336fe-b694-4d86-91b4-a0f2bb24498c" providerId="ADAL" clId="{7FD141A5-E637-5D44-A521-CD1BF7C10CB1}" dt="2024-10-10T16:41:08.090" v="4550" actId="478"/>
          <ac:spMkLst>
            <pc:docMk/>
            <pc:sldMk cId="2093286074" sldId="259"/>
            <ac:spMk id="7" creationId="{7E3AEE65-9B46-6DE2-F34A-DB622843A118}"/>
          </ac:spMkLst>
        </pc:spChg>
        <pc:spChg chg="add del mod">
          <ac:chgData name="Holly Camps (1900595)" userId="31e336fe-b694-4d86-91b4-a0f2bb24498c" providerId="ADAL" clId="{7FD141A5-E637-5D44-A521-CD1BF7C10CB1}" dt="2024-10-10T16:41:16.821" v="4557" actId="478"/>
          <ac:spMkLst>
            <pc:docMk/>
            <pc:sldMk cId="2093286074" sldId="259"/>
            <ac:spMk id="8" creationId="{5E4C0883-5D02-6F9D-5AA7-45AF667FB496}"/>
          </ac:spMkLst>
        </pc:spChg>
        <pc:picChg chg="del">
          <ac:chgData name="Holly Camps (1900595)" userId="31e336fe-b694-4d86-91b4-a0f2bb24498c" providerId="ADAL" clId="{7FD141A5-E637-5D44-A521-CD1BF7C10CB1}" dt="2024-10-10T14:40:03.490" v="4097" actId="478"/>
          <ac:picMkLst>
            <pc:docMk/>
            <pc:sldMk cId="2093286074" sldId="259"/>
            <ac:picMk id="4" creationId="{414C5547-8E0B-6894-04F6-CC47B7E7B3DB}"/>
          </ac:picMkLst>
        </pc:picChg>
        <pc:picChg chg="add mod modCrop">
          <ac:chgData name="Holly Camps (1900595)" userId="31e336fe-b694-4d86-91b4-a0f2bb24498c" providerId="ADAL" clId="{7FD141A5-E637-5D44-A521-CD1BF7C10CB1}" dt="2024-10-10T16:41:40.733" v="4565" actId="1076"/>
          <ac:picMkLst>
            <pc:docMk/>
            <pc:sldMk cId="2093286074" sldId="259"/>
            <ac:picMk id="5" creationId="{088BA446-D9BA-9D24-C97F-35138CAC1E71}"/>
          </ac:picMkLst>
        </pc:picChg>
      </pc:sldChg>
      <pc:sldChg chg="addSp delSp modSp mod modNotesTx">
        <pc:chgData name="Holly Camps (1900595)" userId="31e336fe-b694-4d86-91b4-a0f2bb24498c" providerId="ADAL" clId="{7FD141A5-E637-5D44-A521-CD1BF7C10CB1}" dt="2024-10-08T21:37:05.302" v="2205" actId="1076"/>
        <pc:sldMkLst>
          <pc:docMk/>
          <pc:sldMk cId="4167089088" sldId="260"/>
        </pc:sldMkLst>
        <pc:spChg chg="del mod">
          <ac:chgData name="Holly Camps (1900595)" userId="31e336fe-b694-4d86-91b4-a0f2bb24498c" providerId="ADAL" clId="{7FD141A5-E637-5D44-A521-CD1BF7C10CB1}" dt="2024-10-08T21:36:36.858" v="2197" actId="478"/>
          <ac:spMkLst>
            <pc:docMk/>
            <pc:sldMk cId="4167089088" sldId="260"/>
            <ac:spMk id="2" creationId="{4A78019D-F5F5-318B-0ACA-DD0AE22CBE41}"/>
          </ac:spMkLst>
        </pc:spChg>
        <pc:spChg chg="mod">
          <ac:chgData name="Holly Camps (1900595)" userId="31e336fe-b694-4d86-91b4-a0f2bb24498c" providerId="ADAL" clId="{7FD141A5-E637-5D44-A521-CD1BF7C10CB1}" dt="2024-10-08T21:36:41.596" v="2199" actId="1076"/>
          <ac:spMkLst>
            <pc:docMk/>
            <pc:sldMk cId="4167089088" sldId="260"/>
            <ac:spMk id="3" creationId="{8DE643D2-CF01-7FBF-F462-F4D1FED9C74A}"/>
          </ac:spMkLst>
        </pc:spChg>
        <pc:spChg chg="mod">
          <ac:chgData name="Holly Camps (1900595)" userId="31e336fe-b694-4d86-91b4-a0f2bb24498c" providerId="ADAL" clId="{7FD141A5-E637-5D44-A521-CD1BF7C10CB1}" dt="2024-10-08T21:36:50.019" v="2201" actId="1076"/>
          <ac:spMkLst>
            <pc:docMk/>
            <pc:sldMk cId="4167089088" sldId="260"/>
            <ac:spMk id="4" creationId="{3C914234-C8E5-BA77-4730-89833BC25FB1}"/>
          </ac:spMkLst>
        </pc:spChg>
        <pc:spChg chg="mod">
          <ac:chgData name="Holly Camps (1900595)" userId="31e336fe-b694-4d86-91b4-a0f2bb24498c" providerId="ADAL" clId="{7FD141A5-E637-5D44-A521-CD1BF7C10CB1}" dt="2024-10-08T21:36:55.417" v="2202" actId="1076"/>
          <ac:spMkLst>
            <pc:docMk/>
            <pc:sldMk cId="4167089088" sldId="260"/>
            <ac:spMk id="5" creationId="{DFC2FAEA-84BC-1610-9A1F-49BFDA2DE842}"/>
          </ac:spMkLst>
        </pc:spChg>
        <pc:spChg chg="mod">
          <ac:chgData name="Holly Camps (1900595)" userId="31e336fe-b694-4d86-91b4-a0f2bb24498c" providerId="ADAL" clId="{7FD141A5-E637-5D44-A521-CD1BF7C10CB1}" dt="2024-10-08T21:37:03.492" v="2204" actId="1076"/>
          <ac:spMkLst>
            <pc:docMk/>
            <pc:sldMk cId="4167089088" sldId="260"/>
            <ac:spMk id="6" creationId="{EB976C66-968C-55A1-D615-BA7E97BE4849}"/>
          </ac:spMkLst>
        </pc:spChg>
        <pc:spChg chg="add del mod">
          <ac:chgData name="Holly Camps (1900595)" userId="31e336fe-b694-4d86-91b4-a0f2bb24498c" providerId="ADAL" clId="{7FD141A5-E637-5D44-A521-CD1BF7C10CB1}" dt="2024-10-08T21:36:38.463" v="2198" actId="478"/>
          <ac:spMkLst>
            <pc:docMk/>
            <pc:sldMk cId="4167089088" sldId="260"/>
            <ac:spMk id="11" creationId="{39EC1106-3BBA-E199-0A58-40C7CE2F8D86}"/>
          </ac:spMkLst>
        </pc:spChg>
        <pc:picChg chg="mod">
          <ac:chgData name="Holly Camps (1900595)" userId="31e336fe-b694-4d86-91b4-a0f2bb24498c" providerId="ADAL" clId="{7FD141A5-E637-5D44-A521-CD1BF7C10CB1}" dt="2024-10-08T21:37:00.863" v="2203" actId="1076"/>
          <ac:picMkLst>
            <pc:docMk/>
            <pc:sldMk cId="4167089088" sldId="260"/>
            <ac:picMk id="8" creationId="{29DEF608-A3A4-CD80-A461-F52103DB2606}"/>
          </ac:picMkLst>
        </pc:picChg>
        <pc:picChg chg="mod">
          <ac:chgData name="Holly Camps (1900595)" userId="31e336fe-b694-4d86-91b4-a0f2bb24498c" providerId="ADAL" clId="{7FD141A5-E637-5D44-A521-CD1BF7C10CB1}" dt="2024-10-08T21:37:00.863" v="2203" actId="1076"/>
          <ac:picMkLst>
            <pc:docMk/>
            <pc:sldMk cId="4167089088" sldId="260"/>
            <ac:picMk id="9" creationId="{05C78384-70C1-9987-0F3F-C90C06788C2C}"/>
          </ac:picMkLst>
        </pc:picChg>
        <pc:picChg chg="mod">
          <ac:chgData name="Holly Camps (1900595)" userId="31e336fe-b694-4d86-91b4-a0f2bb24498c" providerId="ADAL" clId="{7FD141A5-E637-5D44-A521-CD1BF7C10CB1}" dt="2024-10-08T21:37:00.863" v="2203" actId="1076"/>
          <ac:picMkLst>
            <pc:docMk/>
            <pc:sldMk cId="4167089088" sldId="260"/>
            <ac:picMk id="10" creationId="{E1DE3FBC-58D3-32D6-87C3-E67B308A13D4}"/>
          </ac:picMkLst>
        </pc:picChg>
        <pc:picChg chg="mod">
          <ac:chgData name="Holly Camps (1900595)" userId="31e336fe-b694-4d86-91b4-a0f2bb24498c" providerId="ADAL" clId="{7FD141A5-E637-5D44-A521-CD1BF7C10CB1}" dt="2024-10-08T21:37:05.302" v="2205" actId="1076"/>
          <ac:picMkLst>
            <pc:docMk/>
            <pc:sldMk cId="4167089088" sldId="260"/>
            <ac:picMk id="12" creationId="{5931E974-0BD0-5DA7-56FC-A6CC58DB62D3}"/>
          </ac:picMkLst>
        </pc:picChg>
      </pc:sldChg>
      <pc:sldChg chg="addSp delSp modSp mod modAnim modNotesTx">
        <pc:chgData name="Holly Camps (1900595)" userId="31e336fe-b694-4d86-91b4-a0f2bb24498c" providerId="ADAL" clId="{7FD141A5-E637-5D44-A521-CD1BF7C10CB1}" dt="2024-10-10T15:26:01.654" v="4203"/>
        <pc:sldMkLst>
          <pc:docMk/>
          <pc:sldMk cId="583222970" sldId="263"/>
        </pc:sldMkLst>
        <pc:spChg chg="del">
          <ac:chgData name="Holly Camps (1900595)" userId="31e336fe-b694-4d86-91b4-a0f2bb24498c" providerId="ADAL" clId="{7FD141A5-E637-5D44-A521-CD1BF7C10CB1}" dt="2024-10-08T21:26:52.296" v="2094" actId="478"/>
          <ac:spMkLst>
            <pc:docMk/>
            <pc:sldMk cId="583222970" sldId="263"/>
            <ac:spMk id="2" creationId="{CC6F5E00-77EC-CED6-2B01-223FA43CDFED}"/>
          </ac:spMkLst>
        </pc:spChg>
        <pc:spChg chg="mod">
          <ac:chgData name="Holly Camps (1900595)" userId="31e336fe-b694-4d86-91b4-a0f2bb24498c" providerId="ADAL" clId="{7FD141A5-E637-5D44-A521-CD1BF7C10CB1}" dt="2024-10-08T21:26:56.692" v="2096" actId="1076"/>
          <ac:spMkLst>
            <pc:docMk/>
            <pc:sldMk cId="583222970" sldId="263"/>
            <ac:spMk id="3" creationId="{543168BD-B036-A889-D3DD-7090389D75EB}"/>
          </ac:spMkLst>
        </pc:spChg>
        <pc:spChg chg="add del mod">
          <ac:chgData name="Holly Camps (1900595)" userId="31e336fe-b694-4d86-91b4-a0f2bb24498c" providerId="ADAL" clId="{7FD141A5-E637-5D44-A521-CD1BF7C10CB1}" dt="2024-10-08T21:26:54.531" v="2095" actId="478"/>
          <ac:spMkLst>
            <pc:docMk/>
            <pc:sldMk cId="583222970" sldId="263"/>
            <ac:spMk id="6" creationId="{F592D3C4-40D0-3FD9-C10A-7DFA7C60E918}"/>
          </ac:spMkLst>
        </pc:spChg>
        <pc:spChg chg="mod">
          <ac:chgData name="Holly Camps (1900595)" userId="31e336fe-b694-4d86-91b4-a0f2bb24498c" providerId="ADAL" clId="{7FD141A5-E637-5D44-A521-CD1BF7C10CB1}" dt="2024-10-08T21:29:05.858" v="2162" actId="113"/>
          <ac:spMkLst>
            <pc:docMk/>
            <pc:sldMk cId="583222970" sldId="263"/>
            <ac:spMk id="17" creationId="{EBA1DFAD-477E-6792-F04C-D73BE128AF65}"/>
          </ac:spMkLst>
        </pc:spChg>
        <pc:spChg chg="mod">
          <ac:chgData name="Holly Camps (1900595)" userId="31e336fe-b694-4d86-91b4-a0f2bb24498c" providerId="ADAL" clId="{7FD141A5-E637-5D44-A521-CD1BF7C10CB1}" dt="2024-10-08T21:29:21.944" v="2181" actId="255"/>
          <ac:spMkLst>
            <pc:docMk/>
            <pc:sldMk cId="583222970" sldId="263"/>
            <ac:spMk id="18" creationId="{0E052557-1036-455E-C274-2B39A5026C71}"/>
          </ac:spMkLst>
        </pc:spChg>
        <pc:spChg chg="mod">
          <ac:chgData name="Holly Camps (1900595)" userId="31e336fe-b694-4d86-91b4-a0f2bb24498c" providerId="ADAL" clId="{7FD141A5-E637-5D44-A521-CD1BF7C10CB1}" dt="2024-10-08T21:29:21.944" v="2181" actId="255"/>
          <ac:spMkLst>
            <pc:docMk/>
            <pc:sldMk cId="583222970" sldId="263"/>
            <ac:spMk id="19" creationId="{674ACB6A-00E6-EB6B-DEB8-9A1DAE3BA7CD}"/>
          </ac:spMkLst>
        </pc:spChg>
        <pc:spChg chg="mod">
          <ac:chgData name="Holly Camps (1900595)" userId="31e336fe-b694-4d86-91b4-a0f2bb24498c" providerId="ADAL" clId="{7FD141A5-E637-5D44-A521-CD1BF7C10CB1}" dt="2024-10-08T21:29:33.520" v="2184" actId="14100"/>
          <ac:spMkLst>
            <pc:docMk/>
            <pc:sldMk cId="583222970" sldId="263"/>
            <ac:spMk id="20" creationId="{D78BC646-1B59-189D-E0A9-C9B124F84DBD}"/>
          </ac:spMkLst>
        </pc:spChg>
        <pc:spChg chg="mod">
          <ac:chgData name="Holly Camps (1900595)" userId="31e336fe-b694-4d86-91b4-a0f2bb24498c" providerId="ADAL" clId="{7FD141A5-E637-5D44-A521-CD1BF7C10CB1}" dt="2024-10-08T21:28:55.741" v="2158" actId="1076"/>
          <ac:spMkLst>
            <pc:docMk/>
            <pc:sldMk cId="583222970" sldId="263"/>
            <ac:spMk id="21" creationId="{39363D99-6A2B-201D-7F8D-8E88A2B7ABA5}"/>
          </ac:spMkLst>
        </pc:spChg>
        <pc:spChg chg="mod">
          <ac:chgData name="Holly Camps (1900595)" userId="31e336fe-b694-4d86-91b4-a0f2bb24498c" providerId="ADAL" clId="{7FD141A5-E637-5D44-A521-CD1BF7C10CB1}" dt="2024-10-08T21:28:55.741" v="2158" actId="1076"/>
          <ac:spMkLst>
            <pc:docMk/>
            <pc:sldMk cId="583222970" sldId="263"/>
            <ac:spMk id="22" creationId="{99C54F33-9A69-BFC9-4A31-FF99D0ECBC3F}"/>
          </ac:spMkLst>
        </pc:spChg>
        <pc:spChg chg="mod">
          <ac:chgData name="Holly Camps (1900595)" userId="31e336fe-b694-4d86-91b4-a0f2bb24498c" providerId="ADAL" clId="{7FD141A5-E637-5D44-A521-CD1BF7C10CB1}" dt="2024-10-08T21:28:55.741" v="2158" actId="1076"/>
          <ac:spMkLst>
            <pc:docMk/>
            <pc:sldMk cId="583222970" sldId="263"/>
            <ac:spMk id="23" creationId="{DC1B148D-5D2B-927F-A5F6-FC647D7F9393}"/>
          </ac:spMkLst>
        </pc:spChg>
        <pc:spChg chg="mod">
          <ac:chgData name="Holly Camps (1900595)" userId="31e336fe-b694-4d86-91b4-a0f2bb24498c" providerId="ADAL" clId="{7FD141A5-E637-5D44-A521-CD1BF7C10CB1}" dt="2024-10-08T21:28:55.741" v="2158" actId="1076"/>
          <ac:spMkLst>
            <pc:docMk/>
            <pc:sldMk cId="583222970" sldId="263"/>
            <ac:spMk id="24" creationId="{F97552AF-72D8-0210-BEE2-5D4DD224DC0D}"/>
          </ac:spMkLst>
        </pc:spChg>
        <pc:picChg chg="add mod modCrop">
          <ac:chgData name="Holly Camps (1900595)" userId="31e336fe-b694-4d86-91b4-a0f2bb24498c" providerId="ADAL" clId="{7FD141A5-E637-5D44-A521-CD1BF7C10CB1}" dt="2024-10-10T09:14:04.927" v="2901" actId="14100"/>
          <ac:picMkLst>
            <pc:docMk/>
            <pc:sldMk cId="583222970" sldId="263"/>
            <ac:picMk id="7" creationId="{329E1EBF-AACD-C123-8D35-7D3F621F7AAE}"/>
          </ac:picMkLst>
        </pc:picChg>
        <pc:picChg chg="mod modCrop">
          <ac:chgData name="Holly Camps (1900595)" userId="31e336fe-b694-4d86-91b4-a0f2bb24498c" providerId="ADAL" clId="{7FD141A5-E637-5D44-A521-CD1BF7C10CB1}" dt="2024-10-08T21:28:47.603" v="2157" actId="1076"/>
          <ac:picMkLst>
            <pc:docMk/>
            <pc:sldMk cId="583222970" sldId="263"/>
            <ac:picMk id="9" creationId="{A8C1DD60-61C3-EA38-9B57-4E3D29AA2E28}"/>
          </ac:picMkLst>
        </pc:picChg>
      </pc:sldChg>
      <pc:sldChg chg="addSp delSp modSp mod modNotesTx">
        <pc:chgData name="Holly Camps (1900595)" userId="31e336fe-b694-4d86-91b4-a0f2bb24498c" providerId="ADAL" clId="{7FD141A5-E637-5D44-A521-CD1BF7C10CB1}" dt="2024-10-10T15:28:04.357" v="4517" actId="478"/>
        <pc:sldMkLst>
          <pc:docMk/>
          <pc:sldMk cId="2057478035" sldId="265"/>
        </pc:sldMkLst>
        <pc:spChg chg="del">
          <ac:chgData name="Holly Camps (1900595)" userId="31e336fe-b694-4d86-91b4-a0f2bb24498c" providerId="ADAL" clId="{7FD141A5-E637-5D44-A521-CD1BF7C10CB1}" dt="2024-10-08T20:40:31.466" v="161" actId="478"/>
          <ac:spMkLst>
            <pc:docMk/>
            <pc:sldMk cId="2057478035" sldId="265"/>
            <ac:spMk id="2" creationId="{BEF1C369-6153-8509-7948-9B660D0E2218}"/>
          </ac:spMkLst>
        </pc:spChg>
        <pc:spChg chg="del">
          <ac:chgData name="Holly Camps (1900595)" userId="31e336fe-b694-4d86-91b4-a0f2bb24498c" providerId="ADAL" clId="{7FD141A5-E637-5D44-A521-CD1BF7C10CB1}" dt="2024-10-08T20:40:26.235" v="160" actId="478"/>
          <ac:spMkLst>
            <pc:docMk/>
            <pc:sldMk cId="2057478035" sldId="265"/>
            <ac:spMk id="3" creationId="{A939EED3-8CBF-4B11-077E-B9BC8B245C4E}"/>
          </ac:spMkLst>
        </pc:spChg>
        <pc:spChg chg="add del mod">
          <ac:chgData name="Holly Camps (1900595)" userId="31e336fe-b694-4d86-91b4-a0f2bb24498c" providerId="ADAL" clId="{7FD141A5-E637-5D44-A521-CD1BF7C10CB1}" dt="2024-10-10T15:28:04.357" v="4517" actId="478"/>
          <ac:spMkLst>
            <pc:docMk/>
            <pc:sldMk cId="2057478035" sldId="265"/>
            <ac:spMk id="5" creationId="{29F93915-D3BC-1A2A-E812-A525DE7706B1}"/>
          </ac:spMkLst>
        </pc:spChg>
        <pc:spChg chg="del">
          <ac:chgData name="Holly Camps (1900595)" userId="31e336fe-b694-4d86-91b4-a0f2bb24498c" providerId="ADAL" clId="{7FD141A5-E637-5D44-A521-CD1BF7C10CB1}" dt="2024-10-08T21:37:17.823" v="2206" actId="478"/>
          <ac:spMkLst>
            <pc:docMk/>
            <pc:sldMk cId="2057478035" sldId="265"/>
            <ac:spMk id="5" creationId="{3EA16053-435E-E563-3226-AE4A491895D2}"/>
          </ac:spMkLst>
        </pc:spChg>
        <pc:spChg chg="mod">
          <ac:chgData name="Holly Camps (1900595)" userId="31e336fe-b694-4d86-91b4-a0f2bb24498c" providerId="ADAL" clId="{7FD141A5-E637-5D44-A521-CD1BF7C10CB1}" dt="2024-10-08T21:37:22.312" v="2207" actId="1076"/>
          <ac:spMkLst>
            <pc:docMk/>
            <pc:sldMk cId="2057478035" sldId="265"/>
            <ac:spMk id="6" creationId="{3AFF3642-FDAB-D1D4-D7B7-2CDAEF397922}"/>
          </ac:spMkLst>
        </pc:spChg>
        <pc:spChg chg="add mod">
          <ac:chgData name="Holly Camps (1900595)" userId="31e336fe-b694-4d86-91b4-a0f2bb24498c" providerId="ADAL" clId="{7FD141A5-E637-5D44-A521-CD1BF7C10CB1}" dt="2024-10-08T20:40:22.647" v="159" actId="207"/>
          <ac:spMkLst>
            <pc:docMk/>
            <pc:sldMk cId="2057478035" sldId="265"/>
            <ac:spMk id="7" creationId="{ED1DDA65-C0F4-364A-385A-E8A0D817F699}"/>
          </ac:spMkLst>
        </pc:spChg>
        <pc:picChg chg="add mod">
          <ac:chgData name="Holly Camps (1900595)" userId="31e336fe-b694-4d86-91b4-a0f2bb24498c" providerId="ADAL" clId="{7FD141A5-E637-5D44-A521-CD1BF7C10CB1}" dt="2024-10-10T12:32:57.363" v="3354"/>
          <ac:picMkLst>
            <pc:docMk/>
            <pc:sldMk cId="2057478035" sldId="265"/>
            <ac:picMk id="2" creationId="{9614B345-9DDA-2EBA-F637-951B419F5F8E}"/>
          </ac:picMkLst>
        </pc:picChg>
        <pc:picChg chg="add mod">
          <ac:chgData name="Holly Camps (1900595)" userId="31e336fe-b694-4d86-91b4-a0f2bb24498c" providerId="ADAL" clId="{7FD141A5-E637-5D44-A521-CD1BF7C10CB1}" dt="2024-10-10T12:32:57.363" v="3354"/>
          <ac:picMkLst>
            <pc:docMk/>
            <pc:sldMk cId="2057478035" sldId="265"/>
            <ac:picMk id="3" creationId="{92598173-A243-2E6C-EE56-FE9F13EF7D99}"/>
          </ac:picMkLst>
        </pc:picChg>
      </pc:sldChg>
      <pc:sldChg chg="addSp delSp modSp mod modNotesTx">
        <pc:chgData name="Holly Camps (1900595)" userId="31e336fe-b694-4d86-91b4-a0f2bb24498c" providerId="ADAL" clId="{7FD141A5-E637-5D44-A521-CD1BF7C10CB1}" dt="2024-10-10T14:43:04.277" v="4123" actId="1076"/>
        <pc:sldMkLst>
          <pc:docMk/>
          <pc:sldMk cId="3054138713" sldId="266"/>
        </pc:sldMkLst>
        <pc:spChg chg="del">
          <ac:chgData name="Holly Camps (1900595)" userId="31e336fe-b694-4d86-91b4-a0f2bb24498c" providerId="ADAL" clId="{7FD141A5-E637-5D44-A521-CD1BF7C10CB1}" dt="2024-10-10T14:42:56.561" v="4120" actId="478"/>
          <ac:spMkLst>
            <pc:docMk/>
            <pc:sldMk cId="3054138713" sldId="266"/>
            <ac:spMk id="2" creationId="{14CBF826-BB86-5928-6D9B-7E811A7A61E4}"/>
          </ac:spMkLst>
        </pc:spChg>
        <pc:spChg chg="mod">
          <ac:chgData name="Holly Camps (1900595)" userId="31e336fe-b694-4d86-91b4-a0f2bb24498c" providerId="ADAL" clId="{7FD141A5-E637-5D44-A521-CD1BF7C10CB1}" dt="2024-10-10T14:43:02.523" v="4122" actId="1076"/>
          <ac:spMkLst>
            <pc:docMk/>
            <pc:sldMk cId="3054138713" sldId="266"/>
            <ac:spMk id="3" creationId="{9AB699D0-C009-719E-3801-387C337A4D26}"/>
          </ac:spMkLst>
        </pc:spChg>
        <pc:spChg chg="add del mod">
          <ac:chgData name="Holly Camps (1900595)" userId="31e336fe-b694-4d86-91b4-a0f2bb24498c" providerId="ADAL" clId="{7FD141A5-E637-5D44-A521-CD1BF7C10CB1}" dt="2024-10-10T14:43:01.185" v="4121" actId="478"/>
          <ac:spMkLst>
            <pc:docMk/>
            <pc:sldMk cId="3054138713" sldId="266"/>
            <ac:spMk id="6" creationId="{8B4BEC3E-B57C-9C1E-A6BA-5AEE185D3969}"/>
          </ac:spMkLst>
        </pc:spChg>
        <pc:picChg chg="add del mod">
          <ac:chgData name="Holly Camps (1900595)" userId="31e336fe-b694-4d86-91b4-a0f2bb24498c" providerId="ADAL" clId="{7FD141A5-E637-5D44-A521-CD1BF7C10CB1}" dt="2024-10-09T19:44:13.789" v="2792" actId="21"/>
          <ac:picMkLst>
            <pc:docMk/>
            <pc:sldMk cId="3054138713" sldId="266"/>
            <ac:picMk id="6" creationId="{664D7364-24B9-9AD4-3814-6F70B5AB1189}"/>
          </ac:picMkLst>
        </pc:picChg>
        <pc:picChg chg="mod">
          <ac:chgData name="Holly Camps (1900595)" userId="31e336fe-b694-4d86-91b4-a0f2bb24498c" providerId="ADAL" clId="{7FD141A5-E637-5D44-A521-CD1BF7C10CB1}" dt="2024-10-10T14:43:04.277" v="4123" actId="1076"/>
          <ac:picMkLst>
            <pc:docMk/>
            <pc:sldMk cId="3054138713" sldId="266"/>
            <ac:picMk id="10" creationId="{47E65F51-4020-A7ED-6392-72A5AEA33A26}"/>
          </ac:picMkLst>
        </pc:picChg>
        <pc:picChg chg="add del mod">
          <ac:chgData name="Holly Camps (1900595)" userId="31e336fe-b694-4d86-91b4-a0f2bb24498c" providerId="ADAL" clId="{7FD141A5-E637-5D44-A521-CD1BF7C10CB1}" dt="2024-10-09T19:44:13.789" v="2792" actId="21"/>
          <ac:picMkLst>
            <pc:docMk/>
            <pc:sldMk cId="3054138713" sldId="266"/>
            <ac:picMk id="11" creationId="{225E4239-3C0A-95F7-90F7-0E9018F114F1}"/>
          </ac:picMkLst>
        </pc:picChg>
      </pc:sldChg>
      <pc:sldChg chg="addSp delSp modSp mod modNotesTx">
        <pc:chgData name="Holly Camps (1900595)" userId="31e336fe-b694-4d86-91b4-a0f2bb24498c" providerId="ADAL" clId="{7FD141A5-E637-5D44-A521-CD1BF7C10CB1}" dt="2024-10-10T16:41:57.896" v="4571" actId="478"/>
        <pc:sldMkLst>
          <pc:docMk/>
          <pc:sldMk cId="3137401230" sldId="267"/>
        </pc:sldMkLst>
        <pc:spChg chg="del">
          <ac:chgData name="Holly Camps (1900595)" userId="31e336fe-b694-4d86-91b4-a0f2bb24498c" providerId="ADAL" clId="{7FD141A5-E637-5D44-A521-CD1BF7C10CB1}" dt="2024-10-08T21:37:25.451" v="2208" actId="478"/>
          <ac:spMkLst>
            <pc:docMk/>
            <pc:sldMk cId="3137401230" sldId="267"/>
            <ac:spMk id="2" creationId="{E64F8E47-E860-42ED-155B-6BAF6240637F}"/>
          </ac:spMkLst>
        </pc:spChg>
        <pc:spChg chg="mod">
          <ac:chgData name="Holly Camps (1900595)" userId="31e336fe-b694-4d86-91b4-a0f2bb24498c" providerId="ADAL" clId="{7FD141A5-E637-5D44-A521-CD1BF7C10CB1}" dt="2024-10-10T15:29:00.636" v="4522" actId="1035"/>
          <ac:spMkLst>
            <pc:docMk/>
            <pc:sldMk cId="3137401230" sldId="267"/>
            <ac:spMk id="3" creationId="{8BC5BB64-9C5C-0E1F-954F-C30B833362EB}"/>
          </ac:spMkLst>
        </pc:spChg>
        <pc:spChg chg="mod">
          <ac:chgData name="Holly Camps (1900595)" userId="31e336fe-b694-4d86-91b4-a0f2bb24498c" providerId="ADAL" clId="{7FD141A5-E637-5D44-A521-CD1BF7C10CB1}" dt="2024-10-10T15:28:42.636" v="4520" actId="1076"/>
          <ac:spMkLst>
            <pc:docMk/>
            <pc:sldMk cId="3137401230" sldId="267"/>
            <ac:spMk id="4" creationId="{13C838C2-3F81-03A1-BC7A-E5BD531A1C86}"/>
          </ac:spMkLst>
        </pc:spChg>
        <pc:spChg chg="del mod">
          <ac:chgData name="Holly Camps (1900595)" userId="31e336fe-b694-4d86-91b4-a0f2bb24498c" providerId="ADAL" clId="{7FD141A5-E637-5D44-A521-CD1BF7C10CB1}" dt="2024-10-10T16:41:57.896" v="4571" actId="478"/>
          <ac:spMkLst>
            <pc:docMk/>
            <pc:sldMk cId="3137401230" sldId="267"/>
            <ac:spMk id="5" creationId="{73BC1377-BF55-82FB-B4A4-FB7D889C16BA}"/>
          </ac:spMkLst>
        </pc:spChg>
        <pc:spChg chg="add del mod">
          <ac:chgData name="Holly Camps (1900595)" userId="31e336fe-b694-4d86-91b4-a0f2bb24498c" providerId="ADAL" clId="{7FD141A5-E637-5D44-A521-CD1BF7C10CB1}" dt="2024-10-08T21:37:30.599" v="2211" actId="478"/>
          <ac:spMkLst>
            <pc:docMk/>
            <pc:sldMk cId="3137401230" sldId="267"/>
            <ac:spMk id="7" creationId="{72A18043-960A-AD3E-2F69-0AF4E4A8B05F}"/>
          </ac:spMkLst>
        </pc:spChg>
        <pc:spChg chg="del mod">
          <ac:chgData name="Holly Camps (1900595)" userId="31e336fe-b694-4d86-91b4-a0f2bb24498c" providerId="ADAL" clId="{7FD141A5-E637-5D44-A521-CD1BF7C10CB1}" dt="2024-10-10T15:30:19.600" v="4533" actId="478"/>
          <ac:spMkLst>
            <pc:docMk/>
            <pc:sldMk cId="3137401230" sldId="267"/>
            <ac:spMk id="8" creationId="{1C2AFFBF-8959-4471-0734-436E5248A888}"/>
          </ac:spMkLst>
        </pc:spChg>
      </pc:sldChg>
      <pc:sldChg chg="addSp delSp modSp mod modNotesTx">
        <pc:chgData name="Holly Camps (1900595)" userId="31e336fe-b694-4d86-91b4-a0f2bb24498c" providerId="ADAL" clId="{7FD141A5-E637-5D44-A521-CD1BF7C10CB1}" dt="2024-10-10T21:12:53.200" v="4726" actId="1076"/>
        <pc:sldMkLst>
          <pc:docMk/>
          <pc:sldMk cId="1608676257" sldId="268"/>
        </pc:sldMkLst>
        <pc:spChg chg="del mod">
          <ac:chgData name="Holly Camps (1900595)" userId="31e336fe-b694-4d86-91b4-a0f2bb24498c" providerId="ADAL" clId="{7FD141A5-E637-5D44-A521-CD1BF7C10CB1}" dt="2024-10-10T16:40:49.732" v="4543" actId="478"/>
          <ac:spMkLst>
            <pc:docMk/>
            <pc:sldMk cId="1608676257" sldId="268"/>
            <ac:spMk id="2" creationId="{0877A572-82B7-0119-FAE4-45BE15D3C99C}"/>
          </ac:spMkLst>
        </pc:spChg>
        <pc:spChg chg="mod">
          <ac:chgData name="Holly Camps (1900595)" userId="31e336fe-b694-4d86-91b4-a0f2bb24498c" providerId="ADAL" clId="{7FD141A5-E637-5D44-A521-CD1BF7C10CB1}" dt="2024-10-10T16:40:51.448" v="4544" actId="1076"/>
          <ac:spMkLst>
            <pc:docMk/>
            <pc:sldMk cId="1608676257" sldId="268"/>
            <ac:spMk id="3" creationId="{EE7A0FBE-758B-7E94-455F-AC5C58CEAFE4}"/>
          </ac:spMkLst>
        </pc:spChg>
        <pc:spChg chg="add del mod">
          <ac:chgData name="Holly Camps (1900595)" userId="31e336fe-b694-4d86-91b4-a0f2bb24498c" providerId="ADAL" clId="{7FD141A5-E637-5D44-A521-CD1BF7C10CB1}" dt="2024-10-10T16:40:53.146" v="4545" actId="478"/>
          <ac:spMkLst>
            <pc:docMk/>
            <pc:sldMk cId="1608676257" sldId="268"/>
            <ac:spMk id="7" creationId="{E745062D-0AEB-0515-3157-DE9B556BA694}"/>
          </ac:spMkLst>
        </pc:spChg>
        <pc:picChg chg="del">
          <ac:chgData name="Holly Camps (1900595)" userId="31e336fe-b694-4d86-91b4-a0f2bb24498c" providerId="ADAL" clId="{7FD141A5-E637-5D44-A521-CD1BF7C10CB1}" dt="2024-10-10T14:39:24.880" v="4092" actId="478"/>
          <ac:picMkLst>
            <pc:docMk/>
            <pc:sldMk cId="1608676257" sldId="268"/>
            <ac:picMk id="4" creationId="{8BAE43FD-52E5-9DDE-49D2-14B55769E014}"/>
          </ac:picMkLst>
        </pc:picChg>
        <pc:picChg chg="add del mod">
          <ac:chgData name="Holly Camps (1900595)" userId="31e336fe-b694-4d86-91b4-a0f2bb24498c" providerId="ADAL" clId="{7FD141A5-E637-5D44-A521-CD1BF7C10CB1}" dt="2024-10-10T21:12:42.633" v="4723" actId="478"/>
          <ac:picMkLst>
            <pc:docMk/>
            <pc:sldMk cId="1608676257" sldId="268"/>
            <ac:picMk id="5" creationId="{AF89C420-3E40-8479-E1E5-72F9E24D1454}"/>
          </ac:picMkLst>
        </pc:picChg>
        <pc:picChg chg="add mod">
          <ac:chgData name="Holly Camps (1900595)" userId="31e336fe-b694-4d86-91b4-a0f2bb24498c" providerId="ADAL" clId="{7FD141A5-E637-5D44-A521-CD1BF7C10CB1}" dt="2024-10-10T21:12:53.200" v="4726" actId="1076"/>
          <ac:picMkLst>
            <pc:docMk/>
            <pc:sldMk cId="1608676257" sldId="268"/>
            <ac:picMk id="8" creationId="{B3B032FD-C123-F51F-4C6A-55F2B96C31AE}"/>
          </ac:picMkLst>
        </pc:picChg>
        <pc:picChg chg="mod">
          <ac:chgData name="Holly Camps (1900595)" userId="31e336fe-b694-4d86-91b4-a0f2bb24498c" providerId="ADAL" clId="{7FD141A5-E637-5D44-A521-CD1BF7C10CB1}" dt="2024-10-10T21:12:46.459" v="4724" actId="1076"/>
          <ac:picMkLst>
            <pc:docMk/>
            <pc:sldMk cId="1608676257" sldId="268"/>
            <ac:picMk id="5122" creationId="{DB98D9A6-FB23-C0A1-DDE4-5E78A4E66477}"/>
          </ac:picMkLst>
        </pc:picChg>
      </pc:sldChg>
      <pc:sldChg chg="addSp delSp modSp mod modNotesTx">
        <pc:chgData name="Holly Camps (1900595)" userId="31e336fe-b694-4d86-91b4-a0f2bb24498c" providerId="ADAL" clId="{7FD141A5-E637-5D44-A521-CD1BF7C10CB1}" dt="2024-10-10T16:41:36.935" v="4564" actId="1076"/>
        <pc:sldMkLst>
          <pc:docMk/>
          <pc:sldMk cId="3823062854" sldId="269"/>
        </pc:sldMkLst>
        <pc:spChg chg="del mod">
          <ac:chgData name="Holly Camps (1900595)" userId="31e336fe-b694-4d86-91b4-a0f2bb24498c" providerId="ADAL" clId="{7FD141A5-E637-5D44-A521-CD1BF7C10CB1}" dt="2024-10-10T16:41:31.259" v="4561" actId="478"/>
          <ac:spMkLst>
            <pc:docMk/>
            <pc:sldMk cId="3823062854" sldId="269"/>
            <ac:spMk id="2" creationId="{160DC510-AECB-E171-A83D-109EBD3F8F54}"/>
          </ac:spMkLst>
        </pc:spChg>
        <pc:spChg chg="mod">
          <ac:chgData name="Holly Camps (1900595)" userId="31e336fe-b694-4d86-91b4-a0f2bb24498c" providerId="ADAL" clId="{7FD141A5-E637-5D44-A521-CD1BF7C10CB1}" dt="2024-10-10T16:41:35.042" v="4563" actId="1076"/>
          <ac:spMkLst>
            <pc:docMk/>
            <pc:sldMk cId="3823062854" sldId="269"/>
            <ac:spMk id="3" creationId="{D4E097DF-6AC9-EB65-E91B-D473F5978AD5}"/>
          </ac:spMkLst>
        </pc:spChg>
        <pc:spChg chg="add del mod">
          <ac:chgData name="Holly Camps (1900595)" userId="31e336fe-b694-4d86-91b4-a0f2bb24498c" providerId="ADAL" clId="{7FD141A5-E637-5D44-A521-CD1BF7C10CB1}" dt="2024-10-10T16:41:33.023" v="4562" actId="478"/>
          <ac:spMkLst>
            <pc:docMk/>
            <pc:sldMk cId="3823062854" sldId="269"/>
            <ac:spMk id="7" creationId="{0A207430-B22D-E2E7-79D3-58184D1A5FBF}"/>
          </ac:spMkLst>
        </pc:spChg>
        <pc:picChg chg="add mod modCrop">
          <ac:chgData name="Holly Camps (1900595)" userId="31e336fe-b694-4d86-91b4-a0f2bb24498c" providerId="ADAL" clId="{7FD141A5-E637-5D44-A521-CD1BF7C10CB1}" dt="2024-10-10T16:41:36.935" v="4564" actId="1076"/>
          <ac:picMkLst>
            <pc:docMk/>
            <pc:sldMk cId="3823062854" sldId="269"/>
            <ac:picMk id="4" creationId="{DA9E07C0-CB17-4A32-06F3-1532C97C0396}"/>
          </ac:picMkLst>
        </pc:picChg>
        <pc:picChg chg="del">
          <ac:chgData name="Holly Camps (1900595)" userId="31e336fe-b694-4d86-91b4-a0f2bb24498c" providerId="ADAL" clId="{7FD141A5-E637-5D44-A521-CD1BF7C10CB1}" dt="2024-10-10T14:40:18.654" v="4103" actId="478"/>
          <ac:picMkLst>
            <pc:docMk/>
            <pc:sldMk cId="3823062854" sldId="269"/>
            <ac:picMk id="5" creationId="{DBC08FB3-711B-3029-2652-4466986CE98A}"/>
          </ac:picMkLst>
        </pc:picChg>
      </pc:sldChg>
      <pc:sldChg chg="addSp delSp modSp mod modNotesTx">
        <pc:chgData name="Holly Camps (1900595)" userId="31e336fe-b694-4d86-91b4-a0f2bb24498c" providerId="ADAL" clId="{7FD141A5-E637-5D44-A521-CD1BF7C10CB1}" dt="2024-10-10T21:27:53.608" v="4731" actId="1076"/>
        <pc:sldMkLst>
          <pc:docMk/>
          <pc:sldMk cId="4158315177" sldId="270"/>
        </pc:sldMkLst>
        <pc:spChg chg="del">
          <ac:chgData name="Holly Camps (1900595)" userId="31e336fe-b694-4d86-91b4-a0f2bb24498c" providerId="ADAL" clId="{7FD141A5-E637-5D44-A521-CD1BF7C10CB1}" dt="2024-10-10T16:41:43.888" v="4566" actId="478"/>
          <ac:spMkLst>
            <pc:docMk/>
            <pc:sldMk cId="4158315177" sldId="270"/>
            <ac:spMk id="2" creationId="{F6B37AAB-7947-A201-02BE-3211ACA04701}"/>
          </ac:spMkLst>
        </pc:spChg>
        <pc:spChg chg="mod">
          <ac:chgData name="Holly Camps (1900595)" userId="31e336fe-b694-4d86-91b4-a0f2bb24498c" providerId="ADAL" clId="{7FD141A5-E637-5D44-A521-CD1BF7C10CB1}" dt="2024-10-10T16:41:49.621" v="4569" actId="2711"/>
          <ac:spMkLst>
            <pc:docMk/>
            <pc:sldMk cId="4158315177" sldId="270"/>
            <ac:spMk id="3" creationId="{221C8C53-322B-5961-4142-6304DBF22B51}"/>
          </ac:spMkLst>
        </pc:spChg>
        <pc:spChg chg="add del mod">
          <ac:chgData name="Holly Camps (1900595)" userId="31e336fe-b694-4d86-91b4-a0f2bb24498c" providerId="ADAL" clId="{7FD141A5-E637-5D44-A521-CD1BF7C10CB1}" dt="2024-10-10T16:41:45.541" v="4567" actId="478"/>
          <ac:spMkLst>
            <pc:docMk/>
            <pc:sldMk cId="4158315177" sldId="270"/>
            <ac:spMk id="7" creationId="{A0AF1B35-F326-1C0B-373F-FEED5514A851}"/>
          </ac:spMkLst>
        </pc:spChg>
        <pc:picChg chg="del">
          <ac:chgData name="Holly Camps (1900595)" userId="31e336fe-b694-4d86-91b4-a0f2bb24498c" providerId="ADAL" clId="{7FD141A5-E637-5D44-A521-CD1BF7C10CB1}" dt="2024-10-10T14:40:34.084" v="4110" actId="478"/>
          <ac:picMkLst>
            <pc:docMk/>
            <pc:sldMk cId="4158315177" sldId="270"/>
            <ac:picMk id="4" creationId="{E19BE3FF-0958-457D-7C4D-AD4C6CAC58CA}"/>
          </ac:picMkLst>
        </pc:picChg>
        <pc:picChg chg="add mod modCrop">
          <ac:chgData name="Holly Camps (1900595)" userId="31e336fe-b694-4d86-91b4-a0f2bb24498c" providerId="ADAL" clId="{7FD141A5-E637-5D44-A521-CD1BF7C10CB1}" dt="2024-10-10T21:27:53.608" v="4731" actId="1076"/>
          <ac:picMkLst>
            <pc:docMk/>
            <pc:sldMk cId="4158315177" sldId="270"/>
            <ac:picMk id="5" creationId="{4C692CED-4391-53AA-E7E0-510CA6F0AE5D}"/>
          </ac:picMkLst>
        </pc:picChg>
      </pc:sldChg>
      <pc:sldChg chg="addSp delSp modSp mod ord">
        <pc:chgData name="Holly Camps (1900595)" userId="31e336fe-b694-4d86-91b4-a0f2bb24498c" providerId="ADAL" clId="{7FD141A5-E637-5D44-A521-CD1BF7C10CB1}" dt="2024-10-10T14:42:52.345" v="4119" actId="1076"/>
        <pc:sldMkLst>
          <pc:docMk/>
          <pc:sldMk cId="1340501176" sldId="271"/>
        </pc:sldMkLst>
        <pc:spChg chg="del">
          <ac:chgData name="Holly Camps (1900595)" userId="31e336fe-b694-4d86-91b4-a0f2bb24498c" providerId="ADAL" clId="{7FD141A5-E637-5D44-A521-CD1BF7C10CB1}" dt="2024-10-10T14:42:46.305" v="4116" actId="478"/>
          <ac:spMkLst>
            <pc:docMk/>
            <pc:sldMk cId="1340501176" sldId="271"/>
            <ac:spMk id="2" creationId="{72781393-5A91-C06E-76B0-6FB52F2D8133}"/>
          </ac:spMkLst>
        </pc:spChg>
        <pc:spChg chg="mod">
          <ac:chgData name="Holly Camps (1900595)" userId="31e336fe-b694-4d86-91b4-a0f2bb24498c" providerId="ADAL" clId="{7FD141A5-E637-5D44-A521-CD1BF7C10CB1}" dt="2024-10-10T14:42:47.817" v="4117" actId="1076"/>
          <ac:spMkLst>
            <pc:docMk/>
            <pc:sldMk cId="1340501176" sldId="271"/>
            <ac:spMk id="3" creationId="{147C5454-62AD-9987-3AF2-04000AD7F3C8}"/>
          </ac:spMkLst>
        </pc:spChg>
        <pc:spChg chg="mod">
          <ac:chgData name="Holly Camps (1900595)" userId="31e336fe-b694-4d86-91b4-a0f2bb24498c" providerId="ADAL" clId="{7FD141A5-E637-5D44-A521-CD1BF7C10CB1}" dt="2024-10-10T14:42:52.345" v="4119" actId="1076"/>
          <ac:spMkLst>
            <pc:docMk/>
            <pc:sldMk cId="1340501176" sldId="271"/>
            <ac:spMk id="4" creationId="{D1075DFE-B68A-AE4B-FEEE-80F3BC9DE1F1}"/>
          </ac:spMkLst>
        </pc:spChg>
        <pc:spChg chg="add del mod">
          <ac:chgData name="Holly Camps (1900595)" userId="31e336fe-b694-4d86-91b4-a0f2bb24498c" providerId="ADAL" clId="{7FD141A5-E637-5D44-A521-CD1BF7C10CB1}" dt="2024-10-10T14:42:49.091" v="4118" actId="478"/>
          <ac:spMkLst>
            <pc:docMk/>
            <pc:sldMk cId="1340501176" sldId="271"/>
            <ac:spMk id="10" creationId="{ADAE5CE1-844F-BCF7-5BC9-60A2E1534AA9}"/>
          </ac:spMkLst>
        </pc:spChg>
        <pc:picChg chg="add del mod">
          <ac:chgData name="Holly Camps (1900595)" userId="31e336fe-b694-4d86-91b4-a0f2bb24498c" providerId="ADAL" clId="{7FD141A5-E637-5D44-A521-CD1BF7C10CB1}" dt="2024-10-10T12:32:54.204" v="3353" actId="21"/>
          <ac:picMkLst>
            <pc:docMk/>
            <pc:sldMk cId="1340501176" sldId="271"/>
            <ac:picMk id="5" creationId="{D459A6BD-07FA-FE83-40DD-6450DE19930E}"/>
          </ac:picMkLst>
        </pc:picChg>
        <pc:picChg chg="mod">
          <ac:chgData name="Holly Camps (1900595)" userId="31e336fe-b694-4d86-91b4-a0f2bb24498c" providerId="ADAL" clId="{7FD141A5-E637-5D44-A521-CD1BF7C10CB1}" dt="2024-10-10T14:42:52.345" v="4119" actId="1076"/>
          <ac:picMkLst>
            <pc:docMk/>
            <pc:sldMk cId="1340501176" sldId="271"/>
            <ac:picMk id="6" creationId="{E04CF93D-5E91-EDD8-9C92-2AD5FD27DFA8}"/>
          </ac:picMkLst>
        </pc:picChg>
        <pc:picChg chg="add del mod">
          <ac:chgData name="Holly Camps (1900595)" userId="31e336fe-b694-4d86-91b4-a0f2bb24498c" providerId="ADAL" clId="{7FD141A5-E637-5D44-A521-CD1BF7C10CB1}" dt="2024-10-10T12:32:54.204" v="3353" actId="21"/>
          <ac:picMkLst>
            <pc:docMk/>
            <pc:sldMk cId="1340501176" sldId="271"/>
            <ac:picMk id="7" creationId="{DA09BD99-EA04-43D7-42A5-81120B723C30}"/>
          </ac:picMkLst>
        </pc:picChg>
      </pc:sldChg>
      <pc:sldChg chg="addSp delSp modSp mod delAnim modAnim modNotesTx">
        <pc:chgData name="Holly Camps (1900595)" userId="31e336fe-b694-4d86-91b4-a0f2bb24498c" providerId="ADAL" clId="{7FD141A5-E637-5D44-A521-CD1BF7C10CB1}" dt="2024-10-10T21:10:15.630" v="4719"/>
        <pc:sldMkLst>
          <pc:docMk/>
          <pc:sldMk cId="2794451883" sldId="272"/>
        </pc:sldMkLst>
        <pc:spChg chg="del mod">
          <ac:chgData name="Holly Camps (1900595)" userId="31e336fe-b694-4d86-91b4-a0f2bb24498c" providerId="ADAL" clId="{7FD141A5-E637-5D44-A521-CD1BF7C10CB1}" dt="2024-10-10T14:43:21.413" v="4131" actId="478"/>
          <ac:spMkLst>
            <pc:docMk/>
            <pc:sldMk cId="2794451883" sldId="272"/>
            <ac:spMk id="2" creationId="{1A14C72A-B46A-48B1-CD57-DC07695EFCF5}"/>
          </ac:spMkLst>
        </pc:spChg>
        <pc:spChg chg="mod">
          <ac:chgData name="Holly Camps (1900595)" userId="31e336fe-b694-4d86-91b4-a0f2bb24498c" providerId="ADAL" clId="{7FD141A5-E637-5D44-A521-CD1BF7C10CB1}" dt="2024-10-10T14:43:23.211" v="4132" actId="1076"/>
          <ac:spMkLst>
            <pc:docMk/>
            <pc:sldMk cId="2794451883" sldId="272"/>
            <ac:spMk id="3" creationId="{8E7AA5F1-435B-387B-2C9F-13D05C78AC5E}"/>
          </ac:spMkLst>
        </pc:spChg>
        <pc:spChg chg="add del mod">
          <ac:chgData name="Holly Camps (1900595)" userId="31e336fe-b694-4d86-91b4-a0f2bb24498c" providerId="ADAL" clId="{7FD141A5-E637-5D44-A521-CD1BF7C10CB1}" dt="2024-10-08T21:21:51.566" v="2010" actId="478"/>
          <ac:spMkLst>
            <pc:docMk/>
            <pc:sldMk cId="2794451883" sldId="272"/>
            <ac:spMk id="4" creationId="{9FC9BFA5-06B9-EE30-DCD7-948475DB9875}"/>
          </ac:spMkLst>
        </pc:spChg>
        <pc:spChg chg="add del mod">
          <ac:chgData name="Holly Camps (1900595)" userId="31e336fe-b694-4d86-91b4-a0f2bb24498c" providerId="ADAL" clId="{7FD141A5-E637-5D44-A521-CD1BF7C10CB1}" dt="2024-10-08T21:21:52.822" v="2011" actId="478"/>
          <ac:spMkLst>
            <pc:docMk/>
            <pc:sldMk cId="2794451883" sldId="272"/>
            <ac:spMk id="5" creationId="{81DD3760-1D66-621C-1071-14EA39EA6455}"/>
          </ac:spMkLst>
        </pc:spChg>
        <pc:spChg chg="add del mod">
          <ac:chgData name="Holly Camps (1900595)" userId="31e336fe-b694-4d86-91b4-a0f2bb24498c" providerId="ADAL" clId="{7FD141A5-E637-5D44-A521-CD1BF7C10CB1}" dt="2024-10-08T21:21:54.022" v="2012" actId="478"/>
          <ac:spMkLst>
            <pc:docMk/>
            <pc:sldMk cId="2794451883" sldId="272"/>
            <ac:spMk id="6" creationId="{EA6F3DC8-1474-F49D-DFAC-6FC6FF5348CB}"/>
          </ac:spMkLst>
        </pc:spChg>
        <pc:spChg chg="add del mod">
          <ac:chgData name="Holly Camps (1900595)" userId="31e336fe-b694-4d86-91b4-a0f2bb24498c" providerId="ADAL" clId="{7FD141A5-E637-5D44-A521-CD1BF7C10CB1}" dt="2024-10-08T21:22:57.540" v="2032" actId="478"/>
          <ac:spMkLst>
            <pc:docMk/>
            <pc:sldMk cId="2794451883" sldId="272"/>
            <ac:spMk id="7" creationId="{4974FB35-563A-9F8A-1410-9820E95F080F}"/>
          </ac:spMkLst>
        </pc:spChg>
        <pc:spChg chg="add del mod">
          <ac:chgData name="Holly Camps (1900595)" userId="31e336fe-b694-4d86-91b4-a0f2bb24498c" providerId="ADAL" clId="{7FD141A5-E637-5D44-A521-CD1BF7C10CB1}" dt="2024-10-08T21:22:58.809" v="2033" actId="478"/>
          <ac:spMkLst>
            <pc:docMk/>
            <pc:sldMk cId="2794451883" sldId="272"/>
            <ac:spMk id="8" creationId="{1B58E037-21A3-7D9F-7DCE-F7E4EDDD7C64}"/>
          </ac:spMkLst>
        </pc:spChg>
        <pc:spChg chg="add del mod">
          <ac:chgData name="Holly Camps (1900595)" userId="31e336fe-b694-4d86-91b4-a0f2bb24498c" providerId="ADAL" clId="{7FD141A5-E637-5D44-A521-CD1BF7C10CB1}" dt="2024-10-10T14:43:24.497" v="4133" actId="478"/>
          <ac:spMkLst>
            <pc:docMk/>
            <pc:sldMk cId="2794451883" sldId="272"/>
            <ac:spMk id="13" creationId="{32145830-E0CB-AB31-85C0-1F779FA38ED4}"/>
          </ac:spMkLst>
        </pc:spChg>
        <pc:spChg chg="add del mod">
          <ac:chgData name="Holly Camps (1900595)" userId="31e336fe-b694-4d86-91b4-a0f2bb24498c" providerId="ADAL" clId="{7FD141A5-E637-5D44-A521-CD1BF7C10CB1}" dt="2024-10-08T21:23:00.093" v="2034" actId="478"/>
          <ac:spMkLst>
            <pc:docMk/>
            <pc:sldMk cId="2794451883" sldId="272"/>
            <ac:spMk id="13" creationId="{BFB20E3E-22D3-62A6-A938-8788531C34CB}"/>
          </ac:spMkLst>
        </pc:spChg>
        <pc:spChg chg="add mod">
          <ac:chgData name="Holly Camps (1900595)" userId="31e336fe-b694-4d86-91b4-a0f2bb24498c" providerId="ADAL" clId="{7FD141A5-E637-5D44-A521-CD1BF7C10CB1}" dt="2024-10-10T21:05:32.444" v="4657" actId="1076"/>
          <ac:spMkLst>
            <pc:docMk/>
            <pc:sldMk cId="2794451883" sldId="272"/>
            <ac:spMk id="15" creationId="{286C99AF-2F6D-C7E2-296E-1A93DEEEDAF1}"/>
          </ac:spMkLst>
        </pc:spChg>
        <pc:spChg chg="add del mod">
          <ac:chgData name="Holly Camps (1900595)" userId="31e336fe-b694-4d86-91b4-a0f2bb24498c" providerId="ADAL" clId="{7FD141A5-E637-5D44-A521-CD1BF7C10CB1}" dt="2024-10-10T14:37:45.976" v="4074" actId="478"/>
          <ac:spMkLst>
            <pc:docMk/>
            <pc:sldMk cId="2794451883" sldId="272"/>
            <ac:spMk id="17" creationId="{00E05435-EB89-6192-DC5A-3ED2956F3634}"/>
          </ac:spMkLst>
        </pc:spChg>
        <pc:grpChg chg="add mod">
          <ac:chgData name="Holly Camps (1900595)" userId="31e336fe-b694-4d86-91b4-a0f2bb24498c" providerId="ADAL" clId="{7FD141A5-E637-5D44-A521-CD1BF7C10CB1}" dt="2024-10-10T21:03:59.140" v="4579" actId="1076"/>
          <ac:grpSpMkLst>
            <pc:docMk/>
            <pc:sldMk cId="2794451883" sldId="272"/>
            <ac:grpSpMk id="5" creationId="{F1ADE375-DEED-D537-8CFD-54D2DB01510B}"/>
          </ac:grpSpMkLst>
        </pc:grpChg>
        <pc:picChg chg="add del mod">
          <ac:chgData name="Holly Camps (1900595)" userId="31e336fe-b694-4d86-91b4-a0f2bb24498c" providerId="ADAL" clId="{7FD141A5-E637-5D44-A521-CD1BF7C10CB1}" dt="2024-10-10T14:37:43.763" v="4073" actId="478"/>
          <ac:picMkLst>
            <pc:docMk/>
            <pc:sldMk cId="2794451883" sldId="272"/>
            <ac:picMk id="4" creationId="{CE1E2EE4-DD53-0516-493E-8EFE769764D4}"/>
          </ac:picMkLst>
        </pc:picChg>
        <pc:picChg chg="mod">
          <ac:chgData name="Holly Camps (1900595)" userId="31e336fe-b694-4d86-91b4-a0f2bb24498c" providerId="ADAL" clId="{7FD141A5-E637-5D44-A521-CD1BF7C10CB1}" dt="2024-10-10T21:03:59.140" v="4579" actId="1076"/>
          <ac:picMkLst>
            <pc:docMk/>
            <pc:sldMk cId="2794451883" sldId="272"/>
            <ac:picMk id="6" creationId="{EBFF6A34-7781-AF83-E8C6-8CE6CD7BA555}"/>
          </ac:picMkLst>
        </pc:picChg>
        <pc:picChg chg="mod">
          <ac:chgData name="Holly Camps (1900595)" userId="31e336fe-b694-4d86-91b4-a0f2bb24498c" providerId="ADAL" clId="{7FD141A5-E637-5D44-A521-CD1BF7C10CB1}" dt="2024-10-10T21:03:59.140" v="4579" actId="1076"/>
          <ac:picMkLst>
            <pc:docMk/>
            <pc:sldMk cId="2794451883" sldId="272"/>
            <ac:picMk id="7" creationId="{F2B50F4C-2B90-4CB9-76A3-BBD919DE9FB8}"/>
          </ac:picMkLst>
        </pc:picChg>
        <pc:picChg chg="mod">
          <ac:chgData name="Holly Camps (1900595)" userId="31e336fe-b694-4d86-91b4-a0f2bb24498c" providerId="ADAL" clId="{7FD141A5-E637-5D44-A521-CD1BF7C10CB1}" dt="2024-10-08T21:24:49.624" v="2069" actId="1076"/>
          <ac:picMkLst>
            <pc:docMk/>
            <pc:sldMk cId="2794451883" sldId="272"/>
            <ac:picMk id="9" creationId="{291F9DAD-757A-FE11-A151-259D99797538}"/>
          </ac:picMkLst>
        </pc:picChg>
        <pc:picChg chg="mod">
          <ac:chgData name="Holly Camps (1900595)" userId="31e336fe-b694-4d86-91b4-a0f2bb24498c" providerId="ADAL" clId="{7FD141A5-E637-5D44-A521-CD1BF7C10CB1}" dt="2024-10-08T21:24:46.642" v="2068" actId="1076"/>
          <ac:picMkLst>
            <pc:docMk/>
            <pc:sldMk cId="2794451883" sldId="272"/>
            <ac:picMk id="10" creationId="{1D31F14C-29B7-D96C-AA2B-BE9284055E19}"/>
          </ac:picMkLst>
        </pc:picChg>
        <pc:picChg chg="mod">
          <ac:chgData name="Holly Camps (1900595)" userId="31e336fe-b694-4d86-91b4-a0f2bb24498c" providerId="ADAL" clId="{7FD141A5-E637-5D44-A521-CD1BF7C10CB1}" dt="2024-10-10T14:43:41.318" v="4142" actId="1076"/>
          <ac:picMkLst>
            <pc:docMk/>
            <pc:sldMk cId="2794451883" sldId="272"/>
            <ac:picMk id="11" creationId="{94F681AE-871F-9F06-0FA7-7072493CB235}"/>
          </ac:picMkLst>
        </pc:picChg>
        <pc:picChg chg="del mod">
          <ac:chgData name="Holly Camps (1900595)" userId="31e336fe-b694-4d86-91b4-a0f2bb24498c" providerId="ADAL" clId="{7FD141A5-E637-5D44-A521-CD1BF7C10CB1}" dt="2024-10-08T20:50:12.088" v="414" actId="478"/>
          <ac:picMkLst>
            <pc:docMk/>
            <pc:sldMk cId="2794451883" sldId="272"/>
            <ac:picMk id="12" creationId="{14EF1AA3-D91F-489E-C3D8-1F80DD7342CC}"/>
          </ac:picMkLst>
        </pc:picChg>
        <pc:picChg chg="add mod">
          <ac:chgData name="Holly Camps (1900595)" userId="31e336fe-b694-4d86-91b4-a0f2bb24498c" providerId="ADAL" clId="{7FD141A5-E637-5D44-A521-CD1BF7C10CB1}" dt="2024-10-10T14:43:41.318" v="4142" actId="1076"/>
          <ac:picMkLst>
            <pc:docMk/>
            <pc:sldMk cId="2794451883" sldId="272"/>
            <ac:picMk id="12" creationId="{9A5A537C-2181-F2B7-8409-99C9A3180D7B}"/>
          </ac:picMkLst>
        </pc:picChg>
        <pc:picChg chg="add del mod">
          <ac:chgData name="Holly Camps (1900595)" userId="31e336fe-b694-4d86-91b4-a0f2bb24498c" providerId="ADAL" clId="{7FD141A5-E637-5D44-A521-CD1BF7C10CB1}" dt="2024-10-10T14:43:34.163" v="4139" actId="478"/>
          <ac:picMkLst>
            <pc:docMk/>
            <pc:sldMk cId="2794451883" sldId="272"/>
            <ac:picMk id="14" creationId="{B1E2AFEA-0BA0-4D23-8568-C0E0D3FB382E}"/>
          </ac:picMkLst>
        </pc:picChg>
        <pc:picChg chg="add mod">
          <ac:chgData name="Holly Camps (1900595)" userId="31e336fe-b694-4d86-91b4-a0f2bb24498c" providerId="ADAL" clId="{7FD141A5-E637-5D44-A521-CD1BF7C10CB1}" dt="2024-10-10T14:43:37.991" v="4141" actId="1076"/>
          <ac:picMkLst>
            <pc:docMk/>
            <pc:sldMk cId="2794451883" sldId="272"/>
            <ac:picMk id="16" creationId="{B36C2EEC-58B7-0012-3D03-315D726D8AA9}"/>
          </ac:picMkLst>
        </pc:picChg>
        <pc:picChg chg="add mod">
          <ac:chgData name="Holly Camps (1900595)" userId="31e336fe-b694-4d86-91b4-a0f2bb24498c" providerId="ADAL" clId="{7FD141A5-E637-5D44-A521-CD1BF7C10CB1}" dt="2024-10-08T21:24:53.219" v="2071" actId="1076"/>
          <ac:picMkLst>
            <pc:docMk/>
            <pc:sldMk cId="2794451883" sldId="272"/>
            <ac:picMk id="18" creationId="{2E076921-E23D-D1BE-10E5-AF6DF964169E}"/>
          </ac:picMkLst>
        </pc:picChg>
        <pc:picChg chg="add mod">
          <ac:chgData name="Holly Camps (1900595)" userId="31e336fe-b694-4d86-91b4-a0f2bb24498c" providerId="ADAL" clId="{7FD141A5-E637-5D44-A521-CD1BF7C10CB1}" dt="2024-10-10T14:43:41.318" v="4142" actId="1076"/>
          <ac:picMkLst>
            <pc:docMk/>
            <pc:sldMk cId="2794451883" sldId="272"/>
            <ac:picMk id="19" creationId="{5431626C-0F17-5AFB-B3EF-63EA4589AE52}"/>
          </ac:picMkLst>
        </pc:picChg>
        <pc:picChg chg="add mod">
          <ac:chgData name="Holly Camps (1900595)" userId="31e336fe-b694-4d86-91b4-a0f2bb24498c" providerId="ADAL" clId="{7FD141A5-E637-5D44-A521-CD1BF7C10CB1}" dt="2024-10-08T21:24:51.278" v="2070" actId="1076"/>
          <ac:picMkLst>
            <pc:docMk/>
            <pc:sldMk cId="2794451883" sldId="272"/>
            <ac:picMk id="20" creationId="{7F7CE277-DD67-3AE5-7160-4F96671B66C7}"/>
          </ac:picMkLst>
        </pc:picChg>
        <pc:picChg chg="mod">
          <ac:chgData name="Holly Camps (1900595)" userId="31e336fe-b694-4d86-91b4-a0f2bb24498c" providerId="ADAL" clId="{7FD141A5-E637-5D44-A521-CD1BF7C10CB1}" dt="2024-10-10T14:43:41.318" v="4142" actId="1076"/>
          <ac:picMkLst>
            <pc:docMk/>
            <pc:sldMk cId="2794451883" sldId="272"/>
            <ac:picMk id="11266" creationId="{B0F89067-4C3A-0E5E-8D2A-9EA04DDEA649}"/>
          </ac:picMkLst>
        </pc:picChg>
        <pc:cxnChg chg="add mod">
          <ac:chgData name="Holly Camps (1900595)" userId="31e336fe-b694-4d86-91b4-a0f2bb24498c" providerId="ADAL" clId="{7FD141A5-E637-5D44-A521-CD1BF7C10CB1}" dt="2024-10-10T21:08:45.434" v="4670" actId="693"/>
          <ac:cxnSpMkLst>
            <pc:docMk/>
            <pc:sldMk cId="2794451883" sldId="272"/>
            <ac:cxnSpMk id="22" creationId="{D4EE0A80-F83B-0CB0-3478-C006EF277A54}"/>
          </ac:cxnSpMkLst>
        </pc:cxnChg>
        <pc:cxnChg chg="add mod">
          <ac:chgData name="Holly Camps (1900595)" userId="31e336fe-b694-4d86-91b4-a0f2bb24498c" providerId="ADAL" clId="{7FD141A5-E637-5D44-A521-CD1BF7C10CB1}" dt="2024-10-10T21:08:56.526" v="4674" actId="1035"/>
          <ac:cxnSpMkLst>
            <pc:docMk/>
            <pc:sldMk cId="2794451883" sldId="272"/>
            <ac:cxnSpMk id="24" creationId="{94CBA292-A296-94EB-5637-53A9D208A97B}"/>
          </ac:cxnSpMkLst>
        </pc:cxnChg>
        <pc:cxnChg chg="add mod">
          <ac:chgData name="Holly Camps (1900595)" userId="31e336fe-b694-4d86-91b4-a0f2bb24498c" providerId="ADAL" clId="{7FD141A5-E637-5D44-A521-CD1BF7C10CB1}" dt="2024-10-10T21:09:12.854" v="4685" actId="1036"/>
          <ac:cxnSpMkLst>
            <pc:docMk/>
            <pc:sldMk cId="2794451883" sldId="272"/>
            <ac:cxnSpMk id="26" creationId="{82016192-D9FB-1C2F-4539-8E731E516C6A}"/>
          </ac:cxnSpMkLst>
        </pc:cxnChg>
        <pc:cxnChg chg="add mod">
          <ac:chgData name="Holly Camps (1900595)" userId="31e336fe-b694-4d86-91b4-a0f2bb24498c" providerId="ADAL" clId="{7FD141A5-E637-5D44-A521-CD1BF7C10CB1}" dt="2024-10-10T21:09:19.501" v="4688" actId="14100"/>
          <ac:cxnSpMkLst>
            <pc:docMk/>
            <pc:sldMk cId="2794451883" sldId="272"/>
            <ac:cxnSpMk id="28" creationId="{981CB748-6C83-A5AE-AF7C-FB6AC2BA91F1}"/>
          </ac:cxnSpMkLst>
        </pc:cxnChg>
        <pc:cxnChg chg="add mod">
          <ac:chgData name="Holly Camps (1900595)" userId="31e336fe-b694-4d86-91b4-a0f2bb24498c" providerId="ADAL" clId="{7FD141A5-E637-5D44-A521-CD1BF7C10CB1}" dt="2024-10-10T21:09:35.091" v="4701" actId="1038"/>
          <ac:cxnSpMkLst>
            <pc:docMk/>
            <pc:sldMk cId="2794451883" sldId="272"/>
            <ac:cxnSpMk id="30" creationId="{B7610289-5D6F-DDF2-5873-5D00AA70CB09}"/>
          </ac:cxnSpMkLst>
        </pc:cxnChg>
        <pc:cxnChg chg="add mod">
          <ac:chgData name="Holly Camps (1900595)" userId="31e336fe-b694-4d86-91b4-a0f2bb24498c" providerId="ADAL" clId="{7FD141A5-E637-5D44-A521-CD1BF7C10CB1}" dt="2024-10-10T21:09:46.194" v="4707" actId="1036"/>
          <ac:cxnSpMkLst>
            <pc:docMk/>
            <pc:sldMk cId="2794451883" sldId="272"/>
            <ac:cxnSpMk id="32" creationId="{D0AD1968-A085-30D4-390E-0C08F7747EBF}"/>
          </ac:cxnSpMkLst>
        </pc:cxnChg>
        <pc:cxnChg chg="add mod">
          <ac:chgData name="Holly Camps (1900595)" userId="31e336fe-b694-4d86-91b4-a0f2bb24498c" providerId="ADAL" clId="{7FD141A5-E637-5D44-A521-CD1BF7C10CB1}" dt="2024-10-10T21:09:53.272" v="4710" actId="14100"/>
          <ac:cxnSpMkLst>
            <pc:docMk/>
            <pc:sldMk cId="2794451883" sldId="272"/>
            <ac:cxnSpMk id="35" creationId="{FF1B10E6-068D-0EEE-2C31-64579870AF77}"/>
          </ac:cxnSpMkLst>
        </pc:cxnChg>
        <pc:cxnChg chg="add mod">
          <ac:chgData name="Holly Camps (1900595)" userId="31e336fe-b694-4d86-91b4-a0f2bb24498c" providerId="ADAL" clId="{7FD141A5-E637-5D44-A521-CD1BF7C10CB1}" dt="2024-10-10T21:10:02.857" v="4718" actId="1036"/>
          <ac:cxnSpMkLst>
            <pc:docMk/>
            <pc:sldMk cId="2794451883" sldId="272"/>
            <ac:cxnSpMk id="37" creationId="{34801491-CBA5-543E-C19A-7408A2C6384E}"/>
          </ac:cxnSpMkLst>
        </pc:cxnChg>
      </pc:sldChg>
      <pc:sldChg chg="addSp delSp modSp new mod modNotesTx">
        <pc:chgData name="Holly Camps (1900595)" userId="31e336fe-b694-4d86-91b4-a0f2bb24498c" providerId="ADAL" clId="{7FD141A5-E637-5D44-A521-CD1BF7C10CB1}" dt="2024-10-10T21:54:40.810" v="4883" actId="20577"/>
        <pc:sldMkLst>
          <pc:docMk/>
          <pc:sldMk cId="3841520104" sldId="273"/>
        </pc:sldMkLst>
        <pc:spChg chg="del">
          <ac:chgData name="Holly Camps (1900595)" userId="31e336fe-b694-4d86-91b4-a0f2bb24498c" providerId="ADAL" clId="{7FD141A5-E637-5D44-A521-CD1BF7C10CB1}" dt="2024-10-10T14:40:47.997" v="4115" actId="478"/>
          <ac:spMkLst>
            <pc:docMk/>
            <pc:sldMk cId="3841520104" sldId="273"/>
            <ac:spMk id="2" creationId="{823B9EA9-CBA3-240A-D812-7B5F586EC940}"/>
          </ac:spMkLst>
        </pc:spChg>
        <pc:spChg chg="mod">
          <ac:chgData name="Holly Camps (1900595)" userId="31e336fe-b694-4d86-91b4-a0f2bb24498c" providerId="ADAL" clId="{7FD141A5-E637-5D44-A521-CD1BF7C10CB1}" dt="2024-10-10T14:48:22.694" v="4197" actId="1076"/>
          <ac:spMkLst>
            <pc:docMk/>
            <pc:sldMk cId="3841520104" sldId="273"/>
            <ac:spMk id="3" creationId="{51D0F584-AB5E-DA28-9DDE-B585593092E2}"/>
          </ac:spMkLst>
        </pc:spChg>
        <pc:spChg chg="add mod">
          <ac:chgData name="Holly Camps (1900595)" userId="31e336fe-b694-4d86-91b4-a0f2bb24498c" providerId="ADAL" clId="{7FD141A5-E637-5D44-A521-CD1BF7C10CB1}" dt="2024-10-10T14:48:06.107" v="4193"/>
          <ac:spMkLst>
            <pc:docMk/>
            <pc:sldMk cId="3841520104" sldId="273"/>
            <ac:spMk id="4" creationId="{79492F6D-C8EB-B9D0-A9EE-F0AE932238D8}"/>
          </ac:spMkLst>
        </pc:spChg>
        <pc:spChg chg="add del mod">
          <ac:chgData name="Holly Camps (1900595)" userId="31e336fe-b694-4d86-91b4-a0f2bb24498c" providerId="ADAL" clId="{7FD141A5-E637-5D44-A521-CD1BF7C10CB1}" dt="2024-10-10T14:48:07.434" v="4194" actId="478"/>
          <ac:spMkLst>
            <pc:docMk/>
            <pc:sldMk cId="3841520104" sldId="273"/>
            <ac:spMk id="5" creationId="{9DDF5A52-CB99-66E7-487A-57D2F2F197AC}"/>
          </ac:spMkLst>
        </pc:spChg>
        <pc:spChg chg="add mod">
          <ac:chgData name="Holly Camps (1900595)" userId="31e336fe-b694-4d86-91b4-a0f2bb24498c" providerId="ADAL" clId="{7FD141A5-E637-5D44-A521-CD1BF7C10CB1}" dt="2024-10-10T14:48:22.694" v="4197" actId="1076"/>
          <ac:spMkLst>
            <pc:docMk/>
            <pc:sldMk cId="3841520104" sldId="273"/>
            <ac:spMk id="6" creationId="{8861A01D-DC39-92C3-BD17-1F02966215EB}"/>
          </ac:spMkLst>
        </pc:spChg>
        <pc:spChg chg="add mod">
          <ac:chgData name="Holly Camps (1900595)" userId="31e336fe-b694-4d86-91b4-a0f2bb24498c" providerId="ADAL" clId="{7FD141A5-E637-5D44-A521-CD1BF7C10CB1}" dt="2024-10-10T14:48:22.694" v="4197" actId="1076"/>
          <ac:spMkLst>
            <pc:docMk/>
            <pc:sldMk cId="3841520104" sldId="273"/>
            <ac:spMk id="7" creationId="{4E1032C3-02A6-3679-70B7-5567C0800BCA}"/>
          </ac:spMkLst>
        </pc:spChg>
        <pc:spChg chg="add mod">
          <ac:chgData name="Holly Camps (1900595)" userId="31e336fe-b694-4d86-91b4-a0f2bb24498c" providerId="ADAL" clId="{7FD141A5-E637-5D44-A521-CD1BF7C10CB1}" dt="2024-10-10T14:48:22.694" v="4197" actId="1076"/>
          <ac:spMkLst>
            <pc:docMk/>
            <pc:sldMk cId="3841520104" sldId="273"/>
            <ac:spMk id="8" creationId="{D31028EF-7364-93DE-A530-18B228BD844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317F3-83E2-9F4B-A640-6A588DD6C343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8C2C9-86DB-CE42-85AE-931869808B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67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/>
              <a:t>Write on the wipe board, date, title and  – ONGLAU is the </a:t>
            </a:r>
            <a:r>
              <a:rPr lang="en-US" dirty="0" err="1"/>
              <a:t>gair</a:t>
            </a:r>
            <a:r>
              <a:rPr lang="en-US" dirty="0"/>
              <a:t> y </a:t>
            </a:r>
            <a:r>
              <a:rPr lang="en-US" dirty="0" err="1"/>
              <a:t>wers</a:t>
            </a:r>
            <a:r>
              <a:rPr lang="en-US" dirty="0"/>
              <a:t> (</a:t>
            </a:r>
            <a:r>
              <a:rPr lang="en-US" dirty="0" err="1"/>
              <a:t>welsh</a:t>
            </a:r>
            <a:r>
              <a:rPr lang="en-US" dirty="0"/>
              <a:t> word of the session)</a:t>
            </a:r>
          </a:p>
          <a:p>
            <a:pPr marL="228600" indent="-228600">
              <a:buAutoNum type="arabicPeriod"/>
            </a:pPr>
            <a:r>
              <a:rPr lang="en-US" dirty="0"/>
              <a:t>Angles on a straight line add up to 180º</a:t>
            </a:r>
          </a:p>
          <a:p>
            <a:pPr marL="228600" indent="-228600">
              <a:buAutoNum type="arabicPeriod"/>
            </a:pPr>
            <a:r>
              <a:rPr lang="en-US" dirty="0"/>
              <a:t>Right angles – equal 90º</a:t>
            </a:r>
          </a:p>
          <a:p>
            <a:pPr marL="228600" indent="-228600">
              <a:buAutoNum type="arabicPeriod"/>
            </a:pPr>
            <a:r>
              <a:rPr lang="en-US" dirty="0"/>
              <a:t>Angles around a point = 360º.</a:t>
            </a:r>
          </a:p>
          <a:p>
            <a:pPr marL="228600" indent="-228600">
              <a:buAutoNum type="arabicPeriod"/>
            </a:pPr>
            <a:r>
              <a:rPr lang="en-US" dirty="0"/>
              <a:t>Acute angle = less than 90º</a:t>
            </a:r>
          </a:p>
          <a:p>
            <a:pPr marL="228600" indent="-228600">
              <a:buAutoNum type="arabicPeriod"/>
            </a:pPr>
            <a:r>
              <a:rPr lang="en-US" dirty="0"/>
              <a:t>Obtuse angle = greater than 90º but less than 180º</a:t>
            </a:r>
          </a:p>
          <a:p>
            <a:pPr marL="228600" indent="-228600">
              <a:buAutoNum type="arabicPeriod"/>
            </a:pPr>
            <a:r>
              <a:rPr lang="en-US" dirty="0"/>
              <a:t>Reflex = greater than 180º, less than 360º.</a:t>
            </a:r>
          </a:p>
          <a:p>
            <a:pPr marL="228600" indent="-228600">
              <a:buAutoNum type="arabicPeriod"/>
            </a:pPr>
            <a:endParaRPr lang="en-US" dirty="0"/>
          </a:p>
          <a:p>
            <a:pPr marL="228600" indent="-228600">
              <a:buAutoNum type="arabicPeriod"/>
            </a:pPr>
            <a:r>
              <a:rPr lang="en-US" dirty="0"/>
              <a:t>A) 180 – 42 = 138 </a:t>
            </a:r>
            <a:r>
              <a:rPr lang="en-US" b="1" u="sng" dirty="0"/>
              <a:t>a = 138º</a:t>
            </a:r>
            <a:endParaRPr lang="en-US" u="sng" dirty="0"/>
          </a:p>
          <a:p>
            <a:pPr marL="228600" indent="-228600">
              <a:buAutoNum type="arabicPeriod"/>
            </a:pPr>
            <a:r>
              <a:rPr lang="en-US" dirty="0"/>
              <a:t>B) 180 – 90 – 34 = 56 </a:t>
            </a:r>
            <a:r>
              <a:rPr lang="en-US" b="1" u="sng" dirty="0"/>
              <a:t>b = 56º</a:t>
            </a:r>
          </a:p>
          <a:p>
            <a:pPr marL="228600" indent="-228600">
              <a:buAutoNum type="arabicPeriod"/>
            </a:pPr>
            <a:r>
              <a:rPr lang="en-US" b="0" u="none" dirty="0"/>
              <a:t>C) 360 – 105 – 135 = 120 </a:t>
            </a:r>
            <a:r>
              <a:rPr lang="en-US" b="1" u="sng" dirty="0"/>
              <a:t>c = 120º</a:t>
            </a:r>
          </a:p>
          <a:p>
            <a:pPr marL="228600" indent="-228600">
              <a:buAutoNum type="arabicPeriod"/>
            </a:pPr>
            <a:r>
              <a:rPr lang="en-US" b="0" u="none" dirty="0"/>
              <a:t>D) 180 – 68 = 112. 112 ÷ 2 = 56. </a:t>
            </a:r>
            <a:r>
              <a:rPr lang="en-US" b="1" u="sng" dirty="0"/>
              <a:t>d = 56º</a:t>
            </a:r>
          </a:p>
          <a:p>
            <a:pPr marL="228600" indent="-228600">
              <a:buAutoNum type="arabicPeriod"/>
            </a:pPr>
            <a:endParaRPr lang="en-US" b="0" u="none" dirty="0"/>
          </a:p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46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6A100-85C6-805E-8E98-265566877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21CCC8-29F8-5FCF-B063-9365259C65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25D670-FF40-8B08-E6F2-27D5062D6D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they don’t know their triangles, draw one.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4B00E-29FF-CA84-37C5-4CD2E41C32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050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6DA39-8603-29FF-1899-124D8720F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766EEB-77E7-98FA-F42F-37DE034486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4EAB9B-BA0E-4F10-1F0B-172E1A2744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Point out here the following:</a:t>
            </a:r>
          </a:p>
          <a:p>
            <a:pPr marL="171450" indent="-171450">
              <a:buFontTx/>
              <a:buChar char="-"/>
            </a:pPr>
            <a:r>
              <a:rPr lang="en-US" dirty="0"/>
              <a:t>The line on each of the three sides of an equilateral triangle to show all three sides are equal. </a:t>
            </a:r>
          </a:p>
          <a:p>
            <a:pPr marL="171450" indent="-171450">
              <a:buFontTx/>
              <a:buChar char="-"/>
            </a:pPr>
            <a:r>
              <a:rPr lang="en-US" dirty="0"/>
              <a:t>The line on two sides of an isosceles triangle to show that the two sides are equal. </a:t>
            </a:r>
          </a:p>
          <a:p>
            <a:pPr marL="171450" indent="-171450">
              <a:buFontTx/>
              <a:buChar char="-"/>
            </a:pPr>
            <a:r>
              <a:rPr lang="en-US" dirty="0"/>
              <a:t>A right angle is shown by a square.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CDD433-8A2D-974F-F99A-862429DB61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362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Blank space underneath to use interactive whiteboard to model how to work it out.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How can we use what we wrote down in our starter to help us?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type of angle is </a:t>
            </a:r>
            <a:r>
              <a:rPr lang="en-US" b="1" dirty="0"/>
              <a:t>a</a:t>
            </a:r>
            <a:r>
              <a:rPr lang="en-US" b="0" dirty="0"/>
              <a:t>? Acute. So what does that mean? It should be less than 90º.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dirty="0"/>
              <a:t>What type of angle is </a:t>
            </a:r>
            <a:r>
              <a:rPr lang="en-US" b="1" dirty="0"/>
              <a:t>b</a:t>
            </a:r>
            <a:r>
              <a:rPr lang="en-US" b="0" dirty="0"/>
              <a:t>? Obtuse. So what does that mean? It should be greater than 90º but less than 180º. 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859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D1F90-5CC7-97E3-F58A-3166EC07A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676E69-9824-F505-B8F7-ED9B34C27E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043E29-D99A-DE28-D56B-47B0ECBB02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Use interactive whiteboard timer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Blank space on the right hand side to use interactive whiteboard to model how to work it out.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32875C-D126-F2DC-EFA8-FE124EDB5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306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2C65E7-65BB-B7BF-E1C5-90AE9AE70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225DEB-5472-3AEF-B7C3-4515924923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6654CB-843A-5111-303E-B8B1F1B7EB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Blank space on the right hand side to use interactive whiteboard to model how to work it out.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29B6C6-5D8A-4518-E2BE-A15479FC3C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714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2E9078-A5B4-0897-5ABB-C31986F14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6B7CDF-D91D-04BD-8CD8-E68F65DE41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1D7D0D-CD6B-5E28-0BE5-2075C151CE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type of triangle is this? </a:t>
            </a:r>
            <a:r>
              <a:rPr lang="en-US" b="1" dirty="0"/>
              <a:t>Equilateral triangle</a:t>
            </a:r>
          </a:p>
          <a:p>
            <a:r>
              <a:rPr lang="en-US" b="0" dirty="0"/>
              <a:t>What do we know about this type of triangle? What are its properties? </a:t>
            </a:r>
          </a:p>
          <a:p>
            <a:r>
              <a:rPr lang="en-US" b="1" dirty="0"/>
              <a:t>3 equal sides and 3 equal angles</a:t>
            </a:r>
          </a:p>
          <a:p>
            <a:r>
              <a:rPr lang="en-US" b="0" dirty="0"/>
              <a:t>How does this help us?</a:t>
            </a:r>
          </a:p>
          <a:p>
            <a:endParaRPr lang="en-US" dirty="0"/>
          </a:p>
          <a:p>
            <a:r>
              <a:rPr lang="en-US" dirty="0"/>
              <a:t>a = the same angle. </a:t>
            </a:r>
          </a:p>
          <a:p>
            <a:r>
              <a:rPr lang="en-US" dirty="0"/>
              <a:t>This is an equilateral triangle. </a:t>
            </a:r>
          </a:p>
          <a:p>
            <a:r>
              <a:rPr lang="en-US" dirty="0"/>
              <a:t>a + a + a = 180º</a:t>
            </a:r>
          </a:p>
          <a:p>
            <a:r>
              <a:rPr lang="en-US" dirty="0"/>
              <a:t>Can we collect like terms here? </a:t>
            </a:r>
          </a:p>
          <a:p>
            <a:r>
              <a:rPr lang="en-US" dirty="0"/>
              <a:t>3a = 180º</a:t>
            </a:r>
          </a:p>
          <a:p>
            <a:r>
              <a:rPr lang="en-US" dirty="0"/>
              <a:t>Divide both sides by 3 </a:t>
            </a:r>
          </a:p>
          <a:p>
            <a:r>
              <a:rPr lang="en-US" dirty="0"/>
              <a:t>a = 180/3</a:t>
            </a:r>
          </a:p>
          <a:p>
            <a:r>
              <a:rPr lang="en-US" dirty="0"/>
              <a:t>a = 60º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If they get this quite easily, extend the line from angle 55º on the board to make a straight line and ask them the value of the new angle on the straight line.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Blank space on the right hand side to use interactive whiteboard to model how to work it out.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4137EC-70A7-C212-4476-10BF40B521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48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B72EDF-F855-2746-22EF-413EC440E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75F785-F2DB-0C61-DB61-06C96C17A0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47860D-3DEF-A56B-6DFF-C26C32C1CD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2D shape</a:t>
            </a:r>
          </a:p>
          <a:p>
            <a:r>
              <a:rPr lang="en-US" dirty="0"/>
              <a:t>4 sides</a:t>
            </a:r>
          </a:p>
          <a:p>
            <a:endParaRPr lang="en-US" dirty="0"/>
          </a:p>
          <a:p>
            <a:r>
              <a:rPr lang="en-US" dirty="0"/>
              <a:t>Square, rectangle, trapezium, kite, rhombus, parallelogram etc.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6E4398-0A98-15F1-0364-DA601EFC58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19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54D3D0-56AF-6F67-D75B-C5B84C4CE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FF423E-919F-4B36-9C73-2132E4C6D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D1ABB5-1FBE-1E8F-3BF1-630462520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can see that the interior angles of quadrilaterals equal 360º as they contain two triangles (180º x 2 = 360º).</a:t>
            </a:r>
          </a:p>
          <a:p>
            <a:r>
              <a:rPr lang="en-US" dirty="0"/>
              <a:t>Link to literacy here:</a:t>
            </a:r>
          </a:p>
          <a:p>
            <a:r>
              <a:rPr lang="en-US" dirty="0"/>
              <a:t>Reading – the names of the shapes off of the board and seeing their spelling. </a:t>
            </a:r>
          </a:p>
          <a:p>
            <a:r>
              <a:rPr lang="en-US" dirty="0"/>
              <a:t>Writing – writing these names into their books. </a:t>
            </a:r>
          </a:p>
          <a:p>
            <a:r>
              <a:rPr lang="en-US" dirty="0"/>
              <a:t>Listening – to the teacher read out each name.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BA7EB-8BD4-73D4-1852-848C0FFF2A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492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C8E34-FEA5-1957-44E1-EEDB0FE4E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0DC588-73AB-C566-3372-BD79BF06B1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C32357-A958-55A4-068D-46136F6C11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running out of time, work down the sheet rather than across to do a range of question types (i.e., A1, B1, C1, A2, B2, C2, etc.).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B41554-16A1-B4DF-754D-2A46B45A9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44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A8290-E0D4-B038-1C83-F0E766F6D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1A2C1E-750A-9286-62FC-0F312C6050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C55143-9CF2-AB8D-5D88-B9C93B7E2D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Answers – modelled underneath in the blank space.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26E58C-B3C9-6475-D664-F5129AB4D1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093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48436-893B-A8A0-9C18-4412A399C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47DB99-C505-51BA-1B3F-507B24C75C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EF25DA-5AE4-6758-C113-6C2C5E1BE4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Answers – modelled underneath in the blank space.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8C9730-2D28-8C90-2A5F-0DDF048AEC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435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347E0-A762-898F-A076-A91BB5CCA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596CE5-F242-35C4-88F3-FBC46226F6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AB13A-48D1-0CE6-8185-04C830F161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Plenary – 3 stars and a wish.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483A93-7500-434E-2DB6-B10593F1DD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8597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we have time – if not, use as starter for next lesson.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8C2C9-86DB-CE42-85AE-931869808B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20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92578-5069-0B7F-BE42-92490CAB06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45E41E-4786-D92B-E607-B50CD0CD33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A9F85-1BC8-FBC6-8EED-7AABE7807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C335C-60FB-2C69-7D5A-BDC1C8F8B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354A8-04BD-4FC5-903D-A6D57BCB8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389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E7FBE-5BFF-1B16-B1CE-0D7962E17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48D2E-A714-0DA2-2770-76BE2B1A2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3EE232-774C-F12F-FA38-619F941C8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79DEA-0797-A8D6-77F1-1DA918C21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6174A-4613-82C0-B982-5073CF8E6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91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92BB4-A34F-3BFB-49F7-BBE54802B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0306D3-7C46-0B0B-5DC0-DE6A4DA22F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B5DBD-0A58-5EDB-39C6-3F68F3E75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B7D43E-8262-6626-0893-D83BD6830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990B4-CADC-1ACA-10AB-32715BB13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09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83928-68CF-79AE-535F-63389EE78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1A0FD-8EE4-054D-BB0C-15A893ADCF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398A6D-DEA8-DC23-A48C-641DF71B1E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6E186D-429D-D5BD-64A4-EF9B2E83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3924E0-C68E-AFC4-DB9D-6D234A8BC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F9917B-B5BF-4125-A8E1-F52E4C000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345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A69E5-5C36-9745-4A25-74CEAC8A2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A81DFA-5313-0ECF-98BD-BDC3B841E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F75C07-B415-EB9E-A370-955143F82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06E14F-089D-CBA1-09FD-B950CBDE2B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ECFE9B-A5D2-E4D2-B01B-8B0AF2D569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D1CD13-D34C-B060-7A3C-4F68C50E0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E872E4-77D3-3D4F-6FC3-0F4FDA6B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9B3B03-FDA0-8A43-8661-8A72B41E6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607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55A15-B872-529A-1D90-23424D519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64BD8B-E571-06B3-79AB-9069008F4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D0B0FB-33FB-BE61-B02E-0D82C7B8F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1C49ED-8B0F-2F3C-D833-97BD0B0F2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0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E2FC0D-1349-372D-75F5-4239A22FC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FEE80D-DE35-766C-9954-55215048A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299137-A505-C217-A9D9-DBAD0CB14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677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3E080-B281-ED2F-955F-040FEA255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D7CED4-9E56-18DD-FF7F-1AB61028D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E8E8A8-138D-320A-4CD6-2B5FB23939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0D7C56-5C91-4B8F-C55B-F7FED5F10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22126-740F-E5A7-471A-036C52244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D8CBBB-5195-A10F-8A4E-2432B1031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567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5284D-EF47-6ECB-66C5-44B4B48A5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EBDB25-12D4-02CF-6834-15141A35FA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8F5D77-5BB3-0DFE-6611-BE5F28B94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15BE66-4FE1-EBA0-B522-D91A04DAA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4AB664-3027-A667-F9A2-E414C226D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23EE65-3B15-1522-4BCB-FE438959D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78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82516-F16F-0EF0-2A60-FBE4BC857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5AC6D0-E8B0-E342-91A0-C6B226E361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55C42-359F-4CEB-5EA6-F0ADA1FDA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64607-C429-B8EA-060F-891548575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876F8-2AEC-5EE7-D982-14CEBDBBC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690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1820AA-C89D-2E01-24A4-3EF02E7282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CF166E-6D60-49A5-BB08-EC9E91580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B161B9-5E06-3DBD-D83E-D267E4CC2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7E5E2D-EAC4-CD4A-C8CB-E177B62DA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B53E-23CB-25E3-6FB8-0EADADE78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074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F8A92E-A108-9043-9DF1-BF2E329FA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4A56C-6239-6D0F-4872-41095773A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BBF8A-B6AD-7938-8332-6054EC58E2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5E8CB4-261D-B34D-A87A-2AE5BAD6AD39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97CBB-EAA1-87AB-F1C8-E902CE0D9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D1B16-35FA-3AD9-1FD8-FEF5F156D4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EF5C6E-9E58-8E45-A1DD-2A2398D7C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895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A1D42-29A6-B8D5-3F73-DB92EF295D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53721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Gwaith Dosbarth							</a:t>
            </a:r>
            <a:r>
              <a:rPr lang="en-US" sz="2800" dirty="0" err="1">
                <a:latin typeface="Comic Sans MS" panose="030F0902030302020204" pitchFamily="66" charset="0"/>
              </a:rPr>
              <a:t>Dydd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Gwener</a:t>
            </a:r>
            <a:r>
              <a:rPr lang="en-US" sz="2800" dirty="0">
                <a:latin typeface="Comic Sans MS" panose="030F0902030302020204" pitchFamily="66" charset="0"/>
              </a:rPr>
              <a:t> 11</a:t>
            </a:r>
            <a:r>
              <a:rPr lang="en-US" sz="2800" baseline="30000" dirty="0">
                <a:latin typeface="Comic Sans MS" panose="030F0902030302020204" pitchFamily="66" charset="0"/>
              </a:rPr>
              <a:t>eg</a:t>
            </a:r>
            <a:r>
              <a:rPr lang="en-US" sz="2800" dirty="0">
                <a:latin typeface="Comic Sans MS" panose="030F0902030302020204" pitchFamily="66" charset="0"/>
              </a:rPr>
              <a:t> Hydref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BE6F6-3345-7CE9-7E0A-9C650397AD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37211"/>
            <a:ext cx="12192000" cy="53721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600" b="1" u="sng" dirty="0">
                <a:latin typeface="Comic Sans MS" panose="030F0902030302020204" pitchFamily="66" charset="0"/>
              </a:rPr>
              <a:t>Angles in Triangles and Quadrilaterals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50D43240-B785-4A4F-E205-9F7269B91DA1}"/>
              </a:ext>
            </a:extLst>
          </p:cNvPr>
          <p:cNvSpPr txBox="1">
            <a:spLocks/>
          </p:cNvSpPr>
          <p:nvPr/>
        </p:nvSpPr>
        <p:spPr>
          <a:xfrm>
            <a:off x="6248" y="1177775"/>
            <a:ext cx="12192000" cy="236564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latin typeface="Comic Sans MS" panose="030F0902030302020204" pitchFamily="66" charset="0"/>
              </a:rPr>
              <a:t>Starter: </a:t>
            </a:r>
            <a:endParaRPr lang="en-US" dirty="0">
              <a:latin typeface="Comic Sans MS" panose="030F0902030302020204" pitchFamily="66" charset="0"/>
            </a:endParaRPr>
          </a:p>
          <a:p>
            <a:r>
              <a:rPr lang="en-US" sz="2800" b="1" dirty="0">
                <a:latin typeface="Comic Sans MS" panose="030F0902030302020204" pitchFamily="66" charset="0"/>
              </a:rPr>
              <a:t>Can you identify the angles below? What do you know about them?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8F8223-8F5D-14F7-1D4A-B71DCAF7AA60}"/>
              </a:ext>
            </a:extLst>
          </p:cNvPr>
          <p:cNvSpPr/>
          <p:nvPr/>
        </p:nvSpPr>
        <p:spPr>
          <a:xfrm>
            <a:off x="0" y="2165343"/>
            <a:ext cx="12198248" cy="13872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omic Sans MS" panose="030F0902030302020204" pitchFamily="66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D28B0640-5EC3-6E66-5BCA-187F18234E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017" r="54357" b="60563"/>
          <a:stretch/>
        </p:blipFill>
        <p:spPr>
          <a:xfrm>
            <a:off x="0" y="4940110"/>
            <a:ext cx="2902226" cy="170790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52944A0-BAAF-4219-BB9C-B2581C2A4E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5636" r="51489"/>
          <a:stretch/>
        </p:blipFill>
        <p:spPr>
          <a:xfrm>
            <a:off x="5764003" y="4568650"/>
            <a:ext cx="3382328" cy="235436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310494C-BBC0-BC2A-954E-D34E67CA10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622" t="41131"/>
          <a:stretch/>
        </p:blipFill>
        <p:spPr>
          <a:xfrm>
            <a:off x="9337810" y="4634346"/>
            <a:ext cx="2815240" cy="254945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B8FE153-E07E-A06F-EAD4-509647141A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933" r="3610" b="60563"/>
          <a:stretch/>
        </p:blipFill>
        <p:spPr>
          <a:xfrm>
            <a:off x="2813213" y="5055119"/>
            <a:ext cx="2681362" cy="1707908"/>
          </a:xfrm>
          <a:prstGeom prst="rect">
            <a:avLst/>
          </a:prstGeom>
        </p:spPr>
      </p:pic>
      <p:sp>
        <p:nvSpPr>
          <p:cNvPr id="42" name="Subtitle 2">
            <a:extLst>
              <a:ext uri="{FF2B5EF4-FFF2-40B4-BE49-F238E27FC236}">
                <a16:creationId xmlns:a16="http://schemas.microsoft.com/office/drawing/2014/main" id="{BB868FD6-42C2-7C4C-41A6-39FD57028A22}"/>
              </a:ext>
            </a:extLst>
          </p:cNvPr>
          <p:cNvSpPr txBox="1">
            <a:spLocks/>
          </p:cNvSpPr>
          <p:nvPr/>
        </p:nvSpPr>
        <p:spPr>
          <a:xfrm>
            <a:off x="-75976" y="3890086"/>
            <a:ext cx="12192000" cy="48780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Comic Sans MS" panose="030F0902030302020204" pitchFamily="66" charset="0"/>
              </a:rPr>
              <a:t>Work out the missing angles:</a:t>
            </a:r>
          </a:p>
          <a:p>
            <a:endParaRPr lang="en-US" sz="2800" b="1" dirty="0">
              <a:latin typeface="Comic Sans MS" panose="030F0902030302020204" pitchFamily="66" charset="0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E1F00E32-0AD2-9ACC-771F-DB81DBBC78CA}"/>
              </a:ext>
            </a:extLst>
          </p:cNvPr>
          <p:cNvGrpSpPr/>
          <p:nvPr/>
        </p:nvGrpSpPr>
        <p:grpSpPr>
          <a:xfrm>
            <a:off x="1882613" y="2568923"/>
            <a:ext cx="1195039" cy="1053199"/>
            <a:chOff x="6079506" y="2481930"/>
            <a:chExt cx="1195039" cy="1053199"/>
          </a:xfrm>
        </p:grpSpPr>
        <p:sp>
          <p:nvSpPr>
            <p:cNvPr id="45" name="Pie 44">
              <a:extLst>
                <a:ext uri="{FF2B5EF4-FFF2-40B4-BE49-F238E27FC236}">
                  <a16:creationId xmlns:a16="http://schemas.microsoft.com/office/drawing/2014/main" id="{CDC941E5-41F9-E201-F423-B3BD38F61114}"/>
                </a:ext>
              </a:extLst>
            </p:cNvPr>
            <p:cNvSpPr/>
            <p:nvPr/>
          </p:nvSpPr>
          <p:spPr>
            <a:xfrm rot="12962065">
              <a:off x="6079506" y="2831413"/>
              <a:ext cx="667820" cy="703716"/>
            </a:xfrm>
            <a:prstGeom prst="pie">
              <a:avLst>
                <a:gd name="adj1" fmla="val 5636856"/>
                <a:gd name="adj2" fmla="val 8656791"/>
              </a:avLst>
            </a:prstGeom>
            <a:solidFill>
              <a:srgbClr val="A5A5A5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7B324B3-0203-E347-19EA-253F55E46EB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14802" y="2481930"/>
              <a:ext cx="582410" cy="70830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6BBD58C-AACD-C989-234A-FC433E5F2F49}"/>
                </a:ext>
              </a:extLst>
            </p:cNvPr>
            <p:cNvCxnSpPr>
              <a:cxnSpLocks/>
            </p:cNvCxnSpPr>
            <p:nvPr/>
          </p:nvCxnSpPr>
          <p:spPr>
            <a:xfrm>
              <a:off x="6411027" y="3183271"/>
              <a:ext cx="86351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C765C05F-DC49-5E70-B2DA-6A6BD7112272}"/>
              </a:ext>
            </a:extLst>
          </p:cNvPr>
          <p:cNvGrpSpPr/>
          <p:nvPr/>
        </p:nvGrpSpPr>
        <p:grpSpPr>
          <a:xfrm>
            <a:off x="5314121" y="2683007"/>
            <a:ext cx="1411806" cy="950185"/>
            <a:chOff x="8293990" y="2586240"/>
            <a:chExt cx="1411806" cy="950185"/>
          </a:xfrm>
        </p:grpSpPr>
        <p:sp>
          <p:nvSpPr>
            <p:cNvPr id="44" name="Pie 43">
              <a:extLst>
                <a:ext uri="{FF2B5EF4-FFF2-40B4-BE49-F238E27FC236}">
                  <a16:creationId xmlns:a16="http://schemas.microsoft.com/office/drawing/2014/main" id="{0C91314E-AF2D-64F8-8FB8-4854DE39E607}"/>
                </a:ext>
              </a:extLst>
            </p:cNvPr>
            <p:cNvSpPr/>
            <p:nvPr/>
          </p:nvSpPr>
          <p:spPr>
            <a:xfrm rot="12962065">
              <a:off x="8514349" y="2832709"/>
              <a:ext cx="667820" cy="703716"/>
            </a:xfrm>
            <a:prstGeom prst="pie">
              <a:avLst>
                <a:gd name="adj1" fmla="val 626523"/>
                <a:gd name="adj2" fmla="val 8725548"/>
              </a:avLst>
            </a:prstGeom>
            <a:solidFill>
              <a:srgbClr val="A5A5A5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    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B881933-538F-09D9-D0FE-CC67DB55D11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293990" y="2586240"/>
              <a:ext cx="552063" cy="6006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D3CF70A-F04D-851A-FCFB-DF8DA50DC47B}"/>
                </a:ext>
              </a:extLst>
            </p:cNvPr>
            <p:cNvCxnSpPr>
              <a:cxnSpLocks/>
            </p:cNvCxnSpPr>
            <p:nvPr/>
          </p:nvCxnSpPr>
          <p:spPr>
            <a:xfrm>
              <a:off x="8842278" y="3184567"/>
              <a:ext cx="86351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116B68B-3164-F002-18AC-748F112B5D8F}"/>
              </a:ext>
            </a:extLst>
          </p:cNvPr>
          <p:cNvGrpSpPr/>
          <p:nvPr/>
        </p:nvGrpSpPr>
        <p:grpSpPr>
          <a:xfrm>
            <a:off x="8798996" y="2703590"/>
            <a:ext cx="1197337" cy="703716"/>
            <a:chOff x="10515879" y="2656507"/>
            <a:chExt cx="1197337" cy="703716"/>
          </a:xfrm>
        </p:grpSpPr>
        <p:sp>
          <p:nvSpPr>
            <p:cNvPr id="43" name="Pie 42">
              <a:extLst>
                <a:ext uri="{FF2B5EF4-FFF2-40B4-BE49-F238E27FC236}">
                  <a16:creationId xmlns:a16="http://schemas.microsoft.com/office/drawing/2014/main" id="{D92FD347-AF97-B7C4-09BC-318B21369E93}"/>
                </a:ext>
              </a:extLst>
            </p:cNvPr>
            <p:cNvSpPr/>
            <p:nvPr/>
          </p:nvSpPr>
          <p:spPr>
            <a:xfrm>
              <a:off x="10515879" y="2656507"/>
              <a:ext cx="667820" cy="703716"/>
            </a:xfrm>
            <a:prstGeom prst="pie">
              <a:avLst>
                <a:gd name="adj1" fmla="val 0"/>
                <a:gd name="adj2" fmla="val 20362830"/>
              </a:avLst>
            </a:prstGeom>
            <a:solidFill>
              <a:srgbClr val="A5A5A5"/>
            </a:solidFill>
            <a:ln w="31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FB05B03-4920-5023-5205-CB39A3A4333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853473" y="2677055"/>
              <a:ext cx="821113" cy="33391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7B51863-432B-3B57-C7B2-3F1F00D5CE2E}"/>
                </a:ext>
              </a:extLst>
            </p:cNvPr>
            <p:cNvCxnSpPr>
              <a:cxnSpLocks/>
            </p:cNvCxnSpPr>
            <p:nvPr/>
          </p:nvCxnSpPr>
          <p:spPr>
            <a:xfrm>
              <a:off x="10849698" y="3008594"/>
              <a:ext cx="86351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60C68CA3-E483-53E3-CA1D-C291755B31A4}"/>
              </a:ext>
            </a:extLst>
          </p:cNvPr>
          <p:cNvSpPr/>
          <p:nvPr/>
        </p:nvSpPr>
        <p:spPr>
          <a:xfrm>
            <a:off x="0" y="2144492"/>
            <a:ext cx="1219824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1.                	</a:t>
            </a:r>
            <a:r>
              <a:rPr lang="en-GB" sz="2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             </a:t>
            </a:r>
            <a:r>
              <a:rPr lang="en-GB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2. 	             	   3.	</a:t>
            </a:r>
          </a:p>
        </p:txBody>
      </p:sp>
    </p:spTree>
    <p:extLst>
      <p:ext uri="{BB962C8B-B14F-4D97-AF65-F5344CB8AC3E}">
        <p14:creationId xmlns:p14="http://schemas.microsoft.com/office/powerpoint/2010/main" val="906629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BDF25-0A2F-BE4C-F46A-EE1E03405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5DC0229-C35F-5CC8-656E-316CCC88B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-19848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u="sng" dirty="0">
                <a:latin typeface="Comic Sans MS" panose="030F0902030302020204" pitchFamily="66" charset="0"/>
              </a:rPr>
              <a:t>Angles in Triangles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6C6057-F27B-3AA3-697E-3BF41A27DF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605" y="1954775"/>
            <a:ext cx="7770705" cy="2934000"/>
          </a:xfrm>
          <a:prstGeom prst="rect">
            <a:avLst/>
          </a:prstGeom>
        </p:spPr>
      </p:pic>
      <p:pic>
        <p:nvPicPr>
          <p:cNvPr id="7" name="Picture 51">
            <a:extLst>
              <a:ext uri="{FF2B5EF4-FFF2-40B4-BE49-F238E27FC236}">
                <a16:creationId xmlns:a16="http://schemas.microsoft.com/office/drawing/2014/main" id="{247AC88E-B6F1-D1E3-38BD-AC75E3A0E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55" t="32715" r="35332" b="37045"/>
          <a:stretch>
            <a:fillRect/>
          </a:stretch>
        </p:blipFill>
        <p:spPr bwMode="auto">
          <a:xfrm>
            <a:off x="10043197" y="781012"/>
            <a:ext cx="2124075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D89558E-2120-B1CD-50B9-492C52F786FB}"/>
              </a:ext>
            </a:extLst>
          </p:cNvPr>
          <p:cNvSpPr txBox="1"/>
          <p:nvPr/>
        </p:nvSpPr>
        <p:spPr>
          <a:xfrm>
            <a:off x="1028854" y="1101380"/>
            <a:ext cx="7074570" cy="584775"/>
          </a:xfrm>
          <a:prstGeom prst="rect">
            <a:avLst/>
          </a:prstGeom>
          <a:solidFill>
            <a:srgbClr val="FBE4D7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902030302020204" pitchFamily="66" charset="0"/>
              </a:rPr>
              <a:t>Angles in a triangle add up to 180º.</a:t>
            </a:r>
          </a:p>
        </p:txBody>
      </p:sp>
      <p:pic>
        <p:nvPicPr>
          <p:cNvPr id="10" name="Graphic 9" descr="Exclamation mark with solid fill">
            <a:extLst>
              <a:ext uri="{FF2B5EF4-FFF2-40B4-BE49-F238E27FC236}">
                <a16:creationId xmlns:a16="http://schemas.microsoft.com/office/drawing/2014/main" id="{2A3F9AEC-8CAE-EA87-50A0-FB519FA7A8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228600" y="781012"/>
            <a:ext cx="1537594" cy="153759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502842-2235-5825-AFD9-EE598F56349C}"/>
              </a:ext>
            </a:extLst>
          </p:cNvPr>
          <p:cNvSpPr/>
          <p:nvPr/>
        </p:nvSpPr>
        <p:spPr>
          <a:xfrm>
            <a:off x="88901" y="5373900"/>
            <a:ext cx="1023454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ighlight>
                  <a:srgbClr val="FFFF00"/>
                </a:highlight>
              </a:rPr>
              <a:t>On your mini whiteboards, name </a:t>
            </a:r>
            <a:r>
              <a:rPr lang="en-GB" sz="4000" b="1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ighlight>
                  <a:srgbClr val="FFFF00"/>
                </a:highlight>
              </a:rPr>
              <a:t>at least </a:t>
            </a:r>
            <a:r>
              <a:rPr lang="en-GB" sz="400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ighlight>
                  <a:srgbClr val="FFFF00"/>
                </a:highlight>
              </a:rPr>
              <a:t>one</a:t>
            </a:r>
            <a:r>
              <a:rPr lang="en-GB" sz="40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ighlight>
                  <a:srgbClr val="FFFF00"/>
                </a:highlight>
              </a:rPr>
              <a:t> type of triangle.</a:t>
            </a:r>
          </a:p>
        </p:txBody>
      </p:sp>
      <p:pic>
        <p:nvPicPr>
          <p:cNvPr id="2" name="Picture 4" descr="Nobo Mini Magnetic Whiteboard Slim Frame 220x280mm White QB05142ASTD">
            <a:extLst>
              <a:ext uri="{FF2B5EF4-FFF2-40B4-BE49-F238E27FC236}">
                <a16:creationId xmlns:a16="http://schemas.microsoft.com/office/drawing/2014/main" id="{AFFA1F01-D0E9-DA2A-6953-2AE226142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1543" y="5546273"/>
            <a:ext cx="1480457" cy="148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73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027A76-C76C-1E48-D6DA-95576D00F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43168BD-B036-A889-D3DD-7090389D75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9008" y="14092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Triangles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ADDF44-F6E8-66E3-BE26-6FD14987DE5D}"/>
              </a:ext>
            </a:extLst>
          </p:cNvPr>
          <p:cNvSpPr/>
          <p:nvPr/>
        </p:nvSpPr>
        <p:spPr>
          <a:xfrm>
            <a:off x="5662864" y="2486725"/>
            <a:ext cx="4620126" cy="2342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1CFC6E-6E11-F916-7213-46F512C3E340}"/>
              </a:ext>
            </a:extLst>
          </p:cNvPr>
          <p:cNvSpPr/>
          <p:nvPr/>
        </p:nvSpPr>
        <p:spPr>
          <a:xfrm>
            <a:off x="9127958" y="6609347"/>
            <a:ext cx="2454442" cy="2486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8C1DD60-61C3-EA38-9B57-4E3D29AA2E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218"/>
          <a:stretch/>
        </p:blipFill>
        <p:spPr>
          <a:xfrm>
            <a:off x="-58977" y="2240181"/>
            <a:ext cx="12192000" cy="461781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BA1DFAD-477E-6792-F04C-D73BE128AF65}"/>
              </a:ext>
            </a:extLst>
          </p:cNvPr>
          <p:cNvSpPr/>
          <p:nvPr/>
        </p:nvSpPr>
        <p:spPr>
          <a:xfrm>
            <a:off x="124844" y="1121752"/>
            <a:ext cx="294048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1" cap="none" spc="0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Equilatera</a:t>
            </a:r>
            <a:r>
              <a:rPr lang="en-GB" sz="40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</a:rPr>
              <a:t>l triangle</a:t>
            </a:r>
            <a:endParaRPr lang="en-GB" sz="4000" b="1" cap="none" spc="0" dirty="0">
              <a:ln w="127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052557-1036-455E-C274-2B39A5026C71}"/>
              </a:ext>
            </a:extLst>
          </p:cNvPr>
          <p:cNvSpPr/>
          <p:nvPr/>
        </p:nvSpPr>
        <p:spPr>
          <a:xfrm>
            <a:off x="3603336" y="1039608"/>
            <a:ext cx="24272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Isosceles</a:t>
            </a:r>
          </a:p>
          <a:p>
            <a:pPr algn="ctr"/>
            <a:r>
              <a:rPr lang="en-GB" sz="40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rgbClr val="00B050"/>
                </a:solidFill>
              </a:rPr>
              <a:t>triangle</a:t>
            </a:r>
            <a:endParaRPr lang="en-GB" sz="4000" b="1" cap="none" spc="0" dirty="0">
              <a:ln w="12700" cmpd="sng">
                <a:solidFill>
                  <a:schemeClr val="accent6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74ACB6A-00E6-EB6B-DEB8-9A1DAE3BA7CD}"/>
              </a:ext>
            </a:extLst>
          </p:cNvPr>
          <p:cNvSpPr/>
          <p:nvPr/>
        </p:nvSpPr>
        <p:spPr>
          <a:xfrm>
            <a:off x="6625559" y="1039607"/>
            <a:ext cx="20719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000" b="1" cap="none" spc="0" dirty="0">
                <a:ln w="12700" cmpd="sng">
                  <a:solidFill>
                    <a:schemeClr val="accent5"/>
                  </a:solidFill>
                  <a:prstDash val="solid"/>
                </a:ln>
                <a:solidFill>
                  <a:schemeClr val="accent5"/>
                </a:solidFill>
                <a:effectLst/>
              </a:rPr>
              <a:t>Scalene</a:t>
            </a:r>
          </a:p>
          <a:p>
            <a:pPr algn="ctr"/>
            <a:r>
              <a:rPr lang="en-GB" sz="4000" b="1" dirty="0">
                <a:ln w="12700" cmpd="sng">
                  <a:solidFill>
                    <a:schemeClr val="accent5"/>
                  </a:solidFill>
                  <a:prstDash val="solid"/>
                </a:ln>
                <a:solidFill>
                  <a:schemeClr val="accent5"/>
                </a:solidFill>
              </a:rPr>
              <a:t>triangle</a:t>
            </a:r>
            <a:endParaRPr lang="en-GB" sz="4000" b="1" cap="none" spc="0" dirty="0">
              <a:ln w="12700" cmpd="sng">
                <a:solidFill>
                  <a:schemeClr val="accent5"/>
                </a:solidFill>
                <a:prstDash val="solid"/>
              </a:ln>
              <a:solidFill>
                <a:schemeClr val="accent5"/>
              </a:solidFill>
              <a:effectLst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78BC646-1B59-189D-E0A9-C9B124F84DBD}"/>
              </a:ext>
            </a:extLst>
          </p:cNvPr>
          <p:cNvSpPr/>
          <p:nvPr/>
        </p:nvSpPr>
        <p:spPr>
          <a:xfrm>
            <a:off x="9112564" y="1122071"/>
            <a:ext cx="316026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/>
                </a:solidFill>
              </a:rPr>
              <a:t>Right-angled </a:t>
            </a:r>
          </a:p>
          <a:p>
            <a:pPr algn="ctr"/>
            <a:r>
              <a:rPr lang="en-GB" sz="4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/>
                </a:solidFill>
              </a:rPr>
              <a:t>triangle</a:t>
            </a:r>
            <a:endParaRPr lang="en-GB" sz="4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4"/>
              </a:solidFill>
              <a:effectLst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9363D99-6A2B-201D-7F8D-8E88A2B7ABA5}"/>
              </a:ext>
            </a:extLst>
          </p:cNvPr>
          <p:cNvSpPr/>
          <p:nvPr/>
        </p:nvSpPr>
        <p:spPr>
          <a:xfrm>
            <a:off x="-60848" y="5544803"/>
            <a:ext cx="31967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cap="none" spc="0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3 equal sides</a:t>
            </a:r>
          </a:p>
          <a:p>
            <a:pPr algn="ctr"/>
            <a:r>
              <a:rPr lang="en-GB" sz="3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</a:rPr>
              <a:t>3 equal angles</a:t>
            </a:r>
            <a:endParaRPr lang="en-GB" sz="3600" b="1" cap="none" spc="0" dirty="0">
              <a:ln w="127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C54F33-9A69-BFC9-4A31-FF99D0ECBC3F}"/>
              </a:ext>
            </a:extLst>
          </p:cNvPr>
          <p:cNvSpPr/>
          <p:nvPr/>
        </p:nvSpPr>
        <p:spPr>
          <a:xfrm>
            <a:off x="3139801" y="5519208"/>
            <a:ext cx="3023584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4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rgbClr val="00B050"/>
                </a:solidFill>
              </a:rPr>
              <a:t>2</a:t>
            </a:r>
            <a:r>
              <a:rPr lang="en-GB" sz="34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 equal sides</a:t>
            </a:r>
          </a:p>
          <a:p>
            <a:pPr algn="ctr"/>
            <a:r>
              <a:rPr lang="en-GB" sz="34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rgbClr val="00B050"/>
                </a:solidFill>
              </a:rPr>
              <a:t>2 equal angles</a:t>
            </a:r>
            <a:endParaRPr lang="en-GB" sz="3400" b="1" cap="none" spc="0" dirty="0">
              <a:ln w="12700" cmpd="sng">
                <a:solidFill>
                  <a:schemeClr val="accent6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C1B148D-5D2B-927F-A5F6-FC647D7F9393}"/>
              </a:ext>
            </a:extLst>
          </p:cNvPr>
          <p:cNvSpPr/>
          <p:nvPr/>
        </p:nvSpPr>
        <p:spPr>
          <a:xfrm>
            <a:off x="6107937" y="5492766"/>
            <a:ext cx="3023584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400" b="1" cap="none" spc="0" dirty="0">
                <a:ln w="12700" cmpd="sng">
                  <a:solidFill>
                    <a:schemeClr val="accent5"/>
                  </a:solidFill>
                  <a:prstDash val="solid"/>
                </a:ln>
                <a:solidFill>
                  <a:schemeClr val="accent5"/>
                </a:solidFill>
                <a:effectLst/>
              </a:rPr>
              <a:t>0 equal sides</a:t>
            </a:r>
          </a:p>
          <a:p>
            <a:pPr algn="ctr"/>
            <a:r>
              <a:rPr lang="en-GB" sz="3400" b="1" dirty="0">
                <a:ln w="12700" cmpd="sng">
                  <a:solidFill>
                    <a:schemeClr val="accent5"/>
                  </a:solidFill>
                  <a:prstDash val="solid"/>
                </a:ln>
                <a:solidFill>
                  <a:schemeClr val="accent5"/>
                </a:solidFill>
              </a:rPr>
              <a:t>0 equal angles</a:t>
            </a:r>
            <a:endParaRPr lang="en-GB" sz="3400" b="1" cap="none" spc="0" dirty="0">
              <a:ln w="12700" cmpd="sng">
                <a:solidFill>
                  <a:schemeClr val="accent5"/>
                </a:solidFill>
                <a:prstDash val="solid"/>
              </a:ln>
              <a:solidFill>
                <a:schemeClr val="accent5"/>
              </a:solidFill>
              <a:effectLst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97552AF-72D8-0210-BEE2-5D4DD224DC0D}"/>
              </a:ext>
            </a:extLst>
          </p:cNvPr>
          <p:cNvSpPr/>
          <p:nvPr/>
        </p:nvSpPr>
        <p:spPr>
          <a:xfrm>
            <a:off x="9112565" y="5767598"/>
            <a:ext cx="302358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/>
                </a:solidFill>
                <a:effectLst/>
              </a:rPr>
              <a:t>One 90º angle.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9E1EBF-AACD-C123-8D35-7D3F621F7A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622" b="76055"/>
          <a:stretch/>
        </p:blipFill>
        <p:spPr>
          <a:xfrm>
            <a:off x="-9009" y="630124"/>
            <a:ext cx="12201009" cy="49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22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30C9C5-5A4D-03BE-7890-1F316020E1E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908" r="25869"/>
          <a:stretch/>
        </p:blipFill>
        <p:spPr>
          <a:xfrm>
            <a:off x="-46218" y="1574075"/>
            <a:ext cx="9108626" cy="2677796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AFF3642-FDAB-D1D4-D7B7-2CDAEF39792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372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>
                <a:latin typeface="Comic Sans MS" panose="030F0902030302020204" pitchFamily="66" charset="0"/>
              </a:rPr>
              <a:t>Angles in Triangles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3938AA5-4083-9DDD-359D-183F4AEE7121}"/>
              </a:ext>
            </a:extLst>
          </p:cNvPr>
          <p:cNvSpPr/>
          <p:nvPr/>
        </p:nvSpPr>
        <p:spPr>
          <a:xfrm>
            <a:off x="6458856" y="1608568"/>
            <a:ext cx="2430282" cy="1988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A8171F7-8F25-5FB1-C7A3-D9C653C95B0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6524" b="52906"/>
          <a:stretch/>
        </p:blipFill>
        <p:spPr>
          <a:xfrm>
            <a:off x="6705169" y="1574075"/>
            <a:ext cx="7969203" cy="278194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5713A6A-7641-566C-CC05-D71AEED5BE3A}"/>
              </a:ext>
            </a:extLst>
          </p:cNvPr>
          <p:cNvSpPr/>
          <p:nvPr/>
        </p:nvSpPr>
        <p:spPr>
          <a:xfrm>
            <a:off x="12764792" y="1574075"/>
            <a:ext cx="2430282" cy="1988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3C43B3-85AD-32DE-50F4-9928DD6CC964}"/>
              </a:ext>
            </a:extLst>
          </p:cNvPr>
          <p:cNvSpPr/>
          <p:nvPr/>
        </p:nvSpPr>
        <p:spPr>
          <a:xfrm>
            <a:off x="1349829" y="1074421"/>
            <a:ext cx="5235169" cy="499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76E866-B2A5-8075-8F98-9A5259E4FEB8}"/>
              </a:ext>
            </a:extLst>
          </p:cNvPr>
          <p:cNvSpPr/>
          <p:nvPr/>
        </p:nvSpPr>
        <p:spPr>
          <a:xfrm>
            <a:off x="1347034" y="1582522"/>
            <a:ext cx="5235169" cy="499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30019F-5480-5051-D52A-17E8287CDB45}"/>
              </a:ext>
            </a:extLst>
          </p:cNvPr>
          <p:cNvSpPr/>
          <p:nvPr/>
        </p:nvSpPr>
        <p:spPr>
          <a:xfrm>
            <a:off x="7528761" y="1575798"/>
            <a:ext cx="5235169" cy="499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1DDA65-C0F4-364A-385A-E8A0D817F699}"/>
              </a:ext>
            </a:extLst>
          </p:cNvPr>
          <p:cNvSpPr txBox="1"/>
          <p:nvPr/>
        </p:nvSpPr>
        <p:spPr>
          <a:xfrm>
            <a:off x="584200" y="1074421"/>
            <a:ext cx="444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Examples:</a:t>
            </a:r>
          </a:p>
        </p:txBody>
      </p:sp>
      <p:pic>
        <p:nvPicPr>
          <p:cNvPr id="2" name="Graphic 1" descr="Thumbs up sign with solid fill">
            <a:extLst>
              <a:ext uri="{FF2B5EF4-FFF2-40B4-BE49-F238E27FC236}">
                <a16:creationId xmlns:a16="http://schemas.microsoft.com/office/drawing/2014/main" id="{9614B345-9DDA-2EBA-F637-951B419F5F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526252" y="5526504"/>
            <a:ext cx="665748" cy="665748"/>
          </a:xfrm>
          <a:prstGeom prst="rect">
            <a:avLst/>
          </a:prstGeom>
        </p:spPr>
      </p:pic>
      <p:pic>
        <p:nvPicPr>
          <p:cNvPr id="3" name="Graphic 2" descr="Thumbs Down with solid fill">
            <a:extLst>
              <a:ext uri="{FF2B5EF4-FFF2-40B4-BE49-F238E27FC236}">
                <a16:creationId xmlns:a16="http://schemas.microsoft.com/office/drawing/2014/main" id="{92598173-A243-2E6C-EE56-FE9F13EF7D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526252" y="6192252"/>
            <a:ext cx="665748" cy="66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478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42396-1C0C-3C15-1BC1-DE1846B01B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BC5BB64-9C5C-0E1F-954F-C30B833362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523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Triangles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13C838C2-3F81-03A1-BC7A-E5BD531A1C86}"/>
              </a:ext>
            </a:extLst>
          </p:cNvPr>
          <p:cNvSpPr txBox="1">
            <a:spLocks/>
          </p:cNvSpPr>
          <p:nvPr/>
        </p:nvSpPr>
        <p:spPr>
          <a:xfrm>
            <a:off x="0" y="710117"/>
            <a:ext cx="12192000" cy="5372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highlight>
                  <a:srgbClr val="FFFF00"/>
                </a:highlight>
                <a:latin typeface="Comic Sans MS" panose="030F0902030302020204" pitchFamily="66" charset="0"/>
              </a:rPr>
              <a:t>Complete the rest of the worksheet (Bronze and Silver)</a:t>
            </a:r>
          </a:p>
        </p:txBody>
      </p:sp>
    </p:spTree>
    <p:extLst>
      <p:ext uri="{BB962C8B-B14F-4D97-AF65-F5344CB8AC3E}">
        <p14:creationId xmlns:p14="http://schemas.microsoft.com/office/powerpoint/2010/main" val="3137401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0649F-6186-0BC4-E273-CC5B4C4F5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47C5454-62AD-9987-3AF2-04000AD7F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Triangles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EEDE075-6C95-00E4-2B0D-8F613FD903C2}"/>
              </a:ext>
            </a:extLst>
          </p:cNvPr>
          <p:cNvSpPr/>
          <p:nvPr/>
        </p:nvSpPr>
        <p:spPr>
          <a:xfrm>
            <a:off x="9127958" y="6609347"/>
            <a:ext cx="2454442" cy="2486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D1075DFE-B68A-AE4B-FEEE-80F3BC9DE1F1}"/>
              </a:ext>
            </a:extLst>
          </p:cNvPr>
          <p:cNvSpPr txBox="1">
            <a:spLocks/>
          </p:cNvSpPr>
          <p:nvPr/>
        </p:nvSpPr>
        <p:spPr>
          <a:xfrm>
            <a:off x="0" y="575464"/>
            <a:ext cx="12192000" cy="5372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Comic Sans MS" panose="030F0902030302020204" pitchFamily="66" charset="0"/>
              </a:rPr>
              <a:t>Answers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4CF93D-5E91-EDD8-9C92-2AD5FD27DFA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908" r="775"/>
          <a:stretch/>
        </p:blipFill>
        <p:spPr>
          <a:xfrm>
            <a:off x="1" y="1136306"/>
            <a:ext cx="12191999" cy="267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01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CC33D-A613-40A7-BAEC-4496F64C43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AB699D0-C009-719E-3801-387C337A4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-43265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Triangles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76AAF4-1C73-6BD6-7C1E-3E6108CEDE77}"/>
              </a:ext>
            </a:extLst>
          </p:cNvPr>
          <p:cNvSpPr/>
          <p:nvPr/>
        </p:nvSpPr>
        <p:spPr>
          <a:xfrm>
            <a:off x="5662864" y="2486725"/>
            <a:ext cx="4620126" cy="2342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B87B9C-49FA-BBDC-CF2D-725C3DCAAAC2}"/>
              </a:ext>
            </a:extLst>
          </p:cNvPr>
          <p:cNvSpPr/>
          <p:nvPr/>
        </p:nvSpPr>
        <p:spPr>
          <a:xfrm>
            <a:off x="9127958" y="6609347"/>
            <a:ext cx="2454442" cy="2486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92A788-0BFB-457D-5BFE-EA983DFFB6DD}"/>
              </a:ext>
            </a:extLst>
          </p:cNvPr>
          <p:cNvSpPr/>
          <p:nvPr/>
        </p:nvSpPr>
        <p:spPr>
          <a:xfrm>
            <a:off x="5314950" y="2992803"/>
            <a:ext cx="3981450" cy="36946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E65F51-4020-A7ED-6392-72A5AEA33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51" y="571572"/>
            <a:ext cx="11542295" cy="6286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38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58BD9-7D66-E9BE-CCA2-FD275BDD8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C8540E-1693-904F-AEE1-62ED2BC71F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216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Quadrilaterals</a:t>
            </a:r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E1541018-3987-40D4-D089-CFA962D6991E}"/>
              </a:ext>
            </a:extLst>
          </p:cNvPr>
          <p:cNvSpPr/>
          <p:nvPr/>
        </p:nvSpPr>
        <p:spPr>
          <a:xfrm>
            <a:off x="970084" y="1003725"/>
            <a:ext cx="10251831" cy="1480458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ysClr val="windowText" lastClr="000000"/>
                </a:solidFill>
                <a:latin typeface="Comic Sans MS" panose="030F0902030302020204" pitchFamily="66" charset="0"/>
              </a:rPr>
              <a:t>What are quadrilaterals?</a:t>
            </a:r>
          </a:p>
        </p:txBody>
      </p:sp>
      <p:pic>
        <p:nvPicPr>
          <p:cNvPr id="5124" name="Picture 4" descr="Nobo Mini Magnetic Whiteboard Slim Frame 220x280mm White QB05142ASTD">
            <a:extLst>
              <a:ext uri="{FF2B5EF4-FFF2-40B4-BE49-F238E27FC236}">
                <a16:creationId xmlns:a16="http://schemas.microsoft.com/office/drawing/2014/main" id="{3BB58A3D-D0FE-9ECE-3BD6-E19C91C8C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1543" y="5546273"/>
            <a:ext cx="1480457" cy="148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loud 5">
            <a:extLst>
              <a:ext uri="{FF2B5EF4-FFF2-40B4-BE49-F238E27FC236}">
                <a16:creationId xmlns:a16="http://schemas.microsoft.com/office/drawing/2014/main" id="{ADC05897-7971-D354-0FBE-5F720F1903F9}"/>
              </a:ext>
            </a:extLst>
          </p:cNvPr>
          <p:cNvSpPr/>
          <p:nvPr/>
        </p:nvSpPr>
        <p:spPr>
          <a:xfrm>
            <a:off x="3659064" y="2720844"/>
            <a:ext cx="4873869" cy="1652974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ysClr val="windowText" lastClr="000000"/>
                </a:solidFill>
                <a:latin typeface="Comic Sans MS" panose="030F0902030302020204" pitchFamily="66" charset="0"/>
              </a:rPr>
              <a:t>2D shapes</a:t>
            </a:r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75308577-5829-BBE6-5943-57C7F738A382}"/>
              </a:ext>
            </a:extLst>
          </p:cNvPr>
          <p:cNvSpPr/>
          <p:nvPr/>
        </p:nvSpPr>
        <p:spPr>
          <a:xfrm>
            <a:off x="3659063" y="4610479"/>
            <a:ext cx="4873869" cy="1652974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ysClr val="windowText" lastClr="000000"/>
                </a:solidFill>
                <a:latin typeface="Comic Sans MS" panose="030F0902030302020204" pitchFamily="66" charset="0"/>
              </a:rPr>
              <a:t>4 sides</a:t>
            </a:r>
          </a:p>
        </p:txBody>
      </p:sp>
    </p:spTree>
    <p:extLst>
      <p:ext uri="{BB962C8B-B14F-4D97-AF65-F5344CB8AC3E}">
        <p14:creationId xmlns:p14="http://schemas.microsoft.com/office/powerpoint/2010/main" val="251160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043DC-8FDE-0825-AB7B-F4DF31966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E7AA5F1-435B-387B-2C9F-13D05C78AC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-20728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Quadrilaterals</a:t>
            </a:r>
          </a:p>
        </p:txBody>
      </p:sp>
      <p:pic>
        <p:nvPicPr>
          <p:cNvPr id="11266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B0F89067-4C3A-0E5E-8D2A-9EA04DDEA6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9" t="28296" r="84927" b="65708"/>
          <a:stretch/>
        </p:blipFill>
        <p:spPr bwMode="auto">
          <a:xfrm>
            <a:off x="894914" y="2318081"/>
            <a:ext cx="866221" cy="71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291F9DAD-757A-FE11-A151-259D997975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3" t="45887" r="82554" b="48273"/>
          <a:stretch/>
        </p:blipFill>
        <p:spPr bwMode="auto">
          <a:xfrm>
            <a:off x="10045970" y="3599001"/>
            <a:ext cx="1782863" cy="662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1D31F14C-29B7-D96C-AA2B-BE9284055E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63515" r="82811" b="29009"/>
          <a:stretch/>
        </p:blipFill>
        <p:spPr bwMode="auto">
          <a:xfrm>
            <a:off x="9770378" y="2504309"/>
            <a:ext cx="1701296" cy="84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94F681AE-871F-9F06-0FA7-7072493CB2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81517" r="83213" b="10657"/>
          <a:stretch/>
        </p:blipFill>
        <p:spPr bwMode="auto">
          <a:xfrm>
            <a:off x="649715" y="4036731"/>
            <a:ext cx="1510818" cy="94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1">
            <a:extLst>
              <a:ext uri="{FF2B5EF4-FFF2-40B4-BE49-F238E27FC236}">
                <a16:creationId xmlns:a16="http://schemas.microsoft.com/office/drawing/2014/main" id="{B1E2AFEA-0BA0-4D23-8568-C0E0D3FB3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55" t="32715" r="35332" b="37045"/>
          <a:stretch>
            <a:fillRect/>
          </a:stretch>
        </p:blipFill>
        <p:spPr bwMode="auto">
          <a:xfrm>
            <a:off x="10269998" y="593756"/>
            <a:ext cx="1581671" cy="97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86C99AF-2F6D-C7E2-296E-1A93DEEEDAF1}"/>
              </a:ext>
            </a:extLst>
          </p:cNvPr>
          <p:cNvSpPr txBox="1"/>
          <p:nvPr/>
        </p:nvSpPr>
        <p:spPr>
          <a:xfrm>
            <a:off x="2017415" y="787808"/>
            <a:ext cx="8157169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902030302020204" pitchFamily="66" charset="0"/>
              </a:rPr>
              <a:t>Angles in a quadrilateral add up to 360º.</a:t>
            </a:r>
          </a:p>
        </p:txBody>
      </p:sp>
      <p:pic>
        <p:nvPicPr>
          <p:cNvPr id="16" name="Graphic 15" descr="Exclamation mark with solid fill">
            <a:extLst>
              <a:ext uri="{FF2B5EF4-FFF2-40B4-BE49-F238E27FC236}">
                <a16:creationId xmlns:a16="http://schemas.microsoft.com/office/drawing/2014/main" id="{B36C2EEC-58B7-0012-3D03-315D726D8A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5849" y="471969"/>
            <a:ext cx="1537594" cy="1537594"/>
          </a:xfrm>
          <a:prstGeom prst="rect">
            <a:avLst/>
          </a:prstGeom>
        </p:spPr>
      </p:pic>
      <p:pic>
        <p:nvPicPr>
          <p:cNvPr id="12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9A5A537C-2181-F2B7-8409-99C9A3180D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6" t="36434" r="82839" b="55689"/>
          <a:stretch/>
        </p:blipFill>
        <p:spPr bwMode="auto">
          <a:xfrm>
            <a:off x="512539" y="3094908"/>
            <a:ext cx="1647994" cy="94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2E076921-E23D-D1BE-10E5-AF6DF96416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90611" r="83213" b="1563"/>
          <a:stretch/>
        </p:blipFill>
        <p:spPr bwMode="auto">
          <a:xfrm>
            <a:off x="10038834" y="5484915"/>
            <a:ext cx="1510818" cy="94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5431626C-0F17-5AFB-B3EF-63EA4589AE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3" t="72599" r="82811" b="19926"/>
          <a:stretch/>
        </p:blipFill>
        <p:spPr bwMode="auto">
          <a:xfrm>
            <a:off x="575638" y="5070719"/>
            <a:ext cx="1584895" cy="84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Types Of Quadrilaterals - GCSE Maths - Steps &amp; Examples">
            <a:extLst>
              <a:ext uri="{FF2B5EF4-FFF2-40B4-BE49-F238E27FC236}">
                <a16:creationId xmlns:a16="http://schemas.microsoft.com/office/drawing/2014/main" id="{7F7CE277-DD67-3AE5-7160-4F96671B66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5" t="54986" r="84802" b="37526"/>
          <a:stretch/>
        </p:blipFill>
        <p:spPr bwMode="auto">
          <a:xfrm>
            <a:off x="10269998" y="4506690"/>
            <a:ext cx="974361" cy="84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F1ADE375-DEED-D537-8CFD-54D2DB01510B}"/>
              </a:ext>
            </a:extLst>
          </p:cNvPr>
          <p:cNvGrpSpPr/>
          <p:nvPr/>
        </p:nvGrpSpPr>
        <p:grpSpPr>
          <a:xfrm>
            <a:off x="4119787" y="1824765"/>
            <a:ext cx="3691336" cy="4873781"/>
            <a:chOff x="2075841" y="0"/>
            <a:chExt cx="3759053" cy="6553202"/>
          </a:xfrm>
        </p:grpSpPr>
        <p:pic>
          <p:nvPicPr>
            <p:cNvPr id="6" name="Picture 2" descr="Types Of Quadrilaterals - GCSE Maths - Steps &amp; Examples">
              <a:extLst>
                <a:ext uri="{FF2B5EF4-FFF2-40B4-BE49-F238E27FC236}">
                  <a16:creationId xmlns:a16="http://schemas.microsoft.com/office/drawing/2014/main" id="{EBFF6A34-7781-AF83-E8C6-8CE6CD7BA55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371" t="4445" r="35483"/>
            <a:stretch/>
          </p:blipFill>
          <p:spPr bwMode="auto">
            <a:xfrm>
              <a:off x="4380167" y="2"/>
              <a:ext cx="1454727" cy="655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Types Of Quadrilaterals - GCSE Maths - Steps &amp; Examples">
              <a:extLst>
                <a:ext uri="{FF2B5EF4-FFF2-40B4-BE49-F238E27FC236}">
                  <a16:creationId xmlns:a16="http://schemas.microsoft.com/office/drawing/2014/main" id="{F2B50F4C-2B90-4CB9-76A3-BBD919DE9FB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445" r="70565"/>
            <a:stretch/>
          </p:blipFill>
          <p:spPr bwMode="auto">
            <a:xfrm>
              <a:off x="2075841" y="0"/>
              <a:ext cx="2359746" cy="6553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4EE0A80-F83B-0CB0-3478-C006EF277A54}"/>
              </a:ext>
            </a:extLst>
          </p:cNvPr>
          <p:cNvCxnSpPr>
            <a:cxnSpLocks/>
          </p:cNvCxnSpPr>
          <p:nvPr/>
        </p:nvCxnSpPr>
        <p:spPr>
          <a:xfrm>
            <a:off x="1051133" y="2384276"/>
            <a:ext cx="589660" cy="642182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CBA292-A296-94EB-5637-53A9D208A97B}"/>
              </a:ext>
            </a:extLst>
          </p:cNvPr>
          <p:cNvCxnSpPr>
            <a:cxnSpLocks/>
          </p:cNvCxnSpPr>
          <p:nvPr/>
        </p:nvCxnSpPr>
        <p:spPr>
          <a:xfrm>
            <a:off x="651279" y="3238056"/>
            <a:ext cx="1366136" cy="681121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2016192-D9FB-1C2F-4539-8E731E516C6A}"/>
              </a:ext>
            </a:extLst>
          </p:cNvPr>
          <p:cNvCxnSpPr>
            <a:cxnSpLocks/>
          </p:cNvCxnSpPr>
          <p:nvPr/>
        </p:nvCxnSpPr>
        <p:spPr>
          <a:xfrm>
            <a:off x="924731" y="4237628"/>
            <a:ext cx="1122501" cy="569396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81CB748-6C83-A5AE-AF7C-FB6AC2BA91F1}"/>
              </a:ext>
            </a:extLst>
          </p:cNvPr>
          <p:cNvCxnSpPr>
            <a:cxnSpLocks/>
          </p:cNvCxnSpPr>
          <p:nvPr/>
        </p:nvCxnSpPr>
        <p:spPr>
          <a:xfrm>
            <a:off x="1051133" y="5208736"/>
            <a:ext cx="966282" cy="632276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7610289-5D6F-DDF2-5873-5D00AA70CB09}"/>
              </a:ext>
            </a:extLst>
          </p:cNvPr>
          <p:cNvCxnSpPr>
            <a:cxnSpLocks/>
          </p:cNvCxnSpPr>
          <p:nvPr/>
        </p:nvCxnSpPr>
        <p:spPr>
          <a:xfrm>
            <a:off x="9868064" y="2958955"/>
            <a:ext cx="1469125" cy="0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0AD1968-A085-30D4-390E-0C08F7747EBF}"/>
              </a:ext>
            </a:extLst>
          </p:cNvPr>
          <p:cNvCxnSpPr>
            <a:cxnSpLocks/>
          </p:cNvCxnSpPr>
          <p:nvPr/>
        </p:nvCxnSpPr>
        <p:spPr>
          <a:xfrm>
            <a:off x="10455965" y="3720512"/>
            <a:ext cx="1005770" cy="527055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F1B10E6-068D-0EEE-2C31-64579870AF77}"/>
              </a:ext>
            </a:extLst>
          </p:cNvPr>
          <p:cNvCxnSpPr>
            <a:cxnSpLocks/>
          </p:cNvCxnSpPr>
          <p:nvPr/>
        </p:nvCxnSpPr>
        <p:spPr>
          <a:xfrm>
            <a:off x="10557948" y="4577226"/>
            <a:ext cx="502885" cy="579878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4801491-CBA5-543E-C19A-7408A2C6384E}"/>
              </a:ext>
            </a:extLst>
          </p:cNvPr>
          <p:cNvCxnSpPr>
            <a:cxnSpLocks/>
          </p:cNvCxnSpPr>
          <p:nvPr/>
        </p:nvCxnSpPr>
        <p:spPr>
          <a:xfrm>
            <a:off x="10613636" y="5660255"/>
            <a:ext cx="743431" cy="663582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445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12FE5-A20D-7FAD-E989-296DA70A3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E7A0FBE-758B-7E94-455F-AC5C58CEA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Quadrilaterals</a:t>
            </a:r>
          </a:p>
        </p:txBody>
      </p:sp>
      <p:pic>
        <p:nvPicPr>
          <p:cNvPr id="5122" name="Picture 2" descr="Angles In A Quadrilateral - GCSE Maths - Steps &amp; Examples">
            <a:extLst>
              <a:ext uri="{FF2B5EF4-FFF2-40B4-BE49-F238E27FC236}">
                <a16:creationId xmlns:a16="http://schemas.microsoft.com/office/drawing/2014/main" id="{DB98D9A6-FB23-C0A1-DDE4-5E78A4E664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" t="37063" r="29812" b="55324"/>
          <a:stretch/>
        </p:blipFill>
        <p:spPr bwMode="auto">
          <a:xfrm>
            <a:off x="2335065" y="537210"/>
            <a:ext cx="8131629" cy="53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B032FD-C123-F51F-4C6A-55F2B96C31A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65444"/>
          <a:stretch/>
        </p:blipFill>
        <p:spPr>
          <a:xfrm>
            <a:off x="29410" y="1074420"/>
            <a:ext cx="12133179" cy="2354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76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60B7D-1C4C-D20C-E718-2E174CA0C3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4E097DF-6AC9-EB65-E91B-D473F5978A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Quadrilaterals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9E07C0-CB17-4A32-06F3-1532C97C039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3223" b="32690"/>
          <a:stretch/>
        </p:blipFill>
        <p:spPr>
          <a:xfrm>
            <a:off x="0" y="537210"/>
            <a:ext cx="12192000" cy="233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628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56CB0-58D8-0EF4-7F6F-924E56BA9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21C8C53-322B-5961-4142-6304DBF22B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Angles in Quadrilaterals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692CED-4391-53AA-E7E0-510CA6F0AE5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6245"/>
          <a:stretch/>
        </p:blipFill>
        <p:spPr>
          <a:xfrm>
            <a:off x="0" y="537210"/>
            <a:ext cx="12192000" cy="2311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315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18959C-B33C-C4AB-F895-7A50F3C8B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DE643D2-CF01-7FBF-F462-F4D1FED9C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08"/>
            <a:ext cx="12192000" cy="5372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Plenary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914234-C8E5-BA77-4730-89833BC25FB1}"/>
              </a:ext>
            </a:extLst>
          </p:cNvPr>
          <p:cNvSpPr txBox="1"/>
          <p:nvPr/>
        </p:nvSpPr>
        <p:spPr>
          <a:xfrm>
            <a:off x="3839475" y="720153"/>
            <a:ext cx="409847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>
                <a:latin typeface="Comic Sans MS" panose="030F0902030302020204" pitchFamily="66" charset="0"/>
              </a:rPr>
              <a:t>3 Stars and a Wish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C2FAEA-84BC-1610-9A1F-49BFDA2DE842}"/>
              </a:ext>
            </a:extLst>
          </p:cNvPr>
          <p:cNvSpPr txBox="1"/>
          <p:nvPr/>
        </p:nvSpPr>
        <p:spPr>
          <a:xfrm>
            <a:off x="0" y="1255067"/>
            <a:ext cx="12192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latin typeface="Comic Sans MS" panose="030F0902030302020204" pitchFamily="66" charset="0"/>
              </a:rPr>
              <a:t>3 Stars </a:t>
            </a:r>
          </a:p>
          <a:p>
            <a:r>
              <a:rPr lang="en-US" sz="2600" dirty="0">
                <a:latin typeface="Comic Sans MS" panose="030F0902030302020204" pitchFamily="66" charset="0"/>
              </a:rPr>
              <a:t>(3 positives from this lesson, anything that you’ve learned, anything you enjoyed, etc.)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976C66-968C-55A1-D615-BA7E97BE4849}"/>
              </a:ext>
            </a:extLst>
          </p:cNvPr>
          <p:cNvSpPr txBox="1"/>
          <p:nvPr/>
        </p:nvSpPr>
        <p:spPr>
          <a:xfrm>
            <a:off x="0" y="4695799"/>
            <a:ext cx="12192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latin typeface="Comic Sans MS" panose="030F0902030302020204" pitchFamily="66" charset="0"/>
              </a:rPr>
              <a:t>1 Wish </a:t>
            </a:r>
          </a:p>
          <a:p>
            <a:r>
              <a:rPr lang="en-US" sz="2600" dirty="0">
                <a:latin typeface="Comic Sans MS" panose="030F0902030302020204" pitchFamily="66" charset="0"/>
              </a:rPr>
              <a:t>(What do you wish to improve on? Is there anything you wish to know more about?)</a:t>
            </a:r>
          </a:p>
        </p:txBody>
      </p:sp>
      <p:pic>
        <p:nvPicPr>
          <p:cNvPr id="8" name="Graphic 7" descr="Star with solid fill">
            <a:extLst>
              <a:ext uri="{FF2B5EF4-FFF2-40B4-BE49-F238E27FC236}">
                <a16:creationId xmlns:a16="http://schemas.microsoft.com/office/drawing/2014/main" id="{29DEF608-A3A4-CD80-A461-F52103DB26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170136"/>
            <a:ext cx="838718" cy="838718"/>
          </a:xfrm>
          <a:prstGeom prst="rect">
            <a:avLst/>
          </a:prstGeom>
        </p:spPr>
      </p:pic>
      <p:pic>
        <p:nvPicPr>
          <p:cNvPr id="9" name="Graphic 8" descr="Star with solid fill">
            <a:extLst>
              <a:ext uri="{FF2B5EF4-FFF2-40B4-BE49-F238E27FC236}">
                <a16:creationId xmlns:a16="http://schemas.microsoft.com/office/drawing/2014/main" id="{05C78384-70C1-9987-0F3F-C90C06788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60" y="2559423"/>
            <a:ext cx="838718" cy="838718"/>
          </a:xfrm>
          <a:prstGeom prst="rect">
            <a:avLst/>
          </a:prstGeom>
        </p:spPr>
      </p:pic>
      <p:pic>
        <p:nvPicPr>
          <p:cNvPr id="10" name="Graphic 9" descr="Star with solid fill">
            <a:extLst>
              <a:ext uri="{FF2B5EF4-FFF2-40B4-BE49-F238E27FC236}">
                <a16:creationId xmlns:a16="http://schemas.microsoft.com/office/drawing/2014/main" id="{E1DE3FBC-58D3-32D6-87C3-E67B308A1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60" y="3789444"/>
            <a:ext cx="838718" cy="838718"/>
          </a:xfrm>
          <a:prstGeom prst="rect">
            <a:avLst/>
          </a:prstGeom>
        </p:spPr>
      </p:pic>
      <p:pic>
        <p:nvPicPr>
          <p:cNvPr id="12" name="Graphic 11" descr="Shooting star with solid fill">
            <a:extLst>
              <a:ext uri="{FF2B5EF4-FFF2-40B4-BE49-F238E27FC236}">
                <a16:creationId xmlns:a16="http://schemas.microsoft.com/office/drawing/2014/main" id="{5931E974-0BD0-5DA7-56FC-A6CC58DB62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5988461"/>
            <a:ext cx="838718" cy="83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089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D0F584-AB5E-DA28-9DDE-B58559309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3583" y="1616091"/>
            <a:ext cx="7784834" cy="537210"/>
          </a:xfrm>
          <a:solidFill>
            <a:srgbClr val="FFFC00">
              <a:alpha val="36078"/>
            </a:srgbClr>
          </a:solidFill>
          <a:ln>
            <a:solidFill>
              <a:srgbClr val="FFC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omic Sans MS" panose="030F0902030302020204" pitchFamily="66" charset="0"/>
              </a:rPr>
              <a:t>Angles in a triangle add up to … </a:t>
            </a:r>
          </a:p>
          <a:p>
            <a:pPr marL="0" indent="0">
              <a:buNone/>
            </a:pP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79492F6D-C8EB-B9D0-A9EE-F0AE932238D8}"/>
              </a:ext>
            </a:extLst>
          </p:cNvPr>
          <p:cNvSpPr txBox="1">
            <a:spLocks/>
          </p:cNvSpPr>
          <p:nvPr/>
        </p:nvSpPr>
        <p:spPr>
          <a:xfrm>
            <a:off x="0" y="3508"/>
            <a:ext cx="12192000" cy="5372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u="sng" dirty="0">
                <a:latin typeface="Comic Sans MS" panose="030F0902030302020204" pitchFamily="66" charset="0"/>
              </a:rPr>
              <a:t>Recap – Finish the sentences</a:t>
            </a:r>
          </a:p>
          <a:p>
            <a:pPr marL="0" indent="0" algn="ctr">
              <a:buNone/>
            </a:pPr>
            <a:endParaRPr lang="en-US" b="1" dirty="0">
              <a:latin typeface="Comic Sans MS" panose="030F09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861A01D-DC39-92C3-BD17-1F02966215EB}"/>
              </a:ext>
            </a:extLst>
          </p:cNvPr>
          <p:cNvSpPr txBox="1">
            <a:spLocks/>
          </p:cNvSpPr>
          <p:nvPr/>
        </p:nvSpPr>
        <p:spPr>
          <a:xfrm>
            <a:off x="2203583" y="2449872"/>
            <a:ext cx="7784834" cy="53721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latin typeface="Comic Sans MS" panose="030F0902030302020204" pitchFamily="66" charset="0"/>
              </a:rPr>
              <a:t>The four types of triangles are …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E1032C3-02A6-3679-70B7-5567C0800BCA}"/>
              </a:ext>
            </a:extLst>
          </p:cNvPr>
          <p:cNvSpPr txBox="1">
            <a:spLocks/>
          </p:cNvSpPr>
          <p:nvPr/>
        </p:nvSpPr>
        <p:spPr>
          <a:xfrm>
            <a:off x="2203583" y="3495659"/>
            <a:ext cx="7784834" cy="5372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latin typeface="Comic Sans MS" panose="030F0902030302020204" pitchFamily="66" charset="0"/>
              </a:rPr>
              <a:t>Angles in a quadrilateral add up to 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31028EF-7364-93DE-A530-18B228BD8444}"/>
              </a:ext>
            </a:extLst>
          </p:cNvPr>
          <p:cNvSpPr txBox="1">
            <a:spLocks/>
          </p:cNvSpPr>
          <p:nvPr/>
        </p:nvSpPr>
        <p:spPr>
          <a:xfrm>
            <a:off x="2203583" y="4362777"/>
            <a:ext cx="7784834" cy="5372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latin typeface="Comic Sans MS" panose="030F0902030302020204" pitchFamily="66" charset="0"/>
              </a:rPr>
              <a:t>Three examples of quadrilaterals are …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5201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2978FBD0EAF74FACDB1C5A1673B1C8" ma:contentTypeVersion="13" ma:contentTypeDescription="Create a new document." ma:contentTypeScope="" ma:versionID="523af318d6800906c15fdda32a295cc9">
  <xsd:schema xmlns:xsd="http://www.w3.org/2001/XMLSchema" xmlns:xs="http://www.w3.org/2001/XMLSchema" xmlns:p="http://schemas.microsoft.com/office/2006/metadata/properties" xmlns:ns2="1684eeaa-63d5-4a8a-805f-2a73dd5a7c6a" xmlns:ns3="224cecc8-5b1a-4f4b-aa1d-4508502f11c0" targetNamespace="http://schemas.microsoft.com/office/2006/metadata/properties" ma:root="true" ma:fieldsID="254ee38d20d4f90869f7232b40a786c6" ns2:_="" ns3:_="">
    <xsd:import namespace="1684eeaa-63d5-4a8a-805f-2a73dd5a7c6a"/>
    <xsd:import namespace="224cecc8-5b1a-4f4b-aa1d-4508502f11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4eeaa-63d5-4a8a-805f-2a73dd5a7c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4cecc8-5b1a-4f4b-aa1d-4508502f11c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8f37bcc-5022-48dc-b82a-fa9465e67f58}" ma:internalName="TaxCatchAll" ma:showField="CatchAllData" ma:web="224cecc8-5b1a-4f4b-aa1d-4508502f11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24cecc8-5b1a-4f4b-aa1d-4508502f11c0" xsi:nil="true"/>
    <lcf76f155ced4ddcb4097134ff3c332f xmlns="1684eeaa-63d5-4a8a-805f-2a73dd5a7c6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B773D6-F8D9-422A-B185-28700DFB82DF}"/>
</file>

<file path=customXml/itemProps2.xml><?xml version="1.0" encoding="utf-8"?>
<ds:datastoreItem xmlns:ds="http://schemas.openxmlformats.org/officeDocument/2006/customXml" ds:itemID="{6069E579-F497-46DA-86AF-83476B6B1725}"/>
</file>

<file path=customXml/itemProps3.xml><?xml version="1.0" encoding="utf-8"?>
<ds:datastoreItem xmlns:ds="http://schemas.openxmlformats.org/officeDocument/2006/customXml" ds:itemID="{F9BC2E91-949F-4A90-B6FB-002A672DC474}"/>
</file>

<file path=docProps/app.xml><?xml version="1.0" encoding="utf-8"?>
<Properties xmlns="http://schemas.openxmlformats.org/officeDocument/2006/extended-properties" xmlns:vt="http://schemas.openxmlformats.org/officeDocument/2006/docPropsVTypes">
  <TotalTime>3168</TotalTime>
  <Words>861</Words>
  <Application>Microsoft Macintosh PowerPoint</Application>
  <PresentationFormat>Widescreen</PresentationFormat>
  <Paragraphs>124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Comic Sans MS</vt:lpstr>
      <vt:lpstr>Office Theme</vt:lpstr>
      <vt:lpstr>Gwaith Dosbarth       Dydd Gwener 11eg Hydref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Holly Camps (1900595)</dc:creator>
  <cp:lastModifiedBy>Holly Camps (1900595)</cp:lastModifiedBy>
  <cp:revision>1</cp:revision>
  <dcterms:created xsi:type="dcterms:W3CDTF">2024-10-07T15:30:51Z</dcterms:created>
  <dcterms:modified xsi:type="dcterms:W3CDTF">2024-10-10T21:54:42Z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0x010100332978FBD0EAF74FACDB1C5A1673B1C8</vt:lpwstr>
  </property>
</Properties>
</file>