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75" r:id="rId3"/>
    <p:sldId id="257" r:id="rId4"/>
    <p:sldId id="258" r:id="rId5"/>
    <p:sldId id="259" r:id="rId6"/>
    <p:sldId id="260" r:id="rId7"/>
    <p:sldId id="261" r:id="rId8"/>
    <p:sldId id="262" r:id="rId9"/>
    <p:sldId id="263" r:id="rId10"/>
    <p:sldId id="265" r:id="rId11"/>
    <p:sldId id="266" r:id="rId12"/>
    <p:sldId id="267" r:id="rId13"/>
    <p:sldId id="268" r:id="rId14"/>
    <p:sldId id="271" r:id="rId15"/>
    <p:sldId id="272" r:id="rId16"/>
    <p:sldId id="273" r:id="rId17"/>
    <p:sldId id="274"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569" autoAdjust="0"/>
    <p:restoredTop sz="94660"/>
  </p:normalViewPr>
  <p:slideViewPr>
    <p:cSldViewPr snapToGrid="0">
      <p:cViewPr varScale="1">
        <p:scale>
          <a:sx n="72" d="100"/>
          <a:sy n="72" d="100"/>
        </p:scale>
        <p:origin x="702"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F7767E0D-E302-4B1F-8578-90F320FC7FBF}" type="datetimeFigureOut">
              <a:rPr lang="en-US" smtClean="0"/>
              <a:t>12/13/2017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D04DD21-0219-4F5F-B0F6-BF9331B42214}" type="slidenum">
              <a:rPr lang="en-US" smtClean="0"/>
              <a:t>‹#›</a:t>
            </a:fld>
            <a:endParaRPr lang="en-US"/>
          </a:p>
        </p:txBody>
      </p:sp>
    </p:spTree>
    <p:extLst>
      <p:ext uri="{BB962C8B-B14F-4D97-AF65-F5344CB8AC3E}">
        <p14:creationId xmlns:p14="http://schemas.microsoft.com/office/powerpoint/2010/main" val="27150943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7767E0D-E302-4B1F-8578-90F320FC7FBF}" type="datetimeFigureOut">
              <a:rPr lang="en-US" smtClean="0"/>
              <a:t>12/13/2017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D04DD21-0219-4F5F-B0F6-BF9331B42214}" type="slidenum">
              <a:rPr lang="en-US" smtClean="0"/>
              <a:t>‹#›</a:t>
            </a:fld>
            <a:endParaRPr lang="en-US"/>
          </a:p>
        </p:txBody>
      </p:sp>
    </p:spTree>
    <p:extLst>
      <p:ext uri="{BB962C8B-B14F-4D97-AF65-F5344CB8AC3E}">
        <p14:creationId xmlns:p14="http://schemas.microsoft.com/office/powerpoint/2010/main" val="12612568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7767E0D-E302-4B1F-8578-90F320FC7FBF}" type="datetimeFigureOut">
              <a:rPr lang="en-US" smtClean="0"/>
              <a:t>12/13/2017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D04DD21-0219-4F5F-B0F6-BF9331B42214}" type="slidenum">
              <a:rPr lang="en-US" smtClean="0"/>
              <a:t>‹#›</a:t>
            </a:fld>
            <a:endParaRPr lang="en-US"/>
          </a:p>
        </p:txBody>
      </p:sp>
    </p:spTree>
    <p:extLst>
      <p:ext uri="{BB962C8B-B14F-4D97-AF65-F5344CB8AC3E}">
        <p14:creationId xmlns:p14="http://schemas.microsoft.com/office/powerpoint/2010/main" val="38087932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F7767E0D-E302-4B1F-8578-90F320FC7FBF}" type="datetimeFigureOut">
              <a:rPr lang="en-US" smtClean="0"/>
              <a:t>12/13/2017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D04DD21-0219-4F5F-B0F6-BF9331B42214}" type="slidenum">
              <a:rPr lang="en-US" smtClean="0"/>
              <a:t>‹#›</a:t>
            </a:fld>
            <a:endParaRPr lang="en-US"/>
          </a:p>
        </p:txBody>
      </p:sp>
    </p:spTree>
    <p:extLst>
      <p:ext uri="{BB962C8B-B14F-4D97-AF65-F5344CB8AC3E}">
        <p14:creationId xmlns:p14="http://schemas.microsoft.com/office/powerpoint/2010/main" val="25842721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F7767E0D-E302-4B1F-8578-90F320FC7FBF}" type="datetimeFigureOut">
              <a:rPr lang="en-US" smtClean="0"/>
              <a:t>12/13/2017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D04DD21-0219-4F5F-B0F6-BF9331B42214}" type="slidenum">
              <a:rPr lang="en-US" smtClean="0"/>
              <a:t>‹#›</a:t>
            </a:fld>
            <a:endParaRPr lang="en-US"/>
          </a:p>
        </p:txBody>
      </p:sp>
    </p:spTree>
    <p:extLst>
      <p:ext uri="{BB962C8B-B14F-4D97-AF65-F5344CB8AC3E}">
        <p14:creationId xmlns:p14="http://schemas.microsoft.com/office/powerpoint/2010/main" val="13453348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7767E0D-E302-4B1F-8578-90F320FC7FBF}" type="datetimeFigureOut">
              <a:rPr lang="en-US" smtClean="0"/>
              <a:t>12/13/2017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D04DD21-0219-4F5F-B0F6-BF9331B42214}" type="slidenum">
              <a:rPr lang="en-US" smtClean="0"/>
              <a:t>‹#›</a:t>
            </a:fld>
            <a:endParaRPr lang="en-US"/>
          </a:p>
        </p:txBody>
      </p:sp>
    </p:spTree>
    <p:extLst>
      <p:ext uri="{BB962C8B-B14F-4D97-AF65-F5344CB8AC3E}">
        <p14:creationId xmlns:p14="http://schemas.microsoft.com/office/powerpoint/2010/main" val="18455647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7767E0D-E302-4B1F-8578-90F320FC7FBF}" type="datetimeFigureOut">
              <a:rPr lang="en-US" smtClean="0"/>
              <a:t>12/13/2017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D04DD21-0219-4F5F-B0F6-BF9331B42214}" type="slidenum">
              <a:rPr lang="en-US" smtClean="0"/>
              <a:t>‹#›</a:t>
            </a:fld>
            <a:endParaRPr lang="en-US"/>
          </a:p>
        </p:txBody>
      </p:sp>
    </p:spTree>
    <p:extLst>
      <p:ext uri="{BB962C8B-B14F-4D97-AF65-F5344CB8AC3E}">
        <p14:creationId xmlns:p14="http://schemas.microsoft.com/office/powerpoint/2010/main" val="16432361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7767E0D-E302-4B1F-8578-90F320FC7FBF}" type="datetimeFigureOut">
              <a:rPr lang="en-US" smtClean="0"/>
              <a:t>12/13/2017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D04DD21-0219-4F5F-B0F6-BF9331B42214}" type="slidenum">
              <a:rPr lang="en-US" smtClean="0"/>
              <a:t>‹#›</a:t>
            </a:fld>
            <a:endParaRPr lang="en-US"/>
          </a:p>
        </p:txBody>
      </p:sp>
    </p:spTree>
    <p:extLst>
      <p:ext uri="{BB962C8B-B14F-4D97-AF65-F5344CB8AC3E}">
        <p14:creationId xmlns:p14="http://schemas.microsoft.com/office/powerpoint/2010/main" val="4515493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7767E0D-E302-4B1F-8578-90F320FC7FBF}" type="datetimeFigureOut">
              <a:rPr lang="en-US" smtClean="0"/>
              <a:t>12/13/2017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D04DD21-0219-4F5F-B0F6-BF9331B42214}" type="slidenum">
              <a:rPr lang="en-US" smtClean="0"/>
              <a:t>‹#›</a:t>
            </a:fld>
            <a:endParaRPr lang="en-US"/>
          </a:p>
        </p:txBody>
      </p:sp>
    </p:spTree>
    <p:extLst>
      <p:ext uri="{BB962C8B-B14F-4D97-AF65-F5344CB8AC3E}">
        <p14:creationId xmlns:p14="http://schemas.microsoft.com/office/powerpoint/2010/main" val="10024213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7767E0D-E302-4B1F-8578-90F320FC7FBF}" type="datetimeFigureOut">
              <a:rPr lang="en-US" smtClean="0"/>
              <a:t>12/13/2017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D04DD21-0219-4F5F-B0F6-BF9331B42214}" type="slidenum">
              <a:rPr lang="en-US" smtClean="0"/>
              <a:t>‹#›</a:t>
            </a:fld>
            <a:endParaRPr lang="en-US"/>
          </a:p>
        </p:txBody>
      </p:sp>
    </p:spTree>
    <p:extLst>
      <p:ext uri="{BB962C8B-B14F-4D97-AF65-F5344CB8AC3E}">
        <p14:creationId xmlns:p14="http://schemas.microsoft.com/office/powerpoint/2010/main" val="13272254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7767E0D-E302-4B1F-8578-90F320FC7FBF}" type="datetimeFigureOut">
              <a:rPr lang="en-US" smtClean="0"/>
              <a:t>12/13/2017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D04DD21-0219-4F5F-B0F6-BF9331B42214}" type="slidenum">
              <a:rPr lang="en-US" smtClean="0"/>
              <a:t>‹#›</a:t>
            </a:fld>
            <a:endParaRPr lang="en-US"/>
          </a:p>
        </p:txBody>
      </p:sp>
    </p:spTree>
    <p:extLst>
      <p:ext uri="{BB962C8B-B14F-4D97-AF65-F5344CB8AC3E}">
        <p14:creationId xmlns:p14="http://schemas.microsoft.com/office/powerpoint/2010/main" val="20873463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7767E0D-E302-4B1F-8578-90F320FC7FBF}" type="datetimeFigureOut">
              <a:rPr lang="en-US" smtClean="0"/>
              <a:t>12/13/2017</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D04DD21-0219-4F5F-B0F6-BF9331B42214}" type="slidenum">
              <a:rPr lang="en-US" smtClean="0"/>
              <a:t>‹#›</a:t>
            </a:fld>
            <a:endParaRPr lang="en-US"/>
          </a:p>
        </p:txBody>
      </p:sp>
    </p:spTree>
    <p:extLst>
      <p:ext uri="{BB962C8B-B14F-4D97-AF65-F5344CB8AC3E}">
        <p14:creationId xmlns:p14="http://schemas.microsoft.com/office/powerpoint/2010/main" val="25389303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2.xml"/><Relationship Id="rId6" Type="http://schemas.openxmlformats.org/officeDocument/2006/relationships/image" Target="../media/image5.jpg"/><Relationship Id="rId5" Type="http://schemas.openxmlformats.org/officeDocument/2006/relationships/image" Target="../media/image4.jpg"/><Relationship Id="rId4" Type="http://schemas.openxmlformats.org/officeDocument/2006/relationships/image" Target="../media/image3.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b="1" u="sng" dirty="0"/>
              <a:t>Venture plan for an opportunity, Product or services for the Indian Restaurant Red Chili</a:t>
            </a:r>
            <a:endParaRPr lang="en-US" dirty="0"/>
          </a:p>
        </p:txBody>
      </p:sp>
      <p:sp>
        <p:nvSpPr>
          <p:cNvPr id="3" name="Subtitle 2"/>
          <p:cNvSpPr>
            <a:spLocks noGrp="1"/>
          </p:cNvSpPr>
          <p:nvPr>
            <p:ph type="subTitle" idx="1"/>
          </p:nvPr>
        </p:nvSpPr>
        <p:spPr/>
        <p:txBody>
          <a:bodyPr/>
          <a:lstStyle/>
          <a:p>
            <a:r>
              <a:rPr lang="en-US" dirty="0"/>
              <a:t>STUDENT NAME:-DHRUVA V BRAHMBHATT</a:t>
            </a:r>
          </a:p>
          <a:p>
            <a:r>
              <a:rPr lang="en-US" dirty="0"/>
              <a:t>STUDENT ID:-1605006</a:t>
            </a:r>
          </a:p>
          <a:p>
            <a:r>
              <a:rPr lang="en-US" dirty="0"/>
              <a:t>SUBMITTED TO:-RICHARD SMALL</a:t>
            </a:r>
          </a:p>
          <a:p>
            <a:endParaRPr lang="en-US" dirty="0"/>
          </a:p>
        </p:txBody>
      </p:sp>
    </p:spTree>
    <p:extLst>
      <p:ext uri="{BB962C8B-B14F-4D97-AF65-F5344CB8AC3E}">
        <p14:creationId xmlns:p14="http://schemas.microsoft.com/office/powerpoint/2010/main" val="12765533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a:extLst>
              <a:ext uri="{28A0092B-C50C-407E-A947-70E740481C1C}">
                <a14:useLocalDpi xmlns:a14="http://schemas.microsoft.com/office/drawing/2010/main" val="0"/>
              </a:ext>
            </a:extLst>
          </a:blip>
          <a:srcRect b="13754"/>
          <a:stretch/>
        </p:blipFill>
        <p:spPr>
          <a:xfrm>
            <a:off x="0" y="0"/>
            <a:ext cx="6105832" cy="4597283"/>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05832" y="37925"/>
            <a:ext cx="6086167" cy="4559358"/>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4597283"/>
            <a:ext cx="3686789" cy="2260717"/>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686789" y="4597283"/>
            <a:ext cx="3424536" cy="2260717"/>
          </a:xfrm>
          <a:prstGeom prst="rect">
            <a:avLst/>
          </a:prstGeom>
        </p:spPr>
      </p:pic>
      <p:pic>
        <p:nvPicPr>
          <p:cNvPr id="8" name="Picture 7"/>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111325" y="4597283"/>
            <a:ext cx="5100339" cy="2260717"/>
          </a:xfrm>
          <a:prstGeom prst="rect">
            <a:avLst/>
          </a:prstGeom>
        </p:spPr>
      </p:pic>
    </p:spTree>
    <p:extLst>
      <p:ext uri="{BB962C8B-B14F-4D97-AF65-F5344CB8AC3E}">
        <p14:creationId xmlns:p14="http://schemas.microsoft.com/office/powerpoint/2010/main" val="11220547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 </a:t>
            </a:r>
          </a:p>
        </p:txBody>
      </p:sp>
      <p:sp>
        <p:nvSpPr>
          <p:cNvPr id="3" name="Content Placeholder 2"/>
          <p:cNvSpPr>
            <a:spLocks noGrp="1"/>
          </p:cNvSpPr>
          <p:nvPr>
            <p:ph idx="1"/>
          </p:nvPr>
        </p:nvSpPr>
        <p:spPr/>
        <p:txBody>
          <a:bodyPr/>
          <a:lstStyle/>
          <a:p>
            <a:r>
              <a:rPr lang="en-GB" dirty="0"/>
              <a:t>Business need to do effective market research to identify their market position and customer needs on them. Also, they need to effective internal and external environment analysis that helps them to identify their business position and ability to meet the market demand</a:t>
            </a:r>
          </a:p>
          <a:p>
            <a:r>
              <a:rPr lang="en-GB" dirty="0"/>
              <a:t>Also, business need to identify their size of market, industrial growing margin, competitors, their previous strategy and its impact, pricing, employee relation, customer management and feedback of their customers to identify the opportunity of their products or service to improve busienss growth to reach their goals and objectives </a:t>
            </a:r>
            <a:endParaRPr lang="en-US" dirty="0"/>
          </a:p>
        </p:txBody>
      </p:sp>
    </p:spTree>
    <p:extLst>
      <p:ext uri="{BB962C8B-B14F-4D97-AF65-F5344CB8AC3E}">
        <p14:creationId xmlns:p14="http://schemas.microsoft.com/office/powerpoint/2010/main" val="11249289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Background</a:t>
            </a:r>
          </a:p>
        </p:txBody>
      </p:sp>
      <p:sp>
        <p:nvSpPr>
          <p:cNvPr id="3" name="Content Placeholder 2"/>
          <p:cNvSpPr>
            <a:spLocks noGrp="1"/>
          </p:cNvSpPr>
          <p:nvPr>
            <p:ph idx="1"/>
          </p:nvPr>
        </p:nvSpPr>
        <p:spPr/>
        <p:txBody>
          <a:bodyPr/>
          <a:lstStyle/>
          <a:p>
            <a:r>
              <a:rPr lang="en-US" dirty="0"/>
              <a:t>Name of the Restaurant: Red Chili Indian Restaurant</a:t>
            </a:r>
          </a:p>
          <a:p>
            <a:r>
              <a:rPr lang="en-US" dirty="0"/>
              <a:t>Location: Buckinghamshire</a:t>
            </a:r>
          </a:p>
          <a:p>
            <a:r>
              <a:rPr lang="en-US" dirty="0"/>
              <a:t>Year of start: 1997</a:t>
            </a:r>
          </a:p>
          <a:p>
            <a:r>
              <a:rPr lang="en-US" dirty="0"/>
              <a:t>Competitor: other Indian Restaurants. Different retailers who sale the Indian foods</a:t>
            </a:r>
          </a:p>
          <a:p>
            <a:r>
              <a:rPr lang="en-US" dirty="0"/>
              <a:t>Quality of their foods: High</a:t>
            </a:r>
          </a:p>
          <a:p>
            <a:r>
              <a:rPr lang="en-US" dirty="0"/>
              <a:t>Pricing: Average</a:t>
            </a:r>
          </a:p>
          <a:p>
            <a:r>
              <a:rPr lang="en-US" dirty="0"/>
              <a:t>Present Operation: Serving Dinner.</a:t>
            </a:r>
          </a:p>
        </p:txBody>
      </p:sp>
    </p:spTree>
    <p:extLst>
      <p:ext uri="{BB962C8B-B14F-4D97-AF65-F5344CB8AC3E}">
        <p14:creationId xmlns:p14="http://schemas.microsoft.com/office/powerpoint/2010/main" val="4268043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Proposed Strategy</a:t>
            </a:r>
          </a:p>
        </p:txBody>
      </p:sp>
      <p:sp>
        <p:nvSpPr>
          <p:cNvPr id="3" name="Content Placeholder 2"/>
          <p:cNvSpPr>
            <a:spLocks noGrp="1"/>
          </p:cNvSpPr>
          <p:nvPr>
            <p:ph idx="1"/>
          </p:nvPr>
        </p:nvSpPr>
        <p:spPr/>
        <p:txBody>
          <a:bodyPr/>
          <a:lstStyle/>
          <a:p>
            <a:r>
              <a:rPr lang="en-GB" dirty="0"/>
              <a:t>As an Indian restaurant that running with one-time business as they are serving only at evening time but to make strong customer engagement with their business they should use their brand name and quality products and services to make open their busienss for the breakfast and lunch time. Also, they should include more grill products that will help them to make their busienss more diversifying with their products and services. </a:t>
            </a:r>
            <a:endParaRPr lang="en-US" dirty="0"/>
          </a:p>
        </p:txBody>
      </p:sp>
    </p:spTree>
    <p:extLst>
      <p:ext uri="{BB962C8B-B14F-4D97-AF65-F5344CB8AC3E}">
        <p14:creationId xmlns:p14="http://schemas.microsoft.com/office/powerpoint/2010/main" val="35195256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Breakfast Items</a:t>
            </a:r>
          </a:p>
        </p:txBody>
      </p:sp>
      <p:sp>
        <p:nvSpPr>
          <p:cNvPr id="3" name="Content Placeholder 2"/>
          <p:cNvSpPr>
            <a:spLocks noGrp="1"/>
          </p:cNvSpPr>
          <p:nvPr>
            <p:ph idx="1"/>
          </p:nvPr>
        </p:nvSpPr>
        <p:spPr/>
        <p:txBody>
          <a:bodyPr>
            <a:normAutofit fontScale="77500" lnSpcReduction="20000"/>
          </a:bodyPr>
          <a:lstStyle/>
          <a:p>
            <a:r>
              <a:rPr lang="en-US" dirty="0"/>
              <a:t>Different types of Sandwiches</a:t>
            </a:r>
          </a:p>
          <a:p>
            <a:r>
              <a:rPr lang="en-US" dirty="0"/>
              <a:t>Different styles rolls</a:t>
            </a:r>
          </a:p>
          <a:p>
            <a:r>
              <a:rPr lang="en-US" dirty="0"/>
              <a:t>Bread</a:t>
            </a:r>
          </a:p>
          <a:p>
            <a:r>
              <a:rPr lang="en-US" dirty="0"/>
              <a:t>Different flavor cake</a:t>
            </a:r>
          </a:p>
          <a:p>
            <a:r>
              <a:rPr lang="en-US" dirty="0"/>
              <a:t>Fresh juice</a:t>
            </a:r>
          </a:p>
          <a:p>
            <a:r>
              <a:rPr lang="en-US" dirty="0"/>
              <a:t>Toast</a:t>
            </a:r>
          </a:p>
          <a:p>
            <a:r>
              <a:rPr lang="en-US" dirty="0"/>
              <a:t>Eggs</a:t>
            </a:r>
          </a:p>
          <a:p>
            <a:r>
              <a:rPr lang="en-US" dirty="0"/>
              <a:t>Bacon, Ham</a:t>
            </a:r>
          </a:p>
          <a:p>
            <a:r>
              <a:rPr lang="en-US" dirty="0"/>
              <a:t>Yogurt</a:t>
            </a:r>
          </a:p>
          <a:p>
            <a:r>
              <a:rPr lang="en-US" dirty="0"/>
              <a:t>Fresh fruits</a:t>
            </a:r>
          </a:p>
          <a:p>
            <a:r>
              <a:rPr lang="en-US" dirty="0"/>
              <a:t>Hash brown</a:t>
            </a:r>
          </a:p>
          <a:p>
            <a:r>
              <a:rPr lang="en-US" dirty="0"/>
              <a:t>Coffee, Tea, Chai </a:t>
            </a:r>
          </a:p>
        </p:txBody>
      </p:sp>
    </p:spTree>
    <p:extLst>
      <p:ext uri="{BB962C8B-B14F-4D97-AF65-F5344CB8AC3E}">
        <p14:creationId xmlns:p14="http://schemas.microsoft.com/office/powerpoint/2010/main" val="42831194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Lunch items</a:t>
            </a:r>
          </a:p>
        </p:txBody>
      </p:sp>
      <p:sp>
        <p:nvSpPr>
          <p:cNvPr id="3" name="Content Placeholder 2"/>
          <p:cNvSpPr>
            <a:spLocks noGrp="1"/>
          </p:cNvSpPr>
          <p:nvPr>
            <p:ph idx="1"/>
          </p:nvPr>
        </p:nvSpPr>
        <p:spPr/>
        <p:txBody>
          <a:bodyPr>
            <a:normAutofit fontScale="92500"/>
          </a:bodyPr>
          <a:lstStyle/>
          <a:p>
            <a:r>
              <a:rPr lang="en-GB" dirty="0"/>
              <a:t>turkey sub</a:t>
            </a:r>
          </a:p>
          <a:p>
            <a:r>
              <a:rPr lang="en-GB" dirty="0"/>
              <a:t> Tuna sub</a:t>
            </a:r>
          </a:p>
          <a:p>
            <a:r>
              <a:rPr lang="en-GB" dirty="0"/>
              <a:t> Roast Chicken</a:t>
            </a:r>
          </a:p>
          <a:p>
            <a:r>
              <a:rPr lang="en-GB" dirty="0"/>
              <a:t> chips</a:t>
            </a:r>
          </a:p>
          <a:p>
            <a:r>
              <a:rPr lang="en-GB" dirty="0"/>
              <a:t> different vegetables</a:t>
            </a:r>
          </a:p>
          <a:p>
            <a:r>
              <a:rPr lang="en-GB" dirty="0"/>
              <a:t> smoked salmon</a:t>
            </a:r>
          </a:p>
          <a:p>
            <a:r>
              <a:rPr lang="en-GB" dirty="0"/>
              <a:t>smoked bacon</a:t>
            </a:r>
          </a:p>
          <a:p>
            <a:r>
              <a:rPr lang="en-GB" dirty="0"/>
              <a:t> Different salads like caser salad, Greek salad, watercress and sesame salad </a:t>
            </a:r>
          </a:p>
          <a:p>
            <a:r>
              <a:rPr lang="en-GB" dirty="0"/>
              <a:t>Different types of Drinks</a:t>
            </a:r>
            <a:endParaRPr lang="en-US" dirty="0"/>
          </a:p>
        </p:txBody>
      </p:sp>
    </p:spTree>
    <p:extLst>
      <p:ext uri="{BB962C8B-B14F-4D97-AF65-F5344CB8AC3E}">
        <p14:creationId xmlns:p14="http://schemas.microsoft.com/office/powerpoint/2010/main" val="675549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Competitor analysis</a:t>
            </a:r>
          </a:p>
        </p:txBody>
      </p:sp>
      <p:sp>
        <p:nvSpPr>
          <p:cNvPr id="3" name="Content Placeholder 2"/>
          <p:cNvSpPr>
            <a:spLocks noGrp="1"/>
          </p:cNvSpPr>
          <p:nvPr>
            <p:ph idx="1"/>
          </p:nvPr>
        </p:nvSpPr>
        <p:spPr/>
        <p:txBody>
          <a:bodyPr/>
          <a:lstStyle/>
          <a:p>
            <a:r>
              <a:rPr lang="en-US" dirty="0"/>
              <a:t>As,</a:t>
            </a:r>
            <a:r>
              <a:rPr lang="en-GB" dirty="0"/>
              <a:t> they are going to diversify their business strategy from the evening service to the morning and lunch food services. So, almost they need to compete with all the shops that sales food products because as this restaurant is going to serve all times food for the customers so they will face tough competition from others. On that particular area, there are many other small restaurants, coffee shops are available that sales breakfast, coffee, snacks, lunch products and they are growing their market for a long time</a:t>
            </a:r>
            <a:endParaRPr lang="en-US" dirty="0"/>
          </a:p>
        </p:txBody>
      </p:sp>
    </p:spTree>
    <p:extLst>
      <p:ext uri="{BB962C8B-B14F-4D97-AF65-F5344CB8AC3E}">
        <p14:creationId xmlns:p14="http://schemas.microsoft.com/office/powerpoint/2010/main" val="26050483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Target market </a:t>
            </a:r>
          </a:p>
        </p:txBody>
      </p:sp>
      <p:sp>
        <p:nvSpPr>
          <p:cNvPr id="3" name="Content Placeholder 2"/>
          <p:cNvSpPr>
            <a:spLocks noGrp="1"/>
          </p:cNvSpPr>
          <p:nvPr>
            <p:ph idx="1"/>
          </p:nvPr>
        </p:nvSpPr>
        <p:spPr/>
        <p:txBody>
          <a:bodyPr>
            <a:normAutofit fontScale="92500"/>
          </a:bodyPr>
          <a:lstStyle/>
          <a:p>
            <a:pPr marL="0" indent="0">
              <a:buNone/>
            </a:pPr>
            <a:r>
              <a:rPr lang="en-US" dirty="0"/>
              <a:t>Analysis shows that they have three main market that can be describe as the target market for this business are.</a:t>
            </a:r>
          </a:p>
          <a:p>
            <a:pPr marL="0" indent="0">
              <a:buNone/>
            </a:pPr>
            <a:r>
              <a:rPr lang="en-GB" dirty="0"/>
              <a:t>people who work to the downtown and looking for their food on the late breakfast and lunch they can be the margin of customer for this business. </a:t>
            </a:r>
          </a:p>
          <a:p>
            <a:pPr marL="0" indent="0">
              <a:buNone/>
            </a:pPr>
            <a:r>
              <a:rPr lang="en-GB" dirty="0"/>
              <a:t>Next market is the surrounding business that looking for lunch on their busienss meetings as this busienss is having enough place to arrange a business meeting that consist of 30-40 people so, this should be a good market for this business. </a:t>
            </a:r>
          </a:p>
          <a:p>
            <a:pPr marL="0" indent="0">
              <a:buNone/>
            </a:pPr>
            <a:r>
              <a:rPr lang="en-GB" dirty="0"/>
              <a:t>Also, people who are looking for takeout food with their families they can be the big margin of customer on different occasions from this business.</a:t>
            </a:r>
            <a:endParaRPr lang="en-US" dirty="0"/>
          </a:p>
          <a:p>
            <a:pPr marL="0" indent="0">
              <a:buNone/>
            </a:pPr>
            <a:endParaRPr lang="en-US" dirty="0"/>
          </a:p>
        </p:txBody>
      </p:sp>
    </p:spTree>
    <p:extLst>
      <p:ext uri="{BB962C8B-B14F-4D97-AF65-F5344CB8AC3E}">
        <p14:creationId xmlns:p14="http://schemas.microsoft.com/office/powerpoint/2010/main" val="31702146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Continuing segmentation</a:t>
            </a:r>
          </a:p>
        </p:txBody>
      </p:sp>
      <p:sp>
        <p:nvSpPr>
          <p:cNvPr id="3" name="Content Placeholder 2"/>
          <p:cNvSpPr>
            <a:spLocks noGrp="1"/>
          </p:cNvSpPr>
          <p:nvPr>
            <p:ph idx="1"/>
          </p:nvPr>
        </p:nvSpPr>
        <p:spPr/>
        <p:txBody>
          <a:bodyPr/>
          <a:lstStyle/>
          <a:p>
            <a:r>
              <a:rPr lang="en-GB" dirty="0"/>
              <a:t>For breakfast they should set their target time as 8-10am </a:t>
            </a:r>
          </a:p>
          <a:p>
            <a:r>
              <a:rPr lang="en-GB" dirty="0"/>
              <a:t> For lunch time it will start from 12-2.30pm</a:t>
            </a:r>
          </a:p>
          <a:p>
            <a:r>
              <a:rPr lang="en-GB" dirty="0"/>
              <a:t> For dinner 5.30 to 11pm. </a:t>
            </a:r>
          </a:p>
          <a:p>
            <a:r>
              <a:rPr lang="en-GB" dirty="0"/>
              <a:t>Also, they are doing delivery as free delivery within 3 miles range of the business. </a:t>
            </a:r>
            <a:endParaRPr lang="en-US" dirty="0"/>
          </a:p>
        </p:txBody>
      </p:sp>
    </p:spTree>
    <p:extLst>
      <p:ext uri="{BB962C8B-B14F-4D97-AF65-F5344CB8AC3E}">
        <p14:creationId xmlns:p14="http://schemas.microsoft.com/office/powerpoint/2010/main" val="35134455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Marketing trends and Needs</a:t>
            </a:r>
          </a:p>
        </p:txBody>
      </p:sp>
      <p:sp>
        <p:nvSpPr>
          <p:cNvPr id="3" name="Content Placeholder 2"/>
          <p:cNvSpPr>
            <a:spLocks noGrp="1"/>
          </p:cNvSpPr>
          <p:nvPr>
            <p:ph idx="1"/>
          </p:nvPr>
        </p:nvSpPr>
        <p:spPr/>
        <p:txBody>
          <a:bodyPr>
            <a:normAutofit/>
          </a:bodyPr>
          <a:lstStyle/>
          <a:p>
            <a:r>
              <a:rPr lang="en-GB" dirty="0"/>
              <a:t>Indian food is always gets more prefer by the people of UK. So, this food is having more reputation in UK. For this busienss, they should use their reputation and they are getting more flexibility an options to launch their new section on the year earn they are going to celebrate its 20</a:t>
            </a:r>
            <a:r>
              <a:rPr lang="en-GB" baseline="30000" dirty="0"/>
              <a:t>th</a:t>
            </a:r>
            <a:r>
              <a:rPr lang="en-GB" dirty="0"/>
              <a:t> opening days in 2017 December 26. Also, it is boxing day, so people might try something different on that particular and this should be the great option for this busienss to start their new era as to come to the market with breakfast and lunch options to their customer. </a:t>
            </a:r>
            <a:endParaRPr lang="en-US" dirty="0"/>
          </a:p>
        </p:txBody>
      </p:sp>
    </p:spTree>
    <p:extLst>
      <p:ext uri="{BB962C8B-B14F-4D97-AF65-F5344CB8AC3E}">
        <p14:creationId xmlns:p14="http://schemas.microsoft.com/office/powerpoint/2010/main" val="26073249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Competition and Patterns of buying</a:t>
            </a:r>
          </a:p>
        </p:txBody>
      </p:sp>
      <p:sp>
        <p:nvSpPr>
          <p:cNvPr id="3" name="Content Placeholder 2"/>
          <p:cNvSpPr>
            <a:spLocks noGrp="1"/>
          </p:cNvSpPr>
          <p:nvPr>
            <p:ph idx="1"/>
          </p:nvPr>
        </p:nvSpPr>
        <p:spPr/>
        <p:txBody>
          <a:bodyPr/>
          <a:lstStyle/>
          <a:p>
            <a:r>
              <a:rPr lang="en-GB" dirty="0"/>
              <a:t>location is the critical issue. This busienss is located in a well populated area and the buying power of the people of this area is also high. </a:t>
            </a:r>
          </a:p>
          <a:p>
            <a:r>
              <a:rPr lang="en-GB" dirty="0"/>
              <a:t>Also, as a well reputed business and having strong customer engagement from 20 years so they should use their reputation to implement new strategy to improve market growth of their business</a:t>
            </a:r>
            <a:endParaRPr lang="en-US" dirty="0"/>
          </a:p>
          <a:p>
            <a:r>
              <a:rPr lang="en-GB" dirty="0"/>
              <a:t>Price should not be very high. As comparison to their competitor price range need to moderate and product size needs also be moderate according to the pricing. Sitting and takeaway price going to different. </a:t>
            </a:r>
            <a:endParaRPr lang="en-US" dirty="0"/>
          </a:p>
        </p:txBody>
      </p:sp>
    </p:spTree>
    <p:extLst>
      <p:ext uri="{BB962C8B-B14F-4D97-AF65-F5344CB8AC3E}">
        <p14:creationId xmlns:p14="http://schemas.microsoft.com/office/powerpoint/2010/main" val="14545858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Continue..</a:t>
            </a:r>
          </a:p>
        </p:txBody>
      </p:sp>
      <p:sp>
        <p:nvSpPr>
          <p:cNvPr id="3" name="Content Placeholder 2"/>
          <p:cNvSpPr>
            <a:spLocks noGrp="1"/>
          </p:cNvSpPr>
          <p:nvPr>
            <p:ph idx="1"/>
          </p:nvPr>
        </p:nvSpPr>
        <p:spPr/>
        <p:txBody>
          <a:bodyPr/>
          <a:lstStyle/>
          <a:p>
            <a:r>
              <a:rPr lang="en-GB" dirty="0"/>
              <a:t>Also, they need to give more focus on the quality of their food. For this, they should use proper food and safety practice and give proper training to their staffs to maintain the hygiene level that will helps them to reach customer satisfaction what leads success for the business. </a:t>
            </a:r>
            <a:endParaRPr lang="en-US" dirty="0"/>
          </a:p>
        </p:txBody>
      </p:sp>
    </p:spTree>
    <p:extLst>
      <p:ext uri="{BB962C8B-B14F-4D97-AF65-F5344CB8AC3E}">
        <p14:creationId xmlns:p14="http://schemas.microsoft.com/office/powerpoint/2010/main" val="23549169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Marketing strategy</a:t>
            </a:r>
            <a:endParaRPr lang="en-US" dirty="0"/>
          </a:p>
        </p:txBody>
      </p:sp>
      <p:sp>
        <p:nvSpPr>
          <p:cNvPr id="3" name="Content Placeholder 2"/>
          <p:cNvSpPr>
            <a:spLocks noGrp="1"/>
          </p:cNvSpPr>
          <p:nvPr>
            <p:ph idx="1"/>
          </p:nvPr>
        </p:nvSpPr>
        <p:spPr/>
        <p:txBody>
          <a:bodyPr/>
          <a:lstStyle/>
          <a:p>
            <a:r>
              <a:rPr lang="en-GB" dirty="0"/>
              <a:t>To do efficient marketing of their new strategy, this busienss gets more flexibility because they are going to celebrate their 20</a:t>
            </a:r>
            <a:r>
              <a:rPr lang="en-GB" baseline="30000" dirty="0"/>
              <a:t>th</a:t>
            </a:r>
            <a:r>
              <a:rPr lang="en-GB" dirty="0"/>
              <a:t> years of this restaurant busienss. So, they can print the newsletter that will include their menu and new policies and all over run of the business and doing leafletting of these to the surrounding area.</a:t>
            </a:r>
          </a:p>
          <a:p>
            <a:r>
              <a:rPr lang="en-GB" dirty="0"/>
              <a:t>Posturing</a:t>
            </a:r>
          </a:p>
          <a:p>
            <a:r>
              <a:rPr lang="en-GB" dirty="0"/>
              <a:t>Using social media</a:t>
            </a:r>
          </a:p>
          <a:p>
            <a:r>
              <a:rPr lang="en-GB" dirty="0"/>
              <a:t>Using their website</a:t>
            </a:r>
          </a:p>
          <a:p>
            <a:r>
              <a:rPr lang="en-US" dirty="0"/>
              <a:t>Email to their customer</a:t>
            </a:r>
          </a:p>
        </p:txBody>
      </p:sp>
    </p:spTree>
    <p:extLst>
      <p:ext uri="{BB962C8B-B14F-4D97-AF65-F5344CB8AC3E}">
        <p14:creationId xmlns:p14="http://schemas.microsoft.com/office/powerpoint/2010/main" val="14720976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Continue..</a:t>
            </a:r>
          </a:p>
        </p:txBody>
      </p:sp>
      <p:sp>
        <p:nvSpPr>
          <p:cNvPr id="3" name="Content Placeholder 2"/>
          <p:cNvSpPr>
            <a:spLocks noGrp="1"/>
          </p:cNvSpPr>
          <p:nvPr>
            <p:ph idx="1"/>
          </p:nvPr>
        </p:nvSpPr>
        <p:spPr/>
        <p:txBody>
          <a:bodyPr/>
          <a:lstStyle/>
          <a:p>
            <a:r>
              <a:rPr lang="en-GB" dirty="0"/>
              <a:t>Also, on the opening day at 26</a:t>
            </a:r>
            <a:r>
              <a:rPr lang="en-GB" baseline="30000" dirty="0"/>
              <a:t>th</a:t>
            </a:r>
            <a:r>
              <a:rPr lang="en-GB" dirty="0"/>
              <a:t> December, they should give different offer to their customers as voucher, set meal, buy 3 meals 1 meal free etc. what will attract customers more and to make them known about their new strategy </a:t>
            </a:r>
          </a:p>
          <a:p>
            <a:r>
              <a:rPr lang="en-GB" dirty="0"/>
              <a:t>Voucher</a:t>
            </a:r>
          </a:p>
          <a:p>
            <a:r>
              <a:rPr lang="en-GB" dirty="0"/>
              <a:t>Offers</a:t>
            </a:r>
          </a:p>
          <a:p>
            <a:r>
              <a:rPr lang="en-GB" dirty="0"/>
              <a:t>Reward policy to their loyal customers</a:t>
            </a:r>
            <a:endParaRPr lang="en-US" dirty="0"/>
          </a:p>
        </p:txBody>
      </p:sp>
    </p:spTree>
    <p:extLst>
      <p:ext uri="{BB962C8B-B14F-4D97-AF65-F5344CB8AC3E}">
        <p14:creationId xmlns:p14="http://schemas.microsoft.com/office/powerpoint/2010/main" val="21303871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a:t>
            </a:r>
          </a:p>
        </p:txBody>
      </p:sp>
      <p:sp>
        <p:nvSpPr>
          <p:cNvPr id="3" name="Content Placeholder 2"/>
          <p:cNvSpPr>
            <a:spLocks noGrp="1"/>
          </p:cNvSpPr>
          <p:nvPr>
            <p:ph idx="1"/>
          </p:nvPr>
        </p:nvSpPr>
        <p:spPr/>
        <p:txBody>
          <a:bodyPr/>
          <a:lstStyle/>
          <a:p>
            <a:r>
              <a:rPr lang="en-GB" dirty="0"/>
              <a:t>After brief discussion about the new strategy and plan that should be adopt by ‘Red Chilli’ restaurant, it should be open the new era of Indian restaurant. So, this busienss need to use this strategy by using their reputations. To implement them they need to follow the whole process and management should make efficient communication with employees to make strong and positive collaboration of work to reach success for the business in future and stay in market leader what will help them to expand their market area in future. </a:t>
            </a:r>
            <a:endParaRPr lang="en-US" dirty="0"/>
          </a:p>
        </p:txBody>
      </p:sp>
    </p:spTree>
    <p:extLst>
      <p:ext uri="{BB962C8B-B14F-4D97-AF65-F5344CB8AC3E}">
        <p14:creationId xmlns:p14="http://schemas.microsoft.com/office/powerpoint/2010/main" val="4494650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 </a:t>
            </a:r>
          </a:p>
        </p:txBody>
      </p:sp>
      <p:sp>
        <p:nvSpPr>
          <p:cNvPr id="3" name="Content Placeholder 2"/>
          <p:cNvSpPr>
            <a:spLocks noGrp="1"/>
          </p:cNvSpPr>
          <p:nvPr>
            <p:ph idx="1"/>
          </p:nvPr>
        </p:nvSpPr>
        <p:spPr/>
        <p:txBody>
          <a:bodyPr>
            <a:normAutofit lnSpcReduction="10000"/>
          </a:bodyPr>
          <a:lstStyle/>
          <a:p>
            <a:pPr lvl="0"/>
            <a:r>
              <a:rPr lang="en-GB" dirty="0"/>
              <a:t>Assail, H., Reed, P. and Patton, M. (1995) </a:t>
            </a:r>
            <a:r>
              <a:rPr lang="en-GB" i="1" dirty="0"/>
              <a:t>Marketing: Principles and Strategy</a:t>
            </a:r>
            <a:r>
              <a:rPr lang="en-GB" dirty="0"/>
              <a:t> Harcourt-Brace, Sydney</a:t>
            </a:r>
            <a:endParaRPr lang="en-US" dirty="0"/>
          </a:p>
          <a:p>
            <a:pPr lvl="0"/>
            <a:r>
              <a:rPr lang="en-GB" dirty="0"/>
              <a:t>Lamb, W., Hair, J., McDaniel, C. (1998), </a:t>
            </a:r>
            <a:r>
              <a:rPr lang="en-GB" i="1" dirty="0"/>
              <a:t>Marketing.</a:t>
            </a:r>
            <a:r>
              <a:rPr lang="en-GB" dirty="0"/>
              <a:t> South-Western College Publishing, (4th edn),  Cincinnati.</a:t>
            </a:r>
            <a:endParaRPr lang="en-US" dirty="0"/>
          </a:p>
          <a:p>
            <a:pPr lvl="0"/>
            <a:r>
              <a:rPr lang="en-US" dirty="0"/>
              <a:t>Kotler, P., (1998), </a:t>
            </a:r>
            <a:r>
              <a:rPr lang="en-US" i="1" dirty="0"/>
              <a:t>Marketing Management - analysis planning implementation and control</a:t>
            </a:r>
            <a:r>
              <a:rPr lang="en-US" dirty="0"/>
              <a:t>, (9th ed.), Prentice Hall, Australia</a:t>
            </a:r>
          </a:p>
          <a:p>
            <a:pPr lvl="0"/>
            <a:r>
              <a:rPr lang="en-US" dirty="0"/>
              <a:t>Pinson, L. (2004). </a:t>
            </a:r>
            <a:r>
              <a:rPr lang="en-US" i="1" dirty="0"/>
              <a:t>Anatomy of a Business Plan: A Step-by-Step Guide to Building a Business and Securing Your Company’s Future</a:t>
            </a:r>
            <a:r>
              <a:rPr lang="en-US" dirty="0"/>
              <a:t> (6th Edition). Page 20. Dearborn Trade: Chicago, USA.</a:t>
            </a:r>
          </a:p>
          <a:p>
            <a:pPr lvl="0"/>
            <a:r>
              <a:rPr lang="en-GB" dirty="0"/>
              <a:t>Bangs, D (2005). Business Plans Made easy. </a:t>
            </a:r>
            <a:r>
              <a:rPr lang="en-GB" i="1" dirty="0"/>
              <a:t>Entrepreneur Press. </a:t>
            </a:r>
            <a:endParaRPr lang="en-US" dirty="0"/>
          </a:p>
        </p:txBody>
      </p:sp>
    </p:spTree>
    <p:extLst>
      <p:ext uri="{BB962C8B-B14F-4D97-AF65-F5344CB8AC3E}">
        <p14:creationId xmlns:p14="http://schemas.microsoft.com/office/powerpoint/2010/main" val="3202798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38</TotalTime>
  <Words>1210</Words>
  <Application>Microsoft Office PowerPoint</Application>
  <PresentationFormat>Widescreen</PresentationFormat>
  <Paragraphs>79</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Calibri Light</vt:lpstr>
      <vt:lpstr>Office Theme</vt:lpstr>
      <vt:lpstr>Venture plan for an opportunity, Product or services for the Indian Restaurant Red Chili</vt:lpstr>
      <vt:lpstr>PowerPoint Presentation</vt:lpstr>
      <vt:lpstr>Introduction </vt:lpstr>
      <vt:lpstr>Background</vt:lpstr>
      <vt:lpstr>Proposed Strategy</vt:lpstr>
      <vt:lpstr>Breakfast Items</vt:lpstr>
      <vt:lpstr>Lunch items</vt:lpstr>
      <vt:lpstr>Competitor analysis</vt:lpstr>
      <vt:lpstr>Target market </vt:lpstr>
      <vt:lpstr>Continuing segmentation</vt:lpstr>
      <vt:lpstr>Marketing trends and Needs</vt:lpstr>
      <vt:lpstr>Competition and Patterns of buying</vt:lpstr>
      <vt:lpstr>Continue..</vt:lpstr>
      <vt:lpstr>Marketing strategy</vt:lpstr>
      <vt:lpstr>Continue..</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Venture plan for an opportunity, Product or services for the Indian Restaurant Red Chili</dc:title>
  <dc:creator>hp</dc:creator>
  <cp:lastModifiedBy>dell-pc</cp:lastModifiedBy>
  <cp:revision>15</cp:revision>
  <dcterms:created xsi:type="dcterms:W3CDTF">2017-12-01T01:09:12Z</dcterms:created>
  <dcterms:modified xsi:type="dcterms:W3CDTF">2017-12-13T11:55:22Z</dcterms:modified>
</cp:coreProperties>
</file>