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2A9716-D014-4C46-B767-D30B9F5DCC38}" v="50" dt="2026-07-02T09:02:55.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1566"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ia saddique" userId="7e84a5927966bc9f" providerId="LiveId" clId="{A9128EEF-1C9E-45C7-A734-EDD12DBB5AB9}"/>
    <pc:docChg chg="undo redo custSel addSld delSld modSld sldOrd">
      <pc:chgData name="farzia saddique" userId="7e84a5927966bc9f" providerId="LiveId" clId="{A9128EEF-1C9E-45C7-A734-EDD12DBB5AB9}" dt="2026-07-02T09:02:55.426" v="575" actId="571"/>
      <pc:docMkLst>
        <pc:docMk/>
      </pc:docMkLst>
      <pc:sldChg chg="addSp delSp modSp mod setBg">
        <pc:chgData name="farzia saddique" userId="7e84a5927966bc9f" providerId="LiveId" clId="{A9128EEF-1C9E-45C7-A734-EDD12DBB5AB9}" dt="2026-06-28T21:29:33.256" v="319" actId="1076"/>
        <pc:sldMkLst>
          <pc:docMk/>
          <pc:sldMk cId="0" sldId="256"/>
        </pc:sldMkLst>
        <pc:spChg chg="mod">
          <ac:chgData name="farzia saddique" userId="7e84a5927966bc9f" providerId="LiveId" clId="{A9128EEF-1C9E-45C7-A734-EDD12DBB5AB9}" dt="2026-06-28T21:29:33.256" v="319" actId="1076"/>
          <ac:spMkLst>
            <pc:docMk/>
            <pc:sldMk cId="0" sldId="256"/>
            <ac:spMk id="2" creationId="{00000000-0000-0000-0000-000000000000}"/>
          </ac:spMkLst>
        </pc:spChg>
        <pc:spChg chg="mod">
          <ac:chgData name="farzia saddique" userId="7e84a5927966bc9f" providerId="LiveId" clId="{A9128EEF-1C9E-45C7-A734-EDD12DBB5AB9}" dt="2026-06-28T21:28:38.928" v="309" actId="1076"/>
          <ac:spMkLst>
            <pc:docMk/>
            <pc:sldMk cId="0" sldId="256"/>
            <ac:spMk id="3" creationId="{00000000-0000-0000-0000-000000000000}"/>
          </ac:spMkLst>
        </pc:spChg>
        <pc:spChg chg="add">
          <ac:chgData name="farzia saddique" userId="7e84a5927966bc9f" providerId="LiveId" clId="{A9128EEF-1C9E-45C7-A734-EDD12DBB5AB9}" dt="2026-06-28T21:27:41.064" v="300" actId="26606"/>
          <ac:spMkLst>
            <pc:docMk/>
            <pc:sldMk cId="0" sldId="256"/>
            <ac:spMk id="37" creationId="{06DA9DF9-31F7-4056-B42E-878CC92417B8}"/>
          </ac:spMkLst>
        </pc:spChg>
        <pc:picChg chg="add mod">
          <ac:chgData name="farzia saddique" userId="7e84a5927966bc9f" providerId="LiveId" clId="{A9128EEF-1C9E-45C7-A734-EDD12DBB5AB9}" dt="2026-06-28T21:27:41.064" v="300" actId="26606"/>
          <ac:picMkLst>
            <pc:docMk/>
            <pc:sldMk cId="0" sldId="256"/>
            <ac:picMk id="5" creationId="{7F73C92F-C3A9-91B7-6EFF-2EDC662A7A75}"/>
          </ac:picMkLst>
        </pc:picChg>
      </pc:sldChg>
      <pc:sldChg chg="addSp delSp modSp mod setBg">
        <pc:chgData name="farzia saddique" userId="7e84a5927966bc9f" providerId="LiveId" clId="{A9128EEF-1C9E-45C7-A734-EDD12DBB5AB9}" dt="2026-06-29T19:12:17.117" v="342" actId="20577"/>
        <pc:sldMkLst>
          <pc:docMk/>
          <pc:sldMk cId="0" sldId="257"/>
        </pc:sldMkLst>
        <pc:spChg chg="mod">
          <ac:chgData name="farzia saddique" userId="7e84a5927966bc9f" providerId="LiveId" clId="{A9128EEF-1C9E-45C7-A734-EDD12DBB5AB9}" dt="2026-06-16T18:58:22.766" v="8" actId="26606"/>
          <ac:spMkLst>
            <pc:docMk/>
            <pc:sldMk cId="0" sldId="257"/>
            <ac:spMk id="2" creationId="{00000000-0000-0000-0000-000000000000}"/>
          </ac:spMkLst>
        </pc:spChg>
        <pc:spChg chg="add">
          <ac:chgData name="farzia saddique" userId="7e84a5927966bc9f" providerId="LiveId" clId="{A9128EEF-1C9E-45C7-A734-EDD12DBB5AB9}" dt="2026-06-16T18:58:22.766" v="8" actId="26606"/>
          <ac:spMkLst>
            <pc:docMk/>
            <pc:sldMk cId="0" sldId="257"/>
            <ac:spMk id="9" creationId="{DA8886A6-5426-494B-96D8-D962D2BA0818}"/>
          </ac:spMkLst>
        </pc:spChg>
        <pc:spChg chg="add">
          <ac:chgData name="farzia saddique" userId="7e84a5927966bc9f" providerId="LiveId" clId="{A9128EEF-1C9E-45C7-A734-EDD12DBB5AB9}" dt="2026-06-16T18:58:22.766" v="8" actId="26606"/>
          <ac:spMkLst>
            <pc:docMk/>
            <pc:sldMk cId="0" sldId="257"/>
            <ac:spMk id="11" creationId="{AA3ED336-C09E-46E8-9774-B977D15FC5E0}"/>
          </ac:spMkLst>
        </pc:spChg>
        <pc:graphicFrameChg chg="add mod modGraphic">
          <ac:chgData name="farzia saddique" userId="7e84a5927966bc9f" providerId="LiveId" clId="{A9128EEF-1C9E-45C7-A734-EDD12DBB5AB9}" dt="2026-06-29T19:12:17.117" v="342" actId="20577"/>
          <ac:graphicFrameMkLst>
            <pc:docMk/>
            <pc:sldMk cId="0" sldId="257"/>
            <ac:graphicFrameMk id="16" creationId="{A9F1D1E3-5764-8901-9476-562016401186}"/>
          </ac:graphicFrameMkLst>
        </pc:graphicFrameChg>
      </pc:sldChg>
      <pc:sldChg chg="addSp delSp modSp mod setBg">
        <pc:chgData name="farzia saddique" userId="7e84a5927966bc9f" providerId="LiveId" clId="{A9128EEF-1C9E-45C7-A734-EDD12DBB5AB9}" dt="2026-06-29T19:13:08.359" v="346" actId="20577"/>
        <pc:sldMkLst>
          <pc:docMk/>
          <pc:sldMk cId="0" sldId="258"/>
        </pc:sldMkLst>
        <pc:spChg chg="mod">
          <ac:chgData name="farzia saddique" userId="7e84a5927966bc9f" providerId="LiveId" clId="{A9128EEF-1C9E-45C7-A734-EDD12DBB5AB9}" dt="2026-06-16T18:58:58.607" v="12" actId="26606"/>
          <ac:spMkLst>
            <pc:docMk/>
            <pc:sldMk cId="0" sldId="258"/>
            <ac:spMk id="2" creationId="{00000000-0000-0000-0000-000000000000}"/>
          </ac:spMkLst>
        </pc:spChg>
        <pc:spChg chg="add">
          <ac:chgData name="farzia saddique" userId="7e84a5927966bc9f" providerId="LiveId" clId="{A9128EEF-1C9E-45C7-A734-EDD12DBB5AB9}" dt="2026-06-16T18:58:58.607" v="12" actId="26606"/>
          <ac:spMkLst>
            <pc:docMk/>
            <pc:sldMk cId="0" sldId="258"/>
            <ac:spMk id="9" creationId="{35DB3719-6FDC-4E5D-891D-FF40B7300F64}"/>
          </ac:spMkLst>
        </pc:spChg>
        <pc:spChg chg="add">
          <ac:chgData name="farzia saddique" userId="7e84a5927966bc9f" providerId="LiveId" clId="{A9128EEF-1C9E-45C7-A734-EDD12DBB5AB9}" dt="2026-06-16T18:58:58.607" v="12" actId="26606"/>
          <ac:spMkLst>
            <pc:docMk/>
            <pc:sldMk cId="0" sldId="258"/>
            <ac:spMk id="11" creationId="{E0CBAC23-2E3F-4A90-BA59-F8299F6A5439}"/>
          </ac:spMkLst>
        </pc:spChg>
        <pc:graphicFrameChg chg="add mod modGraphic">
          <ac:chgData name="farzia saddique" userId="7e84a5927966bc9f" providerId="LiveId" clId="{A9128EEF-1C9E-45C7-A734-EDD12DBB5AB9}" dt="2026-06-29T19:13:08.359" v="346" actId="20577"/>
          <ac:graphicFrameMkLst>
            <pc:docMk/>
            <pc:sldMk cId="0" sldId="258"/>
            <ac:graphicFrameMk id="5" creationId="{3E0307C1-2951-01E3-1974-31964CEAD318}"/>
          </ac:graphicFrameMkLst>
        </pc:graphicFrameChg>
      </pc:sldChg>
      <pc:sldChg chg="addSp delSp modSp mod setBg">
        <pc:chgData name="farzia saddique" userId="7e84a5927966bc9f" providerId="LiveId" clId="{A9128EEF-1C9E-45C7-A734-EDD12DBB5AB9}" dt="2026-06-29T19:14:33.205" v="353"/>
        <pc:sldMkLst>
          <pc:docMk/>
          <pc:sldMk cId="0" sldId="259"/>
        </pc:sldMkLst>
        <pc:spChg chg="mod">
          <ac:chgData name="farzia saddique" userId="7e84a5927966bc9f" providerId="LiveId" clId="{A9128EEF-1C9E-45C7-A734-EDD12DBB5AB9}" dt="2026-06-16T18:59:55.819" v="16" actId="26606"/>
          <ac:spMkLst>
            <pc:docMk/>
            <pc:sldMk cId="0" sldId="259"/>
            <ac:spMk id="2" creationId="{00000000-0000-0000-0000-000000000000}"/>
          </ac:spMkLst>
        </pc:spChg>
        <pc:spChg chg="add">
          <ac:chgData name="farzia saddique" userId="7e84a5927966bc9f" providerId="LiveId" clId="{A9128EEF-1C9E-45C7-A734-EDD12DBB5AB9}" dt="2026-06-16T18:59:55.819" v="16" actId="26606"/>
          <ac:spMkLst>
            <pc:docMk/>
            <pc:sldMk cId="0" sldId="259"/>
            <ac:spMk id="9" creationId="{2E442304-DDBD-4F7B-8017-36BCC863FB40}"/>
          </ac:spMkLst>
        </pc:spChg>
        <pc:spChg chg="add">
          <ac:chgData name="farzia saddique" userId="7e84a5927966bc9f" providerId="LiveId" clId="{A9128EEF-1C9E-45C7-A734-EDD12DBB5AB9}" dt="2026-06-16T18:59:55.819" v="16" actId="26606"/>
          <ac:spMkLst>
            <pc:docMk/>
            <pc:sldMk cId="0" sldId="259"/>
            <ac:spMk id="11" creationId="{5E107275-3853-46FD-A241-DE4355A42675}"/>
          </ac:spMkLst>
        </pc:spChg>
        <pc:graphicFrameChg chg="add mod modGraphic">
          <ac:chgData name="farzia saddique" userId="7e84a5927966bc9f" providerId="LiveId" clId="{A9128EEF-1C9E-45C7-A734-EDD12DBB5AB9}" dt="2026-06-29T19:14:33.205" v="353"/>
          <ac:graphicFrameMkLst>
            <pc:docMk/>
            <pc:sldMk cId="0" sldId="259"/>
            <ac:graphicFrameMk id="5" creationId="{97BD5ADE-ED40-9169-4454-A08F6A233240}"/>
          </ac:graphicFrameMkLst>
        </pc:graphicFrameChg>
      </pc:sldChg>
      <pc:sldChg chg="addSp delSp modSp mod setBg">
        <pc:chgData name="farzia saddique" userId="7e84a5927966bc9f" providerId="LiveId" clId="{A9128EEF-1C9E-45C7-A734-EDD12DBB5AB9}" dt="2026-06-29T19:15:27.079" v="357" actId="26606"/>
        <pc:sldMkLst>
          <pc:docMk/>
          <pc:sldMk cId="0" sldId="260"/>
        </pc:sldMkLst>
        <pc:spChg chg="mod">
          <ac:chgData name="farzia saddique" userId="7e84a5927966bc9f" providerId="LiveId" clId="{A9128EEF-1C9E-45C7-A734-EDD12DBB5AB9}" dt="2026-06-29T19:15:27.079" v="357" actId="26606"/>
          <ac:spMkLst>
            <pc:docMk/>
            <pc:sldMk cId="0" sldId="260"/>
            <ac:spMk id="2" creationId="{00000000-0000-0000-0000-000000000000}"/>
          </ac:spMkLst>
        </pc:spChg>
        <pc:spChg chg="add">
          <ac:chgData name="farzia saddique" userId="7e84a5927966bc9f" providerId="LiveId" clId="{A9128EEF-1C9E-45C7-A734-EDD12DBB5AB9}" dt="2026-06-29T19:15:27.079" v="357" actId="26606"/>
          <ac:spMkLst>
            <pc:docMk/>
            <pc:sldMk cId="0" sldId="260"/>
            <ac:spMk id="16" creationId="{5C8908E2-EE49-44D2-9428-A28D2312A8D5}"/>
          </ac:spMkLst>
        </pc:spChg>
        <pc:spChg chg="add">
          <ac:chgData name="farzia saddique" userId="7e84a5927966bc9f" providerId="LiveId" clId="{A9128EEF-1C9E-45C7-A734-EDD12DBB5AB9}" dt="2026-06-29T19:15:27.079" v="357" actId="26606"/>
          <ac:spMkLst>
            <pc:docMk/>
            <pc:sldMk cId="0" sldId="260"/>
            <ac:spMk id="22" creationId="{7449A6C7-D15F-4AA5-BFA5-71A404B47016}"/>
          </ac:spMkLst>
        </pc:spChg>
        <pc:spChg chg="add">
          <ac:chgData name="farzia saddique" userId="7e84a5927966bc9f" providerId="LiveId" clId="{A9128EEF-1C9E-45C7-A734-EDD12DBB5AB9}" dt="2026-06-29T19:15:27.079" v="357" actId="26606"/>
          <ac:spMkLst>
            <pc:docMk/>
            <pc:sldMk cId="0" sldId="260"/>
            <ac:spMk id="24" creationId="{ED888B23-07FA-482A-96DF-47E31AF1A603}"/>
          </ac:spMkLst>
        </pc:spChg>
        <pc:grpChg chg="add">
          <ac:chgData name="farzia saddique" userId="7e84a5927966bc9f" providerId="LiveId" clId="{A9128EEF-1C9E-45C7-A734-EDD12DBB5AB9}" dt="2026-06-29T19:15:27.079" v="357" actId="26606"/>
          <ac:grpSpMkLst>
            <pc:docMk/>
            <pc:sldMk cId="0" sldId="260"/>
            <ac:grpSpMk id="18" creationId="{05314994-6337-4875-8CF5-652CAFE8342C}"/>
          </ac:grpSpMkLst>
        </pc:grpChg>
        <pc:graphicFrameChg chg="add mod modGraphic">
          <ac:chgData name="farzia saddique" userId="7e84a5927966bc9f" providerId="LiveId" clId="{A9128EEF-1C9E-45C7-A734-EDD12DBB5AB9}" dt="2026-06-29T19:15:27.079" v="357" actId="26606"/>
          <ac:graphicFrameMkLst>
            <pc:docMk/>
            <pc:sldMk cId="0" sldId="260"/>
            <ac:graphicFrameMk id="5" creationId="{C45562D5-2D3D-97A6-4127-A89ECD4D394D}"/>
          </ac:graphicFrameMkLst>
        </pc:graphicFrameChg>
      </pc:sldChg>
      <pc:sldChg chg="addSp delSp modSp mod setBg">
        <pc:chgData name="farzia saddique" userId="7e84a5927966bc9f" providerId="LiveId" clId="{A9128EEF-1C9E-45C7-A734-EDD12DBB5AB9}" dt="2026-07-02T08:21:58.406" v="506" actId="478"/>
        <pc:sldMkLst>
          <pc:docMk/>
          <pc:sldMk cId="0" sldId="261"/>
        </pc:sldMkLst>
        <pc:spChg chg="mod">
          <ac:chgData name="farzia saddique" userId="7e84a5927966bc9f" providerId="LiveId" clId="{A9128EEF-1C9E-45C7-A734-EDD12DBB5AB9}" dt="2026-06-29T19:17:53.831" v="369" actId="26606"/>
          <ac:spMkLst>
            <pc:docMk/>
            <pc:sldMk cId="0" sldId="261"/>
            <ac:spMk id="2" creationId="{00000000-0000-0000-0000-000000000000}"/>
          </ac:spMkLst>
        </pc:spChg>
        <pc:spChg chg="add del mod">
          <ac:chgData name="farzia saddique" userId="7e84a5927966bc9f" providerId="LiveId" clId="{A9128EEF-1C9E-45C7-A734-EDD12DBB5AB9}" dt="2026-07-02T08:21:58.406" v="506" actId="478"/>
          <ac:spMkLst>
            <pc:docMk/>
            <pc:sldMk cId="0" sldId="261"/>
            <ac:spMk id="11" creationId="{8BA9BC59-4B2E-191B-D009-8089960E8058}"/>
          </ac:spMkLst>
        </pc:spChg>
        <pc:spChg chg="add mod">
          <ac:chgData name="farzia saddique" userId="7e84a5927966bc9f" providerId="LiveId" clId="{A9128EEF-1C9E-45C7-A734-EDD12DBB5AB9}" dt="2026-06-29T19:19:53.023" v="375" actId="1076"/>
          <ac:spMkLst>
            <pc:docMk/>
            <pc:sldMk cId="0" sldId="261"/>
            <ac:spMk id="12" creationId="{68587487-05B5-CA62-0A35-EAB98D666E9F}"/>
          </ac:spMkLst>
        </pc:spChg>
        <pc:spChg chg="add">
          <ac:chgData name="farzia saddique" userId="7e84a5927966bc9f" providerId="LiveId" clId="{A9128EEF-1C9E-45C7-A734-EDD12DBB5AB9}" dt="2026-06-29T19:18:07.381" v="371" actId="26606"/>
          <ac:spMkLst>
            <pc:docMk/>
            <pc:sldMk cId="0" sldId="261"/>
            <ac:spMk id="33" creationId="{9F7D5CDA-D291-4307-BF55-1381FED29634}"/>
          </ac:spMkLst>
        </pc:spChg>
        <pc:spChg chg="add">
          <ac:chgData name="farzia saddique" userId="7e84a5927966bc9f" providerId="LiveId" clId="{A9128EEF-1C9E-45C7-A734-EDD12DBB5AB9}" dt="2026-06-29T19:18:07.381" v="371" actId="26606"/>
          <ac:spMkLst>
            <pc:docMk/>
            <pc:sldMk cId="0" sldId="261"/>
            <ac:spMk id="35" creationId="{59B296B9-C5A5-4E4F-9B60-C907B5F1466C}"/>
          </ac:spMkLst>
        </pc:spChg>
        <pc:spChg chg="add">
          <ac:chgData name="farzia saddique" userId="7e84a5927966bc9f" providerId="LiveId" clId="{A9128EEF-1C9E-45C7-A734-EDD12DBB5AB9}" dt="2026-06-29T19:18:07.381" v="371" actId="26606"/>
          <ac:spMkLst>
            <pc:docMk/>
            <pc:sldMk cId="0" sldId="261"/>
            <ac:spMk id="37" creationId="{D0300FD3-5AF1-6305-15FA-9078072672E2}"/>
          </ac:spMkLst>
        </pc:spChg>
        <pc:graphicFrameChg chg="add mod modGraphic">
          <ac:chgData name="farzia saddique" userId="7e84a5927966bc9f" providerId="LiveId" clId="{A9128EEF-1C9E-45C7-A734-EDD12DBB5AB9}" dt="2026-06-29T19:18:07.381" v="371" actId="26606"/>
          <ac:graphicFrameMkLst>
            <pc:docMk/>
            <pc:sldMk cId="0" sldId="261"/>
            <ac:graphicFrameMk id="5" creationId="{AB46D500-7A23-12DD-EE9D-9CCB921348F5}"/>
          </ac:graphicFrameMkLst>
        </pc:graphicFrameChg>
        <pc:picChg chg="add mod ord">
          <ac:chgData name="farzia saddique" userId="7e84a5927966bc9f" providerId="LiveId" clId="{A9128EEF-1C9E-45C7-A734-EDD12DBB5AB9}" dt="2026-06-29T19:19:58.861" v="376" actId="1076"/>
          <ac:picMkLst>
            <pc:docMk/>
            <pc:sldMk cId="0" sldId="261"/>
            <ac:picMk id="9" creationId="{6518BA7D-7AA6-7088-2F57-931BC0FF0108}"/>
          </ac:picMkLst>
        </pc:picChg>
      </pc:sldChg>
      <pc:sldChg chg="addSp delSp modSp add del mod setBg">
        <pc:chgData name="farzia saddique" userId="7e84a5927966bc9f" providerId="LiveId" clId="{A9128EEF-1C9E-45C7-A734-EDD12DBB5AB9}" dt="2026-06-29T19:27:22.562" v="426" actId="1076"/>
        <pc:sldMkLst>
          <pc:docMk/>
          <pc:sldMk cId="0" sldId="262"/>
        </pc:sldMkLst>
        <pc:spChg chg="mod">
          <ac:chgData name="farzia saddique" userId="7e84a5927966bc9f" providerId="LiveId" clId="{A9128EEF-1C9E-45C7-A734-EDD12DBB5AB9}" dt="2026-06-29T19:26:33.625" v="417" actId="26606"/>
          <ac:spMkLst>
            <pc:docMk/>
            <pc:sldMk cId="0" sldId="262"/>
            <ac:spMk id="2" creationId="{00000000-0000-0000-0000-000000000000}"/>
          </ac:spMkLst>
        </pc:spChg>
        <pc:spChg chg="add mod">
          <ac:chgData name="farzia saddique" userId="7e84a5927966bc9f" providerId="LiveId" clId="{A9128EEF-1C9E-45C7-A734-EDD12DBB5AB9}" dt="2026-06-29T19:27:22.562" v="426" actId="1076"/>
          <ac:spMkLst>
            <pc:docMk/>
            <pc:sldMk cId="0" sldId="262"/>
            <ac:spMk id="4" creationId="{7844B8DC-6BE8-D6D7-5700-308D65DF8DCF}"/>
          </ac:spMkLst>
        </pc:spChg>
        <pc:spChg chg="add">
          <ac:chgData name="farzia saddique" userId="7e84a5927966bc9f" providerId="LiveId" clId="{A9128EEF-1C9E-45C7-A734-EDD12DBB5AB9}" dt="2026-06-29T19:26:33.625" v="417" actId="26606"/>
          <ac:spMkLst>
            <pc:docMk/>
            <pc:sldMk cId="0" sldId="262"/>
            <ac:spMk id="18" creationId="{BACC6370-2D7E-4714-9D71-7542949D7D5D}"/>
          </ac:spMkLst>
        </pc:spChg>
        <pc:spChg chg="add">
          <ac:chgData name="farzia saddique" userId="7e84a5927966bc9f" providerId="LiveId" clId="{A9128EEF-1C9E-45C7-A734-EDD12DBB5AB9}" dt="2026-06-29T19:26:33.625" v="417" actId="26606"/>
          <ac:spMkLst>
            <pc:docMk/>
            <pc:sldMk cId="0" sldId="262"/>
            <ac:spMk id="20" creationId="{F68B3F68-107C-434F-AA38-110D5EA91B85}"/>
          </ac:spMkLst>
        </pc:spChg>
        <pc:spChg chg="add">
          <ac:chgData name="farzia saddique" userId="7e84a5927966bc9f" providerId="LiveId" clId="{A9128EEF-1C9E-45C7-A734-EDD12DBB5AB9}" dt="2026-06-29T19:26:33.625" v="417" actId="26606"/>
          <ac:spMkLst>
            <pc:docMk/>
            <pc:sldMk cId="0" sldId="262"/>
            <ac:spMk id="22" creationId="{AAD0DBB9-1A4B-4391-81D4-CB19F9AB918A}"/>
          </ac:spMkLst>
        </pc:spChg>
        <pc:spChg chg="add">
          <ac:chgData name="farzia saddique" userId="7e84a5927966bc9f" providerId="LiveId" clId="{A9128EEF-1C9E-45C7-A734-EDD12DBB5AB9}" dt="2026-06-29T19:26:33.625" v="417" actId="26606"/>
          <ac:spMkLst>
            <pc:docMk/>
            <pc:sldMk cId="0" sldId="262"/>
            <ac:spMk id="24" creationId="{063BBA22-50EA-4C4D-BE05-F1CE4E63AA56}"/>
          </ac:spMkLst>
        </pc:spChg>
        <pc:graphicFrameChg chg="add mod modGraphic">
          <ac:chgData name="farzia saddique" userId="7e84a5927966bc9f" providerId="LiveId" clId="{A9128EEF-1C9E-45C7-A734-EDD12DBB5AB9}" dt="2026-06-29T19:26:47.867" v="418" actId="767"/>
          <ac:graphicFrameMkLst>
            <pc:docMk/>
            <pc:sldMk cId="0" sldId="262"/>
            <ac:graphicFrameMk id="13" creationId="{0A4F4F37-D083-A279-B86A-55AEF837AA70}"/>
          </ac:graphicFrameMkLst>
        </pc:graphicFrameChg>
      </pc:sldChg>
      <pc:sldChg chg="addSp delSp modSp mod setBg">
        <pc:chgData name="farzia saddique" userId="7e84a5927966bc9f" providerId="LiveId" clId="{A9128EEF-1C9E-45C7-A734-EDD12DBB5AB9}" dt="2026-06-29T19:28:12.904" v="433" actId="14100"/>
        <pc:sldMkLst>
          <pc:docMk/>
          <pc:sldMk cId="0" sldId="263"/>
        </pc:sldMkLst>
        <pc:spChg chg="mod">
          <ac:chgData name="farzia saddique" userId="7e84a5927966bc9f" providerId="LiveId" clId="{A9128EEF-1C9E-45C7-A734-EDD12DBB5AB9}" dt="2026-06-29T19:27:50.558" v="428" actId="26606"/>
          <ac:spMkLst>
            <pc:docMk/>
            <pc:sldMk cId="0" sldId="263"/>
            <ac:spMk id="2" creationId="{00000000-0000-0000-0000-000000000000}"/>
          </ac:spMkLst>
        </pc:spChg>
        <pc:spChg chg="add mod">
          <ac:chgData name="farzia saddique" userId="7e84a5927966bc9f" providerId="LiveId" clId="{A9128EEF-1C9E-45C7-A734-EDD12DBB5AB9}" dt="2026-06-29T19:28:12.904" v="433" actId="14100"/>
          <ac:spMkLst>
            <pc:docMk/>
            <pc:sldMk cId="0" sldId="263"/>
            <ac:spMk id="3" creationId="{39B02B25-825E-6F87-916A-DE6FB2C11C3F}"/>
          </ac:spMkLst>
        </pc:spChg>
        <pc:spChg chg="add">
          <ac:chgData name="farzia saddique" userId="7e84a5927966bc9f" providerId="LiveId" clId="{A9128EEF-1C9E-45C7-A734-EDD12DBB5AB9}" dt="2026-06-29T19:27:50.558" v="428" actId="26606"/>
          <ac:spMkLst>
            <pc:docMk/>
            <pc:sldMk cId="0" sldId="263"/>
            <ac:spMk id="12" creationId="{BACC6370-2D7E-4714-9D71-7542949D7D5D}"/>
          </ac:spMkLst>
        </pc:spChg>
        <pc:spChg chg="add">
          <ac:chgData name="farzia saddique" userId="7e84a5927966bc9f" providerId="LiveId" clId="{A9128EEF-1C9E-45C7-A734-EDD12DBB5AB9}" dt="2026-06-29T19:27:50.558" v="428" actId="26606"/>
          <ac:spMkLst>
            <pc:docMk/>
            <pc:sldMk cId="0" sldId="263"/>
            <ac:spMk id="14" creationId="{F68B3F68-107C-434F-AA38-110D5EA91B85}"/>
          </ac:spMkLst>
        </pc:spChg>
        <pc:spChg chg="add">
          <ac:chgData name="farzia saddique" userId="7e84a5927966bc9f" providerId="LiveId" clId="{A9128EEF-1C9E-45C7-A734-EDD12DBB5AB9}" dt="2026-06-29T19:27:50.558" v="428" actId="26606"/>
          <ac:spMkLst>
            <pc:docMk/>
            <pc:sldMk cId="0" sldId="263"/>
            <ac:spMk id="16" creationId="{AAD0DBB9-1A4B-4391-81D4-CB19F9AB918A}"/>
          </ac:spMkLst>
        </pc:spChg>
        <pc:spChg chg="add">
          <ac:chgData name="farzia saddique" userId="7e84a5927966bc9f" providerId="LiveId" clId="{A9128EEF-1C9E-45C7-A734-EDD12DBB5AB9}" dt="2026-06-29T19:27:50.558" v="428" actId="26606"/>
          <ac:spMkLst>
            <pc:docMk/>
            <pc:sldMk cId="0" sldId="263"/>
            <ac:spMk id="18" creationId="{063BBA22-50EA-4C4D-BE05-F1CE4E63AA56}"/>
          </ac:spMkLst>
        </pc:spChg>
        <pc:graphicFrameChg chg="add mod modGraphic">
          <ac:chgData name="farzia saddique" userId="7e84a5927966bc9f" providerId="LiveId" clId="{A9128EEF-1C9E-45C7-A734-EDD12DBB5AB9}" dt="2026-06-29T19:27:50.558" v="428" actId="26606"/>
          <ac:graphicFrameMkLst>
            <pc:docMk/>
            <pc:sldMk cId="0" sldId="263"/>
            <ac:graphicFrameMk id="7" creationId="{617C3F1E-15C0-3700-2660-48B5FB516EB7}"/>
          </ac:graphicFrameMkLst>
        </pc:graphicFrameChg>
      </pc:sldChg>
      <pc:sldChg chg="addSp delSp modSp mod setBg">
        <pc:chgData name="farzia saddique" userId="7e84a5927966bc9f" providerId="LiveId" clId="{A9128EEF-1C9E-45C7-A734-EDD12DBB5AB9}" dt="2026-07-02T09:02:55.426" v="575" actId="571"/>
        <pc:sldMkLst>
          <pc:docMk/>
          <pc:sldMk cId="0" sldId="264"/>
        </pc:sldMkLst>
        <pc:spChg chg="mod">
          <ac:chgData name="farzia saddique" userId="7e84a5927966bc9f" providerId="LiveId" clId="{A9128EEF-1C9E-45C7-A734-EDD12DBB5AB9}" dt="2026-07-02T08:25:48.055" v="508" actId="14100"/>
          <ac:spMkLst>
            <pc:docMk/>
            <pc:sldMk cId="0" sldId="264"/>
            <ac:spMk id="2" creationId="{00000000-0000-0000-0000-000000000000}"/>
          </ac:spMkLst>
        </pc:spChg>
        <pc:spChg chg="add">
          <ac:chgData name="farzia saddique" userId="7e84a5927966bc9f" providerId="LiveId" clId="{A9128EEF-1C9E-45C7-A734-EDD12DBB5AB9}" dt="2026-07-02T08:31:03.157" v="509" actId="26606"/>
          <ac:spMkLst>
            <pc:docMk/>
            <pc:sldMk cId="0" sldId="264"/>
            <ac:spMk id="3" creationId="{00000000-0000-0000-0000-000000000000}"/>
          </ac:spMkLst>
        </pc:spChg>
        <pc:spChg chg="add mod">
          <ac:chgData name="farzia saddique" userId="7e84a5927966bc9f" providerId="LiveId" clId="{A9128EEF-1C9E-45C7-A734-EDD12DBB5AB9}" dt="2026-07-02T09:02:22.075" v="569" actId="571"/>
          <ac:spMkLst>
            <pc:docMk/>
            <pc:sldMk cId="0" sldId="264"/>
            <ac:spMk id="4" creationId="{653589F5-D608-C6D2-96DD-98669BB67483}"/>
          </ac:spMkLst>
        </pc:spChg>
        <pc:spChg chg="add mod">
          <ac:chgData name="farzia saddique" userId="7e84a5927966bc9f" providerId="LiveId" clId="{A9128EEF-1C9E-45C7-A734-EDD12DBB5AB9}" dt="2026-07-02T09:02:21.291" v="568" actId="571"/>
          <ac:spMkLst>
            <pc:docMk/>
            <pc:sldMk cId="0" sldId="264"/>
            <ac:spMk id="6" creationId="{6355D21B-4E75-8320-E666-C5C94921F9FF}"/>
          </ac:spMkLst>
        </pc:spChg>
        <pc:spChg chg="add mod">
          <ac:chgData name="farzia saddique" userId="7e84a5927966bc9f" providerId="LiveId" clId="{A9128EEF-1C9E-45C7-A734-EDD12DBB5AB9}" dt="2026-07-02T09:02:21.291" v="568" actId="571"/>
          <ac:spMkLst>
            <pc:docMk/>
            <pc:sldMk cId="0" sldId="264"/>
            <ac:spMk id="7" creationId="{C6FB2638-E1B0-2B62-920A-4DCBF727274C}"/>
          </ac:spMkLst>
        </pc:spChg>
        <pc:spChg chg="add mod">
          <ac:chgData name="farzia saddique" userId="7e84a5927966bc9f" providerId="LiveId" clId="{A9128EEF-1C9E-45C7-A734-EDD12DBB5AB9}" dt="2026-07-02T09:02:55.426" v="575" actId="571"/>
          <ac:spMkLst>
            <pc:docMk/>
            <pc:sldMk cId="0" sldId="264"/>
            <ac:spMk id="8" creationId="{284F238A-BE86-0209-A8B9-5EE62E7F64B8}"/>
          </ac:spMkLst>
        </pc:spChg>
        <pc:spChg chg="add mod">
          <ac:chgData name="farzia saddique" userId="7e84a5927966bc9f" providerId="LiveId" clId="{A9128EEF-1C9E-45C7-A734-EDD12DBB5AB9}" dt="2026-07-02T09:02:54.795" v="574" actId="571"/>
          <ac:spMkLst>
            <pc:docMk/>
            <pc:sldMk cId="0" sldId="264"/>
            <ac:spMk id="9" creationId="{01027ED0-92DD-32BC-DC62-2378B3CEE94F}"/>
          </ac:spMkLst>
        </pc:spChg>
        <pc:spChg chg="add mod">
          <ac:chgData name="farzia saddique" userId="7e84a5927966bc9f" providerId="LiveId" clId="{A9128EEF-1C9E-45C7-A734-EDD12DBB5AB9}" dt="2026-07-02T09:02:54.234" v="573" actId="571"/>
          <ac:spMkLst>
            <pc:docMk/>
            <pc:sldMk cId="0" sldId="264"/>
            <ac:spMk id="10" creationId="{F6ADAFAE-6895-EC6D-8E23-4EAA0A530881}"/>
          </ac:spMkLst>
        </pc:spChg>
        <pc:spChg chg="add">
          <ac:chgData name="farzia saddique" userId="7e84a5927966bc9f" providerId="LiveId" clId="{A9128EEF-1C9E-45C7-A734-EDD12DBB5AB9}" dt="2026-06-29T19:29:02.664" v="436" actId="26606"/>
          <ac:spMkLst>
            <pc:docMk/>
            <pc:sldMk cId="0" sldId="264"/>
            <ac:spMk id="26" creationId="{2659FDB4-FCBE-4A89-B46D-43D4FA54464D}"/>
          </ac:spMkLst>
        </pc:spChg>
        <pc:graphicFrameChg chg="add mod modGraphic">
          <ac:chgData name="farzia saddique" userId="7e84a5927966bc9f" providerId="LiveId" clId="{A9128EEF-1C9E-45C7-A734-EDD12DBB5AB9}" dt="2026-07-02T08:25:30.563" v="507" actId="1076"/>
          <ac:graphicFrameMkLst>
            <pc:docMk/>
            <pc:sldMk cId="0" sldId="264"/>
            <ac:graphicFrameMk id="5" creationId="{29936034-BD37-F97E-EC8C-64D286094A85}"/>
          </ac:graphicFrameMkLst>
        </pc:graphicFrameChg>
        <pc:cxnChg chg="add">
          <ac:chgData name="farzia saddique" userId="7e84a5927966bc9f" providerId="LiveId" clId="{A9128EEF-1C9E-45C7-A734-EDD12DBB5AB9}" dt="2026-06-29T19:29:02.664" v="436" actId="26606"/>
          <ac:cxnSpMkLst>
            <pc:docMk/>
            <pc:sldMk cId="0" sldId="264"/>
            <ac:cxnSpMk id="27" creationId="{C8F51B3F-8331-4E4A-AE96-D47B1006EEAD}"/>
          </ac:cxnSpMkLst>
        </pc:cxnChg>
      </pc:sldChg>
      <pc:sldChg chg="addSp delSp modSp mod setBg">
        <pc:chgData name="farzia saddique" userId="7e84a5927966bc9f" providerId="LiveId" clId="{A9128EEF-1C9E-45C7-A734-EDD12DBB5AB9}" dt="2026-06-29T19:29:51.320" v="444" actId="1076"/>
        <pc:sldMkLst>
          <pc:docMk/>
          <pc:sldMk cId="0" sldId="265"/>
        </pc:sldMkLst>
        <pc:spChg chg="mod">
          <ac:chgData name="farzia saddique" userId="7e84a5927966bc9f" providerId="LiveId" clId="{A9128EEF-1C9E-45C7-A734-EDD12DBB5AB9}" dt="2026-06-29T19:29:25.896" v="438" actId="26606"/>
          <ac:spMkLst>
            <pc:docMk/>
            <pc:sldMk cId="0" sldId="265"/>
            <ac:spMk id="2" creationId="{00000000-0000-0000-0000-000000000000}"/>
          </ac:spMkLst>
        </pc:spChg>
        <pc:spChg chg="add mod">
          <ac:chgData name="farzia saddique" userId="7e84a5927966bc9f" providerId="LiveId" clId="{A9128EEF-1C9E-45C7-A734-EDD12DBB5AB9}" dt="2026-06-29T19:29:51.320" v="444" actId="1076"/>
          <ac:spMkLst>
            <pc:docMk/>
            <pc:sldMk cId="0" sldId="265"/>
            <ac:spMk id="3" creationId="{A4E7DC92-FD38-E093-E35B-B49A9D04DF74}"/>
          </ac:spMkLst>
        </pc:spChg>
        <pc:spChg chg="add">
          <ac:chgData name="farzia saddique" userId="7e84a5927966bc9f" providerId="LiveId" clId="{A9128EEF-1C9E-45C7-A734-EDD12DBB5AB9}" dt="2026-06-29T19:29:25.896" v="438" actId="26606"/>
          <ac:spMkLst>
            <pc:docMk/>
            <pc:sldMk cId="0" sldId="265"/>
            <ac:spMk id="22" creationId="{BACC6370-2D7E-4714-9D71-7542949D7D5D}"/>
          </ac:spMkLst>
        </pc:spChg>
        <pc:spChg chg="add">
          <ac:chgData name="farzia saddique" userId="7e84a5927966bc9f" providerId="LiveId" clId="{A9128EEF-1C9E-45C7-A734-EDD12DBB5AB9}" dt="2026-06-29T19:29:25.896" v="438" actId="26606"/>
          <ac:spMkLst>
            <pc:docMk/>
            <pc:sldMk cId="0" sldId="265"/>
            <ac:spMk id="24" creationId="{F68B3F68-107C-434F-AA38-110D5EA91B85}"/>
          </ac:spMkLst>
        </pc:spChg>
        <pc:spChg chg="add">
          <ac:chgData name="farzia saddique" userId="7e84a5927966bc9f" providerId="LiveId" clId="{A9128EEF-1C9E-45C7-A734-EDD12DBB5AB9}" dt="2026-06-29T19:29:25.896" v="438" actId="26606"/>
          <ac:spMkLst>
            <pc:docMk/>
            <pc:sldMk cId="0" sldId="265"/>
            <ac:spMk id="26" creationId="{AAD0DBB9-1A4B-4391-81D4-CB19F9AB918A}"/>
          </ac:spMkLst>
        </pc:spChg>
        <pc:spChg chg="add">
          <ac:chgData name="farzia saddique" userId="7e84a5927966bc9f" providerId="LiveId" clId="{A9128EEF-1C9E-45C7-A734-EDD12DBB5AB9}" dt="2026-06-29T19:29:25.896" v="438" actId="26606"/>
          <ac:spMkLst>
            <pc:docMk/>
            <pc:sldMk cId="0" sldId="265"/>
            <ac:spMk id="28" creationId="{063BBA22-50EA-4C4D-BE05-F1CE4E63AA56}"/>
          </ac:spMkLst>
        </pc:spChg>
        <pc:graphicFrameChg chg="add mod modGraphic">
          <ac:chgData name="farzia saddique" userId="7e84a5927966bc9f" providerId="LiveId" clId="{A9128EEF-1C9E-45C7-A734-EDD12DBB5AB9}" dt="2026-06-29T19:29:25.896" v="438" actId="26606"/>
          <ac:graphicFrameMkLst>
            <pc:docMk/>
            <pc:sldMk cId="0" sldId="265"/>
            <ac:graphicFrameMk id="17" creationId="{DBEB3EC0-CA97-7DFC-5AB0-064B8DB566B1}"/>
          </ac:graphicFrameMkLst>
        </pc:graphicFrameChg>
      </pc:sldChg>
      <pc:sldChg chg="addSp delSp modSp add del mod setBg">
        <pc:chgData name="farzia saddique" userId="7e84a5927966bc9f" providerId="LiveId" clId="{A9128EEF-1C9E-45C7-A734-EDD12DBB5AB9}" dt="2026-07-02T08:31:55.431" v="510" actId="1076"/>
        <pc:sldMkLst>
          <pc:docMk/>
          <pc:sldMk cId="0" sldId="266"/>
        </pc:sldMkLst>
        <pc:spChg chg="mod">
          <ac:chgData name="farzia saddique" userId="7e84a5927966bc9f" providerId="LiveId" clId="{A9128EEF-1C9E-45C7-A734-EDD12DBB5AB9}" dt="2026-06-29T19:30:19.038" v="446" actId="26606"/>
          <ac:spMkLst>
            <pc:docMk/>
            <pc:sldMk cId="0" sldId="266"/>
            <ac:spMk id="2" creationId="{00000000-0000-0000-0000-000000000000}"/>
          </ac:spMkLst>
        </pc:spChg>
        <pc:spChg chg="add mod">
          <ac:chgData name="farzia saddique" userId="7e84a5927966bc9f" providerId="LiveId" clId="{A9128EEF-1C9E-45C7-A734-EDD12DBB5AB9}" dt="2026-07-02T08:31:55.431" v="510" actId="1076"/>
          <ac:spMkLst>
            <pc:docMk/>
            <pc:sldMk cId="0" sldId="266"/>
            <ac:spMk id="3" creationId="{9029E845-DAB1-8C51-A280-56911BE4EBF1}"/>
          </ac:spMkLst>
        </pc:spChg>
        <pc:spChg chg="add">
          <ac:chgData name="farzia saddique" userId="7e84a5927966bc9f" providerId="LiveId" clId="{A9128EEF-1C9E-45C7-A734-EDD12DBB5AB9}" dt="2026-06-29T19:30:19.038" v="446" actId="26606"/>
          <ac:spMkLst>
            <pc:docMk/>
            <pc:sldMk cId="0" sldId="266"/>
            <ac:spMk id="44" creationId="{BACC6370-2D7E-4714-9D71-7542949D7D5D}"/>
          </ac:spMkLst>
        </pc:spChg>
        <pc:spChg chg="add">
          <ac:chgData name="farzia saddique" userId="7e84a5927966bc9f" providerId="LiveId" clId="{A9128EEF-1C9E-45C7-A734-EDD12DBB5AB9}" dt="2026-06-29T19:30:19.038" v="446" actId="26606"/>
          <ac:spMkLst>
            <pc:docMk/>
            <pc:sldMk cId="0" sldId="266"/>
            <ac:spMk id="46" creationId="{F68B3F68-107C-434F-AA38-110D5EA91B85}"/>
          </ac:spMkLst>
        </pc:spChg>
        <pc:spChg chg="add">
          <ac:chgData name="farzia saddique" userId="7e84a5927966bc9f" providerId="LiveId" clId="{A9128EEF-1C9E-45C7-A734-EDD12DBB5AB9}" dt="2026-06-29T19:30:19.038" v="446" actId="26606"/>
          <ac:spMkLst>
            <pc:docMk/>
            <pc:sldMk cId="0" sldId="266"/>
            <ac:spMk id="48" creationId="{AAD0DBB9-1A4B-4391-81D4-CB19F9AB918A}"/>
          </ac:spMkLst>
        </pc:spChg>
        <pc:spChg chg="add">
          <ac:chgData name="farzia saddique" userId="7e84a5927966bc9f" providerId="LiveId" clId="{A9128EEF-1C9E-45C7-A734-EDD12DBB5AB9}" dt="2026-06-29T19:30:19.038" v="446" actId="26606"/>
          <ac:spMkLst>
            <pc:docMk/>
            <pc:sldMk cId="0" sldId="266"/>
            <ac:spMk id="50" creationId="{063BBA22-50EA-4C4D-BE05-F1CE4E63AA56}"/>
          </ac:spMkLst>
        </pc:spChg>
        <pc:graphicFrameChg chg="add mod modGraphic">
          <ac:chgData name="farzia saddique" userId="7e84a5927966bc9f" providerId="LiveId" clId="{A9128EEF-1C9E-45C7-A734-EDD12DBB5AB9}" dt="2026-06-29T19:30:19.038" v="446" actId="26606"/>
          <ac:graphicFrameMkLst>
            <pc:docMk/>
            <pc:sldMk cId="0" sldId="266"/>
            <ac:graphicFrameMk id="15" creationId="{9F96FD14-0CED-0334-DB41-BEAA40D2DF08}"/>
          </ac:graphicFrameMkLst>
        </pc:graphicFrameChg>
      </pc:sldChg>
      <pc:sldChg chg="addSp delSp modSp add del mod setBg">
        <pc:chgData name="farzia saddique" userId="7e84a5927966bc9f" providerId="LiveId" clId="{A9128EEF-1C9E-45C7-A734-EDD12DBB5AB9}" dt="2026-07-02T08:37:57.912" v="515" actId="478"/>
        <pc:sldMkLst>
          <pc:docMk/>
          <pc:sldMk cId="0" sldId="267"/>
        </pc:sldMkLst>
        <pc:spChg chg="mod">
          <ac:chgData name="farzia saddique" userId="7e84a5927966bc9f" providerId="LiveId" clId="{A9128EEF-1C9E-45C7-A734-EDD12DBB5AB9}" dt="2026-06-29T19:36:56.061" v="479" actId="26606"/>
          <ac:spMkLst>
            <pc:docMk/>
            <pc:sldMk cId="0" sldId="267"/>
            <ac:spMk id="2" creationId="{00000000-0000-0000-0000-000000000000}"/>
          </ac:spMkLst>
        </pc:spChg>
        <pc:spChg chg="add del">
          <ac:chgData name="farzia saddique" userId="7e84a5927966bc9f" providerId="LiveId" clId="{A9128EEF-1C9E-45C7-A734-EDD12DBB5AB9}" dt="2026-07-02T08:37:57.912" v="515" actId="478"/>
          <ac:spMkLst>
            <pc:docMk/>
            <pc:sldMk cId="0" sldId="267"/>
            <ac:spMk id="3" creationId="{00000000-0000-0000-0000-000000000000}"/>
          </ac:spMkLst>
        </pc:spChg>
        <pc:graphicFrameChg chg="add mod modGraphic">
          <ac:chgData name="farzia saddique" userId="7e84a5927966bc9f" providerId="LiveId" clId="{A9128EEF-1C9E-45C7-A734-EDD12DBB5AB9}" dt="2026-07-02T08:37:54.308" v="514"/>
          <ac:graphicFrameMkLst>
            <pc:docMk/>
            <pc:sldMk cId="0" sldId="267"/>
            <ac:graphicFrameMk id="5" creationId="{955EEE58-5892-809D-5665-4692573FB183}"/>
          </ac:graphicFrameMkLst>
        </pc:graphicFrameChg>
      </pc:sldChg>
      <pc:sldChg chg="addSp delSp modSp add del mod ord setBg">
        <pc:chgData name="farzia saddique" userId="7e84a5927966bc9f" providerId="LiveId" clId="{A9128EEF-1C9E-45C7-A734-EDD12DBB5AB9}" dt="2026-07-02T08:44:56.881" v="548" actId="20577"/>
        <pc:sldMkLst>
          <pc:docMk/>
          <pc:sldMk cId="0" sldId="268"/>
        </pc:sldMkLst>
        <pc:spChg chg="mod">
          <ac:chgData name="farzia saddique" userId="7e84a5927966bc9f" providerId="LiveId" clId="{A9128EEF-1C9E-45C7-A734-EDD12DBB5AB9}" dt="2026-07-02T08:44:56.881" v="548" actId="20577"/>
          <ac:spMkLst>
            <pc:docMk/>
            <pc:sldMk cId="0" sldId="268"/>
            <ac:spMk id="2" creationId="{00000000-0000-0000-0000-000000000000}"/>
          </ac:spMkLst>
        </pc:spChg>
        <pc:spChg chg="add del mod">
          <ac:chgData name="farzia saddique" userId="7e84a5927966bc9f" providerId="LiveId" clId="{A9128EEF-1C9E-45C7-A734-EDD12DBB5AB9}" dt="2026-07-02T08:38:35.348" v="525" actId="478"/>
          <ac:spMkLst>
            <pc:docMk/>
            <pc:sldMk cId="0" sldId="268"/>
            <ac:spMk id="3" creationId="{26F16EC2-ED4F-55FD-5951-AE30819CEEF8}"/>
          </ac:spMkLst>
        </pc:spChg>
        <pc:spChg chg="add">
          <ac:chgData name="farzia saddique" userId="7e84a5927966bc9f" providerId="LiveId" clId="{A9128EEF-1C9E-45C7-A734-EDD12DBB5AB9}" dt="2026-06-16T19:06:18.072" v="55" actId="26606"/>
          <ac:spMkLst>
            <pc:docMk/>
            <pc:sldMk cId="0" sldId="268"/>
            <ac:spMk id="13" creationId="{C05CBC3C-2E5A-4839-8B9B-2E5A6ADF0F58}"/>
          </ac:spMkLst>
        </pc:spChg>
        <pc:spChg chg="add">
          <ac:chgData name="farzia saddique" userId="7e84a5927966bc9f" providerId="LiveId" clId="{A9128EEF-1C9E-45C7-A734-EDD12DBB5AB9}" dt="2026-06-16T19:06:18.072" v="55" actId="26606"/>
          <ac:spMkLst>
            <pc:docMk/>
            <pc:sldMk cId="0" sldId="268"/>
            <ac:spMk id="14" creationId="{DB5B423A-57CC-4C58-AA26-8E2E862B03A0}"/>
          </ac:spMkLst>
        </pc:spChg>
        <pc:graphicFrameChg chg="add mod modGraphic">
          <ac:chgData name="farzia saddique" userId="7e84a5927966bc9f" providerId="LiveId" clId="{A9128EEF-1C9E-45C7-A734-EDD12DBB5AB9}" dt="2026-06-30T08:34:33.032" v="500"/>
          <ac:graphicFrameMkLst>
            <pc:docMk/>
            <pc:sldMk cId="0" sldId="268"/>
            <ac:graphicFrameMk id="15" creationId="{5AAA0297-94C4-2FFC-5F18-4905935BD36B}"/>
          </ac:graphicFrameMkLst>
        </pc:graphicFrameChg>
      </pc:sldChg>
      <pc:sldChg chg="addSp delSp modSp add del mod ord">
        <pc:chgData name="farzia saddique" userId="7e84a5927966bc9f" providerId="LiveId" clId="{A9128EEF-1C9E-45C7-A734-EDD12DBB5AB9}" dt="2026-07-02T08:39:54.084" v="540" actId="1076"/>
        <pc:sldMkLst>
          <pc:docMk/>
          <pc:sldMk cId="0" sldId="269"/>
        </pc:sldMkLst>
        <pc:spChg chg="mod">
          <ac:chgData name="farzia saddique" userId="7e84a5927966bc9f" providerId="LiveId" clId="{A9128EEF-1C9E-45C7-A734-EDD12DBB5AB9}" dt="2026-06-30T08:30:50.621" v="483" actId="1076"/>
          <ac:spMkLst>
            <pc:docMk/>
            <pc:sldMk cId="0" sldId="269"/>
            <ac:spMk id="2" creationId="{00000000-0000-0000-0000-000000000000}"/>
          </ac:spMkLst>
        </pc:spChg>
        <pc:spChg chg="add del mod">
          <ac:chgData name="farzia saddique" userId="7e84a5927966bc9f" providerId="LiveId" clId="{A9128EEF-1C9E-45C7-A734-EDD12DBB5AB9}" dt="2026-07-02T08:39:54.084" v="540" actId="1076"/>
          <ac:spMkLst>
            <pc:docMk/>
            <pc:sldMk cId="0" sldId="269"/>
            <ac:spMk id="6" creationId="{B7A044F9-85A9-A2BA-F0AB-33DE61A9956C}"/>
          </ac:spMkLst>
        </pc:spChg>
        <pc:graphicFrameChg chg="add mod modGraphic">
          <ac:chgData name="farzia saddique" userId="7e84a5927966bc9f" providerId="LiveId" clId="{A9128EEF-1C9E-45C7-A734-EDD12DBB5AB9}" dt="2026-06-30T08:30:57.719" v="484" actId="1076"/>
          <ac:graphicFrameMkLst>
            <pc:docMk/>
            <pc:sldMk cId="0" sldId="269"/>
            <ac:graphicFrameMk id="5" creationId="{799FBDFE-B843-80A5-9561-B7F2317E7A61}"/>
          </ac:graphicFrameMkLst>
        </pc:graphicFrameChg>
      </pc:sldChg>
      <pc:sldChg chg="addSp delSp modSp add del mod setBg">
        <pc:chgData name="farzia saddique" userId="7e84a5927966bc9f" providerId="LiveId" clId="{A9128EEF-1C9E-45C7-A734-EDD12DBB5AB9}" dt="2026-07-02T08:44:48.869" v="547" actId="207"/>
        <pc:sldMkLst>
          <pc:docMk/>
          <pc:sldMk cId="0" sldId="270"/>
        </pc:sldMkLst>
        <pc:spChg chg="mod">
          <ac:chgData name="farzia saddique" userId="7e84a5927966bc9f" providerId="LiveId" clId="{A9128EEF-1C9E-45C7-A734-EDD12DBB5AB9}" dt="2026-07-02T08:44:48.869" v="547" actId="207"/>
          <ac:spMkLst>
            <pc:docMk/>
            <pc:sldMk cId="0" sldId="270"/>
            <ac:spMk id="2" creationId="{00000000-0000-0000-0000-000000000000}"/>
          </ac:spMkLst>
        </pc:spChg>
        <pc:spChg chg="add del mod">
          <ac:chgData name="farzia saddique" userId="7e84a5927966bc9f" providerId="LiveId" clId="{A9128EEF-1C9E-45C7-A734-EDD12DBB5AB9}" dt="2026-07-02T08:44:36.722" v="543" actId="478"/>
          <ac:spMkLst>
            <pc:docMk/>
            <pc:sldMk cId="0" sldId="270"/>
            <ac:spMk id="3" creationId="{00000000-0000-0000-0000-000000000000}"/>
          </ac:spMkLst>
        </pc:spChg>
        <pc:spChg chg="add">
          <ac:chgData name="farzia saddique" userId="7e84a5927966bc9f" providerId="LiveId" clId="{A9128EEF-1C9E-45C7-A734-EDD12DBB5AB9}" dt="2026-06-16T19:06:57.227" v="57" actId="26606"/>
          <ac:spMkLst>
            <pc:docMk/>
            <pc:sldMk cId="0" sldId="270"/>
            <ac:spMk id="9" creationId="{C05CBC3C-2E5A-4839-8B9B-2E5A6ADF0F58}"/>
          </ac:spMkLst>
        </pc:spChg>
        <pc:spChg chg="add">
          <ac:chgData name="farzia saddique" userId="7e84a5927966bc9f" providerId="LiveId" clId="{A9128EEF-1C9E-45C7-A734-EDD12DBB5AB9}" dt="2026-06-16T19:06:57.227" v="57" actId="26606"/>
          <ac:spMkLst>
            <pc:docMk/>
            <pc:sldMk cId="0" sldId="270"/>
            <ac:spMk id="11" creationId="{DB5B423A-57CC-4C58-AA26-8E2E862B03A0}"/>
          </ac:spMkLst>
        </pc:spChg>
        <pc:graphicFrameChg chg="add">
          <ac:chgData name="farzia saddique" userId="7e84a5927966bc9f" providerId="LiveId" clId="{A9128EEF-1C9E-45C7-A734-EDD12DBB5AB9}" dt="2026-06-16T19:06:57.227" v="57" actId="26606"/>
          <ac:graphicFrameMkLst>
            <pc:docMk/>
            <pc:sldMk cId="0" sldId="270"/>
            <ac:graphicFrameMk id="5" creationId="{60BC47F7-A210-56F0-07BE-C64720046061}"/>
          </ac:graphicFrameMkLst>
        </pc:graphicFrameChg>
      </pc:sldChg>
      <pc:sldChg chg="addSp delSp modSp add del mod setBg">
        <pc:chgData name="farzia saddique" userId="7e84a5927966bc9f" providerId="LiveId" clId="{A9128EEF-1C9E-45C7-A734-EDD12DBB5AB9}" dt="2026-07-02T08:50:03.485" v="555" actId="1076"/>
        <pc:sldMkLst>
          <pc:docMk/>
          <pc:sldMk cId="0" sldId="271"/>
        </pc:sldMkLst>
        <pc:spChg chg="mod">
          <ac:chgData name="farzia saddique" userId="7e84a5927966bc9f" providerId="LiveId" clId="{A9128EEF-1C9E-45C7-A734-EDD12DBB5AB9}" dt="2026-06-16T19:07:09.295" v="58" actId="26606"/>
          <ac:spMkLst>
            <pc:docMk/>
            <pc:sldMk cId="0" sldId="271"/>
            <ac:spMk id="2" creationId="{00000000-0000-0000-0000-000000000000}"/>
          </ac:spMkLst>
        </pc:spChg>
        <pc:spChg chg="add mod">
          <ac:chgData name="farzia saddique" userId="7e84a5927966bc9f" providerId="LiveId" clId="{A9128EEF-1C9E-45C7-A734-EDD12DBB5AB9}" dt="2026-07-02T08:50:03.485" v="555" actId="1076"/>
          <ac:spMkLst>
            <pc:docMk/>
            <pc:sldMk cId="0" sldId="271"/>
            <ac:spMk id="3" creationId="{00000000-0000-0000-0000-000000000000}"/>
          </ac:spMkLst>
        </pc:spChg>
        <pc:spChg chg="add">
          <ac:chgData name="farzia saddique" userId="7e84a5927966bc9f" providerId="LiveId" clId="{A9128EEF-1C9E-45C7-A734-EDD12DBB5AB9}" dt="2026-06-16T19:07:09.295" v="58" actId="26606"/>
          <ac:spMkLst>
            <pc:docMk/>
            <pc:sldMk cId="0" sldId="271"/>
            <ac:spMk id="9" creationId="{AE2B703B-46F9-481A-A605-82E2A828C4FA}"/>
          </ac:spMkLst>
        </pc:spChg>
        <pc:spChg chg="add">
          <ac:chgData name="farzia saddique" userId="7e84a5927966bc9f" providerId="LiveId" clId="{A9128EEF-1C9E-45C7-A734-EDD12DBB5AB9}" dt="2026-06-16T19:07:09.295" v="58" actId="26606"/>
          <ac:spMkLst>
            <pc:docMk/>
            <pc:sldMk cId="0" sldId="271"/>
            <ac:spMk id="11" creationId="{F13BE4D7-0C3D-4906-B230-A1C5B4665CCF}"/>
          </ac:spMkLst>
        </pc:spChg>
        <pc:graphicFrameChg chg="add">
          <ac:chgData name="farzia saddique" userId="7e84a5927966bc9f" providerId="LiveId" clId="{A9128EEF-1C9E-45C7-A734-EDD12DBB5AB9}" dt="2026-06-16T19:07:09.295" v="58" actId="26606"/>
          <ac:graphicFrameMkLst>
            <pc:docMk/>
            <pc:sldMk cId="0" sldId="271"/>
            <ac:graphicFrameMk id="5" creationId="{7D49366F-6A1F-8232-707E-97A83D974117}"/>
          </ac:graphicFrameMkLst>
        </pc:graphicFrameChg>
      </pc:sldChg>
      <pc:sldChg chg="addSp delSp modSp mod setBg">
        <pc:chgData name="farzia saddique" userId="7e84a5927966bc9f" providerId="LiveId" clId="{A9128EEF-1C9E-45C7-A734-EDD12DBB5AB9}" dt="2026-06-16T19:07:22.902" v="59" actId="26606"/>
        <pc:sldMkLst>
          <pc:docMk/>
          <pc:sldMk cId="0" sldId="272"/>
        </pc:sldMkLst>
        <pc:spChg chg="mod">
          <ac:chgData name="farzia saddique" userId="7e84a5927966bc9f" providerId="LiveId" clId="{A9128EEF-1C9E-45C7-A734-EDD12DBB5AB9}" dt="2026-06-16T19:07:22.902" v="59" actId="26606"/>
          <ac:spMkLst>
            <pc:docMk/>
            <pc:sldMk cId="0" sldId="272"/>
            <ac:spMk id="2" creationId="{00000000-0000-0000-0000-000000000000}"/>
          </ac:spMkLst>
        </pc:spChg>
        <pc:spChg chg="add">
          <ac:chgData name="farzia saddique" userId="7e84a5927966bc9f" providerId="LiveId" clId="{A9128EEF-1C9E-45C7-A734-EDD12DBB5AB9}" dt="2026-06-16T19:07:22.902" v="59" actId="26606"/>
          <ac:spMkLst>
            <pc:docMk/>
            <pc:sldMk cId="0" sldId="272"/>
            <ac:spMk id="9" creationId="{AE2B703B-46F9-481A-A605-82E2A828C4FA}"/>
          </ac:spMkLst>
        </pc:spChg>
        <pc:spChg chg="add">
          <ac:chgData name="farzia saddique" userId="7e84a5927966bc9f" providerId="LiveId" clId="{A9128EEF-1C9E-45C7-A734-EDD12DBB5AB9}" dt="2026-06-16T19:07:22.902" v="59" actId="26606"/>
          <ac:spMkLst>
            <pc:docMk/>
            <pc:sldMk cId="0" sldId="272"/>
            <ac:spMk id="11" creationId="{F13BE4D7-0C3D-4906-B230-A1C5B4665CCF}"/>
          </ac:spMkLst>
        </pc:spChg>
        <pc:graphicFrameChg chg="add">
          <ac:chgData name="farzia saddique" userId="7e84a5927966bc9f" providerId="LiveId" clId="{A9128EEF-1C9E-45C7-A734-EDD12DBB5AB9}" dt="2026-06-16T19:07:22.902" v="59" actId="26606"/>
          <ac:graphicFrameMkLst>
            <pc:docMk/>
            <pc:sldMk cId="0" sldId="272"/>
            <ac:graphicFrameMk id="5" creationId="{B2F63E98-2BEA-B051-A3AD-519B929F4E43}"/>
          </ac:graphicFrameMkLst>
        </pc:graphicFrameChg>
      </pc:sldChg>
      <pc:sldChg chg="addSp delSp modSp mod setBg">
        <pc:chgData name="farzia saddique" userId="7e84a5927966bc9f" providerId="LiveId" clId="{A9128EEF-1C9E-45C7-A734-EDD12DBB5AB9}" dt="2026-07-02T08:59:02.307" v="565" actId="255"/>
        <pc:sldMkLst>
          <pc:docMk/>
          <pc:sldMk cId="0" sldId="273"/>
        </pc:sldMkLst>
        <pc:spChg chg="mod">
          <ac:chgData name="farzia saddique" userId="7e84a5927966bc9f" providerId="LiveId" clId="{A9128EEF-1C9E-45C7-A734-EDD12DBB5AB9}" dt="2026-07-02T08:58:36.890" v="564" actId="115"/>
          <ac:spMkLst>
            <pc:docMk/>
            <pc:sldMk cId="0" sldId="273"/>
            <ac:spMk id="2" creationId="{00000000-0000-0000-0000-000000000000}"/>
          </ac:spMkLst>
        </pc:spChg>
        <pc:spChg chg="add">
          <ac:chgData name="farzia saddique" userId="7e84a5927966bc9f" providerId="LiveId" clId="{A9128EEF-1C9E-45C7-A734-EDD12DBB5AB9}" dt="2026-06-29T19:21:17.846" v="385" actId="26606"/>
          <ac:spMkLst>
            <pc:docMk/>
            <pc:sldMk cId="0" sldId="273"/>
            <ac:spMk id="30" creationId="{3B1FBD85-8991-2A31-6956-1A07186D5C91}"/>
          </ac:spMkLst>
        </pc:spChg>
        <pc:spChg chg="add">
          <ac:chgData name="farzia saddique" userId="7e84a5927966bc9f" providerId="LiveId" clId="{A9128EEF-1C9E-45C7-A734-EDD12DBB5AB9}" dt="2026-06-29T19:21:17.846" v="385" actId="26606"/>
          <ac:spMkLst>
            <pc:docMk/>
            <pc:sldMk cId="0" sldId="273"/>
            <ac:spMk id="31" creationId="{D252BC7B-4F7B-6E34-71DB-D06EFE32DC26}"/>
          </ac:spMkLst>
        </pc:spChg>
        <pc:spChg chg="add">
          <ac:chgData name="farzia saddique" userId="7e84a5927966bc9f" providerId="LiveId" clId="{A9128EEF-1C9E-45C7-A734-EDD12DBB5AB9}" dt="2026-06-29T19:21:17.846" v="385" actId="26606"/>
          <ac:spMkLst>
            <pc:docMk/>
            <pc:sldMk cId="0" sldId="273"/>
            <ac:spMk id="32" creationId="{12F97F52-C578-5AB2-B699-50008FCBA822}"/>
          </ac:spMkLst>
        </pc:spChg>
        <pc:spChg chg="add mod">
          <ac:chgData name="farzia saddique" userId="7e84a5927966bc9f" providerId="LiveId" clId="{A9128EEF-1C9E-45C7-A734-EDD12DBB5AB9}" dt="2026-07-02T08:59:02.307" v="565" actId="255"/>
          <ac:spMkLst>
            <pc:docMk/>
            <pc:sldMk cId="0" sldId="273"/>
            <ac:spMk id="33" creationId="{00000000-0000-0000-0000-00000000000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3.svg"/><Relationship Id="rId1" Type="http://schemas.openxmlformats.org/officeDocument/2006/relationships/image" Target="../media/image14.sv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ata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ata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0.svg"/><Relationship Id="rId1" Type="http://schemas.openxmlformats.org/officeDocument/2006/relationships/image" Target="../media/image24.svg"/></Relationships>
</file>

<file path=ppt/diagrams/_rels/data1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0.svg"/><Relationship Id="rId1" Type="http://schemas.openxmlformats.org/officeDocument/2006/relationships/image" Target="../media/image25.svg"/></Relationships>
</file>

<file path=ppt/diagrams/_rels/data1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0.svg"/><Relationship Id="rId1" Type="http://schemas.openxmlformats.org/officeDocument/2006/relationships/image" Target="../media/image27.svg"/><Relationship Id="rId4" Type="http://schemas.openxmlformats.org/officeDocument/2006/relationships/image" Target="../media/image29.svg"/></Relationships>
</file>

<file path=ppt/diagrams/_rels/data1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31.svg"/><Relationship Id="rId1"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3.svg"/><Relationship Id="rId1" Type="http://schemas.openxmlformats.org/officeDocument/2006/relationships/image" Target="../media/image14.sv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0.svg"/><Relationship Id="rId1" Type="http://schemas.openxmlformats.org/officeDocument/2006/relationships/image" Target="../media/image2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0.svg"/><Relationship Id="rId1" Type="http://schemas.openxmlformats.org/officeDocument/2006/relationships/image" Target="../media/image25.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0.svg"/><Relationship Id="rId1" Type="http://schemas.openxmlformats.org/officeDocument/2006/relationships/image" Target="../media/image27.svg"/><Relationship Id="rId4" Type="http://schemas.openxmlformats.org/officeDocument/2006/relationships/image" Target="../media/image29.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31.svg"/><Relationship Id="rId1"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CC3055-94E6-4053-9B45-9321D862937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9062DA7-FE35-4A8B-AF86-8E916CD30945}">
      <dgm:prSet/>
      <dgm:spPr/>
      <dgm:t>
        <a:bodyPr/>
        <a:lstStyle/>
        <a:p>
          <a:r>
            <a:rPr lang="en-US" dirty="0"/>
            <a:t>Digital transformation</a:t>
          </a:r>
        </a:p>
      </dgm:t>
    </dgm:pt>
    <dgm:pt modelId="{8A2CFE70-FF18-4D96-A5A5-F48577866BBD}" type="parTrans" cxnId="{5662617A-4657-43F9-93F7-8007C5C0B86E}">
      <dgm:prSet/>
      <dgm:spPr/>
      <dgm:t>
        <a:bodyPr/>
        <a:lstStyle/>
        <a:p>
          <a:endParaRPr lang="en-US"/>
        </a:p>
      </dgm:t>
    </dgm:pt>
    <dgm:pt modelId="{C254E958-FB3A-4EF3-8880-0935AAF2B766}" type="sibTrans" cxnId="{5662617A-4657-43F9-93F7-8007C5C0B86E}">
      <dgm:prSet/>
      <dgm:spPr/>
      <dgm:t>
        <a:bodyPr/>
        <a:lstStyle/>
        <a:p>
          <a:endParaRPr lang="en-US"/>
        </a:p>
      </dgm:t>
    </dgm:pt>
    <dgm:pt modelId="{F9040352-829B-4D9E-BFEC-65EF1BEF6486}">
      <dgm:prSet/>
      <dgm:spPr/>
      <dgm:t>
        <a:bodyPr/>
        <a:lstStyle/>
        <a:p>
          <a:r>
            <a:rPr lang="en-US" dirty="0" err="1"/>
            <a:t>FreeStyle</a:t>
          </a:r>
          <a:r>
            <a:rPr lang="en-US" dirty="0"/>
            <a:t> Libre overview</a:t>
          </a:r>
        </a:p>
      </dgm:t>
    </dgm:pt>
    <dgm:pt modelId="{84237E24-8C72-40A4-B401-2961DDD52138}" type="parTrans" cxnId="{5D63564B-6D19-4495-917C-E1D3B36BA935}">
      <dgm:prSet/>
      <dgm:spPr/>
      <dgm:t>
        <a:bodyPr/>
        <a:lstStyle/>
        <a:p>
          <a:endParaRPr lang="en-US"/>
        </a:p>
      </dgm:t>
    </dgm:pt>
    <dgm:pt modelId="{8F94A76C-5056-4CAD-A20C-EEA4B862674B}" type="sibTrans" cxnId="{5D63564B-6D19-4495-917C-E1D3B36BA935}">
      <dgm:prSet/>
      <dgm:spPr/>
      <dgm:t>
        <a:bodyPr/>
        <a:lstStyle/>
        <a:p>
          <a:endParaRPr lang="en-US"/>
        </a:p>
      </dgm:t>
    </dgm:pt>
    <dgm:pt modelId="{D897AFAE-5D1F-4D5C-BC42-5303AFEF5A14}">
      <dgm:prSet/>
      <dgm:spPr/>
      <dgm:t>
        <a:bodyPr/>
        <a:lstStyle/>
        <a:p>
          <a:r>
            <a:rPr lang="en-US" dirty="0"/>
            <a:t>Service delivery</a:t>
          </a:r>
        </a:p>
      </dgm:t>
    </dgm:pt>
    <dgm:pt modelId="{9B8D3310-158D-4C1E-85D4-CC3605CE20F3}" type="parTrans" cxnId="{D8E487B2-7038-4327-90EF-1BDAEDDFCF13}">
      <dgm:prSet/>
      <dgm:spPr/>
      <dgm:t>
        <a:bodyPr/>
        <a:lstStyle/>
        <a:p>
          <a:endParaRPr lang="en-US"/>
        </a:p>
      </dgm:t>
    </dgm:pt>
    <dgm:pt modelId="{B9F690E4-0EFF-418F-8D49-494B81A89351}" type="sibTrans" cxnId="{D8E487B2-7038-4327-90EF-1BDAEDDFCF13}">
      <dgm:prSet/>
      <dgm:spPr/>
      <dgm:t>
        <a:bodyPr/>
        <a:lstStyle/>
        <a:p>
          <a:endParaRPr lang="en-US"/>
        </a:p>
      </dgm:t>
    </dgm:pt>
    <dgm:pt modelId="{4255F834-3BE0-4B5E-9E03-7AB244D06FA5}">
      <dgm:prSet/>
      <dgm:spPr/>
      <dgm:t>
        <a:bodyPr/>
        <a:lstStyle/>
        <a:p>
          <a:r>
            <a:rPr lang="en-US" dirty="0"/>
            <a:t>Patients/service users</a:t>
          </a:r>
        </a:p>
      </dgm:t>
    </dgm:pt>
    <dgm:pt modelId="{9EBFFC91-0426-4896-8325-E64129E1839E}" type="parTrans" cxnId="{A54E122E-1458-4925-8DDE-FBF0F38FD848}">
      <dgm:prSet/>
      <dgm:spPr/>
      <dgm:t>
        <a:bodyPr/>
        <a:lstStyle/>
        <a:p>
          <a:endParaRPr lang="en-US"/>
        </a:p>
      </dgm:t>
    </dgm:pt>
    <dgm:pt modelId="{C56539FC-791E-4749-83F6-A74EE9533CBF}" type="sibTrans" cxnId="{A54E122E-1458-4925-8DDE-FBF0F38FD848}">
      <dgm:prSet/>
      <dgm:spPr/>
      <dgm:t>
        <a:bodyPr/>
        <a:lstStyle/>
        <a:p>
          <a:endParaRPr lang="en-US"/>
        </a:p>
      </dgm:t>
    </dgm:pt>
    <dgm:pt modelId="{64C29580-6B69-417D-B776-BC21F7277777}">
      <dgm:prSet/>
      <dgm:spPr/>
      <dgm:t>
        <a:bodyPr/>
        <a:lstStyle/>
        <a:p>
          <a:r>
            <a:rPr lang="en-US" dirty="0"/>
            <a:t> Community impact</a:t>
          </a:r>
        </a:p>
      </dgm:t>
    </dgm:pt>
    <dgm:pt modelId="{24708BA0-1D66-4F32-886D-B83CADC77FAF}" type="parTrans" cxnId="{8E3403D6-BEFA-4B19-9766-A5A25897E2FE}">
      <dgm:prSet/>
      <dgm:spPr/>
      <dgm:t>
        <a:bodyPr/>
        <a:lstStyle/>
        <a:p>
          <a:endParaRPr lang="en-US"/>
        </a:p>
      </dgm:t>
    </dgm:pt>
    <dgm:pt modelId="{AFAB1A5B-47E8-4259-B063-3FE25C8C9603}" type="sibTrans" cxnId="{8E3403D6-BEFA-4B19-9766-A5A25897E2FE}">
      <dgm:prSet/>
      <dgm:spPr/>
      <dgm:t>
        <a:bodyPr/>
        <a:lstStyle/>
        <a:p>
          <a:endParaRPr lang="en-US"/>
        </a:p>
      </dgm:t>
    </dgm:pt>
    <dgm:pt modelId="{352D0823-812C-4B6F-A7A9-D1996BFEAD6D}">
      <dgm:prSet/>
      <dgm:spPr/>
      <dgm:t>
        <a:bodyPr/>
        <a:lstStyle/>
        <a:p>
          <a:r>
            <a:rPr lang="en-US" dirty="0"/>
            <a:t>Critical evaluation</a:t>
          </a:r>
        </a:p>
      </dgm:t>
    </dgm:pt>
    <dgm:pt modelId="{E42760F4-EE6F-41B8-8F47-432F30732F3C}" type="parTrans" cxnId="{D1C8FC1F-F63D-4A88-B5ED-3FCDE6D94DC9}">
      <dgm:prSet/>
      <dgm:spPr/>
      <dgm:t>
        <a:bodyPr/>
        <a:lstStyle/>
        <a:p>
          <a:endParaRPr lang="en-US"/>
        </a:p>
      </dgm:t>
    </dgm:pt>
    <dgm:pt modelId="{7E628F8E-0F6C-4E82-A907-FE5D405450DB}" type="sibTrans" cxnId="{D1C8FC1F-F63D-4A88-B5ED-3FCDE6D94DC9}">
      <dgm:prSet/>
      <dgm:spPr/>
      <dgm:t>
        <a:bodyPr/>
        <a:lstStyle/>
        <a:p>
          <a:endParaRPr lang="en-US"/>
        </a:p>
      </dgm:t>
    </dgm:pt>
    <dgm:pt modelId="{D35F870B-2581-4BF3-8FD6-74B38C2CE6CA}">
      <dgm:prSet/>
      <dgm:spPr/>
      <dgm:t>
        <a:bodyPr/>
        <a:lstStyle/>
        <a:p>
          <a:r>
            <a:rPr lang="en-US" dirty="0"/>
            <a:t> Recommendations</a:t>
          </a:r>
        </a:p>
      </dgm:t>
    </dgm:pt>
    <dgm:pt modelId="{2BEFE73A-6126-4AE2-A3C4-5E6B73BCB3F5}" type="parTrans" cxnId="{AD426CD6-712A-4FF2-9C3F-CFC5D164282B}">
      <dgm:prSet/>
      <dgm:spPr/>
      <dgm:t>
        <a:bodyPr/>
        <a:lstStyle/>
        <a:p>
          <a:endParaRPr lang="en-US"/>
        </a:p>
      </dgm:t>
    </dgm:pt>
    <dgm:pt modelId="{4DB784F6-CAE1-4DEF-9EA3-CE14EC9F3F79}" type="sibTrans" cxnId="{AD426CD6-712A-4FF2-9C3F-CFC5D164282B}">
      <dgm:prSet/>
      <dgm:spPr/>
      <dgm:t>
        <a:bodyPr/>
        <a:lstStyle/>
        <a:p>
          <a:endParaRPr lang="en-US"/>
        </a:p>
      </dgm:t>
    </dgm:pt>
    <dgm:pt modelId="{9E39DDED-8AFD-4BE9-B1ED-6B9B688D7EDB}" type="pres">
      <dgm:prSet presAssocID="{D3CC3055-94E6-4053-9B45-9321D862937D}" presName="diagram" presStyleCnt="0">
        <dgm:presLayoutVars>
          <dgm:dir/>
          <dgm:resizeHandles val="exact"/>
        </dgm:presLayoutVars>
      </dgm:prSet>
      <dgm:spPr/>
    </dgm:pt>
    <dgm:pt modelId="{3C846224-3A55-464B-9E73-E8DD8BF57E11}" type="pres">
      <dgm:prSet presAssocID="{49062DA7-FE35-4A8B-AF86-8E916CD30945}" presName="node" presStyleLbl="node1" presStyleIdx="0" presStyleCnt="7">
        <dgm:presLayoutVars>
          <dgm:bulletEnabled val="1"/>
        </dgm:presLayoutVars>
      </dgm:prSet>
      <dgm:spPr/>
    </dgm:pt>
    <dgm:pt modelId="{961EA3DE-05A3-4CBD-99B9-755F0411300C}" type="pres">
      <dgm:prSet presAssocID="{C254E958-FB3A-4EF3-8880-0935AAF2B766}" presName="sibTrans" presStyleCnt="0"/>
      <dgm:spPr/>
    </dgm:pt>
    <dgm:pt modelId="{8B02CE36-C448-42B5-B0A2-557F7CB59320}" type="pres">
      <dgm:prSet presAssocID="{F9040352-829B-4D9E-BFEC-65EF1BEF6486}" presName="node" presStyleLbl="node1" presStyleIdx="1" presStyleCnt="7">
        <dgm:presLayoutVars>
          <dgm:bulletEnabled val="1"/>
        </dgm:presLayoutVars>
      </dgm:prSet>
      <dgm:spPr/>
    </dgm:pt>
    <dgm:pt modelId="{B03D8289-9F0A-4450-B7EF-CF594C876FA4}" type="pres">
      <dgm:prSet presAssocID="{8F94A76C-5056-4CAD-A20C-EEA4B862674B}" presName="sibTrans" presStyleCnt="0"/>
      <dgm:spPr/>
    </dgm:pt>
    <dgm:pt modelId="{C8BD2F23-D21D-4E2E-B708-A53B3DFEB986}" type="pres">
      <dgm:prSet presAssocID="{D897AFAE-5D1F-4D5C-BC42-5303AFEF5A14}" presName="node" presStyleLbl="node1" presStyleIdx="2" presStyleCnt="7">
        <dgm:presLayoutVars>
          <dgm:bulletEnabled val="1"/>
        </dgm:presLayoutVars>
      </dgm:prSet>
      <dgm:spPr/>
    </dgm:pt>
    <dgm:pt modelId="{E942649F-0DF4-4513-B094-A61ECC8ADD07}" type="pres">
      <dgm:prSet presAssocID="{B9F690E4-0EFF-418F-8D49-494B81A89351}" presName="sibTrans" presStyleCnt="0"/>
      <dgm:spPr/>
    </dgm:pt>
    <dgm:pt modelId="{EDE3D5E1-ABE8-42CF-A1EB-6EC6527F2A91}" type="pres">
      <dgm:prSet presAssocID="{4255F834-3BE0-4B5E-9E03-7AB244D06FA5}" presName="node" presStyleLbl="node1" presStyleIdx="3" presStyleCnt="7">
        <dgm:presLayoutVars>
          <dgm:bulletEnabled val="1"/>
        </dgm:presLayoutVars>
      </dgm:prSet>
      <dgm:spPr/>
    </dgm:pt>
    <dgm:pt modelId="{3FA3F4E5-0CD4-4A18-9A3E-AB312B767061}" type="pres">
      <dgm:prSet presAssocID="{C56539FC-791E-4749-83F6-A74EE9533CBF}" presName="sibTrans" presStyleCnt="0"/>
      <dgm:spPr/>
    </dgm:pt>
    <dgm:pt modelId="{3EF270D9-D314-43B2-A15A-D0DEC83C5A7C}" type="pres">
      <dgm:prSet presAssocID="{64C29580-6B69-417D-B776-BC21F7277777}" presName="node" presStyleLbl="node1" presStyleIdx="4" presStyleCnt="7">
        <dgm:presLayoutVars>
          <dgm:bulletEnabled val="1"/>
        </dgm:presLayoutVars>
      </dgm:prSet>
      <dgm:spPr/>
    </dgm:pt>
    <dgm:pt modelId="{316B2CBC-00F7-417A-A895-E0BEE2D26A61}" type="pres">
      <dgm:prSet presAssocID="{AFAB1A5B-47E8-4259-B063-3FE25C8C9603}" presName="sibTrans" presStyleCnt="0"/>
      <dgm:spPr/>
    </dgm:pt>
    <dgm:pt modelId="{4B42FD12-CB2C-4958-89EB-D52D88297065}" type="pres">
      <dgm:prSet presAssocID="{352D0823-812C-4B6F-A7A9-D1996BFEAD6D}" presName="node" presStyleLbl="node1" presStyleIdx="5" presStyleCnt="7">
        <dgm:presLayoutVars>
          <dgm:bulletEnabled val="1"/>
        </dgm:presLayoutVars>
      </dgm:prSet>
      <dgm:spPr/>
    </dgm:pt>
    <dgm:pt modelId="{3272D8BD-A04F-4328-AAC1-85DCB47BE45E}" type="pres">
      <dgm:prSet presAssocID="{7E628F8E-0F6C-4E82-A907-FE5D405450DB}" presName="sibTrans" presStyleCnt="0"/>
      <dgm:spPr/>
    </dgm:pt>
    <dgm:pt modelId="{5343A2C1-393E-40C7-979D-E59C263A1D9F}" type="pres">
      <dgm:prSet presAssocID="{D35F870B-2581-4BF3-8FD6-74B38C2CE6CA}" presName="node" presStyleLbl="node1" presStyleIdx="6" presStyleCnt="7">
        <dgm:presLayoutVars>
          <dgm:bulletEnabled val="1"/>
        </dgm:presLayoutVars>
      </dgm:prSet>
      <dgm:spPr/>
    </dgm:pt>
  </dgm:ptLst>
  <dgm:cxnLst>
    <dgm:cxn modelId="{D1C8FC1F-F63D-4A88-B5ED-3FCDE6D94DC9}" srcId="{D3CC3055-94E6-4053-9B45-9321D862937D}" destId="{352D0823-812C-4B6F-A7A9-D1996BFEAD6D}" srcOrd="5" destOrd="0" parTransId="{E42760F4-EE6F-41B8-8F47-432F30732F3C}" sibTransId="{7E628F8E-0F6C-4E82-A907-FE5D405450DB}"/>
    <dgm:cxn modelId="{A54E122E-1458-4925-8DDE-FBF0F38FD848}" srcId="{D3CC3055-94E6-4053-9B45-9321D862937D}" destId="{4255F834-3BE0-4B5E-9E03-7AB244D06FA5}" srcOrd="3" destOrd="0" parTransId="{9EBFFC91-0426-4896-8325-E64129E1839E}" sibTransId="{C56539FC-791E-4749-83F6-A74EE9533CBF}"/>
    <dgm:cxn modelId="{8A9A355C-2BA5-4529-93AE-F1B4200E739B}" type="presOf" srcId="{F9040352-829B-4D9E-BFEC-65EF1BEF6486}" destId="{8B02CE36-C448-42B5-B0A2-557F7CB59320}" srcOrd="0" destOrd="0" presId="urn:microsoft.com/office/officeart/2005/8/layout/default"/>
    <dgm:cxn modelId="{5D63564B-6D19-4495-917C-E1D3B36BA935}" srcId="{D3CC3055-94E6-4053-9B45-9321D862937D}" destId="{F9040352-829B-4D9E-BFEC-65EF1BEF6486}" srcOrd="1" destOrd="0" parTransId="{84237E24-8C72-40A4-B401-2961DDD52138}" sibTransId="{8F94A76C-5056-4CAD-A20C-EEA4B862674B}"/>
    <dgm:cxn modelId="{176F9B56-6491-43BA-A617-77AADBD0D16A}" type="presOf" srcId="{64C29580-6B69-417D-B776-BC21F7277777}" destId="{3EF270D9-D314-43B2-A15A-D0DEC83C5A7C}" srcOrd="0" destOrd="0" presId="urn:microsoft.com/office/officeart/2005/8/layout/default"/>
    <dgm:cxn modelId="{5662617A-4657-43F9-93F7-8007C5C0B86E}" srcId="{D3CC3055-94E6-4053-9B45-9321D862937D}" destId="{49062DA7-FE35-4A8B-AF86-8E916CD30945}" srcOrd="0" destOrd="0" parTransId="{8A2CFE70-FF18-4D96-A5A5-F48577866BBD}" sibTransId="{C254E958-FB3A-4EF3-8880-0935AAF2B766}"/>
    <dgm:cxn modelId="{C91FC797-F58F-48CB-9CD3-3A597A35DE3B}" type="presOf" srcId="{352D0823-812C-4B6F-A7A9-D1996BFEAD6D}" destId="{4B42FD12-CB2C-4958-89EB-D52D88297065}" srcOrd="0" destOrd="0" presId="urn:microsoft.com/office/officeart/2005/8/layout/default"/>
    <dgm:cxn modelId="{B02982A0-C0B1-4331-944E-2FC390F1EE37}" type="presOf" srcId="{D897AFAE-5D1F-4D5C-BC42-5303AFEF5A14}" destId="{C8BD2F23-D21D-4E2E-B708-A53B3DFEB986}" srcOrd="0" destOrd="0" presId="urn:microsoft.com/office/officeart/2005/8/layout/default"/>
    <dgm:cxn modelId="{144968AA-F9E9-4656-A96D-1F68BEFDF2C1}" type="presOf" srcId="{D35F870B-2581-4BF3-8FD6-74B38C2CE6CA}" destId="{5343A2C1-393E-40C7-979D-E59C263A1D9F}" srcOrd="0" destOrd="0" presId="urn:microsoft.com/office/officeart/2005/8/layout/default"/>
    <dgm:cxn modelId="{D8C664AC-D2B2-448A-AA24-82522955DC3D}" type="presOf" srcId="{D3CC3055-94E6-4053-9B45-9321D862937D}" destId="{9E39DDED-8AFD-4BE9-B1ED-6B9B688D7EDB}" srcOrd="0" destOrd="0" presId="urn:microsoft.com/office/officeart/2005/8/layout/default"/>
    <dgm:cxn modelId="{D8E487B2-7038-4327-90EF-1BDAEDDFCF13}" srcId="{D3CC3055-94E6-4053-9B45-9321D862937D}" destId="{D897AFAE-5D1F-4D5C-BC42-5303AFEF5A14}" srcOrd="2" destOrd="0" parTransId="{9B8D3310-158D-4C1E-85D4-CC3605CE20F3}" sibTransId="{B9F690E4-0EFF-418F-8D49-494B81A89351}"/>
    <dgm:cxn modelId="{9831A6D3-F271-4D4A-83F7-6125620850DF}" type="presOf" srcId="{49062DA7-FE35-4A8B-AF86-8E916CD30945}" destId="{3C846224-3A55-464B-9E73-E8DD8BF57E11}" srcOrd="0" destOrd="0" presId="urn:microsoft.com/office/officeart/2005/8/layout/default"/>
    <dgm:cxn modelId="{8E3403D6-BEFA-4B19-9766-A5A25897E2FE}" srcId="{D3CC3055-94E6-4053-9B45-9321D862937D}" destId="{64C29580-6B69-417D-B776-BC21F7277777}" srcOrd="4" destOrd="0" parTransId="{24708BA0-1D66-4F32-886D-B83CADC77FAF}" sibTransId="{AFAB1A5B-47E8-4259-B063-3FE25C8C9603}"/>
    <dgm:cxn modelId="{AD426CD6-712A-4FF2-9C3F-CFC5D164282B}" srcId="{D3CC3055-94E6-4053-9B45-9321D862937D}" destId="{D35F870B-2581-4BF3-8FD6-74B38C2CE6CA}" srcOrd="6" destOrd="0" parTransId="{2BEFE73A-6126-4AE2-A3C4-5E6B73BCB3F5}" sibTransId="{4DB784F6-CAE1-4DEF-9EA3-CE14EC9F3F79}"/>
    <dgm:cxn modelId="{90260AE9-243E-45E8-B415-05AB7B010DCA}" type="presOf" srcId="{4255F834-3BE0-4B5E-9E03-7AB244D06FA5}" destId="{EDE3D5E1-ABE8-42CF-A1EB-6EC6527F2A91}" srcOrd="0" destOrd="0" presId="urn:microsoft.com/office/officeart/2005/8/layout/default"/>
    <dgm:cxn modelId="{368BB265-5727-467B-A6FD-5579FB0B2821}" type="presParOf" srcId="{9E39DDED-8AFD-4BE9-B1ED-6B9B688D7EDB}" destId="{3C846224-3A55-464B-9E73-E8DD8BF57E11}" srcOrd="0" destOrd="0" presId="urn:microsoft.com/office/officeart/2005/8/layout/default"/>
    <dgm:cxn modelId="{63BC8BDF-374D-4544-9111-411ED7DF7761}" type="presParOf" srcId="{9E39DDED-8AFD-4BE9-B1ED-6B9B688D7EDB}" destId="{961EA3DE-05A3-4CBD-99B9-755F0411300C}" srcOrd="1" destOrd="0" presId="urn:microsoft.com/office/officeart/2005/8/layout/default"/>
    <dgm:cxn modelId="{0115C488-5679-4D26-A2B0-F73511DC8EA2}" type="presParOf" srcId="{9E39DDED-8AFD-4BE9-B1ED-6B9B688D7EDB}" destId="{8B02CE36-C448-42B5-B0A2-557F7CB59320}" srcOrd="2" destOrd="0" presId="urn:microsoft.com/office/officeart/2005/8/layout/default"/>
    <dgm:cxn modelId="{07B5467C-A94E-4695-A508-B2BDAEB6F3C3}" type="presParOf" srcId="{9E39DDED-8AFD-4BE9-B1ED-6B9B688D7EDB}" destId="{B03D8289-9F0A-4450-B7EF-CF594C876FA4}" srcOrd="3" destOrd="0" presId="urn:microsoft.com/office/officeart/2005/8/layout/default"/>
    <dgm:cxn modelId="{68A87C18-E1B4-4548-A9D3-4815C25791C4}" type="presParOf" srcId="{9E39DDED-8AFD-4BE9-B1ED-6B9B688D7EDB}" destId="{C8BD2F23-D21D-4E2E-B708-A53B3DFEB986}" srcOrd="4" destOrd="0" presId="urn:microsoft.com/office/officeart/2005/8/layout/default"/>
    <dgm:cxn modelId="{CC2027D1-0575-4CE6-AC2A-6B588F81AED1}" type="presParOf" srcId="{9E39DDED-8AFD-4BE9-B1ED-6B9B688D7EDB}" destId="{E942649F-0DF4-4513-B094-A61ECC8ADD07}" srcOrd="5" destOrd="0" presId="urn:microsoft.com/office/officeart/2005/8/layout/default"/>
    <dgm:cxn modelId="{B97697A0-DAA2-4F05-A329-D89ABBBB6CD8}" type="presParOf" srcId="{9E39DDED-8AFD-4BE9-B1ED-6B9B688D7EDB}" destId="{EDE3D5E1-ABE8-42CF-A1EB-6EC6527F2A91}" srcOrd="6" destOrd="0" presId="urn:microsoft.com/office/officeart/2005/8/layout/default"/>
    <dgm:cxn modelId="{C52B7C1C-AE62-4EE5-B67E-A081948C38B3}" type="presParOf" srcId="{9E39DDED-8AFD-4BE9-B1ED-6B9B688D7EDB}" destId="{3FA3F4E5-0CD4-4A18-9A3E-AB312B767061}" srcOrd="7" destOrd="0" presId="urn:microsoft.com/office/officeart/2005/8/layout/default"/>
    <dgm:cxn modelId="{0598085E-0A5A-49D7-880C-81DBC8B1E71D}" type="presParOf" srcId="{9E39DDED-8AFD-4BE9-B1ED-6B9B688D7EDB}" destId="{3EF270D9-D314-43B2-A15A-D0DEC83C5A7C}" srcOrd="8" destOrd="0" presId="urn:microsoft.com/office/officeart/2005/8/layout/default"/>
    <dgm:cxn modelId="{79653D0D-EB69-47CC-ABAD-B85FC81B26F3}" type="presParOf" srcId="{9E39DDED-8AFD-4BE9-B1ED-6B9B688D7EDB}" destId="{316B2CBC-00F7-417A-A895-E0BEE2D26A61}" srcOrd="9" destOrd="0" presId="urn:microsoft.com/office/officeart/2005/8/layout/default"/>
    <dgm:cxn modelId="{47BB144A-E8DD-4EA2-98D1-81DF2779FE63}" type="presParOf" srcId="{9E39DDED-8AFD-4BE9-B1ED-6B9B688D7EDB}" destId="{4B42FD12-CB2C-4958-89EB-D52D88297065}" srcOrd="10" destOrd="0" presId="urn:microsoft.com/office/officeart/2005/8/layout/default"/>
    <dgm:cxn modelId="{359DAFEE-3E19-472E-A744-64ECDD1A1F11}" type="presParOf" srcId="{9E39DDED-8AFD-4BE9-B1ED-6B9B688D7EDB}" destId="{3272D8BD-A04F-4328-AAC1-85DCB47BE45E}" srcOrd="11" destOrd="0" presId="urn:microsoft.com/office/officeart/2005/8/layout/default"/>
    <dgm:cxn modelId="{BFD787B2-9CF2-47F8-B02F-CEF5493E7A93}" type="presParOf" srcId="{9E39DDED-8AFD-4BE9-B1ED-6B9B688D7EDB}" destId="{5343A2C1-393E-40C7-979D-E59C263A1D9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93FE0D-2197-43F1-A443-C724389B67FB}"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83F1EB4-E4A4-477B-8627-9733292DC407}">
      <dgm:prSet/>
      <dgm:spPr/>
      <dgm:t>
        <a:bodyPr/>
        <a:lstStyle/>
        <a:p>
          <a:r>
            <a:rPr lang="en-US" dirty="0"/>
            <a:t>• Use of digital technologies to improve care( NHS England, 2019)</a:t>
          </a:r>
        </a:p>
      </dgm:t>
    </dgm:pt>
    <dgm:pt modelId="{7493C47C-F762-4442-8191-24D1417CDC48}" type="parTrans" cxnId="{D0F34D6F-D4CA-4160-9F4F-BD134B5CD608}">
      <dgm:prSet/>
      <dgm:spPr/>
      <dgm:t>
        <a:bodyPr/>
        <a:lstStyle/>
        <a:p>
          <a:endParaRPr lang="en-US"/>
        </a:p>
      </dgm:t>
    </dgm:pt>
    <dgm:pt modelId="{DEDB8336-088B-42E9-8CEA-18E26A23D1F4}" type="sibTrans" cxnId="{D0F34D6F-D4CA-4160-9F4F-BD134B5CD608}">
      <dgm:prSet/>
      <dgm:spPr/>
      <dgm:t>
        <a:bodyPr/>
        <a:lstStyle/>
        <a:p>
          <a:endParaRPr lang="en-US"/>
        </a:p>
      </dgm:t>
    </dgm:pt>
    <dgm:pt modelId="{29D7D9FB-6B38-4919-8204-492B7592B7AA}">
      <dgm:prSet/>
      <dgm:spPr/>
      <dgm:t>
        <a:bodyPr/>
        <a:lstStyle/>
        <a:p>
          <a:r>
            <a:rPr lang="en-US" dirty="0"/>
            <a:t>• NHS strategic priority (NHS England, 2019)</a:t>
          </a:r>
        </a:p>
      </dgm:t>
    </dgm:pt>
    <dgm:pt modelId="{E2C6F5EC-C92C-4CBA-BAEE-836E0B90A739}" type="parTrans" cxnId="{694F2BB4-7ED9-4725-A4DA-F9F3808C42DC}">
      <dgm:prSet/>
      <dgm:spPr/>
      <dgm:t>
        <a:bodyPr/>
        <a:lstStyle/>
        <a:p>
          <a:endParaRPr lang="en-US"/>
        </a:p>
      </dgm:t>
    </dgm:pt>
    <dgm:pt modelId="{D155A150-4B23-42AD-BD3B-7B561609764D}" type="sibTrans" cxnId="{694F2BB4-7ED9-4725-A4DA-F9F3808C42DC}">
      <dgm:prSet/>
      <dgm:spPr/>
      <dgm:t>
        <a:bodyPr/>
        <a:lstStyle/>
        <a:p>
          <a:endParaRPr lang="en-US"/>
        </a:p>
      </dgm:t>
    </dgm:pt>
    <dgm:pt modelId="{FAD63B91-C11F-4914-A134-A150618926BF}">
      <dgm:prSet/>
      <dgm:spPr/>
      <dgm:t>
        <a:bodyPr/>
        <a:lstStyle/>
        <a:p>
          <a:r>
            <a:rPr lang="en-US" dirty="0"/>
            <a:t>• Supports personal</a:t>
          </a:r>
          <a:r>
            <a:rPr lang="en-GB" dirty="0"/>
            <a:t>is</a:t>
          </a:r>
          <a:r>
            <a:rPr lang="en-US" dirty="0"/>
            <a:t>ed and preventative care</a:t>
          </a:r>
          <a:r>
            <a:rPr lang="en-GB" dirty="0"/>
            <a:t> </a:t>
          </a:r>
          <a:r>
            <a:rPr lang="en-US" dirty="0"/>
            <a:t>(NHS England, 2019)</a:t>
          </a:r>
        </a:p>
      </dgm:t>
    </dgm:pt>
    <dgm:pt modelId="{5DFE1E72-76F7-4DE3-BFE2-AC46AA218E9C}" type="parTrans" cxnId="{DAC52D3F-4758-4D9F-8971-1A1529A88D85}">
      <dgm:prSet/>
      <dgm:spPr/>
      <dgm:t>
        <a:bodyPr/>
        <a:lstStyle/>
        <a:p>
          <a:endParaRPr lang="en-US"/>
        </a:p>
      </dgm:t>
    </dgm:pt>
    <dgm:pt modelId="{FD0A7016-D8BE-4F6B-8C2E-9922C6134E34}" type="sibTrans" cxnId="{DAC52D3F-4758-4D9F-8971-1A1529A88D85}">
      <dgm:prSet/>
      <dgm:spPr/>
      <dgm:t>
        <a:bodyPr/>
        <a:lstStyle/>
        <a:p>
          <a:endParaRPr lang="en-US"/>
        </a:p>
      </dgm:t>
    </dgm:pt>
    <dgm:pt modelId="{FE09296E-8DD9-4C06-BFB1-A9790B3F4B99}" type="pres">
      <dgm:prSet presAssocID="{1093FE0D-2197-43F1-A443-C724389B67FB}" presName="root" presStyleCnt="0">
        <dgm:presLayoutVars>
          <dgm:dir/>
          <dgm:resizeHandles val="exact"/>
        </dgm:presLayoutVars>
      </dgm:prSet>
      <dgm:spPr/>
    </dgm:pt>
    <dgm:pt modelId="{30EA046A-C5E4-41C0-BDAF-6A09E24E9ABB}" type="pres">
      <dgm:prSet presAssocID="{E83F1EB4-E4A4-477B-8627-9733292DC407}" presName="compNode" presStyleCnt="0"/>
      <dgm:spPr/>
    </dgm:pt>
    <dgm:pt modelId="{9CACC175-0F08-44FA-B051-B06792932C74}" type="pres">
      <dgm:prSet presAssocID="{E83F1EB4-E4A4-477B-8627-9733292DC40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art Phone"/>
        </a:ext>
      </dgm:extLst>
    </dgm:pt>
    <dgm:pt modelId="{B43A69C2-8025-4D14-AA8D-3D77E37B4023}" type="pres">
      <dgm:prSet presAssocID="{E83F1EB4-E4A4-477B-8627-9733292DC407}" presName="spaceRect" presStyleCnt="0"/>
      <dgm:spPr/>
    </dgm:pt>
    <dgm:pt modelId="{95797983-6AE7-4040-98A1-E8378A9298CB}" type="pres">
      <dgm:prSet presAssocID="{E83F1EB4-E4A4-477B-8627-9733292DC407}" presName="textRect" presStyleLbl="revTx" presStyleIdx="0" presStyleCnt="3">
        <dgm:presLayoutVars>
          <dgm:chMax val="1"/>
          <dgm:chPref val="1"/>
        </dgm:presLayoutVars>
      </dgm:prSet>
      <dgm:spPr/>
    </dgm:pt>
    <dgm:pt modelId="{088E1AA6-CB28-4CDF-8669-DF545EAFE47C}" type="pres">
      <dgm:prSet presAssocID="{DEDB8336-088B-42E9-8CEA-18E26A23D1F4}" presName="sibTrans" presStyleCnt="0"/>
      <dgm:spPr/>
    </dgm:pt>
    <dgm:pt modelId="{C3113C67-A08C-4D7F-9ACD-E81DCB134988}" type="pres">
      <dgm:prSet presAssocID="{29D7D9FB-6B38-4919-8204-492B7592B7AA}" presName="compNode" presStyleCnt="0"/>
      <dgm:spPr/>
    </dgm:pt>
    <dgm:pt modelId="{697222D0-05F5-4F52-8F17-C5A16AA327FF}" type="pres">
      <dgm:prSet presAssocID="{29D7D9FB-6B38-4919-8204-492B7592B7A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EBE2033-5E6D-4984-8651-C5401286DF88}" type="pres">
      <dgm:prSet presAssocID="{29D7D9FB-6B38-4919-8204-492B7592B7AA}" presName="spaceRect" presStyleCnt="0"/>
      <dgm:spPr/>
    </dgm:pt>
    <dgm:pt modelId="{32FE0873-23CD-497D-AA3E-41881368ECCB}" type="pres">
      <dgm:prSet presAssocID="{29D7D9FB-6B38-4919-8204-492B7592B7AA}" presName="textRect" presStyleLbl="revTx" presStyleIdx="1" presStyleCnt="3">
        <dgm:presLayoutVars>
          <dgm:chMax val="1"/>
          <dgm:chPref val="1"/>
        </dgm:presLayoutVars>
      </dgm:prSet>
      <dgm:spPr/>
    </dgm:pt>
    <dgm:pt modelId="{DAC6A443-C9E3-4128-B274-65EDA4289D0B}" type="pres">
      <dgm:prSet presAssocID="{D155A150-4B23-42AD-BD3B-7B561609764D}" presName="sibTrans" presStyleCnt="0"/>
      <dgm:spPr/>
    </dgm:pt>
    <dgm:pt modelId="{6DB0AC48-2468-42A0-924D-055D356BC6CE}" type="pres">
      <dgm:prSet presAssocID="{FAD63B91-C11F-4914-A134-A150618926BF}" presName="compNode" presStyleCnt="0"/>
      <dgm:spPr/>
    </dgm:pt>
    <dgm:pt modelId="{05C11422-9656-4104-BCD2-3D653BD14E03}" type="pres">
      <dgm:prSet presAssocID="{FAD63B91-C11F-4914-A134-A150618926B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a:ext>
      </dgm:extLst>
    </dgm:pt>
    <dgm:pt modelId="{7CDF00FD-4CFB-4945-9FC6-BB188456EF19}" type="pres">
      <dgm:prSet presAssocID="{FAD63B91-C11F-4914-A134-A150618926BF}" presName="spaceRect" presStyleCnt="0"/>
      <dgm:spPr/>
    </dgm:pt>
    <dgm:pt modelId="{72B90C34-6CFF-4C05-AFFD-7CF0FD67D584}" type="pres">
      <dgm:prSet presAssocID="{FAD63B91-C11F-4914-A134-A150618926BF}" presName="textRect" presStyleLbl="revTx" presStyleIdx="2" presStyleCnt="3">
        <dgm:presLayoutVars>
          <dgm:chMax val="1"/>
          <dgm:chPref val="1"/>
        </dgm:presLayoutVars>
      </dgm:prSet>
      <dgm:spPr/>
    </dgm:pt>
  </dgm:ptLst>
  <dgm:cxnLst>
    <dgm:cxn modelId="{DD260F26-22DA-42DF-B1AC-07EB6FB3D2A3}" type="presOf" srcId="{1093FE0D-2197-43F1-A443-C724389B67FB}" destId="{FE09296E-8DD9-4C06-BFB1-A9790B3F4B99}" srcOrd="0" destOrd="0" presId="urn:microsoft.com/office/officeart/2018/2/layout/IconLabelList"/>
    <dgm:cxn modelId="{0CCF8D2A-72AE-43C0-A845-81165F40C5CC}" type="presOf" srcId="{29D7D9FB-6B38-4919-8204-492B7592B7AA}" destId="{32FE0873-23CD-497D-AA3E-41881368ECCB}" srcOrd="0" destOrd="0" presId="urn:microsoft.com/office/officeart/2018/2/layout/IconLabelList"/>
    <dgm:cxn modelId="{DAC52D3F-4758-4D9F-8971-1A1529A88D85}" srcId="{1093FE0D-2197-43F1-A443-C724389B67FB}" destId="{FAD63B91-C11F-4914-A134-A150618926BF}" srcOrd="2" destOrd="0" parTransId="{5DFE1E72-76F7-4DE3-BFE2-AC46AA218E9C}" sibTransId="{FD0A7016-D8BE-4F6B-8C2E-9922C6134E34}"/>
    <dgm:cxn modelId="{D0F34D6F-D4CA-4160-9F4F-BD134B5CD608}" srcId="{1093FE0D-2197-43F1-A443-C724389B67FB}" destId="{E83F1EB4-E4A4-477B-8627-9733292DC407}" srcOrd="0" destOrd="0" parTransId="{7493C47C-F762-4442-8191-24D1417CDC48}" sibTransId="{DEDB8336-088B-42E9-8CEA-18E26A23D1F4}"/>
    <dgm:cxn modelId="{D1DD947C-6C77-403E-B33B-3E4079775B8E}" type="presOf" srcId="{FAD63B91-C11F-4914-A134-A150618926BF}" destId="{72B90C34-6CFF-4C05-AFFD-7CF0FD67D584}" srcOrd="0" destOrd="0" presId="urn:microsoft.com/office/officeart/2018/2/layout/IconLabelList"/>
    <dgm:cxn modelId="{694F2BB4-7ED9-4725-A4DA-F9F3808C42DC}" srcId="{1093FE0D-2197-43F1-A443-C724389B67FB}" destId="{29D7D9FB-6B38-4919-8204-492B7592B7AA}" srcOrd="1" destOrd="0" parTransId="{E2C6F5EC-C92C-4CBA-BAEE-836E0B90A739}" sibTransId="{D155A150-4B23-42AD-BD3B-7B561609764D}"/>
    <dgm:cxn modelId="{842F0CB5-794F-4EDE-9D5E-BB440876B00B}" type="presOf" srcId="{E83F1EB4-E4A4-477B-8627-9733292DC407}" destId="{95797983-6AE7-4040-98A1-E8378A9298CB}" srcOrd="0" destOrd="0" presId="urn:microsoft.com/office/officeart/2018/2/layout/IconLabelList"/>
    <dgm:cxn modelId="{5C727759-EDD6-479F-85ED-49409605AB0E}" type="presParOf" srcId="{FE09296E-8DD9-4C06-BFB1-A9790B3F4B99}" destId="{30EA046A-C5E4-41C0-BDAF-6A09E24E9ABB}" srcOrd="0" destOrd="0" presId="urn:microsoft.com/office/officeart/2018/2/layout/IconLabelList"/>
    <dgm:cxn modelId="{37888DA1-F5D9-4124-9E34-2906B16253E4}" type="presParOf" srcId="{30EA046A-C5E4-41C0-BDAF-6A09E24E9ABB}" destId="{9CACC175-0F08-44FA-B051-B06792932C74}" srcOrd="0" destOrd="0" presId="urn:microsoft.com/office/officeart/2018/2/layout/IconLabelList"/>
    <dgm:cxn modelId="{761603D4-FF6A-425C-9B70-DBD40572DCE3}" type="presParOf" srcId="{30EA046A-C5E4-41C0-BDAF-6A09E24E9ABB}" destId="{B43A69C2-8025-4D14-AA8D-3D77E37B4023}" srcOrd="1" destOrd="0" presId="urn:microsoft.com/office/officeart/2018/2/layout/IconLabelList"/>
    <dgm:cxn modelId="{AD26D187-426F-4A1C-922A-CD70895965B0}" type="presParOf" srcId="{30EA046A-C5E4-41C0-BDAF-6A09E24E9ABB}" destId="{95797983-6AE7-4040-98A1-E8378A9298CB}" srcOrd="2" destOrd="0" presId="urn:microsoft.com/office/officeart/2018/2/layout/IconLabelList"/>
    <dgm:cxn modelId="{B281D2A1-AAF2-4DE5-9774-AA1554B4C876}" type="presParOf" srcId="{FE09296E-8DD9-4C06-BFB1-A9790B3F4B99}" destId="{088E1AA6-CB28-4CDF-8669-DF545EAFE47C}" srcOrd="1" destOrd="0" presId="urn:microsoft.com/office/officeart/2018/2/layout/IconLabelList"/>
    <dgm:cxn modelId="{8891545C-99D3-4329-BC20-B89EF49CB6B2}" type="presParOf" srcId="{FE09296E-8DD9-4C06-BFB1-A9790B3F4B99}" destId="{C3113C67-A08C-4D7F-9ACD-E81DCB134988}" srcOrd="2" destOrd="0" presId="urn:microsoft.com/office/officeart/2018/2/layout/IconLabelList"/>
    <dgm:cxn modelId="{28DDDF7A-0C3C-45B2-9254-38C806D3C82E}" type="presParOf" srcId="{C3113C67-A08C-4D7F-9ACD-E81DCB134988}" destId="{697222D0-05F5-4F52-8F17-C5A16AA327FF}" srcOrd="0" destOrd="0" presId="urn:microsoft.com/office/officeart/2018/2/layout/IconLabelList"/>
    <dgm:cxn modelId="{F26C4A35-3ABE-40EF-A32D-D8F534395334}" type="presParOf" srcId="{C3113C67-A08C-4D7F-9ACD-E81DCB134988}" destId="{6EBE2033-5E6D-4984-8651-C5401286DF88}" srcOrd="1" destOrd="0" presId="urn:microsoft.com/office/officeart/2018/2/layout/IconLabelList"/>
    <dgm:cxn modelId="{D9FFBC42-E797-4169-9BE4-F4D78BBF17D1}" type="presParOf" srcId="{C3113C67-A08C-4D7F-9ACD-E81DCB134988}" destId="{32FE0873-23CD-497D-AA3E-41881368ECCB}" srcOrd="2" destOrd="0" presId="urn:microsoft.com/office/officeart/2018/2/layout/IconLabelList"/>
    <dgm:cxn modelId="{C73F7CB5-9BA8-4770-9911-A02D639CEB9A}" type="presParOf" srcId="{FE09296E-8DD9-4C06-BFB1-A9790B3F4B99}" destId="{DAC6A443-C9E3-4128-B274-65EDA4289D0B}" srcOrd="3" destOrd="0" presId="urn:microsoft.com/office/officeart/2018/2/layout/IconLabelList"/>
    <dgm:cxn modelId="{367061BC-1A77-4658-87FE-B1296C812F82}" type="presParOf" srcId="{FE09296E-8DD9-4C06-BFB1-A9790B3F4B99}" destId="{6DB0AC48-2468-42A0-924D-055D356BC6CE}" srcOrd="4" destOrd="0" presId="urn:microsoft.com/office/officeart/2018/2/layout/IconLabelList"/>
    <dgm:cxn modelId="{A00C497E-93AF-4747-B75E-1BA362600558}" type="presParOf" srcId="{6DB0AC48-2468-42A0-924D-055D356BC6CE}" destId="{05C11422-9656-4104-BCD2-3D653BD14E03}" srcOrd="0" destOrd="0" presId="urn:microsoft.com/office/officeart/2018/2/layout/IconLabelList"/>
    <dgm:cxn modelId="{EEABD239-AFE4-451C-9EFD-09A5CDEB4E40}" type="presParOf" srcId="{6DB0AC48-2468-42A0-924D-055D356BC6CE}" destId="{7CDF00FD-4CFB-4945-9FC6-BB188456EF19}" srcOrd="1" destOrd="0" presId="urn:microsoft.com/office/officeart/2018/2/layout/IconLabelList"/>
    <dgm:cxn modelId="{F06007AA-5CC1-4AAC-AB8F-D0FA06F073C5}" type="presParOf" srcId="{6DB0AC48-2468-42A0-924D-055D356BC6CE}" destId="{72B90C34-6CFF-4C05-AFFD-7CF0FD67D58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8C28AF-775A-441D-89AA-9DB3D6AB8B88}"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B31CFA46-5852-44CF-B8D8-3E4AFE866729}">
      <dgm:prSet/>
      <dgm:spPr/>
      <dgm:t>
        <a:bodyPr/>
        <a:lstStyle/>
        <a:p>
          <a:pPr>
            <a:lnSpc>
              <a:spcPct val="100000"/>
            </a:lnSpc>
          </a:pPr>
          <a:r>
            <a:rPr lang="en-US" dirty="0"/>
            <a:t>• Flash glucose monitoring device (Abbott, 2024)</a:t>
          </a:r>
        </a:p>
      </dgm:t>
    </dgm:pt>
    <dgm:pt modelId="{5FDA95D3-B3BF-446B-91E0-4F9424394EF7}" type="parTrans" cxnId="{5FE3E318-D5D1-4BBE-97AE-B1D5C50606F9}">
      <dgm:prSet/>
      <dgm:spPr/>
      <dgm:t>
        <a:bodyPr/>
        <a:lstStyle/>
        <a:p>
          <a:endParaRPr lang="en-US"/>
        </a:p>
      </dgm:t>
    </dgm:pt>
    <dgm:pt modelId="{7C78C81D-217D-4C4A-8273-D7BC607EF348}" type="sibTrans" cxnId="{5FE3E318-D5D1-4BBE-97AE-B1D5C50606F9}">
      <dgm:prSet/>
      <dgm:spPr/>
      <dgm:t>
        <a:bodyPr/>
        <a:lstStyle/>
        <a:p>
          <a:endParaRPr lang="en-US"/>
        </a:p>
      </dgm:t>
    </dgm:pt>
    <dgm:pt modelId="{D67FB20F-B1CA-40B3-AD5E-2CFDD91C4D60}">
      <dgm:prSet/>
      <dgm:spPr/>
      <dgm:t>
        <a:bodyPr/>
        <a:lstStyle/>
        <a:p>
          <a:pPr>
            <a:lnSpc>
              <a:spcPct val="100000"/>
            </a:lnSpc>
          </a:pPr>
          <a:r>
            <a:rPr lang="en-US" dirty="0"/>
            <a:t>• Continuous glucose readings (Abbott, 2024)</a:t>
          </a:r>
        </a:p>
      </dgm:t>
    </dgm:pt>
    <dgm:pt modelId="{C6783FAE-782E-4D49-A6CA-D53E258F3777}" type="parTrans" cxnId="{2F3B5204-5CEF-40EB-97ED-E811020653F7}">
      <dgm:prSet/>
      <dgm:spPr/>
      <dgm:t>
        <a:bodyPr/>
        <a:lstStyle/>
        <a:p>
          <a:endParaRPr lang="en-US"/>
        </a:p>
      </dgm:t>
    </dgm:pt>
    <dgm:pt modelId="{7664A7BF-0E90-4441-AE56-AC0D9C96285B}" type="sibTrans" cxnId="{2F3B5204-5CEF-40EB-97ED-E811020653F7}">
      <dgm:prSet/>
      <dgm:spPr/>
      <dgm:t>
        <a:bodyPr/>
        <a:lstStyle/>
        <a:p>
          <a:endParaRPr lang="en-US"/>
        </a:p>
      </dgm:t>
    </dgm:pt>
    <dgm:pt modelId="{7D06B9F6-A006-4B60-9D7B-0F265A54A5B5}">
      <dgm:prSet/>
      <dgm:spPr/>
      <dgm:t>
        <a:bodyPr/>
        <a:lstStyle/>
        <a:p>
          <a:pPr>
            <a:lnSpc>
              <a:spcPct val="100000"/>
            </a:lnSpc>
          </a:pPr>
          <a:r>
            <a:rPr lang="en-US" dirty="0"/>
            <a:t>• Smartphone connectivity (Abbott, 2024)</a:t>
          </a:r>
        </a:p>
      </dgm:t>
    </dgm:pt>
    <dgm:pt modelId="{3A903F8D-FD48-42E2-8E36-54B0C9E65195}" type="parTrans" cxnId="{9224F15D-7406-4B1A-8914-0AA209B2A734}">
      <dgm:prSet/>
      <dgm:spPr/>
      <dgm:t>
        <a:bodyPr/>
        <a:lstStyle/>
        <a:p>
          <a:endParaRPr lang="en-US"/>
        </a:p>
      </dgm:t>
    </dgm:pt>
    <dgm:pt modelId="{4E4AA074-69F6-484B-AC0F-963822076A83}" type="sibTrans" cxnId="{9224F15D-7406-4B1A-8914-0AA209B2A734}">
      <dgm:prSet/>
      <dgm:spPr/>
      <dgm:t>
        <a:bodyPr/>
        <a:lstStyle/>
        <a:p>
          <a:endParaRPr lang="en-US"/>
        </a:p>
      </dgm:t>
    </dgm:pt>
    <dgm:pt modelId="{3E8DA002-96C8-46E2-9910-21656A4A58F2}">
      <dgm:prSet/>
      <dgm:spPr/>
      <dgm:t>
        <a:bodyPr/>
        <a:lstStyle/>
        <a:p>
          <a:pPr>
            <a:lnSpc>
              <a:spcPct val="100000"/>
            </a:lnSpc>
          </a:pPr>
          <a:r>
            <a:rPr lang="en-US" dirty="0"/>
            <a:t>• Replaces many finger-prick tests</a:t>
          </a:r>
          <a:r>
            <a:rPr lang="en-GB" dirty="0"/>
            <a:t> </a:t>
          </a:r>
          <a:r>
            <a:rPr lang="en-US" dirty="0"/>
            <a:t>(Abbott, 2024)</a:t>
          </a:r>
        </a:p>
      </dgm:t>
    </dgm:pt>
    <dgm:pt modelId="{23CC3F24-ED89-45AA-85DC-30A79CCB7500}" type="parTrans" cxnId="{F7BCB10F-D887-427C-A97C-7C2297450639}">
      <dgm:prSet/>
      <dgm:spPr/>
      <dgm:t>
        <a:bodyPr/>
        <a:lstStyle/>
        <a:p>
          <a:endParaRPr lang="en-US"/>
        </a:p>
      </dgm:t>
    </dgm:pt>
    <dgm:pt modelId="{33EDECC3-0C7D-4FF7-B748-7FF9516E997D}" type="sibTrans" cxnId="{F7BCB10F-D887-427C-A97C-7C2297450639}">
      <dgm:prSet/>
      <dgm:spPr/>
      <dgm:t>
        <a:bodyPr/>
        <a:lstStyle/>
        <a:p>
          <a:endParaRPr lang="en-US"/>
        </a:p>
      </dgm:t>
    </dgm:pt>
    <dgm:pt modelId="{1D310226-3961-4ECF-8CFB-DF818E40BEB2}" type="pres">
      <dgm:prSet presAssocID="{BB8C28AF-775A-441D-89AA-9DB3D6AB8B88}" presName="root" presStyleCnt="0">
        <dgm:presLayoutVars>
          <dgm:dir/>
          <dgm:resizeHandles val="exact"/>
        </dgm:presLayoutVars>
      </dgm:prSet>
      <dgm:spPr/>
    </dgm:pt>
    <dgm:pt modelId="{617A22FA-3B44-4564-937A-21B614BB12EA}" type="pres">
      <dgm:prSet presAssocID="{B31CFA46-5852-44CF-B8D8-3E4AFE866729}" presName="compNode" presStyleCnt="0"/>
      <dgm:spPr/>
    </dgm:pt>
    <dgm:pt modelId="{F9EA46E0-21D8-4ADB-9B57-30988809C41F}" type="pres">
      <dgm:prSet presAssocID="{B31CFA46-5852-44CF-B8D8-3E4AFE866729}" presName="bgRect" presStyleLbl="bgShp" presStyleIdx="0" presStyleCnt="4"/>
      <dgm:spPr/>
    </dgm:pt>
    <dgm:pt modelId="{E9523C0D-56DE-40CD-AB97-6DF574BA8A36}" type="pres">
      <dgm:prSet presAssocID="{B31CFA46-5852-44CF-B8D8-3E4AFE86672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gh Voltage"/>
        </a:ext>
      </dgm:extLst>
    </dgm:pt>
    <dgm:pt modelId="{26B0CC95-73A8-47BC-A9A7-7F58C010144A}" type="pres">
      <dgm:prSet presAssocID="{B31CFA46-5852-44CF-B8D8-3E4AFE866729}" presName="spaceRect" presStyleCnt="0"/>
      <dgm:spPr/>
    </dgm:pt>
    <dgm:pt modelId="{693980D3-A6ED-4EE5-8741-FE85E99BC271}" type="pres">
      <dgm:prSet presAssocID="{B31CFA46-5852-44CF-B8D8-3E4AFE866729}" presName="parTx" presStyleLbl="revTx" presStyleIdx="0" presStyleCnt="4">
        <dgm:presLayoutVars>
          <dgm:chMax val="0"/>
          <dgm:chPref val="0"/>
        </dgm:presLayoutVars>
      </dgm:prSet>
      <dgm:spPr/>
    </dgm:pt>
    <dgm:pt modelId="{11B86965-665D-4A7C-950C-9B80561A02AC}" type="pres">
      <dgm:prSet presAssocID="{7C78C81D-217D-4C4A-8273-D7BC607EF348}" presName="sibTrans" presStyleCnt="0"/>
      <dgm:spPr/>
    </dgm:pt>
    <dgm:pt modelId="{FDDEF2F1-7644-479B-887B-F8E767FFCD5E}" type="pres">
      <dgm:prSet presAssocID="{D67FB20F-B1CA-40B3-AD5E-2CFDD91C4D60}" presName="compNode" presStyleCnt="0"/>
      <dgm:spPr/>
    </dgm:pt>
    <dgm:pt modelId="{9CE5044E-A8AE-4071-9B88-F71A59B95AEF}" type="pres">
      <dgm:prSet presAssocID="{D67FB20F-B1CA-40B3-AD5E-2CFDD91C4D60}" presName="bgRect" presStyleLbl="bgShp" presStyleIdx="1" presStyleCnt="4"/>
      <dgm:spPr/>
    </dgm:pt>
    <dgm:pt modelId="{E15B7506-B07F-406A-A983-B78D08C38691}" type="pres">
      <dgm:prSet presAssocID="{D67FB20F-B1CA-40B3-AD5E-2CFDD91C4D6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C7019F78-6148-4417-85DC-31DC96A7B529}" type="pres">
      <dgm:prSet presAssocID="{D67FB20F-B1CA-40B3-AD5E-2CFDD91C4D60}" presName="spaceRect" presStyleCnt="0"/>
      <dgm:spPr/>
    </dgm:pt>
    <dgm:pt modelId="{F4F2EE3C-1833-464B-AECE-C99179A36718}" type="pres">
      <dgm:prSet presAssocID="{D67FB20F-B1CA-40B3-AD5E-2CFDD91C4D60}" presName="parTx" presStyleLbl="revTx" presStyleIdx="1" presStyleCnt="4">
        <dgm:presLayoutVars>
          <dgm:chMax val="0"/>
          <dgm:chPref val="0"/>
        </dgm:presLayoutVars>
      </dgm:prSet>
      <dgm:spPr/>
    </dgm:pt>
    <dgm:pt modelId="{1C6EB03E-15B9-4828-BD01-BA19D8204BFD}" type="pres">
      <dgm:prSet presAssocID="{7664A7BF-0E90-4441-AE56-AC0D9C96285B}" presName="sibTrans" presStyleCnt="0"/>
      <dgm:spPr/>
    </dgm:pt>
    <dgm:pt modelId="{A2423325-5BE5-4F84-A0DF-AF0402D5E1A8}" type="pres">
      <dgm:prSet presAssocID="{7D06B9F6-A006-4B60-9D7B-0F265A54A5B5}" presName="compNode" presStyleCnt="0"/>
      <dgm:spPr/>
    </dgm:pt>
    <dgm:pt modelId="{846CB2EE-48C0-4750-A901-BE138A8555C7}" type="pres">
      <dgm:prSet presAssocID="{7D06B9F6-A006-4B60-9D7B-0F265A54A5B5}" presName="bgRect" presStyleLbl="bgShp" presStyleIdx="2" presStyleCnt="4"/>
      <dgm:spPr/>
    </dgm:pt>
    <dgm:pt modelId="{89FC6A04-B53B-4E35-8A82-34C27BC1D2CE}" type="pres">
      <dgm:prSet presAssocID="{7D06B9F6-A006-4B60-9D7B-0F265A54A5B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mart Phone"/>
        </a:ext>
      </dgm:extLst>
    </dgm:pt>
    <dgm:pt modelId="{8FB059E5-6026-463B-B67F-3E7C7B7E5F3C}" type="pres">
      <dgm:prSet presAssocID="{7D06B9F6-A006-4B60-9D7B-0F265A54A5B5}" presName="spaceRect" presStyleCnt="0"/>
      <dgm:spPr/>
    </dgm:pt>
    <dgm:pt modelId="{D967567B-139B-4DFB-AB2F-58E885565B70}" type="pres">
      <dgm:prSet presAssocID="{7D06B9F6-A006-4B60-9D7B-0F265A54A5B5}" presName="parTx" presStyleLbl="revTx" presStyleIdx="2" presStyleCnt="4">
        <dgm:presLayoutVars>
          <dgm:chMax val="0"/>
          <dgm:chPref val="0"/>
        </dgm:presLayoutVars>
      </dgm:prSet>
      <dgm:spPr/>
    </dgm:pt>
    <dgm:pt modelId="{5E831FDF-65C3-45A0-BB66-4BC68433E081}" type="pres">
      <dgm:prSet presAssocID="{4E4AA074-69F6-484B-AC0F-963822076A83}" presName="sibTrans" presStyleCnt="0"/>
      <dgm:spPr/>
    </dgm:pt>
    <dgm:pt modelId="{E0748C7F-0B44-465C-9F94-F996CC6E234C}" type="pres">
      <dgm:prSet presAssocID="{3E8DA002-96C8-46E2-9910-21656A4A58F2}" presName="compNode" presStyleCnt="0"/>
      <dgm:spPr/>
    </dgm:pt>
    <dgm:pt modelId="{06512413-4CD6-4B2D-81FB-88547571BD6A}" type="pres">
      <dgm:prSet presAssocID="{3E8DA002-96C8-46E2-9910-21656A4A58F2}" presName="bgRect" presStyleLbl="bgShp" presStyleIdx="3" presStyleCnt="4"/>
      <dgm:spPr/>
    </dgm:pt>
    <dgm:pt modelId="{3CE75DC2-01D6-40D0-BCA2-B47C3CB72E6A}" type="pres">
      <dgm:prSet presAssocID="{3E8DA002-96C8-46E2-9910-21656A4A58F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s"/>
        </a:ext>
      </dgm:extLst>
    </dgm:pt>
    <dgm:pt modelId="{BADC99D5-18EC-436F-BC54-12D4CD08E55F}" type="pres">
      <dgm:prSet presAssocID="{3E8DA002-96C8-46E2-9910-21656A4A58F2}" presName="spaceRect" presStyleCnt="0"/>
      <dgm:spPr/>
    </dgm:pt>
    <dgm:pt modelId="{34FAE3BB-85BB-4F74-83D4-4C0BFBBA6226}" type="pres">
      <dgm:prSet presAssocID="{3E8DA002-96C8-46E2-9910-21656A4A58F2}" presName="parTx" presStyleLbl="revTx" presStyleIdx="3" presStyleCnt="4">
        <dgm:presLayoutVars>
          <dgm:chMax val="0"/>
          <dgm:chPref val="0"/>
        </dgm:presLayoutVars>
      </dgm:prSet>
      <dgm:spPr/>
    </dgm:pt>
  </dgm:ptLst>
  <dgm:cxnLst>
    <dgm:cxn modelId="{2F3B5204-5CEF-40EB-97ED-E811020653F7}" srcId="{BB8C28AF-775A-441D-89AA-9DB3D6AB8B88}" destId="{D67FB20F-B1CA-40B3-AD5E-2CFDD91C4D60}" srcOrd="1" destOrd="0" parTransId="{C6783FAE-782E-4D49-A6CA-D53E258F3777}" sibTransId="{7664A7BF-0E90-4441-AE56-AC0D9C96285B}"/>
    <dgm:cxn modelId="{F7BCB10F-D887-427C-A97C-7C2297450639}" srcId="{BB8C28AF-775A-441D-89AA-9DB3D6AB8B88}" destId="{3E8DA002-96C8-46E2-9910-21656A4A58F2}" srcOrd="3" destOrd="0" parTransId="{23CC3F24-ED89-45AA-85DC-30A79CCB7500}" sibTransId="{33EDECC3-0C7D-4FF7-B748-7FF9516E997D}"/>
    <dgm:cxn modelId="{5FE3E318-D5D1-4BBE-97AE-B1D5C50606F9}" srcId="{BB8C28AF-775A-441D-89AA-9DB3D6AB8B88}" destId="{B31CFA46-5852-44CF-B8D8-3E4AFE866729}" srcOrd="0" destOrd="0" parTransId="{5FDA95D3-B3BF-446B-91E0-4F9424394EF7}" sibTransId="{7C78C81D-217D-4C4A-8273-D7BC607EF348}"/>
    <dgm:cxn modelId="{A52B0B1D-990F-4C25-B021-75777780EAB8}" type="presOf" srcId="{7D06B9F6-A006-4B60-9D7B-0F265A54A5B5}" destId="{D967567B-139B-4DFB-AB2F-58E885565B70}" srcOrd="0" destOrd="0" presId="urn:microsoft.com/office/officeart/2018/2/layout/IconVerticalSolidList"/>
    <dgm:cxn modelId="{38D9343F-EE54-4444-BB91-36DA74510AAF}" type="presOf" srcId="{3E8DA002-96C8-46E2-9910-21656A4A58F2}" destId="{34FAE3BB-85BB-4F74-83D4-4C0BFBBA6226}" srcOrd="0" destOrd="0" presId="urn:microsoft.com/office/officeart/2018/2/layout/IconVerticalSolidList"/>
    <dgm:cxn modelId="{9224F15D-7406-4B1A-8914-0AA209B2A734}" srcId="{BB8C28AF-775A-441D-89AA-9DB3D6AB8B88}" destId="{7D06B9F6-A006-4B60-9D7B-0F265A54A5B5}" srcOrd="2" destOrd="0" parTransId="{3A903F8D-FD48-42E2-8E36-54B0C9E65195}" sibTransId="{4E4AA074-69F6-484B-AC0F-963822076A83}"/>
    <dgm:cxn modelId="{0C54A653-5276-4677-BCA1-1919417A741A}" type="presOf" srcId="{D67FB20F-B1CA-40B3-AD5E-2CFDD91C4D60}" destId="{F4F2EE3C-1833-464B-AECE-C99179A36718}" srcOrd="0" destOrd="0" presId="urn:microsoft.com/office/officeart/2018/2/layout/IconVerticalSolidList"/>
    <dgm:cxn modelId="{79DFCB9C-371B-42DA-8F87-12D620BED961}" type="presOf" srcId="{B31CFA46-5852-44CF-B8D8-3E4AFE866729}" destId="{693980D3-A6ED-4EE5-8741-FE85E99BC271}" srcOrd="0" destOrd="0" presId="urn:microsoft.com/office/officeart/2018/2/layout/IconVerticalSolidList"/>
    <dgm:cxn modelId="{0B04A0DB-3A7E-4A25-87DD-7BC42B6C273A}" type="presOf" srcId="{BB8C28AF-775A-441D-89AA-9DB3D6AB8B88}" destId="{1D310226-3961-4ECF-8CFB-DF818E40BEB2}" srcOrd="0" destOrd="0" presId="urn:microsoft.com/office/officeart/2018/2/layout/IconVerticalSolidList"/>
    <dgm:cxn modelId="{D6453260-50FB-446A-BA19-F66EE7B82046}" type="presParOf" srcId="{1D310226-3961-4ECF-8CFB-DF818E40BEB2}" destId="{617A22FA-3B44-4564-937A-21B614BB12EA}" srcOrd="0" destOrd="0" presId="urn:microsoft.com/office/officeart/2018/2/layout/IconVerticalSolidList"/>
    <dgm:cxn modelId="{FF52979D-A666-4061-93D5-99C2ECD7D696}" type="presParOf" srcId="{617A22FA-3B44-4564-937A-21B614BB12EA}" destId="{F9EA46E0-21D8-4ADB-9B57-30988809C41F}" srcOrd="0" destOrd="0" presId="urn:microsoft.com/office/officeart/2018/2/layout/IconVerticalSolidList"/>
    <dgm:cxn modelId="{C4DD7738-86D0-492C-8418-B87BFE420202}" type="presParOf" srcId="{617A22FA-3B44-4564-937A-21B614BB12EA}" destId="{E9523C0D-56DE-40CD-AB97-6DF574BA8A36}" srcOrd="1" destOrd="0" presId="urn:microsoft.com/office/officeart/2018/2/layout/IconVerticalSolidList"/>
    <dgm:cxn modelId="{E2AC5FAA-AA0D-4210-9BE4-4137CA49602B}" type="presParOf" srcId="{617A22FA-3B44-4564-937A-21B614BB12EA}" destId="{26B0CC95-73A8-47BC-A9A7-7F58C010144A}" srcOrd="2" destOrd="0" presId="urn:microsoft.com/office/officeart/2018/2/layout/IconVerticalSolidList"/>
    <dgm:cxn modelId="{45DEB4CE-392F-4B81-92D9-596E1FACD5DF}" type="presParOf" srcId="{617A22FA-3B44-4564-937A-21B614BB12EA}" destId="{693980D3-A6ED-4EE5-8741-FE85E99BC271}" srcOrd="3" destOrd="0" presId="urn:microsoft.com/office/officeart/2018/2/layout/IconVerticalSolidList"/>
    <dgm:cxn modelId="{F1729231-3F8C-4AC1-AB29-E412D91A299D}" type="presParOf" srcId="{1D310226-3961-4ECF-8CFB-DF818E40BEB2}" destId="{11B86965-665D-4A7C-950C-9B80561A02AC}" srcOrd="1" destOrd="0" presId="urn:microsoft.com/office/officeart/2018/2/layout/IconVerticalSolidList"/>
    <dgm:cxn modelId="{B34F55D5-21A9-4E7B-AE0B-D76B726F9A78}" type="presParOf" srcId="{1D310226-3961-4ECF-8CFB-DF818E40BEB2}" destId="{FDDEF2F1-7644-479B-887B-F8E767FFCD5E}" srcOrd="2" destOrd="0" presId="urn:microsoft.com/office/officeart/2018/2/layout/IconVerticalSolidList"/>
    <dgm:cxn modelId="{77AB5A92-CC8D-4FB7-83B3-AC5D521D54C1}" type="presParOf" srcId="{FDDEF2F1-7644-479B-887B-F8E767FFCD5E}" destId="{9CE5044E-A8AE-4071-9B88-F71A59B95AEF}" srcOrd="0" destOrd="0" presId="urn:microsoft.com/office/officeart/2018/2/layout/IconVerticalSolidList"/>
    <dgm:cxn modelId="{8A47EB9F-BD99-428D-A7E2-2604CFBD651A}" type="presParOf" srcId="{FDDEF2F1-7644-479B-887B-F8E767FFCD5E}" destId="{E15B7506-B07F-406A-A983-B78D08C38691}" srcOrd="1" destOrd="0" presId="urn:microsoft.com/office/officeart/2018/2/layout/IconVerticalSolidList"/>
    <dgm:cxn modelId="{4FB6BEDF-D135-4C6C-AF03-12CE12047943}" type="presParOf" srcId="{FDDEF2F1-7644-479B-887B-F8E767FFCD5E}" destId="{C7019F78-6148-4417-85DC-31DC96A7B529}" srcOrd="2" destOrd="0" presId="urn:microsoft.com/office/officeart/2018/2/layout/IconVerticalSolidList"/>
    <dgm:cxn modelId="{1DDB9178-F377-491D-BE45-C95DF847DE87}" type="presParOf" srcId="{FDDEF2F1-7644-479B-887B-F8E767FFCD5E}" destId="{F4F2EE3C-1833-464B-AECE-C99179A36718}" srcOrd="3" destOrd="0" presId="urn:microsoft.com/office/officeart/2018/2/layout/IconVerticalSolidList"/>
    <dgm:cxn modelId="{13042E7C-1BE2-42D8-A59A-6B6BCDFED5A9}" type="presParOf" srcId="{1D310226-3961-4ECF-8CFB-DF818E40BEB2}" destId="{1C6EB03E-15B9-4828-BD01-BA19D8204BFD}" srcOrd="3" destOrd="0" presId="urn:microsoft.com/office/officeart/2018/2/layout/IconVerticalSolidList"/>
    <dgm:cxn modelId="{5C753EAA-B617-4F69-91C7-7FCCC482A38C}" type="presParOf" srcId="{1D310226-3961-4ECF-8CFB-DF818E40BEB2}" destId="{A2423325-5BE5-4F84-A0DF-AF0402D5E1A8}" srcOrd="4" destOrd="0" presId="urn:microsoft.com/office/officeart/2018/2/layout/IconVerticalSolidList"/>
    <dgm:cxn modelId="{3498792C-299D-4343-AA3F-3F0CADF3F6EA}" type="presParOf" srcId="{A2423325-5BE5-4F84-A0DF-AF0402D5E1A8}" destId="{846CB2EE-48C0-4750-A901-BE138A8555C7}" srcOrd="0" destOrd="0" presId="urn:microsoft.com/office/officeart/2018/2/layout/IconVerticalSolidList"/>
    <dgm:cxn modelId="{66CCE10A-BF2F-4E91-907E-9E66F5532FDF}" type="presParOf" srcId="{A2423325-5BE5-4F84-A0DF-AF0402D5E1A8}" destId="{89FC6A04-B53B-4E35-8A82-34C27BC1D2CE}" srcOrd="1" destOrd="0" presId="urn:microsoft.com/office/officeart/2018/2/layout/IconVerticalSolidList"/>
    <dgm:cxn modelId="{4F75B378-F9A5-4BF8-91E3-BC86F954B0BB}" type="presParOf" srcId="{A2423325-5BE5-4F84-A0DF-AF0402D5E1A8}" destId="{8FB059E5-6026-463B-B67F-3E7C7B7E5F3C}" srcOrd="2" destOrd="0" presId="urn:microsoft.com/office/officeart/2018/2/layout/IconVerticalSolidList"/>
    <dgm:cxn modelId="{7596B650-3B96-4922-A6B8-06256A9ED83D}" type="presParOf" srcId="{A2423325-5BE5-4F84-A0DF-AF0402D5E1A8}" destId="{D967567B-139B-4DFB-AB2F-58E885565B70}" srcOrd="3" destOrd="0" presId="urn:microsoft.com/office/officeart/2018/2/layout/IconVerticalSolidList"/>
    <dgm:cxn modelId="{95B91A68-FC5A-4AC4-8E6A-7A0FBF9F9776}" type="presParOf" srcId="{1D310226-3961-4ECF-8CFB-DF818E40BEB2}" destId="{5E831FDF-65C3-45A0-BB66-4BC68433E081}" srcOrd="5" destOrd="0" presId="urn:microsoft.com/office/officeart/2018/2/layout/IconVerticalSolidList"/>
    <dgm:cxn modelId="{3A2C3F6F-522C-4DB4-AA37-EFF55AE91683}" type="presParOf" srcId="{1D310226-3961-4ECF-8CFB-DF818E40BEB2}" destId="{E0748C7F-0B44-465C-9F94-F996CC6E234C}" srcOrd="6" destOrd="0" presId="urn:microsoft.com/office/officeart/2018/2/layout/IconVerticalSolidList"/>
    <dgm:cxn modelId="{3BCD8293-06AA-4626-885F-BF3289F63CE9}" type="presParOf" srcId="{E0748C7F-0B44-465C-9F94-F996CC6E234C}" destId="{06512413-4CD6-4B2D-81FB-88547571BD6A}" srcOrd="0" destOrd="0" presId="urn:microsoft.com/office/officeart/2018/2/layout/IconVerticalSolidList"/>
    <dgm:cxn modelId="{21BE2B78-473C-432F-A305-B1241684E243}" type="presParOf" srcId="{E0748C7F-0B44-465C-9F94-F996CC6E234C}" destId="{3CE75DC2-01D6-40D0-BCA2-B47C3CB72E6A}" srcOrd="1" destOrd="0" presId="urn:microsoft.com/office/officeart/2018/2/layout/IconVerticalSolidList"/>
    <dgm:cxn modelId="{876CAF29-0836-4AC0-8EA6-6B8D242DAE95}" type="presParOf" srcId="{E0748C7F-0B44-465C-9F94-F996CC6E234C}" destId="{BADC99D5-18EC-436F-BC54-12D4CD08E55F}" srcOrd="2" destOrd="0" presId="urn:microsoft.com/office/officeart/2018/2/layout/IconVerticalSolidList"/>
    <dgm:cxn modelId="{90915ECF-3784-412C-A143-07C68032CE51}" type="presParOf" srcId="{E0748C7F-0B44-465C-9F94-F996CC6E234C}" destId="{34FAE3BB-85BB-4F74-83D4-4C0BFBBA62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364614-D96D-4860-B425-5924B3A7EAF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EF9DF2D-FC10-4165-AFC9-D8F066D00852}">
      <dgm:prSet/>
      <dgm:spPr/>
      <dgm:t>
        <a:bodyPr/>
        <a:lstStyle/>
        <a:p>
          <a:r>
            <a:rPr lang="en-US"/>
            <a:t>• NHS rollout from 2019</a:t>
          </a:r>
        </a:p>
      </dgm:t>
    </dgm:pt>
    <dgm:pt modelId="{D2CAD430-DE97-4603-A0C0-4325AC4CBCBC}" type="parTrans" cxnId="{0BC2A38B-0B83-4C5D-B8DE-5CBACDC6FE38}">
      <dgm:prSet/>
      <dgm:spPr/>
      <dgm:t>
        <a:bodyPr/>
        <a:lstStyle/>
        <a:p>
          <a:endParaRPr lang="en-US"/>
        </a:p>
      </dgm:t>
    </dgm:pt>
    <dgm:pt modelId="{76E1FFB9-3E2C-4DD6-A973-91EFBE1BF4FA}" type="sibTrans" cxnId="{0BC2A38B-0B83-4C5D-B8DE-5CBACDC6FE38}">
      <dgm:prSet/>
      <dgm:spPr/>
      <dgm:t>
        <a:bodyPr/>
        <a:lstStyle/>
        <a:p>
          <a:endParaRPr lang="en-US"/>
        </a:p>
      </dgm:t>
    </dgm:pt>
    <dgm:pt modelId="{2714684D-3E2E-4C84-AD13-8D2D7060D584}">
      <dgm:prSet/>
      <dgm:spPr/>
      <dgm:t>
        <a:bodyPr/>
        <a:lstStyle/>
        <a:p>
          <a:r>
            <a:rPr lang="en-US"/>
            <a:t>• Wider access to diabetes technology</a:t>
          </a:r>
        </a:p>
      </dgm:t>
    </dgm:pt>
    <dgm:pt modelId="{A980149F-9D2F-462A-957F-916C556A462A}" type="parTrans" cxnId="{AC8B8FCE-35FB-4F80-9505-F2767ED5BEF6}">
      <dgm:prSet/>
      <dgm:spPr/>
      <dgm:t>
        <a:bodyPr/>
        <a:lstStyle/>
        <a:p>
          <a:endParaRPr lang="en-US"/>
        </a:p>
      </dgm:t>
    </dgm:pt>
    <dgm:pt modelId="{2672BBBD-B112-4AAC-91B3-CE14EF41140E}" type="sibTrans" cxnId="{AC8B8FCE-35FB-4F80-9505-F2767ED5BEF6}">
      <dgm:prSet/>
      <dgm:spPr/>
      <dgm:t>
        <a:bodyPr/>
        <a:lstStyle/>
        <a:p>
          <a:endParaRPr lang="en-US"/>
        </a:p>
      </dgm:t>
    </dgm:pt>
    <dgm:pt modelId="{4FDC589E-F01E-450E-B582-BBE3A138DE8E}">
      <dgm:prSet/>
      <dgm:spPr/>
      <dgm:t>
        <a:bodyPr/>
        <a:lstStyle/>
        <a:p>
          <a:r>
            <a:rPr lang="en-US" dirty="0"/>
            <a:t>• Supports remote monitoring</a:t>
          </a:r>
        </a:p>
      </dgm:t>
    </dgm:pt>
    <dgm:pt modelId="{4172074D-9554-4D65-801D-BA25C55D1E35}" type="parTrans" cxnId="{150DC8ED-3B27-4E44-B073-8CC73A841CB4}">
      <dgm:prSet/>
      <dgm:spPr/>
      <dgm:t>
        <a:bodyPr/>
        <a:lstStyle/>
        <a:p>
          <a:endParaRPr lang="en-US"/>
        </a:p>
      </dgm:t>
    </dgm:pt>
    <dgm:pt modelId="{E12AFCE9-3DAC-4F0F-B3DD-444BB2A08862}" type="sibTrans" cxnId="{150DC8ED-3B27-4E44-B073-8CC73A841CB4}">
      <dgm:prSet/>
      <dgm:spPr/>
      <dgm:t>
        <a:bodyPr/>
        <a:lstStyle/>
        <a:p>
          <a:endParaRPr lang="en-US"/>
        </a:p>
      </dgm:t>
    </dgm:pt>
    <dgm:pt modelId="{093E589E-63EC-4E46-90C6-B8812F3278CD}" type="pres">
      <dgm:prSet presAssocID="{3B364614-D96D-4860-B425-5924B3A7EAFB}" presName="outerComposite" presStyleCnt="0">
        <dgm:presLayoutVars>
          <dgm:chMax val="5"/>
          <dgm:dir/>
          <dgm:resizeHandles val="exact"/>
        </dgm:presLayoutVars>
      </dgm:prSet>
      <dgm:spPr/>
    </dgm:pt>
    <dgm:pt modelId="{7B775364-074D-413D-9DA6-CF294103104D}" type="pres">
      <dgm:prSet presAssocID="{3B364614-D96D-4860-B425-5924B3A7EAFB}" presName="dummyMaxCanvas" presStyleCnt="0">
        <dgm:presLayoutVars/>
      </dgm:prSet>
      <dgm:spPr/>
    </dgm:pt>
    <dgm:pt modelId="{0576BF2F-2293-4170-9846-53C6B71BB154}" type="pres">
      <dgm:prSet presAssocID="{3B364614-D96D-4860-B425-5924B3A7EAFB}" presName="ThreeNodes_1" presStyleLbl="node1" presStyleIdx="0" presStyleCnt="3">
        <dgm:presLayoutVars>
          <dgm:bulletEnabled val="1"/>
        </dgm:presLayoutVars>
      </dgm:prSet>
      <dgm:spPr/>
    </dgm:pt>
    <dgm:pt modelId="{391393B9-EB77-4638-B721-F76A70760F05}" type="pres">
      <dgm:prSet presAssocID="{3B364614-D96D-4860-B425-5924B3A7EAFB}" presName="ThreeNodes_2" presStyleLbl="node1" presStyleIdx="1" presStyleCnt="3">
        <dgm:presLayoutVars>
          <dgm:bulletEnabled val="1"/>
        </dgm:presLayoutVars>
      </dgm:prSet>
      <dgm:spPr/>
    </dgm:pt>
    <dgm:pt modelId="{DDA81AF4-B4B0-4150-B05B-1C2FE923CC65}" type="pres">
      <dgm:prSet presAssocID="{3B364614-D96D-4860-B425-5924B3A7EAFB}" presName="ThreeNodes_3" presStyleLbl="node1" presStyleIdx="2" presStyleCnt="3">
        <dgm:presLayoutVars>
          <dgm:bulletEnabled val="1"/>
        </dgm:presLayoutVars>
      </dgm:prSet>
      <dgm:spPr/>
    </dgm:pt>
    <dgm:pt modelId="{354D9B27-C9BF-4237-B1DF-2E0A203B57B0}" type="pres">
      <dgm:prSet presAssocID="{3B364614-D96D-4860-B425-5924B3A7EAFB}" presName="ThreeConn_1-2" presStyleLbl="fgAccFollowNode1" presStyleIdx="0" presStyleCnt="2">
        <dgm:presLayoutVars>
          <dgm:bulletEnabled val="1"/>
        </dgm:presLayoutVars>
      </dgm:prSet>
      <dgm:spPr/>
    </dgm:pt>
    <dgm:pt modelId="{F76D9792-C375-425B-BF40-EF938D98E4F9}" type="pres">
      <dgm:prSet presAssocID="{3B364614-D96D-4860-B425-5924B3A7EAFB}" presName="ThreeConn_2-3" presStyleLbl="fgAccFollowNode1" presStyleIdx="1" presStyleCnt="2">
        <dgm:presLayoutVars>
          <dgm:bulletEnabled val="1"/>
        </dgm:presLayoutVars>
      </dgm:prSet>
      <dgm:spPr/>
    </dgm:pt>
    <dgm:pt modelId="{56119672-0138-4936-BA2F-55E649CCEC64}" type="pres">
      <dgm:prSet presAssocID="{3B364614-D96D-4860-B425-5924B3A7EAFB}" presName="ThreeNodes_1_text" presStyleLbl="node1" presStyleIdx="2" presStyleCnt="3">
        <dgm:presLayoutVars>
          <dgm:bulletEnabled val="1"/>
        </dgm:presLayoutVars>
      </dgm:prSet>
      <dgm:spPr/>
    </dgm:pt>
    <dgm:pt modelId="{78B76068-5FF1-4FF1-985C-D93EB7155163}" type="pres">
      <dgm:prSet presAssocID="{3B364614-D96D-4860-B425-5924B3A7EAFB}" presName="ThreeNodes_2_text" presStyleLbl="node1" presStyleIdx="2" presStyleCnt="3">
        <dgm:presLayoutVars>
          <dgm:bulletEnabled val="1"/>
        </dgm:presLayoutVars>
      </dgm:prSet>
      <dgm:spPr/>
    </dgm:pt>
    <dgm:pt modelId="{C9494CFA-6205-4AFB-BEB8-00387754D59F}" type="pres">
      <dgm:prSet presAssocID="{3B364614-D96D-4860-B425-5924B3A7EAFB}" presName="ThreeNodes_3_text" presStyleLbl="node1" presStyleIdx="2" presStyleCnt="3">
        <dgm:presLayoutVars>
          <dgm:bulletEnabled val="1"/>
        </dgm:presLayoutVars>
      </dgm:prSet>
      <dgm:spPr/>
    </dgm:pt>
  </dgm:ptLst>
  <dgm:cxnLst>
    <dgm:cxn modelId="{C6747114-8442-4037-99C0-76D32F258346}" type="presOf" srcId="{6EF9DF2D-FC10-4165-AFC9-D8F066D00852}" destId="{56119672-0138-4936-BA2F-55E649CCEC64}" srcOrd="1" destOrd="0" presId="urn:microsoft.com/office/officeart/2005/8/layout/vProcess5"/>
    <dgm:cxn modelId="{C89C3418-8176-41E2-A3AE-96FFDF2CEB16}" type="presOf" srcId="{3B364614-D96D-4860-B425-5924B3A7EAFB}" destId="{093E589E-63EC-4E46-90C6-B8812F3278CD}" srcOrd="0" destOrd="0" presId="urn:microsoft.com/office/officeart/2005/8/layout/vProcess5"/>
    <dgm:cxn modelId="{00E7CC1E-810F-4607-85DA-EC1EB00FDF20}" type="presOf" srcId="{6EF9DF2D-FC10-4165-AFC9-D8F066D00852}" destId="{0576BF2F-2293-4170-9846-53C6B71BB154}" srcOrd="0" destOrd="0" presId="urn:microsoft.com/office/officeart/2005/8/layout/vProcess5"/>
    <dgm:cxn modelId="{F7FB7751-1AC6-4824-BBA3-1A7EC50E0237}" type="presOf" srcId="{2672BBBD-B112-4AAC-91B3-CE14EF41140E}" destId="{F76D9792-C375-425B-BF40-EF938D98E4F9}" srcOrd="0" destOrd="0" presId="urn:microsoft.com/office/officeart/2005/8/layout/vProcess5"/>
    <dgm:cxn modelId="{9FC0C484-0414-48B9-AB9F-715553FCF20A}" type="presOf" srcId="{2714684D-3E2E-4C84-AD13-8D2D7060D584}" destId="{78B76068-5FF1-4FF1-985C-D93EB7155163}" srcOrd="1" destOrd="0" presId="urn:microsoft.com/office/officeart/2005/8/layout/vProcess5"/>
    <dgm:cxn modelId="{0BC2A38B-0B83-4C5D-B8DE-5CBACDC6FE38}" srcId="{3B364614-D96D-4860-B425-5924B3A7EAFB}" destId="{6EF9DF2D-FC10-4165-AFC9-D8F066D00852}" srcOrd="0" destOrd="0" parTransId="{D2CAD430-DE97-4603-A0C0-4325AC4CBCBC}" sibTransId="{76E1FFB9-3E2C-4DD6-A973-91EFBE1BF4FA}"/>
    <dgm:cxn modelId="{098805B1-2C22-4200-91F5-6D105FDAD28D}" type="presOf" srcId="{4FDC589E-F01E-450E-B582-BBE3A138DE8E}" destId="{C9494CFA-6205-4AFB-BEB8-00387754D59F}" srcOrd="1" destOrd="0" presId="urn:microsoft.com/office/officeart/2005/8/layout/vProcess5"/>
    <dgm:cxn modelId="{3EE6EBC5-5F24-4DC6-9033-85B1A2CF96F6}" type="presOf" srcId="{76E1FFB9-3E2C-4DD6-A973-91EFBE1BF4FA}" destId="{354D9B27-C9BF-4237-B1DF-2E0A203B57B0}" srcOrd="0" destOrd="0" presId="urn:microsoft.com/office/officeart/2005/8/layout/vProcess5"/>
    <dgm:cxn modelId="{22B959C6-3F89-4090-84EC-6D350C6F7CFC}" type="presOf" srcId="{4FDC589E-F01E-450E-B582-BBE3A138DE8E}" destId="{DDA81AF4-B4B0-4150-B05B-1C2FE923CC65}" srcOrd="0" destOrd="0" presId="urn:microsoft.com/office/officeart/2005/8/layout/vProcess5"/>
    <dgm:cxn modelId="{AC8B8FCE-35FB-4F80-9505-F2767ED5BEF6}" srcId="{3B364614-D96D-4860-B425-5924B3A7EAFB}" destId="{2714684D-3E2E-4C84-AD13-8D2D7060D584}" srcOrd="1" destOrd="0" parTransId="{A980149F-9D2F-462A-957F-916C556A462A}" sibTransId="{2672BBBD-B112-4AAC-91B3-CE14EF41140E}"/>
    <dgm:cxn modelId="{150DC8ED-3B27-4E44-B073-8CC73A841CB4}" srcId="{3B364614-D96D-4860-B425-5924B3A7EAFB}" destId="{4FDC589E-F01E-450E-B582-BBE3A138DE8E}" srcOrd="2" destOrd="0" parTransId="{4172074D-9554-4D65-801D-BA25C55D1E35}" sibTransId="{E12AFCE9-3DAC-4F0F-B3DD-444BB2A08862}"/>
    <dgm:cxn modelId="{1B5378EF-7981-4671-B838-FAF4EF2295FB}" type="presOf" srcId="{2714684D-3E2E-4C84-AD13-8D2D7060D584}" destId="{391393B9-EB77-4638-B721-F76A70760F05}" srcOrd="0" destOrd="0" presId="urn:microsoft.com/office/officeart/2005/8/layout/vProcess5"/>
    <dgm:cxn modelId="{45D98C40-A141-4549-B141-48074263B9BD}" type="presParOf" srcId="{093E589E-63EC-4E46-90C6-B8812F3278CD}" destId="{7B775364-074D-413D-9DA6-CF294103104D}" srcOrd="0" destOrd="0" presId="urn:microsoft.com/office/officeart/2005/8/layout/vProcess5"/>
    <dgm:cxn modelId="{372F9B6D-9551-44E0-AC91-50C55196871E}" type="presParOf" srcId="{093E589E-63EC-4E46-90C6-B8812F3278CD}" destId="{0576BF2F-2293-4170-9846-53C6B71BB154}" srcOrd="1" destOrd="0" presId="urn:microsoft.com/office/officeart/2005/8/layout/vProcess5"/>
    <dgm:cxn modelId="{C787F836-2473-4B08-A3E9-52D582AFDD21}" type="presParOf" srcId="{093E589E-63EC-4E46-90C6-B8812F3278CD}" destId="{391393B9-EB77-4638-B721-F76A70760F05}" srcOrd="2" destOrd="0" presId="urn:microsoft.com/office/officeart/2005/8/layout/vProcess5"/>
    <dgm:cxn modelId="{FEC53D32-3A04-4DFD-B6DB-751774B74C81}" type="presParOf" srcId="{093E589E-63EC-4E46-90C6-B8812F3278CD}" destId="{DDA81AF4-B4B0-4150-B05B-1C2FE923CC65}" srcOrd="3" destOrd="0" presId="urn:microsoft.com/office/officeart/2005/8/layout/vProcess5"/>
    <dgm:cxn modelId="{153E2FE7-547A-4DDF-A298-3745E11052D0}" type="presParOf" srcId="{093E589E-63EC-4E46-90C6-B8812F3278CD}" destId="{354D9B27-C9BF-4237-B1DF-2E0A203B57B0}" srcOrd="4" destOrd="0" presId="urn:microsoft.com/office/officeart/2005/8/layout/vProcess5"/>
    <dgm:cxn modelId="{7D89AFF8-84F6-4A0C-95D2-EBF64880221C}" type="presParOf" srcId="{093E589E-63EC-4E46-90C6-B8812F3278CD}" destId="{F76D9792-C375-425B-BF40-EF938D98E4F9}" srcOrd="5" destOrd="0" presId="urn:microsoft.com/office/officeart/2005/8/layout/vProcess5"/>
    <dgm:cxn modelId="{7A518166-BA38-4949-B598-8D8456198F41}" type="presParOf" srcId="{093E589E-63EC-4E46-90C6-B8812F3278CD}" destId="{56119672-0138-4936-BA2F-55E649CCEC64}" srcOrd="6" destOrd="0" presId="urn:microsoft.com/office/officeart/2005/8/layout/vProcess5"/>
    <dgm:cxn modelId="{D7182C94-312E-4C42-ABEB-D773B2CF720F}" type="presParOf" srcId="{093E589E-63EC-4E46-90C6-B8812F3278CD}" destId="{78B76068-5FF1-4FF1-985C-D93EB7155163}" srcOrd="7" destOrd="0" presId="urn:microsoft.com/office/officeart/2005/8/layout/vProcess5"/>
    <dgm:cxn modelId="{D38CEDF1-2367-4DE3-9C34-5E11A44BE20F}" type="presParOf" srcId="{093E589E-63EC-4E46-90C6-B8812F3278CD}" destId="{C9494CFA-6205-4AFB-BEB8-00387754D59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62CA12-31A5-45A8-9667-53EE07124A53}"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8EE60D31-30A5-42AB-B9A9-79338DC8FBF9}">
      <dgm:prSet/>
      <dgm:spPr/>
      <dgm:t>
        <a:bodyPr/>
        <a:lstStyle/>
        <a:p>
          <a:pPr>
            <a:lnSpc>
              <a:spcPct val="100000"/>
            </a:lnSpc>
          </a:pPr>
          <a:r>
            <a:rPr lang="en-US"/>
            <a:t>• Better glucose control</a:t>
          </a:r>
        </a:p>
      </dgm:t>
    </dgm:pt>
    <dgm:pt modelId="{B45F84FC-9FAD-4B7A-962C-50BFA4EBE15F}" type="parTrans" cxnId="{CBBBD4FC-A702-433B-950A-2A17A281981B}">
      <dgm:prSet/>
      <dgm:spPr/>
      <dgm:t>
        <a:bodyPr/>
        <a:lstStyle/>
        <a:p>
          <a:endParaRPr lang="en-US"/>
        </a:p>
      </dgm:t>
    </dgm:pt>
    <dgm:pt modelId="{62675BFE-0E0D-49B5-80DA-B2C59F4C223A}" type="sibTrans" cxnId="{CBBBD4FC-A702-433B-950A-2A17A281981B}">
      <dgm:prSet/>
      <dgm:spPr/>
      <dgm:t>
        <a:bodyPr/>
        <a:lstStyle/>
        <a:p>
          <a:endParaRPr lang="en-US"/>
        </a:p>
      </dgm:t>
    </dgm:pt>
    <dgm:pt modelId="{D3AE6680-7BE5-4507-A517-C0882B9104D7}">
      <dgm:prSet/>
      <dgm:spPr/>
      <dgm:t>
        <a:bodyPr/>
        <a:lstStyle/>
        <a:p>
          <a:pPr>
            <a:lnSpc>
              <a:spcPct val="100000"/>
            </a:lnSpc>
          </a:pPr>
          <a:r>
            <a:rPr lang="en-US"/>
            <a:t>• Improved self-management</a:t>
          </a:r>
        </a:p>
      </dgm:t>
    </dgm:pt>
    <dgm:pt modelId="{3C19DF5D-45ED-41B8-8748-AFDDCF7C7C8D}" type="parTrans" cxnId="{6BF24511-4456-483F-8E9D-D3A1FEB7678C}">
      <dgm:prSet/>
      <dgm:spPr/>
      <dgm:t>
        <a:bodyPr/>
        <a:lstStyle/>
        <a:p>
          <a:endParaRPr lang="en-US"/>
        </a:p>
      </dgm:t>
    </dgm:pt>
    <dgm:pt modelId="{370A0B6E-B22E-49FB-BBE0-BDA7153A4777}" type="sibTrans" cxnId="{6BF24511-4456-483F-8E9D-D3A1FEB7678C}">
      <dgm:prSet/>
      <dgm:spPr/>
      <dgm:t>
        <a:bodyPr/>
        <a:lstStyle/>
        <a:p>
          <a:endParaRPr lang="en-US"/>
        </a:p>
      </dgm:t>
    </dgm:pt>
    <dgm:pt modelId="{F437F836-F539-4BE2-9F0A-5046A0052970}">
      <dgm:prSet/>
      <dgm:spPr/>
      <dgm:t>
        <a:bodyPr/>
        <a:lstStyle/>
        <a:p>
          <a:pPr>
            <a:lnSpc>
              <a:spcPct val="100000"/>
            </a:lnSpc>
          </a:pPr>
          <a:r>
            <a:rPr lang="en-US"/>
            <a:t>• Enhanced quality of life</a:t>
          </a:r>
        </a:p>
      </dgm:t>
    </dgm:pt>
    <dgm:pt modelId="{70E0C6EB-CE88-4C0D-AAC5-7B7FD41C6F24}" type="parTrans" cxnId="{0E98D507-3475-4F0A-8EAA-4F17BEF8ECA3}">
      <dgm:prSet/>
      <dgm:spPr/>
      <dgm:t>
        <a:bodyPr/>
        <a:lstStyle/>
        <a:p>
          <a:endParaRPr lang="en-US"/>
        </a:p>
      </dgm:t>
    </dgm:pt>
    <dgm:pt modelId="{8DEBF592-6C49-4A58-9754-CA08052D1872}" type="sibTrans" cxnId="{0E98D507-3475-4F0A-8EAA-4F17BEF8ECA3}">
      <dgm:prSet/>
      <dgm:spPr/>
      <dgm:t>
        <a:bodyPr/>
        <a:lstStyle/>
        <a:p>
          <a:endParaRPr lang="en-US"/>
        </a:p>
      </dgm:t>
    </dgm:pt>
    <dgm:pt modelId="{4D780915-996A-43C5-973A-74AA10B28752}">
      <dgm:prSet/>
      <dgm:spPr/>
      <dgm:t>
        <a:bodyPr/>
        <a:lstStyle/>
        <a:p>
          <a:pPr>
            <a:lnSpc>
              <a:spcPct val="100000"/>
            </a:lnSpc>
          </a:pPr>
          <a:r>
            <a:rPr lang="en-US"/>
            <a:t>• Real-time health information</a:t>
          </a:r>
        </a:p>
      </dgm:t>
    </dgm:pt>
    <dgm:pt modelId="{8748A614-D83E-452B-8EC8-B1197C5D18EE}" type="parTrans" cxnId="{718F81D3-8623-4593-8B2E-16184353C5A8}">
      <dgm:prSet/>
      <dgm:spPr/>
      <dgm:t>
        <a:bodyPr/>
        <a:lstStyle/>
        <a:p>
          <a:endParaRPr lang="en-US"/>
        </a:p>
      </dgm:t>
    </dgm:pt>
    <dgm:pt modelId="{847FC295-E5DA-4E19-B02E-863D8606E871}" type="sibTrans" cxnId="{718F81D3-8623-4593-8B2E-16184353C5A8}">
      <dgm:prSet/>
      <dgm:spPr/>
      <dgm:t>
        <a:bodyPr/>
        <a:lstStyle/>
        <a:p>
          <a:endParaRPr lang="en-US"/>
        </a:p>
      </dgm:t>
    </dgm:pt>
    <dgm:pt modelId="{76508AD9-782F-4C03-8215-EDED0C1CEF70}" type="pres">
      <dgm:prSet presAssocID="{A662CA12-31A5-45A8-9667-53EE07124A53}" presName="root" presStyleCnt="0">
        <dgm:presLayoutVars>
          <dgm:dir/>
          <dgm:resizeHandles val="exact"/>
        </dgm:presLayoutVars>
      </dgm:prSet>
      <dgm:spPr/>
    </dgm:pt>
    <dgm:pt modelId="{9A669641-B224-4D64-96F2-E2C1D5EE063A}" type="pres">
      <dgm:prSet presAssocID="{8EE60D31-30A5-42AB-B9A9-79338DC8FBF9}" presName="compNode" presStyleCnt="0"/>
      <dgm:spPr/>
    </dgm:pt>
    <dgm:pt modelId="{C85065B9-A250-4307-8571-02AF3EC47BBC}" type="pres">
      <dgm:prSet presAssocID="{8EE60D31-30A5-42AB-B9A9-79338DC8FBF9}" presName="bgRect" presStyleLbl="bgShp" presStyleIdx="0" presStyleCnt="4"/>
      <dgm:spPr/>
    </dgm:pt>
    <dgm:pt modelId="{A65C0B11-1BD7-48DD-8050-49CCA5FF4AF2}" type="pres">
      <dgm:prSet presAssocID="{8EE60D31-30A5-42AB-B9A9-79338DC8FBF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edle"/>
        </a:ext>
      </dgm:extLst>
    </dgm:pt>
    <dgm:pt modelId="{2EB8AA08-A91B-4FC0-B0F3-F97758F81457}" type="pres">
      <dgm:prSet presAssocID="{8EE60D31-30A5-42AB-B9A9-79338DC8FBF9}" presName="spaceRect" presStyleCnt="0"/>
      <dgm:spPr/>
    </dgm:pt>
    <dgm:pt modelId="{16C1400D-BF3F-4FAF-89F8-52550E9C83A6}" type="pres">
      <dgm:prSet presAssocID="{8EE60D31-30A5-42AB-B9A9-79338DC8FBF9}" presName="parTx" presStyleLbl="revTx" presStyleIdx="0" presStyleCnt="4">
        <dgm:presLayoutVars>
          <dgm:chMax val="0"/>
          <dgm:chPref val="0"/>
        </dgm:presLayoutVars>
      </dgm:prSet>
      <dgm:spPr/>
    </dgm:pt>
    <dgm:pt modelId="{1FD711A1-DFB5-4713-991A-CDFBF77586BE}" type="pres">
      <dgm:prSet presAssocID="{62675BFE-0E0D-49B5-80DA-B2C59F4C223A}" presName="sibTrans" presStyleCnt="0"/>
      <dgm:spPr/>
    </dgm:pt>
    <dgm:pt modelId="{FF6C58B1-B9B0-4ABA-A4D5-953DEC36C156}" type="pres">
      <dgm:prSet presAssocID="{D3AE6680-7BE5-4507-A517-C0882B9104D7}" presName="compNode" presStyleCnt="0"/>
      <dgm:spPr/>
    </dgm:pt>
    <dgm:pt modelId="{DC97266E-EC36-45FB-8A0D-80A12FC69133}" type="pres">
      <dgm:prSet presAssocID="{D3AE6680-7BE5-4507-A517-C0882B9104D7}" presName="bgRect" presStyleLbl="bgShp" presStyleIdx="1" presStyleCnt="4"/>
      <dgm:spPr/>
    </dgm:pt>
    <dgm:pt modelId="{4704CB0F-B7DB-453E-8439-F7B7F086DEF1}" type="pres">
      <dgm:prSet presAssocID="{D3AE6680-7BE5-4507-A517-C0882B9104D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5710BE8-6F56-43FE-A088-6892F6179C1D}" type="pres">
      <dgm:prSet presAssocID="{D3AE6680-7BE5-4507-A517-C0882B9104D7}" presName="spaceRect" presStyleCnt="0"/>
      <dgm:spPr/>
    </dgm:pt>
    <dgm:pt modelId="{F54BB13A-8E55-4BBC-BA49-05B3538F9BF9}" type="pres">
      <dgm:prSet presAssocID="{D3AE6680-7BE5-4507-A517-C0882B9104D7}" presName="parTx" presStyleLbl="revTx" presStyleIdx="1" presStyleCnt="4">
        <dgm:presLayoutVars>
          <dgm:chMax val="0"/>
          <dgm:chPref val="0"/>
        </dgm:presLayoutVars>
      </dgm:prSet>
      <dgm:spPr/>
    </dgm:pt>
    <dgm:pt modelId="{493D161F-10A5-4909-BFA3-A5052192BC0C}" type="pres">
      <dgm:prSet presAssocID="{370A0B6E-B22E-49FB-BBE0-BDA7153A4777}" presName="sibTrans" presStyleCnt="0"/>
      <dgm:spPr/>
    </dgm:pt>
    <dgm:pt modelId="{F95A6892-BD0F-423B-87E2-601C49AF231B}" type="pres">
      <dgm:prSet presAssocID="{F437F836-F539-4BE2-9F0A-5046A0052970}" presName="compNode" presStyleCnt="0"/>
      <dgm:spPr/>
    </dgm:pt>
    <dgm:pt modelId="{C937E650-73FE-44FE-9F6C-1DCEDF4E9391}" type="pres">
      <dgm:prSet presAssocID="{F437F836-F539-4BE2-9F0A-5046A0052970}" presName="bgRect" presStyleLbl="bgShp" presStyleIdx="2" presStyleCnt="4"/>
      <dgm:spPr/>
    </dgm:pt>
    <dgm:pt modelId="{6813A05F-F2F8-43E8-9CC3-63B19D6192F7}" type="pres">
      <dgm:prSet presAssocID="{F437F836-F539-4BE2-9F0A-5046A005297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fe ring"/>
        </a:ext>
      </dgm:extLst>
    </dgm:pt>
    <dgm:pt modelId="{822111E4-A5D2-4D13-8250-E1CE576DD1A5}" type="pres">
      <dgm:prSet presAssocID="{F437F836-F539-4BE2-9F0A-5046A0052970}" presName="spaceRect" presStyleCnt="0"/>
      <dgm:spPr/>
    </dgm:pt>
    <dgm:pt modelId="{5C756C81-8BDF-4A95-B07F-0920E151B969}" type="pres">
      <dgm:prSet presAssocID="{F437F836-F539-4BE2-9F0A-5046A0052970}" presName="parTx" presStyleLbl="revTx" presStyleIdx="2" presStyleCnt="4">
        <dgm:presLayoutVars>
          <dgm:chMax val="0"/>
          <dgm:chPref val="0"/>
        </dgm:presLayoutVars>
      </dgm:prSet>
      <dgm:spPr/>
    </dgm:pt>
    <dgm:pt modelId="{9BAA41C9-654E-48A2-9307-550D5905B803}" type="pres">
      <dgm:prSet presAssocID="{8DEBF592-6C49-4A58-9754-CA08052D1872}" presName="sibTrans" presStyleCnt="0"/>
      <dgm:spPr/>
    </dgm:pt>
    <dgm:pt modelId="{607CD728-788D-4EF2-A076-65DD1E242B0D}" type="pres">
      <dgm:prSet presAssocID="{4D780915-996A-43C5-973A-74AA10B28752}" presName="compNode" presStyleCnt="0"/>
      <dgm:spPr/>
    </dgm:pt>
    <dgm:pt modelId="{06490FD6-230F-4089-8309-FC88912973C4}" type="pres">
      <dgm:prSet presAssocID="{4D780915-996A-43C5-973A-74AA10B28752}" presName="bgRect" presStyleLbl="bgShp" presStyleIdx="3" presStyleCnt="4"/>
      <dgm:spPr/>
    </dgm:pt>
    <dgm:pt modelId="{9B661F56-0ED2-460B-A246-1E7E2833BAD6}" type="pres">
      <dgm:prSet presAssocID="{4D780915-996A-43C5-973A-74AA10B2875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954EDDB-D2CD-419E-BF80-7BA5BEE5E21E}" type="pres">
      <dgm:prSet presAssocID="{4D780915-996A-43C5-973A-74AA10B28752}" presName="spaceRect" presStyleCnt="0"/>
      <dgm:spPr/>
    </dgm:pt>
    <dgm:pt modelId="{55515CF6-8474-44F8-B7C5-037C11867CE4}" type="pres">
      <dgm:prSet presAssocID="{4D780915-996A-43C5-973A-74AA10B28752}" presName="parTx" presStyleLbl="revTx" presStyleIdx="3" presStyleCnt="4">
        <dgm:presLayoutVars>
          <dgm:chMax val="0"/>
          <dgm:chPref val="0"/>
        </dgm:presLayoutVars>
      </dgm:prSet>
      <dgm:spPr/>
    </dgm:pt>
  </dgm:ptLst>
  <dgm:cxnLst>
    <dgm:cxn modelId="{D7F20B06-AC39-4A80-9EB8-546BE8CEDF63}" type="presOf" srcId="{D3AE6680-7BE5-4507-A517-C0882B9104D7}" destId="{F54BB13A-8E55-4BBC-BA49-05B3538F9BF9}" srcOrd="0" destOrd="0" presId="urn:microsoft.com/office/officeart/2018/2/layout/IconVerticalSolidList"/>
    <dgm:cxn modelId="{0E98D507-3475-4F0A-8EAA-4F17BEF8ECA3}" srcId="{A662CA12-31A5-45A8-9667-53EE07124A53}" destId="{F437F836-F539-4BE2-9F0A-5046A0052970}" srcOrd="2" destOrd="0" parTransId="{70E0C6EB-CE88-4C0D-AAC5-7B7FD41C6F24}" sibTransId="{8DEBF592-6C49-4A58-9754-CA08052D1872}"/>
    <dgm:cxn modelId="{6BF24511-4456-483F-8E9D-D3A1FEB7678C}" srcId="{A662CA12-31A5-45A8-9667-53EE07124A53}" destId="{D3AE6680-7BE5-4507-A517-C0882B9104D7}" srcOrd="1" destOrd="0" parTransId="{3C19DF5D-45ED-41B8-8748-AFDDCF7C7C8D}" sibTransId="{370A0B6E-B22E-49FB-BBE0-BDA7153A4777}"/>
    <dgm:cxn modelId="{A4B88E12-28CA-4B42-ABA3-50C9576120E3}" type="presOf" srcId="{A662CA12-31A5-45A8-9667-53EE07124A53}" destId="{76508AD9-782F-4C03-8215-EDED0C1CEF70}" srcOrd="0" destOrd="0" presId="urn:microsoft.com/office/officeart/2018/2/layout/IconVerticalSolidList"/>
    <dgm:cxn modelId="{3A905729-462F-481C-9128-91184D690D75}" type="presOf" srcId="{F437F836-F539-4BE2-9F0A-5046A0052970}" destId="{5C756C81-8BDF-4A95-B07F-0920E151B969}" srcOrd="0" destOrd="0" presId="urn:microsoft.com/office/officeart/2018/2/layout/IconVerticalSolidList"/>
    <dgm:cxn modelId="{16B89748-5FF1-413C-B04F-69FBC36735DC}" type="presOf" srcId="{4D780915-996A-43C5-973A-74AA10B28752}" destId="{55515CF6-8474-44F8-B7C5-037C11867CE4}" srcOrd="0" destOrd="0" presId="urn:microsoft.com/office/officeart/2018/2/layout/IconVerticalSolidList"/>
    <dgm:cxn modelId="{CEDAA968-2692-413B-972C-E0B6EECD1051}" type="presOf" srcId="{8EE60D31-30A5-42AB-B9A9-79338DC8FBF9}" destId="{16C1400D-BF3F-4FAF-89F8-52550E9C83A6}" srcOrd="0" destOrd="0" presId="urn:microsoft.com/office/officeart/2018/2/layout/IconVerticalSolidList"/>
    <dgm:cxn modelId="{718F81D3-8623-4593-8B2E-16184353C5A8}" srcId="{A662CA12-31A5-45A8-9667-53EE07124A53}" destId="{4D780915-996A-43C5-973A-74AA10B28752}" srcOrd="3" destOrd="0" parTransId="{8748A614-D83E-452B-8EC8-B1197C5D18EE}" sibTransId="{847FC295-E5DA-4E19-B02E-863D8606E871}"/>
    <dgm:cxn modelId="{CBBBD4FC-A702-433B-950A-2A17A281981B}" srcId="{A662CA12-31A5-45A8-9667-53EE07124A53}" destId="{8EE60D31-30A5-42AB-B9A9-79338DC8FBF9}" srcOrd="0" destOrd="0" parTransId="{B45F84FC-9FAD-4B7A-962C-50BFA4EBE15F}" sibTransId="{62675BFE-0E0D-49B5-80DA-B2C59F4C223A}"/>
    <dgm:cxn modelId="{11985B8E-A116-45C5-A249-353B07122DFF}" type="presParOf" srcId="{76508AD9-782F-4C03-8215-EDED0C1CEF70}" destId="{9A669641-B224-4D64-96F2-E2C1D5EE063A}" srcOrd="0" destOrd="0" presId="urn:microsoft.com/office/officeart/2018/2/layout/IconVerticalSolidList"/>
    <dgm:cxn modelId="{614DC26A-852E-4425-A89A-9BF7B59B820E}" type="presParOf" srcId="{9A669641-B224-4D64-96F2-E2C1D5EE063A}" destId="{C85065B9-A250-4307-8571-02AF3EC47BBC}" srcOrd="0" destOrd="0" presId="urn:microsoft.com/office/officeart/2018/2/layout/IconVerticalSolidList"/>
    <dgm:cxn modelId="{16F7096E-F1D8-4EB9-A026-A5AF399D912D}" type="presParOf" srcId="{9A669641-B224-4D64-96F2-E2C1D5EE063A}" destId="{A65C0B11-1BD7-48DD-8050-49CCA5FF4AF2}" srcOrd="1" destOrd="0" presId="urn:microsoft.com/office/officeart/2018/2/layout/IconVerticalSolidList"/>
    <dgm:cxn modelId="{9F9F90AD-438B-47EF-93F5-9AFE34A3B9F0}" type="presParOf" srcId="{9A669641-B224-4D64-96F2-E2C1D5EE063A}" destId="{2EB8AA08-A91B-4FC0-B0F3-F97758F81457}" srcOrd="2" destOrd="0" presId="urn:microsoft.com/office/officeart/2018/2/layout/IconVerticalSolidList"/>
    <dgm:cxn modelId="{95D2C891-5A26-4F41-8A56-78DF36C54F9D}" type="presParOf" srcId="{9A669641-B224-4D64-96F2-E2C1D5EE063A}" destId="{16C1400D-BF3F-4FAF-89F8-52550E9C83A6}" srcOrd="3" destOrd="0" presId="urn:microsoft.com/office/officeart/2018/2/layout/IconVerticalSolidList"/>
    <dgm:cxn modelId="{23AC55B3-A2BC-4916-9F58-F446F69D5ABD}" type="presParOf" srcId="{76508AD9-782F-4C03-8215-EDED0C1CEF70}" destId="{1FD711A1-DFB5-4713-991A-CDFBF77586BE}" srcOrd="1" destOrd="0" presId="urn:microsoft.com/office/officeart/2018/2/layout/IconVerticalSolidList"/>
    <dgm:cxn modelId="{3F42722A-4D54-4434-9D9F-A359D43415A5}" type="presParOf" srcId="{76508AD9-782F-4C03-8215-EDED0C1CEF70}" destId="{FF6C58B1-B9B0-4ABA-A4D5-953DEC36C156}" srcOrd="2" destOrd="0" presId="urn:microsoft.com/office/officeart/2018/2/layout/IconVerticalSolidList"/>
    <dgm:cxn modelId="{9CC8B411-1B0F-426B-A629-F172480C11CE}" type="presParOf" srcId="{FF6C58B1-B9B0-4ABA-A4D5-953DEC36C156}" destId="{DC97266E-EC36-45FB-8A0D-80A12FC69133}" srcOrd="0" destOrd="0" presId="urn:microsoft.com/office/officeart/2018/2/layout/IconVerticalSolidList"/>
    <dgm:cxn modelId="{24D27B39-F115-42F2-BA7B-C3D6B1FF03AD}" type="presParOf" srcId="{FF6C58B1-B9B0-4ABA-A4D5-953DEC36C156}" destId="{4704CB0F-B7DB-453E-8439-F7B7F086DEF1}" srcOrd="1" destOrd="0" presId="urn:microsoft.com/office/officeart/2018/2/layout/IconVerticalSolidList"/>
    <dgm:cxn modelId="{E88D2B0E-6083-4E84-B627-67567DB1CBD9}" type="presParOf" srcId="{FF6C58B1-B9B0-4ABA-A4D5-953DEC36C156}" destId="{D5710BE8-6F56-43FE-A088-6892F6179C1D}" srcOrd="2" destOrd="0" presId="urn:microsoft.com/office/officeart/2018/2/layout/IconVerticalSolidList"/>
    <dgm:cxn modelId="{B92E18D1-C476-435E-A5F4-EDA8E2FDEE23}" type="presParOf" srcId="{FF6C58B1-B9B0-4ABA-A4D5-953DEC36C156}" destId="{F54BB13A-8E55-4BBC-BA49-05B3538F9BF9}" srcOrd="3" destOrd="0" presId="urn:microsoft.com/office/officeart/2018/2/layout/IconVerticalSolidList"/>
    <dgm:cxn modelId="{D4272435-B1BB-49FA-B9F0-03D96C58E528}" type="presParOf" srcId="{76508AD9-782F-4C03-8215-EDED0C1CEF70}" destId="{493D161F-10A5-4909-BFA3-A5052192BC0C}" srcOrd="3" destOrd="0" presId="urn:microsoft.com/office/officeart/2018/2/layout/IconVerticalSolidList"/>
    <dgm:cxn modelId="{158F7639-BD83-4BDA-9571-4B216E49A94A}" type="presParOf" srcId="{76508AD9-782F-4C03-8215-EDED0C1CEF70}" destId="{F95A6892-BD0F-423B-87E2-601C49AF231B}" srcOrd="4" destOrd="0" presId="urn:microsoft.com/office/officeart/2018/2/layout/IconVerticalSolidList"/>
    <dgm:cxn modelId="{B4A6CEFD-A230-4142-9C93-CD2F4D0F68CD}" type="presParOf" srcId="{F95A6892-BD0F-423B-87E2-601C49AF231B}" destId="{C937E650-73FE-44FE-9F6C-1DCEDF4E9391}" srcOrd="0" destOrd="0" presId="urn:microsoft.com/office/officeart/2018/2/layout/IconVerticalSolidList"/>
    <dgm:cxn modelId="{0B3598E6-73C6-4130-9C23-7D1E28229F8E}" type="presParOf" srcId="{F95A6892-BD0F-423B-87E2-601C49AF231B}" destId="{6813A05F-F2F8-43E8-9CC3-63B19D6192F7}" srcOrd="1" destOrd="0" presId="urn:microsoft.com/office/officeart/2018/2/layout/IconVerticalSolidList"/>
    <dgm:cxn modelId="{FBE9529F-91F1-40AF-A8B6-397537F86C1B}" type="presParOf" srcId="{F95A6892-BD0F-423B-87E2-601C49AF231B}" destId="{822111E4-A5D2-4D13-8250-E1CE576DD1A5}" srcOrd="2" destOrd="0" presId="urn:microsoft.com/office/officeart/2018/2/layout/IconVerticalSolidList"/>
    <dgm:cxn modelId="{D0054E21-5B32-4865-B0B1-744B59C94BD0}" type="presParOf" srcId="{F95A6892-BD0F-423B-87E2-601C49AF231B}" destId="{5C756C81-8BDF-4A95-B07F-0920E151B969}" srcOrd="3" destOrd="0" presId="urn:microsoft.com/office/officeart/2018/2/layout/IconVerticalSolidList"/>
    <dgm:cxn modelId="{6753351B-0681-4C44-B4D3-64AAB7532533}" type="presParOf" srcId="{76508AD9-782F-4C03-8215-EDED0C1CEF70}" destId="{9BAA41C9-654E-48A2-9307-550D5905B803}" srcOrd="5" destOrd="0" presId="urn:microsoft.com/office/officeart/2018/2/layout/IconVerticalSolidList"/>
    <dgm:cxn modelId="{E12F1521-227C-46A8-B9B9-C338C07D370E}" type="presParOf" srcId="{76508AD9-782F-4C03-8215-EDED0C1CEF70}" destId="{607CD728-788D-4EF2-A076-65DD1E242B0D}" srcOrd="6" destOrd="0" presId="urn:microsoft.com/office/officeart/2018/2/layout/IconVerticalSolidList"/>
    <dgm:cxn modelId="{7B134FF7-BCB1-4642-899F-E57A7968CBFA}" type="presParOf" srcId="{607CD728-788D-4EF2-A076-65DD1E242B0D}" destId="{06490FD6-230F-4089-8309-FC88912973C4}" srcOrd="0" destOrd="0" presId="urn:microsoft.com/office/officeart/2018/2/layout/IconVerticalSolidList"/>
    <dgm:cxn modelId="{EF7F016C-89A3-476F-8DCF-0F8F2D892306}" type="presParOf" srcId="{607CD728-788D-4EF2-A076-65DD1E242B0D}" destId="{9B661F56-0ED2-460B-A246-1E7E2833BAD6}" srcOrd="1" destOrd="0" presId="urn:microsoft.com/office/officeart/2018/2/layout/IconVerticalSolidList"/>
    <dgm:cxn modelId="{46BB9C1B-2E28-446B-B5F3-062A2F43AFA5}" type="presParOf" srcId="{607CD728-788D-4EF2-A076-65DD1E242B0D}" destId="{5954EDDB-D2CD-419E-BF80-7BA5BEE5E21E}" srcOrd="2" destOrd="0" presId="urn:microsoft.com/office/officeart/2018/2/layout/IconVerticalSolidList"/>
    <dgm:cxn modelId="{B9EE1FE0-494E-4771-ABB3-E065C19AAB79}" type="presParOf" srcId="{607CD728-788D-4EF2-A076-65DD1E242B0D}" destId="{55515CF6-8474-44F8-B7C5-037C11867CE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F121D0-69F4-4438-92FC-D3856E6ECD0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9156F92-8EC1-412D-98E0-E8148C459529}">
      <dgm:prSet/>
      <dgm:spPr/>
      <dgm:t>
        <a:bodyPr/>
        <a:lstStyle/>
        <a:p>
          <a:pPr>
            <a:lnSpc>
              <a:spcPct val="100000"/>
            </a:lnSpc>
            <a:defRPr cap="all"/>
          </a:pPr>
          <a:r>
            <a:rPr lang="en-US"/>
            <a:t>• Remote consultations</a:t>
          </a:r>
        </a:p>
      </dgm:t>
    </dgm:pt>
    <dgm:pt modelId="{EF7EBC40-4532-480F-9581-F1BB05C4FFFB}" type="parTrans" cxnId="{11D89133-D8D1-44BD-8CA6-EEC2C975307C}">
      <dgm:prSet/>
      <dgm:spPr/>
      <dgm:t>
        <a:bodyPr/>
        <a:lstStyle/>
        <a:p>
          <a:endParaRPr lang="en-US"/>
        </a:p>
      </dgm:t>
    </dgm:pt>
    <dgm:pt modelId="{CC83453C-512F-403A-A3D9-14E67B70C23D}" type="sibTrans" cxnId="{11D89133-D8D1-44BD-8CA6-EEC2C975307C}">
      <dgm:prSet/>
      <dgm:spPr/>
      <dgm:t>
        <a:bodyPr/>
        <a:lstStyle/>
        <a:p>
          <a:endParaRPr lang="en-US"/>
        </a:p>
      </dgm:t>
    </dgm:pt>
    <dgm:pt modelId="{4B92F4B2-4120-4416-9DFD-FBD678ACE641}">
      <dgm:prSet/>
      <dgm:spPr/>
      <dgm:t>
        <a:bodyPr/>
        <a:lstStyle/>
        <a:p>
          <a:pPr>
            <a:lnSpc>
              <a:spcPct val="100000"/>
            </a:lnSpc>
            <a:defRPr cap="all"/>
          </a:pPr>
          <a:r>
            <a:rPr lang="en-US"/>
            <a:t>• Earlier intervention</a:t>
          </a:r>
        </a:p>
      </dgm:t>
    </dgm:pt>
    <dgm:pt modelId="{8662FC15-E54F-4C3F-B50C-020D52186ABF}" type="parTrans" cxnId="{E235F120-9CDE-49A9-BB5F-46AC952A8B14}">
      <dgm:prSet/>
      <dgm:spPr/>
      <dgm:t>
        <a:bodyPr/>
        <a:lstStyle/>
        <a:p>
          <a:endParaRPr lang="en-US"/>
        </a:p>
      </dgm:t>
    </dgm:pt>
    <dgm:pt modelId="{5171BDC0-BE6B-4109-B8FB-A75A92A83676}" type="sibTrans" cxnId="{E235F120-9CDE-49A9-BB5F-46AC952A8B14}">
      <dgm:prSet/>
      <dgm:spPr/>
      <dgm:t>
        <a:bodyPr/>
        <a:lstStyle/>
        <a:p>
          <a:endParaRPr lang="en-US"/>
        </a:p>
      </dgm:t>
    </dgm:pt>
    <dgm:pt modelId="{6A594A6C-1C2F-482D-A124-2D0123945210}">
      <dgm:prSet/>
      <dgm:spPr/>
      <dgm:t>
        <a:bodyPr/>
        <a:lstStyle/>
        <a:p>
          <a:pPr>
            <a:lnSpc>
              <a:spcPct val="100000"/>
            </a:lnSpc>
            <a:defRPr cap="all"/>
          </a:pPr>
          <a:r>
            <a:rPr lang="en-US"/>
            <a:t>• Better treatment planning</a:t>
          </a:r>
        </a:p>
      </dgm:t>
    </dgm:pt>
    <dgm:pt modelId="{32A124FC-BB50-4BAC-8ACA-067D7095B62B}" type="parTrans" cxnId="{45EC99EE-584D-41E6-B41A-3823F0DFA65D}">
      <dgm:prSet/>
      <dgm:spPr/>
      <dgm:t>
        <a:bodyPr/>
        <a:lstStyle/>
        <a:p>
          <a:endParaRPr lang="en-US"/>
        </a:p>
      </dgm:t>
    </dgm:pt>
    <dgm:pt modelId="{95E28456-7086-4736-B7E2-F9A0F6698313}" type="sibTrans" cxnId="{45EC99EE-584D-41E6-B41A-3823F0DFA65D}">
      <dgm:prSet/>
      <dgm:spPr/>
      <dgm:t>
        <a:bodyPr/>
        <a:lstStyle/>
        <a:p>
          <a:endParaRPr lang="en-US"/>
        </a:p>
      </dgm:t>
    </dgm:pt>
    <dgm:pt modelId="{EBD0311D-9D16-4941-B2E2-8615B6F16CB6}">
      <dgm:prSet/>
      <dgm:spPr/>
      <dgm:t>
        <a:bodyPr/>
        <a:lstStyle/>
        <a:p>
          <a:pPr>
            <a:lnSpc>
              <a:spcPct val="100000"/>
            </a:lnSpc>
            <a:defRPr cap="all"/>
          </a:pPr>
          <a:r>
            <a:rPr lang="en-US" dirty="0"/>
            <a:t>• Reduced unnecessary appointment</a:t>
          </a:r>
        </a:p>
      </dgm:t>
    </dgm:pt>
    <dgm:pt modelId="{5D5292BF-DE8F-40F5-BD0F-062E42D99CAD}" type="parTrans" cxnId="{3E634161-0266-4F25-90F2-77086EDC499C}">
      <dgm:prSet/>
      <dgm:spPr/>
      <dgm:t>
        <a:bodyPr/>
        <a:lstStyle/>
        <a:p>
          <a:endParaRPr lang="en-US"/>
        </a:p>
      </dgm:t>
    </dgm:pt>
    <dgm:pt modelId="{7A4DA69A-53AC-4D40-84D7-3360FF41641D}" type="sibTrans" cxnId="{3E634161-0266-4F25-90F2-77086EDC499C}">
      <dgm:prSet/>
      <dgm:spPr/>
      <dgm:t>
        <a:bodyPr/>
        <a:lstStyle/>
        <a:p>
          <a:endParaRPr lang="en-US"/>
        </a:p>
      </dgm:t>
    </dgm:pt>
    <dgm:pt modelId="{3A1ADF35-2074-4477-8FDF-AC88273111E6}" type="pres">
      <dgm:prSet presAssocID="{42F121D0-69F4-4438-92FC-D3856E6ECD0D}" presName="root" presStyleCnt="0">
        <dgm:presLayoutVars>
          <dgm:dir/>
          <dgm:resizeHandles val="exact"/>
        </dgm:presLayoutVars>
      </dgm:prSet>
      <dgm:spPr/>
    </dgm:pt>
    <dgm:pt modelId="{F0DDD75B-0FCE-4C15-8C0E-60CC2002AB38}" type="pres">
      <dgm:prSet presAssocID="{99156F92-8EC1-412D-98E0-E8148C459529}" presName="compNode" presStyleCnt="0"/>
      <dgm:spPr/>
    </dgm:pt>
    <dgm:pt modelId="{6398E8C9-3D5D-4EC0-8455-2617A5FD35FA}" type="pres">
      <dgm:prSet presAssocID="{99156F92-8EC1-412D-98E0-E8148C459529}" presName="iconBgRect" presStyleLbl="bgShp" presStyleIdx="0" presStyleCnt="4"/>
      <dgm:spPr>
        <a:prstGeom prst="round2DiagRect">
          <a:avLst>
            <a:gd name="adj1" fmla="val 29727"/>
            <a:gd name="adj2" fmla="val 0"/>
          </a:avLst>
        </a:prstGeom>
      </dgm:spPr>
    </dgm:pt>
    <dgm:pt modelId="{A3291BFE-442C-4915-B5A0-9F136F32C355}" type="pres">
      <dgm:prSet presAssocID="{99156F92-8EC1-412D-98E0-E8148C45952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ll center"/>
        </a:ext>
      </dgm:extLst>
    </dgm:pt>
    <dgm:pt modelId="{7CA4B472-15C1-4884-A40F-85AAE6A5CE2D}" type="pres">
      <dgm:prSet presAssocID="{99156F92-8EC1-412D-98E0-E8148C459529}" presName="spaceRect" presStyleCnt="0"/>
      <dgm:spPr/>
    </dgm:pt>
    <dgm:pt modelId="{DABA824A-6AF3-40CB-B107-91F44C2C3B8B}" type="pres">
      <dgm:prSet presAssocID="{99156F92-8EC1-412D-98E0-E8148C459529}" presName="textRect" presStyleLbl="revTx" presStyleIdx="0" presStyleCnt="4">
        <dgm:presLayoutVars>
          <dgm:chMax val="1"/>
          <dgm:chPref val="1"/>
        </dgm:presLayoutVars>
      </dgm:prSet>
      <dgm:spPr/>
    </dgm:pt>
    <dgm:pt modelId="{A852BC1E-DF62-4930-8D60-181E7B9DB01D}" type="pres">
      <dgm:prSet presAssocID="{CC83453C-512F-403A-A3D9-14E67B70C23D}" presName="sibTrans" presStyleCnt="0"/>
      <dgm:spPr/>
    </dgm:pt>
    <dgm:pt modelId="{3729584A-9F63-4AC7-98FA-8F255C1D3D90}" type="pres">
      <dgm:prSet presAssocID="{4B92F4B2-4120-4416-9DFD-FBD678ACE641}" presName="compNode" presStyleCnt="0"/>
      <dgm:spPr/>
    </dgm:pt>
    <dgm:pt modelId="{4031332A-40D1-4BE5-A774-C848C172BD9E}" type="pres">
      <dgm:prSet presAssocID="{4B92F4B2-4120-4416-9DFD-FBD678ACE641}" presName="iconBgRect" presStyleLbl="bgShp" presStyleIdx="1" presStyleCnt="4"/>
      <dgm:spPr>
        <a:prstGeom prst="round2DiagRect">
          <a:avLst>
            <a:gd name="adj1" fmla="val 29727"/>
            <a:gd name="adj2" fmla="val 0"/>
          </a:avLst>
        </a:prstGeom>
      </dgm:spPr>
    </dgm:pt>
    <dgm:pt modelId="{F9B513A8-16E0-4F2A-996B-2B698E15A65A}" type="pres">
      <dgm:prSet presAssocID="{4B92F4B2-4120-4416-9DFD-FBD678ACE64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B90CE010-0344-47CE-AC1E-6DF23644E807}" type="pres">
      <dgm:prSet presAssocID="{4B92F4B2-4120-4416-9DFD-FBD678ACE641}" presName="spaceRect" presStyleCnt="0"/>
      <dgm:spPr/>
    </dgm:pt>
    <dgm:pt modelId="{2F567C54-4DF4-4A12-80E1-5B55BF01F541}" type="pres">
      <dgm:prSet presAssocID="{4B92F4B2-4120-4416-9DFD-FBD678ACE641}" presName="textRect" presStyleLbl="revTx" presStyleIdx="1" presStyleCnt="4">
        <dgm:presLayoutVars>
          <dgm:chMax val="1"/>
          <dgm:chPref val="1"/>
        </dgm:presLayoutVars>
      </dgm:prSet>
      <dgm:spPr/>
    </dgm:pt>
    <dgm:pt modelId="{B8601DA3-BE7C-45CA-863B-4A12B8FC6915}" type="pres">
      <dgm:prSet presAssocID="{5171BDC0-BE6B-4109-B8FB-A75A92A83676}" presName="sibTrans" presStyleCnt="0"/>
      <dgm:spPr/>
    </dgm:pt>
    <dgm:pt modelId="{D834505F-8AAD-4479-8FAE-74069F2BA99B}" type="pres">
      <dgm:prSet presAssocID="{6A594A6C-1C2F-482D-A124-2D0123945210}" presName="compNode" presStyleCnt="0"/>
      <dgm:spPr/>
    </dgm:pt>
    <dgm:pt modelId="{3417E8C2-C827-44DC-BD8A-E8466F56DA0E}" type="pres">
      <dgm:prSet presAssocID="{6A594A6C-1C2F-482D-A124-2D0123945210}" presName="iconBgRect" presStyleLbl="bgShp" presStyleIdx="2" presStyleCnt="4"/>
      <dgm:spPr>
        <a:prstGeom prst="round2DiagRect">
          <a:avLst>
            <a:gd name="adj1" fmla="val 29727"/>
            <a:gd name="adj2" fmla="val 0"/>
          </a:avLst>
        </a:prstGeom>
      </dgm:spPr>
    </dgm:pt>
    <dgm:pt modelId="{44D5BBA9-4AB9-460B-9263-23CD45C16B90}" type="pres">
      <dgm:prSet presAssocID="{6A594A6C-1C2F-482D-A124-2D012394521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ine"/>
        </a:ext>
      </dgm:extLst>
    </dgm:pt>
    <dgm:pt modelId="{229A2FAC-DA2D-4C10-A90C-7E05754FC117}" type="pres">
      <dgm:prSet presAssocID="{6A594A6C-1C2F-482D-A124-2D0123945210}" presName="spaceRect" presStyleCnt="0"/>
      <dgm:spPr/>
    </dgm:pt>
    <dgm:pt modelId="{3C39137F-140C-4EDB-920B-F73797670811}" type="pres">
      <dgm:prSet presAssocID="{6A594A6C-1C2F-482D-A124-2D0123945210}" presName="textRect" presStyleLbl="revTx" presStyleIdx="2" presStyleCnt="4">
        <dgm:presLayoutVars>
          <dgm:chMax val="1"/>
          <dgm:chPref val="1"/>
        </dgm:presLayoutVars>
      </dgm:prSet>
      <dgm:spPr/>
    </dgm:pt>
    <dgm:pt modelId="{E6A7475F-5710-4DC4-BA73-E0014424E171}" type="pres">
      <dgm:prSet presAssocID="{95E28456-7086-4736-B7E2-F9A0F6698313}" presName="sibTrans" presStyleCnt="0"/>
      <dgm:spPr/>
    </dgm:pt>
    <dgm:pt modelId="{186B00E8-5DED-4D49-99BB-A65B2DB56F50}" type="pres">
      <dgm:prSet presAssocID="{EBD0311D-9D16-4941-B2E2-8615B6F16CB6}" presName="compNode" presStyleCnt="0"/>
      <dgm:spPr/>
    </dgm:pt>
    <dgm:pt modelId="{D49A18E7-BC07-4671-B07A-7AAE3A3CE0D7}" type="pres">
      <dgm:prSet presAssocID="{EBD0311D-9D16-4941-B2E2-8615B6F16CB6}" presName="iconBgRect" presStyleLbl="bgShp" presStyleIdx="3" presStyleCnt="4"/>
      <dgm:spPr>
        <a:prstGeom prst="round2DiagRect">
          <a:avLst>
            <a:gd name="adj1" fmla="val 29727"/>
            <a:gd name="adj2" fmla="val 0"/>
          </a:avLst>
        </a:prstGeom>
      </dgm:spPr>
    </dgm:pt>
    <dgm:pt modelId="{5BE32D1B-C6A7-4144-937C-01A44E68BB87}" type="pres">
      <dgm:prSet presAssocID="{EBD0311D-9D16-4941-B2E2-8615B6F16CB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028EB13B-7C55-45B9-994C-593835806C1F}" type="pres">
      <dgm:prSet presAssocID="{EBD0311D-9D16-4941-B2E2-8615B6F16CB6}" presName="spaceRect" presStyleCnt="0"/>
      <dgm:spPr/>
    </dgm:pt>
    <dgm:pt modelId="{C772BEFC-DAB8-4F8F-A9A6-D68F0F023A58}" type="pres">
      <dgm:prSet presAssocID="{EBD0311D-9D16-4941-B2E2-8615B6F16CB6}" presName="textRect" presStyleLbl="revTx" presStyleIdx="3" presStyleCnt="4">
        <dgm:presLayoutVars>
          <dgm:chMax val="1"/>
          <dgm:chPref val="1"/>
        </dgm:presLayoutVars>
      </dgm:prSet>
      <dgm:spPr/>
    </dgm:pt>
  </dgm:ptLst>
  <dgm:cxnLst>
    <dgm:cxn modelId="{E235F120-9CDE-49A9-BB5F-46AC952A8B14}" srcId="{42F121D0-69F4-4438-92FC-D3856E6ECD0D}" destId="{4B92F4B2-4120-4416-9DFD-FBD678ACE641}" srcOrd="1" destOrd="0" parTransId="{8662FC15-E54F-4C3F-B50C-020D52186ABF}" sibTransId="{5171BDC0-BE6B-4109-B8FB-A75A92A83676}"/>
    <dgm:cxn modelId="{11D89133-D8D1-44BD-8CA6-EEC2C975307C}" srcId="{42F121D0-69F4-4438-92FC-D3856E6ECD0D}" destId="{99156F92-8EC1-412D-98E0-E8148C459529}" srcOrd="0" destOrd="0" parTransId="{EF7EBC40-4532-480F-9581-F1BB05C4FFFB}" sibTransId="{CC83453C-512F-403A-A3D9-14E67B70C23D}"/>
    <dgm:cxn modelId="{3E634161-0266-4F25-90F2-77086EDC499C}" srcId="{42F121D0-69F4-4438-92FC-D3856E6ECD0D}" destId="{EBD0311D-9D16-4941-B2E2-8615B6F16CB6}" srcOrd="3" destOrd="0" parTransId="{5D5292BF-DE8F-40F5-BD0F-062E42D99CAD}" sibTransId="{7A4DA69A-53AC-4D40-84D7-3360FF41641D}"/>
    <dgm:cxn modelId="{7D447A4C-0D63-49FE-ABB3-CA4EF0AC8560}" type="presOf" srcId="{42F121D0-69F4-4438-92FC-D3856E6ECD0D}" destId="{3A1ADF35-2074-4477-8FDF-AC88273111E6}" srcOrd="0" destOrd="0" presId="urn:microsoft.com/office/officeart/2018/5/layout/IconLeafLabelList"/>
    <dgm:cxn modelId="{356AC48B-E95A-49DC-8AB0-0ED5BDAB0D7B}" type="presOf" srcId="{99156F92-8EC1-412D-98E0-E8148C459529}" destId="{DABA824A-6AF3-40CB-B107-91F44C2C3B8B}" srcOrd="0" destOrd="0" presId="urn:microsoft.com/office/officeart/2018/5/layout/IconLeafLabelList"/>
    <dgm:cxn modelId="{127E8C8F-E2AB-4E4D-88E8-F919093565E2}" type="presOf" srcId="{EBD0311D-9D16-4941-B2E2-8615B6F16CB6}" destId="{C772BEFC-DAB8-4F8F-A9A6-D68F0F023A58}" srcOrd="0" destOrd="0" presId="urn:microsoft.com/office/officeart/2018/5/layout/IconLeafLabelList"/>
    <dgm:cxn modelId="{9A46CF9C-8691-4370-B688-E51F5BEBB078}" type="presOf" srcId="{6A594A6C-1C2F-482D-A124-2D0123945210}" destId="{3C39137F-140C-4EDB-920B-F73797670811}" srcOrd="0" destOrd="0" presId="urn:microsoft.com/office/officeart/2018/5/layout/IconLeafLabelList"/>
    <dgm:cxn modelId="{89165B9D-1ED3-45C0-B964-8388B9D772EE}" type="presOf" srcId="{4B92F4B2-4120-4416-9DFD-FBD678ACE641}" destId="{2F567C54-4DF4-4A12-80E1-5B55BF01F541}" srcOrd="0" destOrd="0" presId="urn:microsoft.com/office/officeart/2018/5/layout/IconLeafLabelList"/>
    <dgm:cxn modelId="{45EC99EE-584D-41E6-B41A-3823F0DFA65D}" srcId="{42F121D0-69F4-4438-92FC-D3856E6ECD0D}" destId="{6A594A6C-1C2F-482D-A124-2D0123945210}" srcOrd="2" destOrd="0" parTransId="{32A124FC-BB50-4BAC-8ACA-067D7095B62B}" sibTransId="{95E28456-7086-4736-B7E2-F9A0F6698313}"/>
    <dgm:cxn modelId="{858674EB-70FE-4A48-A3DB-8F4CCCFDE0C0}" type="presParOf" srcId="{3A1ADF35-2074-4477-8FDF-AC88273111E6}" destId="{F0DDD75B-0FCE-4C15-8C0E-60CC2002AB38}" srcOrd="0" destOrd="0" presId="urn:microsoft.com/office/officeart/2018/5/layout/IconLeafLabelList"/>
    <dgm:cxn modelId="{563F58AE-DF5E-4A7A-8D15-04FC5844A2F1}" type="presParOf" srcId="{F0DDD75B-0FCE-4C15-8C0E-60CC2002AB38}" destId="{6398E8C9-3D5D-4EC0-8455-2617A5FD35FA}" srcOrd="0" destOrd="0" presId="urn:microsoft.com/office/officeart/2018/5/layout/IconLeafLabelList"/>
    <dgm:cxn modelId="{92D90E32-D1FC-4C4B-A1F4-5F862000E612}" type="presParOf" srcId="{F0DDD75B-0FCE-4C15-8C0E-60CC2002AB38}" destId="{A3291BFE-442C-4915-B5A0-9F136F32C355}" srcOrd="1" destOrd="0" presId="urn:microsoft.com/office/officeart/2018/5/layout/IconLeafLabelList"/>
    <dgm:cxn modelId="{A282ACE8-7144-45AB-9E66-F99F04E9DAE4}" type="presParOf" srcId="{F0DDD75B-0FCE-4C15-8C0E-60CC2002AB38}" destId="{7CA4B472-15C1-4884-A40F-85AAE6A5CE2D}" srcOrd="2" destOrd="0" presId="urn:microsoft.com/office/officeart/2018/5/layout/IconLeafLabelList"/>
    <dgm:cxn modelId="{83CD6AE3-FA0D-4667-A49A-CFBF4E6EBE24}" type="presParOf" srcId="{F0DDD75B-0FCE-4C15-8C0E-60CC2002AB38}" destId="{DABA824A-6AF3-40CB-B107-91F44C2C3B8B}" srcOrd="3" destOrd="0" presId="urn:microsoft.com/office/officeart/2018/5/layout/IconLeafLabelList"/>
    <dgm:cxn modelId="{423B454A-99B3-4B7E-A346-F40C004A749E}" type="presParOf" srcId="{3A1ADF35-2074-4477-8FDF-AC88273111E6}" destId="{A852BC1E-DF62-4930-8D60-181E7B9DB01D}" srcOrd="1" destOrd="0" presId="urn:microsoft.com/office/officeart/2018/5/layout/IconLeafLabelList"/>
    <dgm:cxn modelId="{C9C54E0C-0783-4442-BBF7-FBB97BAE0294}" type="presParOf" srcId="{3A1ADF35-2074-4477-8FDF-AC88273111E6}" destId="{3729584A-9F63-4AC7-98FA-8F255C1D3D90}" srcOrd="2" destOrd="0" presId="urn:microsoft.com/office/officeart/2018/5/layout/IconLeafLabelList"/>
    <dgm:cxn modelId="{344765F4-4F86-40AF-94A2-7AFA2A24869C}" type="presParOf" srcId="{3729584A-9F63-4AC7-98FA-8F255C1D3D90}" destId="{4031332A-40D1-4BE5-A774-C848C172BD9E}" srcOrd="0" destOrd="0" presId="urn:microsoft.com/office/officeart/2018/5/layout/IconLeafLabelList"/>
    <dgm:cxn modelId="{77DBDC33-7E4B-4767-9CFD-C5AD86F9C8A8}" type="presParOf" srcId="{3729584A-9F63-4AC7-98FA-8F255C1D3D90}" destId="{F9B513A8-16E0-4F2A-996B-2B698E15A65A}" srcOrd="1" destOrd="0" presId="urn:microsoft.com/office/officeart/2018/5/layout/IconLeafLabelList"/>
    <dgm:cxn modelId="{3415FC70-2900-4921-8B29-8A2F92268D27}" type="presParOf" srcId="{3729584A-9F63-4AC7-98FA-8F255C1D3D90}" destId="{B90CE010-0344-47CE-AC1E-6DF23644E807}" srcOrd="2" destOrd="0" presId="urn:microsoft.com/office/officeart/2018/5/layout/IconLeafLabelList"/>
    <dgm:cxn modelId="{59537E9E-9FFB-41F1-A209-AD8F6DD50D93}" type="presParOf" srcId="{3729584A-9F63-4AC7-98FA-8F255C1D3D90}" destId="{2F567C54-4DF4-4A12-80E1-5B55BF01F541}" srcOrd="3" destOrd="0" presId="urn:microsoft.com/office/officeart/2018/5/layout/IconLeafLabelList"/>
    <dgm:cxn modelId="{A8B76EA6-A33F-413C-966B-9BF88F29EA9B}" type="presParOf" srcId="{3A1ADF35-2074-4477-8FDF-AC88273111E6}" destId="{B8601DA3-BE7C-45CA-863B-4A12B8FC6915}" srcOrd="3" destOrd="0" presId="urn:microsoft.com/office/officeart/2018/5/layout/IconLeafLabelList"/>
    <dgm:cxn modelId="{B4C48B14-8B9D-4DD7-8864-9E399CA165B1}" type="presParOf" srcId="{3A1ADF35-2074-4477-8FDF-AC88273111E6}" destId="{D834505F-8AAD-4479-8FAE-74069F2BA99B}" srcOrd="4" destOrd="0" presId="urn:microsoft.com/office/officeart/2018/5/layout/IconLeafLabelList"/>
    <dgm:cxn modelId="{5C929C44-2A40-409C-84F3-50D787BB5955}" type="presParOf" srcId="{D834505F-8AAD-4479-8FAE-74069F2BA99B}" destId="{3417E8C2-C827-44DC-BD8A-E8466F56DA0E}" srcOrd="0" destOrd="0" presId="urn:microsoft.com/office/officeart/2018/5/layout/IconLeafLabelList"/>
    <dgm:cxn modelId="{E62D2263-A978-48C9-830F-9F457B7AAE4F}" type="presParOf" srcId="{D834505F-8AAD-4479-8FAE-74069F2BA99B}" destId="{44D5BBA9-4AB9-460B-9263-23CD45C16B90}" srcOrd="1" destOrd="0" presId="urn:microsoft.com/office/officeart/2018/5/layout/IconLeafLabelList"/>
    <dgm:cxn modelId="{23E4A0AF-5118-41E9-905C-CE73B4AAA0B1}" type="presParOf" srcId="{D834505F-8AAD-4479-8FAE-74069F2BA99B}" destId="{229A2FAC-DA2D-4C10-A90C-7E05754FC117}" srcOrd="2" destOrd="0" presId="urn:microsoft.com/office/officeart/2018/5/layout/IconLeafLabelList"/>
    <dgm:cxn modelId="{D19A553C-DDCB-4CF7-AEF0-E1E12D1DF233}" type="presParOf" srcId="{D834505F-8AAD-4479-8FAE-74069F2BA99B}" destId="{3C39137F-140C-4EDB-920B-F73797670811}" srcOrd="3" destOrd="0" presId="urn:microsoft.com/office/officeart/2018/5/layout/IconLeafLabelList"/>
    <dgm:cxn modelId="{8845EED6-2ED2-43B2-A725-AF0AC736D72F}" type="presParOf" srcId="{3A1ADF35-2074-4477-8FDF-AC88273111E6}" destId="{E6A7475F-5710-4DC4-BA73-E0014424E171}" srcOrd="5" destOrd="0" presId="urn:microsoft.com/office/officeart/2018/5/layout/IconLeafLabelList"/>
    <dgm:cxn modelId="{BDD51805-0E7A-4A90-937A-4060331436A8}" type="presParOf" srcId="{3A1ADF35-2074-4477-8FDF-AC88273111E6}" destId="{186B00E8-5DED-4D49-99BB-A65B2DB56F50}" srcOrd="6" destOrd="0" presId="urn:microsoft.com/office/officeart/2018/5/layout/IconLeafLabelList"/>
    <dgm:cxn modelId="{88C5BF03-5D74-4628-9D14-AA1F619E2B6A}" type="presParOf" srcId="{186B00E8-5DED-4D49-99BB-A65B2DB56F50}" destId="{D49A18E7-BC07-4671-B07A-7AAE3A3CE0D7}" srcOrd="0" destOrd="0" presId="urn:microsoft.com/office/officeart/2018/5/layout/IconLeafLabelList"/>
    <dgm:cxn modelId="{CDFF3944-C32D-4FB3-9273-261D5DEDD823}" type="presParOf" srcId="{186B00E8-5DED-4D49-99BB-A65B2DB56F50}" destId="{5BE32D1B-C6A7-4144-937C-01A44E68BB87}" srcOrd="1" destOrd="0" presId="urn:microsoft.com/office/officeart/2018/5/layout/IconLeafLabelList"/>
    <dgm:cxn modelId="{4A7C7747-0AAF-456D-8189-7F02A91588CC}" type="presParOf" srcId="{186B00E8-5DED-4D49-99BB-A65B2DB56F50}" destId="{028EB13B-7C55-45B9-994C-593835806C1F}" srcOrd="2" destOrd="0" presId="urn:microsoft.com/office/officeart/2018/5/layout/IconLeafLabelList"/>
    <dgm:cxn modelId="{AA1E23CB-1EB0-4444-BA33-EFA74A14D198}" type="presParOf" srcId="{186B00E8-5DED-4D49-99BB-A65B2DB56F50}" destId="{C772BEFC-DAB8-4F8F-A9A6-D68F0F023A5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6CDC4D-026E-4AD0-B7B7-836A71C4525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8E8455A-2C70-4EB7-80C3-D93A2DB80EF0}">
      <dgm:prSet/>
      <dgm:spPr/>
      <dgm:t>
        <a:bodyPr/>
        <a:lstStyle/>
        <a:p>
          <a:pPr>
            <a:lnSpc>
              <a:spcPct val="100000"/>
            </a:lnSpc>
            <a:defRPr cap="all"/>
          </a:pPr>
          <a:r>
            <a:rPr lang="en-US"/>
            <a:t>• Cost of implementation</a:t>
          </a:r>
        </a:p>
      </dgm:t>
    </dgm:pt>
    <dgm:pt modelId="{1221B378-0FB3-4572-9217-744B68BE923D}" type="parTrans" cxnId="{4A139D73-9350-4B36-9F13-AE508849B536}">
      <dgm:prSet/>
      <dgm:spPr/>
      <dgm:t>
        <a:bodyPr/>
        <a:lstStyle/>
        <a:p>
          <a:endParaRPr lang="en-US"/>
        </a:p>
      </dgm:t>
    </dgm:pt>
    <dgm:pt modelId="{D1263FEC-146F-4784-917E-C5E293BA2237}" type="sibTrans" cxnId="{4A139D73-9350-4B36-9F13-AE508849B536}">
      <dgm:prSet/>
      <dgm:spPr/>
      <dgm:t>
        <a:bodyPr/>
        <a:lstStyle/>
        <a:p>
          <a:endParaRPr lang="en-US"/>
        </a:p>
      </dgm:t>
    </dgm:pt>
    <dgm:pt modelId="{981E9CD7-AD9D-4DE8-81AB-FE7D17ECEE08}">
      <dgm:prSet/>
      <dgm:spPr/>
      <dgm:t>
        <a:bodyPr/>
        <a:lstStyle/>
        <a:p>
          <a:pPr>
            <a:lnSpc>
              <a:spcPct val="100000"/>
            </a:lnSpc>
            <a:defRPr cap="all"/>
          </a:pPr>
          <a:r>
            <a:rPr lang="en-US"/>
            <a:t>• Technical failures</a:t>
          </a:r>
        </a:p>
      </dgm:t>
    </dgm:pt>
    <dgm:pt modelId="{547673FD-39DA-42B4-BC6E-092F21E53E04}" type="parTrans" cxnId="{65379CD5-8033-4713-86CB-D51932AC59C1}">
      <dgm:prSet/>
      <dgm:spPr/>
      <dgm:t>
        <a:bodyPr/>
        <a:lstStyle/>
        <a:p>
          <a:endParaRPr lang="en-US"/>
        </a:p>
      </dgm:t>
    </dgm:pt>
    <dgm:pt modelId="{F5280C1E-01AA-43F4-B73B-24672375B523}" type="sibTrans" cxnId="{65379CD5-8033-4713-86CB-D51932AC59C1}">
      <dgm:prSet/>
      <dgm:spPr/>
      <dgm:t>
        <a:bodyPr/>
        <a:lstStyle/>
        <a:p>
          <a:endParaRPr lang="en-US"/>
        </a:p>
      </dgm:t>
    </dgm:pt>
    <dgm:pt modelId="{68918EB9-31C5-4C82-B337-61B419D14DD6}">
      <dgm:prSet/>
      <dgm:spPr/>
      <dgm:t>
        <a:bodyPr/>
        <a:lstStyle/>
        <a:p>
          <a:pPr>
            <a:lnSpc>
              <a:spcPct val="100000"/>
            </a:lnSpc>
            <a:defRPr cap="all"/>
          </a:pPr>
          <a:r>
            <a:rPr lang="en-US"/>
            <a:t>• Infrastructure requirements</a:t>
          </a:r>
        </a:p>
      </dgm:t>
    </dgm:pt>
    <dgm:pt modelId="{A70A2C18-B6D5-4E3B-B1CB-54581737DD71}" type="parTrans" cxnId="{DF3A0FF2-935E-43A0-B573-A81D9F15E2FD}">
      <dgm:prSet/>
      <dgm:spPr/>
      <dgm:t>
        <a:bodyPr/>
        <a:lstStyle/>
        <a:p>
          <a:endParaRPr lang="en-US"/>
        </a:p>
      </dgm:t>
    </dgm:pt>
    <dgm:pt modelId="{FF6E3BED-9E8C-4A0F-8FFA-2A275B15C163}" type="sibTrans" cxnId="{DF3A0FF2-935E-43A0-B573-A81D9F15E2FD}">
      <dgm:prSet/>
      <dgm:spPr/>
      <dgm:t>
        <a:bodyPr/>
        <a:lstStyle/>
        <a:p>
          <a:endParaRPr lang="en-US"/>
        </a:p>
      </dgm:t>
    </dgm:pt>
    <dgm:pt modelId="{95C7423A-7E62-479F-BA9D-EA2780F5034D}">
      <dgm:prSet/>
      <dgm:spPr/>
      <dgm:t>
        <a:bodyPr/>
        <a:lstStyle/>
        <a:p>
          <a:pPr>
            <a:lnSpc>
              <a:spcPct val="100000"/>
            </a:lnSpc>
            <a:defRPr cap="all"/>
          </a:pPr>
          <a:r>
            <a:rPr lang="en-US"/>
            <a:t>• Cybersecurity concerns</a:t>
          </a:r>
        </a:p>
      </dgm:t>
    </dgm:pt>
    <dgm:pt modelId="{F93BD4BB-5A45-4A3A-89F1-7469761B8C87}" type="parTrans" cxnId="{50C1E4F1-E2D5-40AD-A68D-E8FDFB4A55A4}">
      <dgm:prSet/>
      <dgm:spPr/>
      <dgm:t>
        <a:bodyPr/>
        <a:lstStyle/>
        <a:p>
          <a:endParaRPr lang="en-US"/>
        </a:p>
      </dgm:t>
    </dgm:pt>
    <dgm:pt modelId="{6FB32854-276D-4EF8-A030-97D182BE4630}" type="sibTrans" cxnId="{50C1E4F1-E2D5-40AD-A68D-E8FDFB4A55A4}">
      <dgm:prSet/>
      <dgm:spPr/>
      <dgm:t>
        <a:bodyPr/>
        <a:lstStyle/>
        <a:p>
          <a:endParaRPr lang="en-US"/>
        </a:p>
      </dgm:t>
    </dgm:pt>
    <dgm:pt modelId="{123CF2AD-F721-4A63-8B26-68F2054793B1}" type="pres">
      <dgm:prSet presAssocID="{D56CDC4D-026E-4AD0-B7B7-836A71C45259}" presName="root" presStyleCnt="0">
        <dgm:presLayoutVars>
          <dgm:dir/>
          <dgm:resizeHandles val="exact"/>
        </dgm:presLayoutVars>
      </dgm:prSet>
      <dgm:spPr/>
    </dgm:pt>
    <dgm:pt modelId="{604D319F-A7FF-4625-9EAA-D0A3BB79C363}" type="pres">
      <dgm:prSet presAssocID="{68E8455A-2C70-4EB7-80C3-D93A2DB80EF0}" presName="compNode" presStyleCnt="0"/>
      <dgm:spPr/>
    </dgm:pt>
    <dgm:pt modelId="{F043138F-1886-4283-BD9A-A1FE908F62F8}" type="pres">
      <dgm:prSet presAssocID="{68E8455A-2C70-4EB7-80C3-D93A2DB80EF0}" presName="iconBgRect" presStyleLbl="bgShp" presStyleIdx="0" presStyleCnt="4"/>
      <dgm:spPr>
        <a:prstGeom prst="round2DiagRect">
          <a:avLst>
            <a:gd name="adj1" fmla="val 29727"/>
            <a:gd name="adj2" fmla="val 0"/>
          </a:avLst>
        </a:prstGeom>
      </dgm:spPr>
    </dgm:pt>
    <dgm:pt modelId="{556040BF-6ACD-4941-94E4-CCBC87D12F35}" type="pres">
      <dgm:prSet presAssocID="{68E8455A-2C70-4EB7-80C3-D93A2DB80EF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llar"/>
        </a:ext>
      </dgm:extLst>
    </dgm:pt>
    <dgm:pt modelId="{A142B6B0-7475-4A84-B3A1-95C79934FEE4}" type="pres">
      <dgm:prSet presAssocID="{68E8455A-2C70-4EB7-80C3-D93A2DB80EF0}" presName="spaceRect" presStyleCnt="0"/>
      <dgm:spPr/>
    </dgm:pt>
    <dgm:pt modelId="{064811A5-D500-4D2C-A3A1-6DFC2C036C11}" type="pres">
      <dgm:prSet presAssocID="{68E8455A-2C70-4EB7-80C3-D93A2DB80EF0}" presName="textRect" presStyleLbl="revTx" presStyleIdx="0" presStyleCnt="4">
        <dgm:presLayoutVars>
          <dgm:chMax val="1"/>
          <dgm:chPref val="1"/>
        </dgm:presLayoutVars>
      </dgm:prSet>
      <dgm:spPr/>
    </dgm:pt>
    <dgm:pt modelId="{FF89A2ED-F19D-4C26-AF62-B2AA7C4EFBC5}" type="pres">
      <dgm:prSet presAssocID="{D1263FEC-146F-4784-917E-C5E293BA2237}" presName="sibTrans" presStyleCnt="0"/>
      <dgm:spPr/>
    </dgm:pt>
    <dgm:pt modelId="{F6690AA6-9AD9-47FB-8C6F-82ADA0086AE2}" type="pres">
      <dgm:prSet presAssocID="{981E9CD7-AD9D-4DE8-81AB-FE7D17ECEE08}" presName="compNode" presStyleCnt="0"/>
      <dgm:spPr/>
    </dgm:pt>
    <dgm:pt modelId="{E8CBFFF5-FD58-4B6C-A17F-39924EBEE78E}" type="pres">
      <dgm:prSet presAssocID="{981E9CD7-AD9D-4DE8-81AB-FE7D17ECEE08}" presName="iconBgRect" presStyleLbl="bgShp" presStyleIdx="1" presStyleCnt="4"/>
      <dgm:spPr>
        <a:prstGeom prst="round2DiagRect">
          <a:avLst>
            <a:gd name="adj1" fmla="val 29727"/>
            <a:gd name="adj2" fmla="val 0"/>
          </a:avLst>
        </a:prstGeom>
      </dgm:spPr>
    </dgm:pt>
    <dgm:pt modelId="{CBC5ECE9-0419-4F5A-A632-AE82D1C834D5}" type="pres">
      <dgm:prSet presAssocID="{981E9CD7-AD9D-4DE8-81AB-FE7D17ECEE0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AC3310A6-DE92-453E-AA1C-09972378725E}" type="pres">
      <dgm:prSet presAssocID="{981E9CD7-AD9D-4DE8-81AB-FE7D17ECEE08}" presName="spaceRect" presStyleCnt="0"/>
      <dgm:spPr/>
    </dgm:pt>
    <dgm:pt modelId="{EF2962DD-56CF-4072-A0F5-64ACD2453825}" type="pres">
      <dgm:prSet presAssocID="{981E9CD7-AD9D-4DE8-81AB-FE7D17ECEE08}" presName="textRect" presStyleLbl="revTx" presStyleIdx="1" presStyleCnt="4">
        <dgm:presLayoutVars>
          <dgm:chMax val="1"/>
          <dgm:chPref val="1"/>
        </dgm:presLayoutVars>
      </dgm:prSet>
      <dgm:spPr/>
    </dgm:pt>
    <dgm:pt modelId="{8B46D5EB-BBCD-4243-A4A6-D402791628B4}" type="pres">
      <dgm:prSet presAssocID="{F5280C1E-01AA-43F4-B73B-24672375B523}" presName="sibTrans" presStyleCnt="0"/>
      <dgm:spPr/>
    </dgm:pt>
    <dgm:pt modelId="{CC13F359-4D9C-4FC1-A494-807CE61101AA}" type="pres">
      <dgm:prSet presAssocID="{68918EB9-31C5-4C82-B337-61B419D14DD6}" presName="compNode" presStyleCnt="0"/>
      <dgm:spPr/>
    </dgm:pt>
    <dgm:pt modelId="{601098F1-DED4-47F3-A67E-AF9F26B7A7D0}" type="pres">
      <dgm:prSet presAssocID="{68918EB9-31C5-4C82-B337-61B419D14DD6}" presName="iconBgRect" presStyleLbl="bgShp" presStyleIdx="2" presStyleCnt="4"/>
      <dgm:spPr>
        <a:prstGeom prst="round2DiagRect">
          <a:avLst>
            <a:gd name="adj1" fmla="val 29727"/>
            <a:gd name="adj2" fmla="val 0"/>
          </a:avLst>
        </a:prstGeom>
      </dgm:spPr>
    </dgm:pt>
    <dgm:pt modelId="{64CD443F-098A-4525-9015-1CB1EFFA1BD0}" type="pres">
      <dgm:prSet presAssocID="{68918EB9-31C5-4C82-B337-61B419D14DD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tabase"/>
        </a:ext>
      </dgm:extLst>
    </dgm:pt>
    <dgm:pt modelId="{492226C0-CA72-401C-A049-D85D32855EDF}" type="pres">
      <dgm:prSet presAssocID="{68918EB9-31C5-4C82-B337-61B419D14DD6}" presName="spaceRect" presStyleCnt="0"/>
      <dgm:spPr/>
    </dgm:pt>
    <dgm:pt modelId="{D317E33A-9E46-4A6E-B920-536000CB6858}" type="pres">
      <dgm:prSet presAssocID="{68918EB9-31C5-4C82-B337-61B419D14DD6}" presName="textRect" presStyleLbl="revTx" presStyleIdx="2" presStyleCnt="4">
        <dgm:presLayoutVars>
          <dgm:chMax val="1"/>
          <dgm:chPref val="1"/>
        </dgm:presLayoutVars>
      </dgm:prSet>
      <dgm:spPr/>
    </dgm:pt>
    <dgm:pt modelId="{DE816B3E-373A-4DD6-B0CE-9551970CF186}" type="pres">
      <dgm:prSet presAssocID="{FF6E3BED-9E8C-4A0F-8FFA-2A275B15C163}" presName="sibTrans" presStyleCnt="0"/>
      <dgm:spPr/>
    </dgm:pt>
    <dgm:pt modelId="{F7CC1652-2A87-4D55-93CE-D36996CE746F}" type="pres">
      <dgm:prSet presAssocID="{95C7423A-7E62-479F-BA9D-EA2780F5034D}" presName="compNode" presStyleCnt="0"/>
      <dgm:spPr/>
    </dgm:pt>
    <dgm:pt modelId="{5E87B146-D0C3-4888-8024-125D5593E990}" type="pres">
      <dgm:prSet presAssocID="{95C7423A-7E62-479F-BA9D-EA2780F5034D}" presName="iconBgRect" presStyleLbl="bgShp" presStyleIdx="3" presStyleCnt="4"/>
      <dgm:spPr>
        <a:prstGeom prst="round2DiagRect">
          <a:avLst>
            <a:gd name="adj1" fmla="val 29727"/>
            <a:gd name="adj2" fmla="val 0"/>
          </a:avLst>
        </a:prstGeom>
      </dgm:spPr>
    </dgm:pt>
    <dgm:pt modelId="{94101F3E-5E0D-4695-98A0-55E92C397521}" type="pres">
      <dgm:prSet presAssocID="{95C7423A-7E62-479F-BA9D-EA2780F5034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571457DE-CAC0-457B-A08D-51BEA25D80EF}" type="pres">
      <dgm:prSet presAssocID="{95C7423A-7E62-479F-BA9D-EA2780F5034D}" presName="spaceRect" presStyleCnt="0"/>
      <dgm:spPr/>
    </dgm:pt>
    <dgm:pt modelId="{940A6BFB-CC13-4F3A-B60D-E0805A2B8457}" type="pres">
      <dgm:prSet presAssocID="{95C7423A-7E62-479F-BA9D-EA2780F5034D}" presName="textRect" presStyleLbl="revTx" presStyleIdx="3" presStyleCnt="4">
        <dgm:presLayoutVars>
          <dgm:chMax val="1"/>
          <dgm:chPref val="1"/>
        </dgm:presLayoutVars>
      </dgm:prSet>
      <dgm:spPr/>
    </dgm:pt>
  </dgm:ptLst>
  <dgm:cxnLst>
    <dgm:cxn modelId="{72088517-B12F-4A73-AD5C-C106A432B858}" type="presOf" srcId="{68E8455A-2C70-4EB7-80C3-D93A2DB80EF0}" destId="{064811A5-D500-4D2C-A3A1-6DFC2C036C11}" srcOrd="0" destOrd="0" presId="urn:microsoft.com/office/officeart/2018/5/layout/IconLeafLabelList"/>
    <dgm:cxn modelId="{4A139D73-9350-4B36-9F13-AE508849B536}" srcId="{D56CDC4D-026E-4AD0-B7B7-836A71C45259}" destId="{68E8455A-2C70-4EB7-80C3-D93A2DB80EF0}" srcOrd="0" destOrd="0" parTransId="{1221B378-0FB3-4572-9217-744B68BE923D}" sibTransId="{D1263FEC-146F-4784-917E-C5E293BA2237}"/>
    <dgm:cxn modelId="{F76B4156-D1E7-4028-AF18-054C4E05765D}" type="presOf" srcId="{95C7423A-7E62-479F-BA9D-EA2780F5034D}" destId="{940A6BFB-CC13-4F3A-B60D-E0805A2B8457}" srcOrd="0" destOrd="0" presId="urn:microsoft.com/office/officeart/2018/5/layout/IconLeafLabelList"/>
    <dgm:cxn modelId="{901C6A9D-2B56-437F-B9C5-DDE1B55ABD6C}" type="presOf" srcId="{68918EB9-31C5-4C82-B337-61B419D14DD6}" destId="{D317E33A-9E46-4A6E-B920-536000CB6858}" srcOrd="0" destOrd="0" presId="urn:microsoft.com/office/officeart/2018/5/layout/IconLeafLabelList"/>
    <dgm:cxn modelId="{FCBCA1AC-0768-4926-AC85-029A6DECF4F8}" type="presOf" srcId="{981E9CD7-AD9D-4DE8-81AB-FE7D17ECEE08}" destId="{EF2962DD-56CF-4072-A0F5-64ACD2453825}" srcOrd="0" destOrd="0" presId="urn:microsoft.com/office/officeart/2018/5/layout/IconLeafLabelList"/>
    <dgm:cxn modelId="{65379CD5-8033-4713-86CB-D51932AC59C1}" srcId="{D56CDC4D-026E-4AD0-B7B7-836A71C45259}" destId="{981E9CD7-AD9D-4DE8-81AB-FE7D17ECEE08}" srcOrd="1" destOrd="0" parTransId="{547673FD-39DA-42B4-BC6E-092F21E53E04}" sibTransId="{F5280C1E-01AA-43F4-B73B-24672375B523}"/>
    <dgm:cxn modelId="{50C1E4F1-E2D5-40AD-A68D-E8FDFB4A55A4}" srcId="{D56CDC4D-026E-4AD0-B7B7-836A71C45259}" destId="{95C7423A-7E62-479F-BA9D-EA2780F5034D}" srcOrd="3" destOrd="0" parTransId="{F93BD4BB-5A45-4A3A-89F1-7469761B8C87}" sibTransId="{6FB32854-276D-4EF8-A030-97D182BE4630}"/>
    <dgm:cxn modelId="{DF3A0FF2-935E-43A0-B573-A81D9F15E2FD}" srcId="{D56CDC4D-026E-4AD0-B7B7-836A71C45259}" destId="{68918EB9-31C5-4C82-B337-61B419D14DD6}" srcOrd="2" destOrd="0" parTransId="{A70A2C18-B6D5-4E3B-B1CB-54581737DD71}" sibTransId="{FF6E3BED-9E8C-4A0F-8FFA-2A275B15C163}"/>
    <dgm:cxn modelId="{E320D2F9-6A83-4D20-B06C-EBB476F956AF}" type="presOf" srcId="{D56CDC4D-026E-4AD0-B7B7-836A71C45259}" destId="{123CF2AD-F721-4A63-8B26-68F2054793B1}" srcOrd="0" destOrd="0" presId="urn:microsoft.com/office/officeart/2018/5/layout/IconLeafLabelList"/>
    <dgm:cxn modelId="{BB872C74-8198-45C8-ACD4-7A26F585AC70}" type="presParOf" srcId="{123CF2AD-F721-4A63-8B26-68F2054793B1}" destId="{604D319F-A7FF-4625-9EAA-D0A3BB79C363}" srcOrd="0" destOrd="0" presId="urn:microsoft.com/office/officeart/2018/5/layout/IconLeafLabelList"/>
    <dgm:cxn modelId="{11CCDB2E-035A-4652-A13B-80320F99BF88}" type="presParOf" srcId="{604D319F-A7FF-4625-9EAA-D0A3BB79C363}" destId="{F043138F-1886-4283-BD9A-A1FE908F62F8}" srcOrd="0" destOrd="0" presId="urn:microsoft.com/office/officeart/2018/5/layout/IconLeafLabelList"/>
    <dgm:cxn modelId="{790E09DF-718B-45AE-BB0B-3CCE609E6B68}" type="presParOf" srcId="{604D319F-A7FF-4625-9EAA-D0A3BB79C363}" destId="{556040BF-6ACD-4941-94E4-CCBC87D12F35}" srcOrd="1" destOrd="0" presId="urn:microsoft.com/office/officeart/2018/5/layout/IconLeafLabelList"/>
    <dgm:cxn modelId="{7F32A6EB-9410-48E7-862B-5DF22C7D5ED2}" type="presParOf" srcId="{604D319F-A7FF-4625-9EAA-D0A3BB79C363}" destId="{A142B6B0-7475-4A84-B3A1-95C79934FEE4}" srcOrd="2" destOrd="0" presId="urn:microsoft.com/office/officeart/2018/5/layout/IconLeafLabelList"/>
    <dgm:cxn modelId="{58111A3A-1337-41DE-852D-F8F4467D8DB1}" type="presParOf" srcId="{604D319F-A7FF-4625-9EAA-D0A3BB79C363}" destId="{064811A5-D500-4D2C-A3A1-6DFC2C036C11}" srcOrd="3" destOrd="0" presId="urn:microsoft.com/office/officeart/2018/5/layout/IconLeafLabelList"/>
    <dgm:cxn modelId="{A1089AB5-59D4-4771-966D-1F99C8C6E836}" type="presParOf" srcId="{123CF2AD-F721-4A63-8B26-68F2054793B1}" destId="{FF89A2ED-F19D-4C26-AF62-B2AA7C4EFBC5}" srcOrd="1" destOrd="0" presId="urn:microsoft.com/office/officeart/2018/5/layout/IconLeafLabelList"/>
    <dgm:cxn modelId="{E3522D4B-088E-4A6C-B1A0-5CDCE78BFBB5}" type="presParOf" srcId="{123CF2AD-F721-4A63-8B26-68F2054793B1}" destId="{F6690AA6-9AD9-47FB-8C6F-82ADA0086AE2}" srcOrd="2" destOrd="0" presId="urn:microsoft.com/office/officeart/2018/5/layout/IconLeafLabelList"/>
    <dgm:cxn modelId="{A943C971-CDAB-4B72-8506-7129EAD994EC}" type="presParOf" srcId="{F6690AA6-9AD9-47FB-8C6F-82ADA0086AE2}" destId="{E8CBFFF5-FD58-4B6C-A17F-39924EBEE78E}" srcOrd="0" destOrd="0" presId="urn:microsoft.com/office/officeart/2018/5/layout/IconLeafLabelList"/>
    <dgm:cxn modelId="{CE2CAD4E-AD84-4BCA-9E70-C6DD0AF1595F}" type="presParOf" srcId="{F6690AA6-9AD9-47FB-8C6F-82ADA0086AE2}" destId="{CBC5ECE9-0419-4F5A-A632-AE82D1C834D5}" srcOrd="1" destOrd="0" presId="urn:microsoft.com/office/officeart/2018/5/layout/IconLeafLabelList"/>
    <dgm:cxn modelId="{7591700B-84E1-4693-9CEB-D8FB7F1A867E}" type="presParOf" srcId="{F6690AA6-9AD9-47FB-8C6F-82ADA0086AE2}" destId="{AC3310A6-DE92-453E-AA1C-09972378725E}" srcOrd="2" destOrd="0" presId="urn:microsoft.com/office/officeart/2018/5/layout/IconLeafLabelList"/>
    <dgm:cxn modelId="{0853A5C4-5438-49CF-8F8B-51DF57EE1541}" type="presParOf" srcId="{F6690AA6-9AD9-47FB-8C6F-82ADA0086AE2}" destId="{EF2962DD-56CF-4072-A0F5-64ACD2453825}" srcOrd="3" destOrd="0" presId="urn:microsoft.com/office/officeart/2018/5/layout/IconLeafLabelList"/>
    <dgm:cxn modelId="{C6E2C943-5565-4E52-B11C-24156E254984}" type="presParOf" srcId="{123CF2AD-F721-4A63-8B26-68F2054793B1}" destId="{8B46D5EB-BBCD-4243-A4A6-D402791628B4}" srcOrd="3" destOrd="0" presId="urn:microsoft.com/office/officeart/2018/5/layout/IconLeafLabelList"/>
    <dgm:cxn modelId="{C5DED50D-E9E2-4197-84FF-F1126C7CA5F9}" type="presParOf" srcId="{123CF2AD-F721-4A63-8B26-68F2054793B1}" destId="{CC13F359-4D9C-4FC1-A494-807CE61101AA}" srcOrd="4" destOrd="0" presId="urn:microsoft.com/office/officeart/2018/5/layout/IconLeafLabelList"/>
    <dgm:cxn modelId="{39755A6C-A098-447E-A48A-6A07EF16851A}" type="presParOf" srcId="{CC13F359-4D9C-4FC1-A494-807CE61101AA}" destId="{601098F1-DED4-47F3-A67E-AF9F26B7A7D0}" srcOrd="0" destOrd="0" presId="urn:microsoft.com/office/officeart/2018/5/layout/IconLeafLabelList"/>
    <dgm:cxn modelId="{542F5A6B-EB7B-417B-B86C-4A6E64053D98}" type="presParOf" srcId="{CC13F359-4D9C-4FC1-A494-807CE61101AA}" destId="{64CD443F-098A-4525-9015-1CB1EFFA1BD0}" srcOrd="1" destOrd="0" presId="urn:microsoft.com/office/officeart/2018/5/layout/IconLeafLabelList"/>
    <dgm:cxn modelId="{7AC134B5-E6A4-457A-9919-E24B021C8139}" type="presParOf" srcId="{CC13F359-4D9C-4FC1-A494-807CE61101AA}" destId="{492226C0-CA72-401C-A049-D85D32855EDF}" srcOrd="2" destOrd="0" presId="urn:microsoft.com/office/officeart/2018/5/layout/IconLeafLabelList"/>
    <dgm:cxn modelId="{1F98B92E-EEDF-4749-8DD6-6D08909B2480}" type="presParOf" srcId="{CC13F359-4D9C-4FC1-A494-807CE61101AA}" destId="{D317E33A-9E46-4A6E-B920-536000CB6858}" srcOrd="3" destOrd="0" presId="urn:microsoft.com/office/officeart/2018/5/layout/IconLeafLabelList"/>
    <dgm:cxn modelId="{7854F005-2F18-4047-BC90-1E83D6D8D396}" type="presParOf" srcId="{123CF2AD-F721-4A63-8B26-68F2054793B1}" destId="{DE816B3E-373A-4DD6-B0CE-9551970CF186}" srcOrd="5" destOrd="0" presId="urn:microsoft.com/office/officeart/2018/5/layout/IconLeafLabelList"/>
    <dgm:cxn modelId="{ACE30C5A-6EFB-4190-8FC1-894921271C7A}" type="presParOf" srcId="{123CF2AD-F721-4A63-8B26-68F2054793B1}" destId="{F7CC1652-2A87-4D55-93CE-D36996CE746F}" srcOrd="6" destOrd="0" presId="urn:microsoft.com/office/officeart/2018/5/layout/IconLeafLabelList"/>
    <dgm:cxn modelId="{DE3621C3-24D1-407E-BE41-5568A10CF5EF}" type="presParOf" srcId="{F7CC1652-2A87-4D55-93CE-D36996CE746F}" destId="{5E87B146-D0C3-4888-8024-125D5593E990}" srcOrd="0" destOrd="0" presId="urn:microsoft.com/office/officeart/2018/5/layout/IconLeafLabelList"/>
    <dgm:cxn modelId="{03D7B618-D540-45C4-8849-94A8A44A1B2B}" type="presParOf" srcId="{F7CC1652-2A87-4D55-93CE-D36996CE746F}" destId="{94101F3E-5E0D-4695-98A0-55E92C397521}" srcOrd="1" destOrd="0" presId="urn:microsoft.com/office/officeart/2018/5/layout/IconLeafLabelList"/>
    <dgm:cxn modelId="{3B11B09C-B470-4D12-93D6-81C777707CEE}" type="presParOf" srcId="{F7CC1652-2A87-4D55-93CE-D36996CE746F}" destId="{571457DE-CAC0-457B-A08D-51BEA25D80EF}" srcOrd="2" destOrd="0" presId="urn:microsoft.com/office/officeart/2018/5/layout/IconLeafLabelList"/>
    <dgm:cxn modelId="{F73CBE15-0089-4487-8D07-43DAC39E91A3}" type="presParOf" srcId="{F7CC1652-2A87-4D55-93CE-D36996CE746F}" destId="{940A6BFB-CC13-4F3A-B60D-E0805A2B845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D6677C-5A5A-4730-83CB-47597EF504E3}"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3FCB2153-5F40-4489-8455-440189BB0752}">
      <dgm:prSet/>
      <dgm:spPr/>
      <dgm:t>
        <a:bodyPr/>
        <a:lstStyle/>
        <a:p>
          <a:pPr>
            <a:lnSpc>
              <a:spcPct val="100000"/>
            </a:lnSpc>
          </a:pPr>
          <a:r>
            <a:rPr lang="en-US" dirty="0"/>
            <a:t>• Improved efficiency</a:t>
          </a:r>
        </a:p>
      </dgm:t>
    </dgm:pt>
    <dgm:pt modelId="{04EDF468-129D-4C87-A44D-D358CEB17662}" type="parTrans" cxnId="{4716AB91-C656-4BE7-9A84-54132A8D6414}">
      <dgm:prSet/>
      <dgm:spPr/>
      <dgm:t>
        <a:bodyPr/>
        <a:lstStyle/>
        <a:p>
          <a:endParaRPr lang="en-US"/>
        </a:p>
      </dgm:t>
    </dgm:pt>
    <dgm:pt modelId="{5D454718-C947-4B08-BAC8-CC4BE686BC67}" type="sibTrans" cxnId="{4716AB91-C656-4BE7-9A84-54132A8D6414}">
      <dgm:prSet/>
      <dgm:spPr/>
      <dgm:t>
        <a:bodyPr/>
        <a:lstStyle/>
        <a:p>
          <a:endParaRPr lang="en-US"/>
        </a:p>
      </dgm:t>
    </dgm:pt>
    <dgm:pt modelId="{C971FA12-29C9-43F2-A876-0F0239CA1EAA}">
      <dgm:prSet/>
      <dgm:spPr/>
      <dgm:t>
        <a:bodyPr/>
        <a:lstStyle/>
        <a:p>
          <a:pPr>
            <a:lnSpc>
              <a:spcPct val="100000"/>
            </a:lnSpc>
          </a:pPr>
          <a:r>
            <a:rPr lang="en-US"/>
            <a:t>• Supports preventative care</a:t>
          </a:r>
        </a:p>
      </dgm:t>
    </dgm:pt>
    <dgm:pt modelId="{B88E8165-BF12-4CBC-8C5B-06000A4F44D9}" type="parTrans" cxnId="{53D48034-32F3-4D1F-B4DC-B613DC9CE479}">
      <dgm:prSet/>
      <dgm:spPr/>
      <dgm:t>
        <a:bodyPr/>
        <a:lstStyle/>
        <a:p>
          <a:endParaRPr lang="en-US"/>
        </a:p>
      </dgm:t>
    </dgm:pt>
    <dgm:pt modelId="{6EB802A5-3508-4FFD-B932-65C55333F852}" type="sibTrans" cxnId="{53D48034-32F3-4D1F-B4DC-B613DC9CE479}">
      <dgm:prSet/>
      <dgm:spPr/>
      <dgm:t>
        <a:bodyPr/>
        <a:lstStyle/>
        <a:p>
          <a:endParaRPr lang="en-US"/>
        </a:p>
      </dgm:t>
    </dgm:pt>
    <dgm:pt modelId="{E5E35D6F-6BE9-4ED1-87AA-5D5A2AC36D51}">
      <dgm:prSet/>
      <dgm:spPr/>
      <dgm:t>
        <a:bodyPr/>
        <a:lstStyle/>
        <a:p>
          <a:pPr>
            <a:lnSpc>
              <a:spcPct val="100000"/>
            </a:lnSpc>
          </a:pPr>
          <a:r>
            <a:rPr lang="en-US" dirty="0"/>
            <a:t>• Benefits depend on funding and infrastructure</a:t>
          </a:r>
        </a:p>
      </dgm:t>
    </dgm:pt>
    <dgm:pt modelId="{8F8F1B3D-5F63-436B-B206-E6C74EF31D86}" type="parTrans" cxnId="{4BE335A9-0A25-45F9-ACD8-9D93C42AA62B}">
      <dgm:prSet/>
      <dgm:spPr/>
      <dgm:t>
        <a:bodyPr/>
        <a:lstStyle/>
        <a:p>
          <a:endParaRPr lang="en-US"/>
        </a:p>
      </dgm:t>
    </dgm:pt>
    <dgm:pt modelId="{0BEB5D6A-4DE9-42FD-859F-4E58F164B0AF}" type="sibTrans" cxnId="{4BE335A9-0A25-45F9-ACD8-9D93C42AA62B}">
      <dgm:prSet/>
      <dgm:spPr/>
      <dgm:t>
        <a:bodyPr/>
        <a:lstStyle/>
        <a:p>
          <a:endParaRPr lang="en-US"/>
        </a:p>
      </dgm:t>
    </dgm:pt>
    <dgm:pt modelId="{244ADD7D-E389-4DE5-B65C-8658ABA3780E}" type="pres">
      <dgm:prSet presAssocID="{AED6677C-5A5A-4730-83CB-47597EF504E3}" presName="root" presStyleCnt="0">
        <dgm:presLayoutVars>
          <dgm:dir/>
          <dgm:resizeHandles val="exact"/>
        </dgm:presLayoutVars>
      </dgm:prSet>
      <dgm:spPr/>
    </dgm:pt>
    <dgm:pt modelId="{5844AC56-F345-481E-A509-932A39A811A8}" type="pres">
      <dgm:prSet presAssocID="{3FCB2153-5F40-4489-8455-440189BB0752}" presName="compNode" presStyleCnt="0"/>
      <dgm:spPr/>
    </dgm:pt>
    <dgm:pt modelId="{FAB0B5EF-BF4F-43F5-81A1-10CE2CCD3CF1}" type="pres">
      <dgm:prSet presAssocID="{3FCB2153-5F40-4489-8455-440189BB0752}" presName="bgRect" presStyleLbl="bgShp" presStyleIdx="0" presStyleCnt="3"/>
      <dgm:spPr/>
    </dgm:pt>
    <dgm:pt modelId="{4D6A9CF5-3082-4FB0-9812-E4A03F539C71}" type="pres">
      <dgm:prSet presAssocID="{3FCB2153-5F40-4489-8455-440189BB075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6C6CD889-32B8-4A94-9F10-03384AF97F84}" type="pres">
      <dgm:prSet presAssocID="{3FCB2153-5F40-4489-8455-440189BB0752}" presName="spaceRect" presStyleCnt="0"/>
      <dgm:spPr/>
    </dgm:pt>
    <dgm:pt modelId="{7C4E0DB3-1814-4E3A-90A6-F13D91FC5F97}" type="pres">
      <dgm:prSet presAssocID="{3FCB2153-5F40-4489-8455-440189BB0752}" presName="parTx" presStyleLbl="revTx" presStyleIdx="0" presStyleCnt="3">
        <dgm:presLayoutVars>
          <dgm:chMax val="0"/>
          <dgm:chPref val="0"/>
        </dgm:presLayoutVars>
      </dgm:prSet>
      <dgm:spPr/>
    </dgm:pt>
    <dgm:pt modelId="{79F7ED72-5740-4A68-921E-A75A0F229B9D}" type="pres">
      <dgm:prSet presAssocID="{5D454718-C947-4B08-BAC8-CC4BE686BC67}" presName="sibTrans" presStyleCnt="0"/>
      <dgm:spPr/>
    </dgm:pt>
    <dgm:pt modelId="{C85C942C-CACB-450B-B5AA-3146126B3B3D}" type="pres">
      <dgm:prSet presAssocID="{C971FA12-29C9-43F2-A876-0F0239CA1EAA}" presName="compNode" presStyleCnt="0"/>
      <dgm:spPr/>
    </dgm:pt>
    <dgm:pt modelId="{AE305B00-EDAF-4687-B888-E8AA93CBFCFC}" type="pres">
      <dgm:prSet presAssocID="{C971FA12-29C9-43F2-A876-0F0239CA1EAA}" presName="bgRect" presStyleLbl="bgShp" presStyleIdx="1" presStyleCnt="3"/>
      <dgm:spPr/>
    </dgm:pt>
    <dgm:pt modelId="{43ABEE13-62AB-4E5D-8634-2702A77B1519}" type="pres">
      <dgm:prSet presAssocID="{C971FA12-29C9-43F2-A876-0F0239CA1EA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E7A967F-4F0D-4F41-B1CF-87312DDC58A0}" type="pres">
      <dgm:prSet presAssocID="{C971FA12-29C9-43F2-A876-0F0239CA1EAA}" presName="spaceRect" presStyleCnt="0"/>
      <dgm:spPr/>
    </dgm:pt>
    <dgm:pt modelId="{BBEFB82E-9ABA-4109-9A07-6A47A9BCC643}" type="pres">
      <dgm:prSet presAssocID="{C971FA12-29C9-43F2-A876-0F0239CA1EAA}" presName="parTx" presStyleLbl="revTx" presStyleIdx="1" presStyleCnt="3">
        <dgm:presLayoutVars>
          <dgm:chMax val="0"/>
          <dgm:chPref val="0"/>
        </dgm:presLayoutVars>
      </dgm:prSet>
      <dgm:spPr/>
    </dgm:pt>
    <dgm:pt modelId="{905232BF-40E6-43C8-9048-21F04DCDC6C7}" type="pres">
      <dgm:prSet presAssocID="{6EB802A5-3508-4FFD-B932-65C55333F852}" presName="sibTrans" presStyleCnt="0"/>
      <dgm:spPr/>
    </dgm:pt>
    <dgm:pt modelId="{7BA83DC1-63AC-4B9A-BA12-DE99C64EC1E0}" type="pres">
      <dgm:prSet presAssocID="{E5E35D6F-6BE9-4ED1-87AA-5D5A2AC36D51}" presName="compNode" presStyleCnt="0"/>
      <dgm:spPr/>
    </dgm:pt>
    <dgm:pt modelId="{4E043845-7696-4951-AB21-DE94182CCF49}" type="pres">
      <dgm:prSet presAssocID="{E5E35D6F-6BE9-4ED1-87AA-5D5A2AC36D51}" presName="bgRect" presStyleLbl="bgShp" presStyleIdx="2" presStyleCnt="3"/>
      <dgm:spPr/>
    </dgm:pt>
    <dgm:pt modelId="{0B0353E9-B399-45B1-B44B-CB2B914210AE}" type="pres">
      <dgm:prSet presAssocID="{E5E35D6F-6BE9-4ED1-87AA-5D5A2AC36D5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llar"/>
        </a:ext>
      </dgm:extLst>
    </dgm:pt>
    <dgm:pt modelId="{29F4A41A-D23D-413F-82A3-489C166B6ABA}" type="pres">
      <dgm:prSet presAssocID="{E5E35D6F-6BE9-4ED1-87AA-5D5A2AC36D51}" presName="spaceRect" presStyleCnt="0"/>
      <dgm:spPr/>
    </dgm:pt>
    <dgm:pt modelId="{A4BBF7B0-E1BA-499F-B89E-FB124098FDF6}" type="pres">
      <dgm:prSet presAssocID="{E5E35D6F-6BE9-4ED1-87AA-5D5A2AC36D51}" presName="parTx" presStyleLbl="revTx" presStyleIdx="2" presStyleCnt="3">
        <dgm:presLayoutVars>
          <dgm:chMax val="0"/>
          <dgm:chPref val="0"/>
        </dgm:presLayoutVars>
      </dgm:prSet>
      <dgm:spPr/>
    </dgm:pt>
  </dgm:ptLst>
  <dgm:cxnLst>
    <dgm:cxn modelId="{82F60F14-A5F8-48E2-9D83-0BA669A6CD8F}" type="presOf" srcId="{E5E35D6F-6BE9-4ED1-87AA-5D5A2AC36D51}" destId="{A4BBF7B0-E1BA-499F-B89E-FB124098FDF6}" srcOrd="0" destOrd="0" presId="urn:microsoft.com/office/officeart/2018/2/layout/IconVerticalSolidList"/>
    <dgm:cxn modelId="{53D48034-32F3-4D1F-B4DC-B613DC9CE479}" srcId="{AED6677C-5A5A-4730-83CB-47597EF504E3}" destId="{C971FA12-29C9-43F2-A876-0F0239CA1EAA}" srcOrd="1" destOrd="0" parTransId="{B88E8165-BF12-4CBC-8C5B-06000A4F44D9}" sibTransId="{6EB802A5-3508-4FFD-B932-65C55333F852}"/>
    <dgm:cxn modelId="{ED621F6C-A564-4660-B8E5-8C33CBF75FAE}" type="presOf" srcId="{3FCB2153-5F40-4489-8455-440189BB0752}" destId="{7C4E0DB3-1814-4E3A-90A6-F13D91FC5F97}" srcOrd="0" destOrd="0" presId="urn:microsoft.com/office/officeart/2018/2/layout/IconVerticalSolidList"/>
    <dgm:cxn modelId="{8A4F3181-7477-45B4-BFBD-BDC23F92C697}" type="presOf" srcId="{C971FA12-29C9-43F2-A876-0F0239CA1EAA}" destId="{BBEFB82E-9ABA-4109-9A07-6A47A9BCC643}" srcOrd="0" destOrd="0" presId="urn:microsoft.com/office/officeart/2018/2/layout/IconVerticalSolidList"/>
    <dgm:cxn modelId="{4716AB91-C656-4BE7-9A84-54132A8D6414}" srcId="{AED6677C-5A5A-4730-83CB-47597EF504E3}" destId="{3FCB2153-5F40-4489-8455-440189BB0752}" srcOrd="0" destOrd="0" parTransId="{04EDF468-129D-4C87-A44D-D358CEB17662}" sibTransId="{5D454718-C947-4B08-BAC8-CC4BE686BC67}"/>
    <dgm:cxn modelId="{4BE335A9-0A25-45F9-ACD8-9D93C42AA62B}" srcId="{AED6677C-5A5A-4730-83CB-47597EF504E3}" destId="{E5E35D6F-6BE9-4ED1-87AA-5D5A2AC36D51}" srcOrd="2" destOrd="0" parTransId="{8F8F1B3D-5F63-436B-B206-E6C74EF31D86}" sibTransId="{0BEB5D6A-4DE9-42FD-859F-4E58F164B0AF}"/>
    <dgm:cxn modelId="{129F79F4-476B-4C78-8DDD-F377A23DF620}" type="presOf" srcId="{AED6677C-5A5A-4730-83CB-47597EF504E3}" destId="{244ADD7D-E389-4DE5-B65C-8658ABA3780E}" srcOrd="0" destOrd="0" presId="urn:microsoft.com/office/officeart/2018/2/layout/IconVerticalSolidList"/>
    <dgm:cxn modelId="{A2305479-6CAE-463F-AB7C-01FDD98A4E70}" type="presParOf" srcId="{244ADD7D-E389-4DE5-B65C-8658ABA3780E}" destId="{5844AC56-F345-481E-A509-932A39A811A8}" srcOrd="0" destOrd="0" presId="urn:microsoft.com/office/officeart/2018/2/layout/IconVerticalSolidList"/>
    <dgm:cxn modelId="{668365D3-537C-4B99-BBDC-DDCAF0F16E46}" type="presParOf" srcId="{5844AC56-F345-481E-A509-932A39A811A8}" destId="{FAB0B5EF-BF4F-43F5-81A1-10CE2CCD3CF1}" srcOrd="0" destOrd="0" presId="urn:microsoft.com/office/officeart/2018/2/layout/IconVerticalSolidList"/>
    <dgm:cxn modelId="{C17F6FF6-057E-4C09-9E6D-F3CE28C6AA1A}" type="presParOf" srcId="{5844AC56-F345-481E-A509-932A39A811A8}" destId="{4D6A9CF5-3082-4FB0-9812-E4A03F539C71}" srcOrd="1" destOrd="0" presId="urn:microsoft.com/office/officeart/2018/2/layout/IconVerticalSolidList"/>
    <dgm:cxn modelId="{B6BF51EE-FFC9-4DDA-A5FF-358B1E13A216}" type="presParOf" srcId="{5844AC56-F345-481E-A509-932A39A811A8}" destId="{6C6CD889-32B8-4A94-9F10-03384AF97F84}" srcOrd="2" destOrd="0" presId="urn:microsoft.com/office/officeart/2018/2/layout/IconVerticalSolidList"/>
    <dgm:cxn modelId="{69810854-AADC-4551-9518-3D4FBE60A70B}" type="presParOf" srcId="{5844AC56-F345-481E-A509-932A39A811A8}" destId="{7C4E0DB3-1814-4E3A-90A6-F13D91FC5F97}" srcOrd="3" destOrd="0" presId="urn:microsoft.com/office/officeart/2018/2/layout/IconVerticalSolidList"/>
    <dgm:cxn modelId="{1CE8B4E7-BEFC-4D6A-88B2-712706E55E2F}" type="presParOf" srcId="{244ADD7D-E389-4DE5-B65C-8658ABA3780E}" destId="{79F7ED72-5740-4A68-921E-A75A0F229B9D}" srcOrd="1" destOrd="0" presId="urn:microsoft.com/office/officeart/2018/2/layout/IconVerticalSolidList"/>
    <dgm:cxn modelId="{F8B2D442-6B2C-425D-B105-627CAF3AB5F8}" type="presParOf" srcId="{244ADD7D-E389-4DE5-B65C-8658ABA3780E}" destId="{C85C942C-CACB-450B-B5AA-3146126B3B3D}" srcOrd="2" destOrd="0" presId="urn:microsoft.com/office/officeart/2018/2/layout/IconVerticalSolidList"/>
    <dgm:cxn modelId="{3BE1FA3F-7E3E-47A7-9F37-6389449EDA80}" type="presParOf" srcId="{C85C942C-CACB-450B-B5AA-3146126B3B3D}" destId="{AE305B00-EDAF-4687-B888-E8AA93CBFCFC}" srcOrd="0" destOrd="0" presId="urn:microsoft.com/office/officeart/2018/2/layout/IconVerticalSolidList"/>
    <dgm:cxn modelId="{C0FD49D4-5DD2-442D-8844-B6F89529B601}" type="presParOf" srcId="{C85C942C-CACB-450B-B5AA-3146126B3B3D}" destId="{43ABEE13-62AB-4E5D-8634-2702A77B1519}" srcOrd="1" destOrd="0" presId="urn:microsoft.com/office/officeart/2018/2/layout/IconVerticalSolidList"/>
    <dgm:cxn modelId="{45584607-C453-4D92-82E9-C4BA084DBB25}" type="presParOf" srcId="{C85C942C-CACB-450B-B5AA-3146126B3B3D}" destId="{5E7A967F-4F0D-4F41-B1CF-87312DDC58A0}" srcOrd="2" destOrd="0" presId="urn:microsoft.com/office/officeart/2018/2/layout/IconVerticalSolidList"/>
    <dgm:cxn modelId="{42D043B8-FC3E-4910-86A8-4C5FAE1FCCBB}" type="presParOf" srcId="{C85C942C-CACB-450B-B5AA-3146126B3B3D}" destId="{BBEFB82E-9ABA-4109-9A07-6A47A9BCC643}" srcOrd="3" destOrd="0" presId="urn:microsoft.com/office/officeart/2018/2/layout/IconVerticalSolidList"/>
    <dgm:cxn modelId="{57FA0FA6-24AE-4793-81B3-E8746915A40C}" type="presParOf" srcId="{244ADD7D-E389-4DE5-B65C-8658ABA3780E}" destId="{905232BF-40E6-43C8-9048-21F04DCDC6C7}" srcOrd="3" destOrd="0" presId="urn:microsoft.com/office/officeart/2018/2/layout/IconVerticalSolidList"/>
    <dgm:cxn modelId="{A67B94DD-DC66-4931-8EF0-AC1D4FB70430}" type="presParOf" srcId="{244ADD7D-E389-4DE5-B65C-8658ABA3780E}" destId="{7BA83DC1-63AC-4B9A-BA12-DE99C64EC1E0}" srcOrd="4" destOrd="0" presId="urn:microsoft.com/office/officeart/2018/2/layout/IconVerticalSolidList"/>
    <dgm:cxn modelId="{038A3A0B-6F28-4E7A-B6DD-DA1FE3AEE0F9}" type="presParOf" srcId="{7BA83DC1-63AC-4B9A-BA12-DE99C64EC1E0}" destId="{4E043845-7696-4951-AB21-DE94182CCF49}" srcOrd="0" destOrd="0" presId="urn:microsoft.com/office/officeart/2018/2/layout/IconVerticalSolidList"/>
    <dgm:cxn modelId="{675FA3C9-926F-4074-A9FD-F6D206BE5AA9}" type="presParOf" srcId="{7BA83DC1-63AC-4B9A-BA12-DE99C64EC1E0}" destId="{0B0353E9-B399-45B1-B44B-CB2B914210AE}" srcOrd="1" destOrd="0" presId="urn:microsoft.com/office/officeart/2018/2/layout/IconVerticalSolidList"/>
    <dgm:cxn modelId="{79C12389-8295-4522-B798-F8EB868C8C58}" type="presParOf" srcId="{7BA83DC1-63AC-4B9A-BA12-DE99C64EC1E0}" destId="{29F4A41A-D23D-413F-82A3-489C166B6ABA}" srcOrd="2" destOrd="0" presId="urn:microsoft.com/office/officeart/2018/2/layout/IconVerticalSolidList"/>
    <dgm:cxn modelId="{7DAAD2BF-F3EE-431A-8783-E86E31FC8A7A}" type="presParOf" srcId="{7BA83DC1-63AC-4B9A-BA12-DE99C64EC1E0}" destId="{A4BBF7B0-E1BA-499F-B89E-FB124098FD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FAA89C1-F9DD-4D43-B144-D320ED4E15E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E411AD3-2546-4DDA-8BD7-14C2CDDC2B61}">
      <dgm:prSet/>
      <dgm:spPr/>
      <dgm:t>
        <a:bodyPr/>
        <a:lstStyle/>
        <a:p>
          <a:pPr>
            <a:lnSpc>
              <a:spcPct val="100000"/>
            </a:lnSpc>
            <a:defRPr cap="all"/>
          </a:pPr>
          <a:r>
            <a:rPr lang="en-US"/>
            <a:t>• Greater independence</a:t>
          </a:r>
        </a:p>
      </dgm:t>
    </dgm:pt>
    <dgm:pt modelId="{6A9C8574-0864-493D-BE51-E14887A7A4A2}" type="parTrans" cxnId="{EE3BA3B3-8878-4B8F-95B8-2190B62B2DC8}">
      <dgm:prSet/>
      <dgm:spPr/>
      <dgm:t>
        <a:bodyPr/>
        <a:lstStyle/>
        <a:p>
          <a:endParaRPr lang="en-US"/>
        </a:p>
      </dgm:t>
    </dgm:pt>
    <dgm:pt modelId="{86540277-6076-4C78-9071-06CE51D21494}" type="sibTrans" cxnId="{EE3BA3B3-8878-4B8F-95B8-2190B62B2DC8}">
      <dgm:prSet/>
      <dgm:spPr/>
      <dgm:t>
        <a:bodyPr/>
        <a:lstStyle/>
        <a:p>
          <a:endParaRPr lang="en-US"/>
        </a:p>
      </dgm:t>
    </dgm:pt>
    <dgm:pt modelId="{0336BB0D-670A-46A6-B9DD-DD05FFEBF383}">
      <dgm:prSet/>
      <dgm:spPr/>
      <dgm:t>
        <a:bodyPr/>
        <a:lstStyle/>
        <a:p>
          <a:pPr>
            <a:lnSpc>
              <a:spcPct val="100000"/>
            </a:lnSpc>
            <a:defRPr cap="all"/>
          </a:pPr>
          <a:r>
            <a:rPr lang="en-US"/>
            <a:t>• Improved diabetes management</a:t>
          </a:r>
        </a:p>
      </dgm:t>
    </dgm:pt>
    <dgm:pt modelId="{3CC5B802-E61C-4C37-AFEA-941AE0BA0CC2}" type="parTrans" cxnId="{B2E64373-5755-4EF4-B89D-D0E2E6D506DF}">
      <dgm:prSet/>
      <dgm:spPr/>
      <dgm:t>
        <a:bodyPr/>
        <a:lstStyle/>
        <a:p>
          <a:endParaRPr lang="en-US"/>
        </a:p>
      </dgm:t>
    </dgm:pt>
    <dgm:pt modelId="{EF42959A-1D97-4EF9-845B-9EE988462C65}" type="sibTrans" cxnId="{B2E64373-5755-4EF4-B89D-D0E2E6D506DF}">
      <dgm:prSet/>
      <dgm:spPr/>
      <dgm:t>
        <a:bodyPr/>
        <a:lstStyle/>
        <a:p>
          <a:endParaRPr lang="en-US"/>
        </a:p>
      </dgm:t>
    </dgm:pt>
    <dgm:pt modelId="{A115D0E8-C67F-4DE1-8194-C426DB80C638}">
      <dgm:prSet/>
      <dgm:spPr/>
      <dgm:t>
        <a:bodyPr/>
        <a:lstStyle/>
        <a:p>
          <a:pPr>
            <a:lnSpc>
              <a:spcPct val="100000"/>
            </a:lnSpc>
            <a:defRPr cap="all"/>
          </a:pPr>
          <a:r>
            <a:rPr lang="en-US" dirty="0"/>
            <a:t>• Better quality of life</a:t>
          </a:r>
        </a:p>
      </dgm:t>
    </dgm:pt>
    <dgm:pt modelId="{8993C6C4-4D9B-403A-B75F-30512AB8B3A2}" type="parTrans" cxnId="{3E482D9D-2F66-4893-8E0E-EC982072F3B2}">
      <dgm:prSet/>
      <dgm:spPr/>
      <dgm:t>
        <a:bodyPr/>
        <a:lstStyle/>
        <a:p>
          <a:endParaRPr lang="en-US"/>
        </a:p>
      </dgm:t>
    </dgm:pt>
    <dgm:pt modelId="{B7DEAB37-A919-494C-AAA2-F73E16D95628}" type="sibTrans" cxnId="{3E482D9D-2F66-4893-8E0E-EC982072F3B2}">
      <dgm:prSet/>
      <dgm:spPr/>
      <dgm:t>
        <a:bodyPr/>
        <a:lstStyle/>
        <a:p>
          <a:endParaRPr lang="en-US"/>
        </a:p>
      </dgm:t>
    </dgm:pt>
    <dgm:pt modelId="{61EE4458-6C88-44B5-B266-20FFCEB14906}" type="pres">
      <dgm:prSet presAssocID="{AFAA89C1-F9DD-4D43-B144-D320ED4E15EF}" presName="root" presStyleCnt="0">
        <dgm:presLayoutVars>
          <dgm:dir/>
          <dgm:resizeHandles val="exact"/>
        </dgm:presLayoutVars>
      </dgm:prSet>
      <dgm:spPr/>
    </dgm:pt>
    <dgm:pt modelId="{A481C7A1-1AA5-4CAF-87B2-6923C3C29574}" type="pres">
      <dgm:prSet presAssocID="{FE411AD3-2546-4DDA-8BD7-14C2CDDC2B61}" presName="compNode" presStyleCnt="0"/>
      <dgm:spPr/>
    </dgm:pt>
    <dgm:pt modelId="{4BDB53DE-2620-4AE4-A658-BB998F8F2029}" type="pres">
      <dgm:prSet presAssocID="{FE411AD3-2546-4DDA-8BD7-14C2CDDC2B61}" presName="iconBgRect" presStyleLbl="bgShp" presStyleIdx="0" presStyleCnt="3"/>
      <dgm:spPr>
        <a:prstGeom prst="round2DiagRect">
          <a:avLst>
            <a:gd name="adj1" fmla="val 29727"/>
            <a:gd name="adj2" fmla="val 0"/>
          </a:avLst>
        </a:prstGeom>
      </dgm:spPr>
    </dgm:pt>
    <dgm:pt modelId="{B66254A5-CD1A-47D1-8FA0-B5946D543B9F}" type="pres">
      <dgm:prSet presAssocID="{FE411AD3-2546-4DDA-8BD7-14C2CDDC2B6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stle scene"/>
        </a:ext>
      </dgm:extLst>
    </dgm:pt>
    <dgm:pt modelId="{2BFFFF6D-B6F2-4B3F-B513-139B31178E3D}" type="pres">
      <dgm:prSet presAssocID="{FE411AD3-2546-4DDA-8BD7-14C2CDDC2B61}" presName="spaceRect" presStyleCnt="0"/>
      <dgm:spPr/>
    </dgm:pt>
    <dgm:pt modelId="{4E65F84D-4828-45FF-B202-EC2CD4D95DF2}" type="pres">
      <dgm:prSet presAssocID="{FE411AD3-2546-4DDA-8BD7-14C2CDDC2B61}" presName="textRect" presStyleLbl="revTx" presStyleIdx="0" presStyleCnt="3">
        <dgm:presLayoutVars>
          <dgm:chMax val="1"/>
          <dgm:chPref val="1"/>
        </dgm:presLayoutVars>
      </dgm:prSet>
      <dgm:spPr/>
    </dgm:pt>
    <dgm:pt modelId="{FE6D9237-98C4-4CEA-9508-AD60E3CA1B3D}" type="pres">
      <dgm:prSet presAssocID="{86540277-6076-4C78-9071-06CE51D21494}" presName="sibTrans" presStyleCnt="0"/>
      <dgm:spPr/>
    </dgm:pt>
    <dgm:pt modelId="{C940A5AE-CE33-40A7-B445-98C0D516107B}" type="pres">
      <dgm:prSet presAssocID="{0336BB0D-670A-46A6-B9DD-DD05FFEBF383}" presName="compNode" presStyleCnt="0"/>
      <dgm:spPr/>
    </dgm:pt>
    <dgm:pt modelId="{786F58F5-4DFB-4F9C-8306-FB152427AD08}" type="pres">
      <dgm:prSet presAssocID="{0336BB0D-670A-46A6-B9DD-DD05FFEBF383}" presName="iconBgRect" presStyleLbl="bgShp" presStyleIdx="1" presStyleCnt="3"/>
      <dgm:spPr>
        <a:prstGeom prst="round2DiagRect">
          <a:avLst>
            <a:gd name="adj1" fmla="val 29727"/>
            <a:gd name="adj2" fmla="val 0"/>
          </a:avLst>
        </a:prstGeom>
      </dgm:spPr>
    </dgm:pt>
    <dgm:pt modelId="{05813405-3404-4247-90B6-CDBCE1CD3476}" type="pres">
      <dgm:prSet presAssocID="{0336BB0D-670A-46A6-B9DD-DD05FFEBF38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D219F83F-28F7-4FF2-96D3-A222D3716478}" type="pres">
      <dgm:prSet presAssocID="{0336BB0D-670A-46A6-B9DD-DD05FFEBF383}" presName="spaceRect" presStyleCnt="0"/>
      <dgm:spPr/>
    </dgm:pt>
    <dgm:pt modelId="{2594B3C4-7B05-42E8-AFB9-2DC293AC4255}" type="pres">
      <dgm:prSet presAssocID="{0336BB0D-670A-46A6-B9DD-DD05FFEBF383}" presName="textRect" presStyleLbl="revTx" presStyleIdx="1" presStyleCnt="3">
        <dgm:presLayoutVars>
          <dgm:chMax val="1"/>
          <dgm:chPref val="1"/>
        </dgm:presLayoutVars>
      </dgm:prSet>
      <dgm:spPr/>
    </dgm:pt>
    <dgm:pt modelId="{17336990-F3C5-472F-8C3F-EB8032C0C070}" type="pres">
      <dgm:prSet presAssocID="{EF42959A-1D97-4EF9-845B-9EE988462C65}" presName="sibTrans" presStyleCnt="0"/>
      <dgm:spPr/>
    </dgm:pt>
    <dgm:pt modelId="{25C13579-FFBE-4487-BD4C-C2969A1A7307}" type="pres">
      <dgm:prSet presAssocID="{A115D0E8-C67F-4DE1-8194-C426DB80C638}" presName="compNode" presStyleCnt="0"/>
      <dgm:spPr/>
    </dgm:pt>
    <dgm:pt modelId="{C67884CC-13FB-4B8A-8CDF-CDC50862FEF2}" type="pres">
      <dgm:prSet presAssocID="{A115D0E8-C67F-4DE1-8194-C426DB80C638}" presName="iconBgRect" presStyleLbl="bgShp" presStyleIdx="2" presStyleCnt="3"/>
      <dgm:spPr>
        <a:prstGeom prst="round2DiagRect">
          <a:avLst>
            <a:gd name="adj1" fmla="val 29727"/>
            <a:gd name="adj2" fmla="val 0"/>
          </a:avLst>
        </a:prstGeom>
      </dgm:spPr>
    </dgm:pt>
    <dgm:pt modelId="{064BEDBF-A067-4E7D-A2FB-7230062CB6A9}" type="pres">
      <dgm:prSet presAssocID="{A115D0E8-C67F-4DE1-8194-C426DB80C63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fe ring"/>
        </a:ext>
      </dgm:extLst>
    </dgm:pt>
    <dgm:pt modelId="{4F96E674-B375-488F-8681-0E3AB32BDE06}" type="pres">
      <dgm:prSet presAssocID="{A115D0E8-C67F-4DE1-8194-C426DB80C638}" presName="spaceRect" presStyleCnt="0"/>
      <dgm:spPr/>
    </dgm:pt>
    <dgm:pt modelId="{3F32C32E-3722-498A-97BA-16053CBE8EEC}" type="pres">
      <dgm:prSet presAssocID="{A115D0E8-C67F-4DE1-8194-C426DB80C638}" presName="textRect" presStyleLbl="revTx" presStyleIdx="2" presStyleCnt="3">
        <dgm:presLayoutVars>
          <dgm:chMax val="1"/>
          <dgm:chPref val="1"/>
        </dgm:presLayoutVars>
      </dgm:prSet>
      <dgm:spPr/>
    </dgm:pt>
  </dgm:ptLst>
  <dgm:cxnLst>
    <dgm:cxn modelId="{4E3DDD0D-565B-43D8-A618-62E0D3A98301}" type="presOf" srcId="{A115D0E8-C67F-4DE1-8194-C426DB80C638}" destId="{3F32C32E-3722-498A-97BA-16053CBE8EEC}" srcOrd="0" destOrd="0" presId="urn:microsoft.com/office/officeart/2018/5/layout/IconLeafLabelList"/>
    <dgm:cxn modelId="{B5D1E71A-9E30-490C-9021-4E9D194C7CBD}" type="presOf" srcId="{FE411AD3-2546-4DDA-8BD7-14C2CDDC2B61}" destId="{4E65F84D-4828-45FF-B202-EC2CD4D95DF2}" srcOrd="0" destOrd="0" presId="urn:microsoft.com/office/officeart/2018/5/layout/IconLeafLabelList"/>
    <dgm:cxn modelId="{B2E64373-5755-4EF4-B89D-D0E2E6D506DF}" srcId="{AFAA89C1-F9DD-4D43-B144-D320ED4E15EF}" destId="{0336BB0D-670A-46A6-B9DD-DD05FFEBF383}" srcOrd="1" destOrd="0" parTransId="{3CC5B802-E61C-4C37-AFEA-941AE0BA0CC2}" sibTransId="{EF42959A-1D97-4EF9-845B-9EE988462C65}"/>
    <dgm:cxn modelId="{3E482D9D-2F66-4893-8E0E-EC982072F3B2}" srcId="{AFAA89C1-F9DD-4D43-B144-D320ED4E15EF}" destId="{A115D0E8-C67F-4DE1-8194-C426DB80C638}" srcOrd="2" destOrd="0" parTransId="{8993C6C4-4D9B-403A-B75F-30512AB8B3A2}" sibTransId="{B7DEAB37-A919-494C-AAA2-F73E16D95628}"/>
    <dgm:cxn modelId="{EE3BA3B3-8878-4B8F-95B8-2190B62B2DC8}" srcId="{AFAA89C1-F9DD-4D43-B144-D320ED4E15EF}" destId="{FE411AD3-2546-4DDA-8BD7-14C2CDDC2B61}" srcOrd="0" destOrd="0" parTransId="{6A9C8574-0864-493D-BE51-E14887A7A4A2}" sibTransId="{86540277-6076-4C78-9071-06CE51D21494}"/>
    <dgm:cxn modelId="{11DC35CA-571A-4A1E-8D22-F364B2581B57}" type="presOf" srcId="{AFAA89C1-F9DD-4D43-B144-D320ED4E15EF}" destId="{61EE4458-6C88-44B5-B266-20FFCEB14906}" srcOrd="0" destOrd="0" presId="urn:microsoft.com/office/officeart/2018/5/layout/IconLeafLabelList"/>
    <dgm:cxn modelId="{96E9C4F1-483E-46B3-82D7-7BD2F701298F}" type="presOf" srcId="{0336BB0D-670A-46A6-B9DD-DD05FFEBF383}" destId="{2594B3C4-7B05-42E8-AFB9-2DC293AC4255}" srcOrd="0" destOrd="0" presId="urn:microsoft.com/office/officeart/2018/5/layout/IconLeafLabelList"/>
    <dgm:cxn modelId="{92F0427A-A035-4570-BD73-1BA9144158E5}" type="presParOf" srcId="{61EE4458-6C88-44B5-B266-20FFCEB14906}" destId="{A481C7A1-1AA5-4CAF-87B2-6923C3C29574}" srcOrd="0" destOrd="0" presId="urn:microsoft.com/office/officeart/2018/5/layout/IconLeafLabelList"/>
    <dgm:cxn modelId="{C6259E66-60A1-418B-8BE1-705224676119}" type="presParOf" srcId="{A481C7A1-1AA5-4CAF-87B2-6923C3C29574}" destId="{4BDB53DE-2620-4AE4-A658-BB998F8F2029}" srcOrd="0" destOrd="0" presId="urn:microsoft.com/office/officeart/2018/5/layout/IconLeafLabelList"/>
    <dgm:cxn modelId="{FE17739E-8936-4DE8-AA54-88A2CC9D22A0}" type="presParOf" srcId="{A481C7A1-1AA5-4CAF-87B2-6923C3C29574}" destId="{B66254A5-CD1A-47D1-8FA0-B5946D543B9F}" srcOrd="1" destOrd="0" presId="urn:microsoft.com/office/officeart/2018/5/layout/IconLeafLabelList"/>
    <dgm:cxn modelId="{5EA4CC67-C404-4E04-B0D3-F58F132BC104}" type="presParOf" srcId="{A481C7A1-1AA5-4CAF-87B2-6923C3C29574}" destId="{2BFFFF6D-B6F2-4B3F-B513-139B31178E3D}" srcOrd="2" destOrd="0" presId="urn:microsoft.com/office/officeart/2018/5/layout/IconLeafLabelList"/>
    <dgm:cxn modelId="{29BE0E4C-463E-4318-BED6-F5D6DEE7D77F}" type="presParOf" srcId="{A481C7A1-1AA5-4CAF-87B2-6923C3C29574}" destId="{4E65F84D-4828-45FF-B202-EC2CD4D95DF2}" srcOrd="3" destOrd="0" presId="urn:microsoft.com/office/officeart/2018/5/layout/IconLeafLabelList"/>
    <dgm:cxn modelId="{9359FBF3-AFB4-4A50-AD92-79A2F3DE5E3F}" type="presParOf" srcId="{61EE4458-6C88-44B5-B266-20FFCEB14906}" destId="{FE6D9237-98C4-4CEA-9508-AD60E3CA1B3D}" srcOrd="1" destOrd="0" presId="urn:microsoft.com/office/officeart/2018/5/layout/IconLeafLabelList"/>
    <dgm:cxn modelId="{641B2A7F-469F-443A-8BDC-ECEEF74E9860}" type="presParOf" srcId="{61EE4458-6C88-44B5-B266-20FFCEB14906}" destId="{C940A5AE-CE33-40A7-B445-98C0D516107B}" srcOrd="2" destOrd="0" presId="urn:microsoft.com/office/officeart/2018/5/layout/IconLeafLabelList"/>
    <dgm:cxn modelId="{B100B148-58B0-44D2-ADAF-4C3E27E27195}" type="presParOf" srcId="{C940A5AE-CE33-40A7-B445-98C0D516107B}" destId="{786F58F5-4DFB-4F9C-8306-FB152427AD08}" srcOrd="0" destOrd="0" presId="urn:microsoft.com/office/officeart/2018/5/layout/IconLeafLabelList"/>
    <dgm:cxn modelId="{58B62C99-52F3-4DC2-8164-A438128CDC47}" type="presParOf" srcId="{C940A5AE-CE33-40A7-B445-98C0D516107B}" destId="{05813405-3404-4247-90B6-CDBCE1CD3476}" srcOrd="1" destOrd="0" presId="urn:microsoft.com/office/officeart/2018/5/layout/IconLeafLabelList"/>
    <dgm:cxn modelId="{A93AF1A4-58C4-4C9D-B6B6-A6112133497A}" type="presParOf" srcId="{C940A5AE-CE33-40A7-B445-98C0D516107B}" destId="{D219F83F-28F7-4FF2-96D3-A222D3716478}" srcOrd="2" destOrd="0" presId="urn:microsoft.com/office/officeart/2018/5/layout/IconLeafLabelList"/>
    <dgm:cxn modelId="{0AFA0D7D-4F79-42E4-B2FE-AD79557D52B5}" type="presParOf" srcId="{C940A5AE-CE33-40A7-B445-98C0D516107B}" destId="{2594B3C4-7B05-42E8-AFB9-2DC293AC4255}" srcOrd="3" destOrd="0" presId="urn:microsoft.com/office/officeart/2018/5/layout/IconLeafLabelList"/>
    <dgm:cxn modelId="{A5D0D3F8-0557-4B12-982A-8D30E279AE13}" type="presParOf" srcId="{61EE4458-6C88-44B5-B266-20FFCEB14906}" destId="{17336990-F3C5-472F-8C3F-EB8032C0C070}" srcOrd="3" destOrd="0" presId="urn:microsoft.com/office/officeart/2018/5/layout/IconLeafLabelList"/>
    <dgm:cxn modelId="{85C02E02-7D26-45C5-96DC-5549B8EDFF30}" type="presParOf" srcId="{61EE4458-6C88-44B5-B266-20FFCEB14906}" destId="{25C13579-FFBE-4487-BD4C-C2969A1A7307}" srcOrd="4" destOrd="0" presId="urn:microsoft.com/office/officeart/2018/5/layout/IconLeafLabelList"/>
    <dgm:cxn modelId="{ECFDAFA9-C85A-4C98-A577-E782565B72CA}" type="presParOf" srcId="{25C13579-FFBE-4487-BD4C-C2969A1A7307}" destId="{C67884CC-13FB-4B8A-8CDF-CDC50862FEF2}" srcOrd="0" destOrd="0" presId="urn:microsoft.com/office/officeart/2018/5/layout/IconLeafLabelList"/>
    <dgm:cxn modelId="{4CFADC9E-A9D3-4D89-8F73-F3F55A385478}" type="presParOf" srcId="{25C13579-FFBE-4487-BD4C-C2969A1A7307}" destId="{064BEDBF-A067-4E7D-A2FB-7230062CB6A9}" srcOrd="1" destOrd="0" presId="urn:microsoft.com/office/officeart/2018/5/layout/IconLeafLabelList"/>
    <dgm:cxn modelId="{5FD0056A-ED09-41C9-9703-258DD970095C}" type="presParOf" srcId="{25C13579-FFBE-4487-BD4C-C2969A1A7307}" destId="{4F96E674-B375-488F-8681-0E3AB32BDE06}" srcOrd="2" destOrd="0" presId="urn:microsoft.com/office/officeart/2018/5/layout/IconLeafLabelList"/>
    <dgm:cxn modelId="{7176E8B5-935D-4C54-83FC-F9303C264656}" type="presParOf" srcId="{25C13579-FFBE-4487-BD4C-C2969A1A7307}" destId="{3F32C32E-3722-498A-97BA-16053CBE8EE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9038F4-7CAA-4B25-BE35-97A4E0AC57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4B85A3B-12D2-4524-9ABF-83B5E4DD511F}">
      <dgm:prSet/>
      <dgm:spPr/>
      <dgm:t>
        <a:bodyPr/>
        <a:lstStyle/>
        <a:p>
          <a:pPr>
            <a:lnSpc>
              <a:spcPct val="100000"/>
            </a:lnSpc>
            <a:defRPr cap="all"/>
          </a:pPr>
          <a:r>
            <a:rPr lang="en-US"/>
            <a:t>• Digital literacy barriers</a:t>
          </a:r>
        </a:p>
      </dgm:t>
    </dgm:pt>
    <dgm:pt modelId="{B3886CDC-98D0-419F-8002-CE4B3E21F6E4}" type="parTrans" cxnId="{4BF29A6A-9D69-4355-BC3B-4ACA9E0B7BF6}">
      <dgm:prSet/>
      <dgm:spPr/>
      <dgm:t>
        <a:bodyPr/>
        <a:lstStyle/>
        <a:p>
          <a:endParaRPr lang="en-US"/>
        </a:p>
      </dgm:t>
    </dgm:pt>
    <dgm:pt modelId="{F6301D43-4A1E-4FFD-BA9D-F226AFFC068A}" type="sibTrans" cxnId="{4BF29A6A-9D69-4355-BC3B-4ACA9E0B7BF6}">
      <dgm:prSet/>
      <dgm:spPr/>
      <dgm:t>
        <a:bodyPr/>
        <a:lstStyle/>
        <a:p>
          <a:endParaRPr lang="en-US"/>
        </a:p>
      </dgm:t>
    </dgm:pt>
    <dgm:pt modelId="{83FFEE8C-DBCE-4A1A-AC3F-16F135BF0167}">
      <dgm:prSet/>
      <dgm:spPr/>
      <dgm:t>
        <a:bodyPr/>
        <a:lstStyle/>
        <a:p>
          <a:pPr>
            <a:lnSpc>
              <a:spcPct val="100000"/>
            </a:lnSpc>
            <a:defRPr cap="all"/>
          </a:pPr>
          <a:r>
            <a:rPr lang="en-US"/>
            <a:t>• Data privacy concerns</a:t>
          </a:r>
        </a:p>
      </dgm:t>
    </dgm:pt>
    <dgm:pt modelId="{E255170A-07BD-4F3C-91C1-46F2DEE22A7E}" type="parTrans" cxnId="{10080E4A-07D1-453B-9811-2B9EF789FDF6}">
      <dgm:prSet/>
      <dgm:spPr/>
      <dgm:t>
        <a:bodyPr/>
        <a:lstStyle/>
        <a:p>
          <a:endParaRPr lang="en-US"/>
        </a:p>
      </dgm:t>
    </dgm:pt>
    <dgm:pt modelId="{F112763E-A45B-4851-AA70-19C4C9D8C9B5}" type="sibTrans" cxnId="{10080E4A-07D1-453B-9811-2B9EF789FDF6}">
      <dgm:prSet/>
      <dgm:spPr/>
      <dgm:t>
        <a:bodyPr/>
        <a:lstStyle/>
        <a:p>
          <a:endParaRPr lang="en-US"/>
        </a:p>
      </dgm:t>
    </dgm:pt>
    <dgm:pt modelId="{E395A5B7-3B26-4B6D-8CA0-96031164C395}">
      <dgm:prSet/>
      <dgm:spPr/>
      <dgm:t>
        <a:bodyPr/>
        <a:lstStyle/>
        <a:p>
          <a:pPr>
            <a:lnSpc>
              <a:spcPct val="100000"/>
            </a:lnSpc>
            <a:defRPr cap="all"/>
          </a:pPr>
          <a:r>
            <a:rPr lang="en-US"/>
            <a:t>• Technology-related anxiety</a:t>
          </a:r>
        </a:p>
      </dgm:t>
    </dgm:pt>
    <dgm:pt modelId="{C41A1144-1FD4-420A-8822-F9B914454F54}" type="parTrans" cxnId="{9EA00996-6784-4A6E-AAA5-A7AECC44EED3}">
      <dgm:prSet/>
      <dgm:spPr/>
      <dgm:t>
        <a:bodyPr/>
        <a:lstStyle/>
        <a:p>
          <a:endParaRPr lang="en-US"/>
        </a:p>
      </dgm:t>
    </dgm:pt>
    <dgm:pt modelId="{BEB9B38E-1E40-46D7-A0F1-95A8AC9B15EE}" type="sibTrans" cxnId="{9EA00996-6784-4A6E-AAA5-A7AECC44EED3}">
      <dgm:prSet/>
      <dgm:spPr/>
      <dgm:t>
        <a:bodyPr/>
        <a:lstStyle/>
        <a:p>
          <a:endParaRPr lang="en-US"/>
        </a:p>
      </dgm:t>
    </dgm:pt>
    <dgm:pt modelId="{1F175D11-571A-4D06-BF02-2D80C1BE5E6F}" type="pres">
      <dgm:prSet presAssocID="{CC9038F4-7CAA-4B25-BE35-97A4E0AC5701}" presName="root" presStyleCnt="0">
        <dgm:presLayoutVars>
          <dgm:dir/>
          <dgm:resizeHandles val="exact"/>
        </dgm:presLayoutVars>
      </dgm:prSet>
      <dgm:spPr/>
    </dgm:pt>
    <dgm:pt modelId="{71380F0F-EDA4-4734-895D-26E7C77C0801}" type="pres">
      <dgm:prSet presAssocID="{64B85A3B-12D2-4524-9ABF-83B5E4DD511F}" presName="compNode" presStyleCnt="0"/>
      <dgm:spPr/>
    </dgm:pt>
    <dgm:pt modelId="{4A178067-3D8B-4E67-AA68-707BFB72ABE1}" type="pres">
      <dgm:prSet presAssocID="{64B85A3B-12D2-4524-9ABF-83B5E4DD511F}" presName="iconBgRect" presStyleLbl="bgShp" presStyleIdx="0" presStyleCnt="3"/>
      <dgm:spPr/>
    </dgm:pt>
    <dgm:pt modelId="{5B6F9267-E90D-43DB-B313-9ED2218F1EAE}" type="pres">
      <dgm:prSet presAssocID="{64B85A3B-12D2-4524-9ABF-83B5E4DD511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84F87E4F-F62B-4303-A996-8A0E3EBCF9CD}" type="pres">
      <dgm:prSet presAssocID="{64B85A3B-12D2-4524-9ABF-83B5E4DD511F}" presName="spaceRect" presStyleCnt="0"/>
      <dgm:spPr/>
    </dgm:pt>
    <dgm:pt modelId="{BCFA5A6D-D5E5-456C-BE45-080E5CA55D8B}" type="pres">
      <dgm:prSet presAssocID="{64B85A3B-12D2-4524-9ABF-83B5E4DD511F}" presName="textRect" presStyleLbl="revTx" presStyleIdx="0" presStyleCnt="3">
        <dgm:presLayoutVars>
          <dgm:chMax val="1"/>
          <dgm:chPref val="1"/>
        </dgm:presLayoutVars>
      </dgm:prSet>
      <dgm:spPr/>
    </dgm:pt>
    <dgm:pt modelId="{8A87B2AE-16B5-461E-852A-7992EB8DE841}" type="pres">
      <dgm:prSet presAssocID="{F6301D43-4A1E-4FFD-BA9D-F226AFFC068A}" presName="sibTrans" presStyleCnt="0"/>
      <dgm:spPr/>
    </dgm:pt>
    <dgm:pt modelId="{C2C8DDAE-09B9-4805-B857-57611434B7A9}" type="pres">
      <dgm:prSet presAssocID="{83FFEE8C-DBCE-4A1A-AC3F-16F135BF0167}" presName="compNode" presStyleCnt="0"/>
      <dgm:spPr/>
    </dgm:pt>
    <dgm:pt modelId="{258E79D9-979E-43F7-8CAD-843DFFEDE97C}" type="pres">
      <dgm:prSet presAssocID="{83FFEE8C-DBCE-4A1A-AC3F-16F135BF0167}" presName="iconBgRect" presStyleLbl="bgShp" presStyleIdx="1" presStyleCnt="3"/>
      <dgm:spPr/>
    </dgm:pt>
    <dgm:pt modelId="{10C5A2ED-DBB9-4A44-AC63-E1DB9D1D65A3}" type="pres">
      <dgm:prSet presAssocID="{83FFEE8C-DBCE-4A1A-AC3F-16F135BF016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A5C995F9-55C4-49CA-A8C7-43C0644AC4A5}" type="pres">
      <dgm:prSet presAssocID="{83FFEE8C-DBCE-4A1A-AC3F-16F135BF0167}" presName="spaceRect" presStyleCnt="0"/>
      <dgm:spPr/>
    </dgm:pt>
    <dgm:pt modelId="{68029E2B-88F0-433D-9573-B4EEEDD7664E}" type="pres">
      <dgm:prSet presAssocID="{83FFEE8C-DBCE-4A1A-AC3F-16F135BF0167}" presName="textRect" presStyleLbl="revTx" presStyleIdx="1" presStyleCnt="3">
        <dgm:presLayoutVars>
          <dgm:chMax val="1"/>
          <dgm:chPref val="1"/>
        </dgm:presLayoutVars>
      </dgm:prSet>
      <dgm:spPr/>
    </dgm:pt>
    <dgm:pt modelId="{C98E6C51-D95B-4333-B1BA-9803E500E746}" type="pres">
      <dgm:prSet presAssocID="{F112763E-A45B-4851-AA70-19C4C9D8C9B5}" presName="sibTrans" presStyleCnt="0"/>
      <dgm:spPr/>
    </dgm:pt>
    <dgm:pt modelId="{D56730AC-D291-490B-BC4C-BB2259B12767}" type="pres">
      <dgm:prSet presAssocID="{E395A5B7-3B26-4B6D-8CA0-96031164C395}" presName="compNode" presStyleCnt="0"/>
      <dgm:spPr/>
    </dgm:pt>
    <dgm:pt modelId="{BC272E82-6684-4AFF-97A0-79E02FE2965E}" type="pres">
      <dgm:prSet presAssocID="{E395A5B7-3B26-4B6D-8CA0-96031164C395}" presName="iconBgRect" presStyleLbl="bgShp" presStyleIdx="2" presStyleCnt="3"/>
      <dgm:spPr/>
    </dgm:pt>
    <dgm:pt modelId="{49B1ED55-DA6C-4D52-8196-FCD8D7F1D5A4}" type="pres">
      <dgm:prSet presAssocID="{E395A5B7-3B26-4B6D-8CA0-96031164C39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89C50DF7-FFAE-45FF-870B-FE9F91845CF3}" type="pres">
      <dgm:prSet presAssocID="{E395A5B7-3B26-4B6D-8CA0-96031164C395}" presName="spaceRect" presStyleCnt="0"/>
      <dgm:spPr/>
    </dgm:pt>
    <dgm:pt modelId="{7E6C6AFC-EE32-45E0-80C9-B348A0DD37DF}" type="pres">
      <dgm:prSet presAssocID="{E395A5B7-3B26-4B6D-8CA0-96031164C395}" presName="textRect" presStyleLbl="revTx" presStyleIdx="2" presStyleCnt="3">
        <dgm:presLayoutVars>
          <dgm:chMax val="1"/>
          <dgm:chPref val="1"/>
        </dgm:presLayoutVars>
      </dgm:prSet>
      <dgm:spPr/>
    </dgm:pt>
  </dgm:ptLst>
  <dgm:cxnLst>
    <dgm:cxn modelId="{0CD29F2A-79AB-4316-97D1-135CBBBB3C35}" type="presOf" srcId="{64B85A3B-12D2-4524-9ABF-83B5E4DD511F}" destId="{BCFA5A6D-D5E5-456C-BE45-080E5CA55D8B}" srcOrd="0" destOrd="0" presId="urn:microsoft.com/office/officeart/2018/5/layout/IconCircleLabelList"/>
    <dgm:cxn modelId="{10080E4A-07D1-453B-9811-2B9EF789FDF6}" srcId="{CC9038F4-7CAA-4B25-BE35-97A4E0AC5701}" destId="{83FFEE8C-DBCE-4A1A-AC3F-16F135BF0167}" srcOrd="1" destOrd="0" parTransId="{E255170A-07BD-4F3C-91C1-46F2DEE22A7E}" sibTransId="{F112763E-A45B-4851-AA70-19C4C9D8C9B5}"/>
    <dgm:cxn modelId="{4BF29A6A-9D69-4355-BC3B-4ACA9E0B7BF6}" srcId="{CC9038F4-7CAA-4B25-BE35-97A4E0AC5701}" destId="{64B85A3B-12D2-4524-9ABF-83B5E4DD511F}" srcOrd="0" destOrd="0" parTransId="{B3886CDC-98D0-419F-8002-CE4B3E21F6E4}" sibTransId="{F6301D43-4A1E-4FFD-BA9D-F226AFFC068A}"/>
    <dgm:cxn modelId="{F62B986C-0609-44D6-813A-ACBDD8D9FCAC}" type="presOf" srcId="{83FFEE8C-DBCE-4A1A-AC3F-16F135BF0167}" destId="{68029E2B-88F0-433D-9573-B4EEEDD7664E}" srcOrd="0" destOrd="0" presId="urn:microsoft.com/office/officeart/2018/5/layout/IconCircleLabelList"/>
    <dgm:cxn modelId="{9EA00996-6784-4A6E-AAA5-A7AECC44EED3}" srcId="{CC9038F4-7CAA-4B25-BE35-97A4E0AC5701}" destId="{E395A5B7-3B26-4B6D-8CA0-96031164C395}" srcOrd="2" destOrd="0" parTransId="{C41A1144-1FD4-420A-8822-F9B914454F54}" sibTransId="{BEB9B38E-1E40-46D7-A0F1-95A8AC9B15EE}"/>
    <dgm:cxn modelId="{62D914B3-3561-419C-AE55-B1E56983195D}" type="presOf" srcId="{CC9038F4-7CAA-4B25-BE35-97A4E0AC5701}" destId="{1F175D11-571A-4D06-BF02-2D80C1BE5E6F}" srcOrd="0" destOrd="0" presId="urn:microsoft.com/office/officeart/2018/5/layout/IconCircleLabelList"/>
    <dgm:cxn modelId="{6384A8B4-8ED2-4095-9F76-2A6D5264AF7A}" type="presOf" srcId="{E395A5B7-3B26-4B6D-8CA0-96031164C395}" destId="{7E6C6AFC-EE32-45E0-80C9-B348A0DD37DF}" srcOrd="0" destOrd="0" presId="urn:microsoft.com/office/officeart/2018/5/layout/IconCircleLabelList"/>
    <dgm:cxn modelId="{C30CC7AB-7E2E-48E8-A24C-C6B2BD47E156}" type="presParOf" srcId="{1F175D11-571A-4D06-BF02-2D80C1BE5E6F}" destId="{71380F0F-EDA4-4734-895D-26E7C77C0801}" srcOrd="0" destOrd="0" presId="urn:microsoft.com/office/officeart/2018/5/layout/IconCircleLabelList"/>
    <dgm:cxn modelId="{6B60472C-12F4-429D-8A33-7DFF9CE97383}" type="presParOf" srcId="{71380F0F-EDA4-4734-895D-26E7C77C0801}" destId="{4A178067-3D8B-4E67-AA68-707BFB72ABE1}" srcOrd="0" destOrd="0" presId="urn:microsoft.com/office/officeart/2018/5/layout/IconCircleLabelList"/>
    <dgm:cxn modelId="{5747F74A-94F6-4EEB-9896-C571DAB04885}" type="presParOf" srcId="{71380F0F-EDA4-4734-895D-26E7C77C0801}" destId="{5B6F9267-E90D-43DB-B313-9ED2218F1EAE}" srcOrd="1" destOrd="0" presId="urn:microsoft.com/office/officeart/2018/5/layout/IconCircleLabelList"/>
    <dgm:cxn modelId="{E89CE52A-5165-4B77-813E-9968F41D1502}" type="presParOf" srcId="{71380F0F-EDA4-4734-895D-26E7C77C0801}" destId="{84F87E4F-F62B-4303-A996-8A0E3EBCF9CD}" srcOrd="2" destOrd="0" presId="urn:microsoft.com/office/officeart/2018/5/layout/IconCircleLabelList"/>
    <dgm:cxn modelId="{0DDAA5BF-438A-4E07-98B1-73C164564ED6}" type="presParOf" srcId="{71380F0F-EDA4-4734-895D-26E7C77C0801}" destId="{BCFA5A6D-D5E5-456C-BE45-080E5CA55D8B}" srcOrd="3" destOrd="0" presId="urn:microsoft.com/office/officeart/2018/5/layout/IconCircleLabelList"/>
    <dgm:cxn modelId="{C65267D5-2AD2-4685-839C-409ACFAB92BA}" type="presParOf" srcId="{1F175D11-571A-4D06-BF02-2D80C1BE5E6F}" destId="{8A87B2AE-16B5-461E-852A-7992EB8DE841}" srcOrd="1" destOrd="0" presId="urn:microsoft.com/office/officeart/2018/5/layout/IconCircleLabelList"/>
    <dgm:cxn modelId="{B3A1BCC7-C586-4DD1-8984-6D38465315C1}" type="presParOf" srcId="{1F175D11-571A-4D06-BF02-2D80C1BE5E6F}" destId="{C2C8DDAE-09B9-4805-B857-57611434B7A9}" srcOrd="2" destOrd="0" presId="urn:microsoft.com/office/officeart/2018/5/layout/IconCircleLabelList"/>
    <dgm:cxn modelId="{9C6729F9-048E-474A-81E1-B1BE0548504F}" type="presParOf" srcId="{C2C8DDAE-09B9-4805-B857-57611434B7A9}" destId="{258E79D9-979E-43F7-8CAD-843DFFEDE97C}" srcOrd="0" destOrd="0" presId="urn:microsoft.com/office/officeart/2018/5/layout/IconCircleLabelList"/>
    <dgm:cxn modelId="{B1D9950C-EF36-4BD6-8BA0-EF71EC08D257}" type="presParOf" srcId="{C2C8DDAE-09B9-4805-B857-57611434B7A9}" destId="{10C5A2ED-DBB9-4A44-AC63-E1DB9D1D65A3}" srcOrd="1" destOrd="0" presId="urn:microsoft.com/office/officeart/2018/5/layout/IconCircleLabelList"/>
    <dgm:cxn modelId="{30D94379-B108-45E5-8EF3-E70E422B0B4B}" type="presParOf" srcId="{C2C8DDAE-09B9-4805-B857-57611434B7A9}" destId="{A5C995F9-55C4-49CA-A8C7-43C0644AC4A5}" srcOrd="2" destOrd="0" presId="urn:microsoft.com/office/officeart/2018/5/layout/IconCircleLabelList"/>
    <dgm:cxn modelId="{DD1FE572-F164-4AFC-B1A6-65FA4BD9E26C}" type="presParOf" srcId="{C2C8DDAE-09B9-4805-B857-57611434B7A9}" destId="{68029E2B-88F0-433D-9573-B4EEEDD7664E}" srcOrd="3" destOrd="0" presId="urn:microsoft.com/office/officeart/2018/5/layout/IconCircleLabelList"/>
    <dgm:cxn modelId="{5A74E744-32B0-4A80-BD3E-8ADCAB7051B9}" type="presParOf" srcId="{1F175D11-571A-4D06-BF02-2D80C1BE5E6F}" destId="{C98E6C51-D95B-4333-B1BA-9803E500E746}" srcOrd="3" destOrd="0" presId="urn:microsoft.com/office/officeart/2018/5/layout/IconCircleLabelList"/>
    <dgm:cxn modelId="{B8F6A708-B5F1-4B56-84CB-1A15B13E2D28}" type="presParOf" srcId="{1F175D11-571A-4D06-BF02-2D80C1BE5E6F}" destId="{D56730AC-D291-490B-BC4C-BB2259B12767}" srcOrd="4" destOrd="0" presId="urn:microsoft.com/office/officeart/2018/5/layout/IconCircleLabelList"/>
    <dgm:cxn modelId="{3B3F974A-4A74-4684-A4B4-ADA4961ABFE4}" type="presParOf" srcId="{D56730AC-D291-490B-BC4C-BB2259B12767}" destId="{BC272E82-6684-4AFF-97A0-79E02FE2965E}" srcOrd="0" destOrd="0" presId="urn:microsoft.com/office/officeart/2018/5/layout/IconCircleLabelList"/>
    <dgm:cxn modelId="{8364379A-D848-478E-B3F7-D1101C89106D}" type="presParOf" srcId="{D56730AC-D291-490B-BC4C-BB2259B12767}" destId="{49B1ED55-DA6C-4D52-8196-FCD8D7F1D5A4}" srcOrd="1" destOrd="0" presId="urn:microsoft.com/office/officeart/2018/5/layout/IconCircleLabelList"/>
    <dgm:cxn modelId="{3D4AE016-950F-4B78-B924-05826788A13D}" type="presParOf" srcId="{D56730AC-D291-490B-BC4C-BB2259B12767}" destId="{89C50DF7-FFAE-45FF-870B-FE9F91845CF3}" srcOrd="2" destOrd="0" presId="urn:microsoft.com/office/officeart/2018/5/layout/IconCircleLabelList"/>
    <dgm:cxn modelId="{351250DD-E6E9-4AE5-A06B-4AAAF5C6C2E8}" type="presParOf" srcId="{D56730AC-D291-490B-BC4C-BB2259B12767}" destId="{7E6C6AFC-EE32-45E0-80C9-B348A0DD37D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757E3CD-DE17-49C0-ABEA-F185F2C9DC6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13A4355-3AE7-428C-8FE7-F34E7ABB11FA}">
      <dgm:prSet/>
      <dgm:spPr/>
      <dgm:t>
        <a:bodyPr/>
        <a:lstStyle/>
        <a:p>
          <a:r>
            <a:rPr lang="en-US" dirty="0"/>
            <a:t>• Strong evidence of improved outcomes</a:t>
          </a:r>
          <a:r>
            <a:rPr lang="en-GB" dirty="0"/>
            <a:t>(Diabetes UK, 2023)</a:t>
          </a:r>
          <a:endParaRPr lang="en-US" dirty="0"/>
        </a:p>
      </dgm:t>
    </dgm:pt>
    <dgm:pt modelId="{1CD91B1E-9621-4177-B2F5-A7272626756A}" type="parTrans" cxnId="{69C513F8-706D-4D98-9A8C-36606CE4B3BC}">
      <dgm:prSet/>
      <dgm:spPr/>
      <dgm:t>
        <a:bodyPr/>
        <a:lstStyle/>
        <a:p>
          <a:endParaRPr lang="en-US"/>
        </a:p>
      </dgm:t>
    </dgm:pt>
    <dgm:pt modelId="{7A491B75-519D-4ECF-80D1-0B80D548F11A}" type="sibTrans" cxnId="{69C513F8-706D-4D98-9A8C-36606CE4B3BC}">
      <dgm:prSet/>
      <dgm:spPr/>
      <dgm:t>
        <a:bodyPr/>
        <a:lstStyle/>
        <a:p>
          <a:endParaRPr lang="en-US"/>
        </a:p>
      </dgm:t>
    </dgm:pt>
    <dgm:pt modelId="{7ADC935E-3CE9-4EF0-98EE-411F14B5C622}">
      <dgm:prSet/>
      <dgm:spPr/>
      <dgm:t>
        <a:bodyPr/>
        <a:lstStyle/>
        <a:p>
          <a:r>
            <a:rPr lang="en-US" dirty="0"/>
            <a:t>• Not all users benefit equally</a:t>
          </a:r>
          <a:r>
            <a:rPr lang="en-GB" dirty="0"/>
            <a:t>(Diabetes UK, 2023)</a:t>
          </a:r>
          <a:endParaRPr lang="en-US" dirty="0"/>
        </a:p>
      </dgm:t>
    </dgm:pt>
    <dgm:pt modelId="{B52918C9-266E-4E4C-B989-50B6945F61DE}" type="parTrans" cxnId="{51C652C9-467D-4AE9-A647-A75EB03DC35A}">
      <dgm:prSet/>
      <dgm:spPr/>
      <dgm:t>
        <a:bodyPr/>
        <a:lstStyle/>
        <a:p>
          <a:endParaRPr lang="en-US"/>
        </a:p>
      </dgm:t>
    </dgm:pt>
    <dgm:pt modelId="{CB9E40E2-B15E-4046-8E89-A8FEA185D6B6}" type="sibTrans" cxnId="{51C652C9-467D-4AE9-A647-A75EB03DC35A}">
      <dgm:prSet/>
      <dgm:spPr/>
      <dgm:t>
        <a:bodyPr/>
        <a:lstStyle/>
        <a:p>
          <a:endParaRPr lang="en-US"/>
        </a:p>
      </dgm:t>
    </dgm:pt>
    <dgm:pt modelId="{EB51E999-D809-4A96-8DE0-982E2CCC1BFA}">
      <dgm:prSet/>
      <dgm:spPr/>
      <dgm:t>
        <a:bodyPr/>
        <a:lstStyle/>
        <a:p>
          <a:r>
            <a:rPr lang="en-US" dirty="0"/>
            <a:t>• Support and education required</a:t>
          </a:r>
          <a:r>
            <a:rPr lang="en-GB" dirty="0"/>
            <a:t>(Diabetes UK, 2023)</a:t>
          </a:r>
          <a:endParaRPr lang="en-US" dirty="0"/>
        </a:p>
      </dgm:t>
    </dgm:pt>
    <dgm:pt modelId="{06FD63EB-DCC6-434C-895B-18619169749E}" type="parTrans" cxnId="{5D585BA8-CF23-4B4C-9132-270E378813E7}">
      <dgm:prSet/>
      <dgm:spPr/>
      <dgm:t>
        <a:bodyPr/>
        <a:lstStyle/>
        <a:p>
          <a:endParaRPr lang="en-US"/>
        </a:p>
      </dgm:t>
    </dgm:pt>
    <dgm:pt modelId="{BB3AC6E0-F698-46E3-A515-1E7A0C5EE1A9}" type="sibTrans" cxnId="{5D585BA8-CF23-4B4C-9132-270E378813E7}">
      <dgm:prSet/>
      <dgm:spPr/>
      <dgm:t>
        <a:bodyPr/>
        <a:lstStyle/>
        <a:p>
          <a:endParaRPr lang="en-US"/>
        </a:p>
      </dgm:t>
    </dgm:pt>
    <dgm:pt modelId="{AACCDB9D-A040-41EB-9840-E1FC2DD7FA15}" type="pres">
      <dgm:prSet presAssocID="{8757E3CD-DE17-49C0-ABEA-F185F2C9DC64}" presName="diagram" presStyleCnt="0">
        <dgm:presLayoutVars>
          <dgm:dir/>
          <dgm:resizeHandles val="exact"/>
        </dgm:presLayoutVars>
      </dgm:prSet>
      <dgm:spPr/>
    </dgm:pt>
    <dgm:pt modelId="{F7058F34-7AFC-4C22-9A00-2753DA251E8D}" type="pres">
      <dgm:prSet presAssocID="{413A4355-3AE7-428C-8FE7-F34E7ABB11FA}" presName="node" presStyleLbl="node1" presStyleIdx="0" presStyleCnt="3">
        <dgm:presLayoutVars>
          <dgm:bulletEnabled val="1"/>
        </dgm:presLayoutVars>
      </dgm:prSet>
      <dgm:spPr/>
    </dgm:pt>
    <dgm:pt modelId="{30294E24-F204-4DE4-9CF9-4A2625E539E7}" type="pres">
      <dgm:prSet presAssocID="{7A491B75-519D-4ECF-80D1-0B80D548F11A}" presName="sibTrans" presStyleCnt="0"/>
      <dgm:spPr/>
    </dgm:pt>
    <dgm:pt modelId="{49400C94-DE06-42D9-83D3-B09593052262}" type="pres">
      <dgm:prSet presAssocID="{7ADC935E-3CE9-4EF0-98EE-411F14B5C622}" presName="node" presStyleLbl="node1" presStyleIdx="1" presStyleCnt="3">
        <dgm:presLayoutVars>
          <dgm:bulletEnabled val="1"/>
        </dgm:presLayoutVars>
      </dgm:prSet>
      <dgm:spPr/>
    </dgm:pt>
    <dgm:pt modelId="{4549A6AD-7B02-4C5C-8D69-A2BD084F3707}" type="pres">
      <dgm:prSet presAssocID="{CB9E40E2-B15E-4046-8E89-A8FEA185D6B6}" presName="sibTrans" presStyleCnt="0"/>
      <dgm:spPr/>
    </dgm:pt>
    <dgm:pt modelId="{2DD7F0EF-672E-4266-8F82-F207800A3FFD}" type="pres">
      <dgm:prSet presAssocID="{EB51E999-D809-4A96-8DE0-982E2CCC1BFA}" presName="node" presStyleLbl="node1" presStyleIdx="2" presStyleCnt="3">
        <dgm:presLayoutVars>
          <dgm:bulletEnabled val="1"/>
        </dgm:presLayoutVars>
      </dgm:prSet>
      <dgm:spPr/>
    </dgm:pt>
  </dgm:ptLst>
  <dgm:cxnLst>
    <dgm:cxn modelId="{B015F204-2791-45D8-BBAB-52CD2607D71C}" type="presOf" srcId="{7ADC935E-3CE9-4EF0-98EE-411F14B5C622}" destId="{49400C94-DE06-42D9-83D3-B09593052262}" srcOrd="0" destOrd="0" presId="urn:microsoft.com/office/officeart/2005/8/layout/default"/>
    <dgm:cxn modelId="{1683561E-185D-421A-AB94-5460B54F1E86}" type="presOf" srcId="{EB51E999-D809-4A96-8DE0-982E2CCC1BFA}" destId="{2DD7F0EF-672E-4266-8F82-F207800A3FFD}" srcOrd="0" destOrd="0" presId="urn:microsoft.com/office/officeart/2005/8/layout/default"/>
    <dgm:cxn modelId="{AFB78574-AC80-4768-8CD9-FC2432390271}" type="presOf" srcId="{8757E3CD-DE17-49C0-ABEA-F185F2C9DC64}" destId="{AACCDB9D-A040-41EB-9840-E1FC2DD7FA15}" srcOrd="0" destOrd="0" presId="urn:microsoft.com/office/officeart/2005/8/layout/default"/>
    <dgm:cxn modelId="{E3D65889-D736-40BE-A9AA-0C20E2CF96BD}" type="presOf" srcId="{413A4355-3AE7-428C-8FE7-F34E7ABB11FA}" destId="{F7058F34-7AFC-4C22-9A00-2753DA251E8D}" srcOrd="0" destOrd="0" presId="urn:microsoft.com/office/officeart/2005/8/layout/default"/>
    <dgm:cxn modelId="{5D585BA8-CF23-4B4C-9132-270E378813E7}" srcId="{8757E3CD-DE17-49C0-ABEA-F185F2C9DC64}" destId="{EB51E999-D809-4A96-8DE0-982E2CCC1BFA}" srcOrd="2" destOrd="0" parTransId="{06FD63EB-DCC6-434C-895B-18619169749E}" sibTransId="{BB3AC6E0-F698-46E3-A515-1E7A0C5EE1A9}"/>
    <dgm:cxn modelId="{51C652C9-467D-4AE9-A647-A75EB03DC35A}" srcId="{8757E3CD-DE17-49C0-ABEA-F185F2C9DC64}" destId="{7ADC935E-3CE9-4EF0-98EE-411F14B5C622}" srcOrd="1" destOrd="0" parTransId="{B52918C9-266E-4E4C-B989-50B6945F61DE}" sibTransId="{CB9E40E2-B15E-4046-8E89-A8FEA185D6B6}"/>
    <dgm:cxn modelId="{69C513F8-706D-4D98-9A8C-36606CE4B3BC}" srcId="{8757E3CD-DE17-49C0-ABEA-F185F2C9DC64}" destId="{413A4355-3AE7-428C-8FE7-F34E7ABB11FA}" srcOrd="0" destOrd="0" parTransId="{1CD91B1E-9621-4177-B2F5-A7272626756A}" sibTransId="{7A491B75-519D-4ECF-80D1-0B80D548F11A}"/>
    <dgm:cxn modelId="{A7E0725C-09E7-49AD-A4C9-DE7B1A81A5A3}" type="presParOf" srcId="{AACCDB9D-A040-41EB-9840-E1FC2DD7FA15}" destId="{F7058F34-7AFC-4C22-9A00-2753DA251E8D}" srcOrd="0" destOrd="0" presId="urn:microsoft.com/office/officeart/2005/8/layout/default"/>
    <dgm:cxn modelId="{626E417B-5E10-42F3-8CEB-CC39ACD1606E}" type="presParOf" srcId="{AACCDB9D-A040-41EB-9840-E1FC2DD7FA15}" destId="{30294E24-F204-4DE4-9CF9-4A2625E539E7}" srcOrd="1" destOrd="0" presId="urn:microsoft.com/office/officeart/2005/8/layout/default"/>
    <dgm:cxn modelId="{B02B94A6-3444-41E2-9AE8-007FF04FA7D0}" type="presParOf" srcId="{AACCDB9D-A040-41EB-9840-E1FC2DD7FA15}" destId="{49400C94-DE06-42D9-83D3-B09593052262}" srcOrd="2" destOrd="0" presId="urn:microsoft.com/office/officeart/2005/8/layout/default"/>
    <dgm:cxn modelId="{594D6990-726B-43F7-907F-E1C8444EAE87}" type="presParOf" srcId="{AACCDB9D-A040-41EB-9840-E1FC2DD7FA15}" destId="{4549A6AD-7B02-4C5C-8D69-A2BD084F3707}" srcOrd="3" destOrd="0" presId="urn:microsoft.com/office/officeart/2005/8/layout/default"/>
    <dgm:cxn modelId="{A7C7EB1C-2D5C-4FB3-BF28-98D6D26109AD}" type="presParOf" srcId="{AACCDB9D-A040-41EB-9840-E1FC2DD7FA15}" destId="{2DD7F0EF-672E-4266-8F82-F207800A3FFD}"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7437843-A0C3-4D2D-8D91-C411E9886A7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B7360F70-8BDD-4989-A7F3-4BAA83D6C1DF}">
      <dgm:prSet/>
      <dgm:spPr/>
      <dgm:t>
        <a:bodyPr/>
        <a:lstStyle/>
        <a:p>
          <a:r>
            <a:rPr lang="en-US"/>
            <a:t>• Better population health</a:t>
          </a:r>
        </a:p>
      </dgm:t>
    </dgm:pt>
    <dgm:pt modelId="{022A32C6-C63E-4970-BFD3-1A41F2779D40}" type="parTrans" cxnId="{3B81764D-1769-476A-B5AA-DCFE56801AFF}">
      <dgm:prSet/>
      <dgm:spPr/>
      <dgm:t>
        <a:bodyPr/>
        <a:lstStyle/>
        <a:p>
          <a:endParaRPr lang="en-US"/>
        </a:p>
      </dgm:t>
    </dgm:pt>
    <dgm:pt modelId="{66207243-3C9B-4593-B1EE-72D8E2BC3EE4}" type="sibTrans" cxnId="{3B81764D-1769-476A-B5AA-DCFE56801AFF}">
      <dgm:prSet/>
      <dgm:spPr/>
      <dgm:t>
        <a:bodyPr/>
        <a:lstStyle/>
        <a:p>
          <a:endParaRPr lang="en-US"/>
        </a:p>
      </dgm:t>
    </dgm:pt>
    <dgm:pt modelId="{097F7D2B-FB3D-4CCA-8749-4749872CCB75}">
      <dgm:prSet/>
      <dgm:spPr/>
      <dgm:t>
        <a:bodyPr/>
        <a:lstStyle/>
        <a:p>
          <a:r>
            <a:rPr lang="en-US"/>
            <a:t>• Fewer hospital admissions</a:t>
          </a:r>
        </a:p>
      </dgm:t>
    </dgm:pt>
    <dgm:pt modelId="{EF882A49-AF9D-4109-8743-353B62B98C2D}" type="parTrans" cxnId="{B760F6AD-29DF-43B9-BD51-38E30A971491}">
      <dgm:prSet/>
      <dgm:spPr/>
      <dgm:t>
        <a:bodyPr/>
        <a:lstStyle/>
        <a:p>
          <a:endParaRPr lang="en-US"/>
        </a:p>
      </dgm:t>
    </dgm:pt>
    <dgm:pt modelId="{EC38B1C7-3AD2-433A-A364-3BDAF1DAD1E9}" type="sibTrans" cxnId="{B760F6AD-29DF-43B9-BD51-38E30A971491}">
      <dgm:prSet/>
      <dgm:spPr/>
      <dgm:t>
        <a:bodyPr/>
        <a:lstStyle/>
        <a:p>
          <a:endParaRPr lang="en-US"/>
        </a:p>
      </dgm:t>
    </dgm:pt>
    <dgm:pt modelId="{C6C7DC17-AB98-4639-930E-F2F6C856F382}">
      <dgm:prSet/>
      <dgm:spPr/>
      <dgm:t>
        <a:bodyPr/>
        <a:lstStyle/>
        <a:p>
          <a:r>
            <a:rPr lang="en-US" dirty="0"/>
            <a:t>• Improved rural access</a:t>
          </a:r>
        </a:p>
      </dgm:t>
    </dgm:pt>
    <dgm:pt modelId="{5B41A181-536B-45D7-AFAE-092CF7A23062}" type="parTrans" cxnId="{CC851F73-21DF-40E3-8CD3-A9AEE73AAFFC}">
      <dgm:prSet/>
      <dgm:spPr/>
      <dgm:t>
        <a:bodyPr/>
        <a:lstStyle/>
        <a:p>
          <a:endParaRPr lang="en-US"/>
        </a:p>
      </dgm:t>
    </dgm:pt>
    <dgm:pt modelId="{80A882EE-C604-4E2E-B035-89BF33F70B73}" type="sibTrans" cxnId="{CC851F73-21DF-40E3-8CD3-A9AEE73AAFFC}">
      <dgm:prSet/>
      <dgm:spPr/>
      <dgm:t>
        <a:bodyPr/>
        <a:lstStyle/>
        <a:p>
          <a:endParaRPr lang="en-US"/>
        </a:p>
      </dgm:t>
    </dgm:pt>
    <dgm:pt modelId="{152DFEBD-A695-4740-9EE0-B051E3AD8067}" type="pres">
      <dgm:prSet presAssocID="{47437843-A0C3-4D2D-8D91-C411E9886A7B}" presName="cycle" presStyleCnt="0">
        <dgm:presLayoutVars>
          <dgm:dir/>
          <dgm:resizeHandles val="exact"/>
        </dgm:presLayoutVars>
      </dgm:prSet>
      <dgm:spPr/>
    </dgm:pt>
    <dgm:pt modelId="{B8844F18-D4A8-4F28-8A0E-CD6A58FA8BAF}" type="pres">
      <dgm:prSet presAssocID="{B7360F70-8BDD-4989-A7F3-4BAA83D6C1DF}" presName="dummy" presStyleCnt="0"/>
      <dgm:spPr/>
    </dgm:pt>
    <dgm:pt modelId="{9DD3A6F4-708B-44BE-BE0F-D6FB8A45E500}" type="pres">
      <dgm:prSet presAssocID="{B7360F70-8BDD-4989-A7F3-4BAA83D6C1DF}" presName="node" presStyleLbl="revTx" presStyleIdx="0" presStyleCnt="3">
        <dgm:presLayoutVars>
          <dgm:bulletEnabled val="1"/>
        </dgm:presLayoutVars>
      </dgm:prSet>
      <dgm:spPr/>
    </dgm:pt>
    <dgm:pt modelId="{27B966DC-3A82-44CF-96D6-2F2D0AD41B98}" type="pres">
      <dgm:prSet presAssocID="{66207243-3C9B-4593-B1EE-72D8E2BC3EE4}" presName="sibTrans" presStyleLbl="node1" presStyleIdx="0" presStyleCnt="3"/>
      <dgm:spPr/>
    </dgm:pt>
    <dgm:pt modelId="{299A1C16-34AC-49D2-9080-A62845EC7E37}" type="pres">
      <dgm:prSet presAssocID="{097F7D2B-FB3D-4CCA-8749-4749872CCB75}" presName="dummy" presStyleCnt="0"/>
      <dgm:spPr/>
    </dgm:pt>
    <dgm:pt modelId="{55EC359C-0C12-462E-A5E5-CD7FBEDE80AE}" type="pres">
      <dgm:prSet presAssocID="{097F7D2B-FB3D-4CCA-8749-4749872CCB75}" presName="node" presStyleLbl="revTx" presStyleIdx="1" presStyleCnt="3">
        <dgm:presLayoutVars>
          <dgm:bulletEnabled val="1"/>
        </dgm:presLayoutVars>
      </dgm:prSet>
      <dgm:spPr/>
    </dgm:pt>
    <dgm:pt modelId="{F01B35F0-5493-4001-B6CE-94EC570636A5}" type="pres">
      <dgm:prSet presAssocID="{EC38B1C7-3AD2-433A-A364-3BDAF1DAD1E9}" presName="sibTrans" presStyleLbl="node1" presStyleIdx="1" presStyleCnt="3"/>
      <dgm:spPr/>
    </dgm:pt>
    <dgm:pt modelId="{F98AA9D5-B925-4556-BF55-A39A1F1AA780}" type="pres">
      <dgm:prSet presAssocID="{C6C7DC17-AB98-4639-930E-F2F6C856F382}" presName="dummy" presStyleCnt="0"/>
      <dgm:spPr/>
    </dgm:pt>
    <dgm:pt modelId="{57870979-AC3B-4215-B1E5-9052F072003C}" type="pres">
      <dgm:prSet presAssocID="{C6C7DC17-AB98-4639-930E-F2F6C856F382}" presName="node" presStyleLbl="revTx" presStyleIdx="2" presStyleCnt="3" custRadScaleRad="99096" custRadScaleInc="-2405">
        <dgm:presLayoutVars>
          <dgm:bulletEnabled val="1"/>
        </dgm:presLayoutVars>
      </dgm:prSet>
      <dgm:spPr/>
    </dgm:pt>
    <dgm:pt modelId="{9358A2FC-DD89-4383-A59C-839EB702F9F9}" type="pres">
      <dgm:prSet presAssocID="{80A882EE-C604-4E2E-B035-89BF33F70B73}" presName="sibTrans" presStyleLbl="node1" presStyleIdx="2" presStyleCnt="3"/>
      <dgm:spPr/>
    </dgm:pt>
  </dgm:ptLst>
  <dgm:cxnLst>
    <dgm:cxn modelId="{1E53CF3B-49AC-4E6E-9560-06A0B2A78212}" type="presOf" srcId="{66207243-3C9B-4593-B1EE-72D8E2BC3EE4}" destId="{27B966DC-3A82-44CF-96D6-2F2D0AD41B98}" srcOrd="0" destOrd="0" presId="urn:microsoft.com/office/officeart/2005/8/layout/cycle1"/>
    <dgm:cxn modelId="{3B81764D-1769-476A-B5AA-DCFE56801AFF}" srcId="{47437843-A0C3-4D2D-8D91-C411E9886A7B}" destId="{B7360F70-8BDD-4989-A7F3-4BAA83D6C1DF}" srcOrd="0" destOrd="0" parTransId="{022A32C6-C63E-4970-BFD3-1A41F2779D40}" sibTransId="{66207243-3C9B-4593-B1EE-72D8E2BC3EE4}"/>
    <dgm:cxn modelId="{4775E94D-2786-4C92-9A05-40DC55C7777E}" type="presOf" srcId="{097F7D2B-FB3D-4CCA-8749-4749872CCB75}" destId="{55EC359C-0C12-462E-A5E5-CD7FBEDE80AE}" srcOrd="0" destOrd="0" presId="urn:microsoft.com/office/officeart/2005/8/layout/cycle1"/>
    <dgm:cxn modelId="{CC851F73-21DF-40E3-8CD3-A9AEE73AAFFC}" srcId="{47437843-A0C3-4D2D-8D91-C411E9886A7B}" destId="{C6C7DC17-AB98-4639-930E-F2F6C856F382}" srcOrd="2" destOrd="0" parTransId="{5B41A181-536B-45D7-AFAE-092CF7A23062}" sibTransId="{80A882EE-C604-4E2E-B035-89BF33F70B73}"/>
    <dgm:cxn modelId="{A5B98679-4F3E-4A52-816E-E8B17AF18E3C}" type="presOf" srcId="{C6C7DC17-AB98-4639-930E-F2F6C856F382}" destId="{57870979-AC3B-4215-B1E5-9052F072003C}" srcOrd="0" destOrd="0" presId="urn:microsoft.com/office/officeart/2005/8/layout/cycle1"/>
    <dgm:cxn modelId="{58FD3385-3470-4618-ABFC-1706F1570256}" type="presOf" srcId="{47437843-A0C3-4D2D-8D91-C411E9886A7B}" destId="{152DFEBD-A695-4740-9EE0-B051E3AD8067}" srcOrd="0" destOrd="0" presId="urn:microsoft.com/office/officeart/2005/8/layout/cycle1"/>
    <dgm:cxn modelId="{4B00A995-4040-4B26-A30F-8730B1D03649}" type="presOf" srcId="{EC38B1C7-3AD2-433A-A364-3BDAF1DAD1E9}" destId="{F01B35F0-5493-4001-B6CE-94EC570636A5}" srcOrd="0" destOrd="0" presId="urn:microsoft.com/office/officeart/2005/8/layout/cycle1"/>
    <dgm:cxn modelId="{B760F6AD-29DF-43B9-BD51-38E30A971491}" srcId="{47437843-A0C3-4D2D-8D91-C411E9886A7B}" destId="{097F7D2B-FB3D-4CCA-8749-4749872CCB75}" srcOrd="1" destOrd="0" parTransId="{EF882A49-AF9D-4109-8743-353B62B98C2D}" sibTransId="{EC38B1C7-3AD2-433A-A364-3BDAF1DAD1E9}"/>
    <dgm:cxn modelId="{47A214C8-843B-488E-9DC7-3EE2E6F34437}" type="presOf" srcId="{80A882EE-C604-4E2E-B035-89BF33F70B73}" destId="{9358A2FC-DD89-4383-A59C-839EB702F9F9}" srcOrd="0" destOrd="0" presId="urn:microsoft.com/office/officeart/2005/8/layout/cycle1"/>
    <dgm:cxn modelId="{4666E5D0-72EA-4EB5-AEB5-66BDF8B5CEEF}" type="presOf" srcId="{B7360F70-8BDD-4989-A7F3-4BAA83D6C1DF}" destId="{9DD3A6F4-708B-44BE-BE0F-D6FB8A45E500}" srcOrd="0" destOrd="0" presId="urn:microsoft.com/office/officeart/2005/8/layout/cycle1"/>
    <dgm:cxn modelId="{0E3C04C1-2253-4C9D-8A77-6ED752BD6839}" type="presParOf" srcId="{152DFEBD-A695-4740-9EE0-B051E3AD8067}" destId="{B8844F18-D4A8-4F28-8A0E-CD6A58FA8BAF}" srcOrd="0" destOrd="0" presId="urn:microsoft.com/office/officeart/2005/8/layout/cycle1"/>
    <dgm:cxn modelId="{D25534F1-773D-424D-B870-3D384B838C4C}" type="presParOf" srcId="{152DFEBD-A695-4740-9EE0-B051E3AD8067}" destId="{9DD3A6F4-708B-44BE-BE0F-D6FB8A45E500}" srcOrd="1" destOrd="0" presId="urn:microsoft.com/office/officeart/2005/8/layout/cycle1"/>
    <dgm:cxn modelId="{7A2C6EE5-7500-4B4B-B92F-64420FD04CFB}" type="presParOf" srcId="{152DFEBD-A695-4740-9EE0-B051E3AD8067}" destId="{27B966DC-3A82-44CF-96D6-2F2D0AD41B98}" srcOrd="2" destOrd="0" presId="urn:microsoft.com/office/officeart/2005/8/layout/cycle1"/>
    <dgm:cxn modelId="{E98FA1CD-D472-4B4C-AEF9-995A9BBFA6E0}" type="presParOf" srcId="{152DFEBD-A695-4740-9EE0-B051E3AD8067}" destId="{299A1C16-34AC-49D2-9080-A62845EC7E37}" srcOrd="3" destOrd="0" presId="urn:microsoft.com/office/officeart/2005/8/layout/cycle1"/>
    <dgm:cxn modelId="{F4962353-48D6-4526-8D83-196C326A027C}" type="presParOf" srcId="{152DFEBD-A695-4740-9EE0-B051E3AD8067}" destId="{55EC359C-0C12-462E-A5E5-CD7FBEDE80AE}" srcOrd="4" destOrd="0" presId="urn:microsoft.com/office/officeart/2005/8/layout/cycle1"/>
    <dgm:cxn modelId="{0824CDB4-D5E8-41A6-85F3-98721301264E}" type="presParOf" srcId="{152DFEBD-A695-4740-9EE0-B051E3AD8067}" destId="{F01B35F0-5493-4001-B6CE-94EC570636A5}" srcOrd="5" destOrd="0" presId="urn:microsoft.com/office/officeart/2005/8/layout/cycle1"/>
    <dgm:cxn modelId="{3574938C-0210-4D8D-BDC4-A245D4048ACA}" type="presParOf" srcId="{152DFEBD-A695-4740-9EE0-B051E3AD8067}" destId="{F98AA9D5-B925-4556-BF55-A39A1F1AA780}" srcOrd="6" destOrd="0" presId="urn:microsoft.com/office/officeart/2005/8/layout/cycle1"/>
    <dgm:cxn modelId="{25E82760-3B2D-44AC-AE64-E7865B89DFE2}" type="presParOf" srcId="{152DFEBD-A695-4740-9EE0-B051E3AD8067}" destId="{57870979-AC3B-4215-B1E5-9052F072003C}" srcOrd="7" destOrd="0" presId="urn:microsoft.com/office/officeart/2005/8/layout/cycle1"/>
    <dgm:cxn modelId="{1EEC2BF7-15BA-48E0-BB69-4DBEEC62A599}" type="presParOf" srcId="{152DFEBD-A695-4740-9EE0-B051E3AD8067}" destId="{9358A2FC-DD89-4383-A59C-839EB702F9F9}"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35B6D19-F3E5-45A8-AEC9-BE3C7A671E4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81FD220-DBC9-46C4-AFEE-BA8488EDE8A3}">
      <dgm:prSet/>
      <dgm:spPr/>
      <dgm:t>
        <a:bodyPr/>
        <a:lstStyle/>
        <a:p>
          <a:r>
            <a:rPr lang="en-US"/>
            <a:t>• Digital divide</a:t>
          </a:r>
        </a:p>
      </dgm:t>
    </dgm:pt>
    <dgm:pt modelId="{F4A93CFD-9C9C-49F3-89EF-48DB323F9335}" type="parTrans" cxnId="{0148B794-88A3-4873-8C2F-08FE6FDD7571}">
      <dgm:prSet/>
      <dgm:spPr/>
      <dgm:t>
        <a:bodyPr/>
        <a:lstStyle/>
        <a:p>
          <a:endParaRPr lang="en-US"/>
        </a:p>
      </dgm:t>
    </dgm:pt>
    <dgm:pt modelId="{79CB5273-BBAA-44A2-95B0-46C84B891A85}" type="sibTrans" cxnId="{0148B794-88A3-4873-8C2F-08FE6FDD7571}">
      <dgm:prSet/>
      <dgm:spPr/>
      <dgm:t>
        <a:bodyPr/>
        <a:lstStyle/>
        <a:p>
          <a:endParaRPr lang="en-US"/>
        </a:p>
      </dgm:t>
    </dgm:pt>
    <dgm:pt modelId="{F7E2EA92-1D41-4677-AC3E-A3E2FECE7EA4}">
      <dgm:prSet/>
      <dgm:spPr/>
      <dgm:t>
        <a:bodyPr/>
        <a:lstStyle/>
        <a:p>
          <a:r>
            <a:rPr lang="en-US"/>
            <a:t>• Risk of health inequalities</a:t>
          </a:r>
        </a:p>
      </dgm:t>
    </dgm:pt>
    <dgm:pt modelId="{C4C0DF89-62A7-4903-A847-1979525AEEA7}" type="parTrans" cxnId="{91C2EEF0-4184-4A7F-969D-2F245E4A1F09}">
      <dgm:prSet/>
      <dgm:spPr/>
      <dgm:t>
        <a:bodyPr/>
        <a:lstStyle/>
        <a:p>
          <a:endParaRPr lang="en-US"/>
        </a:p>
      </dgm:t>
    </dgm:pt>
    <dgm:pt modelId="{46E9050D-001F-4454-A407-42B80CD55102}" type="sibTrans" cxnId="{91C2EEF0-4184-4A7F-969D-2F245E4A1F09}">
      <dgm:prSet/>
      <dgm:spPr/>
      <dgm:t>
        <a:bodyPr/>
        <a:lstStyle/>
        <a:p>
          <a:endParaRPr lang="en-US"/>
        </a:p>
      </dgm:t>
    </dgm:pt>
    <dgm:pt modelId="{128DA089-AAA6-44EA-9A09-B03A27BB984B}">
      <dgm:prSet/>
      <dgm:spPr/>
      <dgm:t>
        <a:bodyPr/>
        <a:lstStyle/>
        <a:p>
          <a:r>
            <a:rPr lang="en-US" dirty="0"/>
            <a:t>• Limited access to devices and internet</a:t>
          </a:r>
        </a:p>
      </dgm:t>
    </dgm:pt>
    <dgm:pt modelId="{FA48BF4E-EDA5-4BD5-9B1B-914A17808824}" type="parTrans" cxnId="{AE8050CC-737F-4EEF-9FA1-CB3D5B88C524}">
      <dgm:prSet/>
      <dgm:spPr/>
      <dgm:t>
        <a:bodyPr/>
        <a:lstStyle/>
        <a:p>
          <a:endParaRPr lang="en-US"/>
        </a:p>
      </dgm:t>
    </dgm:pt>
    <dgm:pt modelId="{57111AF1-0851-49D7-BAA8-2DB88D3B721A}" type="sibTrans" cxnId="{AE8050CC-737F-4EEF-9FA1-CB3D5B88C524}">
      <dgm:prSet/>
      <dgm:spPr/>
      <dgm:t>
        <a:bodyPr/>
        <a:lstStyle/>
        <a:p>
          <a:endParaRPr lang="en-US"/>
        </a:p>
      </dgm:t>
    </dgm:pt>
    <dgm:pt modelId="{29AECB7A-678A-4B1A-9695-C1860AB6A7F9}" type="pres">
      <dgm:prSet presAssocID="{035B6D19-F3E5-45A8-AEC9-BE3C7A671E41}" presName="linear" presStyleCnt="0">
        <dgm:presLayoutVars>
          <dgm:animLvl val="lvl"/>
          <dgm:resizeHandles val="exact"/>
        </dgm:presLayoutVars>
      </dgm:prSet>
      <dgm:spPr/>
    </dgm:pt>
    <dgm:pt modelId="{8ACA3A85-6598-4A00-926B-E49F8BB16727}" type="pres">
      <dgm:prSet presAssocID="{C81FD220-DBC9-46C4-AFEE-BA8488EDE8A3}" presName="parentText" presStyleLbl="node1" presStyleIdx="0" presStyleCnt="3">
        <dgm:presLayoutVars>
          <dgm:chMax val="0"/>
          <dgm:bulletEnabled val="1"/>
        </dgm:presLayoutVars>
      </dgm:prSet>
      <dgm:spPr/>
    </dgm:pt>
    <dgm:pt modelId="{8ED00071-CB3C-4352-94D4-3180D09ED445}" type="pres">
      <dgm:prSet presAssocID="{79CB5273-BBAA-44A2-95B0-46C84B891A85}" presName="spacer" presStyleCnt="0"/>
      <dgm:spPr/>
    </dgm:pt>
    <dgm:pt modelId="{08437B4B-80AC-4E76-8846-203A7DAB383D}" type="pres">
      <dgm:prSet presAssocID="{F7E2EA92-1D41-4677-AC3E-A3E2FECE7EA4}" presName="parentText" presStyleLbl="node1" presStyleIdx="1" presStyleCnt="3">
        <dgm:presLayoutVars>
          <dgm:chMax val="0"/>
          <dgm:bulletEnabled val="1"/>
        </dgm:presLayoutVars>
      </dgm:prSet>
      <dgm:spPr/>
    </dgm:pt>
    <dgm:pt modelId="{FDC22CF9-4321-491B-8F29-66FC300BFB7C}" type="pres">
      <dgm:prSet presAssocID="{46E9050D-001F-4454-A407-42B80CD55102}" presName="spacer" presStyleCnt="0"/>
      <dgm:spPr/>
    </dgm:pt>
    <dgm:pt modelId="{7A73A36B-633F-4462-A7C0-385737D8F313}" type="pres">
      <dgm:prSet presAssocID="{128DA089-AAA6-44EA-9A09-B03A27BB984B}" presName="parentText" presStyleLbl="node1" presStyleIdx="2" presStyleCnt="3">
        <dgm:presLayoutVars>
          <dgm:chMax val="0"/>
          <dgm:bulletEnabled val="1"/>
        </dgm:presLayoutVars>
      </dgm:prSet>
      <dgm:spPr/>
    </dgm:pt>
  </dgm:ptLst>
  <dgm:cxnLst>
    <dgm:cxn modelId="{5199D703-E810-4C34-B1E3-331EA1197E6D}" type="presOf" srcId="{035B6D19-F3E5-45A8-AEC9-BE3C7A671E41}" destId="{29AECB7A-678A-4B1A-9695-C1860AB6A7F9}" srcOrd="0" destOrd="0" presId="urn:microsoft.com/office/officeart/2005/8/layout/vList2"/>
    <dgm:cxn modelId="{24735131-F9A9-464C-846C-C82442EB14A0}" type="presOf" srcId="{C81FD220-DBC9-46C4-AFEE-BA8488EDE8A3}" destId="{8ACA3A85-6598-4A00-926B-E49F8BB16727}" srcOrd="0" destOrd="0" presId="urn:microsoft.com/office/officeart/2005/8/layout/vList2"/>
    <dgm:cxn modelId="{F49ED463-2355-4FB9-B290-B7EFFB3E7236}" type="presOf" srcId="{128DA089-AAA6-44EA-9A09-B03A27BB984B}" destId="{7A73A36B-633F-4462-A7C0-385737D8F313}" srcOrd="0" destOrd="0" presId="urn:microsoft.com/office/officeart/2005/8/layout/vList2"/>
    <dgm:cxn modelId="{96CA0D7F-3A28-4C7B-9B5C-117990F07543}" type="presOf" srcId="{F7E2EA92-1D41-4677-AC3E-A3E2FECE7EA4}" destId="{08437B4B-80AC-4E76-8846-203A7DAB383D}" srcOrd="0" destOrd="0" presId="urn:microsoft.com/office/officeart/2005/8/layout/vList2"/>
    <dgm:cxn modelId="{0148B794-88A3-4873-8C2F-08FE6FDD7571}" srcId="{035B6D19-F3E5-45A8-AEC9-BE3C7A671E41}" destId="{C81FD220-DBC9-46C4-AFEE-BA8488EDE8A3}" srcOrd="0" destOrd="0" parTransId="{F4A93CFD-9C9C-49F3-89EF-48DB323F9335}" sibTransId="{79CB5273-BBAA-44A2-95B0-46C84B891A85}"/>
    <dgm:cxn modelId="{AE8050CC-737F-4EEF-9FA1-CB3D5B88C524}" srcId="{035B6D19-F3E5-45A8-AEC9-BE3C7A671E41}" destId="{128DA089-AAA6-44EA-9A09-B03A27BB984B}" srcOrd="2" destOrd="0" parTransId="{FA48BF4E-EDA5-4BD5-9B1B-914A17808824}" sibTransId="{57111AF1-0851-49D7-BAA8-2DB88D3B721A}"/>
    <dgm:cxn modelId="{91C2EEF0-4184-4A7F-969D-2F245E4A1F09}" srcId="{035B6D19-F3E5-45A8-AEC9-BE3C7A671E41}" destId="{F7E2EA92-1D41-4677-AC3E-A3E2FECE7EA4}" srcOrd="1" destOrd="0" parTransId="{C4C0DF89-62A7-4903-A847-1979525AEEA7}" sibTransId="{46E9050D-001F-4454-A407-42B80CD55102}"/>
    <dgm:cxn modelId="{9FE5836B-B498-4696-ADF0-21D16F355BC1}" type="presParOf" srcId="{29AECB7A-678A-4B1A-9695-C1860AB6A7F9}" destId="{8ACA3A85-6598-4A00-926B-E49F8BB16727}" srcOrd="0" destOrd="0" presId="urn:microsoft.com/office/officeart/2005/8/layout/vList2"/>
    <dgm:cxn modelId="{E0530809-3EA7-402F-860C-D491E85C7BD4}" type="presParOf" srcId="{29AECB7A-678A-4B1A-9695-C1860AB6A7F9}" destId="{8ED00071-CB3C-4352-94D4-3180D09ED445}" srcOrd="1" destOrd="0" presId="urn:microsoft.com/office/officeart/2005/8/layout/vList2"/>
    <dgm:cxn modelId="{81C6B507-0A82-49C1-8F4E-97F6590E56E9}" type="presParOf" srcId="{29AECB7A-678A-4B1A-9695-C1860AB6A7F9}" destId="{08437B4B-80AC-4E76-8846-203A7DAB383D}" srcOrd="2" destOrd="0" presId="urn:microsoft.com/office/officeart/2005/8/layout/vList2"/>
    <dgm:cxn modelId="{0F7E3B2A-8B23-4EFC-876F-20B0E0A78494}" type="presParOf" srcId="{29AECB7A-678A-4B1A-9695-C1860AB6A7F9}" destId="{FDC22CF9-4321-491B-8F29-66FC300BFB7C}" srcOrd="3" destOrd="0" presId="urn:microsoft.com/office/officeart/2005/8/layout/vList2"/>
    <dgm:cxn modelId="{F138873A-EB46-47C2-B54C-BA7288226893}" type="presParOf" srcId="{29AECB7A-678A-4B1A-9695-C1860AB6A7F9}" destId="{7A73A36B-633F-4462-A7C0-385737D8F31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A937104-2459-4A12-9E42-6EFD389CA56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38EACE7-90E5-43FA-902D-425AA5790724}">
      <dgm:prSet/>
      <dgm:spPr/>
      <dgm:t>
        <a:bodyPr/>
        <a:lstStyle/>
        <a:p>
          <a:r>
            <a:rPr lang="en-US"/>
            <a:t>• Significant public health benefits</a:t>
          </a:r>
        </a:p>
      </dgm:t>
    </dgm:pt>
    <dgm:pt modelId="{32AA0C15-4169-4B3B-BC6A-BDD792ADF542}" type="parTrans" cxnId="{F71CE93C-F48D-4A41-BDD4-F14EFA93B69A}">
      <dgm:prSet/>
      <dgm:spPr/>
      <dgm:t>
        <a:bodyPr/>
        <a:lstStyle/>
        <a:p>
          <a:endParaRPr lang="en-US"/>
        </a:p>
      </dgm:t>
    </dgm:pt>
    <dgm:pt modelId="{7C6B09DD-3F5D-4306-8656-ACD3C897252B}" type="sibTrans" cxnId="{F71CE93C-F48D-4A41-BDD4-F14EFA93B69A}">
      <dgm:prSet/>
      <dgm:spPr/>
      <dgm:t>
        <a:bodyPr/>
        <a:lstStyle/>
        <a:p>
          <a:endParaRPr lang="en-US"/>
        </a:p>
      </dgm:t>
    </dgm:pt>
    <dgm:pt modelId="{C0222932-95FB-4AAC-B81D-E8BF6AA855D6}">
      <dgm:prSet/>
      <dgm:spPr/>
      <dgm:t>
        <a:bodyPr/>
        <a:lstStyle/>
        <a:p>
          <a:r>
            <a:rPr lang="en-US"/>
            <a:t>• Digital inclusion remains essential</a:t>
          </a:r>
        </a:p>
      </dgm:t>
    </dgm:pt>
    <dgm:pt modelId="{80A27658-AE68-49F2-9CEE-674D080D68FA}" type="parTrans" cxnId="{9EDE5F0E-41E9-4D80-975D-D4FF2DC302D8}">
      <dgm:prSet/>
      <dgm:spPr/>
      <dgm:t>
        <a:bodyPr/>
        <a:lstStyle/>
        <a:p>
          <a:endParaRPr lang="en-US"/>
        </a:p>
      </dgm:t>
    </dgm:pt>
    <dgm:pt modelId="{ED8C106C-E578-48BB-A847-2BF52063F37B}" type="sibTrans" cxnId="{9EDE5F0E-41E9-4D80-975D-D4FF2DC302D8}">
      <dgm:prSet/>
      <dgm:spPr/>
      <dgm:t>
        <a:bodyPr/>
        <a:lstStyle/>
        <a:p>
          <a:endParaRPr lang="en-US"/>
        </a:p>
      </dgm:t>
    </dgm:pt>
    <dgm:pt modelId="{700F2875-A08B-425C-9350-B8576650E0F1}" type="pres">
      <dgm:prSet presAssocID="{4A937104-2459-4A12-9E42-6EFD389CA56A}" presName="linear" presStyleCnt="0">
        <dgm:presLayoutVars>
          <dgm:animLvl val="lvl"/>
          <dgm:resizeHandles val="exact"/>
        </dgm:presLayoutVars>
      </dgm:prSet>
      <dgm:spPr/>
    </dgm:pt>
    <dgm:pt modelId="{5F30A737-5351-4849-A005-D0D6B5946EF3}" type="pres">
      <dgm:prSet presAssocID="{238EACE7-90E5-43FA-902D-425AA5790724}" presName="parentText" presStyleLbl="node1" presStyleIdx="0" presStyleCnt="2">
        <dgm:presLayoutVars>
          <dgm:chMax val="0"/>
          <dgm:bulletEnabled val="1"/>
        </dgm:presLayoutVars>
      </dgm:prSet>
      <dgm:spPr/>
    </dgm:pt>
    <dgm:pt modelId="{AC242DFF-9D1C-4925-AB87-CE07DF79400E}" type="pres">
      <dgm:prSet presAssocID="{7C6B09DD-3F5D-4306-8656-ACD3C897252B}" presName="spacer" presStyleCnt="0"/>
      <dgm:spPr/>
    </dgm:pt>
    <dgm:pt modelId="{EA1477CF-DDBF-42A7-AD5F-51749B026E9B}" type="pres">
      <dgm:prSet presAssocID="{C0222932-95FB-4AAC-B81D-E8BF6AA855D6}" presName="parentText" presStyleLbl="node1" presStyleIdx="1" presStyleCnt="2">
        <dgm:presLayoutVars>
          <dgm:chMax val="0"/>
          <dgm:bulletEnabled val="1"/>
        </dgm:presLayoutVars>
      </dgm:prSet>
      <dgm:spPr/>
    </dgm:pt>
  </dgm:ptLst>
  <dgm:cxnLst>
    <dgm:cxn modelId="{AD6C9A0D-3A47-468F-BD67-50E45BD60145}" type="presOf" srcId="{C0222932-95FB-4AAC-B81D-E8BF6AA855D6}" destId="{EA1477CF-DDBF-42A7-AD5F-51749B026E9B}" srcOrd="0" destOrd="0" presId="urn:microsoft.com/office/officeart/2005/8/layout/vList2"/>
    <dgm:cxn modelId="{9EDE5F0E-41E9-4D80-975D-D4FF2DC302D8}" srcId="{4A937104-2459-4A12-9E42-6EFD389CA56A}" destId="{C0222932-95FB-4AAC-B81D-E8BF6AA855D6}" srcOrd="1" destOrd="0" parTransId="{80A27658-AE68-49F2-9CEE-674D080D68FA}" sibTransId="{ED8C106C-E578-48BB-A847-2BF52063F37B}"/>
    <dgm:cxn modelId="{F71CE93C-F48D-4A41-BDD4-F14EFA93B69A}" srcId="{4A937104-2459-4A12-9E42-6EFD389CA56A}" destId="{238EACE7-90E5-43FA-902D-425AA5790724}" srcOrd="0" destOrd="0" parTransId="{32AA0C15-4169-4B3B-BC6A-BDD792ADF542}" sibTransId="{7C6B09DD-3F5D-4306-8656-ACD3C897252B}"/>
    <dgm:cxn modelId="{26C58970-2304-4407-903D-BCE2BA8CA3D0}" type="presOf" srcId="{238EACE7-90E5-43FA-902D-425AA5790724}" destId="{5F30A737-5351-4849-A005-D0D6B5946EF3}" srcOrd="0" destOrd="0" presId="urn:microsoft.com/office/officeart/2005/8/layout/vList2"/>
    <dgm:cxn modelId="{B2CBEA95-C8D2-42C2-9C21-8C53C117645C}" type="presOf" srcId="{4A937104-2459-4A12-9E42-6EFD389CA56A}" destId="{700F2875-A08B-425C-9350-B8576650E0F1}" srcOrd="0" destOrd="0" presId="urn:microsoft.com/office/officeart/2005/8/layout/vList2"/>
    <dgm:cxn modelId="{0D8D29D6-4F3E-4D29-A288-DEF0AD9ADB32}" type="presParOf" srcId="{700F2875-A08B-425C-9350-B8576650E0F1}" destId="{5F30A737-5351-4849-A005-D0D6B5946EF3}" srcOrd="0" destOrd="0" presId="urn:microsoft.com/office/officeart/2005/8/layout/vList2"/>
    <dgm:cxn modelId="{E4D1B352-100D-4570-9D51-E11DA5671DB3}" type="presParOf" srcId="{700F2875-A08B-425C-9350-B8576650E0F1}" destId="{AC242DFF-9D1C-4925-AB87-CE07DF79400E}" srcOrd="1" destOrd="0" presId="urn:microsoft.com/office/officeart/2005/8/layout/vList2"/>
    <dgm:cxn modelId="{A5D98919-74D4-4856-BF3B-255E921CEA43}" type="presParOf" srcId="{700F2875-A08B-425C-9350-B8576650E0F1}" destId="{EA1477CF-DDBF-42A7-AD5F-51749B026E9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B9D1FF6-D47C-45DD-84D5-E83D4B1996D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4CB5EAC-0944-49DD-A80A-F04B16A24DD4}">
      <dgm:prSet/>
      <dgm:spPr/>
      <dgm:t>
        <a:bodyPr/>
        <a:lstStyle/>
        <a:p>
          <a:pPr>
            <a:defRPr cap="all"/>
          </a:pPr>
          <a:r>
            <a:rPr lang="en-US"/>
            <a:t>• Improve digital inclusion</a:t>
          </a:r>
        </a:p>
      </dgm:t>
    </dgm:pt>
    <dgm:pt modelId="{16C1A7C2-1FD2-48A4-B539-AD10BDF42D26}" type="parTrans" cxnId="{90657CCE-7886-4556-AAB1-D31BA2F4CE4C}">
      <dgm:prSet/>
      <dgm:spPr/>
      <dgm:t>
        <a:bodyPr/>
        <a:lstStyle/>
        <a:p>
          <a:endParaRPr lang="en-US"/>
        </a:p>
      </dgm:t>
    </dgm:pt>
    <dgm:pt modelId="{A558EEC6-FE44-4E86-9306-BFF29C54B71F}" type="sibTrans" cxnId="{90657CCE-7886-4556-AAB1-D31BA2F4CE4C}">
      <dgm:prSet/>
      <dgm:spPr/>
      <dgm:t>
        <a:bodyPr/>
        <a:lstStyle/>
        <a:p>
          <a:endParaRPr lang="en-US"/>
        </a:p>
      </dgm:t>
    </dgm:pt>
    <dgm:pt modelId="{DA7F1A6C-A3FE-4450-AC52-FCF1449E013F}">
      <dgm:prSet/>
      <dgm:spPr/>
      <dgm:t>
        <a:bodyPr/>
        <a:lstStyle/>
        <a:p>
          <a:pPr>
            <a:defRPr cap="all"/>
          </a:pPr>
          <a:r>
            <a:rPr lang="en-US"/>
            <a:t>• Strengthen cybersecurity</a:t>
          </a:r>
        </a:p>
      </dgm:t>
    </dgm:pt>
    <dgm:pt modelId="{E4F84B59-8B3D-4770-BFEA-5B33E5A137F0}" type="parTrans" cxnId="{D27124C4-9C49-4151-95AF-9EDAD1DB94FF}">
      <dgm:prSet/>
      <dgm:spPr/>
      <dgm:t>
        <a:bodyPr/>
        <a:lstStyle/>
        <a:p>
          <a:endParaRPr lang="en-US"/>
        </a:p>
      </dgm:t>
    </dgm:pt>
    <dgm:pt modelId="{0C74F550-599B-46F4-908C-5136B46432EA}" type="sibTrans" cxnId="{D27124C4-9C49-4151-95AF-9EDAD1DB94FF}">
      <dgm:prSet/>
      <dgm:spPr/>
      <dgm:t>
        <a:bodyPr/>
        <a:lstStyle/>
        <a:p>
          <a:endParaRPr lang="en-US"/>
        </a:p>
      </dgm:t>
    </dgm:pt>
    <dgm:pt modelId="{8FB517CD-9792-47E8-9E39-797E73761352}">
      <dgm:prSet/>
      <dgm:spPr/>
      <dgm:t>
        <a:bodyPr/>
        <a:lstStyle/>
        <a:p>
          <a:pPr>
            <a:defRPr cap="all"/>
          </a:pPr>
          <a:r>
            <a:rPr lang="en-US"/>
            <a:t>• Increase patient support</a:t>
          </a:r>
        </a:p>
      </dgm:t>
    </dgm:pt>
    <dgm:pt modelId="{C9F8DB19-9347-44F1-9E2A-050E0D6A31C0}" type="parTrans" cxnId="{7847FA5D-966E-4602-9CD5-405FEF01E7AA}">
      <dgm:prSet/>
      <dgm:spPr/>
      <dgm:t>
        <a:bodyPr/>
        <a:lstStyle/>
        <a:p>
          <a:endParaRPr lang="en-US"/>
        </a:p>
      </dgm:t>
    </dgm:pt>
    <dgm:pt modelId="{89CBFB01-CF24-4CB8-99BE-83FE412326D9}" type="sibTrans" cxnId="{7847FA5D-966E-4602-9CD5-405FEF01E7AA}">
      <dgm:prSet/>
      <dgm:spPr/>
      <dgm:t>
        <a:bodyPr/>
        <a:lstStyle/>
        <a:p>
          <a:endParaRPr lang="en-US"/>
        </a:p>
      </dgm:t>
    </dgm:pt>
    <dgm:pt modelId="{7784B6D9-0CBE-4115-91DB-5767C1D0E67B}">
      <dgm:prSet/>
      <dgm:spPr/>
      <dgm:t>
        <a:bodyPr/>
        <a:lstStyle/>
        <a:p>
          <a:pPr>
            <a:defRPr cap="all"/>
          </a:pPr>
          <a:r>
            <a:rPr lang="en-US"/>
            <a:t>• Continue NHS investment</a:t>
          </a:r>
        </a:p>
      </dgm:t>
    </dgm:pt>
    <dgm:pt modelId="{88D5D21C-01DF-40D9-94FC-8E1B76381331}" type="parTrans" cxnId="{943F1CAF-BE22-49E8-A015-499DE47F0D06}">
      <dgm:prSet/>
      <dgm:spPr/>
      <dgm:t>
        <a:bodyPr/>
        <a:lstStyle/>
        <a:p>
          <a:endParaRPr lang="en-US"/>
        </a:p>
      </dgm:t>
    </dgm:pt>
    <dgm:pt modelId="{FA804196-B765-45FB-84BE-68A91F06A8A4}" type="sibTrans" cxnId="{943F1CAF-BE22-49E8-A015-499DE47F0D06}">
      <dgm:prSet/>
      <dgm:spPr/>
      <dgm:t>
        <a:bodyPr/>
        <a:lstStyle/>
        <a:p>
          <a:endParaRPr lang="en-US"/>
        </a:p>
      </dgm:t>
    </dgm:pt>
    <dgm:pt modelId="{CE9D3826-37C9-4242-9092-94D5602BBD57}" type="pres">
      <dgm:prSet presAssocID="{5B9D1FF6-D47C-45DD-84D5-E83D4B1996D0}" presName="root" presStyleCnt="0">
        <dgm:presLayoutVars>
          <dgm:dir/>
          <dgm:resizeHandles val="exact"/>
        </dgm:presLayoutVars>
      </dgm:prSet>
      <dgm:spPr/>
    </dgm:pt>
    <dgm:pt modelId="{A075130E-6473-4E0C-89C6-AB1BD4AB72E4}" type="pres">
      <dgm:prSet presAssocID="{F4CB5EAC-0944-49DD-A80A-F04B16A24DD4}" presName="compNode" presStyleCnt="0"/>
      <dgm:spPr/>
    </dgm:pt>
    <dgm:pt modelId="{1E58B726-6E3E-4E58-92E9-0C6C50666ECF}" type="pres">
      <dgm:prSet presAssocID="{F4CB5EAC-0944-49DD-A80A-F04B16A24DD4}" presName="iconBgRect" presStyleLbl="bgShp" presStyleIdx="0" presStyleCnt="4"/>
      <dgm:spPr/>
    </dgm:pt>
    <dgm:pt modelId="{8DE8F878-2168-4E9C-BC33-82F11B1F94D1}" type="pres">
      <dgm:prSet presAssocID="{F4CB5EAC-0944-49DD-A80A-F04B16A24DD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6F37DE12-E072-470A-B5D7-74E4DB1520B9}" type="pres">
      <dgm:prSet presAssocID="{F4CB5EAC-0944-49DD-A80A-F04B16A24DD4}" presName="spaceRect" presStyleCnt="0"/>
      <dgm:spPr/>
    </dgm:pt>
    <dgm:pt modelId="{E835BCE4-A6A0-47AD-B62B-73FDB3C351E9}" type="pres">
      <dgm:prSet presAssocID="{F4CB5EAC-0944-49DD-A80A-F04B16A24DD4}" presName="textRect" presStyleLbl="revTx" presStyleIdx="0" presStyleCnt="4">
        <dgm:presLayoutVars>
          <dgm:chMax val="1"/>
          <dgm:chPref val="1"/>
        </dgm:presLayoutVars>
      </dgm:prSet>
      <dgm:spPr/>
    </dgm:pt>
    <dgm:pt modelId="{5BE04492-79E9-4292-A01B-E41B2D1B1D2E}" type="pres">
      <dgm:prSet presAssocID="{A558EEC6-FE44-4E86-9306-BFF29C54B71F}" presName="sibTrans" presStyleCnt="0"/>
      <dgm:spPr/>
    </dgm:pt>
    <dgm:pt modelId="{9207CD12-3FF4-45AB-9E64-E68335CBAFF3}" type="pres">
      <dgm:prSet presAssocID="{DA7F1A6C-A3FE-4450-AC52-FCF1449E013F}" presName="compNode" presStyleCnt="0"/>
      <dgm:spPr/>
    </dgm:pt>
    <dgm:pt modelId="{E70F5457-DB75-4778-849F-D432E1DB5146}" type="pres">
      <dgm:prSet presAssocID="{DA7F1A6C-A3FE-4450-AC52-FCF1449E013F}" presName="iconBgRect" presStyleLbl="bgShp" presStyleIdx="1" presStyleCnt="4"/>
      <dgm:spPr/>
    </dgm:pt>
    <dgm:pt modelId="{A7EB0CBC-99F6-42D7-AB03-C36E1A5A85E9}" type="pres">
      <dgm:prSet presAssocID="{DA7F1A6C-A3FE-4450-AC52-FCF1449E013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B2467C1C-3836-4FAF-B820-363A93A0B81D}" type="pres">
      <dgm:prSet presAssocID="{DA7F1A6C-A3FE-4450-AC52-FCF1449E013F}" presName="spaceRect" presStyleCnt="0"/>
      <dgm:spPr/>
    </dgm:pt>
    <dgm:pt modelId="{AA81BE5C-09E7-43E7-BD45-05E196D58275}" type="pres">
      <dgm:prSet presAssocID="{DA7F1A6C-A3FE-4450-AC52-FCF1449E013F}" presName="textRect" presStyleLbl="revTx" presStyleIdx="1" presStyleCnt="4">
        <dgm:presLayoutVars>
          <dgm:chMax val="1"/>
          <dgm:chPref val="1"/>
        </dgm:presLayoutVars>
      </dgm:prSet>
      <dgm:spPr/>
    </dgm:pt>
    <dgm:pt modelId="{BC066FDD-6285-4933-B2C4-254D9557BFB9}" type="pres">
      <dgm:prSet presAssocID="{0C74F550-599B-46F4-908C-5136B46432EA}" presName="sibTrans" presStyleCnt="0"/>
      <dgm:spPr/>
    </dgm:pt>
    <dgm:pt modelId="{26D335FE-D42E-4EA7-8324-14DE3FBF94E5}" type="pres">
      <dgm:prSet presAssocID="{8FB517CD-9792-47E8-9E39-797E73761352}" presName="compNode" presStyleCnt="0"/>
      <dgm:spPr/>
    </dgm:pt>
    <dgm:pt modelId="{CF0FEF4D-9E59-45B6-A93D-338A7B2C8FAF}" type="pres">
      <dgm:prSet presAssocID="{8FB517CD-9792-47E8-9E39-797E73761352}" presName="iconBgRect" presStyleLbl="bgShp" presStyleIdx="2" presStyleCnt="4"/>
      <dgm:spPr/>
    </dgm:pt>
    <dgm:pt modelId="{74F2A7B6-D6FE-4ECA-BABF-5553FDAC4F31}" type="pres">
      <dgm:prSet presAssocID="{8FB517CD-9792-47E8-9E39-797E7376135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a:ext>
      </dgm:extLst>
    </dgm:pt>
    <dgm:pt modelId="{781CB1BB-9F36-46F0-A3FE-27FDC7352475}" type="pres">
      <dgm:prSet presAssocID="{8FB517CD-9792-47E8-9E39-797E73761352}" presName="spaceRect" presStyleCnt="0"/>
      <dgm:spPr/>
    </dgm:pt>
    <dgm:pt modelId="{4EA03411-B895-4B4F-BA60-25C6BA96CD71}" type="pres">
      <dgm:prSet presAssocID="{8FB517CD-9792-47E8-9E39-797E73761352}" presName="textRect" presStyleLbl="revTx" presStyleIdx="2" presStyleCnt="4">
        <dgm:presLayoutVars>
          <dgm:chMax val="1"/>
          <dgm:chPref val="1"/>
        </dgm:presLayoutVars>
      </dgm:prSet>
      <dgm:spPr/>
    </dgm:pt>
    <dgm:pt modelId="{69FBFCB9-6698-412B-A4F8-B0F6910B8089}" type="pres">
      <dgm:prSet presAssocID="{89CBFB01-CF24-4CB8-99BE-83FE412326D9}" presName="sibTrans" presStyleCnt="0"/>
      <dgm:spPr/>
    </dgm:pt>
    <dgm:pt modelId="{566D0B64-A9C1-4659-97A5-6DB79FE5E11F}" type="pres">
      <dgm:prSet presAssocID="{7784B6D9-0CBE-4115-91DB-5767C1D0E67B}" presName="compNode" presStyleCnt="0"/>
      <dgm:spPr/>
    </dgm:pt>
    <dgm:pt modelId="{D022494F-ABB3-4EAF-A9F9-D3DFB53453BC}" type="pres">
      <dgm:prSet presAssocID="{7784B6D9-0CBE-4115-91DB-5767C1D0E67B}" presName="iconBgRect" presStyleLbl="bgShp" presStyleIdx="3" presStyleCnt="4"/>
      <dgm:spPr/>
    </dgm:pt>
    <dgm:pt modelId="{A8ADC0CC-AD38-4180-8D84-5E55EB7ADDC9}" type="pres">
      <dgm:prSet presAssocID="{7784B6D9-0CBE-4115-91DB-5767C1D0E67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71CF818F-4F7B-4C52-823D-8E60628D0495}" type="pres">
      <dgm:prSet presAssocID="{7784B6D9-0CBE-4115-91DB-5767C1D0E67B}" presName="spaceRect" presStyleCnt="0"/>
      <dgm:spPr/>
    </dgm:pt>
    <dgm:pt modelId="{843A7BD9-4DDD-4729-9360-A17F9C7D2796}" type="pres">
      <dgm:prSet presAssocID="{7784B6D9-0CBE-4115-91DB-5767C1D0E67B}" presName="textRect" presStyleLbl="revTx" presStyleIdx="3" presStyleCnt="4">
        <dgm:presLayoutVars>
          <dgm:chMax val="1"/>
          <dgm:chPref val="1"/>
        </dgm:presLayoutVars>
      </dgm:prSet>
      <dgm:spPr/>
    </dgm:pt>
  </dgm:ptLst>
  <dgm:cxnLst>
    <dgm:cxn modelId="{3B060B35-C563-427E-B897-7C15B85B4ADD}" type="presOf" srcId="{F4CB5EAC-0944-49DD-A80A-F04B16A24DD4}" destId="{E835BCE4-A6A0-47AD-B62B-73FDB3C351E9}" srcOrd="0" destOrd="0" presId="urn:microsoft.com/office/officeart/2018/5/layout/IconCircleLabelList"/>
    <dgm:cxn modelId="{7847FA5D-966E-4602-9CD5-405FEF01E7AA}" srcId="{5B9D1FF6-D47C-45DD-84D5-E83D4B1996D0}" destId="{8FB517CD-9792-47E8-9E39-797E73761352}" srcOrd="2" destOrd="0" parTransId="{C9F8DB19-9347-44F1-9E2A-050E0D6A31C0}" sibTransId="{89CBFB01-CF24-4CB8-99BE-83FE412326D9}"/>
    <dgm:cxn modelId="{830C6977-C1AA-4C6D-8E5D-4214715C7149}" type="presOf" srcId="{7784B6D9-0CBE-4115-91DB-5767C1D0E67B}" destId="{843A7BD9-4DDD-4729-9360-A17F9C7D2796}" srcOrd="0" destOrd="0" presId="urn:microsoft.com/office/officeart/2018/5/layout/IconCircleLabelList"/>
    <dgm:cxn modelId="{B4590F9A-E066-4151-ABE8-7E2A60A79591}" type="presOf" srcId="{DA7F1A6C-A3FE-4450-AC52-FCF1449E013F}" destId="{AA81BE5C-09E7-43E7-BD45-05E196D58275}" srcOrd="0" destOrd="0" presId="urn:microsoft.com/office/officeart/2018/5/layout/IconCircleLabelList"/>
    <dgm:cxn modelId="{BD5D97A7-E0C3-4BE0-8373-2F7C51BAF93C}" type="presOf" srcId="{8FB517CD-9792-47E8-9E39-797E73761352}" destId="{4EA03411-B895-4B4F-BA60-25C6BA96CD71}" srcOrd="0" destOrd="0" presId="urn:microsoft.com/office/officeart/2018/5/layout/IconCircleLabelList"/>
    <dgm:cxn modelId="{943F1CAF-BE22-49E8-A015-499DE47F0D06}" srcId="{5B9D1FF6-D47C-45DD-84D5-E83D4B1996D0}" destId="{7784B6D9-0CBE-4115-91DB-5767C1D0E67B}" srcOrd="3" destOrd="0" parTransId="{88D5D21C-01DF-40D9-94FC-8E1B76381331}" sibTransId="{FA804196-B765-45FB-84BE-68A91F06A8A4}"/>
    <dgm:cxn modelId="{C61ED4B3-E425-4FD1-BC50-3CD209B12C6C}" type="presOf" srcId="{5B9D1FF6-D47C-45DD-84D5-E83D4B1996D0}" destId="{CE9D3826-37C9-4242-9092-94D5602BBD57}" srcOrd="0" destOrd="0" presId="urn:microsoft.com/office/officeart/2018/5/layout/IconCircleLabelList"/>
    <dgm:cxn modelId="{D27124C4-9C49-4151-95AF-9EDAD1DB94FF}" srcId="{5B9D1FF6-D47C-45DD-84D5-E83D4B1996D0}" destId="{DA7F1A6C-A3FE-4450-AC52-FCF1449E013F}" srcOrd="1" destOrd="0" parTransId="{E4F84B59-8B3D-4770-BFEA-5B33E5A137F0}" sibTransId="{0C74F550-599B-46F4-908C-5136B46432EA}"/>
    <dgm:cxn modelId="{90657CCE-7886-4556-AAB1-D31BA2F4CE4C}" srcId="{5B9D1FF6-D47C-45DD-84D5-E83D4B1996D0}" destId="{F4CB5EAC-0944-49DD-A80A-F04B16A24DD4}" srcOrd="0" destOrd="0" parTransId="{16C1A7C2-1FD2-48A4-B539-AD10BDF42D26}" sibTransId="{A558EEC6-FE44-4E86-9306-BFF29C54B71F}"/>
    <dgm:cxn modelId="{DE405C88-7A8A-40E2-AFBC-186F136A235D}" type="presParOf" srcId="{CE9D3826-37C9-4242-9092-94D5602BBD57}" destId="{A075130E-6473-4E0C-89C6-AB1BD4AB72E4}" srcOrd="0" destOrd="0" presId="urn:microsoft.com/office/officeart/2018/5/layout/IconCircleLabelList"/>
    <dgm:cxn modelId="{683EA03C-C1F6-4D4F-B07E-BAC4FF1EEFDB}" type="presParOf" srcId="{A075130E-6473-4E0C-89C6-AB1BD4AB72E4}" destId="{1E58B726-6E3E-4E58-92E9-0C6C50666ECF}" srcOrd="0" destOrd="0" presId="urn:microsoft.com/office/officeart/2018/5/layout/IconCircleLabelList"/>
    <dgm:cxn modelId="{9264BFCB-B537-41B3-B39C-63D48E18998E}" type="presParOf" srcId="{A075130E-6473-4E0C-89C6-AB1BD4AB72E4}" destId="{8DE8F878-2168-4E9C-BC33-82F11B1F94D1}" srcOrd="1" destOrd="0" presId="urn:microsoft.com/office/officeart/2018/5/layout/IconCircleLabelList"/>
    <dgm:cxn modelId="{BE434C2C-FFA8-4449-B068-E3816080774C}" type="presParOf" srcId="{A075130E-6473-4E0C-89C6-AB1BD4AB72E4}" destId="{6F37DE12-E072-470A-B5D7-74E4DB1520B9}" srcOrd="2" destOrd="0" presId="urn:microsoft.com/office/officeart/2018/5/layout/IconCircleLabelList"/>
    <dgm:cxn modelId="{DC85EA35-6D9A-47EA-BF87-40D86C425998}" type="presParOf" srcId="{A075130E-6473-4E0C-89C6-AB1BD4AB72E4}" destId="{E835BCE4-A6A0-47AD-B62B-73FDB3C351E9}" srcOrd="3" destOrd="0" presId="urn:microsoft.com/office/officeart/2018/5/layout/IconCircleLabelList"/>
    <dgm:cxn modelId="{919F9B94-C36F-41F8-9B5E-CA1CF1CF02D2}" type="presParOf" srcId="{CE9D3826-37C9-4242-9092-94D5602BBD57}" destId="{5BE04492-79E9-4292-A01B-E41B2D1B1D2E}" srcOrd="1" destOrd="0" presId="urn:microsoft.com/office/officeart/2018/5/layout/IconCircleLabelList"/>
    <dgm:cxn modelId="{2C8B6A53-76BA-4FC8-96E3-8FF869D3D820}" type="presParOf" srcId="{CE9D3826-37C9-4242-9092-94D5602BBD57}" destId="{9207CD12-3FF4-45AB-9E64-E68335CBAFF3}" srcOrd="2" destOrd="0" presId="urn:microsoft.com/office/officeart/2018/5/layout/IconCircleLabelList"/>
    <dgm:cxn modelId="{2E810968-105C-4C0C-B06B-61D8DCBD79FB}" type="presParOf" srcId="{9207CD12-3FF4-45AB-9E64-E68335CBAFF3}" destId="{E70F5457-DB75-4778-849F-D432E1DB5146}" srcOrd="0" destOrd="0" presId="urn:microsoft.com/office/officeart/2018/5/layout/IconCircleLabelList"/>
    <dgm:cxn modelId="{0815BB65-E1BE-4EC3-8329-151B5FA2FDCE}" type="presParOf" srcId="{9207CD12-3FF4-45AB-9E64-E68335CBAFF3}" destId="{A7EB0CBC-99F6-42D7-AB03-C36E1A5A85E9}" srcOrd="1" destOrd="0" presId="urn:microsoft.com/office/officeart/2018/5/layout/IconCircleLabelList"/>
    <dgm:cxn modelId="{C49BF0FA-4971-48B4-9E04-2DB485BCB34D}" type="presParOf" srcId="{9207CD12-3FF4-45AB-9E64-E68335CBAFF3}" destId="{B2467C1C-3836-4FAF-B820-363A93A0B81D}" srcOrd="2" destOrd="0" presId="urn:microsoft.com/office/officeart/2018/5/layout/IconCircleLabelList"/>
    <dgm:cxn modelId="{C0FC58E4-56F0-4FFE-B353-DF538F9279FA}" type="presParOf" srcId="{9207CD12-3FF4-45AB-9E64-E68335CBAFF3}" destId="{AA81BE5C-09E7-43E7-BD45-05E196D58275}" srcOrd="3" destOrd="0" presId="urn:microsoft.com/office/officeart/2018/5/layout/IconCircleLabelList"/>
    <dgm:cxn modelId="{3A4CA7A7-5AE1-4631-9CA7-7DA35EB1E79E}" type="presParOf" srcId="{CE9D3826-37C9-4242-9092-94D5602BBD57}" destId="{BC066FDD-6285-4933-B2C4-254D9557BFB9}" srcOrd="3" destOrd="0" presId="urn:microsoft.com/office/officeart/2018/5/layout/IconCircleLabelList"/>
    <dgm:cxn modelId="{EB5396FB-C34E-4088-B9FA-187013CFBCCF}" type="presParOf" srcId="{CE9D3826-37C9-4242-9092-94D5602BBD57}" destId="{26D335FE-D42E-4EA7-8324-14DE3FBF94E5}" srcOrd="4" destOrd="0" presId="urn:microsoft.com/office/officeart/2018/5/layout/IconCircleLabelList"/>
    <dgm:cxn modelId="{3082B9FC-8CE0-4C00-8BC0-F43DF1BB2B31}" type="presParOf" srcId="{26D335FE-D42E-4EA7-8324-14DE3FBF94E5}" destId="{CF0FEF4D-9E59-45B6-A93D-338A7B2C8FAF}" srcOrd="0" destOrd="0" presId="urn:microsoft.com/office/officeart/2018/5/layout/IconCircleLabelList"/>
    <dgm:cxn modelId="{6F1DC36B-9C84-4F3C-8379-5CE368A2A33F}" type="presParOf" srcId="{26D335FE-D42E-4EA7-8324-14DE3FBF94E5}" destId="{74F2A7B6-D6FE-4ECA-BABF-5553FDAC4F31}" srcOrd="1" destOrd="0" presId="urn:microsoft.com/office/officeart/2018/5/layout/IconCircleLabelList"/>
    <dgm:cxn modelId="{CA8BED73-36BB-4E4F-AB0E-16858B4D9298}" type="presParOf" srcId="{26D335FE-D42E-4EA7-8324-14DE3FBF94E5}" destId="{781CB1BB-9F36-46F0-A3FE-27FDC7352475}" srcOrd="2" destOrd="0" presId="urn:microsoft.com/office/officeart/2018/5/layout/IconCircleLabelList"/>
    <dgm:cxn modelId="{0037A368-8138-42EC-BFD8-C21DD73397D8}" type="presParOf" srcId="{26D335FE-D42E-4EA7-8324-14DE3FBF94E5}" destId="{4EA03411-B895-4B4F-BA60-25C6BA96CD71}" srcOrd="3" destOrd="0" presId="urn:microsoft.com/office/officeart/2018/5/layout/IconCircleLabelList"/>
    <dgm:cxn modelId="{1B889D2B-E58E-4400-BC24-AE7B2F298238}" type="presParOf" srcId="{CE9D3826-37C9-4242-9092-94D5602BBD57}" destId="{69FBFCB9-6698-412B-A4F8-B0F6910B8089}" srcOrd="5" destOrd="0" presId="urn:microsoft.com/office/officeart/2018/5/layout/IconCircleLabelList"/>
    <dgm:cxn modelId="{F4E49BB8-F45B-4183-8BFE-2A05A0E20A0B}" type="presParOf" srcId="{CE9D3826-37C9-4242-9092-94D5602BBD57}" destId="{566D0B64-A9C1-4659-97A5-6DB79FE5E11F}" srcOrd="6" destOrd="0" presId="urn:microsoft.com/office/officeart/2018/5/layout/IconCircleLabelList"/>
    <dgm:cxn modelId="{7F643B08-05E9-4213-AF43-FCF4DC57C491}" type="presParOf" srcId="{566D0B64-A9C1-4659-97A5-6DB79FE5E11F}" destId="{D022494F-ABB3-4EAF-A9F9-D3DFB53453BC}" srcOrd="0" destOrd="0" presId="urn:microsoft.com/office/officeart/2018/5/layout/IconCircleLabelList"/>
    <dgm:cxn modelId="{76362C57-9385-4D57-AA2F-AF270A89C56E}" type="presParOf" srcId="{566D0B64-A9C1-4659-97A5-6DB79FE5E11F}" destId="{A8ADC0CC-AD38-4180-8D84-5E55EB7ADDC9}" srcOrd="1" destOrd="0" presId="urn:microsoft.com/office/officeart/2018/5/layout/IconCircleLabelList"/>
    <dgm:cxn modelId="{69C94251-8216-41E6-A47D-E6F63D6B63FC}" type="presParOf" srcId="{566D0B64-A9C1-4659-97A5-6DB79FE5E11F}" destId="{71CF818F-4F7B-4C52-823D-8E60628D0495}" srcOrd="2" destOrd="0" presId="urn:microsoft.com/office/officeart/2018/5/layout/IconCircleLabelList"/>
    <dgm:cxn modelId="{D0329589-9418-4961-9B4C-7A768F8BC4BA}" type="presParOf" srcId="{566D0B64-A9C1-4659-97A5-6DB79FE5E11F}" destId="{843A7BD9-4DDD-4729-9360-A17F9C7D279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9DDA41F-98D2-472E-803C-F1D3B2B87EB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49EEA04-BB03-4EF6-8D0A-61932B256E92}">
      <dgm:prSet/>
      <dgm:spPr/>
      <dgm:t>
        <a:bodyPr/>
        <a:lstStyle/>
        <a:p>
          <a:pPr>
            <a:defRPr cap="all"/>
          </a:pPr>
          <a:r>
            <a:rPr lang="en-US"/>
            <a:t>• Successful digital innovation</a:t>
          </a:r>
        </a:p>
      </dgm:t>
    </dgm:pt>
    <dgm:pt modelId="{4A982C18-C4D2-400F-9DC1-672C4887A7FC}" type="parTrans" cxnId="{6C5EB98E-9921-4D20-BEAB-1A69ABA9195F}">
      <dgm:prSet/>
      <dgm:spPr/>
      <dgm:t>
        <a:bodyPr/>
        <a:lstStyle/>
        <a:p>
          <a:endParaRPr lang="en-US"/>
        </a:p>
      </dgm:t>
    </dgm:pt>
    <dgm:pt modelId="{92119394-DBF3-4DEB-9A4F-A8D7819EBACB}" type="sibTrans" cxnId="{6C5EB98E-9921-4D20-BEAB-1A69ABA9195F}">
      <dgm:prSet/>
      <dgm:spPr/>
      <dgm:t>
        <a:bodyPr/>
        <a:lstStyle/>
        <a:p>
          <a:endParaRPr lang="en-US"/>
        </a:p>
      </dgm:t>
    </dgm:pt>
    <dgm:pt modelId="{72B6C39B-D324-4AC2-9D28-673C4C21D48E}">
      <dgm:prSet/>
      <dgm:spPr/>
      <dgm:t>
        <a:bodyPr/>
        <a:lstStyle/>
        <a:p>
          <a:pPr>
            <a:defRPr cap="all"/>
          </a:pPr>
          <a:r>
            <a:rPr lang="en-US"/>
            <a:t>• Benefits outweigh limitations</a:t>
          </a:r>
        </a:p>
      </dgm:t>
    </dgm:pt>
    <dgm:pt modelId="{784F0AC0-16E9-4F36-BA98-97B7C864EC08}" type="parTrans" cxnId="{6F58066D-62C6-43B9-A6D4-B8CAE314D760}">
      <dgm:prSet/>
      <dgm:spPr/>
      <dgm:t>
        <a:bodyPr/>
        <a:lstStyle/>
        <a:p>
          <a:endParaRPr lang="en-US"/>
        </a:p>
      </dgm:t>
    </dgm:pt>
    <dgm:pt modelId="{1472D983-0FAC-457D-9EC9-5BEAF4B7B2E9}" type="sibTrans" cxnId="{6F58066D-62C6-43B9-A6D4-B8CAE314D760}">
      <dgm:prSet/>
      <dgm:spPr/>
      <dgm:t>
        <a:bodyPr/>
        <a:lstStyle/>
        <a:p>
          <a:endParaRPr lang="en-US"/>
        </a:p>
      </dgm:t>
    </dgm:pt>
    <dgm:pt modelId="{CC953EE6-45B8-4260-9C46-959366973A22}">
      <dgm:prSet/>
      <dgm:spPr/>
      <dgm:t>
        <a:bodyPr/>
        <a:lstStyle/>
        <a:p>
          <a:pPr>
            <a:defRPr cap="all"/>
          </a:pPr>
          <a:r>
            <a:rPr lang="en-US"/>
            <a:t>• Supports future healthcare transformation</a:t>
          </a:r>
        </a:p>
      </dgm:t>
    </dgm:pt>
    <dgm:pt modelId="{E1E80108-F5A5-45C1-8347-2A74DCB3D5E4}" type="parTrans" cxnId="{2B2324A5-DF90-4C8B-B802-02EA2D168ACC}">
      <dgm:prSet/>
      <dgm:spPr/>
      <dgm:t>
        <a:bodyPr/>
        <a:lstStyle/>
        <a:p>
          <a:endParaRPr lang="en-US"/>
        </a:p>
      </dgm:t>
    </dgm:pt>
    <dgm:pt modelId="{E1D1EA3F-8EB6-4872-969C-DAE578FA6263}" type="sibTrans" cxnId="{2B2324A5-DF90-4C8B-B802-02EA2D168ACC}">
      <dgm:prSet/>
      <dgm:spPr/>
      <dgm:t>
        <a:bodyPr/>
        <a:lstStyle/>
        <a:p>
          <a:endParaRPr lang="en-US"/>
        </a:p>
      </dgm:t>
    </dgm:pt>
    <dgm:pt modelId="{52A9133F-E470-42FB-AA88-AFBBCF0B0130}" type="pres">
      <dgm:prSet presAssocID="{E9DDA41F-98D2-472E-803C-F1D3B2B87EB0}" presName="root" presStyleCnt="0">
        <dgm:presLayoutVars>
          <dgm:dir/>
          <dgm:resizeHandles val="exact"/>
        </dgm:presLayoutVars>
      </dgm:prSet>
      <dgm:spPr/>
    </dgm:pt>
    <dgm:pt modelId="{1CA962C3-F167-4703-B437-167BB73D178E}" type="pres">
      <dgm:prSet presAssocID="{549EEA04-BB03-4EF6-8D0A-61932B256E92}" presName="compNode" presStyleCnt="0"/>
      <dgm:spPr/>
    </dgm:pt>
    <dgm:pt modelId="{E0E25FF0-3705-48EF-8B3D-1950B884C890}" type="pres">
      <dgm:prSet presAssocID="{549EEA04-BB03-4EF6-8D0A-61932B256E92}" presName="iconBgRect" presStyleLbl="bgShp" presStyleIdx="0" presStyleCnt="3"/>
      <dgm:spPr/>
    </dgm:pt>
    <dgm:pt modelId="{99585BB1-57C3-4191-9428-2789935E37C8}" type="pres">
      <dgm:prSet presAssocID="{549EEA04-BB03-4EF6-8D0A-61932B256E9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bulb"/>
        </a:ext>
      </dgm:extLst>
    </dgm:pt>
    <dgm:pt modelId="{84CFBB92-574C-4382-85C4-E5F6C483E1E4}" type="pres">
      <dgm:prSet presAssocID="{549EEA04-BB03-4EF6-8D0A-61932B256E92}" presName="spaceRect" presStyleCnt="0"/>
      <dgm:spPr/>
    </dgm:pt>
    <dgm:pt modelId="{7311E2E7-08C4-4440-8B87-D9DD98E149B9}" type="pres">
      <dgm:prSet presAssocID="{549EEA04-BB03-4EF6-8D0A-61932B256E92}" presName="textRect" presStyleLbl="revTx" presStyleIdx="0" presStyleCnt="3">
        <dgm:presLayoutVars>
          <dgm:chMax val="1"/>
          <dgm:chPref val="1"/>
        </dgm:presLayoutVars>
      </dgm:prSet>
      <dgm:spPr/>
    </dgm:pt>
    <dgm:pt modelId="{E70D2458-DE06-47D8-A9A7-E0A71C9FAB2D}" type="pres">
      <dgm:prSet presAssocID="{92119394-DBF3-4DEB-9A4F-A8D7819EBACB}" presName="sibTrans" presStyleCnt="0"/>
      <dgm:spPr/>
    </dgm:pt>
    <dgm:pt modelId="{50C64043-5048-4455-A508-DE8A69A568C5}" type="pres">
      <dgm:prSet presAssocID="{72B6C39B-D324-4AC2-9D28-673C4C21D48E}" presName="compNode" presStyleCnt="0"/>
      <dgm:spPr/>
    </dgm:pt>
    <dgm:pt modelId="{26AF5360-C562-4700-93B6-69313D1FAAD1}" type="pres">
      <dgm:prSet presAssocID="{72B6C39B-D324-4AC2-9D28-673C4C21D48E}" presName="iconBgRect" presStyleLbl="bgShp" presStyleIdx="1" presStyleCnt="3"/>
      <dgm:spPr/>
    </dgm:pt>
    <dgm:pt modelId="{6686FD0C-1A19-45FF-8D65-044874316E5E}" type="pres">
      <dgm:prSet presAssocID="{72B6C39B-D324-4AC2-9D28-673C4C21D48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584B2DCF-5F78-4C4F-A61B-E3FCBE99B8D1}" type="pres">
      <dgm:prSet presAssocID="{72B6C39B-D324-4AC2-9D28-673C4C21D48E}" presName="spaceRect" presStyleCnt="0"/>
      <dgm:spPr/>
    </dgm:pt>
    <dgm:pt modelId="{C2607F78-3DED-4657-92BA-FFEBE36556AB}" type="pres">
      <dgm:prSet presAssocID="{72B6C39B-D324-4AC2-9D28-673C4C21D48E}" presName="textRect" presStyleLbl="revTx" presStyleIdx="1" presStyleCnt="3">
        <dgm:presLayoutVars>
          <dgm:chMax val="1"/>
          <dgm:chPref val="1"/>
        </dgm:presLayoutVars>
      </dgm:prSet>
      <dgm:spPr/>
    </dgm:pt>
    <dgm:pt modelId="{40B11A68-9D44-4566-9ED2-91058AB5A1D1}" type="pres">
      <dgm:prSet presAssocID="{1472D983-0FAC-457D-9EC9-5BEAF4B7B2E9}" presName="sibTrans" presStyleCnt="0"/>
      <dgm:spPr/>
    </dgm:pt>
    <dgm:pt modelId="{DD99FBB4-5660-456C-8CB4-C47D05EEB511}" type="pres">
      <dgm:prSet presAssocID="{CC953EE6-45B8-4260-9C46-959366973A22}" presName="compNode" presStyleCnt="0"/>
      <dgm:spPr/>
    </dgm:pt>
    <dgm:pt modelId="{135087EC-ACE8-42FA-888E-9D7DBAFEEE4F}" type="pres">
      <dgm:prSet presAssocID="{CC953EE6-45B8-4260-9C46-959366973A22}" presName="iconBgRect" presStyleLbl="bgShp" presStyleIdx="2" presStyleCnt="3"/>
      <dgm:spPr/>
    </dgm:pt>
    <dgm:pt modelId="{580FF615-47B6-4A74-86D5-16D814A1E9A6}" type="pres">
      <dgm:prSet presAssocID="{CC953EE6-45B8-4260-9C46-959366973A2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al"/>
        </a:ext>
      </dgm:extLst>
    </dgm:pt>
    <dgm:pt modelId="{75FDB628-09B1-4464-A9D3-09DA3356E168}" type="pres">
      <dgm:prSet presAssocID="{CC953EE6-45B8-4260-9C46-959366973A22}" presName="spaceRect" presStyleCnt="0"/>
      <dgm:spPr/>
    </dgm:pt>
    <dgm:pt modelId="{3BEF1613-2A64-42A2-95D2-1F40007118C6}" type="pres">
      <dgm:prSet presAssocID="{CC953EE6-45B8-4260-9C46-959366973A22}" presName="textRect" presStyleLbl="revTx" presStyleIdx="2" presStyleCnt="3">
        <dgm:presLayoutVars>
          <dgm:chMax val="1"/>
          <dgm:chPref val="1"/>
        </dgm:presLayoutVars>
      </dgm:prSet>
      <dgm:spPr/>
    </dgm:pt>
  </dgm:ptLst>
  <dgm:cxnLst>
    <dgm:cxn modelId="{6F58066D-62C6-43B9-A6D4-B8CAE314D760}" srcId="{E9DDA41F-98D2-472E-803C-F1D3B2B87EB0}" destId="{72B6C39B-D324-4AC2-9D28-673C4C21D48E}" srcOrd="1" destOrd="0" parTransId="{784F0AC0-16E9-4F36-BA98-97B7C864EC08}" sibTransId="{1472D983-0FAC-457D-9EC9-5BEAF4B7B2E9}"/>
    <dgm:cxn modelId="{447A8E70-8A3B-415E-9BBA-8B4D0BE85BC6}" type="presOf" srcId="{E9DDA41F-98D2-472E-803C-F1D3B2B87EB0}" destId="{52A9133F-E470-42FB-AA88-AFBBCF0B0130}" srcOrd="0" destOrd="0" presId="urn:microsoft.com/office/officeart/2018/5/layout/IconCircleLabelList"/>
    <dgm:cxn modelId="{2A156382-35FF-443D-8D1D-719AD47BD694}" type="presOf" srcId="{72B6C39B-D324-4AC2-9D28-673C4C21D48E}" destId="{C2607F78-3DED-4657-92BA-FFEBE36556AB}" srcOrd="0" destOrd="0" presId="urn:microsoft.com/office/officeart/2018/5/layout/IconCircleLabelList"/>
    <dgm:cxn modelId="{6C5EB98E-9921-4D20-BEAB-1A69ABA9195F}" srcId="{E9DDA41F-98D2-472E-803C-F1D3B2B87EB0}" destId="{549EEA04-BB03-4EF6-8D0A-61932B256E92}" srcOrd="0" destOrd="0" parTransId="{4A982C18-C4D2-400F-9DC1-672C4887A7FC}" sibTransId="{92119394-DBF3-4DEB-9A4F-A8D7819EBACB}"/>
    <dgm:cxn modelId="{2B2324A5-DF90-4C8B-B802-02EA2D168ACC}" srcId="{E9DDA41F-98D2-472E-803C-F1D3B2B87EB0}" destId="{CC953EE6-45B8-4260-9C46-959366973A22}" srcOrd="2" destOrd="0" parTransId="{E1E80108-F5A5-45C1-8347-2A74DCB3D5E4}" sibTransId="{E1D1EA3F-8EB6-4872-969C-DAE578FA6263}"/>
    <dgm:cxn modelId="{97C2E3BC-A4C5-41EA-989E-40CAAD1F96F3}" type="presOf" srcId="{CC953EE6-45B8-4260-9C46-959366973A22}" destId="{3BEF1613-2A64-42A2-95D2-1F40007118C6}" srcOrd="0" destOrd="0" presId="urn:microsoft.com/office/officeart/2018/5/layout/IconCircleLabelList"/>
    <dgm:cxn modelId="{03507FC1-F09F-4979-A9CD-EAE87E98E5BC}" type="presOf" srcId="{549EEA04-BB03-4EF6-8D0A-61932B256E92}" destId="{7311E2E7-08C4-4440-8B87-D9DD98E149B9}" srcOrd="0" destOrd="0" presId="urn:microsoft.com/office/officeart/2018/5/layout/IconCircleLabelList"/>
    <dgm:cxn modelId="{F4472520-460D-4909-82A3-39711D5D7775}" type="presParOf" srcId="{52A9133F-E470-42FB-AA88-AFBBCF0B0130}" destId="{1CA962C3-F167-4703-B437-167BB73D178E}" srcOrd="0" destOrd="0" presId="urn:microsoft.com/office/officeart/2018/5/layout/IconCircleLabelList"/>
    <dgm:cxn modelId="{26F34BAA-CB48-4A7D-B8A8-41080CA4FDBC}" type="presParOf" srcId="{1CA962C3-F167-4703-B437-167BB73D178E}" destId="{E0E25FF0-3705-48EF-8B3D-1950B884C890}" srcOrd="0" destOrd="0" presId="urn:microsoft.com/office/officeart/2018/5/layout/IconCircleLabelList"/>
    <dgm:cxn modelId="{007CCB1A-11D8-4CD2-8E96-886374D7FAB5}" type="presParOf" srcId="{1CA962C3-F167-4703-B437-167BB73D178E}" destId="{99585BB1-57C3-4191-9428-2789935E37C8}" srcOrd="1" destOrd="0" presId="urn:microsoft.com/office/officeart/2018/5/layout/IconCircleLabelList"/>
    <dgm:cxn modelId="{C154107D-FE1D-42FF-A46E-3E80B9638F69}" type="presParOf" srcId="{1CA962C3-F167-4703-B437-167BB73D178E}" destId="{84CFBB92-574C-4382-85C4-E5F6C483E1E4}" srcOrd="2" destOrd="0" presId="urn:microsoft.com/office/officeart/2018/5/layout/IconCircleLabelList"/>
    <dgm:cxn modelId="{DA791ADB-0D34-4688-BE85-2D597FF57A2C}" type="presParOf" srcId="{1CA962C3-F167-4703-B437-167BB73D178E}" destId="{7311E2E7-08C4-4440-8B87-D9DD98E149B9}" srcOrd="3" destOrd="0" presId="urn:microsoft.com/office/officeart/2018/5/layout/IconCircleLabelList"/>
    <dgm:cxn modelId="{8777021C-6DC3-4D14-AED0-A4AF7E7D29EB}" type="presParOf" srcId="{52A9133F-E470-42FB-AA88-AFBBCF0B0130}" destId="{E70D2458-DE06-47D8-A9A7-E0A71C9FAB2D}" srcOrd="1" destOrd="0" presId="urn:microsoft.com/office/officeart/2018/5/layout/IconCircleLabelList"/>
    <dgm:cxn modelId="{6C1FA432-2A5F-4BDD-8469-FFD939F2C9C2}" type="presParOf" srcId="{52A9133F-E470-42FB-AA88-AFBBCF0B0130}" destId="{50C64043-5048-4455-A508-DE8A69A568C5}" srcOrd="2" destOrd="0" presId="urn:microsoft.com/office/officeart/2018/5/layout/IconCircleLabelList"/>
    <dgm:cxn modelId="{634843F9-68AB-412A-AA19-5B32F41B77B6}" type="presParOf" srcId="{50C64043-5048-4455-A508-DE8A69A568C5}" destId="{26AF5360-C562-4700-93B6-69313D1FAAD1}" srcOrd="0" destOrd="0" presId="urn:microsoft.com/office/officeart/2018/5/layout/IconCircleLabelList"/>
    <dgm:cxn modelId="{28DF314E-02A0-4B76-9863-F8D2BC528D05}" type="presParOf" srcId="{50C64043-5048-4455-A508-DE8A69A568C5}" destId="{6686FD0C-1A19-45FF-8D65-044874316E5E}" srcOrd="1" destOrd="0" presId="urn:microsoft.com/office/officeart/2018/5/layout/IconCircleLabelList"/>
    <dgm:cxn modelId="{1D51F894-6F39-43F4-A056-7906734C48AB}" type="presParOf" srcId="{50C64043-5048-4455-A508-DE8A69A568C5}" destId="{584B2DCF-5F78-4C4F-A61B-E3FCBE99B8D1}" srcOrd="2" destOrd="0" presId="urn:microsoft.com/office/officeart/2018/5/layout/IconCircleLabelList"/>
    <dgm:cxn modelId="{E395A444-C3D6-47CC-8256-7678535991BC}" type="presParOf" srcId="{50C64043-5048-4455-A508-DE8A69A568C5}" destId="{C2607F78-3DED-4657-92BA-FFEBE36556AB}" srcOrd="3" destOrd="0" presId="urn:microsoft.com/office/officeart/2018/5/layout/IconCircleLabelList"/>
    <dgm:cxn modelId="{10F40B57-F4B1-4130-B458-7446F5E050AC}" type="presParOf" srcId="{52A9133F-E470-42FB-AA88-AFBBCF0B0130}" destId="{40B11A68-9D44-4566-9ED2-91058AB5A1D1}" srcOrd="3" destOrd="0" presId="urn:microsoft.com/office/officeart/2018/5/layout/IconCircleLabelList"/>
    <dgm:cxn modelId="{A5151E8E-91F0-410C-B6BE-DCB0E337902D}" type="presParOf" srcId="{52A9133F-E470-42FB-AA88-AFBBCF0B0130}" destId="{DD99FBB4-5660-456C-8CB4-C47D05EEB511}" srcOrd="4" destOrd="0" presId="urn:microsoft.com/office/officeart/2018/5/layout/IconCircleLabelList"/>
    <dgm:cxn modelId="{03FA2FF1-DA4F-4A3A-8ACB-9F144C00558D}" type="presParOf" srcId="{DD99FBB4-5660-456C-8CB4-C47D05EEB511}" destId="{135087EC-ACE8-42FA-888E-9D7DBAFEEE4F}" srcOrd="0" destOrd="0" presId="urn:microsoft.com/office/officeart/2018/5/layout/IconCircleLabelList"/>
    <dgm:cxn modelId="{A80E5805-B5A1-4EDF-BEA5-2F48DCB3DD4B}" type="presParOf" srcId="{DD99FBB4-5660-456C-8CB4-C47D05EEB511}" destId="{580FF615-47B6-4A74-86D5-16D814A1E9A6}" srcOrd="1" destOrd="0" presId="urn:microsoft.com/office/officeart/2018/5/layout/IconCircleLabelList"/>
    <dgm:cxn modelId="{A907DA1E-ADAD-42AE-8C36-B7A95428E76F}" type="presParOf" srcId="{DD99FBB4-5660-456C-8CB4-C47D05EEB511}" destId="{75FDB628-09B1-4464-A9D3-09DA3356E168}" srcOrd="2" destOrd="0" presId="urn:microsoft.com/office/officeart/2018/5/layout/IconCircleLabelList"/>
    <dgm:cxn modelId="{873FD86E-0A04-4779-A0F6-3B30C85A44B1}" type="presParOf" srcId="{DD99FBB4-5660-456C-8CB4-C47D05EEB511}" destId="{3BEF1613-2A64-42A2-95D2-1F40007118C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46224-3A55-464B-9E73-E8DD8BF57E11}">
      <dsp:nvSpPr>
        <dsp:cNvPr id="0" name=""/>
        <dsp:cNvSpPr/>
      </dsp:nvSpPr>
      <dsp:spPr>
        <a:xfrm>
          <a:off x="478427" y="194"/>
          <a:ext cx="2358911" cy="141534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Digital transformation</a:t>
          </a:r>
        </a:p>
      </dsp:txBody>
      <dsp:txXfrm>
        <a:off x="478427" y="194"/>
        <a:ext cx="2358911" cy="1415346"/>
      </dsp:txXfrm>
    </dsp:sp>
    <dsp:sp modelId="{8B02CE36-C448-42B5-B0A2-557F7CB59320}">
      <dsp:nvSpPr>
        <dsp:cNvPr id="0" name=""/>
        <dsp:cNvSpPr/>
      </dsp:nvSpPr>
      <dsp:spPr>
        <a:xfrm>
          <a:off x="3073229" y="194"/>
          <a:ext cx="2358911" cy="1415346"/>
        </a:xfrm>
        <a:prstGeom prst="rect">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err="1"/>
            <a:t>FreeStyle</a:t>
          </a:r>
          <a:r>
            <a:rPr lang="en-US" sz="2200" kern="1200" dirty="0"/>
            <a:t> Libre overview</a:t>
          </a:r>
        </a:p>
      </dsp:txBody>
      <dsp:txXfrm>
        <a:off x="3073229" y="194"/>
        <a:ext cx="2358911" cy="1415346"/>
      </dsp:txXfrm>
    </dsp:sp>
    <dsp:sp modelId="{C8BD2F23-D21D-4E2E-B708-A53B3DFEB986}">
      <dsp:nvSpPr>
        <dsp:cNvPr id="0" name=""/>
        <dsp:cNvSpPr/>
      </dsp:nvSpPr>
      <dsp:spPr>
        <a:xfrm>
          <a:off x="5668031" y="194"/>
          <a:ext cx="2358911" cy="1415346"/>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Service delivery</a:t>
          </a:r>
        </a:p>
      </dsp:txBody>
      <dsp:txXfrm>
        <a:off x="5668031" y="194"/>
        <a:ext cx="2358911" cy="1415346"/>
      </dsp:txXfrm>
    </dsp:sp>
    <dsp:sp modelId="{EDE3D5E1-ABE8-42CF-A1EB-6EC6527F2A91}">
      <dsp:nvSpPr>
        <dsp:cNvPr id="0" name=""/>
        <dsp:cNvSpPr/>
      </dsp:nvSpPr>
      <dsp:spPr>
        <a:xfrm>
          <a:off x="478427" y="1651432"/>
          <a:ext cx="2358911" cy="1415346"/>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Patients/service users</a:t>
          </a:r>
        </a:p>
      </dsp:txBody>
      <dsp:txXfrm>
        <a:off x="478427" y="1651432"/>
        <a:ext cx="2358911" cy="1415346"/>
      </dsp:txXfrm>
    </dsp:sp>
    <dsp:sp modelId="{3EF270D9-D314-43B2-A15A-D0DEC83C5A7C}">
      <dsp:nvSpPr>
        <dsp:cNvPr id="0" name=""/>
        <dsp:cNvSpPr/>
      </dsp:nvSpPr>
      <dsp:spPr>
        <a:xfrm>
          <a:off x="3073229" y="1651432"/>
          <a:ext cx="2358911" cy="1415346"/>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 Community impact</a:t>
          </a:r>
        </a:p>
      </dsp:txBody>
      <dsp:txXfrm>
        <a:off x="3073229" y="1651432"/>
        <a:ext cx="2358911" cy="1415346"/>
      </dsp:txXfrm>
    </dsp:sp>
    <dsp:sp modelId="{4B42FD12-CB2C-4958-89EB-D52D88297065}">
      <dsp:nvSpPr>
        <dsp:cNvPr id="0" name=""/>
        <dsp:cNvSpPr/>
      </dsp:nvSpPr>
      <dsp:spPr>
        <a:xfrm>
          <a:off x="5668031" y="1651432"/>
          <a:ext cx="2358911" cy="1415346"/>
        </a:xfrm>
        <a:prstGeom prst="rect">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Critical evaluation</a:t>
          </a:r>
        </a:p>
      </dsp:txBody>
      <dsp:txXfrm>
        <a:off x="5668031" y="1651432"/>
        <a:ext cx="2358911" cy="1415346"/>
      </dsp:txXfrm>
    </dsp:sp>
    <dsp:sp modelId="{5343A2C1-393E-40C7-979D-E59C263A1D9F}">
      <dsp:nvSpPr>
        <dsp:cNvPr id="0" name=""/>
        <dsp:cNvSpPr/>
      </dsp:nvSpPr>
      <dsp:spPr>
        <a:xfrm>
          <a:off x="3073229" y="3302670"/>
          <a:ext cx="2358911" cy="1415346"/>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 Recommendations</a:t>
          </a:r>
        </a:p>
      </dsp:txBody>
      <dsp:txXfrm>
        <a:off x="3073229" y="3302670"/>
        <a:ext cx="2358911" cy="1415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CC175-0F08-44FA-B051-B06792932C74}">
      <dsp:nvSpPr>
        <dsp:cNvPr id="0" name=""/>
        <dsp:cNvSpPr/>
      </dsp:nvSpPr>
      <dsp:spPr>
        <a:xfrm>
          <a:off x="890763" y="973678"/>
          <a:ext cx="981188" cy="981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797983-6AE7-4040-98A1-E8378A9298CB}">
      <dsp:nvSpPr>
        <dsp:cNvPr id="0" name=""/>
        <dsp:cNvSpPr/>
      </dsp:nvSpPr>
      <dsp:spPr>
        <a:xfrm>
          <a:off x="291148" y="2255197"/>
          <a:ext cx="21804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 Use of digital technologies to improve care( NHS England, 2019)</a:t>
          </a:r>
        </a:p>
      </dsp:txBody>
      <dsp:txXfrm>
        <a:off x="291148" y="2255197"/>
        <a:ext cx="2180418" cy="720000"/>
      </dsp:txXfrm>
    </dsp:sp>
    <dsp:sp modelId="{697222D0-05F5-4F52-8F17-C5A16AA327FF}">
      <dsp:nvSpPr>
        <dsp:cNvPr id="0" name=""/>
        <dsp:cNvSpPr/>
      </dsp:nvSpPr>
      <dsp:spPr>
        <a:xfrm>
          <a:off x="3452755" y="973678"/>
          <a:ext cx="981188" cy="981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E0873-23CD-497D-AA3E-41881368ECCB}">
      <dsp:nvSpPr>
        <dsp:cNvPr id="0" name=""/>
        <dsp:cNvSpPr/>
      </dsp:nvSpPr>
      <dsp:spPr>
        <a:xfrm>
          <a:off x="2853140" y="2255197"/>
          <a:ext cx="21804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 NHS strategic priority (NHS England, 2019)</a:t>
          </a:r>
        </a:p>
      </dsp:txBody>
      <dsp:txXfrm>
        <a:off x="2853140" y="2255197"/>
        <a:ext cx="2180418" cy="720000"/>
      </dsp:txXfrm>
    </dsp:sp>
    <dsp:sp modelId="{05C11422-9656-4104-BCD2-3D653BD14E03}">
      <dsp:nvSpPr>
        <dsp:cNvPr id="0" name=""/>
        <dsp:cNvSpPr/>
      </dsp:nvSpPr>
      <dsp:spPr>
        <a:xfrm>
          <a:off x="6014747" y="973678"/>
          <a:ext cx="981188" cy="981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B90C34-6CFF-4C05-AFFD-7CF0FD67D584}">
      <dsp:nvSpPr>
        <dsp:cNvPr id="0" name=""/>
        <dsp:cNvSpPr/>
      </dsp:nvSpPr>
      <dsp:spPr>
        <a:xfrm>
          <a:off x="5415132" y="2255197"/>
          <a:ext cx="21804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 Supports personal</a:t>
          </a:r>
          <a:r>
            <a:rPr lang="en-GB" sz="1600" kern="1200" dirty="0"/>
            <a:t>is</a:t>
          </a:r>
          <a:r>
            <a:rPr lang="en-US" sz="1600" kern="1200" dirty="0"/>
            <a:t>ed and preventative care</a:t>
          </a:r>
          <a:r>
            <a:rPr lang="en-GB" sz="1600" kern="1200" dirty="0"/>
            <a:t> </a:t>
          </a:r>
          <a:r>
            <a:rPr lang="en-US" sz="1600" kern="1200" dirty="0"/>
            <a:t>(NHS England, 2019)</a:t>
          </a:r>
        </a:p>
      </dsp:txBody>
      <dsp:txXfrm>
        <a:off x="5415132" y="2255197"/>
        <a:ext cx="2180418"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A46E0-21D8-4ADB-9B57-30988809C41F}">
      <dsp:nvSpPr>
        <dsp:cNvPr id="0" name=""/>
        <dsp:cNvSpPr/>
      </dsp:nvSpPr>
      <dsp:spPr>
        <a:xfrm>
          <a:off x="0" y="2297"/>
          <a:ext cx="5175384" cy="11645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23C0D-56DE-40CD-AB97-6DF574BA8A36}">
      <dsp:nvSpPr>
        <dsp:cNvPr id="0" name=""/>
        <dsp:cNvSpPr/>
      </dsp:nvSpPr>
      <dsp:spPr>
        <a:xfrm>
          <a:off x="352272" y="264318"/>
          <a:ext cx="640494" cy="640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3980D3-A6ED-4EE5-8741-FE85E99BC271}">
      <dsp:nvSpPr>
        <dsp:cNvPr id="0" name=""/>
        <dsp:cNvSpPr/>
      </dsp:nvSpPr>
      <dsp:spPr>
        <a:xfrm>
          <a:off x="1345038" y="2297"/>
          <a:ext cx="3830345"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US" sz="2200" kern="1200" dirty="0"/>
            <a:t>• Flash glucose monitoring device (Abbott, 2024)</a:t>
          </a:r>
        </a:p>
      </dsp:txBody>
      <dsp:txXfrm>
        <a:off x="1345038" y="2297"/>
        <a:ext cx="3830345" cy="1164535"/>
      </dsp:txXfrm>
    </dsp:sp>
    <dsp:sp modelId="{9CE5044E-A8AE-4071-9B88-F71A59B95AEF}">
      <dsp:nvSpPr>
        <dsp:cNvPr id="0" name=""/>
        <dsp:cNvSpPr/>
      </dsp:nvSpPr>
      <dsp:spPr>
        <a:xfrm>
          <a:off x="0" y="1457967"/>
          <a:ext cx="5175384" cy="11645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5B7506-B07F-406A-A983-B78D08C38691}">
      <dsp:nvSpPr>
        <dsp:cNvPr id="0" name=""/>
        <dsp:cNvSpPr/>
      </dsp:nvSpPr>
      <dsp:spPr>
        <a:xfrm>
          <a:off x="352272" y="1719988"/>
          <a:ext cx="640494" cy="640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2EE3C-1833-464B-AECE-C99179A36718}">
      <dsp:nvSpPr>
        <dsp:cNvPr id="0" name=""/>
        <dsp:cNvSpPr/>
      </dsp:nvSpPr>
      <dsp:spPr>
        <a:xfrm>
          <a:off x="1345038" y="1457967"/>
          <a:ext cx="3830345"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US" sz="2200" kern="1200" dirty="0"/>
            <a:t>• Continuous glucose readings (Abbott, 2024)</a:t>
          </a:r>
        </a:p>
      </dsp:txBody>
      <dsp:txXfrm>
        <a:off x="1345038" y="1457967"/>
        <a:ext cx="3830345" cy="1164535"/>
      </dsp:txXfrm>
    </dsp:sp>
    <dsp:sp modelId="{846CB2EE-48C0-4750-A901-BE138A8555C7}">
      <dsp:nvSpPr>
        <dsp:cNvPr id="0" name=""/>
        <dsp:cNvSpPr/>
      </dsp:nvSpPr>
      <dsp:spPr>
        <a:xfrm>
          <a:off x="0" y="2913637"/>
          <a:ext cx="5175384" cy="11645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C6A04-B53B-4E35-8A82-34C27BC1D2CE}">
      <dsp:nvSpPr>
        <dsp:cNvPr id="0" name=""/>
        <dsp:cNvSpPr/>
      </dsp:nvSpPr>
      <dsp:spPr>
        <a:xfrm>
          <a:off x="352272" y="3175658"/>
          <a:ext cx="640494" cy="640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67567B-139B-4DFB-AB2F-58E885565B70}">
      <dsp:nvSpPr>
        <dsp:cNvPr id="0" name=""/>
        <dsp:cNvSpPr/>
      </dsp:nvSpPr>
      <dsp:spPr>
        <a:xfrm>
          <a:off x="1345038" y="2913637"/>
          <a:ext cx="3830345"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US" sz="2200" kern="1200" dirty="0"/>
            <a:t>• Smartphone connectivity (Abbott, 2024)</a:t>
          </a:r>
        </a:p>
      </dsp:txBody>
      <dsp:txXfrm>
        <a:off x="1345038" y="2913637"/>
        <a:ext cx="3830345" cy="1164535"/>
      </dsp:txXfrm>
    </dsp:sp>
    <dsp:sp modelId="{06512413-4CD6-4B2D-81FB-88547571BD6A}">
      <dsp:nvSpPr>
        <dsp:cNvPr id="0" name=""/>
        <dsp:cNvSpPr/>
      </dsp:nvSpPr>
      <dsp:spPr>
        <a:xfrm>
          <a:off x="0" y="4369307"/>
          <a:ext cx="5175384" cy="11645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75DC2-01D6-40D0-BCA2-B47C3CB72E6A}">
      <dsp:nvSpPr>
        <dsp:cNvPr id="0" name=""/>
        <dsp:cNvSpPr/>
      </dsp:nvSpPr>
      <dsp:spPr>
        <a:xfrm>
          <a:off x="352272" y="4631327"/>
          <a:ext cx="640494" cy="640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FAE3BB-85BB-4F74-83D4-4C0BFBBA6226}">
      <dsp:nvSpPr>
        <dsp:cNvPr id="0" name=""/>
        <dsp:cNvSpPr/>
      </dsp:nvSpPr>
      <dsp:spPr>
        <a:xfrm>
          <a:off x="1345038" y="4369307"/>
          <a:ext cx="3830345"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US" sz="2200" kern="1200" dirty="0"/>
            <a:t>• Replaces many finger-prick tests</a:t>
          </a:r>
          <a:r>
            <a:rPr lang="en-GB" sz="2200" kern="1200" dirty="0"/>
            <a:t> </a:t>
          </a:r>
          <a:r>
            <a:rPr lang="en-US" sz="2200" kern="1200" dirty="0"/>
            <a:t>(Abbott, 2024)</a:t>
          </a:r>
        </a:p>
      </dsp:txBody>
      <dsp:txXfrm>
        <a:off x="1345038" y="4369307"/>
        <a:ext cx="3830345" cy="11645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6BF2F-2293-4170-9846-53C6B71BB154}">
      <dsp:nvSpPr>
        <dsp:cNvPr id="0" name=""/>
        <dsp:cNvSpPr/>
      </dsp:nvSpPr>
      <dsp:spPr>
        <a:xfrm>
          <a:off x="0" y="0"/>
          <a:ext cx="6898005" cy="112013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 NHS rollout from 2019</a:t>
          </a:r>
        </a:p>
      </dsp:txBody>
      <dsp:txXfrm>
        <a:off x="32808" y="32808"/>
        <a:ext cx="5689286" cy="1054523"/>
      </dsp:txXfrm>
    </dsp:sp>
    <dsp:sp modelId="{391393B9-EB77-4638-B721-F76A70760F05}">
      <dsp:nvSpPr>
        <dsp:cNvPr id="0" name=""/>
        <dsp:cNvSpPr/>
      </dsp:nvSpPr>
      <dsp:spPr>
        <a:xfrm>
          <a:off x="608647" y="1306829"/>
          <a:ext cx="6898005" cy="1120139"/>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 Wider access to diabetes technology</a:t>
          </a:r>
        </a:p>
      </dsp:txBody>
      <dsp:txXfrm>
        <a:off x="641455" y="1339637"/>
        <a:ext cx="5495650" cy="1054523"/>
      </dsp:txXfrm>
    </dsp:sp>
    <dsp:sp modelId="{DDA81AF4-B4B0-4150-B05B-1C2FE923CC65}">
      <dsp:nvSpPr>
        <dsp:cNvPr id="0" name=""/>
        <dsp:cNvSpPr/>
      </dsp:nvSpPr>
      <dsp:spPr>
        <a:xfrm>
          <a:off x="1217294" y="2613659"/>
          <a:ext cx="6898005" cy="1120139"/>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 Supports remote monitoring</a:t>
          </a:r>
        </a:p>
      </dsp:txBody>
      <dsp:txXfrm>
        <a:off x="1250102" y="2646467"/>
        <a:ext cx="5495650" cy="1054523"/>
      </dsp:txXfrm>
    </dsp:sp>
    <dsp:sp modelId="{354D9B27-C9BF-4237-B1DF-2E0A203B57B0}">
      <dsp:nvSpPr>
        <dsp:cNvPr id="0" name=""/>
        <dsp:cNvSpPr/>
      </dsp:nvSpPr>
      <dsp:spPr>
        <a:xfrm>
          <a:off x="6169914"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333734" y="849439"/>
        <a:ext cx="400450" cy="547888"/>
      </dsp:txXfrm>
    </dsp:sp>
    <dsp:sp modelId="{F76D9792-C375-425B-BF40-EF938D98E4F9}">
      <dsp:nvSpPr>
        <dsp:cNvPr id="0" name=""/>
        <dsp:cNvSpPr/>
      </dsp:nvSpPr>
      <dsp:spPr>
        <a:xfrm>
          <a:off x="6778561" y="2148801"/>
          <a:ext cx="728090" cy="728090"/>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942381" y="2148801"/>
        <a:ext cx="400450" cy="547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065B9-A250-4307-8571-02AF3EC47BBC}">
      <dsp:nvSpPr>
        <dsp:cNvPr id="0" name=""/>
        <dsp:cNvSpPr/>
      </dsp:nvSpPr>
      <dsp:spPr>
        <a:xfrm>
          <a:off x="0" y="1400"/>
          <a:ext cx="3494817" cy="7097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C0B11-1BD7-48DD-8050-49CCA5FF4AF2}">
      <dsp:nvSpPr>
        <dsp:cNvPr id="0" name=""/>
        <dsp:cNvSpPr/>
      </dsp:nvSpPr>
      <dsp:spPr>
        <a:xfrm>
          <a:off x="214700" y="161095"/>
          <a:ext cx="390365" cy="39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C1400D-BF3F-4FAF-89F8-52550E9C83A6}">
      <dsp:nvSpPr>
        <dsp:cNvPr id="0" name=""/>
        <dsp:cNvSpPr/>
      </dsp:nvSpPr>
      <dsp:spPr>
        <a:xfrm>
          <a:off x="819767" y="1400"/>
          <a:ext cx="2675049" cy="709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16" tIns="75116" rIns="75116" bIns="75116" numCol="1" spcCol="1270" anchor="ctr" anchorCtr="0">
          <a:noAutofit/>
        </a:bodyPr>
        <a:lstStyle/>
        <a:p>
          <a:pPr marL="0" lvl="0" indent="0" algn="l" defTabSz="800100">
            <a:lnSpc>
              <a:spcPct val="100000"/>
            </a:lnSpc>
            <a:spcBef>
              <a:spcPct val="0"/>
            </a:spcBef>
            <a:spcAft>
              <a:spcPct val="35000"/>
            </a:spcAft>
            <a:buNone/>
          </a:pPr>
          <a:r>
            <a:rPr lang="en-US" sz="1800" kern="1200"/>
            <a:t>• Better glucose control</a:t>
          </a:r>
        </a:p>
      </dsp:txBody>
      <dsp:txXfrm>
        <a:off x="819767" y="1400"/>
        <a:ext cx="2675049" cy="709754"/>
      </dsp:txXfrm>
    </dsp:sp>
    <dsp:sp modelId="{DC97266E-EC36-45FB-8A0D-80A12FC69133}">
      <dsp:nvSpPr>
        <dsp:cNvPr id="0" name=""/>
        <dsp:cNvSpPr/>
      </dsp:nvSpPr>
      <dsp:spPr>
        <a:xfrm>
          <a:off x="0" y="888594"/>
          <a:ext cx="3494817" cy="709754"/>
        </a:xfrm>
        <a:prstGeom prst="roundRect">
          <a:avLst>
            <a:gd name="adj" fmla="val 10000"/>
          </a:avLst>
        </a:prstGeom>
        <a:solidFill>
          <a:schemeClr val="accent5">
            <a:hueOff val="-3311292"/>
            <a:satOff val="13270"/>
            <a:lumOff val="2876"/>
            <a:alphaOff val="0"/>
          </a:schemeClr>
        </a:solidFill>
        <a:ln>
          <a:noFill/>
        </a:ln>
        <a:effectLst/>
      </dsp:spPr>
      <dsp:style>
        <a:lnRef idx="0">
          <a:scrgbClr r="0" g="0" b="0"/>
        </a:lnRef>
        <a:fillRef idx="1">
          <a:scrgbClr r="0" g="0" b="0"/>
        </a:fillRef>
        <a:effectRef idx="0">
          <a:scrgbClr r="0" g="0" b="0"/>
        </a:effectRef>
        <a:fontRef idx="minor"/>
      </dsp:style>
    </dsp:sp>
    <dsp:sp modelId="{4704CB0F-B7DB-453E-8439-F7B7F086DEF1}">
      <dsp:nvSpPr>
        <dsp:cNvPr id="0" name=""/>
        <dsp:cNvSpPr/>
      </dsp:nvSpPr>
      <dsp:spPr>
        <a:xfrm>
          <a:off x="214700" y="1048289"/>
          <a:ext cx="390365" cy="39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4BB13A-8E55-4BBC-BA49-05B3538F9BF9}">
      <dsp:nvSpPr>
        <dsp:cNvPr id="0" name=""/>
        <dsp:cNvSpPr/>
      </dsp:nvSpPr>
      <dsp:spPr>
        <a:xfrm>
          <a:off x="819767" y="888594"/>
          <a:ext cx="2675049" cy="709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16" tIns="75116" rIns="75116" bIns="75116" numCol="1" spcCol="1270" anchor="ctr" anchorCtr="0">
          <a:noAutofit/>
        </a:bodyPr>
        <a:lstStyle/>
        <a:p>
          <a:pPr marL="0" lvl="0" indent="0" algn="l" defTabSz="800100">
            <a:lnSpc>
              <a:spcPct val="100000"/>
            </a:lnSpc>
            <a:spcBef>
              <a:spcPct val="0"/>
            </a:spcBef>
            <a:spcAft>
              <a:spcPct val="35000"/>
            </a:spcAft>
            <a:buNone/>
          </a:pPr>
          <a:r>
            <a:rPr lang="en-US" sz="1800" kern="1200"/>
            <a:t>• Improved self-management</a:t>
          </a:r>
        </a:p>
      </dsp:txBody>
      <dsp:txXfrm>
        <a:off x="819767" y="888594"/>
        <a:ext cx="2675049" cy="709754"/>
      </dsp:txXfrm>
    </dsp:sp>
    <dsp:sp modelId="{C937E650-73FE-44FE-9F6C-1DCEDF4E9391}">
      <dsp:nvSpPr>
        <dsp:cNvPr id="0" name=""/>
        <dsp:cNvSpPr/>
      </dsp:nvSpPr>
      <dsp:spPr>
        <a:xfrm>
          <a:off x="0" y="1775787"/>
          <a:ext cx="3494817" cy="709754"/>
        </a:xfrm>
        <a:prstGeom prst="roundRect">
          <a:avLst>
            <a:gd name="adj" fmla="val 10000"/>
          </a:avLst>
        </a:prstGeom>
        <a:solidFill>
          <a:schemeClr val="accent5">
            <a:hueOff val="-6622584"/>
            <a:satOff val="26541"/>
            <a:lumOff val="5752"/>
            <a:alphaOff val="0"/>
          </a:schemeClr>
        </a:solidFill>
        <a:ln>
          <a:noFill/>
        </a:ln>
        <a:effectLst/>
      </dsp:spPr>
      <dsp:style>
        <a:lnRef idx="0">
          <a:scrgbClr r="0" g="0" b="0"/>
        </a:lnRef>
        <a:fillRef idx="1">
          <a:scrgbClr r="0" g="0" b="0"/>
        </a:fillRef>
        <a:effectRef idx="0">
          <a:scrgbClr r="0" g="0" b="0"/>
        </a:effectRef>
        <a:fontRef idx="minor"/>
      </dsp:style>
    </dsp:sp>
    <dsp:sp modelId="{6813A05F-F2F8-43E8-9CC3-63B19D6192F7}">
      <dsp:nvSpPr>
        <dsp:cNvPr id="0" name=""/>
        <dsp:cNvSpPr/>
      </dsp:nvSpPr>
      <dsp:spPr>
        <a:xfrm>
          <a:off x="214700" y="1935482"/>
          <a:ext cx="390365" cy="39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756C81-8BDF-4A95-B07F-0920E151B969}">
      <dsp:nvSpPr>
        <dsp:cNvPr id="0" name=""/>
        <dsp:cNvSpPr/>
      </dsp:nvSpPr>
      <dsp:spPr>
        <a:xfrm>
          <a:off x="819767" y="1775787"/>
          <a:ext cx="2675049" cy="709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16" tIns="75116" rIns="75116" bIns="75116" numCol="1" spcCol="1270" anchor="ctr" anchorCtr="0">
          <a:noAutofit/>
        </a:bodyPr>
        <a:lstStyle/>
        <a:p>
          <a:pPr marL="0" lvl="0" indent="0" algn="l" defTabSz="800100">
            <a:lnSpc>
              <a:spcPct val="100000"/>
            </a:lnSpc>
            <a:spcBef>
              <a:spcPct val="0"/>
            </a:spcBef>
            <a:spcAft>
              <a:spcPct val="35000"/>
            </a:spcAft>
            <a:buNone/>
          </a:pPr>
          <a:r>
            <a:rPr lang="en-US" sz="1800" kern="1200"/>
            <a:t>• Enhanced quality of life</a:t>
          </a:r>
        </a:p>
      </dsp:txBody>
      <dsp:txXfrm>
        <a:off x="819767" y="1775787"/>
        <a:ext cx="2675049" cy="709754"/>
      </dsp:txXfrm>
    </dsp:sp>
    <dsp:sp modelId="{06490FD6-230F-4089-8309-FC88912973C4}">
      <dsp:nvSpPr>
        <dsp:cNvPr id="0" name=""/>
        <dsp:cNvSpPr/>
      </dsp:nvSpPr>
      <dsp:spPr>
        <a:xfrm>
          <a:off x="0" y="2662981"/>
          <a:ext cx="3494817" cy="709754"/>
        </a:xfrm>
        <a:prstGeom prst="roundRect">
          <a:avLst>
            <a:gd name="adj" fmla="val 1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dsp:style>
    </dsp:sp>
    <dsp:sp modelId="{9B661F56-0ED2-460B-A246-1E7E2833BAD6}">
      <dsp:nvSpPr>
        <dsp:cNvPr id="0" name=""/>
        <dsp:cNvSpPr/>
      </dsp:nvSpPr>
      <dsp:spPr>
        <a:xfrm>
          <a:off x="214700" y="2822676"/>
          <a:ext cx="390365" cy="3903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515CF6-8474-44F8-B7C5-037C11867CE4}">
      <dsp:nvSpPr>
        <dsp:cNvPr id="0" name=""/>
        <dsp:cNvSpPr/>
      </dsp:nvSpPr>
      <dsp:spPr>
        <a:xfrm>
          <a:off x="819767" y="2662981"/>
          <a:ext cx="2675049" cy="7097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116" tIns="75116" rIns="75116" bIns="75116" numCol="1" spcCol="1270" anchor="ctr" anchorCtr="0">
          <a:noAutofit/>
        </a:bodyPr>
        <a:lstStyle/>
        <a:p>
          <a:pPr marL="0" lvl="0" indent="0" algn="l" defTabSz="800100">
            <a:lnSpc>
              <a:spcPct val="100000"/>
            </a:lnSpc>
            <a:spcBef>
              <a:spcPct val="0"/>
            </a:spcBef>
            <a:spcAft>
              <a:spcPct val="35000"/>
            </a:spcAft>
            <a:buNone/>
          </a:pPr>
          <a:r>
            <a:rPr lang="en-US" sz="1800" kern="1200"/>
            <a:t>• Real-time health information</a:t>
          </a:r>
        </a:p>
      </dsp:txBody>
      <dsp:txXfrm>
        <a:off x="819767" y="2662981"/>
        <a:ext cx="2675049" cy="7097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8E8C9-3D5D-4EC0-8455-2617A5FD35FA}">
      <dsp:nvSpPr>
        <dsp:cNvPr id="0" name=""/>
        <dsp:cNvSpPr/>
      </dsp:nvSpPr>
      <dsp:spPr>
        <a:xfrm>
          <a:off x="376435" y="10164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91BFE-442C-4915-B5A0-9F136F32C355}">
      <dsp:nvSpPr>
        <dsp:cNvPr id="0" name=""/>
        <dsp:cNvSpPr/>
      </dsp:nvSpPr>
      <dsp:spPr>
        <a:xfrm>
          <a:off x="610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BA824A-6AF3-40CB-B107-91F44C2C3B8B}">
      <dsp:nvSpPr>
        <dsp:cNvPr id="0" name=""/>
        <dsp:cNvSpPr/>
      </dsp:nvSpPr>
      <dsp:spPr>
        <a:xfrm>
          <a:off x="2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 Remote consultations</a:t>
          </a:r>
        </a:p>
      </dsp:txBody>
      <dsp:txXfrm>
        <a:off x="25435" y="2456402"/>
        <a:ext cx="1800000" cy="720000"/>
      </dsp:txXfrm>
    </dsp:sp>
    <dsp:sp modelId="{4031332A-40D1-4BE5-A774-C848C172BD9E}">
      <dsp:nvSpPr>
        <dsp:cNvPr id="0" name=""/>
        <dsp:cNvSpPr/>
      </dsp:nvSpPr>
      <dsp:spPr>
        <a:xfrm>
          <a:off x="2491435" y="10164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B513A8-16E0-4F2A-996B-2B698E15A65A}">
      <dsp:nvSpPr>
        <dsp:cNvPr id="0" name=""/>
        <dsp:cNvSpPr/>
      </dsp:nvSpPr>
      <dsp:spPr>
        <a:xfrm>
          <a:off x="2725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567C54-4DF4-4A12-80E1-5B55BF01F541}">
      <dsp:nvSpPr>
        <dsp:cNvPr id="0" name=""/>
        <dsp:cNvSpPr/>
      </dsp:nvSpPr>
      <dsp:spPr>
        <a:xfrm>
          <a:off x="214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 Earlier intervention</a:t>
          </a:r>
        </a:p>
      </dsp:txBody>
      <dsp:txXfrm>
        <a:off x="2140435" y="2456402"/>
        <a:ext cx="1800000" cy="720000"/>
      </dsp:txXfrm>
    </dsp:sp>
    <dsp:sp modelId="{3417E8C2-C827-44DC-BD8A-E8466F56DA0E}">
      <dsp:nvSpPr>
        <dsp:cNvPr id="0" name=""/>
        <dsp:cNvSpPr/>
      </dsp:nvSpPr>
      <dsp:spPr>
        <a:xfrm>
          <a:off x="4606435" y="10164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5BBA9-4AB9-460B-9263-23CD45C16B90}">
      <dsp:nvSpPr>
        <dsp:cNvPr id="0" name=""/>
        <dsp:cNvSpPr/>
      </dsp:nvSpPr>
      <dsp:spPr>
        <a:xfrm>
          <a:off x="4840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39137F-140C-4EDB-920B-F73797670811}">
      <dsp:nvSpPr>
        <dsp:cNvPr id="0" name=""/>
        <dsp:cNvSpPr/>
      </dsp:nvSpPr>
      <dsp:spPr>
        <a:xfrm>
          <a:off x="425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 Better treatment planning</a:t>
          </a:r>
        </a:p>
      </dsp:txBody>
      <dsp:txXfrm>
        <a:off x="4255435" y="2456402"/>
        <a:ext cx="1800000" cy="720000"/>
      </dsp:txXfrm>
    </dsp:sp>
    <dsp:sp modelId="{D49A18E7-BC07-4671-B07A-7AAE3A3CE0D7}">
      <dsp:nvSpPr>
        <dsp:cNvPr id="0" name=""/>
        <dsp:cNvSpPr/>
      </dsp:nvSpPr>
      <dsp:spPr>
        <a:xfrm>
          <a:off x="6721435" y="10164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E32D1B-C6A7-4144-937C-01A44E68BB87}">
      <dsp:nvSpPr>
        <dsp:cNvPr id="0" name=""/>
        <dsp:cNvSpPr/>
      </dsp:nvSpPr>
      <dsp:spPr>
        <a:xfrm>
          <a:off x="6955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72BEFC-DAB8-4F8F-A9A6-D68F0F023A58}">
      <dsp:nvSpPr>
        <dsp:cNvPr id="0" name=""/>
        <dsp:cNvSpPr/>
      </dsp:nvSpPr>
      <dsp:spPr>
        <a:xfrm>
          <a:off x="637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 Reduced unnecessary appointment</a:t>
          </a:r>
        </a:p>
      </dsp:txBody>
      <dsp:txXfrm>
        <a:off x="6370435" y="2456402"/>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3138F-1886-4283-BD9A-A1FE908F62F8}">
      <dsp:nvSpPr>
        <dsp:cNvPr id="0" name=""/>
        <dsp:cNvSpPr/>
      </dsp:nvSpPr>
      <dsp:spPr>
        <a:xfrm>
          <a:off x="376435" y="10164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040BF-6ACD-4941-94E4-CCBC87D12F35}">
      <dsp:nvSpPr>
        <dsp:cNvPr id="0" name=""/>
        <dsp:cNvSpPr/>
      </dsp:nvSpPr>
      <dsp:spPr>
        <a:xfrm>
          <a:off x="610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4811A5-D500-4D2C-A3A1-6DFC2C036C11}">
      <dsp:nvSpPr>
        <dsp:cNvPr id="0" name=""/>
        <dsp:cNvSpPr/>
      </dsp:nvSpPr>
      <dsp:spPr>
        <a:xfrm>
          <a:off x="2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 Cost of implementation</a:t>
          </a:r>
        </a:p>
      </dsp:txBody>
      <dsp:txXfrm>
        <a:off x="25435" y="2456402"/>
        <a:ext cx="1800000" cy="720000"/>
      </dsp:txXfrm>
    </dsp:sp>
    <dsp:sp modelId="{E8CBFFF5-FD58-4B6C-A17F-39924EBEE78E}">
      <dsp:nvSpPr>
        <dsp:cNvPr id="0" name=""/>
        <dsp:cNvSpPr/>
      </dsp:nvSpPr>
      <dsp:spPr>
        <a:xfrm>
          <a:off x="2491435" y="10164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5ECE9-0419-4F5A-A632-AE82D1C834D5}">
      <dsp:nvSpPr>
        <dsp:cNvPr id="0" name=""/>
        <dsp:cNvSpPr/>
      </dsp:nvSpPr>
      <dsp:spPr>
        <a:xfrm>
          <a:off x="2725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2962DD-56CF-4072-A0F5-64ACD2453825}">
      <dsp:nvSpPr>
        <dsp:cNvPr id="0" name=""/>
        <dsp:cNvSpPr/>
      </dsp:nvSpPr>
      <dsp:spPr>
        <a:xfrm>
          <a:off x="214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 Technical failures</a:t>
          </a:r>
        </a:p>
      </dsp:txBody>
      <dsp:txXfrm>
        <a:off x="2140435" y="2456402"/>
        <a:ext cx="1800000" cy="720000"/>
      </dsp:txXfrm>
    </dsp:sp>
    <dsp:sp modelId="{601098F1-DED4-47F3-A67E-AF9F26B7A7D0}">
      <dsp:nvSpPr>
        <dsp:cNvPr id="0" name=""/>
        <dsp:cNvSpPr/>
      </dsp:nvSpPr>
      <dsp:spPr>
        <a:xfrm>
          <a:off x="4606435" y="10164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D443F-098A-4525-9015-1CB1EFFA1BD0}">
      <dsp:nvSpPr>
        <dsp:cNvPr id="0" name=""/>
        <dsp:cNvSpPr/>
      </dsp:nvSpPr>
      <dsp:spPr>
        <a:xfrm>
          <a:off x="4840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17E33A-9E46-4A6E-B920-536000CB6858}">
      <dsp:nvSpPr>
        <dsp:cNvPr id="0" name=""/>
        <dsp:cNvSpPr/>
      </dsp:nvSpPr>
      <dsp:spPr>
        <a:xfrm>
          <a:off x="425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 Infrastructure requirements</a:t>
          </a:r>
        </a:p>
      </dsp:txBody>
      <dsp:txXfrm>
        <a:off x="4255435" y="2456402"/>
        <a:ext cx="1800000" cy="720000"/>
      </dsp:txXfrm>
    </dsp:sp>
    <dsp:sp modelId="{5E87B146-D0C3-4888-8024-125D5593E990}">
      <dsp:nvSpPr>
        <dsp:cNvPr id="0" name=""/>
        <dsp:cNvSpPr/>
      </dsp:nvSpPr>
      <dsp:spPr>
        <a:xfrm>
          <a:off x="6721435" y="10164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01F3E-5E0D-4695-98A0-55E92C397521}">
      <dsp:nvSpPr>
        <dsp:cNvPr id="0" name=""/>
        <dsp:cNvSpPr/>
      </dsp:nvSpPr>
      <dsp:spPr>
        <a:xfrm>
          <a:off x="6955435"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0A6BFB-CC13-4F3A-B60D-E0805A2B8457}">
      <dsp:nvSpPr>
        <dsp:cNvPr id="0" name=""/>
        <dsp:cNvSpPr/>
      </dsp:nvSpPr>
      <dsp:spPr>
        <a:xfrm>
          <a:off x="637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 Cybersecurity concerns</a:t>
          </a:r>
        </a:p>
      </dsp:txBody>
      <dsp:txXfrm>
        <a:off x="6370435" y="2456402"/>
        <a:ext cx="18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0B5EF-BF4F-43F5-81A1-10CE2CCD3CF1}">
      <dsp:nvSpPr>
        <dsp:cNvPr id="0" name=""/>
        <dsp:cNvSpPr/>
      </dsp:nvSpPr>
      <dsp:spPr>
        <a:xfrm>
          <a:off x="0" y="682"/>
          <a:ext cx="4683949"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A9CF5-3082-4FB0-9812-E4A03F539C71}">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4E0DB3-1814-4E3A-90A6-F13D91FC5F97}">
      <dsp:nvSpPr>
        <dsp:cNvPr id="0" name=""/>
        <dsp:cNvSpPr/>
      </dsp:nvSpPr>
      <dsp:spPr>
        <a:xfrm>
          <a:off x="1844034" y="682"/>
          <a:ext cx="2839914"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100000"/>
            </a:lnSpc>
            <a:spcBef>
              <a:spcPct val="0"/>
            </a:spcBef>
            <a:spcAft>
              <a:spcPct val="35000"/>
            </a:spcAft>
            <a:buNone/>
          </a:pPr>
          <a:r>
            <a:rPr lang="en-US" sz="2500" kern="1200" dirty="0"/>
            <a:t>• Improved efficiency</a:t>
          </a:r>
        </a:p>
      </dsp:txBody>
      <dsp:txXfrm>
        <a:off x="1844034" y="682"/>
        <a:ext cx="2839914" cy="1596566"/>
      </dsp:txXfrm>
    </dsp:sp>
    <dsp:sp modelId="{AE305B00-EDAF-4687-B888-E8AA93CBFCFC}">
      <dsp:nvSpPr>
        <dsp:cNvPr id="0" name=""/>
        <dsp:cNvSpPr/>
      </dsp:nvSpPr>
      <dsp:spPr>
        <a:xfrm>
          <a:off x="0" y="1996390"/>
          <a:ext cx="4683949"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BEE13-62AB-4E5D-8634-2702A77B1519}">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EFB82E-9ABA-4109-9A07-6A47A9BCC643}">
      <dsp:nvSpPr>
        <dsp:cNvPr id="0" name=""/>
        <dsp:cNvSpPr/>
      </dsp:nvSpPr>
      <dsp:spPr>
        <a:xfrm>
          <a:off x="1844034" y="1996390"/>
          <a:ext cx="2839914"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100000"/>
            </a:lnSpc>
            <a:spcBef>
              <a:spcPct val="0"/>
            </a:spcBef>
            <a:spcAft>
              <a:spcPct val="35000"/>
            </a:spcAft>
            <a:buNone/>
          </a:pPr>
          <a:r>
            <a:rPr lang="en-US" sz="2500" kern="1200"/>
            <a:t>• Supports preventative care</a:t>
          </a:r>
        </a:p>
      </dsp:txBody>
      <dsp:txXfrm>
        <a:off x="1844034" y="1996390"/>
        <a:ext cx="2839914" cy="1596566"/>
      </dsp:txXfrm>
    </dsp:sp>
    <dsp:sp modelId="{4E043845-7696-4951-AB21-DE94182CCF49}">
      <dsp:nvSpPr>
        <dsp:cNvPr id="0" name=""/>
        <dsp:cNvSpPr/>
      </dsp:nvSpPr>
      <dsp:spPr>
        <a:xfrm>
          <a:off x="0" y="3992098"/>
          <a:ext cx="4683949"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353E9-B399-45B1-B44B-CB2B914210AE}">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BBF7B0-E1BA-499F-B89E-FB124098FDF6}">
      <dsp:nvSpPr>
        <dsp:cNvPr id="0" name=""/>
        <dsp:cNvSpPr/>
      </dsp:nvSpPr>
      <dsp:spPr>
        <a:xfrm>
          <a:off x="1844034" y="3992098"/>
          <a:ext cx="2839914"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100000"/>
            </a:lnSpc>
            <a:spcBef>
              <a:spcPct val="0"/>
            </a:spcBef>
            <a:spcAft>
              <a:spcPct val="35000"/>
            </a:spcAft>
            <a:buNone/>
          </a:pPr>
          <a:r>
            <a:rPr lang="en-US" sz="2500" kern="1200" dirty="0"/>
            <a:t>• Benefits depend on funding and infrastructure</a:t>
          </a:r>
        </a:p>
      </dsp:txBody>
      <dsp:txXfrm>
        <a:off x="1844034" y="3992098"/>
        <a:ext cx="2839914" cy="15965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B53DE-2620-4AE4-A658-BB998F8F2029}">
      <dsp:nvSpPr>
        <dsp:cNvPr id="0" name=""/>
        <dsp:cNvSpPr/>
      </dsp:nvSpPr>
      <dsp:spPr>
        <a:xfrm>
          <a:off x="518185" y="768902"/>
          <a:ext cx="1475437" cy="14754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6254A5-CD1A-47D1-8FA0-B5946D543B9F}">
      <dsp:nvSpPr>
        <dsp:cNvPr id="0" name=""/>
        <dsp:cNvSpPr/>
      </dsp:nvSpPr>
      <dsp:spPr>
        <a:xfrm>
          <a:off x="832623" y="1083340"/>
          <a:ext cx="846562" cy="846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65F84D-4828-45FF-B202-EC2CD4D95DF2}">
      <dsp:nvSpPr>
        <dsp:cNvPr id="0" name=""/>
        <dsp:cNvSpPr/>
      </dsp:nvSpPr>
      <dsp:spPr>
        <a:xfrm>
          <a:off x="46529"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 Greater independence</a:t>
          </a:r>
        </a:p>
      </dsp:txBody>
      <dsp:txXfrm>
        <a:off x="46529" y="2703902"/>
        <a:ext cx="2418750" cy="720000"/>
      </dsp:txXfrm>
    </dsp:sp>
    <dsp:sp modelId="{786F58F5-4DFB-4F9C-8306-FB152427AD08}">
      <dsp:nvSpPr>
        <dsp:cNvPr id="0" name=""/>
        <dsp:cNvSpPr/>
      </dsp:nvSpPr>
      <dsp:spPr>
        <a:xfrm>
          <a:off x="3360216" y="768902"/>
          <a:ext cx="1475437" cy="14754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813405-3404-4247-90B6-CDBCE1CD3476}">
      <dsp:nvSpPr>
        <dsp:cNvPr id="0" name=""/>
        <dsp:cNvSpPr/>
      </dsp:nvSpPr>
      <dsp:spPr>
        <a:xfrm>
          <a:off x="3674654" y="1083340"/>
          <a:ext cx="846562" cy="846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4B3C4-7B05-42E8-AFB9-2DC293AC4255}">
      <dsp:nvSpPr>
        <dsp:cNvPr id="0" name=""/>
        <dsp:cNvSpPr/>
      </dsp:nvSpPr>
      <dsp:spPr>
        <a:xfrm>
          <a:off x="2888560"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a:t>• Improved diabetes management</a:t>
          </a:r>
        </a:p>
      </dsp:txBody>
      <dsp:txXfrm>
        <a:off x="2888560" y="2703902"/>
        <a:ext cx="2418750" cy="720000"/>
      </dsp:txXfrm>
    </dsp:sp>
    <dsp:sp modelId="{C67884CC-13FB-4B8A-8CDF-CDC50862FEF2}">
      <dsp:nvSpPr>
        <dsp:cNvPr id="0" name=""/>
        <dsp:cNvSpPr/>
      </dsp:nvSpPr>
      <dsp:spPr>
        <a:xfrm>
          <a:off x="6202248" y="768902"/>
          <a:ext cx="1475437" cy="14754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4BEDBF-A067-4E7D-A2FB-7230062CB6A9}">
      <dsp:nvSpPr>
        <dsp:cNvPr id="0" name=""/>
        <dsp:cNvSpPr/>
      </dsp:nvSpPr>
      <dsp:spPr>
        <a:xfrm>
          <a:off x="6516685" y="1083340"/>
          <a:ext cx="846562" cy="846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32C32E-3722-498A-97BA-16053CBE8EEC}">
      <dsp:nvSpPr>
        <dsp:cNvPr id="0" name=""/>
        <dsp:cNvSpPr/>
      </dsp:nvSpPr>
      <dsp:spPr>
        <a:xfrm>
          <a:off x="5730591"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 Better quality of life</a:t>
          </a:r>
        </a:p>
      </dsp:txBody>
      <dsp:txXfrm>
        <a:off x="5730591" y="2703902"/>
        <a:ext cx="241875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78067-3D8B-4E67-AA68-707BFB72ABE1}">
      <dsp:nvSpPr>
        <dsp:cNvPr id="0" name=""/>
        <dsp:cNvSpPr/>
      </dsp:nvSpPr>
      <dsp:spPr>
        <a:xfrm>
          <a:off x="518185" y="768902"/>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6F9267-E90D-43DB-B313-9ED2218F1EAE}">
      <dsp:nvSpPr>
        <dsp:cNvPr id="0" name=""/>
        <dsp:cNvSpPr/>
      </dsp:nvSpPr>
      <dsp:spPr>
        <a:xfrm>
          <a:off x="832623" y="1083340"/>
          <a:ext cx="846562" cy="846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FA5A6D-D5E5-456C-BE45-080E5CA55D8B}">
      <dsp:nvSpPr>
        <dsp:cNvPr id="0" name=""/>
        <dsp:cNvSpPr/>
      </dsp:nvSpPr>
      <dsp:spPr>
        <a:xfrm>
          <a:off x="46529"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 Digital literacy barriers</a:t>
          </a:r>
        </a:p>
      </dsp:txBody>
      <dsp:txXfrm>
        <a:off x="46529" y="2703902"/>
        <a:ext cx="2418750" cy="720000"/>
      </dsp:txXfrm>
    </dsp:sp>
    <dsp:sp modelId="{258E79D9-979E-43F7-8CAD-843DFFEDE97C}">
      <dsp:nvSpPr>
        <dsp:cNvPr id="0" name=""/>
        <dsp:cNvSpPr/>
      </dsp:nvSpPr>
      <dsp:spPr>
        <a:xfrm>
          <a:off x="3360216" y="768902"/>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C5A2ED-DBB9-4A44-AC63-E1DB9D1D65A3}">
      <dsp:nvSpPr>
        <dsp:cNvPr id="0" name=""/>
        <dsp:cNvSpPr/>
      </dsp:nvSpPr>
      <dsp:spPr>
        <a:xfrm>
          <a:off x="3674654" y="1083340"/>
          <a:ext cx="846562" cy="846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029E2B-88F0-433D-9573-B4EEEDD7664E}">
      <dsp:nvSpPr>
        <dsp:cNvPr id="0" name=""/>
        <dsp:cNvSpPr/>
      </dsp:nvSpPr>
      <dsp:spPr>
        <a:xfrm>
          <a:off x="2888560"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 Data privacy concerns</a:t>
          </a:r>
        </a:p>
      </dsp:txBody>
      <dsp:txXfrm>
        <a:off x="2888560" y="2703902"/>
        <a:ext cx="2418750" cy="720000"/>
      </dsp:txXfrm>
    </dsp:sp>
    <dsp:sp modelId="{BC272E82-6684-4AFF-97A0-79E02FE2965E}">
      <dsp:nvSpPr>
        <dsp:cNvPr id="0" name=""/>
        <dsp:cNvSpPr/>
      </dsp:nvSpPr>
      <dsp:spPr>
        <a:xfrm>
          <a:off x="6202248" y="768902"/>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1ED55-DA6C-4D52-8196-FCD8D7F1D5A4}">
      <dsp:nvSpPr>
        <dsp:cNvPr id="0" name=""/>
        <dsp:cNvSpPr/>
      </dsp:nvSpPr>
      <dsp:spPr>
        <a:xfrm>
          <a:off x="6516685" y="1083340"/>
          <a:ext cx="846562" cy="846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C6AFC-EE32-45E0-80C9-B348A0DD37DF}">
      <dsp:nvSpPr>
        <dsp:cNvPr id="0" name=""/>
        <dsp:cNvSpPr/>
      </dsp:nvSpPr>
      <dsp:spPr>
        <a:xfrm>
          <a:off x="5730591"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 Technology-related anxiety</a:t>
          </a:r>
        </a:p>
      </dsp:txBody>
      <dsp:txXfrm>
        <a:off x="5730591" y="2703902"/>
        <a:ext cx="241875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58F34-7AFC-4C22-9A00-2753DA251E8D}">
      <dsp:nvSpPr>
        <dsp:cNvPr id="0" name=""/>
        <dsp:cNvSpPr/>
      </dsp:nvSpPr>
      <dsp:spPr>
        <a:xfrm>
          <a:off x="460905" y="1047"/>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 Strong evidence of improved outcomes</a:t>
          </a:r>
          <a:r>
            <a:rPr lang="en-GB" sz="3200" kern="1200" dirty="0"/>
            <a:t>(Diabetes UK, 2023)</a:t>
          </a:r>
          <a:endParaRPr lang="en-US" sz="3200" kern="1200" dirty="0"/>
        </a:p>
      </dsp:txBody>
      <dsp:txXfrm>
        <a:off x="460905" y="1047"/>
        <a:ext cx="3479899" cy="2087939"/>
      </dsp:txXfrm>
    </dsp:sp>
    <dsp:sp modelId="{49400C94-DE06-42D9-83D3-B09593052262}">
      <dsp:nvSpPr>
        <dsp:cNvPr id="0" name=""/>
        <dsp:cNvSpPr/>
      </dsp:nvSpPr>
      <dsp:spPr>
        <a:xfrm>
          <a:off x="4288794" y="1047"/>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 Not all users benefit equally</a:t>
          </a:r>
          <a:r>
            <a:rPr lang="en-GB" sz="3200" kern="1200" dirty="0"/>
            <a:t>(Diabetes UK, 2023)</a:t>
          </a:r>
          <a:endParaRPr lang="en-US" sz="3200" kern="1200" dirty="0"/>
        </a:p>
      </dsp:txBody>
      <dsp:txXfrm>
        <a:off x="4288794" y="1047"/>
        <a:ext cx="3479899" cy="2087939"/>
      </dsp:txXfrm>
    </dsp:sp>
    <dsp:sp modelId="{2DD7F0EF-672E-4266-8F82-F207800A3FFD}">
      <dsp:nvSpPr>
        <dsp:cNvPr id="0" name=""/>
        <dsp:cNvSpPr/>
      </dsp:nvSpPr>
      <dsp:spPr>
        <a:xfrm>
          <a:off x="2374850" y="2436976"/>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 Support and education required</a:t>
          </a:r>
          <a:r>
            <a:rPr lang="en-GB" sz="3200" kern="1200" dirty="0"/>
            <a:t>(Diabetes UK, 2023)</a:t>
          </a:r>
          <a:endParaRPr lang="en-US" sz="3200" kern="1200" dirty="0"/>
        </a:p>
      </dsp:txBody>
      <dsp:txXfrm>
        <a:off x="2374850" y="2436976"/>
        <a:ext cx="3479899" cy="20879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3A6F4-708B-44BE-BE0F-D6FB8A45E500}">
      <dsp:nvSpPr>
        <dsp:cNvPr id="0" name=""/>
        <dsp:cNvSpPr/>
      </dsp:nvSpPr>
      <dsp:spPr>
        <a:xfrm>
          <a:off x="2734021" y="1002722"/>
          <a:ext cx="1623739" cy="1623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a:t>• Better population health</a:t>
          </a:r>
        </a:p>
      </dsp:txBody>
      <dsp:txXfrm>
        <a:off x="2734021" y="1002722"/>
        <a:ext cx="1623739" cy="1623739"/>
      </dsp:txXfrm>
    </dsp:sp>
    <dsp:sp modelId="{27B966DC-3A82-44CF-96D6-2F2D0AD41B98}">
      <dsp:nvSpPr>
        <dsp:cNvPr id="0" name=""/>
        <dsp:cNvSpPr/>
      </dsp:nvSpPr>
      <dsp:spPr>
        <a:xfrm>
          <a:off x="258007" y="682501"/>
          <a:ext cx="3842331" cy="3842331"/>
        </a:xfrm>
        <a:prstGeom prst="circularArrow">
          <a:avLst>
            <a:gd name="adj1" fmla="val 8241"/>
            <a:gd name="adj2" fmla="val 575443"/>
            <a:gd name="adj3" fmla="val 2966940"/>
            <a:gd name="adj4" fmla="val 49655"/>
            <a:gd name="adj5" fmla="val 961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EC359C-0C12-462E-A5E5-CD7FBEDE80AE}">
      <dsp:nvSpPr>
        <dsp:cNvPr id="0" name=""/>
        <dsp:cNvSpPr/>
      </dsp:nvSpPr>
      <dsp:spPr>
        <a:xfrm>
          <a:off x="1367303" y="3369948"/>
          <a:ext cx="1623739" cy="1623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a:t>• Fewer hospital admissions</a:t>
          </a:r>
        </a:p>
      </dsp:txBody>
      <dsp:txXfrm>
        <a:off x="1367303" y="3369948"/>
        <a:ext cx="1623739" cy="1623739"/>
      </dsp:txXfrm>
    </dsp:sp>
    <dsp:sp modelId="{F01B35F0-5493-4001-B6CE-94EC570636A5}">
      <dsp:nvSpPr>
        <dsp:cNvPr id="0" name=""/>
        <dsp:cNvSpPr/>
      </dsp:nvSpPr>
      <dsp:spPr>
        <a:xfrm>
          <a:off x="272552" y="691334"/>
          <a:ext cx="3842331" cy="3842331"/>
        </a:xfrm>
        <a:prstGeom prst="circularArrow">
          <a:avLst>
            <a:gd name="adj1" fmla="val 8241"/>
            <a:gd name="adj2" fmla="val 575443"/>
            <a:gd name="adj3" fmla="val 10128821"/>
            <a:gd name="adj4" fmla="val 7294686"/>
            <a:gd name="adj5" fmla="val 961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870979-AC3B-4215-B1E5-9052F072003C}">
      <dsp:nvSpPr>
        <dsp:cNvPr id="0" name=""/>
        <dsp:cNvSpPr/>
      </dsp:nvSpPr>
      <dsp:spPr>
        <a:xfrm>
          <a:off x="2" y="1032704"/>
          <a:ext cx="1623739" cy="1623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dirty="0"/>
            <a:t>• Improved rural access</a:t>
          </a:r>
        </a:p>
      </dsp:txBody>
      <dsp:txXfrm>
        <a:off x="2" y="1032704"/>
        <a:ext cx="1623739" cy="1623739"/>
      </dsp:txXfrm>
    </dsp:sp>
    <dsp:sp modelId="{9358A2FC-DD89-4383-A59C-839EB702F9F9}">
      <dsp:nvSpPr>
        <dsp:cNvPr id="0" name=""/>
        <dsp:cNvSpPr/>
      </dsp:nvSpPr>
      <dsp:spPr>
        <a:xfrm>
          <a:off x="278298" y="689963"/>
          <a:ext cx="3842331" cy="3842331"/>
        </a:xfrm>
        <a:prstGeom prst="circularArrow">
          <a:avLst>
            <a:gd name="adj1" fmla="val 8241"/>
            <a:gd name="adj2" fmla="val 575443"/>
            <a:gd name="adj3" fmla="val 16812508"/>
            <a:gd name="adj4" fmla="val 14916254"/>
            <a:gd name="adj5" fmla="val 961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A3A85-6598-4A00-926B-E49F8BB16727}">
      <dsp:nvSpPr>
        <dsp:cNvPr id="0" name=""/>
        <dsp:cNvSpPr/>
      </dsp:nvSpPr>
      <dsp:spPr>
        <a:xfrm>
          <a:off x="0" y="877677"/>
          <a:ext cx="8229600"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 Digital divide</a:t>
          </a:r>
        </a:p>
      </dsp:txBody>
      <dsp:txXfrm>
        <a:off x="44492" y="922169"/>
        <a:ext cx="8140616" cy="822446"/>
      </dsp:txXfrm>
    </dsp:sp>
    <dsp:sp modelId="{08437B4B-80AC-4E76-8846-203A7DAB383D}">
      <dsp:nvSpPr>
        <dsp:cNvPr id="0" name=""/>
        <dsp:cNvSpPr/>
      </dsp:nvSpPr>
      <dsp:spPr>
        <a:xfrm>
          <a:off x="0" y="1898547"/>
          <a:ext cx="8229600"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 Risk of health inequalities</a:t>
          </a:r>
        </a:p>
      </dsp:txBody>
      <dsp:txXfrm>
        <a:off x="44492" y="1943039"/>
        <a:ext cx="8140616" cy="822446"/>
      </dsp:txXfrm>
    </dsp:sp>
    <dsp:sp modelId="{7A73A36B-633F-4462-A7C0-385737D8F313}">
      <dsp:nvSpPr>
        <dsp:cNvPr id="0" name=""/>
        <dsp:cNvSpPr/>
      </dsp:nvSpPr>
      <dsp:spPr>
        <a:xfrm>
          <a:off x="0" y="2919417"/>
          <a:ext cx="8229600"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 Limited access to devices and internet</a:t>
          </a:r>
        </a:p>
      </dsp:txBody>
      <dsp:txXfrm>
        <a:off x="44492" y="2963909"/>
        <a:ext cx="8140616" cy="8224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0A737-5351-4849-A005-D0D6B5946EF3}">
      <dsp:nvSpPr>
        <dsp:cNvPr id="0" name=""/>
        <dsp:cNvSpPr/>
      </dsp:nvSpPr>
      <dsp:spPr>
        <a:xfrm>
          <a:off x="0" y="469049"/>
          <a:ext cx="4358346" cy="230957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 Significant public health benefits</a:t>
          </a:r>
        </a:p>
      </dsp:txBody>
      <dsp:txXfrm>
        <a:off x="112744" y="581793"/>
        <a:ext cx="4132858" cy="2084091"/>
      </dsp:txXfrm>
    </dsp:sp>
    <dsp:sp modelId="{EA1477CF-DDBF-42A7-AD5F-51749B026E9B}">
      <dsp:nvSpPr>
        <dsp:cNvPr id="0" name=""/>
        <dsp:cNvSpPr/>
      </dsp:nvSpPr>
      <dsp:spPr>
        <a:xfrm>
          <a:off x="0" y="2899589"/>
          <a:ext cx="4358346" cy="230957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 Digital inclusion remains essential</a:t>
          </a:r>
        </a:p>
      </dsp:txBody>
      <dsp:txXfrm>
        <a:off x="112744" y="3012333"/>
        <a:ext cx="4132858" cy="20840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8B726-6E3E-4E58-92E9-0C6C50666ECF}">
      <dsp:nvSpPr>
        <dsp:cNvPr id="0" name=""/>
        <dsp:cNvSpPr/>
      </dsp:nvSpPr>
      <dsp:spPr>
        <a:xfrm>
          <a:off x="341781" y="1130473"/>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E8F878-2168-4E9C-BC33-82F11B1F94D1}">
      <dsp:nvSpPr>
        <dsp:cNvPr id="0" name=""/>
        <dsp:cNvSpPr/>
      </dsp:nvSpPr>
      <dsp:spPr>
        <a:xfrm>
          <a:off x="568240" y="1356932"/>
          <a:ext cx="609697" cy="6096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35BCE4-A6A0-47AD-B62B-73FDB3C351E9}">
      <dsp:nvSpPr>
        <dsp:cNvPr id="0" name=""/>
        <dsp:cNvSpPr/>
      </dsp:nvSpPr>
      <dsp:spPr>
        <a:xfrm>
          <a:off x="2092"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Improve digital inclusion</a:t>
          </a:r>
        </a:p>
      </dsp:txBody>
      <dsp:txXfrm>
        <a:off x="2092" y="2524067"/>
        <a:ext cx="1741992" cy="696796"/>
      </dsp:txXfrm>
    </dsp:sp>
    <dsp:sp modelId="{E70F5457-DB75-4778-849F-D432E1DB5146}">
      <dsp:nvSpPr>
        <dsp:cNvPr id="0" name=""/>
        <dsp:cNvSpPr/>
      </dsp:nvSpPr>
      <dsp:spPr>
        <a:xfrm>
          <a:off x="2388621" y="1130473"/>
          <a:ext cx="1062615" cy="10626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EB0CBC-99F6-42D7-AB03-C36E1A5A85E9}">
      <dsp:nvSpPr>
        <dsp:cNvPr id="0" name=""/>
        <dsp:cNvSpPr/>
      </dsp:nvSpPr>
      <dsp:spPr>
        <a:xfrm>
          <a:off x="2615080" y="1356932"/>
          <a:ext cx="609697" cy="6096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81BE5C-09E7-43E7-BD45-05E196D58275}">
      <dsp:nvSpPr>
        <dsp:cNvPr id="0" name=""/>
        <dsp:cNvSpPr/>
      </dsp:nvSpPr>
      <dsp:spPr>
        <a:xfrm>
          <a:off x="2048933"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Strengthen cybersecurity</a:t>
          </a:r>
        </a:p>
      </dsp:txBody>
      <dsp:txXfrm>
        <a:off x="2048933" y="2524067"/>
        <a:ext cx="1741992" cy="696796"/>
      </dsp:txXfrm>
    </dsp:sp>
    <dsp:sp modelId="{CF0FEF4D-9E59-45B6-A93D-338A7B2C8FAF}">
      <dsp:nvSpPr>
        <dsp:cNvPr id="0" name=""/>
        <dsp:cNvSpPr/>
      </dsp:nvSpPr>
      <dsp:spPr>
        <a:xfrm>
          <a:off x="4435462" y="1130473"/>
          <a:ext cx="1062615" cy="10626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2A7B6-D6FE-4ECA-BABF-5553FDAC4F31}">
      <dsp:nvSpPr>
        <dsp:cNvPr id="0" name=""/>
        <dsp:cNvSpPr/>
      </dsp:nvSpPr>
      <dsp:spPr>
        <a:xfrm>
          <a:off x="4661921" y="1356932"/>
          <a:ext cx="609697" cy="6096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A03411-B895-4B4F-BA60-25C6BA96CD71}">
      <dsp:nvSpPr>
        <dsp:cNvPr id="0" name=""/>
        <dsp:cNvSpPr/>
      </dsp:nvSpPr>
      <dsp:spPr>
        <a:xfrm>
          <a:off x="4095774"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Increase patient support</a:t>
          </a:r>
        </a:p>
      </dsp:txBody>
      <dsp:txXfrm>
        <a:off x="4095774" y="2524067"/>
        <a:ext cx="1741992" cy="696796"/>
      </dsp:txXfrm>
    </dsp:sp>
    <dsp:sp modelId="{D022494F-ABB3-4EAF-A9F9-D3DFB53453BC}">
      <dsp:nvSpPr>
        <dsp:cNvPr id="0" name=""/>
        <dsp:cNvSpPr/>
      </dsp:nvSpPr>
      <dsp:spPr>
        <a:xfrm>
          <a:off x="6482303" y="1130473"/>
          <a:ext cx="1062615" cy="10626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DC0CC-AD38-4180-8D84-5E55EB7ADDC9}">
      <dsp:nvSpPr>
        <dsp:cNvPr id="0" name=""/>
        <dsp:cNvSpPr/>
      </dsp:nvSpPr>
      <dsp:spPr>
        <a:xfrm>
          <a:off x="6708762" y="1356932"/>
          <a:ext cx="609697" cy="6096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3A7BD9-4DDD-4729-9360-A17F9C7D2796}">
      <dsp:nvSpPr>
        <dsp:cNvPr id="0" name=""/>
        <dsp:cNvSpPr/>
      </dsp:nvSpPr>
      <dsp:spPr>
        <a:xfrm>
          <a:off x="6142615"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Continue NHS investment</a:t>
          </a:r>
        </a:p>
      </dsp:txBody>
      <dsp:txXfrm>
        <a:off x="6142615" y="2524067"/>
        <a:ext cx="1741992" cy="69679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25FF0-3705-48EF-8B3D-1950B884C890}">
      <dsp:nvSpPr>
        <dsp:cNvPr id="0" name=""/>
        <dsp:cNvSpPr/>
      </dsp:nvSpPr>
      <dsp:spPr>
        <a:xfrm>
          <a:off x="530099" y="893169"/>
          <a:ext cx="1406812" cy="1406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85BB1-57C3-4191-9428-2789935E37C8}">
      <dsp:nvSpPr>
        <dsp:cNvPr id="0" name=""/>
        <dsp:cNvSpPr/>
      </dsp:nvSpPr>
      <dsp:spPr>
        <a:xfrm>
          <a:off x="829912" y="1192981"/>
          <a:ext cx="807187" cy="807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11E2E7-08C4-4440-8B87-D9DD98E149B9}">
      <dsp:nvSpPr>
        <dsp:cNvPr id="0" name=""/>
        <dsp:cNvSpPr/>
      </dsp:nvSpPr>
      <dsp:spPr>
        <a:xfrm>
          <a:off x="80381"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Successful digital innovation</a:t>
          </a:r>
        </a:p>
      </dsp:txBody>
      <dsp:txXfrm>
        <a:off x="80381" y="2738169"/>
        <a:ext cx="2306250" cy="720000"/>
      </dsp:txXfrm>
    </dsp:sp>
    <dsp:sp modelId="{26AF5360-C562-4700-93B6-69313D1FAAD1}">
      <dsp:nvSpPr>
        <dsp:cNvPr id="0" name=""/>
        <dsp:cNvSpPr/>
      </dsp:nvSpPr>
      <dsp:spPr>
        <a:xfrm>
          <a:off x="3239943" y="893169"/>
          <a:ext cx="1406812" cy="1406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6FD0C-1A19-45FF-8D65-044874316E5E}">
      <dsp:nvSpPr>
        <dsp:cNvPr id="0" name=""/>
        <dsp:cNvSpPr/>
      </dsp:nvSpPr>
      <dsp:spPr>
        <a:xfrm>
          <a:off x="3539756" y="1192981"/>
          <a:ext cx="807187" cy="807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607F78-3DED-4657-92BA-FFEBE36556AB}">
      <dsp:nvSpPr>
        <dsp:cNvPr id="0" name=""/>
        <dsp:cNvSpPr/>
      </dsp:nvSpPr>
      <dsp:spPr>
        <a:xfrm>
          <a:off x="2790224"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Benefits outweigh limitations</a:t>
          </a:r>
        </a:p>
      </dsp:txBody>
      <dsp:txXfrm>
        <a:off x="2790224" y="2738169"/>
        <a:ext cx="2306250" cy="720000"/>
      </dsp:txXfrm>
    </dsp:sp>
    <dsp:sp modelId="{135087EC-ACE8-42FA-888E-9D7DBAFEEE4F}">
      <dsp:nvSpPr>
        <dsp:cNvPr id="0" name=""/>
        <dsp:cNvSpPr/>
      </dsp:nvSpPr>
      <dsp:spPr>
        <a:xfrm>
          <a:off x="5949787" y="893169"/>
          <a:ext cx="1406812" cy="1406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0FF615-47B6-4A74-86D5-16D814A1E9A6}">
      <dsp:nvSpPr>
        <dsp:cNvPr id="0" name=""/>
        <dsp:cNvSpPr/>
      </dsp:nvSpPr>
      <dsp:spPr>
        <a:xfrm>
          <a:off x="6249600" y="1192981"/>
          <a:ext cx="807187" cy="807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EF1613-2A64-42A2-95D2-1F40007118C6}">
      <dsp:nvSpPr>
        <dsp:cNvPr id="0" name=""/>
        <dsp:cNvSpPr/>
      </dsp:nvSpPr>
      <dsp:spPr>
        <a:xfrm>
          <a:off x="5500068"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Supports future healthcare transformation</a:t>
          </a:r>
        </a:p>
      </dsp:txBody>
      <dsp:txXfrm>
        <a:off x="5500068" y="2738169"/>
        <a:ext cx="23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734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Investigating the FreeStyle Libre System.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Presentation Overview.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Digital Transformation in Health and Social Care.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What is FreeStyle Libre?.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Implementation within the NHS.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Benefits of FreeStyle Libre.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Detailed speaker notes for Service Delivery: Positive Impacts.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Service Delivery: Negative Impacts.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Detailed speaker notes for Critical Evaluation: Service Delivery.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Patients &amp; Service Users: Positive Impacts.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Patients &amp; Service Users: Negative Impacts.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Critical Evaluation: Patient Impact.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Community Impact: Positive Effects.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Community Impact: Negative Effects.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Critical Evaluation: Community Impact.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Recommendations.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Conclusion.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Detailed speaker notes for Harvard References (1). Expand the discussion using evidence from NHS England, NICE, Diabetes UK, The King's Fund and Department of Health and Social Care sources. Provide critical analysis of both advantages and disadvantages.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9.jp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hyperlink" Target="https://www.wired.it/scienza/medicina/2019/01/10/ces-2019-diabete/" TargetMode="Externa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www.wired.it/scienza/medicina/2019/01/10/ces-2019-diabet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0315" y="713837"/>
            <a:ext cx="5216577" cy="2443397"/>
          </a:xfrm>
        </p:spPr>
        <p:txBody>
          <a:bodyPr>
            <a:normAutofit/>
          </a:bodyPr>
          <a:lstStyle/>
          <a:p>
            <a:pPr algn="l"/>
            <a:r>
              <a:rPr lang="en-GB" sz="3800" dirty="0">
                <a:latin typeface="Arial Rounded MT Bold" panose="020F0704030504030204" pitchFamily="34" charset="0"/>
              </a:rPr>
              <a:t>Investigating the </a:t>
            </a:r>
            <a:r>
              <a:rPr lang="en-GB" sz="3800" dirty="0" err="1">
                <a:latin typeface="Arial Rounded MT Bold" panose="020F0704030504030204" pitchFamily="34" charset="0"/>
              </a:rPr>
              <a:t>FreeStyle</a:t>
            </a:r>
            <a:r>
              <a:rPr lang="en-GB" sz="3800" dirty="0">
                <a:latin typeface="Arial Rounded MT Bold" panose="020F0704030504030204" pitchFamily="34" charset="0"/>
              </a:rPr>
              <a:t> Libre System</a:t>
            </a:r>
          </a:p>
        </p:txBody>
      </p:sp>
      <p:sp>
        <p:nvSpPr>
          <p:cNvPr id="3" name="Subtitle 2"/>
          <p:cNvSpPr>
            <a:spLocks noGrp="1"/>
          </p:cNvSpPr>
          <p:nvPr>
            <p:ph type="subTitle" idx="1"/>
          </p:nvPr>
        </p:nvSpPr>
        <p:spPr>
          <a:xfrm>
            <a:off x="480315" y="3871071"/>
            <a:ext cx="3465438" cy="1571119"/>
          </a:xfrm>
        </p:spPr>
        <p:txBody>
          <a:bodyPr>
            <a:noAutofit/>
          </a:bodyPr>
          <a:lstStyle/>
          <a:p>
            <a:pPr algn="l">
              <a:lnSpc>
                <a:spcPct val="90000"/>
              </a:lnSpc>
            </a:pPr>
            <a:r>
              <a:rPr lang="en-GB" sz="1600" dirty="0">
                <a:solidFill>
                  <a:schemeClr val="tx1"/>
                </a:solidFill>
                <a:latin typeface="Arial Rounded MT Bold" panose="020F0704030504030204" pitchFamily="34" charset="0"/>
              </a:rPr>
              <a:t>Digital Transformation in Health and Social care Professions</a:t>
            </a:r>
          </a:p>
          <a:p>
            <a:pPr algn="l">
              <a:lnSpc>
                <a:spcPct val="90000"/>
              </a:lnSpc>
            </a:pPr>
            <a:r>
              <a:rPr lang="en-GB" sz="1600" dirty="0">
                <a:solidFill>
                  <a:schemeClr val="tx1"/>
                </a:solidFill>
                <a:latin typeface="Arial Rounded MT Bold" panose="020F0704030504030204" pitchFamily="34" charset="0"/>
              </a:rPr>
              <a:t>BMHP6026 </a:t>
            </a:r>
          </a:p>
          <a:p>
            <a:pPr algn="l">
              <a:lnSpc>
                <a:spcPct val="90000"/>
              </a:lnSpc>
            </a:pPr>
            <a:endParaRPr lang="en-GB" sz="1600" dirty="0">
              <a:solidFill>
                <a:schemeClr val="tx1"/>
              </a:solidFill>
              <a:latin typeface="Arial Rounded MT Bold" panose="020F0704030504030204" pitchFamily="34" charset="0"/>
            </a:endParaRPr>
          </a:p>
          <a:p>
            <a:pPr algn="l">
              <a:lnSpc>
                <a:spcPct val="90000"/>
              </a:lnSpc>
            </a:pPr>
            <a:r>
              <a:rPr lang="en-GB" sz="1600" dirty="0">
                <a:solidFill>
                  <a:schemeClr val="tx1"/>
                </a:solidFill>
                <a:latin typeface="Arial Rounded MT Bold" panose="020F0704030504030204" pitchFamily="34" charset="0"/>
              </a:rPr>
              <a:t>Student Name: farzia saddique</a:t>
            </a:r>
          </a:p>
          <a:p>
            <a:pPr algn="l">
              <a:lnSpc>
                <a:spcPct val="90000"/>
              </a:lnSpc>
            </a:pPr>
            <a:r>
              <a:rPr lang="en-GB" sz="1600" dirty="0">
                <a:solidFill>
                  <a:schemeClr val="tx1"/>
                </a:solidFill>
                <a:latin typeface="Arial Rounded MT Bold" panose="020F0704030504030204" pitchFamily="34" charset="0"/>
              </a:rPr>
              <a:t>Student Number: 2329009</a:t>
            </a:r>
          </a:p>
          <a:p>
            <a:pPr algn="l">
              <a:lnSpc>
                <a:spcPct val="90000"/>
              </a:lnSpc>
            </a:pPr>
            <a:r>
              <a:rPr lang="en-GB" sz="1600" dirty="0">
                <a:solidFill>
                  <a:schemeClr val="tx1"/>
                </a:solidFill>
                <a:latin typeface="Arial Rounded MT Bold" panose="020F0704030504030204" pitchFamily="34" charset="0"/>
              </a:rPr>
              <a:t>Tutor Name: Martin Svejda</a:t>
            </a:r>
          </a:p>
        </p:txBody>
      </p:sp>
      <p:pic>
        <p:nvPicPr>
          <p:cNvPr id="5" name="Picture 4" descr="Doctor friendly shaking hands with a patient">
            <a:extLst>
              <a:ext uri="{FF2B5EF4-FFF2-40B4-BE49-F238E27FC236}">
                <a16:creationId xmlns:a16="http://schemas.microsoft.com/office/drawing/2014/main" id="{7F73C92F-C3A9-91B7-6EFF-2EDC662A7A75}"/>
              </a:ext>
            </a:extLst>
          </p:cNvPr>
          <p:cNvPicPr>
            <a:picLocks noChangeAspect="1"/>
          </p:cNvPicPr>
          <p:nvPr/>
        </p:nvPicPr>
        <p:blipFill>
          <a:blip r:embed="rId3"/>
          <a:srcRect l="49862" r="6610" b="-1"/>
          <a:stretch>
            <a:fillRect/>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2347"/>
            <a:ext cx="9144000"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solidFill>
                <a:schemeClr val="tx1"/>
              </a:solidFill>
            </a:endParaRPr>
          </a:p>
        </p:txBody>
      </p:sp>
      <p:sp>
        <p:nvSpPr>
          <p:cNvPr id="2" name="Title 1"/>
          <p:cNvSpPr>
            <a:spLocks noGrp="1"/>
          </p:cNvSpPr>
          <p:nvPr>
            <p:ph type="title"/>
          </p:nvPr>
        </p:nvSpPr>
        <p:spPr>
          <a:xfrm>
            <a:off x="628650" y="365125"/>
            <a:ext cx="7886700" cy="1325563"/>
          </a:xfrm>
        </p:spPr>
        <p:txBody>
          <a:bodyPr>
            <a:normAutofit/>
          </a:bodyPr>
          <a:lstStyle/>
          <a:p>
            <a:r>
              <a:t>Presentation Overview</a:t>
            </a:r>
          </a:p>
        </p:txBody>
      </p:sp>
      <p:graphicFrame>
        <p:nvGraphicFramePr>
          <p:cNvPr id="16" name="Content Placeholder 2">
            <a:extLst>
              <a:ext uri="{FF2B5EF4-FFF2-40B4-BE49-F238E27FC236}">
                <a16:creationId xmlns:a16="http://schemas.microsoft.com/office/drawing/2014/main" id="{A9F1D1E3-5764-8901-9476-562016401186}"/>
              </a:ext>
            </a:extLst>
          </p:cNvPr>
          <p:cNvGraphicFramePr>
            <a:graphicFrameLocks noGrp="1"/>
          </p:cNvGraphicFramePr>
          <p:nvPr>
            <p:ph idx="1"/>
            <p:extLst>
              <p:ext uri="{D42A27DB-BD31-4B8C-83A1-F6EECF244321}">
                <p14:modId xmlns:p14="http://schemas.microsoft.com/office/powerpoint/2010/main" val="2285088965"/>
              </p:ext>
            </p:extLst>
          </p:nvPr>
        </p:nvGraphicFramePr>
        <p:xfrm>
          <a:off x="406401" y="2001902"/>
          <a:ext cx="8505370" cy="4718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sz="4300"/>
              <a:t>Digital Transformation in Health and Social Care</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E0307C1-2951-01E3-1974-31964CEAD318}"/>
              </a:ext>
            </a:extLst>
          </p:cNvPr>
          <p:cNvGraphicFramePr>
            <a:graphicFrameLocks noGrp="1"/>
          </p:cNvGraphicFramePr>
          <p:nvPr>
            <p:ph idx="1"/>
            <p:extLst>
              <p:ext uri="{D42A27DB-BD31-4B8C-83A1-F6EECF244321}">
                <p14:modId xmlns:p14="http://schemas.microsoft.com/office/powerpoint/2010/main" val="2343194101"/>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What is FreeStyle Libre?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BD5ADE-ED40-9169-4454-A08F6A233240}"/>
              </a:ext>
            </a:extLst>
          </p:cNvPr>
          <p:cNvGraphicFramePr>
            <a:graphicFrameLocks noGrp="1"/>
          </p:cNvGraphicFramePr>
          <p:nvPr>
            <p:ph idx="1"/>
            <p:extLst>
              <p:ext uri="{D42A27DB-BD31-4B8C-83A1-F6EECF244321}">
                <p14:modId xmlns:p14="http://schemas.microsoft.com/office/powerpoint/2010/main" val="150801961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8" name="Group 17">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9" name="Rectangle 18">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2" name="Freeform: Shape 21">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4" name="Rectangle 23">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pPr>
              <a:lnSpc>
                <a:spcPct val="90000"/>
              </a:lnSpc>
            </a:pPr>
            <a:r>
              <a:rPr lang="en-GB" sz="1900"/>
              <a:t>Implementation within the NHS </a:t>
            </a:r>
            <a:r>
              <a:rPr lang="en-US" sz="1900"/>
              <a:t>(NHS England, 2023a)</a:t>
            </a:r>
            <a:br>
              <a:rPr lang="en-GB" sz="1900"/>
            </a:br>
            <a:endParaRPr lang="en-GB" sz="1900"/>
          </a:p>
        </p:txBody>
      </p:sp>
      <p:graphicFrame>
        <p:nvGraphicFramePr>
          <p:cNvPr id="5" name="Content Placeholder 2">
            <a:extLst>
              <a:ext uri="{FF2B5EF4-FFF2-40B4-BE49-F238E27FC236}">
                <a16:creationId xmlns:a16="http://schemas.microsoft.com/office/drawing/2014/main" id="{C45562D5-2D3D-97A6-4127-A89ECD4D394D}"/>
              </a:ext>
            </a:extLst>
          </p:cNvPr>
          <p:cNvGraphicFramePr>
            <a:graphicFrameLocks noGrp="1"/>
          </p:cNvGraphicFramePr>
          <p:nvPr>
            <p:ph idx="1"/>
            <p:extLst>
              <p:ext uri="{D42A27DB-BD31-4B8C-83A1-F6EECF244321}">
                <p14:modId xmlns:p14="http://schemas.microsoft.com/office/powerpoint/2010/main" val="771242712"/>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518BA7D-7AA6-7088-2F57-931BC0FF0108}"/>
              </a:ext>
            </a:extLst>
          </p:cNvPr>
          <p:cNvPicPr>
            <a:picLocks noChangeAspect="1"/>
          </p:cNvPicPr>
          <p:nvPr/>
        </p:nvPicPr>
        <p:blipFill>
          <a:blip r:embed="rId3">
            <a:extLst>
              <a:ext uri="{837473B0-CC2E-450A-ABE3-18F120FF3D39}">
                <a1611:picAttrSrcUrl xmlns:a1611="http://schemas.microsoft.com/office/drawing/2016/11/main" r:id="rId4"/>
              </a:ext>
            </a:extLst>
          </a:blip>
          <a:srcRect l="10210" r="38349" b="-1"/>
          <a:stretch>
            <a:fillRect/>
          </a:stretch>
        </p:blipFill>
        <p:spPr>
          <a:xfrm>
            <a:off x="4572000" y="139820"/>
            <a:ext cx="4566728" cy="6857990"/>
          </a:xfrm>
          <a:prstGeom prst="rect">
            <a:avLst/>
          </a:prstGeom>
        </p:spPr>
      </p:pic>
      <p:sp useBgFill="1">
        <p:nvSpPr>
          <p:cNvPr id="35" name="Rectangle 3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328512"/>
            <a:ext cx="3583791" cy="1628970"/>
          </a:xfrm>
        </p:spPr>
        <p:txBody>
          <a:bodyPr anchor="ctr">
            <a:normAutofit/>
          </a:bodyPr>
          <a:lstStyle/>
          <a:p>
            <a:pPr>
              <a:lnSpc>
                <a:spcPct val="90000"/>
              </a:lnSpc>
            </a:pPr>
            <a:r>
              <a:rPr lang="en-GB" sz="3500" dirty="0"/>
              <a:t>Benefits of </a:t>
            </a:r>
            <a:r>
              <a:rPr lang="en-GB" sz="3500"/>
              <a:t>FreeStyle</a:t>
            </a:r>
            <a:r>
              <a:rPr lang="en-GB" sz="3500" dirty="0"/>
              <a:t> Libre </a:t>
            </a:r>
            <a:r>
              <a:rPr lang="en-US" sz="3500"/>
              <a:t>(NICE, 2022)</a:t>
            </a:r>
            <a:endParaRPr lang="en-GB" sz="3500"/>
          </a:p>
        </p:txBody>
      </p:sp>
      <p:graphicFrame>
        <p:nvGraphicFramePr>
          <p:cNvPr id="5" name="Content Placeholder 2">
            <a:extLst>
              <a:ext uri="{FF2B5EF4-FFF2-40B4-BE49-F238E27FC236}">
                <a16:creationId xmlns:a16="http://schemas.microsoft.com/office/drawing/2014/main" id="{AB46D500-7A23-12DD-EE9D-9CCB921348F5}"/>
              </a:ext>
            </a:extLst>
          </p:cNvPr>
          <p:cNvGraphicFramePr>
            <a:graphicFrameLocks noGrp="1"/>
          </p:cNvGraphicFramePr>
          <p:nvPr>
            <p:ph idx="1"/>
            <p:extLst>
              <p:ext uri="{D42A27DB-BD31-4B8C-83A1-F6EECF244321}">
                <p14:modId xmlns:p14="http://schemas.microsoft.com/office/powerpoint/2010/main" val="593713291"/>
              </p:ext>
            </p:extLst>
          </p:nvPr>
        </p:nvGraphicFramePr>
        <p:xfrm>
          <a:off x="571350" y="2884929"/>
          <a:ext cx="3494817" cy="33741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TextBox 11">
            <a:extLst>
              <a:ext uri="{FF2B5EF4-FFF2-40B4-BE49-F238E27FC236}">
                <a16:creationId xmlns:a16="http://schemas.microsoft.com/office/drawing/2014/main" id="{68587487-05B5-CA62-0A35-EAB98D666E9F}"/>
              </a:ext>
            </a:extLst>
          </p:cNvPr>
          <p:cNvSpPr txBox="1"/>
          <p:nvPr/>
        </p:nvSpPr>
        <p:spPr>
          <a:xfrm>
            <a:off x="6883819" y="5912192"/>
            <a:ext cx="2061029" cy="646331"/>
          </a:xfrm>
          <a:prstGeom prst="rect">
            <a:avLst/>
          </a:prstGeom>
          <a:noFill/>
        </p:spPr>
        <p:txBody>
          <a:bodyPr wrap="square" rtlCol="0">
            <a:spAutoFit/>
          </a:bodyPr>
          <a:lstStyle/>
          <a:p>
            <a:r>
              <a:rPr lang="en-GB" dirty="0"/>
              <a:t>(Unknown author, 2019)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Service Delivery: Positive Impacts</a:t>
            </a:r>
          </a:p>
        </p:txBody>
      </p:sp>
      <p:graphicFrame>
        <p:nvGraphicFramePr>
          <p:cNvPr id="13" name="Content Placeholder 2">
            <a:extLst>
              <a:ext uri="{FF2B5EF4-FFF2-40B4-BE49-F238E27FC236}">
                <a16:creationId xmlns:a16="http://schemas.microsoft.com/office/drawing/2014/main" id="{0A4F4F37-D083-A279-B86A-55AEF837AA70}"/>
              </a:ext>
            </a:extLst>
          </p:cNvPr>
          <p:cNvGraphicFramePr>
            <a:graphicFrameLocks noGrp="1"/>
          </p:cNvGraphicFramePr>
          <p:nvPr>
            <p:ph idx="1"/>
            <p:extLst>
              <p:ext uri="{D42A27DB-BD31-4B8C-83A1-F6EECF244321}">
                <p14:modId xmlns:p14="http://schemas.microsoft.com/office/powerpoint/2010/main" val="404459177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844B8DC-6BE8-D6D7-5700-308D65DF8DCF}"/>
              </a:ext>
            </a:extLst>
          </p:cNvPr>
          <p:cNvSpPr txBox="1"/>
          <p:nvPr/>
        </p:nvSpPr>
        <p:spPr>
          <a:xfrm>
            <a:off x="3454400" y="5575650"/>
            <a:ext cx="4426857" cy="369332"/>
          </a:xfrm>
          <a:prstGeom prst="rect">
            <a:avLst/>
          </a:prstGeom>
          <a:noFill/>
        </p:spPr>
        <p:txBody>
          <a:bodyPr wrap="square" rtlCol="0">
            <a:spAutoFit/>
          </a:bodyPr>
          <a:lstStyle/>
          <a:p>
            <a:pPr lvl="0"/>
            <a:r>
              <a:rPr lang="en-US" dirty="0"/>
              <a:t>(NHS England, 2023b)</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Service Delivery: Negative Impacts</a:t>
            </a:r>
          </a:p>
        </p:txBody>
      </p:sp>
      <p:graphicFrame>
        <p:nvGraphicFramePr>
          <p:cNvPr id="7" name="Content Placeholder 2">
            <a:extLst>
              <a:ext uri="{FF2B5EF4-FFF2-40B4-BE49-F238E27FC236}">
                <a16:creationId xmlns:a16="http://schemas.microsoft.com/office/drawing/2014/main" id="{617C3F1E-15C0-3700-2660-48B5FB516EB7}"/>
              </a:ext>
            </a:extLst>
          </p:cNvPr>
          <p:cNvGraphicFramePr>
            <a:graphicFrameLocks noGrp="1"/>
          </p:cNvGraphicFramePr>
          <p:nvPr>
            <p:ph idx="1"/>
            <p:extLst>
              <p:ext uri="{D42A27DB-BD31-4B8C-83A1-F6EECF244321}">
                <p14:modId xmlns:p14="http://schemas.microsoft.com/office/powerpoint/2010/main" val="2225791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9B02B25-825E-6F87-916A-DE6FB2C11C3F}"/>
              </a:ext>
            </a:extLst>
          </p:cNvPr>
          <p:cNvSpPr txBox="1"/>
          <p:nvPr/>
        </p:nvSpPr>
        <p:spPr>
          <a:xfrm>
            <a:off x="3396343" y="5390984"/>
            <a:ext cx="2510971" cy="369332"/>
          </a:xfrm>
          <a:prstGeom prst="rect">
            <a:avLst/>
          </a:prstGeom>
          <a:noFill/>
        </p:spPr>
        <p:txBody>
          <a:bodyPr wrap="square" rtlCol="0">
            <a:spAutoFit/>
          </a:bodyPr>
          <a:lstStyle/>
          <a:p>
            <a:pPr lvl="0"/>
            <a:r>
              <a:rPr lang="en-US"/>
              <a:t>(The King's Fund, 2023)</a:t>
            </a: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642639"/>
            <a:ext cx="2954766" cy="6011287"/>
          </a:xfrm>
        </p:spPr>
        <p:txBody>
          <a:bodyPr>
            <a:normAutofit/>
          </a:bodyPr>
          <a:lstStyle/>
          <a:p>
            <a:pPr algn="r"/>
            <a:r>
              <a:rPr lang="en-GB" dirty="0"/>
              <a:t>Critical Evaluation: Service Delivery</a:t>
            </a:r>
          </a:p>
        </p:txBody>
      </p:sp>
      <p:cxnSp>
        <p:nvCxnSpPr>
          <p:cNvPr id="27" name="Straight Connector 2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9936034-BD37-F97E-EC8C-64D286094A85}"/>
              </a:ext>
            </a:extLst>
          </p:cNvPr>
          <p:cNvGraphicFramePr>
            <a:graphicFrameLocks noGrp="1"/>
          </p:cNvGraphicFramePr>
          <p:nvPr>
            <p:ph idx="1"/>
            <p:extLst>
              <p:ext uri="{D42A27DB-BD31-4B8C-83A1-F6EECF244321}">
                <p14:modId xmlns:p14="http://schemas.microsoft.com/office/powerpoint/2010/main" val="1109122819"/>
              </p:ext>
            </p:extLst>
          </p:nvPr>
        </p:nvGraphicFramePr>
        <p:xfrm>
          <a:off x="3887181" y="642639"/>
          <a:ext cx="4683949"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359545" y="6280000"/>
            <a:ext cx="2954766" cy="369332"/>
          </a:xfrm>
          <a:prstGeom prst="rect">
            <a:avLst/>
          </a:prstGeom>
          <a:noFill/>
        </p:spPr>
        <p:txBody>
          <a:bodyPr wrap="square" rtlCol="0">
            <a:spAutoFit/>
          </a:bodyPr>
          <a:lstStyle/>
          <a:p>
            <a:pPr lvl="0" algn="ctr"/>
            <a:r>
              <a:rPr lang="en-GB" dirty="0"/>
              <a:t>(Department of Health and Social Care,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200">
                <a:solidFill>
                  <a:srgbClr val="FFFFFF"/>
                </a:solidFill>
              </a:rPr>
              <a:t>Patients &amp; Service Users Positive Impacts</a:t>
            </a:r>
          </a:p>
        </p:txBody>
      </p:sp>
      <p:graphicFrame>
        <p:nvGraphicFramePr>
          <p:cNvPr id="17" name="Content Placeholder 2">
            <a:extLst>
              <a:ext uri="{FF2B5EF4-FFF2-40B4-BE49-F238E27FC236}">
                <a16:creationId xmlns:a16="http://schemas.microsoft.com/office/drawing/2014/main" id="{DBEB3EC0-CA97-7DFC-5AB0-064B8DB566B1}"/>
              </a:ext>
            </a:extLst>
          </p:cNvPr>
          <p:cNvGraphicFramePr>
            <a:graphicFrameLocks noGrp="1"/>
          </p:cNvGraphicFramePr>
          <p:nvPr>
            <p:ph idx="1"/>
            <p:extLst>
              <p:ext uri="{D42A27DB-BD31-4B8C-83A1-F6EECF244321}">
                <p14:modId xmlns:p14="http://schemas.microsoft.com/office/powerpoint/2010/main" val="325293160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4E7DC92-FD38-E093-E35B-B49A9D04DF74}"/>
              </a:ext>
            </a:extLst>
          </p:cNvPr>
          <p:cNvSpPr txBox="1"/>
          <p:nvPr/>
        </p:nvSpPr>
        <p:spPr>
          <a:xfrm>
            <a:off x="3555686" y="5688527"/>
            <a:ext cx="3570514" cy="369332"/>
          </a:xfrm>
          <a:prstGeom prst="rect">
            <a:avLst/>
          </a:prstGeom>
          <a:noFill/>
        </p:spPr>
        <p:txBody>
          <a:bodyPr wrap="square" rtlCol="0">
            <a:spAutoFit/>
          </a:bodyPr>
          <a:lstStyle/>
          <a:p>
            <a:pPr lvl="0"/>
            <a:r>
              <a:rPr lang="en-US" dirty="0"/>
              <a:t>(Diabetes UK, 2023)</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200">
                <a:solidFill>
                  <a:srgbClr val="FFFFFF"/>
                </a:solidFill>
              </a:rPr>
              <a:t>Patients &amp; Service Users Negative Impacts</a:t>
            </a:r>
          </a:p>
        </p:txBody>
      </p:sp>
      <p:graphicFrame>
        <p:nvGraphicFramePr>
          <p:cNvPr id="15" name="Content Placeholder 2">
            <a:extLst>
              <a:ext uri="{FF2B5EF4-FFF2-40B4-BE49-F238E27FC236}">
                <a16:creationId xmlns:a16="http://schemas.microsoft.com/office/drawing/2014/main" id="{9F96FD14-0CED-0334-DB41-BEAA40D2DF08}"/>
              </a:ext>
            </a:extLst>
          </p:cNvPr>
          <p:cNvGraphicFramePr>
            <a:graphicFrameLocks noGrp="1"/>
          </p:cNvGraphicFramePr>
          <p:nvPr>
            <p:ph idx="1"/>
            <p:extLst>
              <p:ext uri="{D42A27DB-BD31-4B8C-83A1-F6EECF244321}">
                <p14:modId xmlns:p14="http://schemas.microsoft.com/office/powerpoint/2010/main" val="1387096242"/>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029E845-DAB1-8C51-A280-56911BE4EBF1}"/>
              </a:ext>
            </a:extLst>
          </p:cNvPr>
          <p:cNvSpPr txBox="1"/>
          <p:nvPr/>
        </p:nvSpPr>
        <p:spPr>
          <a:xfrm>
            <a:off x="3573133" y="5848184"/>
            <a:ext cx="2917370" cy="369332"/>
          </a:xfrm>
          <a:prstGeom prst="rect">
            <a:avLst/>
          </a:prstGeom>
          <a:noFill/>
        </p:spPr>
        <p:txBody>
          <a:bodyPr wrap="square" rtlCol="0">
            <a:spAutoFit/>
          </a:bodyPr>
          <a:lstStyle/>
          <a:p>
            <a:pPr lvl="0"/>
            <a:r>
              <a:rPr lang="en-US" dirty="0"/>
              <a:t>(NHS England, 2023c)</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Critical Evaluation: Patient Impact</a:t>
            </a:r>
          </a:p>
        </p:txBody>
      </p:sp>
      <p:graphicFrame>
        <p:nvGraphicFramePr>
          <p:cNvPr id="5" name="Content Placeholder 2">
            <a:extLst>
              <a:ext uri="{FF2B5EF4-FFF2-40B4-BE49-F238E27FC236}">
                <a16:creationId xmlns:a16="http://schemas.microsoft.com/office/drawing/2014/main" id="{955EEE58-5892-809D-5665-4692573FB183}"/>
              </a:ext>
            </a:extLst>
          </p:cNvPr>
          <p:cNvGraphicFramePr>
            <a:graphicFrameLocks noGrp="1"/>
          </p:cNvGraphicFramePr>
          <p:nvPr>
            <p:ph idx="1"/>
            <p:extLst>
              <p:ext uri="{D42A27DB-BD31-4B8C-83A1-F6EECF244321}">
                <p14:modId xmlns:p14="http://schemas.microsoft.com/office/powerpoint/2010/main" val="382515871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fontScale="90000"/>
          </a:bodyPr>
          <a:lstStyle/>
          <a:p>
            <a:pPr>
              <a:lnSpc>
                <a:spcPct val="90000"/>
              </a:lnSpc>
            </a:pPr>
            <a:r>
              <a:rPr lang="en-GB" sz="3300" dirty="0">
                <a:solidFill>
                  <a:schemeClr val="bg1"/>
                </a:solidFill>
              </a:rPr>
              <a:t>Community Impact: Positive Effects</a:t>
            </a:r>
            <a:r>
              <a:rPr lang="en-US" sz="3600" dirty="0">
                <a:solidFill>
                  <a:schemeClr val="bg1"/>
                </a:solidFill>
              </a:rPr>
              <a:t>(Diabetes UK, 2023).</a:t>
            </a:r>
            <a:br>
              <a:rPr lang="en-US" sz="3600" dirty="0"/>
            </a:br>
            <a:endParaRPr lang="en-GB" sz="3300" dirty="0">
              <a:solidFill>
                <a:srgbClr val="FFFFFF"/>
              </a:solidFill>
            </a:endParaRPr>
          </a:p>
        </p:txBody>
      </p:sp>
      <p:graphicFrame>
        <p:nvGraphicFramePr>
          <p:cNvPr id="15" name="Content Placeholder 2">
            <a:extLst>
              <a:ext uri="{FF2B5EF4-FFF2-40B4-BE49-F238E27FC236}">
                <a16:creationId xmlns:a16="http://schemas.microsoft.com/office/drawing/2014/main" id="{5AAA0297-94C4-2FFC-5F18-4905935BD36B}"/>
              </a:ext>
            </a:extLst>
          </p:cNvPr>
          <p:cNvGraphicFramePr>
            <a:graphicFrameLocks noGrp="1"/>
          </p:cNvGraphicFramePr>
          <p:nvPr>
            <p:ph idx="1"/>
            <p:extLst>
              <p:ext uri="{D42A27DB-BD31-4B8C-83A1-F6EECF244321}">
                <p14:modId xmlns:p14="http://schemas.microsoft.com/office/powerpoint/2010/main" val="879480808"/>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dirty="0"/>
              <a:t>Community Impact: Negative Effects</a:t>
            </a:r>
          </a:p>
        </p:txBody>
      </p:sp>
      <p:graphicFrame>
        <p:nvGraphicFramePr>
          <p:cNvPr id="5" name="Content Placeholder 2">
            <a:extLst>
              <a:ext uri="{FF2B5EF4-FFF2-40B4-BE49-F238E27FC236}">
                <a16:creationId xmlns:a16="http://schemas.microsoft.com/office/drawing/2014/main" id="{799FBDFE-B843-80A5-9561-B7F2317E7A61}"/>
              </a:ext>
            </a:extLst>
          </p:cNvPr>
          <p:cNvGraphicFramePr>
            <a:graphicFrameLocks noGrp="1"/>
          </p:cNvGraphicFramePr>
          <p:nvPr>
            <p:ph idx="1"/>
            <p:extLst>
              <p:ext uri="{D42A27DB-BD31-4B8C-83A1-F6EECF244321}">
                <p14:modId xmlns:p14="http://schemas.microsoft.com/office/powerpoint/2010/main" val="1953083357"/>
              </p:ext>
            </p:extLst>
          </p:nvPr>
        </p:nvGraphicFramePr>
        <p:xfrm>
          <a:off x="457200" y="571500"/>
          <a:ext cx="8229600" cy="4708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7A044F9-85A9-A2BA-F0AB-33DE61A9956C}"/>
              </a:ext>
            </a:extLst>
          </p:cNvPr>
          <p:cNvSpPr txBox="1"/>
          <p:nvPr/>
        </p:nvSpPr>
        <p:spPr>
          <a:xfrm>
            <a:off x="3597639" y="4822825"/>
            <a:ext cx="1948721" cy="461665"/>
          </a:xfrm>
          <a:prstGeom prst="rect">
            <a:avLst/>
          </a:prstGeom>
          <a:noFill/>
        </p:spPr>
        <p:txBody>
          <a:bodyPr wrap="square" rtlCol="0">
            <a:spAutoFit/>
          </a:bodyPr>
          <a:lstStyle/>
          <a:p>
            <a:pPr lvl="0"/>
            <a:r>
              <a:rPr lang="en-US" sz="2400" dirty="0"/>
              <a:t>(ONS, 2023)</a:t>
            </a:r>
            <a:endParaRPr lang="en-GB"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fontScale="90000"/>
          </a:bodyPr>
          <a:lstStyle/>
          <a:p>
            <a:pPr>
              <a:lnSpc>
                <a:spcPct val="90000"/>
              </a:lnSpc>
            </a:pPr>
            <a:r>
              <a:rPr lang="en-GB" sz="3300" dirty="0">
                <a:solidFill>
                  <a:schemeClr val="bg1"/>
                </a:solidFill>
              </a:rPr>
              <a:t>Critical Evaluation: Community Impact</a:t>
            </a:r>
            <a:r>
              <a:rPr lang="en-GB" sz="3600" dirty="0">
                <a:solidFill>
                  <a:schemeClr val="bg1"/>
                </a:solidFill>
              </a:rPr>
              <a:t>(The King's Fund, 2023).</a:t>
            </a:r>
            <a:br>
              <a:rPr lang="en-GB" sz="3600" dirty="0"/>
            </a:br>
            <a:endParaRPr lang="en-GB" sz="3300" dirty="0">
              <a:solidFill>
                <a:srgbClr val="FFFFFF"/>
              </a:solidFill>
            </a:endParaRPr>
          </a:p>
        </p:txBody>
      </p:sp>
      <p:graphicFrame>
        <p:nvGraphicFramePr>
          <p:cNvPr id="5" name="Content Placeholder 2">
            <a:extLst>
              <a:ext uri="{FF2B5EF4-FFF2-40B4-BE49-F238E27FC236}">
                <a16:creationId xmlns:a16="http://schemas.microsoft.com/office/drawing/2014/main" id="{60BC47F7-A210-56F0-07BE-C64720046061}"/>
              </a:ext>
            </a:extLst>
          </p:cNvPr>
          <p:cNvGraphicFramePr>
            <a:graphicFrameLocks noGrp="1"/>
          </p:cNvGraphicFramePr>
          <p:nvPr>
            <p:ph idx="1"/>
            <p:extLst>
              <p:ext uri="{D42A27DB-BD31-4B8C-83A1-F6EECF244321}">
                <p14:modId xmlns:p14="http://schemas.microsoft.com/office/powerpoint/2010/main" val="1148932471"/>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59863"/>
            <a:ext cx="7886700" cy="1004594"/>
          </a:xfrm>
        </p:spPr>
        <p:txBody>
          <a:bodyPr>
            <a:normAutofit/>
          </a:bodyPr>
          <a:lstStyle/>
          <a:p>
            <a:r>
              <a:rPr lang="en-GB">
                <a:solidFill>
                  <a:srgbClr val="FFFFFF"/>
                </a:solidFill>
              </a:rPr>
              <a:t>Recommendations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49366F-6A1F-8232-707E-97A83D974117}"/>
              </a:ext>
            </a:extLst>
          </p:cNvPr>
          <p:cNvGraphicFramePr>
            <a:graphicFrameLocks noGrp="1"/>
          </p:cNvGraphicFramePr>
          <p:nvPr>
            <p:ph idx="1"/>
            <p:extLst>
              <p:ext uri="{D42A27DB-BD31-4B8C-83A1-F6EECF244321}">
                <p14:modId xmlns:p14="http://schemas.microsoft.com/office/powerpoint/2010/main" val="1609898728"/>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2293495" y="5253532"/>
            <a:ext cx="4512039" cy="646331"/>
          </a:xfrm>
          <a:prstGeom prst="rect">
            <a:avLst/>
          </a:prstGeom>
          <a:noFill/>
        </p:spPr>
        <p:txBody>
          <a:bodyPr wrap="square" rtlCol="0">
            <a:spAutoFit/>
          </a:bodyPr>
          <a:lstStyle/>
          <a:p>
            <a:pPr lvl="0" algn="ctr"/>
            <a:r>
              <a:rPr lang="en-GB" dirty="0">
                <a:solidFill>
                  <a:srgbClr val="3B3838"/>
                </a:solidFill>
                <a:latin typeface="Arial" panose="020B0604020202020204" pitchFamily="34" charset="0"/>
                <a:cs typeface="Arial" panose="020B0604020202020204" pitchFamily="34" charset="0"/>
              </a:rPr>
              <a:t>(Department of Health and Social Care,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59863"/>
            <a:ext cx="7886700" cy="1004594"/>
          </a:xfrm>
        </p:spPr>
        <p:txBody>
          <a:bodyPr>
            <a:normAutofit/>
          </a:bodyPr>
          <a:lstStyle/>
          <a:p>
            <a:r>
              <a:rPr lang="en-GB">
                <a:solidFill>
                  <a:srgbClr val="FFFFFF"/>
                </a:solidFill>
              </a:rPr>
              <a:t>Conclusion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F63E98-2BEA-B051-A3AD-519B929F4E43}"/>
              </a:ext>
            </a:extLst>
          </p:cNvPr>
          <p:cNvGraphicFramePr>
            <a:graphicFrameLocks noGrp="1"/>
          </p:cNvGraphicFramePr>
          <p:nvPr>
            <p:ph idx="1"/>
            <p:extLst>
              <p:ext uri="{D42A27DB-BD31-4B8C-83A1-F6EECF244321}">
                <p14:modId xmlns:p14="http://schemas.microsoft.com/office/powerpoint/2010/main" val="867928957"/>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5025" y="-2"/>
            <a:ext cx="808975"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1" name="Rectangle 30">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 y="0"/>
            <a:ext cx="8567928"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0" y="0"/>
            <a:ext cx="8570271"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241768"/>
            <a:ext cx="7192323" cy="1432273"/>
          </a:xfrm>
        </p:spPr>
        <p:txBody>
          <a:bodyPr>
            <a:normAutofit/>
          </a:bodyPr>
          <a:lstStyle/>
          <a:p>
            <a:r>
              <a:rPr lang="en-GB" sz="4200" u="sng" dirty="0"/>
              <a:t>Harvard References </a:t>
            </a:r>
          </a:p>
        </p:txBody>
      </p:sp>
      <p:sp>
        <p:nvSpPr>
          <p:cNvPr id="33" name="Content Placeholder 2"/>
          <p:cNvSpPr>
            <a:spLocks noGrp="1"/>
          </p:cNvSpPr>
          <p:nvPr>
            <p:ph idx="1"/>
          </p:nvPr>
        </p:nvSpPr>
        <p:spPr>
          <a:xfrm>
            <a:off x="329784" y="809469"/>
            <a:ext cx="8236227" cy="5453185"/>
          </a:xfrm>
        </p:spPr>
        <p:txBody>
          <a:bodyPr anchor="ctr">
            <a:normAutofit/>
          </a:bodyPr>
          <a:lstStyle/>
          <a:p>
            <a:pPr marL="274638" indent="-274638">
              <a:lnSpc>
                <a:spcPct val="90000"/>
              </a:lnSpc>
              <a:spcBef>
                <a:spcPts val="300"/>
              </a:spcBef>
            </a:pPr>
            <a:r>
              <a:rPr lang="en-GB" sz="1200" dirty="0">
                <a:latin typeface="Arial Nova" panose="020B0504020202020204" pitchFamily="34" charset="0"/>
              </a:rPr>
              <a:t>Abbott (2024) </a:t>
            </a:r>
            <a:r>
              <a:rPr lang="en-GB" sz="1200" dirty="0" err="1">
                <a:latin typeface="Arial Nova" panose="020B0504020202020204" pitchFamily="34" charset="0"/>
              </a:rPr>
              <a:t>FreeStyle</a:t>
            </a:r>
            <a:r>
              <a:rPr lang="en-GB" sz="1200" dirty="0">
                <a:latin typeface="Arial Nova" panose="020B0504020202020204" pitchFamily="34" charset="0"/>
              </a:rPr>
              <a:t> Libre. Available at: https://www.freestyle.abbott/uk-en/home.html (Accessed: 29 June 2026).</a:t>
            </a:r>
          </a:p>
          <a:p>
            <a:pPr marL="274638" indent="-274638">
              <a:lnSpc>
                <a:spcPct val="90000"/>
              </a:lnSpc>
              <a:spcBef>
                <a:spcPts val="300"/>
              </a:spcBef>
            </a:pPr>
            <a:r>
              <a:rPr lang="en-GB" sz="1200" dirty="0">
                <a:latin typeface="Arial Nova" panose="020B0504020202020204" pitchFamily="34" charset="0"/>
              </a:rPr>
              <a:t>Department of Health and Social Care (2022) A plan for digital health and social care. London: Department of Health and Social Care. Available at: https://www.gov.uk/government/publications/a-plan-for-digital-health-and-social-care (Accessed: 29 June 2026).</a:t>
            </a:r>
          </a:p>
          <a:p>
            <a:pPr marL="274638" indent="-274638">
              <a:lnSpc>
                <a:spcPct val="90000"/>
              </a:lnSpc>
              <a:spcBef>
                <a:spcPts val="300"/>
              </a:spcBef>
            </a:pPr>
            <a:r>
              <a:rPr lang="en-GB" sz="1200" dirty="0">
                <a:latin typeface="Arial Nova" panose="020B0504020202020204" pitchFamily="34" charset="0"/>
              </a:rPr>
              <a:t>Diabetes UK (2023) Diabetes statistics. London: Diabetes UK. Available at: https://www.diabetes.org.uk/about-us/about-the-charity/our-strategy/statistics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NHS England (2019) The NHS Long Term Plan. London: NHS England. Available at: https://www.longtermplan.nhs.uk/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NHS England (2023a) Flash glucose monitoring. London: NHS England. Available at: https://www.england.nhs.uk/diabetes/flash-glucose-monitoring/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NHS England (2023b) Digital innovations to support people with diabetes. London: NHS England. Available at: https://www.england.nhs.uk/diabetes/digital-innovations-to-support-diabetes-outcomes/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NHS England (2023c) National Diabetes Audit. Leeds: NHS England. Available at: https://digital.nhs.uk/data-and-information/publications/statistical/national-diabetes-audit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NICE (2022) Type 1 diabetes in adults: diagnosis and management (NG17). London: National Institute for Health and Care Excellence. Available at: https://www.nice.org.uk/guidance/ng17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ONS (2023) Health state life expectancies, UK. Newport: Office for National Statistics. Available at: https://www.ons.gov.uk/peoplepopulationandcommunity/healthandsocialcare/healthandlifeexpectancies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The King's Fund (2023) Digital technology in the NHS. London: The King's Fund. Available at: https://www.kingsfund.org.uk/insight-and-analysis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Topol, E. (2019) The Topol Review: Preparing the healthcare workforce to deliver the digital future. London: Health Education England. Available at: https://topol.hee.nhs.uk/ (Accessed: 29 June 2026).</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Unknown author (2019) </a:t>
            </a:r>
            <a:r>
              <a:rPr lang="en-GB" sz="1200" i="1" dirty="0">
                <a:latin typeface="Arial" panose="020B0604020202020204" pitchFamily="34" charset="0"/>
                <a:cs typeface="Arial" panose="020B0604020202020204" pitchFamily="34" charset="0"/>
              </a:rPr>
              <a:t>CES 2019, due </a:t>
            </a:r>
            <a:r>
              <a:rPr lang="en-GB" sz="1200" i="1" dirty="0" err="1">
                <a:latin typeface="Arial" panose="020B0604020202020204" pitchFamily="34" charset="0"/>
                <a:cs typeface="Arial" panose="020B0604020202020204" pitchFamily="34" charset="0"/>
              </a:rPr>
              <a:t>soluzioni</a:t>
            </a:r>
            <a:r>
              <a:rPr lang="en-GB" sz="1200" i="1" dirty="0">
                <a:latin typeface="Arial" panose="020B0604020202020204" pitchFamily="34" charset="0"/>
                <a:cs typeface="Arial" panose="020B0604020202020204" pitchFamily="34" charset="0"/>
              </a:rPr>
              <a:t> hi-tech per </a:t>
            </a:r>
            <a:r>
              <a:rPr lang="en-GB" sz="1200" i="1" dirty="0" err="1">
                <a:latin typeface="Arial" panose="020B0604020202020204" pitchFamily="34" charset="0"/>
                <a:cs typeface="Arial" panose="020B0604020202020204" pitchFamily="34" charset="0"/>
              </a:rPr>
              <a:t>i</a:t>
            </a:r>
            <a:r>
              <a:rPr lang="en-GB" sz="1200" i="1" dirty="0">
                <a:latin typeface="Arial" panose="020B0604020202020204" pitchFamily="34" charset="0"/>
                <a:cs typeface="Arial" panose="020B0604020202020204" pitchFamily="34" charset="0"/>
              </a:rPr>
              <a:t> </a:t>
            </a:r>
            <a:r>
              <a:rPr lang="en-GB" sz="1200" i="1" dirty="0" err="1">
                <a:latin typeface="Arial" panose="020B0604020202020204" pitchFamily="34" charset="0"/>
                <a:cs typeface="Arial" panose="020B0604020202020204" pitchFamily="34" charset="0"/>
              </a:rPr>
              <a:t>malati</a:t>
            </a:r>
            <a:r>
              <a:rPr lang="en-GB" sz="1200" i="1" dirty="0">
                <a:latin typeface="Arial" panose="020B0604020202020204" pitchFamily="34" charset="0"/>
                <a:cs typeface="Arial" panose="020B0604020202020204" pitchFamily="34" charset="0"/>
              </a:rPr>
              <a:t> di </a:t>
            </a:r>
            <a:r>
              <a:rPr lang="en-GB" sz="1200" i="1" dirty="0" err="1">
                <a:latin typeface="Arial" panose="020B0604020202020204" pitchFamily="34" charset="0"/>
                <a:cs typeface="Arial" panose="020B0604020202020204" pitchFamily="34" charset="0"/>
              </a:rPr>
              <a:t>diabete</a:t>
            </a:r>
            <a:r>
              <a:rPr lang="en-GB" sz="1200" dirty="0">
                <a:latin typeface="Arial" panose="020B0604020202020204" pitchFamily="34" charset="0"/>
                <a:cs typeface="Arial" panose="020B0604020202020204" pitchFamily="34" charset="0"/>
              </a:rPr>
              <a:t> [Photograph]. </a:t>
            </a:r>
            <a:r>
              <a:rPr lang="en-GB" sz="1200" i="1" dirty="0">
                <a:latin typeface="Arial" panose="020B0604020202020204" pitchFamily="34" charset="0"/>
                <a:cs typeface="Arial" panose="020B0604020202020204" pitchFamily="34" charset="0"/>
              </a:rPr>
              <a:t>Wired Italia</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https://www.wired.it/scienza/medicina/2019/01/10/ces-2019-diabete/</a:t>
            </a:r>
            <a:r>
              <a:rPr lang="en-GB" sz="1200" dirty="0">
                <a:latin typeface="Arial" panose="020B0604020202020204" pitchFamily="34" charset="0"/>
                <a:cs typeface="Arial" panose="020B0604020202020204" pitchFamily="34" charset="0"/>
              </a:rPr>
              <a:t> (Accessed: 29 June 2026). </a:t>
            </a:r>
          </a:p>
          <a:p>
            <a:pPr marL="274638" indent="-274638">
              <a:lnSpc>
                <a:spcPct val="90000"/>
              </a:lnSpc>
              <a:spcBef>
                <a:spcPts val="300"/>
              </a:spcBef>
            </a:pPr>
            <a:r>
              <a:rPr lang="en-GB" sz="1200" dirty="0">
                <a:latin typeface="Arial" panose="020B0604020202020204" pitchFamily="34" charset="0"/>
                <a:cs typeface="Arial" panose="020B0604020202020204" pitchFamily="34" charset="0"/>
              </a:rPr>
              <a:t>WHO (2021) Diabetes. Geneva: World Health Organization. Available at: https://www.who.int/news-room/fact-sheets/detail/diabetes (Accessed: 29 June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1307</TotalTime>
  <Words>1811</Words>
  <Application>Microsoft Office PowerPoint</Application>
  <PresentationFormat>On-screen Show (4:3)</PresentationFormat>
  <Paragraphs>119</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Nova</vt:lpstr>
      <vt:lpstr>Arial Rounded MT Bold</vt:lpstr>
      <vt:lpstr>Calibri</vt:lpstr>
      <vt:lpstr>Office Theme</vt:lpstr>
      <vt:lpstr>Investigating the FreeStyle Libre System</vt:lpstr>
      <vt:lpstr>Presentation Overview</vt:lpstr>
      <vt:lpstr>Digital Transformation in Health and Social Care</vt:lpstr>
      <vt:lpstr>What is FreeStyle Libre?</vt:lpstr>
      <vt:lpstr>Implementation within the NHS (NHS England, 2023a) </vt:lpstr>
      <vt:lpstr>Benefits of FreeStyle Libre (NICE, 2022)</vt:lpstr>
      <vt:lpstr>Service Delivery: Positive Impacts</vt:lpstr>
      <vt:lpstr>Service Delivery: Negative Impacts</vt:lpstr>
      <vt:lpstr>Critical Evaluation: Service Delivery</vt:lpstr>
      <vt:lpstr>Patients &amp; Service Users Positive Impacts</vt:lpstr>
      <vt:lpstr>Patients &amp; Service Users Negative Impacts</vt:lpstr>
      <vt:lpstr>Critical Evaluation: Patient Impact</vt:lpstr>
      <vt:lpstr>Community Impact: Positive Effects(Diabetes UK, 2023). </vt:lpstr>
      <vt:lpstr>Community Impact: Negative Effects</vt:lpstr>
      <vt:lpstr>Critical Evaluation: Community Impact(The King's Fund, 2023). </vt:lpstr>
      <vt:lpstr>Recommendations</vt:lpstr>
      <vt:lpstr>Conclusion</vt:lpstr>
      <vt:lpstr>Harvard 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farzia saddique</cp:lastModifiedBy>
  <cp:revision>2</cp:revision>
  <dcterms:created xsi:type="dcterms:W3CDTF">2013-01-27T09:14:16Z</dcterms:created>
  <dcterms:modified xsi:type="dcterms:W3CDTF">2026-07-02T09:02:57Z</dcterms:modified>
  <cp:category/>
</cp:coreProperties>
</file>