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62" r:id="rId5"/>
    <p:sldId id="259" r:id="rId6"/>
    <p:sldId id="260" r:id="rId7"/>
    <p:sldId id="261"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C0E614-0BC4-B869-B0C9-4009963A62E3}" v="189" dt="2025-02-18T10:10:01.5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ames" userId="S::laura.james@uwtsd.ac.uk::e815814b-f5ab-4367-85bb-abbbaf16d579" providerId="AD" clId="Web-{5CC0E614-0BC4-B869-B0C9-4009963A62E3}"/>
    <pc:docChg chg="addSld modSld addMainMaster delMainMaster">
      <pc:chgData name="Laura James" userId="S::laura.james@uwtsd.ac.uk::e815814b-f5ab-4367-85bb-abbbaf16d579" providerId="AD" clId="Web-{5CC0E614-0BC4-B869-B0C9-4009963A62E3}" dt="2025-02-18T10:10:01.541" v="198" actId="1076"/>
      <pc:docMkLst>
        <pc:docMk/>
      </pc:docMkLst>
      <pc:sldChg chg="addSp delSp modSp mod setBg modClrScheme setClrOvrMap chgLayout">
        <pc:chgData name="Laura James" userId="S::laura.james@uwtsd.ac.uk::e815814b-f5ab-4367-85bb-abbbaf16d579" providerId="AD" clId="Web-{5CC0E614-0BC4-B869-B0C9-4009963A62E3}" dt="2025-02-18T09:35:25.182" v="9"/>
        <pc:sldMkLst>
          <pc:docMk/>
          <pc:sldMk cId="109857222" sldId="256"/>
        </pc:sldMkLst>
        <pc:spChg chg="mod">
          <ac:chgData name="Laura James" userId="S::laura.james@uwtsd.ac.uk::e815814b-f5ab-4367-85bb-abbbaf16d579" providerId="AD" clId="Web-{5CC0E614-0BC4-B869-B0C9-4009963A62E3}" dt="2025-02-18T09:35:25.182" v="9"/>
          <ac:spMkLst>
            <pc:docMk/>
            <pc:sldMk cId="109857222" sldId="256"/>
            <ac:spMk id="2" creationId="{00000000-0000-0000-0000-000000000000}"/>
          </ac:spMkLst>
        </pc:spChg>
        <pc:spChg chg="mod">
          <ac:chgData name="Laura James" userId="S::laura.james@uwtsd.ac.uk::e815814b-f5ab-4367-85bb-abbbaf16d579" providerId="AD" clId="Web-{5CC0E614-0BC4-B869-B0C9-4009963A62E3}" dt="2025-02-18T09:35:25.182" v="9"/>
          <ac:spMkLst>
            <pc:docMk/>
            <pc:sldMk cId="109857222" sldId="256"/>
            <ac:spMk id="3" creationId="{00000000-0000-0000-0000-000000000000}"/>
          </ac:spMkLst>
        </pc:spChg>
        <pc:spChg chg="add del">
          <ac:chgData name="Laura James" userId="S::laura.james@uwtsd.ac.uk::e815814b-f5ab-4367-85bb-abbbaf16d579" providerId="AD" clId="Web-{5CC0E614-0BC4-B869-B0C9-4009963A62E3}" dt="2025-02-18T09:35:21.838" v="6"/>
          <ac:spMkLst>
            <pc:docMk/>
            <pc:sldMk cId="109857222" sldId="256"/>
            <ac:spMk id="9" creationId="{46B9231A-B34B-4A29-A6AC-532E1EE81575}"/>
          </ac:spMkLst>
        </pc:spChg>
        <pc:spChg chg="add del">
          <ac:chgData name="Laura James" userId="S::laura.james@uwtsd.ac.uk::e815814b-f5ab-4367-85bb-abbbaf16d579" providerId="AD" clId="Web-{5CC0E614-0BC4-B869-B0C9-4009963A62E3}" dt="2025-02-18T09:35:25.088" v="8"/>
          <ac:spMkLst>
            <pc:docMk/>
            <pc:sldMk cId="109857222" sldId="256"/>
            <ac:spMk id="13" creationId="{AAB476BF-4EE2-5243-CABB-6CC72C39BF52}"/>
          </ac:spMkLst>
        </pc:spChg>
        <pc:spChg chg="add del">
          <ac:chgData name="Laura James" userId="S::laura.james@uwtsd.ac.uk::e815814b-f5ab-4367-85bb-abbbaf16d579" providerId="AD" clId="Web-{5CC0E614-0BC4-B869-B0C9-4009963A62E3}" dt="2025-02-18T09:35:25.088" v="8"/>
          <ac:spMkLst>
            <pc:docMk/>
            <pc:sldMk cId="109857222" sldId="256"/>
            <ac:spMk id="14" creationId="{33E93247-6229-44AB-A550-739E971E690B}"/>
          </ac:spMkLst>
        </pc:spChg>
        <pc:spChg chg="add del">
          <ac:chgData name="Laura James" userId="S::laura.james@uwtsd.ac.uk::e815814b-f5ab-4367-85bb-abbbaf16d579" providerId="AD" clId="Web-{5CC0E614-0BC4-B869-B0C9-4009963A62E3}" dt="2025-02-18T09:35:25.088" v="8"/>
          <ac:spMkLst>
            <pc:docMk/>
            <pc:sldMk cId="109857222" sldId="256"/>
            <ac:spMk id="15" creationId="{20D28EA4-6F96-F7C6-1D07-5BA5C27387EC}"/>
          </ac:spMkLst>
        </pc:spChg>
        <pc:spChg chg="add del">
          <ac:chgData name="Laura James" userId="S::laura.james@uwtsd.ac.uk::e815814b-f5ab-4367-85bb-abbbaf16d579" providerId="AD" clId="Web-{5CC0E614-0BC4-B869-B0C9-4009963A62E3}" dt="2025-02-18T09:35:25.088" v="8"/>
          <ac:spMkLst>
            <pc:docMk/>
            <pc:sldMk cId="109857222" sldId="256"/>
            <ac:spMk id="17" creationId="{FDFF93C5-0576-D227-80A7-4CFBA8791AE4}"/>
          </ac:spMkLst>
        </pc:spChg>
        <pc:spChg chg="add">
          <ac:chgData name="Laura James" userId="S::laura.james@uwtsd.ac.uk::e815814b-f5ab-4367-85bb-abbbaf16d579" providerId="AD" clId="Web-{5CC0E614-0BC4-B869-B0C9-4009963A62E3}" dt="2025-02-18T09:35:25.182" v="9"/>
          <ac:spMkLst>
            <pc:docMk/>
            <pc:sldMk cId="109857222" sldId="256"/>
            <ac:spMk id="20" creationId="{46B9231A-B34B-4A29-A6AC-532E1EE81575}"/>
          </ac:spMkLst>
        </pc:spChg>
        <pc:picChg chg="add del">
          <ac:chgData name="Laura James" userId="S::laura.james@uwtsd.ac.uk::e815814b-f5ab-4367-85bb-abbbaf16d579" providerId="AD" clId="Web-{5CC0E614-0BC4-B869-B0C9-4009963A62E3}" dt="2025-02-18T09:35:21.838" v="6"/>
          <ac:picMkLst>
            <pc:docMk/>
            <pc:sldMk cId="109857222" sldId="256"/>
            <ac:picMk id="4" creationId="{F95ED531-411E-B3CA-5901-A48953596904}"/>
          </ac:picMkLst>
        </pc:picChg>
        <pc:picChg chg="add del">
          <ac:chgData name="Laura James" userId="S::laura.james@uwtsd.ac.uk::e815814b-f5ab-4367-85bb-abbbaf16d579" providerId="AD" clId="Web-{5CC0E614-0BC4-B869-B0C9-4009963A62E3}" dt="2025-02-18T09:35:25.088" v="8"/>
          <ac:picMkLst>
            <pc:docMk/>
            <pc:sldMk cId="109857222" sldId="256"/>
            <ac:picMk id="18" creationId="{4C0935CF-29C9-EDAB-F968-6EE61F47B55F}"/>
          </ac:picMkLst>
        </pc:picChg>
        <pc:picChg chg="add">
          <ac:chgData name="Laura James" userId="S::laura.james@uwtsd.ac.uk::e815814b-f5ab-4367-85bb-abbbaf16d579" providerId="AD" clId="Web-{5CC0E614-0BC4-B869-B0C9-4009963A62E3}" dt="2025-02-18T09:35:25.182" v="9"/>
          <ac:picMkLst>
            <pc:docMk/>
            <pc:sldMk cId="109857222" sldId="256"/>
            <ac:picMk id="21" creationId="{F95ED531-411E-B3CA-5901-A48953596904}"/>
          </ac:picMkLst>
        </pc:picChg>
        <pc:cxnChg chg="add del">
          <ac:chgData name="Laura James" userId="S::laura.james@uwtsd.ac.uk::e815814b-f5ab-4367-85bb-abbbaf16d579" providerId="AD" clId="Web-{5CC0E614-0BC4-B869-B0C9-4009963A62E3}" dt="2025-02-18T09:35:21.838" v="6"/>
          <ac:cxnSpMkLst>
            <pc:docMk/>
            <pc:sldMk cId="109857222" sldId="256"/>
            <ac:cxnSpMk id="11" creationId="{F0CE0765-E93C-4D37-9D5F-D464EFB10FA7}"/>
          </ac:cxnSpMkLst>
        </pc:cxnChg>
        <pc:cxnChg chg="add del">
          <ac:chgData name="Laura James" userId="S::laura.james@uwtsd.ac.uk::e815814b-f5ab-4367-85bb-abbbaf16d579" providerId="AD" clId="Web-{5CC0E614-0BC4-B869-B0C9-4009963A62E3}" dt="2025-02-18T09:35:25.088" v="8"/>
          <ac:cxnSpMkLst>
            <pc:docMk/>
            <pc:sldMk cId="109857222" sldId="256"/>
            <ac:cxnSpMk id="16" creationId="{EE2E603F-4A95-4FE8-BB06-211DFD75DBEF}"/>
          </ac:cxnSpMkLst>
        </pc:cxnChg>
        <pc:cxnChg chg="add">
          <ac:chgData name="Laura James" userId="S::laura.james@uwtsd.ac.uk::e815814b-f5ab-4367-85bb-abbbaf16d579" providerId="AD" clId="Web-{5CC0E614-0BC4-B869-B0C9-4009963A62E3}" dt="2025-02-18T09:35:25.182" v="9"/>
          <ac:cxnSpMkLst>
            <pc:docMk/>
            <pc:sldMk cId="109857222" sldId="256"/>
            <ac:cxnSpMk id="22" creationId="{F0CE0765-E93C-4D37-9D5F-D464EFB10FA7}"/>
          </ac:cxnSpMkLst>
        </pc:cxnChg>
      </pc:sldChg>
      <pc:sldChg chg="modSp new">
        <pc:chgData name="Laura James" userId="S::laura.james@uwtsd.ac.uk::e815814b-f5ab-4367-85bb-abbbaf16d579" providerId="AD" clId="Web-{5CC0E614-0BC4-B869-B0C9-4009963A62E3}" dt="2025-02-18T09:41:34.177" v="20" actId="20577"/>
        <pc:sldMkLst>
          <pc:docMk/>
          <pc:sldMk cId="3189768256" sldId="257"/>
        </pc:sldMkLst>
        <pc:spChg chg="mod">
          <ac:chgData name="Laura James" userId="S::laura.james@uwtsd.ac.uk::e815814b-f5ab-4367-85bb-abbbaf16d579" providerId="AD" clId="Web-{5CC0E614-0BC4-B869-B0C9-4009963A62E3}" dt="2025-02-18T09:38:53.563" v="14" actId="20577"/>
          <ac:spMkLst>
            <pc:docMk/>
            <pc:sldMk cId="3189768256" sldId="257"/>
            <ac:spMk id="2" creationId="{A3D8CC7A-5DC5-2A42-6848-80EFECF070B2}"/>
          </ac:spMkLst>
        </pc:spChg>
        <pc:spChg chg="mod">
          <ac:chgData name="Laura James" userId="S::laura.james@uwtsd.ac.uk::e815814b-f5ab-4367-85bb-abbbaf16d579" providerId="AD" clId="Web-{5CC0E614-0BC4-B869-B0C9-4009963A62E3}" dt="2025-02-18T09:41:34.177" v="20" actId="20577"/>
          <ac:spMkLst>
            <pc:docMk/>
            <pc:sldMk cId="3189768256" sldId="257"/>
            <ac:spMk id="3" creationId="{E89A0BF3-81C5-DA1E-A5AA-673A4BC1681C}"/>
          </ac:spMkLst>
        </pc:spChg>
      </pc:sldChg>
      <pc:sldChg chg="addSp delSp modSp new mod setBg">
        <pc:chgData name="Laura James" userId="S::laura.james@uwtsd.ac.uk::e815814b-f5ab-4367-85bb-abbbaf16d579" providerId="AD" clId="Web-{5CC0E614-0BC4-B869-B0C9-4009963A62E3}" dt="2025-02-18T09:46:32.905" v="37"/>
        <pc:sldMkLst>
          <pc:docMk/>
          <pc:sldMk cId="1021618592" sldId="258"/>
        </pc:sldMkLst>
        <pc:spChg chg="mod">
          <ac:chgData name="Laura James" userId="S::laura.james@uwtsd.ac.uk::e815814b-f5ab-4367-85bb-abbbaf16d579" providerId="AD" clId="Web-{5CC0E614-0BC4-B869-B0C9-4009963A62E3}" dt="2025-02-18T09:46:32.905" v="37"/>
          <ac:spMkLst>
            <pc:docMk/>
            <pc:sldMk cId="1021618592" sldId="258"/>
            <ac:spMk id="2" creationId="{2FFE3D76-B47A-9CAF-1E74-91650BDFBD51}"/>
          </ac:spMkLst>
        </pc:spChg>
        <pc:spChg chg="mod">
          <ac:chgData name="Laura James" userId="S::laura.james@uwtsd.ac.uk::e815814b-f5ab-4367-85bb-abbbaf16d579" providerId="AD" clId="Web-{5CC0E614-0BC4-B869-B0C9-4009963A62E3}" dt="2025-02-18T09:46:32.905" v="37"/>
          <ac:spMkLst>
            <pc:docMk/>
            <pc:sldMk cId="1021618592" sldId="258"/>
            <ac:spMk id="3" creationId="{34971F4E-14A6-D436-DC47-A6B26DBFE388}"/>
          </ac:spMkLst>
        </pc:spChg>
        <pc:spChg chg="add del">
          <ac:chgData name="Laura James" userId="S::laura.james@uwtsd.ac.uk::e815814b-f5ab-4367-85bb-abbbaf16d579" providerId="AD" clId="Web-{5CC0E614-0BC4-B869-B0C9-4009963A62E3}" dt="2025-02-18T09:46:32.905" v="37"/>
          <ac:spMkLst>
            <pc:docMk/>
            <pc:sldMk cId="1021618592" sldId="258"/>
            <ac:spMk id="9" creationId="{744CAA32-F237-419C-A2DD-43C28D920D3C}"/>
          </ac:spMkLst>
        </pc:spChg>
        <pc:spChg chg="add">
          <ac:chgData name="Laura James" userId="S::laura.james@uwtsd.ac.uk::e815814b-f5ab-4367-85bb-abbbaf16d579" providerId="AD" clId="Web-{5CC0E614-0BC4-B869-B0C9-4009963A62E3}" dt="2025-02-18T09:46:32.905" v="37"/>
          <ac:spMkLst>
            <pc:docMk/>
            <pc:sldMk cId="1021618592" sldId="258"/>
            <ac:spMk id="16" creationId="{063F27BC-7079-4FF7-8F7C-ABC82FA3C247}"/>
          </ac:spMkLst>
        </pc:spChg>
        <pc:picChg chg="add del mod">
          <ac:chgData name="Laura James" userId="S::laura.james@uwtsd.ac.uk::e815814b-f5ab-4367-85bb-abbbaf16d579" providerId="AD" clId="Web-{5CC0E614-0BC4-B869-B0C9-4009963A62E3}" dt="2025-02-18T09:46:14.342" v="35"/>
          <ac:picMkLst>
            <pc:docMk/>
            <pc:sldMk cId="1021618592" sldId="258"/>
            <ac:picMk id="4" creationId="{071C8DF2-BB5F-EB37-D7AE-806E0852F812}"/>
          </ac:picMkLst>
        </pc:picChg>
        <pc:picChg chg="add mod">
          <ac:chgData name="Laura James" userId="S::laura.james@uwtsd.ac.uk::e815814b-f5ab-4367-85bb-abbbaf16d579" providerId="AD" clId="Web-{5CC0E614-0BC4-B869-B0C9-4009963A62E3}" dt="2025-02-18T09:46:32.905" v="37"/>
          <ac:picMkLst>
            <pc:docMk/>
            <pc:sldMk cId="1021618592" sldId="258"/>
            <ac:picMk id="5" creationId="{C2FE0436-BA80-9B76-FDF6-1D089AF3CFB6}"/>
          </ac:picMkLst>
        </pc:picChg>
        <pc:cxnChg chg="add del">
          <ac:chgData name="Laura James" userId="S::laura.james@uwtsd.ac.uk::e815814b-f5ab-4367-85bb-abbbaf16d579" providerId="AD" clId="Web-{5CC0E614-0BC4-B869-B0C9-4009963A62E3}" dt="2025-02-18T09:46:32.905" v="37"/>
          <ac:cxnSpMkLst>
            <pc:docMk/>
            <pc:sldMk cId="1021618592" sldId="258"/>
            <ac:cxnSpMk id="11" creationId="{753FE100-D0AB-4AE2-824B-60CFA31EC6A2}"/>
          </ac:cxnSpMkLst>
        </pc:cxnChg>
        <pc:cxnChg chg="add">
          <ac:chgData name="Laura James" userId="S::laura.james@uwtsd.ac.uk::e815814b-f5ab-4367-85bb-abbbaf16d579" providerId="AD" clId="Web-{5CC0E614-0BC4-B869-B0C9-4009963A62E3}" dt="2025-02-18T09:46:32.905" v="37"/>
          <ac:cxnSpMkLst>
            <pc:docMk/>
            <pc:sldMk cId="1021618592" sldId="258"/>
            <ac:cxnSpMk id="18" creationId="{540DBD50-3CB1-A513-2321-1891E3F0954D}"/>
          </ac:cxnSpMkLst>
        </pc:cxnChg>
      </pc:sldChg>
      <pc:sldChg chg="addSp delSp modSp new mod setBg">
        <pc:chgData name="Laura James" userId="S::laura.james@uwtsd.ac.uk::e815814b-f5ab-4367-85bb-abbbaf16d579" providerId="AD" clId="Web-{5CC0E614-0BC4-B869-B0C9-4009963A62E3}" dt="2025-02-18T09:48:14.095" v="59"/>
        <pc:sldMkLst>
          <pc:docMk/>
          <pc:sldMk cId="2946677382" sldId="259"/>
        </pc:sldMkLst>
        <pc:spChg chg="mod">
          <ac:chgData name="Laura James" userId="S::laura.james@uwtsd.ac.uk::e815814b-f5ab-4367-85bb-abbbaf16d579" providerId="AD" clId="Web-{5CC0E614-0BC4-B869-B0C9-4009963A62E3}" dt="2025-02-18T09:48:14.095" v="59"/>
          <ac:spMkLst>
            <pc:docMk/>
            <pc:sldMk cId="2946677382" sldId="259"/>
            <ac:spMk id="2" creationId="{A65C588D-774B-F703-1FFC-DDF312582D13}"/>
          </ac:spMkLst>
        </pc:spChg>
        <pc:spChg chg="del">
          <ac:chgData name="Laura James" userId="S::laura.james@uwtsd.ac.uk::e815814b-f5ab-4367-85bb-abbbaf16d579" providerId="AD" clId="Web-{5CC0E614-0BC4-B869-B0C9-4009963A62E3}" dt="2025-02-18T09:48:11.392" v="57"/>
          <ac:spMkLst>
            <pc:docMk/>
            <pc:sldMk cId="2946677382" sldId="259"/>
            <ac:spMk id="3" creationId="{787BBDF0-0058-F1F3-AB8A-870142274289}"/>
          </ac:spMkLst>
        </pc:spChg>
        <pc:spChg chg="add">
          <ac:chgData name="Laura James" userId="S::laura.james@uwtsd.ac.uk::e815814b-f5ab-4367-85bb-abbbaf16d579" providerId="AD" clId="Web-{5CC0E614-0BC4-B869-B0C9-4009963A62E3}" dt="2025-02-18T09:48:14.095" v="59"/>
          <ac:spMkLst>
            <pc:docMk/>
            <pc:sldMk cId="2946677382" sldId="259"/>
            <ac:spMk id="11" creationId="{19F9BF86-FE94-4517-B97D-026C7515E589}"/>
          </ac:spMkLst>
        </pc:spChg>
        <pc:picChg chg="add mod ord">
          <ac:chgData name="Laura James" userId="S::laura.james@uwtsd.ac.uk::e815814b-f5ab-4367-85bb-abbbaf16d579" providerId="AD" clId="Web-{5CC0E614-0BC4-B869-B0C9-4009963A62E3}" dt="2025-02-18T09:48:14.095" v="59"/>
          <ac:picMkLst>
            <pc:docMk/>
            <pc:sldMk cId="2946677382" sldId="259"/>
            <ac:picMk id="4" creationId="{A6DFA74E-6876-79C8-5B3C-A1A2A74530A8}"/>
          </ac:picMkLst>
        </pc:picChg>
        <pc:cxnChg chg="add">
          <ac:chgData name="Laura James" userId="S::laura.james@uwtsd.ac.uk::e815814b-f5ab-4367-85bb-abbbaf16d579" providerId="AD" clId="Web-{5CC0E614-0BC4-B869-B0C9-4009963A62E3}" dt="2025-02-18T09:48:14.095" v="59"/>
          <ac:cxnSpMkLst>
            <pc:docMk/>
            <pc:sldMk cId="2946677382" sldId="259"/>
            <ac:cxnSpMk id="9" creationId="{118E06E4-607B-144B-382B-AD3D06B1EE8C}"/>
          </ac:cxnSpMkLst>
        </pc:cxnChg>
        <pc:cxnChg chg="add">
          <ac:chgData name="Laura James" userId="S::laura.james@uwtsd.ac.uk::e815814b-f5ab-4367-85bb-abbbaf16d579" providerId="AD" clId="Web-{5CC0E614-0BC4-B869-B0C9-4009963A62E3}" dt="2025-02-18T09:48:14.095" v="59"/>
          <ac:cxnSpMkLst>
            <pc:docMk/>
            <pc:sldMk cId="2946677382" sldId="259"/>
            <ac:cxnSpMk id="13" creationId="{426B4E86-32C4-273A-1ADF-6B44243549D7}"/>
          </ac:cxnSpMkLst>
        </pc:cxnChg>
      </pc:sldChg>
      <pc:sldChg chg="addSp delSp modSp new mod setBg">
        <pc:chgData name="Laura James" userId="S::laura.james@uwtsd.ac.uk::e815814b-f5ab-4367-85bb-abbbaf16d579" providerId="AD" clId="Web-{5CC0E614-0BC4-B869-B0C9-4009963A62E3}" dt="2025-02-18T09:49:20.722" v="83"/>
        <pc:sldMkLst>
          <pc:docMk/>
          <pc:sldMk cId="1327281633" sldId="260"/>
        </pc:sldMkLst>
        <pc:spChg chg="mod">
          <ac:chgData name="Laura James" userId="S::laura.james@uwtsd.ac.uk::e815814b-f5ab-4367-85bb-abbbaf16d579" providerId="AD" clId="Web-{5CC0E614-0BC4-B869-B0C9-4009963A62E3}" dt="2025-02-18T09:49:20.722" v="83"/>
          <ac:spMkLst>
            <pc:docMk/>
            <pc:sldMk cId="1327281633" sldId="260"/>
            <ac:spMk id="2" creationId="{2CCEBC5B-AED2-F60B-60D2-6C2E9148C060}"/>
          </ac:spMkLst>
        </pc:spChg>
        <pc:spChg chg="del">
          <ac:chgData name="Laura James" userId="S::laura.james@uwtsd.ac.uk::e815814b-f5ab-4367-85bb-abbbaf16d579" providerId="AD" clId="Web-{5CC0E614-0BC4-B869-B0C9-4009963A62E3}" dt="2025-02-18T09:49:18.113" v="81"/>
          <ac:spMkLst>
            <pc:docMk/>
            <pc:sldMk cId="1327281633" sldId="260"/>
            <ac:spMk id="3" creationId="{D11E2477-147F-2B17-FA49-6760763F907E}"/>
          </ac:spMkLst>
        </pc:spChg>
        <pc:spChg chg="add">
          <ac:chgData name="Laura James" userId="S::laura.james@uwtsd.ac.uk::e815814b-f5ab-4367-85bb-abbbaf16d579" providerId="AD" clId="Web-{5CC0E614-0BC4-B869-B0C9-4009963A62E3}" dt="2025-02-18T09:49:20.722" v="83"/>
          <ac:spMkLst>
            <pc:docMk/>
            <pc:sldMk cId="1327281633" sldId="260"/>
            <ac:spMk id="11" creationId="{19F9BF86-FE94-4517-B97D-026C7515E589}"/>
          </ac:spMkLst>
        </pc:spChg>
        <pc:picChg chg="add mod ord">
          <ac:chgData name="Laura James" userId="S::laura.james@uwtsd.ac.uk::e815814b-f5ab-4367-85bb-abbbaf16d579" providerId="AD" clId="Web-{5CC0E614-0BC4-B869-B0C9-4009963A62E3}" dt="2025-02-18T09:49:20.722" v="83"/>
          <ac:picMkLst>
            <pc:docMk/>
            <pc:sldMk cId="1327281633" sldId="260"/>
            <ac:picMk id="4" creationId="{523381A3-21B2-171A-784E-B6B31CA215D3}"/>
          </ac:picMkLst>
        </pc:picChg>
        <pc:cxnChg chg="add">
          <ac:chgData name="Laura James" userId="S::laura.james@uwtsd.ac.uk::e815814b-f5ab-4367-85bb-abbbaf16d579" providerId="AD" clId="Web-{5CC0E614-0BC4-B869-B0C9-4009963A62E3}" dt="2025-02-18T09:49:20.722" v="83"/>
          <ac:cxnSpMkLst>
            <pc:docMk/>
            <pc:sldMk cId="1327281633" sldId="260"/>
            <ac:cxnSpMk id="9" creationId="{118E06E4-607B-144B-382B-AD3D06B1EE8C}"/>
          </ac:cxnSpMkLst>
        </pc:cxnChg>
        <pc:cxnChg chg="add">
          <ac:chgData name="Laura James" userId="S::laura.james@uwtsd.ac.uk::e815814b-f5ab-4367-85bb-abbbaf16d579" providerId="AD" clId="Web-{5CC0E614-0BC4-B869-B0C9-4009963A62E3}" dt="2025-02-18T09:49:20.722" v="83"/>
          <ac:cxnSpMkLst>
            <pc:docMk/>
            <pc:sldMk cId="1327281633" sldId="260"/>
            <ac:cxnSpMk id="13" creationId="{59D7B6BE-A4E0-4483-BEC5-493AC3E5D2AD}"/>
          </ac:cxnSpMkLst>
        </pc:cxnChg>
      </pc:sldChg>
      <pc:sldChg chg="addSp modSp new mod setBg">
        <pc:chgData name="Laura James" userId="S::laura.james@uwtsd.ac.uk::e815814b-f5ab-4367-85bb-abbbaf16d579" providerId="AD" clId="Web-{5CC0E614-0BC4-B869-B0C9-4009963A62E3}" dt="2025-02-18T09:52:06.415" v="110" actId="1076"/>
        <pc:sldMkLst>
          <pc:docMk/>
          <pc:sldMk cId="3177537030" sldId="261"/>
        </pc:sldMkLst>
        <pc:spChg chg="mod">
          <ac:chgData name="Laura James" userId="S::laura.james@uwtsd.ac.uk::e815814b-f5ab-4367-85bb-abbbaf16d579" providerId="AD" clId="Web-{5CC0E614-0BC4-B869-B0C9-4009963A62E3}" dt="2025-02-18T09:51:53.805" v="105"/>
          <ac:spMkLst>
            <pc:docMk/>
            <pc:sldMk cId="3177537030" sldId="261"/>
            <ac:spMk id="2" creationId="{6E7D8D62-854D-CED0-B355-43FDC2812BBA}"/>
          </ac:spMkLst>
        </pc:spChg>
        <pc:spChg chg="mod">
          <ac:chgData name="Laura James" userId="S::laura.james@uwtsd.ac.uk::e815814b-f5ab-4367-85bb-abbbaf16d579" providerId="AD" clId="Web-{5CC0E614-0BC4-B869-B0C9-4009963A62E3}" dt="2025-02-18T09:52:06.415" v="110" actId="1076"/>
          <ac:spMkLst>
            <pc:docMk/>
            <pc:sldMk cId="3177537030" sldId="261"/>
            <ac:spMk id="3" creationId="{667BCC7F-AE52-DAEC-40DA-30AC96312220}"/>
          </ac:spMkLst>
        </pc:spChg>
        <pc:spChg chg="add">
          <ac:chgData name="Laura James" userId="S::laura.james@uwtsd.ac.uk::e815814b-f5ab-4367-85bb-abbbaf16d579" providerId="AD" clId="Web-{5CC0E614-0BC4-B869-B0C9-4009963A62E3}" dt="2025-02-18T09:51:53.805" v="105"/>
          <ac:spMkLst>
            <pc:docMk/>
            <pc:sldMk cId="3177537030" sldId="261"/>
            <ac:spMk id="9" creationId="{DBDA151C-5770-45E4-AAFF-59E7F403866D}"/>
          </ac:spMkLst>
        </pc:spChg>
        <pc:picChg chg="add mod">
          <ac:chgData name="Laura James" userId="S::laura.james@uwtsd.ac.uk::e815814b-f5ab-4367-85bb-abbbaf16d579" providerId="AD" clId="Web-{5CC0E614-0BC4-B869-B0C9-4009963A62E3}" dt="2025-02-18T09:52:00.821" v="107" actId="1076"/>
          <ac:picMkLst>
            <pc:docMk/>
            <pc:sldMk cId="3177537030" sldId="261"/>
            <ac:picMk id="4" creationId="{079BD564-ADF3-6520-07E0-22DFFF1E6CC5}"/>
          </ac:picMkLst>
        </pc:picChg>
        <pc:cxnChg chg="add">
          <ac:chgData name="Laura James" userId="S::laura.james@uwtsd.ac.uk::e815814b-f5ab-4367-85bb-abbbaf16d579" providerId="AD" clId="Web-{5CC0E614-0BC4-B869-B0C9-4009963A62E3}" dt="2025-02-18T09:51:53.805" v="105"/>
          <ac:cxnSpMkLst>
            <pc:docMk/>
            <pc:sldMk cId="3177537030" sldId="261"/>
            <ac:cxnSpMk id="11" creationId="{2EA0F4A6-3CC9-C9E2-BA02-58FA29F7DD8E}"/>
          </ac:cxnSpMkLst>
        </pc:cxnChg>
      </pc:sldChg>
      <pc:sldChg chg="addSp delSp modSp new mod setBg setClrOvrMap">
        <pc:chgData name="Laura James" userId="S::laura.james@uwtsd.ac.uk::e815814b-f5ab-4367-85bb-abbbaf16d579" providerId="AD" clId="Web-{5CC0E614-0BC4-B869-B0C9-4009963A62E3}" dt="2025-02-18T09:50:30.115" v="98"/>
        <pc:sldMkLst>
          <pc:docMk/>
          <pc:sldMk cId="166138286" sldId="262"/>
        </pc:sldMkLst>
        <pc:spChg chg="mod">
          <ac:chgData name="Laura James" userId="S::laura.james@uwtsd.ac.uk::e815814b-f5ab-4367-85bb-abbbaf16d579" providerId="AD" clId="Web-{5CC0E614-0BC4-B869-B0C9-4009963A62E3}" dt="2025-02-18T09:50:30.115" v="98"/>
          <ac:spMkLst>
            <pc:docMk/>
            <pc:sldMk cId="166138286" sldId="262"/>
            <ac:spMk id="2" creationId="{607B95BE-F35D-7FBB-4173-8EC25BA6B902}"/>
          </ac:spMkLst>
        </pc:spChg>
        <pc:spChg chg="del">
          <ac:chgData name="Laura James" userId="S::laura.james@uwtsd.ac.uk::e815814b-f5ab-4367-85bb-abbbaf16d579" providerId="AD" clId="Web-{5CC0E614-0BC4-B869-B0C9-4009963A62E3}" dt="2025-02-18T09:50:27.521" v="97"/>
          <ac:spMkLst>
            <pc:docMk/>
            <pc:sldMk cId="166138286" sldId="262"/>
            <ac:spMk id="3" creationId="{2665EF19-F0DB-14AA-C63F-D0BED0862A6A}"/>
          </ac:spMkLst>
        </pc:spChg>
        <pc:spChg chg="add">
          <ac:chgData name="Laura James" userId="S::laura.james@uwtsd.ac.uk::e815814b-f5ab-4367-85bb-abbbaf16d579" providerId="AD" clId="Web-{5CC0E614-0BC4-B869-B0C9-4009963A62E3}" dt="2025-02-18T09:50:30.115" v="98"/>
          <ac:spMkLst>
            <pc:docMk/>
            <pc:sldMk cId="166138286" sldId="262"/>
            <ac:spMk id="10" creationId="{19F9BF86-FE94-4517-B97D-026C7515E589}"/>
          </ac:spMkLst>
        </pc:spChg>
        <pc:spChg chg="add">
          <ac:chgData name="Laura James" userId="S::laura.james@uwtsd.ac.uk::e815814b-f5ab-4367-85bb-abbbaf16d579" providerId="AD" clId="Web-{5CC0E614-0BC4-B869-B0C9-4009963A62E3}" dt="2025-02-18T09:50:30.115" v="98"/>
          <ac:spMkLst>
            <pc:docMk/>
            <pc:sldMk cId="166138286" sldId="262"/>
            <ac:spMk id="12" creationId="{36136311-C81B-47C5-AE0A-5641A5A59520}"/>
          </ac:spMkLst>
        </pc:spChg>
        <pc:picChg chg="add">
          <ac:chgData name="Laura James" userId="S::laura.james@uwtsd.ac.uk::e815814b-f5ab-4367-85bb-abbbaf16d579" providerId="AD" clId="Web-{5CC0E614-0BC4-B869-B0C9-4009963A62E3}" dt="2025-02-18T09:50:30.115" v="98"/>
          <ac:picMkLst>
            <pc:docMk/>
            <pc:sldMk cId="166138286" sldId="262"/>
            <ac:picMk id="4" creationId="{7700B5BD-32E6-8B8A-CC0F-305260499FBB}"/>
          </ac:picMkLst>
        </pc:picChg>
        <pc:cxnChg chg="add">
          <ac:chgData name="Laura James" userId="S::laura.james@uwtsd.ac.uk::e815814b-f5ab-4367-85bb-abbbaf16d579" providerId="AD" clId="Web-{5CC0E614-0BC4-B869-B0C9-4009963A62E3}" dt="2025-02-18T09:50:30.115" v="98"/>
          <ac:cxnSpMkLst>
            <pc:docMk/>
            <pc:sldMk cId="166138286" sldId="262"/>
            <ac:cxnSpMk id="8" creationId="{118E06E4-607B-144B-382B-AD3D06B1EE8C}"/>
          </ac:cxnSpMkLst>
        </pc:cxnChg>
        <pc:cxnChg chg="add">
          <ac:chgData name="Laura James" userId="S::laura.james@uwtsd.ac.uk::e815814b-f5ab-4367-85bb-abbbaf16d579" providerId="AD" clId="Web-{5CC0E614-0BC4-B869-B0C9-4009963A62E3}" dt="2025-02-18T09:50:30.115" v="98"/>
          <ac:cxnSpMkLst>
            <pc:docMk/>
            <pc:sldMk cId="166138286" sldId="262"/>
            <ac:cxnSpMk id="14" creationId="{7CC73A33-65FF-41A9-A3B0-006753CD1028}"/>
          </ac:cxnSpMkLst>
        </pc:cxnChg>
      </pc:sldChg>
      <pc:sldChg chg="addSp delSp modSp new mod setBg">
        <pc:chgData name="Laura James" userId="S::laura.james@uwtsd.ac.uk::e815814b-f5ab-4367-85bb-abbbaf16d579" providerId="AD" clId="Web-{5CC0E614-0BC4-B869-B0C9-4009963A62E3}" dt="2025-02-18T09:53:47.262" v="118" actId="1076"/>
        <pc:sldMkLst>
          <pc:docMk/>
          <pc:sldMk cId="3220366010" sldId="263"/>
        </pc:sldMkLst>
        <pc:spChg chg="del">
          <ac:chgData name="Laura James" userId="S::laura.james@uwtsd.ac.uk::e815814b-f5ab-4367-85bb-abbbaf16d579" providerId="AD" clId="Web-{5CC0E614-0BC4-B869-B0C9-4009963A62E3}" dt="2025-02-18T09:52:59.729" v="112"/>
          <ac:spMkLst>
            <pc:docMk/>
            <pc:sldMk cId="3220366010" sldId="263"/>
            <ac:spMk id="2" creationId="{E5C5804E-E7B9-B700-8E7C-D11B09CB500A}"/>
          </ac:spMkLst>
        </pc:spChg>
        <pc:spChg chg="mod ord">
          <ac:chgData name="Laura James" userId="S::laura.james@uwtsd.ac.uk::e815814b-f5ab-4367-85bb-abbbaf16d579" providerId="AD" clId="Web-{5CC0E614-0BC4-B869-B0C9-4009963A62E3}" dt="2025-02-18T09:53:47.262" v="118" actId="1076"/>
          <ac:spMkLst>
            <pc:docMk/>
            <pc:sldMk cId="3220366010" sldId="263"/>
            <ac:spMk id="3" creationId="{D7D17252-06EF-5DDC-7BF9-2493259FF3B6}"/>
          </ac:spMkLst>
        </pc:spChg>
        <pc:spChg chg="add">
          <ac:chgData name="Laura James" userId="S::laura.james@uwtsd.ac.uk::e815814b-f5ab-4367-85bb-abbbaf16d579" providerId="AD" clId="Web-{5CC0E614-0BC4-B869-B0C9-4009963A62E3}" dt="2025-02-18T09:53:31.792" v="117"/>
          <ac:spMkLst>
            <pc:docMk/>
            <pc:sldMk cId="3220366010" sldId="263"/>
            <ac:spMk id="9" creationId="{744CAA32-F237-419C-A2DD-43C28D920D3C}"/>
          </ac:spMkLst>
        </pc:spChg>
        <pc:picChg chg="add mod">
          <ac:chgData name="Laura James" userId="S::laura.james@uwtsd.ac.uk::e815814b-f5ab-4367-85bb-abbbaf16d579" providerId="AD" clId="Web-{5CC0E614-0BC4-B869-B0C9-4009963A62E3}" dt="2025-02-18T09:53:31.792" v="117"/>
          <ac:picMkLst>
            <pc:docMk/>
            <pc:sldMk cId="3220366010" sldId="263"/>
            <ac:picMk id="4" creationId="{D879D92A-860E-FC27-20A3-D0C12F4FDAE0}"/>
          </ac:picMkLst>
        </pc:picChg>
        <pc:cxnChg chg="add">
          <ac:chgData name="Laura James" userId="S::laura.james@uwtsd.ac.uk::e815814b-f5ab-4367-85bb-abbbaf16d579" providerId="AD" clId="Web-{5CC0E614-0BC4-B869-B0C9-4009963A62E3}" dt="2025-02-18T09:53:31.792" v="117"/>
          <ac:cxnSpMkLst>
            <pc:docMk/>
            <pc:sldMk cId="3220366010" sldId="263"/>
            <ac:cxnSpMk id="11" creationId="{08052531-D50B-3899-B150-D05525F4F2BC}"/>
          </ac:cxnSpMkLst>
        </pc:cxnChg>
      </pc:sldChg>
      <pc:sldChg chg="addSp delSp modSp new mod setBg">
        <pc:chgData name="Laura James" userId="S::laura.james@uwtsd.ac.uk::e815814b-f5ab-4367-85bb-abbbaf16d579" providerId="AD" clId="Web-{5CC0E614-0BC4-B869-B0C9-4009963A62E3}" dt="2025-02-18T09:54:11.418" v="127" actId="20577"/>
        <pc:sldMkLst>
          <pc:docMk/>
          <pc:sldMk cId="3949817460" sldId="264"/>
        </pc:sldMkLst>
        <pc:spChg chg="del">
          <ac:chgData name="Laura James" userId="S::laura.james@uwtsd.ac.uk::e815814b-f5ab-4367-85bb-abbbaf16d579" providerId="AD" clId="Web-{5CC0E614-0BC4-B869-B0C9-4009963A62E3}" dt="2025-02-18T09:53:56.902" v="122"/>
          <ac:spMkLst>
            <pc:docMk/>
            <pc:sldMk cId="3949817460" sldId="264"/>
            <ac:spMk id="2" creationId="{0E86A09A-FBDB-C416-31AE-E71D90512477}"/>
          </ac:spMkLst>
        </pc:spChg>
        <pc:spChg chg="mod">
          <ac:chgData name="Laura James" userId="S::laura.james@uwtsd.ac.uk::e815814b-f5ab-4367-85bb-abbbaf16d579" providerId="AD" clId="Web-{5CC0E614-0BC4-B869-B0C9-4009963A62E3}" dt="2025-02-18T09:54:11.418" v="127" actId="20577"/>
          <ac:spMkLst>
            <pc:docMk/>
            <pc:sldMk cId="3949817460" sldId="264"/>
            <ac:spMk id="3" creationId="{4180EE85-4FCE-12C4-A254-60AA278FEE82}"/>
          </ac:spMkLst>
        </pc:spChg>
        <pc:spChg chg="add">
          <ac:chgData name="Laura James" userId="S::laura.james@uwtsd.ac.uk::e815814b-f5ab-4367-85bb-abbbaf16d579" providerId="AD" clId="Web-{5CC0E614-0BC4-B869-B0C9-4009963A62E3}" dt="2025-02-18T09:54:06.340" v="124"/>
          <ac:spMkLst>
            <pc:docMk/>
            <pc:sldMk cId="3949817460" sldId="264"/>
            <ac:spMk id="9" creationId="{DBDA151C-5770-45E4-AAFF-59E7F403866D}"/>
          </ac:spMkLst>
        </pc:spChg>
        <pc:picChg chg="add mod">
          <ac:chgData name="Laura James" userId="S::laura.james@uwtsd.ac.uk::e815814b-f5ab-4367-85bb-abbbaf16d579" providerId="AD" clId="Web-{5CC0E614-0BC4-B869-B0C9-4009963A62E3}" dt="2025-02-18T09:54:08.731" v="125" actId="1076"/>
          <ac:picMkLst>
            <pc:docMk/>
            <pc:sldMk cId="3949817460" sldId="264"/>
            <ac:picMk id="4" creationId="{01BDC7C6-3D4C-EECE-1DCB-388CF38B3DEE}"/>
          </ac:picMkLst>
        </pc:picChg>
        <pc:cxnChg chg="add">
          <ac:chgData name="Laura James" userId="S::laura.james@uwtsd.ac.uk::e815814b-f5ab-4367-85bb-abbbaf16d579" providerId="AD" clId="Web-{5CC0E614-0BC4-B869-B0C9-4009963A62E3}" dt="2025-02-18T09:54:06.340" v="124"/>
          <ac:cxnSpMkLst>
            <pc:docMk/>
            <pc:sldMk cId="3949817460" sldId="264"/>
            <ac:cxnSpMk id="11" creationId="{39AA7464-1EB7-A869-C7D3-AA680BBA984A}"/>
          </ac:cxnSpMkLst>
        </pc:cxnChg>
      </pc:sldChg>
      <pc:sldChg chg="addSp modSp new mod setBg">
        <pc:chgData name="Laura James" userId="S::laura.james@uwtsd.ac.uk::e815814b-f5ab-4367-85bb-abbbaf16d579" providerId="AD" clId="Web-{5CC0E614-0BC4-B869-B0C9-4009963A62E3}" dt="2025-02-18T09:56:01.265" v="146" actId="1076"/>
        <pc:sldMkLst>
          <pc:docMk/>
          <pc:sldMk cId="1526378280" sldId="265"/>
        </pc:sldMkLst>
        <pc:spChg chg="mod">
          <ac:chgData name="Laura James" userId="S::laura.james@uwtsd.ac.uk::e815814b-f5ab-4367-85bb-abbbaf16d579" providerId="AD" clId="Web-{5CC0E614-0BC4-B869-B0C9-4009963A62E3}" dt="2025-02-18T09:55:55.890" v="144" actId="1076"/>
          <ac:spMkLst>
            <pc:docMk/>
            <pc:sldMk cId="1526378280" sldId="265"/>
            <ac:spMk id="2" creationId="{2E43ED0B-309D-4E5A-2141-A058411A6CE0}"/>
          </ac:spMkLst>
        </pc:spChg>
        <pc:spChg chg="mod">
          <ac:chgData name="Laura James" userId="S::laura.james@uwtsd.ac.uk::e815814b-f5ab-4367-85bb-abbbaf16d579" providerId="AD" clId="Web-{5CC0E614-0BC4-B869-B0C9-4009963A62E3}" dt="2025-02-18T09:56:01.265" v="146" actId="1076"/>
          <ac:spMkLst>
            <pc:docMk/>
            <pc:sldMk cId="1526378280" sldId="265"/>
            <ac:spMk id="3" creationId="{2F5555DF-D1BA-56B5-7816-ACF0F2D4A365}"/>
          </ac:spMkLst>
        </pc:spChg>
        <pc:spChg chg="add">
          <ac:chgData name="Laura James" userId="S::laura.james@uwtsd.ac.uk::e815814b-f5ab-4367-85bb-abbbaf16d579" providerId="AD" clId="Web-{5CC0E614-0BC4-B869-B0C9-4009963A62E3}" dt="2025-02-18T09:55:19.874" v="134"/>
          <ac:spMkLst>
            <pc:docMk/>
            <pc:sldMk cId="1526378280" sldId="265"/>
            <ac:spMk id="9" creationId="{DBDA151C-5770-45E4-AAFF-59E7F403866D}"/>
          </ac:spMkLst>
        </pc:spChg>
        <pc:picChg chg="add mod">
          <ac:chgData name="Laura James" userId="S::laura.james@uwtsd.ac.uk::e815814b-f5ab-4367-85bb-abbbaf16d579" providerId="AD" clId="Web-{5CC0E614-0BC4-B869-B0C9-4009963A62E3}" dt="2025-02-18T09:55:58.406" v="145" actId="1076"/>
          <ac:picMkLst>
            <pc:docMk/>
            <pc:sldMk cId="1526378280" sldId="265"/>
            <ac:picMk id="4" creationId="{18996548-68E7-6163-92EA-691C540F593E}"/>
          </ac:picMkLst>
        </pc:picChg>
        <pc:cxnChg chg="add">
          <ac:chgData name="Laura James" userId="S::laura.james@uwtsd.ac.uk::e815814b-f5ab-4367-85bb-abbbaf16d579" providerId="AD" clId="Web-{5CC0E614-0BC4-B869-B0C9-4009963A62E3}" dt="2025-02-18T09:55:19.874" v="134"/>
          <ac:cxnSpMkLst>
            <pc:docMk/>
            <pc:sldMk cId="1526378280" sldId="265"/>
            <ac:cxnSpMk id="11" creationId="{2EA0F4A6-3CC9-C9E2-BA02-58FA29F7DD8E}"/>
          </ac:cxnSpMkLst>
        </pc:cxnChg>
      </pc:sldChg>
      <pc:sldChg chg="addSp delSp modSp new mod setBg">
        <pc:chgData name="Laura James" userId="S::laura.james@uwtsd.ac.uk::e815814b-f5ab-4367-85bb-abbbaf16d579" providerId="AD" clId="Web-{5CC0E614-0BC4-B869-B0C9-4009963A62E3}" dt="2025-02-18T09:56:57.267" v="154" actId="1076"/>
        <pc:sldMkLst>
          <pc:docMk/>
          <pc:sldMk cId="3461950437" sldId="266"/>
        </pc:sldMkLst>
        <pc:spChg chg="del">
          <ac:chgData name="Laura James" userId="S::laura.james@uwtsd.ac.uk::e815814b-f5ab-4367-85bb-abbbaf16d579" providerId="AD" clId="Web-{5CC0E614-0BC4-B869-B0C9-4009963A62E3}" dt="2025-02-18T09:56:25.204" v="151"/>
          <ac:spMkLst>
            <pc:docMk/>
            <pc:sldMk cId="3461950437" sldId="266"/>
            <ac:spMk id="2" creationId="{213F9C96-B92A-8022-FF55-9826DF041D4A}"/>
          </ac:spMkLst>
        </pc:spChg>
        <pc:spChg chg="mod">
          <ac:chgData name="Laura James" userId="S::laura.james@uwtsd.ac.uk::e815814b-f5ab-4367-85bb-abbbaf16d579" providerId="AD" clId="Web-{5CC0E614-0BC4-B869-B0C9-4009963A62E3}" dt="2025-02-18T09:56:54.626" v="153"/>
          <ac:spMkLst>
            <pc:docMk/>
            <pc:sldMk cId="3461950437" sldId="266"/>
            <ac:spMk id="3" creationId="{7390386A-DDD6-277E-486E-F58B4CB36C70}"/>
          </ac:spMkLst>
        </pc:spChg>
        <pc:spChg chg="add">
          <ac:chgData name="Laura James" userId="S::laura.james@uwtsd.ac.uk::e815814b-f5ab-4367-85bb-abbbaf16d579" providerId="AD" clId="Web-{5CC0E614-0BC4-B869-B0C9-4009963A62E3}" dt="2025-02-18T09:56:54.626" v="153"/>
          <ac:spMkLst>
            <pc:docMk/>
            <pc:sldMk cId="3461950437" sldId="266"/>
            <ac:spMk id="9" creationId="{DBDA151C-5770-45E4-AAFF-59E7F403866D}"/>
          </ac:spMkLst>
        </pc:spChg>
        <pc:picChg chg="add mod">
          <ac:chgData name="Laura James" userId="S::laura.james@uwtsd.ac.uk::e815814b-f5ab-4367-85bb-abbbaf16d579" providerId="AD" clId="Web-{5CC0E614-0BC4-B869-B0C9-4009963A62E3}" dt="2025-02-18T09:56:57.267" v="154" actId="1076"/>
          <ac:picMkLst>
            <pc:docMk/>
            <pc:sldMk cId="3461950437" sldId="266"/>
            <ac:picMk id="4" creationId="{AA9201D9-81BC-C43B-950F-896774BDC715}"/>
          </ac:picMkLst>
        </pc:picChg>
        <pc:cxnChg chg="add">
          <ac:chgData name="Laura James" userId="S::laura.james@uwtsd.ac.uk::e815814b-f5ab-4367-85bb-abbbaf16d579" providerId="AD" clId="Web-{5CC0E614-0BC4-B869-B0C9-4009963A62E3}" dt="2025-02-18T09:56:54.626" v="153"/>
          <ac:cxnSpMkLst>
            <pc:docMk/>
            <pc:sldMk cId="3461950437" sldId="266"/>
            <ac:cxnSpMk id="11" creationId="{2EA0F4A6-3CC9-C9E2-BA02-58FA29F7DD8E}"/>
          </ac:cxnSpMkLst>
        </pc:cxnChg>
      </pc:sldChg>
      <pc:sldChg chg="addSp delSp modSp new mod setBg">
        <pc:chgData name="Laura James" userId="S::laura.james@uwtsd.ac.uk::e815814b-f5ab-4367-85bb-abbbaf16d579" providerId="AD" clId="Web-{5CC0E614-0BC4-B869-B0C9-4009963A62E3}" dt="2025-02-18T09:57:57.722" v="160"/>
        <pc:sldMkLst>
          <pc:docMk/>
          <pc:sldMk cId="2467722402" sldId="267"/>
        </pc:sldMkLst>
        <pc:spChg chg="mod">
          <ac:chgData name="Laura James" userId="S::laura.james@uwtsd.ac.uk::e815814b-f5ab-4367-85bb-abbbaf16d579" providerId="AD" clId="Web-{5CC0E614-0BC4-B869-B0C9-4009963A62E3}" dt="2025-02-18T09:57:57.722" v="160"/>
          <ac:spMkLst>
            <pc:docMk/>
            <pc:sldMk cId="2467722402" sldId="267"/>
            <ac:spMk id="2" creationId="{A2E7FA84-1D27-76E2-52CD-08F7E81EB5C3}"/>
          </ac:spMkLst>
        </pc:spChg>
        <pc:spChg chg="del">
          <ac:chgData name="Laura James" userId="S::laura.james@uwtsd.ac.uk::e815814b-f5ab-4367-85bb-abbbaf16d579" providerId="AD" clId="Web-{5CC0E614-0BC4-B869-B0C9-4009963A62E3}" dt="2025-02-18T09:57:52.316" v="158"/>
          <ac:spMkLst>
            <pc:docMk/>
            <pc:sldMk cId="2467722402" sldId="267"/>
            <ac:spMk id="3" creationId="{8C49599E-D007-D1F6-E846-E1A78B4DEE43}"/>
          </ac:spMkLst>
        </pc:spChg>
        <pc:spChg chg="add">
          <ac:chgData name="Laura James" userId="S::laura.james@uwtsd.ac.uk::e815814b-f5ab-4367-85bb-abbbaf16d579" providerId="AD" clId="Web-{5CC0E614-0BC4-B869-B0C9-4009963A62E3}" dt="2025-02-18T09:57:57.722" v="160"/>
          <ac:spMkLst>
            <pc:docMk/>
            <pc:sldMk cId="2467722402" sldId="267"/>
            <ac:spMk id="11" creationId="{19F9BF86-FE94-4517-B97D-026C7515E589}"/>
          </ac:spMkLst>
        </pc:spChg>
        <pc:picChg chg="add mod ord">
          <ac:chgData name="Laura James" userId="S::laura.james@uwtsd.ac.uk::e815814b-f5ab-4367-85bb-abbbaf16d579" providerId="AD" clId="Web-{5CC0E614-0BC4-B869-B0C9-4009963A62E3}" dt="2025-02-18T09:57:57.722" v="160"/>
          <ac:picMkLst>
            <pc:docMk/>
            <pc:sldMk cId="2467722402" sldId="267"/>
            <ac:picMk id="4" creationId="{B1DC4863-1676-5536-9CFC-BDD7B1E5790B}"/>
          </ac:picMkLst>
        </pc:picChg>
        <pc:cxnChg chg="add">
          <ac:chgData name="Laura James" userId="S::laura.james@uwtsd.ac.uk::e815814b-f5ab-4367-85bb-abbbaf16d579" providerId="AD" clId="Web-{5CC0E614-0BC4-B869-B0C9-4009963A62E3}" dt="2025-02-18T09:57:57.722" v="160"/>
          <ac:cxnSpMkLst>
            <pc:docMk/>
            <pc:sldMk cId="2467722402" sldId="267"/>
            <ac:cxnSpMk id="9" creationId="{118E06E4-607B-144B-382B-AD3D06B1EE8C}"/>
          </ac:cxnSpMkLst>
        </pc:cxnChg>
        <pc:cxnChg chg="add">
          <ac:chgData name="Laura James" userId="S::laura.james@uwtsd.ac.uk::e815814b-f5ab-4367-85bb-abbbaf16d579" providerId="AD" clId="Web-{5CC0E614-0BC4-B869-B0C9-4009963A62E3}" dt="2025-02-18T09:57:57.722" v="160"/>
          <ac:cxnSpMkLst>
            <pc:docMk/>
            <pc:sldMk cId="2467722402" sldId="267"/>
            <ac:cxnSpMk id="13" creationId="{59D7B6BE-A4E0-4483-BEC5-493AC3E5D2AD}"/>
          </ac:cxnSpMkLst>
        </pc:cxnChg>
      </pc:sldChg>
      <pc:sldChg chg="addSp modSp new mod setBg">
        <pc:chgData name="Laura James" userId="S::laura.james@uwtsd.ac.uk::e815814b-f5ab-4367-85bb-abbbaf16d579" providerId="AD" clId="Web-{5CC0E614-0BC4-B869-B0C9-4009963A62E3}" dt="2025-02-18T10:07:56.553" v="176" actId="1076"/>
        <pc:sldMkLst>
          <pc:docMk/>
          <pc:sldMk cId="2423555889" sldId="268"/>
        </pc:sldMkLst>
        <pc:spChg chg="mod">
          <ac:chgData name="Laura James" userId="S::laura.james@uwtsd.ac.uk::e815814b-f5ab-4367-85bb-abbbaf16d579" providerId="AD" clId="Web-{5CC0E614-0BC4-B869-B0C9-4009963A62E3}" dt="2025-02-18T10:07:52.365" v="174" actId="1076"/>
          <ac:spMkLst>
            <pc:docMk/>
            <pc:sldMk cId="2423555889" sldId="268"/>
            <ac:spMk id="2" creationId="{1CD149C8-4B78-8695-574F-E126E57E1BB6}"/>
          </ac:spMkLst>
        </pc:spChg>
        <pc:spChg chg="mod">
          <ac:chgData name="Laura James" userId="S::laura.james@uwtsd.ac.uk::e815814b-f5ab-4367-85bb-abbbaf16d579" providerId="AD" clId="Web-{5CC0E614-0BC4-B869-B0C9-4009963A62E3}" dt="2025-02-18T10:07:56.553" v="176" actId="1076"/>
          <ac:spMkLst>
            <pc:docMk/>
            <pc:sldMk cId="2423555889" sldId="268"/>
            <ac:spMk id="3" creationId="{43A4EE24-9050-50B7-21CA-521104EA9D69}"/>
          </ac:spMkLst>
        </pc:spChg>
        <pc:spChg chg="add">
          <ac:chgData name="Laura James" userId="S::laura.james@uwtsd.ac.uk::e815814b-f5ab-4367-85bb-abbbaf16d579" providerId="AD" clId="Web-{5CC0E614-0BC4-B869-B0C9-4009963A62E3}" dt="2025-02-18T10:07:37.630" v="168"/>
          <ac:spMkLst>
            <pc:docMk/>
            <pc:sldMk cId="2423555889" sldId="268"/>
            <ac:spMk id="9" creationId="{DBDA151C-5770-45E4-AAFF-59E7F403866D}"/>
          </ac:spMkLst>
        </pc:spChg>
        <pc:picChg chg="add mod">
          <ac:chgData name="Laura James" userId="S::laura.james@uwtsd.ac.uk::e815814b-f5ab-4367-85bb-abbbaf16d579" providerId="AD" clId="Web-{5CC0E614-0BC4-B869-B0C9-4009963A62E3}" dt="2025-02-18T10:07:54.052" v="175" actId="1076"/>
          <ac:picMkLst>
            <pc:docMk/>
            <pc:sldMk cId="2423555889" sldId="268"/>
            <ac:picMk id="4" creationId="{AA173007-D69D-F437-CD87-DA48335AA7A6}"/>
          </ac:picMkLst>
        </pc:picChg>
        <pc:cxnChg chg="add">
          <ac:chgData name="Laura James" userId="S::laura.james@uwtsd.ac.uk::e815814b-f5ab-4367-85bb-abbbaf16d579" providerId="AD" clId="Web-{5CC0E614-0BC4-B869-B0C9-4009963A62E3}" dt="2025-02-18T10:07:37.630" v="168"/>
          <ac:cxnSpMkLst>
            <pc:docMk/>
            <pc:sldMk cId="2423555889" sldId="268"/>
            <ac:cxnSpMk id="11" creationId="{2EA0F4A6-3CC9-C9E2-BA02-58FA29F7DD8E}"/>
          </ac:cxnSpMkLst>
        </pc:cxnChg>
      </pc:sldChg>
      <pc:sldChg chg="addSp delSp modSp new mod setBg">
        <pc:chgData name="Laura James" userId="S::laura.james@uwtsd.ac.uk::e815814b-f5ab-4367-85bb-abbbaf16d579" providerId="AD" clId="Web-{5CC0E614-0BC4-B869-B0C9-4009963A62E3}" dt="2025-02-18T10:08:31.585" v="183" actId="1076"/>
        <pc:sldMkLst>
          <pc:docMk/>
          <pc:sldMk cId="1828301069" sldId="269"/>
        </pc:sldMkLst>
        <pc:spChg chg="del">
          <ac:chgData name="Laura James" userId="S::laura.james@uwtsd.ac.uk::e815814b-f5ab-4367-85bb-abbbaf16d579" providerId="AD" clId="Web-{5CC0E614-0BC4-B869-B0C9-4009963A62E3}" dt="2025-02-18T10:08:15.162" v="179"/>
          <ac:spMkLst>
            <pc:docMk/>
            <pc:sldMk cId="1828301069" sldId="269"/>
            <ac:spMk id="2" creationId="{19895BB1-10B3-4527-07F1-4A0A7FFE36D9}"/>
          </ac:spMkLst>
        </pc:spChg>
        <pc:spChg chg="mod">
          <ac:chgData name="Laura James" userId="S::laura.james@uwtsd.ac.uk::e815814b-f5ab-4367-85bb-abbbaf16d579" providerId="AD" clId="Web-{5CC0E614-0BC4-B869-B0C9-4009963A62E3}" dt="2025-02-18T10:08:31.585" v="183" actId="1076"/>
          <ac:spMkLst>
            <pc:docMk/>
            <pc:sldMk cId="1828301069" sldId="269"/>
            <ac:spMk id="3" creationId="{42182613-9B7B-C29F-502B-6C1529EADEB8}"/>
          </ac:spMkLst>
        </pc:spChg>
        <pc:spChg chg="add">
          <ac:chgData name="Laura James" userId="S::laura.james@uwtsd.ac.uk::e815814b-f5ab-4367-85bb-abbbaf16d579" providerId="AD" clId="Web-{5CC0E614-0BC4-B869-B0C9-4009963A62E3}" dt="2025-02-18T10:08:19.506" v="180"/>
          <ac:spMkLst>
            <pc:docMk/>
            <pc:sldMk cId="1828301069" sldId="269"/>
            <ac:spMk id="9" creationId="{744CAA32-F237-419C-A2DD-43C28D920D3C}"/>
          </ac:spMkLst>
        </pc:spChg>
        <pc:picChg chg="add">
          <ac:chgData name="Laura James" userId="S::laura.james@uwtsd.ac.uk::e815814b-f5ab-4367-85bb-abbbaf16d579" providerId="AD" clId="Web-{5CC0E614-0BC4-B869-B0C9-4009963A62E3}" dt="2025-02-18T10:08:19.506" v="180"/>
          <ac:picMkLst>
            <pc:docMk/>
            <pc:sldMk cId="1828301069" sldId="269"/>
            <ac:picMk id="5" creationId="{01DDC641-57D0-CB67-2C70-9370CCCC229B}"/>
          </ac:picMkLst>
        </pc:picChg>
        <pc:cxnChg chg="add">
          <ac:chgData name="Laura James" userId="S::laura.james@uwtsd.ac.uk::e815814b-f5ab-4367-85bb-abbbaf16d579" providerId="AD" clId="Web-{5CC0E614-0BC4-B869-B0C9-4009963A62E3}" dt="2025-02-18T10:08:19.506" v="180"/>
          <ac:cxnSpMkLst>
            <pc:docMk/>
            <pc:sldMk cId="1828301069" sldId="269"/>
            <ac:cxnSpMk id="11" creationId="{08052531-D50B-3899-B150-D05525F4F2BC}"/>
          </ac:cxnSpMkLst>
        </pc:cxnChg>
      </pc:sldChg>
      <pc:sldChg chg="addSp modSp new mod setBg">
        <pc:chgData name="Laura James" userId="S::laura.james@uwtsd.ac.uk::e815814b-f5ab-4367-85bb-abbbaf16d579" providerId="AD" clId="Web-{5CC0E614-0BC4-B869-B0C9-4009963A62E3}" dt="2025-02-18T10:10:01.541" v="198" actId="1076"/>
        <pc:sldMkLst>
          <pc:docMk/>
          <pc:sldMk cId="1410861403" sldId="270"/>
        </pc:sldMkLst>
        <pc:spChg chg="mod">
          <ac:chgData name="Laura James" userId="S::laura.james@uwtsd.ac.uk::e815814b-f5ab-4367-85bb-abbbaf16d579" providerId="AD" clId="Web-{5CC0E614-0BC4-B869-B0C9-4009963A62E3}" dt="2025-02-18T10:09:41.681" v="192" actId="1076"/>
          <ac:spMkLst>
            <pc:docMk/>
            <pc:sldMk cId="1410861403" sldId="270"/>
            <ac:spMk id="2" creationId="{76F0A618-DA7F-1BBB-38C9-9F2AEF710D58}"/>
          </ac:spMkLst>
        </pc:spChg>
        <pc:spChg chg="mod">
          <ac:chgData name="Laura James" userId="S::laura.james@uwtsd.ac.uk::e815814b-f5ab-4367-85bb-abbbaf16d579" providerId="AD" clId="Web-{5CC0E614-0BC4-B869-B0C9-4009963A62E3}" dt="2025-02-18T10:09:49.775" v="196" actId="1076"/>
          <ac:spMkLst>
            <pc:docMk/>
            <pc:sldMk cId="1410861403" sldId="270"/>
            <ac:spMk id="3" creationId="{9534E45E-9149-4CFA-1194-7AC27F70BC85}"/>
          </ac:spMkLst>
        </pc:spChg>
        <pc:spChg chg="add">
          <ac:chgData name="Laura James" userId="S::laura.james@uwtsd.ac.uk::e815814b-f5ab-4367-85bb-abbbaf16d579" providerId="AD" clId="Web-{5CC0E614-0BC4-B869-B0C9-4009963A62E3}" dt="2025-02-18T10:09:36.837" v="191"/>
          <ac:spMkLst>
            <pc:docMk/>
            <pc:sldMk cId="1410861403" sldId="270"/>
            <ac:spMk id="9" creationId="{DBDA151C-5770-45E4-AAFF-59E7F403866D}"/>
          </ac:spMkLst>
        </pc:spChg>
        <pc:picChg chg="add mod">
          <ac:chgData name="Laura James" userId="S::laura.james@uwtsd.ac.uk::e815814b-f5ab-4367-85bb-abbbaf16d579" providerId="AD" clId="Web-{5CC0E614-0BC4-B869-B0C9-4009963A62E3}" dt="2025-02-18T10:10:01.541" v="198" actId="1076"/>
          <ac:picMkLst>
            <pc:docMk/>
            <pc:sldMk cId="1410861403" sldId="270"/>
            <ac:picMk id="4" creationId="{F1C5A37A-EFF3-5322-30C3-9FA20A1091F4}"/>
          </ac:picMkLst>
        </pc:picChg>
        <pc:cxnChg chg="add">
          <ac:chgData name="Laura James" userId="S::laura.james@uwtsd.ac.uk::e815814b-f5ab-4367-85bb-abbbaf16d579" providerId="AD" clId="Web-{5CC0E614-0BC4-B869-B0C9-4009963A62E3}" dt="2025-02-18T10:09:36.837" v="191"/>
          <ac:cxnSpMkLst>
            <pc:docMk/>
            <pc:sldMk cId="1410861403" sldId="270"/>
            <ac:cxnSpMk id="11" creationId="{39AA7464-1EB7-A869-C7D3-AA680BBA984A}"/>
          </ac:cxnSpMkLst>
        </pc:cxnChg>
      </pc:sldChg>
      <pc:sldMasterChg chg="add del addSldLayout delSldLayout">
        <pc:chgData name="Laura James" userId="S::laura.james@uwtsd.ac.uk::e815814b-f5ab-4367-85bb-abbbaf16d579" providerId="AD" clId="Web-{5CC0E614-0BC4-B869-B0C9-4009963A62E3}" dt="2025-02-18T09:35:25.182" v="9"/>
        <pc:sldMasterMkLst>
          <pc:docMk/>
          <pc:sldMasterMk cId="2460954070" sldId="2147483660"/>
        </pc:sldMasterMkLst>
        <pc:sldLayoutChg chg="add del">
          <pc:chgData name="Laura James" userId="S::laura.james@uwtsd.ac.uk::e815814b-f5ab-4367-85bb-abbbaf16d579" providerId="AD" clId="Web-{5CC0E614-0BC4-B869-B0C9-4009963A62E3}" dt="2025-02-18T09:35:25.182" v="9"/>
          <pc:sldLayoutMkLst>
            <pc:docMk/>
            <pc:sldMasterMk cId="2460954070" sldId="2147483660"/>
            <pc:sldLayoutMk cId="2385387890" sldId="2147483661"/>
          </pc:sldLayoutMkLst>
        </pc:sldLayoutChg>
        <pc:sldLayoutChg chg="add del">
          <pc:chgData name="Laura James" userId="S::laura.james@uwtsd.ac.uk::e815814b-f5ab-4367-85bb-abbbaf16d579" providerId="AD" clId="Web-{5CC0E614-0BC4-B869-B0C9-4009963A62E3}" dt="2025-02-18T09:35:25.182" v="9"/>
          <pc:sldLayoutMkLst>
            <pc:docMk/>
            <pc:sldMasterMk cId="2460954070" sldId="2147483660"/>
            <pc:sldLayoutMk cId="949138452" sldId="2147483662"/>
          </pc:sldLayoutMkLst>
        </pc:sldLayoutChg>
        <pc:sldLayoutChg chg="add del">
          <pc:chgData name="Laura James" userId="S::laura.james@uwtsd.ac.uk::e815814b-f5ab-4367-85bb-abbbaf16d579" providerId="AD" clId="Web-{5CC0E614-0BC4-B869-B0C9-4009963A62E3}" dt="2025-02-18T09:35:25.182" v="9"/>
          <pc:sldLayoutMkLst>
            <pc:docMk/>
            <pc:sldMasterMk cId="2460954070" sldId="2147483660"/>
            <pc:sldLayoutMk cId="2591524520" sldId="2147483663"/>
          </pc:sldLayoutMkLst>
        </pc:sldLayoutChg>
        <pc:sldLayoutChg chg="add del">
          <pc:chgData name="Laura James" userId="S::laura.james@uwtsd.ac.uk::e815814b-f5ab-4367-85bb-abbbaf16d579" providerId="AD" clId="Web-{5CC0E614-0BC4-B869-B0C9-4009963A62E3}" dt="2025-02-18T09:35:25.182" v="9"/>
          <pc:sldLayoutMkLst>
            <pc:docMk/>
            <pc:sldMasterMk cId="2460954070" sldId="2147483660"/>
            <pc:sldLayoutMk cId="1203092039" sldId="2147483664"/>
          </pc:sldLayoutMkLst>
        </pc:sldLayoutChg>
        <pc:sldLayoutChg chg="add del">
          <pc:chgData name="Laura James" userId="S::laura.james@uwtsd.ac.uk::e815814b-f5ab-4367-85bb-abbbaf16d579" providerId="AD" clId="Web-{5CC0E614-0BC4-B869-B0C9-4009963A62E3}" dt="2025-02-18T09:35:25.182" v="9"/>
          <pc:sldLayoutMkLst>
            <pc:docMk/>
            <pc:sldMasterMk cId="2460954070" sldId="2147483660"/>
            <pc:sldLayoutMk cId="3733172339" sldId="2147483665"/>
          </pc:sldLayoutMkLst>
        </pc:sldLayoutChg>
        <pc:sldLayoutChg chg="add del">
          <pc:chgData name="Laura James" userId="S::laura.james@uwtsd.ac.uk::e815814b-f5ab-4367-85bb-abbbaf16d579" providerId="AD" clId="Web-{5CC0E614-0BC4-B869-B0C9-4009963A62E3}" dt="2025-02-18T09:35:25.182" v="9"/>
          <pc:sldLayoutMkLst>
            <pc:docMk/>
            <pc:sldMasterMk cId="2460954070" sldId="2147483660"/>
            <pc:sldLayoutMk cId="3210312558" sldId="2147483666"/>
          </pc:sldLayoutMkLst>
        </pc:sldLayoutChg>
        <pc:sldLayoutChg chg="add del">
          <pc:chgData name="Laura James" userId="S::laura.james@uwtsd.ac.uk::e815814b-f5ab-4367-85bb-abbbaf16d579" providerId="AD" clId="Web-{5CC0E614-0BC4-B869-B0C9-4009963A62E3}" dt="2025-02-18T09:35:25.182" v="9"/>
          <pc:sldLayoutMkLst>
            <pc:docMk/>
            <pc:sldMasterMk cId="2460954070" sldId="2147483660"/>
            <pc:sldLayoutMk cId="3146388984" sldId="2147483667"/>
          </pc:sldLayoutMkLst>
        </pc:sldLayoutChg>
        <pc:sldLayoutChg chg="add del">
          <pc:chgData name="Laura James" userId="S::laura.james@uwtsd.ac.uk::e815814b-f5ab-4367-85bb-abbbaf16d579" providerId="AD" clId="Web-{5CC0E614-0BC4-B869-B0C9-4009963A62E3}" dt="2025-02-18T09:35:25.182" v="9"/>
          <pc:sldLayoutMkLst>
            <pc:docMk/>
            <pc:sldMasterMk cId="2460954070" sldId="2147483660"/>
            <pc:sldLayoutMk cId="3171841454" sldId="2147483668"/>
          </pc:sldLayoutMkLst>
        </pc:sldLayoutChg>
        <pc:sldLayoutChg chg="add del">
          <pc:chgData name="Laura James" userId="S::laura.james@uwtsd.ac.uk::e815814b-f5ab-4367-85bb-abbbaf16d579" providerId="AD" clId="Web-{5CC0E614-0BC4-B869-B0C9-4009963A62E3}" dt="2025-02-18T09:35:25.182" v="9"/>
          <pc:sldLayoutMkLst>
            <pc:docMk/>
            <pc:sldMasterMk cId="2460954070" sldId="2147483660"/>
            <pc:sldLayoutMk cId="1718958274" sldId="2147483669"/>
          </pc:sldLayoutMkLst>
        </pc:sldLayoutChg>
        <pc:sldLayoutChg chg="add del">
          <pc:chgData name="Laura James" userId="S::laura.james@uwtsd.ac.uk::e815814b-f5ab-4367-85bb-abbbaf16d579" providerId="AD" clId="Web-{5CC0E614-0BC4-B869-B0C9-4009963A62E3}" dt="2025-02-18T09:35:25.182" v="9"/>
          <pc:sldLayoutMkLst>
            <pc:docMk/>
            <pc:sldMasterMk cId="2460954070" sldId="2147483660"/>
            <pc:sldLayoutMk cId="2202905451" sldId="2147483670"/>
          </pc:sldLayoutMkLst>
        </pc:sldLayoutChg>
        <pc:sldLayoutChg chg="add del">
          <pc:chgData name="Laura James" userId="S::laura.james@uwtsd.ac.uk::e815814b-f5ab-4367-85bb-abbbaf16d579" providerId="AD" clId="Web-{5CC0E614-0BC4-B869-B0C9-4009963A62E3}" dt="2025-02-18T09:35:25.182" v="9"/>
          <pc:sldLayoutMkLst>
            <pc:docMk/>
            <pc:sldMasterMk cId="2460954070" sldId="2147483660"/>
            <pc:sldLayoutMk cId="3479445657" sldId="2147483671"/>
          </pc:sldLayoutMkLst>
        </pc:sldLayoutChg>
      </pc:sldMasterChg>
      <pc:sldMasterChg chg="add del addSldLayout delSldLayout">
        <pc:chgData name="Laura James" userId="S::laura.james@uwtsd.ac.uk::e815814b-f5ab-4367-85bb-abbbaf16d579" providerId="AD" clId="Web-{5CC0E614-0BC4-B869-B0C9-4009963A62E3}" dt="2025-02-18T09:35:25.088" v="8"/>
        <pc:sldMasterMkLst>
          <pc:docMk/>
          <pc:sldMasterMk cId="1425567650" sldId="2147483695"/>
        </pc:sldMasterMkLst>
        <pc:sldLayoutChg chg="add del">
          <pc:chgData name="Laura James" userId="S::laura.james@uwtsd.ac.uk::e815814b-f5ab-4367-85bb-abbbaf16d579" providerId="AD" clId="Web-{5CC0E614-0BC4-B869-B0C9-4009963A62E3}" dt="2025-02-18T09:35:25.088" v="8"/>
          <pc:sldLayoutMkLst>
            <pc:docMk/>
            <pc:sldMasterMk cId="1425567650" sldId="2147483695"/>
            <pc:sldLayoutMk cId="1067171549" sldId="2147483684"/>
          </pc:sldLayoutMkLst>
        </pc:sldLayoutChg>
        <pc:sldLayoutChg chg="add del">
          <pc:chgData name="Laura James" userId="S::laura.james@uwtsd.ac.uk::e815814b-f5ab-4367-85bb-abbbaf16d579" providerId="AD" clId="Web-{5CC0E614-0BC4-B869-B0C9-4009963A62E3}" dt="2025-02-18T09:35:25.088" v="8"/>
          <pc:sldLayoutMkLst>
            <pc:docMk/>
            <pc:sldMasterMk cId="1425567650" sldId="2147483695"/>
            <pc:sldLayoutMk cId="1917861472" sldId="2147483685"/>
          </pc:sldLayoutMkLst>
        </pc:sldLayoutChg>
        <pc:sldLayoutChg chg="add del">
          <pc:chgData name="Laura James" userId="S::laura.james@uwtsd.ac.uk::e815814b-f5ab-4367-85bb-abbbaf16d579" providerId="AD" clId="Web-{5CC0E614-0BC4-B869-B0C9-4009963A62E3}" dt="2025-02-18T09:35:25.088" v="8"/>
          <pc:sldLayoutMkLst>
            <pc:docMk/>
            <pc:sldMasterMk cId="1425567650" sldId="2147483695"/>
            <pc:sldLayoutMk cId="179652640" sldId="2147483686"/>
          </pc:sldLayoutMkLst>
        </pc:sldLayoutChg>
        <pc:sldLayoutChg chg="add del">
          <pc:chgData name="Laura James" userId="S::laura.james@uwtsd.ac.uk::e815814b-f5ab-4367-85bb-abbbaf16d579" providerId="AD" clId="Web-{5CC0E614-0BC4-B869-B0C9-4009963A62E3}" dt="2025-02-18T09:35:25.088" v="8"/>
          <pc:sldLayoutMkLst>
            <pc:docMk/>
            <pc:sldMasterMk cId="1425567650" sldId="2147483695"/>
            <pc:sldLayoutMk cId="1575111608" sldId="2147483687"/>
          </pc:sldLayoutMkLst>
        </pc:sldLayoutChg>
        <pc:sldLayoutChg chg="add del">
          <pc:chgData name="Laura James" userId="S::laura.james@uwtsd.ac.uk::e815814b-f5ab-4367-85bb-abbbaf16d579" providerId="AD" clId="Web-{5CC0E614-0BC4-B869-B0C9-4009963A62E3}" dt="2025-02-18T09:35:25.088" v="8"/>
          <pc:sldLayoutMkLst>
            <pc:docMk/>
            <pc:sldMasterMk cId="1425567650" sldId="2147483695"/>
            <pc:sldLayoutMk cId="1976631434" sldId="2147483688"/>
          </pc:sldLayoutMkLst>
        </pc:sldLayoutChg>
        <pc:sldLayoutChg chg="add del">
          <pc:chgData name="Laura James" userId="S::laura.james@uwtsd.ac.uk::e815814b-f5ab-4367-85bb-abbbaf16d579" providerId="AD" clId="Web-{5CC0E614-0BC4-B869-B0C9-4009963A62E3}" dt="2025-02-18T09:35:25.088" v="8"/>
          <pc:sldLayoutMkLst>
            <pc:docMk/>
            <pc:sldMasterMk cId="1425567650" sldId="2147483695"/>
            <pc:sldLayoutMk cId="4042697547" sldId="2147483689"/>
          </pc:sldLayoutMkLst>
        </pc:sldLayoutChg>
        <pc:sldLayoutChg chg="add del">
          <pc:chgData name="Laura James" userId="S::laura.james@uwtsd.ac.uk::e815814b-f5ab-4367-85bb-abbbaf16d579" providerId="AD" clId="Web-{5CC0E614-0BC4-B869-B0C9-4009963A62E3}" dt="2025-02-18T09:35:25.088" v="8"/>
          <pc:sldLayoutMkLst>
            <pc:docMk/>
            <pc:sldMasterMk cId="1425567650" sldId="2147483695"/>
            <pc:sldLayoutMk cId="3656664428" sldId="2147483690"/>
          </pc:sldLayoutMkLst>
        </pc:sldLayoutChg>
        <pc:sldLayoutChg chg="add del">
          <pc:chgData name="Laura James" userId="S::laura.james@uwtsd.ac.uk::e815814b-f5ab-4367-85bb-abbbaf16d579" providerId="AD" clId="Web-{5CC0E614-0BC4-B869-B0C9-4009963A62E3}" dt="2025-02-18T09:35:25.088" v="8"/>
          <pc:sldLayoutMkLst>
            <pc:docMk/>
            <pc:sldMasterMk cId="1425567650" sldId="2147483695"/>
            <pc:sldLayoutMk cId="1603302171" sldId="2147483691"/>
          </pc:sldLayoutMkLst>
        </pc:sldLayoutChg>
        <pc:sldLayoutChg chg="add del">
          <pc:chgData name="Laura James" userId="S::laura.james@uwtsd.ac.uk::e815814b-f5ab-4367-85bb-abbbaf16d579" providerId="AD" clId="Web-{5CC0E614-0BC4-B869-B0C9-4009963A62E3}" dt="2025-02-18T09:35:25.088" v="8"/>
          <pc:sldLayoutMkLst>
            <pc:docMk/>
            <pc:sldMasterMk cId="1425567650" sldId="2147483695"/>
            <pc:sldLayoutMk cId="3475538251" sldId="2147483692"/>
          </pc:sldLayoutMkLst>
        </pc:sldLayoutChg>
        <pc:sldLayoutChg chg="add del">
          <pc:chgData name="Laura James" userId="S::laura.james@uwtsd.ac.uk::e815814b-f5ab-4367-85bb-abbbaf16d579" providerId="AD" clId="Web-{5CC0E614-0BC4-B869-B0C9-4009963A62E3}" dt="2025-02-18T09:35:25.088" v="8"/>
          <pc:sldLayoutMkLst>
            <pc:docMk/>
            <pc:sldMasterMk cId="1425567650" sldId="2147483695"/>
            <pc:sldLayoutMk cId="2809102964" sldId="2147483693"/>
          </pc:sldLayoutMkLst>
        </pc:sldLayoutChg>
        <pc:sldLayoutChg chg="add del">
          <pc:chgData name="Laura James" userId="S::laura.james@uwtsd.ac.uk::e815814b-f5ab-4367-85bb-abbbaf16d579" providerId="AD" clId="Web-{5CC0E614-0BC4-B869-B0C9-4009963A62E3}" dt="2025-02-18T09:35:25.088" v="8"/>
          <pc:sldLayoutMkLst>
            <pc:docMk/>
            <pc:sldMasterMk cId="1425567650" sldId="2147483695"/>
            <pc:sldLayoutMk cId="3750323486" sldId="2147483694"/>
          </pc:sldLayoutMkLst>
        </pc:sldLayoutChg>
      </pc:sldMasterChg>
      <pc:sldMasterChg chg="add del addSldLayout delSldLayout">
        <pc:chgData name="Laura James" userId="S::laura.james@uwtsd.ac.uk::e815814b-f5ab-4367-85bb-abbbaf16d579" providerId="AD" clId="Web-{5CC0E614-0BC4-B869-B0C9-4009963A62E3}" dt="2025-02-18T09:35:25.182" v="9"/>
        <pc:sldMasterMkLst>
          <pc:docMk/>
          <pc:sldMasterMk cId="550171510" sldId="2147483708"/>
        </pc:sldMasterMkLst>
        <pc:sldLayoutChg chg="add del">
          <pc:chgData name="Laura James" userId="S::laura.james@uwtsd.ac.uk::e815814b-f5ab-4367-85bb-abbbaf16d579" providerId="AD" clId="Web-{5CC0E614-0BC4-B869-B0C9-4009963A62E3}" dt="2025-02-18T09:35:25.182" v="9"/>
          <pc:sldLayoutMkLst>
            <pc:docMk/>
            <pc:sldMasterMk cId="550171510" sldId="2147483708"/>
            <pc:sldLayoutMk cId="3397662414" sldId="2147483697"/>
          </pc:sldLayoutMkLst>
        </pc:sldLayoutChg>
        <pc:sldLayoutChg chg="add del">
          <pc:chgData name="Laura James" userId="S::laura.james@uwtsd.ac.uk::e815814b-f5ab-4367-85bb-abbbaf16d579" providerId="AD" clId="Web-{5CC0E614-0BC4-B869-B0C9-4009963A62E3}" dt="2025-02-18T09:35:25.182" v="9"/>
          <pc:sldLayoutMkLst>
            <pc:docMk/>
            <pc:sldMasterMk cId="550171510" sldId="2147483708"/>
            <pc:sldLayoutMk cId="3421692304" sldId="2147483698"/>
          </pc:sldLayoutMkLst>
        </pc:sldLayoutChg>
        <pc:sldLayoutChg chg="add del">
          <pc:chgData name="Laura James" userId="S::laura.james@uwtsd.ac.uk::e815814b-f5ab-4367-85bb-abbbaf16d579" providerId="AD" clId="Web-{5CC0E614-0BC4-B869-B0C9-4009963A62E3}" dt="2025-02-18T09:35:25.182" v="9"/>
          <pc:sldLayoutMkLst>
            <pc:docMk/>
            <pc:sldMasterMk cId="550171510" sldId="2147483708"/>
            <pc:sldLayoutMk cId="303299354" sldId="2147483699"/>
          </pc:sldLayoutMkLst>
        </pc:sldLayoutChg>
        <pc:sldLayoutChg chg="add del">
          <pc:chgData name="Laura James" userId="S::laura.james@uwtsd.ac.uk::e815814b-f5ab-4367-85bb-abbbaf16d579" providerId="AD" clId="Web-{5CC0E614-0BC4-B869-B0C9-4009963A62E3}" dt="2025-02-18T09:35:25.182" v="9"/>
          <pc:sldLayoutMkLst>
            <pc:docMk/>
            <pc:sldMasterMk cId="550171510" sldId="2147483708"/>
            <pc:sldLayoutMk cId="1500397071" sldId="2147483700"/>
          </pc:sldLayoutMkLst>
        </pc:sldLayoutChg>
        <pc:sldLayoutChg chg="add del">
          <pc:chgData name="Laura James" userId="S::laura.james@uwtsd.ac.uk::e815814b-f5ab-4367-85bb-abbbaf16d579" providerId="AD" clId="Web-{5CC0E614-0BC4-B869-B0C9-4009963A62E3}" dt="2025-02-18T09:35:25.182" v="9"/>
          <pc:sldLayoutMkLst>
            <pc:docMk/>
            <pc:sldMasterMk cId="550171510" sldId="2147483708"/>
            <pc:sldLayoutMk cId="2979257881" sldId="2147483701"/>
          </pc:sldLayoutMkLst>
        </pc:sldLayoutChg>
        <pc:sldLayoutChg chg="add del">
          <pc:chgData name="Laura James" userId="S::laura.james@uwtsd.ac.uk::e815814b-f5ab-4367-85bb-abbbaf16d579" providerId="AD" clId="Web-{5CC0E614-0BC4-B869-B0C9-4009963A62E3}" dt="2025-02-18T09:35:25.182" v="9"/>
          <pc:sldLayoutMkLst>
            <pc:docMk/>
            <pc:sldMasterMk cId="550171510" sldId="2147483708"/>
            <pc:sldLayoutMk cId="1361705474" sldId="2147483702"/>
          </pc:sldLayoutMkLst>
        </pc:sldLayoutChg>
        <pc:sldLayoutChg chg="add del">
          <pc:chgData name="Laura James" userId="S::laura.james@uwtsd.ac.uk::e815814b-f5ab-4367-85bb-abbbaf16d579" providerId="AD" clId="Web-{5CC0E614-0BC4-B869-B0C9-4009963A62E3}" dt="2025-02-18T09:35:25.182" v="9"/>
          <pc:sldLayoutMkLst>
            <pc:docMk/>
            <pc:sldMasterMk cId="550171510" sldId="2147483708"/>
            <pc:sldLayoutMk cId="1041595405" sldId="2147483703"/>
          </pc:sldLayoutMkLst>
        </pc:sldLayoutChg>
        <pc:sldLayoutChg chg="add del">
          <pc:chgData name="Laura James" userId="S::laura.james@uwtsd.ac.uk::e815814b-f5ab-4367-85bb-abbbaf16d579" providerId="AD" clId="Web-{5CC0E614-0BC4-B869-B0C9-4009963A62E3}" dt="2025-02-18T09:35:25.182" v="9"/>
          <pc:sldLayoutMkLst>
            <pc:docMk/>
            <pc:sldMasterMk cId="550171510" sldId="2147483708"/>
            <pc:sldLayoutMk cId="3297239919" sldId="2147483704"/>
          </pc:sldLayoutMkLst>
        </pc:sldLayoutChg>
        <pc:sldLayoutChg chg="add del">
          <pc:chgData name="Laura James" userId="S::laura.james@uwtsd.ac.uk::e815814b-f5ab-4367-85bb-abbbaf16d579" providerId="AD" clId="Web-{5CC0E614-0BC4-B869-B0C9-4009963A62E3}" dt="2025-02-18T09:35:25.182" v="9"/>
          <pc:sldLayoutMkLst>
            <pc:docMk/>
            <pc:sldMasterMk cId="550171510" sldId="2147483708"/>
            <pc:sldLayoutMk cId="2539444305" sldId="2147483705"/>
          </pc:sldLayoutMkLst>
        </pc:sldLayoutChg>
        <pc:sldLayoutChg chg="add del">
          <pc:chgData name="Laura James" userId="S::laura.james@uwtsd.ac.uk::e815814b-f5ab-4367-85bb-abbbaf16d579" providerId="AD" clId="Web-{5CC0E614-0BC4-B869-B0C9-4009963A62E3}" dt="2025-02-18T09:35:25.182" v="9"/>
          <pc:sldLayoutMkLst>
            <pc:docMk/>
            <pc:sldMasterMk cId="550171510" sldId="2147483708"/>
            <pc:sldLayoutMk cId="2672425745" sldId="2147483706"/>
          </pc:sldLayoutMkLst>
        </pc:sldLayoutChg>
        <pc:sldLayoutChg chg="add del">
          <pc:chgData name="Laura James" userId="S::laura.james@uwtsd.ac.uk::e815814b-f5ab-4367-85bb-abbbaf16d579" providerId="AD" clId="Web-{5CC0E614-0BC4-B869-B0C9-4009963A62E3}" dt="2025-02-18T09:35:25.182" v="9"/>
          <pc:sldLayoutMkLst>
            <pc:docMk/>
            <pc:sldMasterMk cId="550171510" sldId="2147483708"/>
            <pc:sldLayoutMk cId="4124628436" sldId="2147483707"/>
          </pc:sldLayoutMkLst>
        </pc:sldLayoutChg>
      </pc:sldMasterChg>
    </pc:docChg>
  </pc:docChgLst>
  <pc:docChgLst>
    <pc:chgData clId="Web-{5CC0E614-0BC4-B869-B0C9-4009963A62E3}"/>
    <pc:docChg chg="modSld">
      <pc:chgData name="" userId="" providerId="" clId="Web-{5CC0E614-0BC4-B869-B0C9-4009963A62E3}" dt="2025-02-18T09:34:47.853" v="2" actId="20577"/>
      <pc:docMkLst>
        <pc:docMk/>
      </pc:docMkLst>
      <pc:sldChg chg="modSp">
        <pc:chgData name="" userId="" providerId="" clId="Web-{5CC0E614-0BC4-B869-B0C9-4009963A62E3}" dt="2025-02-18T09:34:47.853" v="2" actId="20577"/>
        <pc:sldMkLst>
          <pc:docMk/>
          <pc:sldMk cId="109857222" sldId="256"/>
        </pc:sldMkLst>
        <pc:spChg chg="mod">
          <ac:chgData name="" userId="" providerId="" clId="Web-{5CC0E614-0BC4-B869-B0C9-4009963A62E3}" dt="2025-02-18T09:34:47.853" v="2" actId="20577"/>
          <ac:spMkLst>
            <pc:docMk/>
            <pc:sldMk cId="109857222" sldId="256"/>
            <ac:spMk id="2"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2/18/2025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415954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2/18/2025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97239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2/18/2025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9444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2/18/2025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72425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2/18/2025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246284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2/18/2025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79257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2/18/2025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976624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2/18/2025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216923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2/18/2025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3299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2/18/2025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00397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2/18/2025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17054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2/18/2025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0171510"/>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oodle.uwtsd.ac.uk/mod/url/view.php?id=180724" TargetMode="External"/><Relationship Id="rId2" Type="http://schemas.openxmlformats.org/officeDocument/2006/relationships/hyperlink" Target="https://asknature.org/" TargetMode="External"/><Relationship Id="rId1" Type="http://schemas.openxmlformats.org/officeDocument/2006/relationships/slideLayout" Target="../slideLayouts/slideLayout2.xml"/><Relationship Id="rId4" Type="http://schemas.openxmlformats.org/officeDocument/2006/relationships/hyperlink" Target="https://moodle.uwtsd.ac.uk/mod/url/view.php?id=603291"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moodle.uwtsd.ac.uk/mod/url/view.php?id=180724"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UHb_XNgIHFY?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5FZ9Ryx5zAk?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moodle.uwtsd.ac.uk/mod/url/view.php?id=603291" TargetMode="External"/><Relationship Id="rId2" Type="http://schemas.openxmlformats.org/officeDocument/2006/relationships/slideLayout" Target="../slideLayouts/slideLayout2.xml"/><Relationship Id="rId1" Type="http://schemas.openxmlformats.org/officeDocument/2006/relationships/video" Target="https://www.youtube.com/embed/sf4oW8OtaPY?feature=oembed" TargetMode="Externa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moodle.uwtsd.ac.uk/mod/url/view.php?id=603291"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6OrSOWXkPGM?feature=oembed"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iXxBvssIJLk?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NveKwZ068vI?feature=oembed"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moodle.uwtsd.ac.uk/mod/url/view.php?id=603291" TargetMode="External"/><Relationship Id="rId2" Type="http://schemas.openxmlformats.org/officeDocument/2006/relationships/slideLayout" Target="../slideLayouts/slideLayout2.xml"/><Relationship Id="rId1" Type="http://schemas.openxmlformats.org/officeDocument/2006/relationships/video" Target="https://www.youtube.com/embed/lYfAJTgOlwQ?feature=oembed" TargetMode="External"/><Relationship Id="rId4" Type="http://schemas.openxmlformats.org/officeDocument/2006/relationships/image" Target="../media/image14.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Green chloroplasts in a plant cell">
            <a:extLst>
              <a:ext uri="{FF2B5EF4-FFF2-40B4-BE49-F238E27FC236}">
                <a16:creationId xmlns:a16="http://schemas.microsoft.com/office/drawing/2014/main" id="{F95ED531-411E-B3CA-5901-A48953596904}"/>
              </a:ext>
            </a:extLst>
          </p:cNvPr>
          <p:cNvPicPr>
            <a:picLocks noChangeAspect="1"/>
          </p:cNvPicPr>
          <p:nvPr/>
        </p:nvPicPr>
        <p:blipFill>
          <a:blip r:embed="rId2">
            <a:alphaModFix amt="40000"/>
          </a:blip>
          <a:srcRect t="13941" r="9085" b="17874"/>
          <a:stretch/>
        </p:blipFill>
        <p:spPr>
          <a:xfrm>
            <a:off x="20" y="152"/>
            <a:ext cx="12191980" cy="6857848"/>
          </a:xfrm>
          <a:prstGeom prst="rect">
            <a:avLst/>
          </a:prstGeom>
        </p:spPr>
      </p:pic>
      <p:sp>
        <p:nvSpPr>
          <p:cNvPr id="2" name="Title 1"/>
          <p:cNvSpPr>
            <a:spLocks noGrp="1"/>
          </p:cNvSpPr>
          <p:nvPr>
            <p:ph type="ctrTitle"/>
          </p:nvPr>
        </p:nvSpPr>
        <p:spPr>
          <a:xfrm>
            <a:off x="640080" y="985233"/>
            <a:ext cx="5758628" cy="3355853"/>
          </a:xfrm>
        </p:spPr>
        <p:txBody>
          <a:bodyPr anchor="t">
            <a:normAutofit/>
          </a:bodyPr>
          <a:lstStyle/>
          <a:p>
            <a:r>
              <a:rPr lang="en-GB" sz="6000">
                <a:solidFill>
                  <a:srgbClr val="FFFFFF"/>
                </a:solidFill>
              </a:rPr>
              <a:t>Biomimicry</a:t>
            </a:r>
          </a:p>
        </p:txBody>
      </p:sp>
      <p:sp>
        <p:nvSpPr>
          <p:cNvPr id="3" name="Subtitle 2"/>
          <p:cNvSpPr>
            <a:spLocks noGrp="1"/>
          </p:cNvSpPr>
          <p:nvPr>
            <p:ph type="subTitle" idx="1"/>
          </p:nvPr>
        </p:nvSpPr>
        <p:spPr>
          <a:xfrm>
            <a:off x="640080" y="5251621"/>
            <a:ext cx="4439920" cy="1104721"/>
          </a:xfrm>
        </p:spPr>
        <p:txBody>
          <a:bodyPr vert="horz" lIns="91440" tIns="45720" rIns="91440" bIns="45720" rtlCol="0" anchor="t">
            <a:normAutofit/>
          </a:bodyPr>
          <a:lstStyle/>
          <a:p>
            <a:r>
              <a:rPr lang="en-GB">
                <a:solidFill>
                  <a:srgbClr val="FFFFFF"/>
                </a:solidFill>
              </a:rPr>
              <a:t>Week 4</a:t>
            </a:r>
          </a:p>
        </p:txBody>
      </p:sp>
      <p:cxnSp>
        <p:nvCxnSpPr>
          <p:cNvPr id="22" name="Straight Connector 21">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95436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8CC7A-5DC5-2A42-6848-80EFECF070B2}"/>
              </a:ext>
            </a:extLst>
          </p:cNvPr>
          <p:cNvSpPr>
            <a:spLocks noGrp="1"/>
          </p:cNvSpPr>
          <p:nvPr>
            <p:ph type="title"/>
          </p:nvPr>
        </p:nvSpPr>
        <p:spPr/>
        <p:txBody>
          <a:bodyPr/>
          <a:lstStyle/>
          <a:p>
            <a:r>
              <a:rPr lang="en-GB" dirty="0"/>
              <a:t>Biomimicry</a:t>
            </a:r>
          </a:p>
        </p:txBody>
      </p:sp>
      <p:sp>
        <p:nvSpPr>
          <p:cNvPr id="3" name="Content Placeholder 2">
            <a:extLst>
              <a:ext uri="{FF2B5EF4-FFF2-40B4-BE49-F238E27FC236}">
                <a16:creationId xmlns:a16="http://schemas.microsoft.com/office/drawing/2014/main" id="{E89A0BF3-81C5-DA1E-A5AA-673A4BC1681C}"/>
              </a:ext>
            </a:extLst>
          </p:cNvPr>
          <p:cNvSpPr>
            <a:spLocks noGrp="1"/>
          </p:cNvSpPr>
          <p:nvPr>
            <p:ph idx="1"/>
          </p:nvPr>
        </p:nvSpPr>
        <p:spPr/>
        <p:txBody>
          <a:bodyPr vert="horz" lIns="91440" tIns="45720" rIns="91440" bIns="45720" rtlCol="0" anchor="t">
            <a:normAutofit fontScale="92500" lnSpcReduction="10000"/>
          </a:bodyPr>
          <a:lstStyle/>
          <a:p>
            <a:r>
              <a:rPr lang="en-GB" sz="1100" dirty="0">
                <a:solidFill>
                  <a:srgbClr val="1D2125"/>
                </a:solidFill>
                <a:ea typeface="+mn-lt"/>
                <a:cs typeface="+mn-lt"/>
              </a:rPr>
              <a:t>In many ways its a set of solutions looking for problems to solve.  Difficult as it might be to find solutions to problem other than by becoming a Biologist or Chemist, one service that can assist this process is the '</a:t>
            </a:r>
            <a:r>
              <a:rPr lang="en-GB" sz="1100" dirty="0">
                <a:solidFill>
                  <a:srgbClr val="28235D"/>
                </a:solidFill>
                <a:ea typeface="+mn-lt"/>
                <a:cs typeface="+mn-lt"/>
                <a:hlinkClick r:id="rId2"/>
              </a:rPr>
              <a:t>Ask Nature</a:t>
            </a:r>
            <a:r>
              <a:rPr lang="en-GB" sz="1100">
                <a:solidFill>
                  <a:srgbClr val="1D2125"/>
                </a:solidFill>
                <a:ea typeface="+mn-lt"/>
                <a:cs typeface="+mn-lt"/>
              </a:rPr>
              <a:t>' web site that helps you find solutions to your own challenges.</a:t>
            </a:r>
            <a:endParaRPr lang="en-GB">
              <a:solidFill>
                <a:srgbClr val="000000"/>
              </a:solidFill>
              <a:ea typeface="+mn-lt"/>
              <a:cs typeface="+mn-lt"/>
            </a:endParaRPr>
          </a:p>
          <a:p>
            <a:endParaRPr lang="en-GB" sz="1100" dirty="0">
              <a:solidFill>
                <a:srgbClr val="1D2125"/>
              </a:solidFill>
            </a:endParaRPr>
          </a:p>
          <a:p>
            <a:r>
              <a:rPr lang="en-GB" sz="1100" dirty="0">
                <a:solidFill>
                  <a:srgbClr val="28235D"/>
                </a:solidFill>
                <a:ea typeface="+mn-lt"/>
                <a:cs typeface="+mn-lt"/>
                <a:hlinkClick r:id="rId3"/>
              </a:rPr>
              <a:t>Ask Nature</a:t>
            </a:r>
            <a:r>
              <a:rPr lang="en-GB" sz="1100" dirty="0">
                <a:solidFill>
                  <a:srgbClr val="1D2125"/>
                </a:solidFill>
                <a:ea typeface="+mn-lt"/>
                <a:cs typeface="+mn-lt"/>
              </a:rPr>
              <a:t> categorises problem solving into the following things it solves using </a:t>
            </a:r>
            <a:r>
              <a:rPr lang="en-GB" sz="1100" dirty="0">
                <a:solidFill>
                  <a:srgbClr val="28235D"/>
                </a:solidFill>
                <a:ea typeface="+mn-lt"/>
                <a:cs typeface="+mn-lt"/>
                <a:hlinkClick r:id="rId4"/>
              </a:rPr>
              <a:t>Biomimicry</a:t>
            </a:r>
            <a:r>
              <a:rPr lang="en-GB" sz="1100" dirty="0">
                <a:solidFill>
                  <a:srgbClr val="1D2125"/>
                </a:solidFill>
                <a:ea typeface="+mn-lt"/>
                <a:cs typeface="+mn-lt"/>
              </a:rPr>
              <a:t>:</a:t>
            </a:r>
            <a:br>
              <a:rPr lang="en-GB" sz="1100" dirty="0">
                <a:solidFill>
                  <a:srgbClr val="1D2125"/>
                </a:solidFill>
                <a:ea typeface="+mn-lt"/>
                <a:cs typeface="+mn-lt"/>
              </a:rPr>
            </a:br>
            <a:endParaRPr lang="en-GB" sz="1100" dirty="0">
              <a:solidFill>
                <a:srgbClr val="1D2125"/>
              </a:solidFill>
              <a:ea typeface="+mn-lt"/>
              <a:cs typeface="+mn-lt"/>
            </a:endParaRPr>
          </a:p>
          <a:p>
            <a:r>
              <a:rPr lang="en-GB" sz="1100">
                <a:solidFill>
                  <a:srgbClr val="1D2125"/>
                </a:solidFill>
                <a:ea typeface="+mn-lt"/>
                <a:cs typeface="+mn-lt"/>
              </a:rPr>
              <a:t>Moving or staying put</a:t>
            </a:r>
            <a:endParaRPr lang="en-GB"/>
          </a:p>
          <a:p>
            <a:r>
              <a:rPr lang="en-GB" sz="1100" dirty="0">
                <a:solidFill>
                  <a:srgbClr val="1D2125"/>
                </a:solidFill>
                <a:ea typeface="+mn-lt"/>
                <a:cs typeface="+mn-lt"/>
              </a:rPr>
              <a:t>Storing resources</a:t>
            </a:r>
            <a:endParaRPr lang="en-GB" dirty="0"/>
          </a:p>
          <a:p>
            <a:r>
              <a:rPr lang="en-GB" sz="1100" dirty="0">
                <a:solidFill>
                  <a:srgbClr val="1D2125"/>
                </a:solidFill>
                <a:ea typeface="+mn-lt"/>
                <a:cs typeface="+mn-lt"/>
              </a:rPr>
              <a:t>Making things</a:t>
            </a:r>
            <a:endParaRPr lang="en-GB" dirty="0"/>
          </a:p>
          <a:p>
            <a:r>
              <a:rPr lang="en-GB" sz="1100" dirty="0">
                <a:solidFill>
                  <a:srgbClr val="1D2125"/>
                </a:solidFill>
                <a:ea typeface="+mn-lt"/>
                <a:cs typeface="+mn-lt"/>
              </a:rPr>
              <a:t>Breaking things up</a:t>
            </a:r>
            <a:endParaRPr lang="en-GB" dirty="0"/>
          </a:p>
          <a:p>
            <a:r>
              <a:rPr lang="en-GB" sz="1100" dirty="0">
                <a:solidFill>
                  <a:srgbClr val="1D2125"/>
                </a:solidFill>
                <a:ea typeface="+mn-lt"/>
                <a:cs typeface="+mn-lt"/>
              </a:rPr>
              <a:t>Protecting things</a:t>
            </a:r>
            <a:endParaRPr lang="en-GB" dirty="0"/>
          </a:p>
          <a:p>
            <a:r>
              <a:rPr lang="en-GB" sz="1100" dirty="0">
                <a:solidFill>
                  <a:srgbClr val="1D2125"/>
                </a:solidFill>
                <a:ea typeface="+mn-lt"/>
                <a:cs typeface="+mn-lt"/>
              </a:rPr>
              <a:t>Community maintenance</a:t>
            </a:r>
            <a:endParaRPr lang="en-GB" dirty="0"/>
          </a:p>
          <a:p>
            <a:r>
              <a:rPr lang="en-GB" sz="1100" dirty="0">
                <a:solidFill>
                  <a:srgbClr val="1D2125"/>
                </a:solidFill>
                <a:ea typeface="+mn-lt"/>
                <a:cs typeface="+mn-lt"/>
              </a:rPr>
              <a:t>Processing information</a:t>
            </a:r>
            <a:endParaRPr lang="en-GB" dirty="0"/>
          </a:p>
          <a:p>
            <a:r>
              <a:rPr lang="en-GB" sz="1100" dirty="0">
                <a:solidFill>
                  <a:srgbClr val="1D2125"/>
                </a:solidFill>
                <a:ea typeface="+mn-lt"/>
                <a:cs typeface="+mn-lt"/>
              </a:rPr>
              <a:t>Modifying things</a:t>
            </a:r>
            <a:endParaRPr lang="en-GB" dirty="0"/>
          </a:p>
          <a:p>
            <a:endParaRPr lang="en-GB" sz="1100" dirty="0">
              <a:solidFill>
                <a:srgbClr val="1D2125"/>
              </a:solidFill>
            </a:endParaRPr>
          </a:p>
        </p:txBody>
      </p:sp>
    </p:spTree>
    <p:extLst>
      <p:ext uri="{BB962C8B-B14F-4D97-AF65-F5344CB8AC3E}">
        <p14:creationId xmlns:p14="http://schemas.microsoft.com/office/powerpoint/2010/main" val="318976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FE3D76-B47A-9CAF-1E74-91650BDFBD51}"/>
              </a:ext>
            </a:extLst>
          </p:cNvPr>
          <p:cNvSpPr>
            <a:spLocks noGrp="1"/>
          </p:cNvSpPr>
          <p:nvPr>
            <p:ph type="title"/>
          </p:nvPr>
        </p:nvSpPr>
        <p:spPr>
          <a:xfrm>
            <a:off x="640080" y="914401"/>
            <a:ext cx="4876801" cy="1569516"/>
          </a:xfrm>
        </p:spPr>
        <p:txBody>
          <a:bodyPr anchor="t">
            <a:normAutofit/>
          </a:bodyPr>
          <a:lstStyle/>
          <a:p>
            <a:r>
              <a:rPr lang="en-GB" dirty="0"/>
              <a:t>Activity</a:t>
            </a:r>
          </a:p>
        </p:txBody>
      </p:sp>
      <p:sp>
        <p:nvSpPr>
          <p:cNvPr id="3" name="Content Placeholder 2">
            <a:extLst>
              <a:ext uri="{FF2B5EF4-FFF2-40B4-BE49-F238E27FC236}">
                <a16:creationId xmlns:a16="http://schemas.microsoft.com/office/drawing/2014/main" id="{34971F4E-14A6-D436-DC47-A6B26DBFE388}"/>
              </a:ext>
            </a:extLst>
          </p:cNvPr>
          <p:cNvSpPr>
            <a:spLocks noGrp="1"/>
          </p:cNvSpPr>
          <p:nvPr>
            <p:ph idx="1"/>
          </p:nvPr>
        </p:nvSpPr>
        <p:spPr>
          <a:xfrm>
            <a:off x="6400799" y="960119"/>
            <a:ext cx="5130210" cy="5022661"/>
          </a:xfrm>
        </p:spPr>
        <p:txBody>
          <a:bodyPr vert="horz" lIns="91440" tIns="45720" rIns="91440" bIns="45720" rtlCol="0">
            <a:normAutofit/>
          </a:bodyPr>
          <a:lstStyle/>
          <a:p>
            <a:pPr marL="0" indent="0">
              <a:buNone/>
            </a:pPr>
            <a:r>
              <a:rPr lang="en-GB" dirty="0">
                <a:ea typeface="+mn-lt"/>
                <a:cs typeface="+mn-lt"/>
              </a:rPr>
              <a:t>Go to the </a:t>
            </a:r>
            <a:r>
              <a:rPr lang="en-GB" dirty="0">
                <a:ea typeface="+mn-lt"/>
                <a:cs typeface="+mn-lt"/>
                <a:hlinkClick r:id="rId2"/>
              </a:rPr>
              <a:t>Ask Nature</a:t>
            </a:r>
            <a:r>
              <a:rPr lang="en-GB" dirty="0">
                <a:ea typeface="+mn-lt"/>
                <a:cs typeface="+mn-lt"/>
              </a:rPr>
              <a:t> web site and look at some of the 'Innovations' that nature is providing.</a:t>
            </a:r>
            <a:endParaRPr lang="en-GB" dirty="0"/>
          </a:p>
          <a:p>
            <a:pPr marL="0" indent="0">
              <a:buNone/>
            </a:pPr>
            <a:r>
              <a:rPr lang="en-GB">
                <a:ea typeface="+mn-lt"/>
                <a:cs typeface="+mn-lt"/>
              </a:rPr>
              <a:t>Make notes on one of the case studies you particularly like and be ready to talk about why you found it interesting. Is this the future of Business?</a:t>
            </a:r>
            <a:endParaRPr lang="en-GB" dirty="0"/>
          </a:p>
          <a:p>
            <a:endParaRPr lang="en-GB" dirty="0"/>
          </a:p>
        </p:txBody>
      </p:sp>
      <p:pic>
        <p:nvPicPr>
          <p:cNvPr id="5" name="Picture 4" descr="A qr code on a white background&#10;&#10;AI-generated content may be incorrect.">
            <a:extLst>
              <a:ext uri="{FF2B5EF4-FFF2-40B4-BE49-F238E27FC236}">
                <a16:creationId xmlns:a16="http://schemas.microsoft.com/office/drawing/2014/main" id="{C2FE0436-BA80-9B76-FDF6-1D089AF3CFB6}"/>
              </a:ext>
            </a:extLst>
          </p:cNvPr>
          <p:cNvPicPr>
            <a:picLocks noChangeAspect="1"/>
          </p:cNvPicPr>
          <p:nvPr/>
        </p:nvPicPr>
        <p:blipFill>
          <a:blip r:embed="rId3"/>
          <a:stretch>
            <a:fillRect/>
          </a:stretch>
        </p:blipFill>
        <p:spPr>
          <a:xfrm>
            <a:off x="713232" y="2857499"/>
            <a:ext cx="3038110" cy="3125269"/>
          </a:xfrm>
          <a:prstGeom prst="rect">
            <a:avLst/>
          </a:prstGeom>
        </p:spPr>
      </p:pic>
      <p:cxnSp>
        <p:nvCxnSpPr>
          <p:cNvPr id="18" name="Straight Connector 17">
            <a:extLst>
              <a:ext uri="{FF2B5EF4-FFF2-40B4-BE49-F238E27FC236}">
                <a16:creationId xmlns:a16="http://schemas.microsoft.com/office/drawing/2014/main" id="{540DBD50-3CB1-A513-2321-1891E3F095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1618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0" name="Rectangle 9">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4" name="Picture 3" descr="Person with idea concept">
            <a:extLst>
              <a:ext uri="{FF2B5EF4-FFF2-40B4-BE49-F238E27FC236}">
                <a16:creationId xmlns:a16="http://schemas.microsoft.com/office/drawing/2014/main" id="{7700B5BD-32E6-8B8A-CC0F-305260499FBB}"/>
              </a:ext>
            </a:extLst>
          </p:cNvPr>
          <p:cNvPicPr>
            <a:picLocks noChangeAspect="1"/>
          </p:cNvPicPr>
          <p:nvPr/>
        </p:nvPicPr>
        <p:blipFill>
          <a:blip r:embed="rId2"/>
          <a:srcRect t="4947" r="-2" b="10656"/>
          <a:stretch/>
        </p:blipFill>
        <p:spPr>
          <a:xfrm>
            <a:off x="1" y="10"/>
            <a:ext cx="12192000" cy="6857990"/>
          </a:xfrm>
          <a:prstGeom prst="rect">
            <a:avLst/>
          </a:prstGeom>
        </p:spPr>
      </p:pic>
      <p:sp>
        <p:nvSpPr>
          <p:cNvPr id="12" name="Rectangle 11">
            <a:extLst>
              <a:ext uri="{FF2B5EF4-FFF2-40B4-BE49-F238E27FC236}">
                <a16:creationId xmlns:a16="http://schemas.microsoft.com/office/drawing/2014/main" id="{36136311-C81B-47C5-AE0A-5641A5A59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4444" y="1066800"/>
            <a:ext cx="4682990" cy="4724400"/>
          </a:xfrm>
          <a:prstGeom prst="rect">
            <a:avLst/>
          </a:prstGeom>
          <a:solidFill>
            <a:schemeClr val="bg1">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607B95BE-F35D-7FBB-4173-8EC25BA6B902}"/>
              </a:ext>
            </a:extLst>
          </p:cNvPr>
          <p:cNvSpPr>
            <a:spLocks noGrp="1"/>
          </p:cNvSpPr>
          <p:nvPr>
            <p:ph type="title"/>
          </p:nvPr>
        </p:nvSpPr>
        <p:spPr>
          <a:xfrm>
            <a:off x="804818" y="1562101"/>
            <a:ext cx="3905203" cy="2738530"/>
          </a:xfrm>
        </p:spPr>
        <p:txBody>
          <a:bodyPr vert="horz" lIns="91440" tIns="45720" rIns="91440" bIns="45720" rtlCol="0" anchor="t">
            <a:normAutofit/>
          </a:bodyPr>
          <a:lstStyle/>
          <a:p>
            <a:r>
              <a:rPr lang="en-US" sz="4800" b="1" kern="1200">
                <a:solidFill>
                  <a:schemeClr val="tx1"/>
                </a:solidFill>
                <a:latin typeface="+mj-lt"/>
                <a:ea typeface="+mj-ea"/>
                <a:cs typeface="+mj-cs"/>
              </a:rPr>
              <a:t>Share your thoughts!</a:t>
            </a:r>
          </a:p>
        </p:txBody>
      </p:sp>
      <p:cxnSp>
        <p:nvCxnSpPr>
          <p:cNvPr id="14" name="Straight Connector 13">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V="1">
            <a:off x="305077" y="1063752"/>
            <a:ext cx="0" cy="4727448"/>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13828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5C588D-774B-F703-1FFC-DDF312582D13}"/>
              </a:ext>
            </a:extLst>
          </p:cNvPr>
          <p:cNvSpPr>
            <a:spLocks noGrp="1"/>
          </p:cNvSpPr>
          <p:nvPr>
            <p:ph type="title"/>
          </p:nvPr>
        </p:nvSpPr>
        <p:spPr>
          <a:xfrm>
            <a:off x="640080" y="1434438"/>
            <a:ext cx="2983229" cy="2612976"/>
          </a:xfrm>
        </p:spPr>
        <p:txBody>
          <a:bodyPr vert="horz" lIns="91440" tIns="45720" rIns="91440" bIns="45720" rtlCol="0" anchor="t">
            <a:normAutofit/>
          </a:bodyPr>
          <a:lstStyle/>
          <a:p>
            <a:pPr>
              <a:lnSpc>
                <a:spcPct val="90000"/>
              </a:lnSpc>
            </a:pPr>
            <a:r>
              <a:rPr lang="en-US" sz="3700"/>
              <a:t>Biomimicry- Definition and Examples</a:t>
            </a:r>
          </a:p>
        </p:txBody>
      </p:sp>
      <p:pic>
        <p:nvPicPr>
          <p:cNvPr id="4" name="Online Media 3" title="Biomimicry: definition &amp; examples (explained with drawings)">
            <a:hlinkClick r:id="" action="ppaction://media"/>
            <a:extLst>
              <a:ext uri="{FF2B5EF4-FFF2-40B4-BE49-F238E27FC236}">
                <a16:creationId xmlns:a16="http://schemas.microsoft.com/office/drawing/2014/main" id="{A6DFA74E-6876-79C8-5B3C-A1A2A74530A8}"/>
              </a:ext>
            </a:extLst>
          </p:cNvPr>
          <p:cNvPicPr>
            <a:picLocks noGrp="1" noRot="1" noChangeAspect="1"/>
          </p:cNvPicPr>
          <p:nvPr>
            <p:ph idx="1"/>
            <a:videoFile r:link="rId1"/>
          </p:nvPr>
        </p:nvPicPr>
        <p:blipFill>
          <a:blip r:embed="rId3"/>
          <a:stretch>
            <a:fillRect/>
          </a:stretch>
        </p:blipFill>
        <p:spPr>
          <a:xfrm>
            <a:off x="4229100" y="1339606"/>
            <a:ext cx="7290648" cy="4119216"/>
          </a:xfrm>
          <a:prstGeom prst="rect">
            <a:avLst/>
          </a:prstGeom>
        </p:spPr>
      </p:pic>
      <p:cxnSp>
        <p:nvCxnSpPr>
          <p:cNvPr id="13" name="Straight Connector 12">
            <a:extLst>
              <a:ext uri="{FF2B5EF4-FFF2-40B4-BE49-F238E27FC236}">
                <a16:creationId xmlns:a16="http://schemas.microsoft.com/office/drawing/2014/main" id="{426B4E86-32C4-273A-1ADF-6B44243549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66773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CEBC5B-AED2-F60B-60D2-6C2E9148C060}"/>
              </a:ext>
            </a:extLst>
          </p:cNvPr>
          <p:cNvSpPr>
            <a:spLocks noGrp="1"/>
          </p:cNvSpPr>
          <p:nvPr>
            <p:ph type="title"/>
          </p:nvPr>
        </p:nvSpPr>
        <p:spPr>
          <a:xfrm>
            <a:off x="640080" y="1302091"/>
            <a:ext cx="3291840" cy="2770216"/>
          </a:xfrm>
        </p:spPr>
        <p:txBody>
          <a:bodyPr vert="horz" lIns="91440" tIns="45720" rIns="91440" bIns="45720" rtlCol="0" anchor="t">
            <a:normAutofit/>
          </a:bodyPr>
          <a:lstStyle/>
          <a:p>
            <a:pPr>
              <a:lnSpc>
                <a:spcPct val="90000"/>
              </a:lnSpc>
            </a:pPr>
            <a:r>
              <a:rPr lang="en-US" sz="3700"/>
              <a:t>Biomimicry examples providing real sustainability solutions</a:t>
            </a:r>
          </a:p>
        </p:txBody>
      </p:sp>
      <p:cxnSp>
        <p:nvCxnSpPr>
          <p:cNvPr id="13" name="Straight Connector 12">
            <a:extLst>
              <a:ext uri="{FF2B5EF4-FFF2-40B4-BE49-F238E27FC236}">
                <a16:creationId xmlns:a16="http://schemas.microsoft.com/office/drawing/2014/main" id="{59D7B6BE-A4E0-4483-BEC5-493AC3E5D2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4596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Online Media 3" title="5 amazing biomimicry examples providing real sustainability solutions | Architecture Building Energy">
            <a:hlinkClick r:id="" action="ppaction://media"/>
            <a:extLst>
              <a:ext uri="{FF2B5EF4-FFF2-40B4-BE49-F238E27FC236}">
                <a16:creationId xmlns:a16="http://schemas.microsoft.com/office/drawing/2014/main" id="{523381A3-21B2-171A-784E-B6B31CA215D3}"/>
              </a:ext>
            </a:extLst>
          </p:cNvPr>
          <p:cNvPicPr>
            <a:picLocks noGrp="1" noRot="1" noChangeAspect="1"/>
          </p:cNvPicPr>
          <p:nvPr>
            <p:ph idx="1"/>
            <a:videoFile r:link="rId1"/>
          </p:nvPr>
        </p:nvPicPr>
        <p:blipFill>
          <a:blip r:embed="rId3"/>
          <a:stretch>
            <a:fillRect/>
          </a:stretch>
        </p:blipFill>
        <p:spPr>
          <a:xfrm>
            <a:off x="4443984" y="1401889"/>
            <a:ext cx="7086600" cy="4003929"/>
          </a:xfrm>
          <a:prstGeom prst="rect">
            <a:avLst/>
          </a:prstGeom>
        </p:spPr>
      </p:pic>
    </p:spTree>
    <p:extLst>
      <p:ext uri="{BB962C8B-B14F-4D97-AF65-F5344CB8AC3E}">
        <p14:creationId xmlns:p14="http://schemas.microsoft.com/office/powerpoint/2010/main" val="13272816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E7D8D62-854D-CED0-B355-43FDC2812BBA}"/>
              </a:ext>
            </a:extLst>
          </p:cNvPr>
          <p:cNvSpPr>
            <a:spLocks noGrp="1"/>
          </p:cNvSpPr>
          <p:nvPr>
            <p:ph type="title"/>
          </p:nvPr>
        </p:nvSpPr>
        <p:spPr>
          <a:xfrm>
            <a:off x="640080" y="914399"/>
            <a:ext cx="10847494" cy="1171069"/>
          </a:xfrm>
        </p:spPr>
        <p:txBody>
          <a:bodyPr anchor="t">
            <a:normAutofit/>
          </a:bodyPr>
          <a:lstStyle/>
          <a:p>
            <a:r>
              <a:rPr lang="en-GB" sz="3700">
                <a:ea typeface="+mj-lt"/>
                <a:cs typeface="+mj-lt"/>
              </a:rPr>
              <a:t>An introduction to </a:t>
            </a:r>
            <a:r>
              <a:rPr lang="en-GB" sz="3700">
                <a:ea typeface="+mj-lt"/>
                <a:cs typeface="+mj-lt"/>
                <a:hlinkClick r:id="rId3"/>
              </a:rPr>
              <a:t>Biomimicry</a:t>
            </a:r>
            <a:r>
              <a:rPr lang="en-GB" sz="3700">
                <a:ea typeface="+mj-lt"/>
                <a:cs typeface="+mj-lt"/>
              </a:rPr>
              <a:t> by Janine Benyus?</a:t>
            </a:r>
            <a:endParaRPr lang="en-US" sz="3700">
              <a:ea typeface="+mj-lt"/>
              <a:cs typeface="+mj-lt"/>
            </a:endParaRPr>
          </a:p>
        </p:txBody>
      </p:sp>
      <p:sp>
        <p:nvSpPr>
          <p:cNvPr id="3" name="Content Placeholder 2">
            <a:extLst>
              <a:ext uri="{FF2B5EF4-FFF2-40B4-BE49-F238E27FC236}">
                <a16:creationId xmlns:a16="http://schemas.microsoft.com/office/drawing/2014/main" id="{667BCC7F-AE52-DAEC-40DA-30AC96312220}"/>
              </a:ext>
            </a:extLst>
          </p:cNvPr>
          <p:cNvSpPr>
            <a:spLocks noGrp="1"/>
          </p:cNvSpPr>
          <p:nvPr>
            <p:ph idx="1"/>
          </p:nvPr>
        </p:nvSpPr>
        <p:spPr>
          <a:xfrm>
            <a:off x="7132864" y="1918830"/>
            <a:ext cx="4563618" cy="3760459"/>
          </a:xfrm>
        </p:spPr>
        <p:txBody>
          <a:bodyPr vert="horz" lIns="91440" tIns="45720" rIns="91440" bIns="45720" rtlCol="0" anchor="t">
            <a:normAutofit/>
          </a:bodyPr>
          <a:lstStyle/>
          <a:p>
            <a:pPr marL="0" indent="0">
              <a:lnSpc>
                <a:spcPct val="110000"/>
              </a:lnSpc>
              <a:buNone/>
            </a:pPr>
            <a:r>
              <a:rPr lang="en-GB">
                <a:ea typeface="+mn-lt"/>
                <a:cs typeface="+mn-lt"/>
              </a:rPr>
              <a:t>Janine Benyus has been leading </a:t>
            </a:r>
            <a:r>
              <a:rPr lang="en-GB" dirty="0">
                <a:ea typeface="+mn-lt"/>
                <a:cs typeface="+mn-lt"/>
                <a:hlinkClick r:id="rId3"/>
              </a:rPr>
              <a:t>Biomimicry</a:t>
            </a:r>
            <a:r>
              <a:rPr lang="en-GB">
                <a:ea typeface="+mn-lt"/>
                <a:cs typeface="+mn-lt"/>
              </a:rPr>
              <a:t> understanding for some time.  In this video she talks of the vast diversity of nature and how it has survived for longer than we have on very simple chemistry at low temperatures, low pressure and low toxicity.  She eloquently demonstrates how we can 'mimic' the natural world to change some of how we adapt to our life on earth.</a:t>
            </a:r>
            <a:endParaRPr lang="en-GB"/>
          </a:p>
        </p:txBody>
      </p:sp>
      <p:pic>
        <p:nvPicPr>
          <p:cNvPr id="4" name="Online Media 3" title="Biomimicry">
            <a:hlinkClick r:id="" action="ppaction://media"/>
            <a:extLst>
              <a:ext uri="{FF2B5EF4-FFF2-40B4-BE49-F238E27FC236}">
                <a16:creationId xmlns:a16="http://schemas.microsoft.com/office/drawing/2014/main" id="{079BD564-ADF3-6520-07E0-22DFFF1E6CC5}"/>
              </a:ext>
            </a:extLst>
          </p:cNvPr>
          <p:cNvPicPr>
            <a:picLocks noRot="1" noChangeAspect="1"/>
          </p:cNvPicPr>
          <p:nvPr>
            <a:videoFile r:link="rId1"/>
          </p:nvPr>
        </p:nvPicPr>
        <p:blipFill>
          <a:blip r:embed="rId4"/>
          <a:stretch>
            <a:fillRect/>
          </a:stretch>
        </p:blipFill>
        <p:spPr>
          <a:xfrm>
            <a:off x="354004" y="1878460"/>
            <a:ext cx="6573478" cy="3768171"/>
          </a:xfrm>
          <a:prstGeom prst="rect">
            <a:avLst/>
          </a:prstGeom>
        </p:spPr>
      </p:pic>
      <p:cxnSp>
        <p:nvCxnSpPr>
          <p:cNvPr id="11" name="Straight Connector 10">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7537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iomimicry: powering the world with ...">
            <a:extLst>
              <a:ext uri="{FF2B5EF4-FFF2-40B4-BE49-F238E27FC236}">
                <a16:creationId xmlns:a16="http://schemas.microsoft.com/office/drawing/2014/main" id="{D879D92A-860E-FC27-20A3-D0C12F4FDAE0}"/>
              </a:ext>
            </a:extLst>
          </p:cNvPr>
          <p:cNvPicPr>
            <a:picLocks noChangeAspect="1"/>
          </p:cNvPicPr>
          <p:nvPr/>
        </p:nvPicPr>
        <p:blipFill>
          <a:blip r:embed="rId2"/>
          <a:srcRect l="13426" r="127" b="-2"/>
          <a:stretch/>
        </p:blipFill>
        <p:spPr>
          <a:xfrm>
            <a:off x="-1" y="914399"/>
            <a:ext cx="6657255" cy="5353523"/>
          </a:xfrm>
          <a:prstGeom prst="rect">
            <a:avLst/>
          </a:prstGeom>
        </p:spPr>
      </p:pic>
      <p:cxnSp>
        <p:nvCxnSpPr>
          <p:cNvPr id="11" name="Straight Connector 10">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665683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7D17252-06EF-5DDC-7BF9-2493259FF3B6}"/>
              </a:ext>
            </a:extLst>
          </p:cNvPr>
          <p:cNvSpPr>
            <a:spLocks noGrp="1"/>
          </p:cNvSpPr>
          <p:nvPr>
            <p:ph idx="1"/>
          </p:nvPr>
        </p:nvSpPr>
        <p:spPr>
          <a:xfrm>
            <a:off x="7139276" y="1370493"/>
            <a:ext cx="4261104" cy="4121887"/>
          </a:xfrm>
        </p:spPr>
        <p:txBody>
          <a:bodyPr vert="horz" lIns="91440" tIns="45720" rIns="91440" bIns="45720" rtlCol="0">
            <a:normAutofit/>
          </a:bodyPr>
          <a:lstStyle/>
          <a:p>
            <a:pPr marL="0" indent="0">
              <a:buNone/>
            </a:pPr>
            <a:r>
              <a:rPr lang="en-GB">
                <a:ea typeface="+mn-lt"/>
                <a:cs typeface="+mn-lt"/>
              </a:rPr>
              <a:t>In Janine's video she summarises by saying that </a:t>
            </a:r>
            <a:r>
              <a:rPr lang="en-GB" b="1">
                <a:ea typeface="+mn-lt"/>
                <a:cs typeface="+mn-lt"/>
              </a:rPr>
              <a:t>'life has learned to create conditions conducive for life"</a:t>
            </a:r>
            <a:r>
              <a:rPr lang="en-GB">
                <a:ea typeface="+mn-lt"/>
                <a:cs typeface="+mn-lt"/>
              </a:rPr>
              <a:t>.  First consider what this means to you and what relevance it might have for how an organisations/business can steer their path?  How might an organisation react to such an idea? In what ways might it benefit from it?</a:t>
            </a:r>
            <a:endParaRPr lang="en-GB"/>
          </a:p>
        </p:txBody>
      </p:sp>
    </p:spTree>
    <p:extLst>
      <p:ext uri="{BB962C8B-B14F-4D97-AF65-F5344CB8AC3E}">
        <p14:creationId xmlns:p14="http://schemas.microsoft.com/office/powerpoint/2010/main" val="32203660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180EE85-4FCE-12C4-A254-60AA278FEE82}"/>
              </a:ext>
            </a:extLst>
          </p:cNvPr>
          <p:cNvSpPr>
            <a:spLocks noGrp="1"/>
          </p:cNvSpPr>
          <p:nvPr>
            <p:ph idx="1"/>
          </p:nvPr>
        </p:nvSpPr>
        <p:spPr>
          <a:xfrm>
            <a:off x="6871063" y="2537460"/>
            <a:ext cx="4659945" cy="3760459"/>
          </a:xfrm>
        </p:spPr>
        <p:txBody>
          <a:bodyPr vert="horz" lIns="91440" tIns="45720" rIns="91440" bIns="45720" rtlCol="0" anchor="t">
            <a:normAutofit/>
          </a:bodyPr>
          <a:lstStyle/>
          <a:p>
            <a:pPr marL="0" indent="0">
              <a:buNone/>
            </a:pPr>
            <a:r>
              <a:rPr lang="en-GB">
                <a:ea typeface="+mn-lt"/>
                <a:cs typeface="+mn-lt"/>
              </a:rPr>
              <a:t>What are your early thoughts on </a:t>
            </a:r>
            <a:r>
              <a:rPr lang="en-GB" dirty="0">
                <a:ea typeface="+mn-lt"/>
                <a:cs typeface="+mn-lt"/>
                <a:hlinkClick r:id="rId2"/>
              </a:rPr>
              <a:t>biomimicry</a:t>
            </a:r>
            <a:r>
              <a:rPr lang="en-GB">
                <a:ea typeface="+mn-lt"/>
                <a:cs typeface="+mn-lt"/>
              </a:rPr>
              <a:t> and do you have any thoughts on its relevance to business, organisations or society.</a:t>
            </a:r>
            <a:endParaRPr lang="en-GB" dirty="0"/>
          </a:p>
        </p:txBody>
      </p:sp>
      <p:cxnSp>
        <p:nvCxnSpPr>
          <p:cNvPr id="11" name="Straight Connector 10">
            <a:extLst>
              <a:ext uri="{FF2B5EF4-FFF2-40B4-BE49-F238E27FC236}">
                <a16:creationId xmlns:a16="http://schemas.microsoft.com/office/drawing/2014/main" id="{39AA7464-1EB7-A869-C7D3-AA680BBA98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4" name="Picture 3" descr="Nature's Blueprint: How Biomimicry ...">
            <a:extLst>
              <a:ext uri="{FF2B5EF4-FFF2-40B4-BE49-F238E27FC236}">
                <a16:creationId xmlns:a16="http://schemas.microsoft.com/office/drawing/2014/main" id="{01BDC7C6-3D4C-EECE-1DCB-388CF38B3DEE}"/>
              </a:ext>
            </a:extLst>
          </p:cNvPr>
          <p:cNvPicPr>
            <a:picLocks noChangeAspect="1"/>
          </p:cNvPicPr>
          <p:nvPr/>
        </p:nvPicPr>
        <p:blipFill>
          <a:blip r:embed="rId3"/>
          <a:stretch>
            <a:fillRect/>
          </a:stretch>
        </p:blipFill>
        <p:spPr>
          <a:xfrm>
            <a:off x="713232" y="2122559"/>
            <a:ext cx="5648193" cy="3162988"/>
          </a:xfrm>
          <a:prstGeom prst="rect">
            <a:avLst/>
          </a:prstGeom>
        </p:spPr>
      </p:pic>
    </p:spTree>
    <p:extLst>
      <p:ext uri="{BB962C8B-B14F-4D97-AF65-F5344CB8AC3E}">
        <p14:creationId xmlns:p14="http://schemas.microsoft.com/office/powerpoint/2010/main" val="39498174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E43ED0B-309D-4E5A-2141-A058411A6CE0}"/>
              </a:ext>
            </a:extLst>
          </p:cNvPr>
          <p:cNvSpPr>
            <a:spLocks noGrp="1"/>
          </p:cNvSpPr>
          <p:nvPr>
            <p:ph type="title"/>
          </p:nvPr>
        </p:nvSpPr>
        <p:spPr>
          <a:xfrm>
            <a:off x="478155" y="314324"/>
            <a:ext cx="10847494" cy="1171069"/>
          </a:xfrm>
        </p:spPr>
        <p:txBody>
          <a:bodyPr anchor="t">
            <a:normAutofit/>
          </a:bodyPr>
          <a:lstStyle/>
          <a:p>
            <a:r>
              <a:rPr lang="en-GB">
                <a:ea typeface="+mj-lt"/>
                <a:cs typeface="+mj-lt"/>
              </a:rPr>
              <a:t>Revisiting the Circular economy concept </a:t>
            </a:r>
            <a:endParaRPr lang="en-US" dirty="0"/>
          </a:p>
        </p:txBody>
      </p:sp>
      <p:sp>
        <p:nvSpPr>
          <p:cNvPr id="3" name="Content Placeholder 2">
            <a:extLst>
              <a:ext uri="{FF2B5EF4-FFF2-40B4-BE49-F238E27FC236}">
                <a16:creationId xmlns:a16="http://schemas.microsoft.com/office/drawing/2014/main" id="{2F5555DF-D1BA-56B5-7816-ACF0F2D4A365}"/>
              </a:ext>
            </a:extLst>
          </p:cNvPr>
          <p:cNvSpPr>
            <a:spLocks noGrp="1"/>
          </p:cNvSpPr>
          <p:nvPr>
            <p:ph idx="1"/>
          </p:nvPr>
        </p:nvSpPr>
        <p:spPr>
          <a:xfrm>
            <a:off x="8562975" y="1741937"/>
            <a:ext cx="3534918" cy="3760459"/>
          </a:xfrm>
        </p:spPr>
        <p:txBody>
          <a:bodyPr vert="horz" lIns="91440" tIns="45720" rIns="91440" bIns="45720" rtlCol="0" anchor="t">
            <a:normAutofit/>
          </a:bodyPr>
          <a:lstStyle/>
          <a:p>
            <a:pPr marL="0" indent="0">
              <a:buNone/>
            </a:pPr>
            <a:r>
              <a:rPr lang="en-GB">
                <a:ea typeface="+mn-lt"/>
                <a:cs typeface="+mn-lt"/>
              </a:rPr>
              <a:t>Ok so you are familiar with the Circular Economy concept.  But now we will start to explore this in a closer examination to business and in product design change.</a:t>
            </a:r>
            <a:endParaRPr lang="en-GB"/>
          </a:p>
          <a:p>
            <a:pPr marL="0" indent="0">
              <a:buNone/>
            </a:pPr>
            <a:r>
              <a:rPr lang="en-GB">
                <a:ea typeface="+mn-lt"/>
                <a:cs typeface="+mn-lt"/>
              </a:rPr>
              <a:t>Here we look at re-use in action</a:t>
            </a:r>
            <a:endParaRPr lang="en-GB"/>
          </a:p>
          <a:p>
            <a:endParaRPr lang="en-GB" dirty="0"/>
          </a:p>
        </p:txBody>
      </p:sp>
      <p:pic>
        <p:nvPicPr>
          <p:cNvPr id="4" name="Online Media 3" title="Moving towards a circular economy (short version)">
            <a:hlinkClick r:id="" action="ppaction://media"/>
            <a:extLst>
              <a:ext uri="{FF2B5EF4-FFF2-40B4-BE49-F238E27FC236}">
                <a16:creationId xmlns:a16="http://schemas.microsoft.com/office/drawing/2014/main" id="{18996548-68E7-6163-92EA-691C540F593E}"/>
              </a:ext>
            </a:extLst>
          </p:cNvPr>
          <p:cNvPicPr>
            <a:picLocks noRot="1" noChangeAspect="1"/>
          </p:cNvPicPr>
          <p:nvPr>
            <a:videoFile r:link="rId1"/>
          </p:nvPr>
        </p:nvPicPr>
        <p:blipFill>
          <a:blip r:embed="rId3"/>
          <a:stretch>
            <a:fillRect/>
          </a:stretch>
        </p:blipFill>
        <p:spPr>
          <a:xfrm>
            <a:off x="475107" y="1339617"/>
            <a:ext cx="8000868" cy="4562829"/>
          </a:xfrm>
          <a:prstGeom prst="rect">
            <a:avLst/>
          </a:prstGeom>
        </p:spPr>
      </p:pic>
      <p:cxnSp>
        <p:nvCxnSpPr>
          <p:cNvPr id="11" name="Straight Connector 10">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6378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390386A-DDD6-277E-486E-F58B4CB36C70}"/>
              </a:ext>
            </a:extLst>
          </p:cNvPr>
          <p:cNvSpPr>
            <a:spLocks noGrp="1"/>
          </p:cNvSpPr>
          <p:nvPr>
            <p:ph idx="1"/>
          </p:nvPr>
        </p:nvSpPr>
        <p:spPr>
          <a:xfrm>
            <a:off x="6915150" y="2256287"/>
            <a:ext cx="4563618" cy="3760459"/>
          </a:xfrm>
        </p:spPr>
        <p:txBody>
          <a:bodyPr vert="horz" lIns="91440" tIns="45720" rIns="91440" bIns="45720" rtlCol="0" anchor="t">
            <a:normAutofit/>
          </a:bodyPr>
          <a:lstStyle/>
          <a:p>
            <a:pPr marL="0" indent="0">
              <a:buNone/>
            </a:pPr>
            <a:r>
              <a:rPr lang="en-GB">
                <a:ea typeface="+mn-lt"/>
                <a:cs typeface="+mn-lt"/>
              </a:rPr>
              <a:t>So what other industries could engage in product re-use? Any ideas? Chat with your group and make a list of things that seem obviously re-useable and perhaps a second column of things which seem less easily re-useable.</a:t>
            </a:r>
            <a:endParaRPr lang="en-GB"/>
          </a:p>
          <a:p>
            <a:pPr marL="0" indent="0">
              <a:buNone/>
            </a:pPr>
            <a:br>
              <a:rPr lang="en-US" dirty="0"/>
            </a:br>
            <a:endParaRPr lang="en-US" dirty="0"/>
          </a:p>
        </p:txBody>
      </p:sp>
      <p:pic>
        <p:nvPicPr>
          <p:cNvPr id="4" name="Picture 3" descr="Path to Zero Waste Lifestyle">
            <a:extLst>
              <a:ext uri="{FF2B5EF4-FFF2-40B4-BE49-F238E27FC236}">
                <a16:creationId xmlns:a16="http://schemas.microsoft.com/office/drawing/2014/main" id="{AA9201D9-81BC-C43B-950F-896774BDC715}"/>
              </a:ext>
            </a:extLst>
          </p:cNvPr>
          <p:cNvPicPr>
            <a:picLocks noChangeAspect="1"/>
          </p:cNvPicPr>
          <p:nvPr/>
        </p:nvPicPr>
        <p:blipFill>
          <a:blip r:embed="rId2"/>
          <a:stretch>
            <a:fillRect/>
          </a:stretch>
        </p:blipFill>
        <p:spPr>
          <a:xfrm>
            <a:off x="669689" y="1947432"/>
            <a:ext cx="5648193" cy="2969856"/>
          </a:xfrm>
          <a:prstGeom prst="rect">
            <a:avLst/>
          </a:prstGeom>
        </p:spPr>
      </p:pic>
      <p:cxnSp>
        <p:nvCxnSpPr>
          <p:cNvPr id="11" name="Straight Connector 10">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19504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E7FA84-1D27-76E2-52CD-08F7E81EB5C3}"/>
              </a:ext>
            </a:extLst>
          </p:cNvPr>
          <p:cNvSpPr>
            <a:spLocks noGrp="1"/>
          </p:cNvSpPr>
          <p:nvPr>
            <p:ph type="title"/>
          </p:nvPr>
        </p:nvSpPr>
        <p:spPr>
          <a:xfrm>
            <a:off x="640080" y="1302091"/>
            <a:ext cx="3291840" cy="2770216"/>
          </a:xfrm>
        </p:spPr>
        <p:txBody>
          <a:bodyPr vert="horz" lIns="91440" tIns="45720" rIns="91440" bIns="45720" rtlCol="0" anchor="t">
            <a:normAutofit/>
          </a:bodyPr>
          <a:lstStyle/>
          <a:p>
            <a:r>
              <a:rPr lang="en-US" sz="4400"/>
              <a:t>Rethinking product design</a:t>
            </a:r>
          </a:p>
        </p:txBody>
      </p:sp>
      <p:cxnSp>
        <p:nvCxnSpPr>
          <p:cNvPr id="13" name="Straight Connector 12">
            <a:extLst>
              <a:ext uri="{FF2B5EF4-FFF2-40B4-BE49-F238E27FC236}">
                <a16:creationId xmlns:a16="http://schemas.microsoft.com/office/drawing/2014/main" id="{59D7B6BE-A4E0-4483-BEC5-493AC3E5D2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4596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Online Media 3" title="What is Circular Design?">
            <a:hlinkClick r:id="" action="ppaction://media"/>
            <a:extLst>
              <a:ext uri="{FF2B5EF4-FFF2-40B4-BE49-F238E27FC236}">
                <a16:creationId xmlns:a16="http://schemas.microsoft.com/office/drawing/2014/main" id="{B1DC4863-1676-5536-9CFC-BDD7B1E5790B}"/>
              </a:ext>
            </a:extLst>
          </p:cNvPr>
          <p:cNvPicPr>
            <a:picLocks noGrp="1" noRot="1" noChangeAspect="1"/>
          </p:cNvPicPr>
          <p:nvPr>
            <p:ph idx="1"/>
            <a:videoFile r:link="rId1"/>
          </p:nvPr>
        </p:nvPicPr>
        <p:blipFill>
          <a:blip r:embed="rId3"/>
          <a:stretch>
            <a:fillRect/>
          </a:stretch>
        </p:blipFill>
        <p:spPr>
          <a:xfrm>
            <a:off x="4443984" y="1401889"/>
            <a:ext cx="7086600" cy="4003929"/>
          </a:xfrm>
          <a:prstGeom prst="rect">
            <a:avLst/>
          </a:prstGeom>
        </p:spPr>
      </p:pic>
    </p:spTree>
    <p:extLst>
      <p:ext uri="{BB962C8B-B14F-4D97-AF65-F5344CB8AC3E}">
        <p14:creationId xmlns:p14="http://schemas.microsoft.com/office/powerpoint/2010/main" val="24677224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D149C8-4B78-8695-574F-E126E57E1BB6}"/>
              </a:ext>
            </a:extLst>
          </p:cNvPr>
          <p:cNvSpPr>
            <a:spLocks noGrp="1"/>
          </p:cNvSpPr>
          <p:nvPr>
            <p:ph type="title"/>
          </p:nvPr>
        </p:nvSpPr>
        <p:spPr>
          <a:xfrm>
            <a:off x="440055" y="152399"/>
            <a:ext cx="10847494" cy="1171069"/>
          </a:xfrm>
        </p:spPr>
        <p:txBody>
          <a:bodyPr anchor="t">
            <a:normAutofit/>
          </a:bodyPr>
          <a:lstStyle/>
          <a:p>
            <a:r>
              <a:rPr lang="en-GB">
                <a:ea typeface="+mj-lt"/>
                <a:cs typeface="+mj-lt"/>
              </a:rPr>
              <a:t>Supply chains</a:t>
            </a:r>
            <a:endParaRPr lang="en-US" dirty="0"/>
          </a:p>
        </p:txBody>
      </p:sp>
      <p:sp>
        <p:nvSpPr>
          <p:cNvPr id="3" name="Content Placeholder 2">
            <a:extLst>
              <a:ext uri="{FF2B5EF4-FFF2-40B4-BE49-F238E27FC236}">
                <a16:creationId xmlns:a16="http://schemas.microsoft.com/office/drawing/2014/main" id="{43A4EE24-9050-50B7-21CA-521104EA9D69}"/>
              </a:ext>
            </a:extLst>
          </p:cNvPr>
          <p:cNvSpPr>
            <a:spLocks noGrp="1"/>
          </p:cNvSpPr>
          <p:nvPr>
            <p:ph idx="1"/>
          </p:nvPr>
        </p:nvSpPr>
        <p:spPr>
          <a:xfrm>
            <a:off x="8763000" y="1322837"/>
            <a:ext cx="2906268" cy="3760459"/>
          </a:xfrm>
        </p:spPr>
        <p:txBody>
          <a:bodyPr vert="horz" lIns="91440" tIns="45720" rIns="91440" bIns="45720" rtlCol="0" anchor="t">
            <a:normAutofit fontScale="85000" lnSpcReduction="10000"/>
          </a:bodyPr>
          <a:lstStyle/>
          <a:p>
            <a:pPr marL="0" indent="0">
              <a:buNone/>
            </a:pPr>
            <a:r>
              <a:rPr lang="en-GB">
                <a:ea typeface="+mn-lt"/>
                <a:cs typeface="+mn-lt"/>
              </a:rPr>
              <a:t>Ok it's time to get the bigger picture on this and look at supply chains more generally. Building re-use product design is one thing but is this everything?  Supply chains not only ask us to look at what we are doing but also what we are taking from those who supply us. What is a circular supply chain?</a:t>
            </a:r>
            <a:endParaRPr lang="en-GB"/>
          </a:p>
        </p:txBody>
      </p:sp>
      <p:pic>
        <p:nvPicPr>
          <p:cNvPr id="4" name="Online Media 3" title="Circular Supply Chains with Deborah Dull - Supply Chain Sustainability">
            <a:hlinkClick r:id="" action="ppaction://media"/>
            <a:extLst>
              <a:ext uri="{FF2B5EF4-FFF2-40B4-BE49-F238E27FC236}">
                <a16:creationId xmlns:a16="http://schemas.microsoft.com/office/drawing/2014/main" id="{AA173007-D69D-F437-CD87-DA48335AA7A6}"/>
              </a:ext>
            </a:extLst>
          </p:cNvPr>
          <p:cNvPicPr>
            <a:picLocks noRot="1" noChangeAspect="1"/>
          </p:cNvPicPr>
          <p:nvPr>
            <a:videoFile r:link="rId1"/>
          </p:nvPr>
        </p:nvPicPr>
        <p:blipFill>
          <a:blip r:embed="rId3"/>
          <a:stretch>
            <a:fillRect/>
          </a:stretch>
        </p:blipFill>
        <p:spPr>
          <a:xfrm>
            <a:off x="437007" y="1082442"/>
            <a:ext cx="8058018" cy="4619979"/>
          </a:xfrm>
          <a:prstGeom prst="rect">
            <a:avLst/>
          </a:prstGeom>
        </p:spPr>
      </p:pic>
      <p:cxnSp>
        <p:nvCxnSpPr>
          <p:cNvPr id="11" name="Straight Connector 10">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35558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1DDC641-57D0-CB67-2C70-9370CCCC229B}"/>
              </a:ext>
            </a:extLst>
          </p:cNvPr>
          <p:cNvPicPr>
            <a:picLocks noChangeAspect="1"/>
          </p:cNvPicPr>
          <p:nvPr/>
        </p:nvPicPr>
        <p:blipFill>
          <a:blip r:embed="rId2"/>
          <a:srcRect l="11828" r="22596" b="6251"/>
          <a:stretch/>
        </p:blipFill>
        <p:spPr>
          <a:xfrm>
            <a:off x="-1" y="914399"/>
            <a:ext cx="6657255" cy="5353523"/>
          </a:xfrm>
          <a:prstGeom prst="rect">
            <a:avLst/>
          </a:prstGeom>
        </p:spPr>
      </p:pic>
      <p:cxnSp>
        <p:nvCxnSpPr>
          <p:cNvPr id="11" name="Straight Connector 10">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665683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2182613-9B7B-C29F-502B-6C1529EADEB8}"/>
              </a:ext>
            </a:extLst>
          </p:cNvPr>
          <p:cNvSpPr>
            <a:spLocks noGrp="1"/>
          </p:cNvSpPr>
          <p:nvPr>
            <p:ph idx="1"/>
          </p:nvPr>
        </p:nvSpPr>
        <p:spPr>
          <a:xfrm>
            <a:off x="7226362" y="1718836"/>
            <a:ext cx="4261104" cy="4121887"/>
          </a:xfrm>
        </p:spPr>
        <p:txBody>
          <a:bodyPr vert="horz" lIns="91440" tIns="45720" rIns="91440" bIns="45720" rtlCol="0" anchor="t">
            <a:normAutofit/>
          </a:bodyPr>
          <a:lstStyle/>
          <a:p>
            <a:pPr marL="0" indent="0">
              <a:lnSpc>
                <a:spcPct val="110000"/>
              </a:lnSpc>
              <a:buNone/>
            </a:pPr>
            <a:r>
              <a:rPr lang="en-GB">
                <a:ea typeface="+mn-lt"/>
                <a:cs typeface="+mn-lt"/>
              </a:rPr>
              <a:t>Deborah Dull here highlights what we have already been seen but nicely discerns between 'renewable' (essentially compostable) and 'technical' (destined for re-use). </a:t>
            </a:r>
            <a:endParaRPr lang="en-GB"/>
          </a:p>
          <a:p>
            <a:pPr marL="0" indent="0">
              <a:lnSpc>
                <a:spcPct val="110000"/>
              </a:lnSpc>
              <a:buNone/>
            </a:pPr>
            <a:r>
              <a:rPr lang="en-GB" dirty="0">
                <a:ea typeface="+mn-lt"/>
                <a:cs typeface="+mn-lt"/>
              </a:rPr>
              <a:t>She also points to a move away from 're-cycling' to re-use and in particular for designed for re-use. What do you think the difference is here and why is it important?</a:t>
            </a:r>
            <a:endParaRPr lang="en-GB" dirty="0"/>
          </a:p>
          <a:p>
            <a:pPr>
              <a:lnSpc>
                <a:spcPct val="110000"/>
              </a:lnSpc>
            </a:pPr>
            <a:endParaRPr lang="en-GB"/>
          </a:p>
        </p:txBody>
      </p:sp>
    </p:spTree>
    <p:extLst>
      <p:ext uri="{BB962C8B-B14F-4D97-AF65-F5344CB8AC3E}">
        <p14:creationId xmlns:p14="http://schemas.microsoft.com/office/powerpoint/2010/main" val="18283010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6F0A618-DA7F-1BBB-38C9-9F2AEF710D58}"/>
              </a:ext>
            </a:extLst>
          </p:cNvPr>
          <p:cNvSpPr>
            <a:spLocks noGrp="1"/>
          </p:cNvSpPr>
          <p:nvPr>
            <p:ph type="title"/>
          </p:nvPr>
        </p:nvSpPr>
        <p:spPr>
          <a:xfrm>
            <a:off x="422366" y="174171"/>
            <a:ext cx="10890928" cy="971550"/>
          </a:xfrm>
        </p:spPr>
        <p:txBody>
          <a:bodyPr anchor="t">
            <a:normAutofit/>
          </a:bodyPr>
          <a:lstStyle/>
          <a:p>
            <a:r>
              <a:rPr lang="en-GB">
                <a:ea typeface="+mj-lt"/>
                <a:cs typeface="+mj-lt"/>
              </a:rPr>
              <a:t>Designed with nature's principles</a:t>
            </a:r>
            <a:endParaRPr lang="en-US" dirty="0"/>
          </a:p>
        </p:txBody>
      </p:sp>
      <p:sp>
        <p:nvSpPr>
          <p:cNvPr id="3" name="Content Placeholder 2">
            <a:extLst>
              <a:ext uri="{FF2B5EF4-FFF2-40B4-BE49-F238E27FC236}">
                <a16:creationId xmlns:a16="http://schemas.microsoft.com/office/drawing/2014/main" id="{9534E45E-9149-4CFA-1194-7AC27F70BC85}"/>
              </a:ext>
            </a:extLst>
          </p:cNvPr>
          <p:cNvSpPr>
            <a:spLocks noGrp="1"/>
          </p:cNvSpPr>
          <p:nvPr>
            <p:ph idx="1"/>
          </p:nvPr>
        </p:nvSpPr>
        <p:spPr>
          <a:xfrm>
            <a:off x="9037320" y="2080260"/>
            <a:ext cx="2537231" cy="3760459"/>
          </a:xfrm>
        </p:spPr>
        <p:txBody>
          <a:bodyPr vert="horz" lIns="91440" tIns="45720" rIns="91440" bIns="45720" rtlCol="0" anchor="t">
            <a:normAutofit/>
          </a:bodyPr>
          <a:lstStyle/>
          <a:p>
            <a:pPr marL="0" indent="0">
              <a:buNone/>
            </a:pPr>
            <a:r>
              <a:rPr lang="en-GB">
                <a:ea typeface="+mn-lt"/>
                <a:cs typeface="+mn-lt"/>
              </a:rPr>
              <a:t>Finally we come back to </a:t>
            </a:r>
            <a:r>
              <a:rPr lang="en-GB" dirty="0">
                <a:ea typeface="+mn-lt"/>
                <a:cs typeface="+mn-lt"/>
                <a:hlinkClick r:id="rId3"/>
              </a:rPr>
              <a:t>biomimicry</a:t>
            </a:r>
            <a:r>
              <a:rPr lang="en-GB">
                <a:ea typeface="+mn-lt"/>
                <a:cs typeface="+mn-lt"/>
              </a:rPr>
              <a:t> and look at the design futures in which nature is the model for design.</a:t>
            </a:r>
            <a:endParaRPr lang="en-GB" dirty="0"/>
          </a:p>
        </p:txBody>
      </p:sp>
      <p:cxnSp>
        <p:nvCxnSpPr>
          <p:cNvPr id="11" name="Straight Connector 10">
            <a:extLst>
              <a:ext uri="{FF2B5EF4-FFF2-40B4-BE49-F238E27FC236}">
                <a16:creationId xmlns:a16="http://schemas.microsoft.com/office/drawing/2014/main" id="{39AA7464-1EB7-A869-C7D3-AA680BBA98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4" name="Online Media 3" title="Nature as a Model: 3D Printing and the Circular Economy">
            <a:hlinkClick r:id="" action="ppaction://media"/>
            <a:extLst>
              <a:ext uri="{FF2B5EF4-FFF2-40B4-BE49-F238E27FC236}">
                <a16:creationId xmlns:a16="http://schemas.microsoft.com/office/drawing/2014/main" id="{F1C5A37A-EFF3-5322-30C3-9FA20A1091F4}"/>
              </a:ext>
            </a:extLst>
          </p:cNvPr>
          <p:cNvPicPr>
            <a:picLocks noRot="1" noChangeAspect="1"/>
          </p:cNvPicPr>
          <p:nvPr>
            <a:videoFile r:link="rId1"/>
          </p:nvPr>
        </p:nvPicPr>
        <p:blipFill>
          <a:blip r:embed="rId4"/>
          <a:stretch>
            <a:fillRect/>
          </a:stretch>
        </p:blipFill>
        <p:spPr>
          <a:xfrm>
            <a:off x="615261" y="1441176"/>
            <a:ext cx="8162793" cy="4584600"/>
          </a:xfrm>
          <a:prstGeom prst="rect">
            <a:avLst/>
          </a:prstGeom>
        </p:spPr>
      </p:pic>
    </p:spTree>
    <p:extLst>
      <p:ext uri="{BB962C8B-B14F-4D97-AF65-F5344CB8AC3E}">
        <p14:creationId xmlns:p14="http://schemas.microsoft.com/office/powerpoint/2010/main" val="1410861403"/>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DashVTI</vt:lpstr>
      <vt:lpstr>Biomimicry</vt:lpstr>
      <vt:lpstr>Biomimicry</vt:lpstr>
      <vt:lpstr>Activity</vt:lpstr>
      <vt:lpstr>Share your thoughts!</vt:lpstr>
      <vt:lpstr>Biomimicry- Definition and Examples</vt:lpstr>
      <vt:lpstr>Biomimicry examples providing real sustainability solutions</vt:lpstr>
      <vt:lpstr>An introduction to Biomimicry by Janine Benyus?</vt:lpstr>
      <vt:lpstr>PowerPoint Presentation</vt:lpstr>
      <vt:lpstr>PowerPoint Presentation</vt:lpstr>
      <vt:lpstr>Revisiting the Circular economy concept </vt:lpstr>
      <vt:lpstr>PowerPoint Presentation</vt:lpstr>
      <vt:lpstr>Rethinking product design</vt:lpstr>
      <vt:lpstr>Supply chains</vt:lpstr>
      <vt:lpstr>PowerPoint Presentation</vt:lpstr>
      <vt:lpstr>Designed with nature's principles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101</cp:revision>
  <dcterms:created xsi:type="dcterms:W3CDTF">2025-02-18T09:34:39Z</dcterms:created>
  <dcterms:modified xsi:type="dcterms:W3CDTF">2025-02-18T10:10:06Z</dcterms:modified>
</cp:coreProperties>
</file>