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D23082-DB4D-4F37-B173-A7C96DE496D6}" v="79" dt="2026-04-20T17:53:04.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393" autoAdjust="0"/>
  </p:normalViewPr>
  <p:slideViewPr>
    <p:cSldViewPr snapToGrid="0">
      <p:cViewPr varScale="1">
        <p:scale>
          <a:sx n="69" d="100"/>
          <a:sy n="69" d="100"/>
        </p:scale>
        <p:origin x="21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ckle Ruth Elizabeth" userId="95b698ae-d9ed-4ae5-8858-7ae2e8b983e8" providerId="ADAL" clId="{FBD23082-DB4D-4F37-B173-A7C96DE496D6}"/>
    <pc:docChg chg="undo custSel modSld modNotesMaster">
      <pc:chgData name="Tickle Ruth Elizabeth" userId="95b698ae-d9ed-4ae5-8858-7ae2e8b983e8" providerId="ADAL" clId="{FBD23082-DB4D-4F37-B173-A7C96DE496D6}" dt="2026-04-20T17:53:04.599" v="10794"/>
      <pc:docMkLst>
        <pc:docMk/>
      </pc:docMkLst>
      <pc:sldChg chg="addSp delSp modSp mod modTransition modAnim modNotes modNotesTx">
        <pc:chgData name="Tickle Ruth Elizabeth" userId="95b698ae-d9ed-4ae5-8858-7ae2e8b983e8" providerId="ADAL" clId="{FBD23082-DB4D-4F37-B173-A7C96DE496D6}" dt="2026-04-20T17:24:26.583" v="10747"/>
        <pc:sldMkLst>
          <pc:docMk/>
          <pc:sldMk cId="0" sldId="256"/>
        </pc:sldMkLst>
        <pc:spChg chg="mod">
          <ac:chgData name="Tickle Ruth Elizabeth" userId="95b698ae-d9ed-4ae5-8858-7ae2e8b983e8" providerId="ADAL" clId="{FBD23082-DB4D-4F37-B173-A7C96DE496D6}" dt="2026-04-18T14:52:09.085" v="10158" actId="2711"/>
          <ac:spMkLst>
            <pc:docMk/>
            <pc:sldMk cId="0" sldId="256"/>
            <ac:spMk id="2" creationId="{2854DA6F-E5B1-13E2-17EB-1F22D9383085}"/>
          </ac:spMkLst>
        </pc:spChg>
        <pc:spChg chg="mod">
          <ac:chgData name="Tickle Ruth Elizabeth" userId="95b698ae-d9ed-4ae5-8858-7ae2e8b983e8" providerId="ADAL" clId="{FBD23082-DB4D-4F37-B173-A7C96DE496D6}" dt="2026-04-18T14:52:17.512" v="10159" actId="2711"/>
          <ac:spMkLst>
            <pc:docMk/>
            <pc:sldMk cId="0" sldId="256"/>
            <ac:spMk id="3" creationId="{67D9DEA4-6B12-8385-C41E-69C79B96BFD7}"/>
          </ac:spMkLst>
        </pc:spChg>
        <pc:picChg chg="add del mod">
          <ac:chgData name="Tickle Ruth Elizabeth" userId="95b698ae-d9ed-4ae5-8858-7ae2e8b983e8" providerId="ADAL" clId="{FBD23082-DB4D-4F37-B173-A7C96DE496D6}" dt="2026-04-20T17:17:30.681" v="10734"/>
          <ac:picMkLst>
            <pc:docMk/>
            <pc:sldMk cId="0" sldId="256"/>
            <ac:picMk id="10" creationId="{EE54C045-15E8-7A8A-7803-A588EE31BD14}"/>
          </ac:picMkLst>
        </pc:picChg>
        <pc:picChg chg="add del mod ord">
          <ac:chgData name="Tickle Ruth Elizabeth" userId="95b698ae-d9ed-4ae5-8858-7ae2e8b983e8" providerId="ADAL" clId="{FBD23082-DB4D-4F37-B173-A7C96DE496D6}" dt="2026-04-20T17:17:45.477" v="10735"/>
          <ac:picMkLst>
            <pc:docMk/>
            <pc:sldMk cId="0" sldId="256"/>
            <ac:picMk id="12" creationId="{91AF1B96-8283-4168-138A-017294484D41}"/>
          </ac:picMkLst>
        </pc:picChg>
        <pc:picChg chg="add del mod">
          <ac:chgData name="Tickle Ruth Elizabeth" userId="95b698ae-d9ed-4ae5-8858-7ae2e8b983e8" providerId="ADAL" clId="{FBD23082-DB4D-4F37-B173-A7C96DE496D6}" dt="2026-04-20T17:17:49.409" v="10737"/>
          <ac:picMkLst>
            <pc:docMk/>
            <pc:sldMk cId="0" sldId="256"/>
            <ac:picMk id="13" creationId="{FC123905-22B5-14B5-4848-33F5DB9C0FB2}"/>
          </ac:picMkLst>
        </pc:picChg>
        <pc:picChg chg="add del mod ord">
          <ac:chgData name="Tickle Ruth Elizabeth" userId="95b698ae-d9ed-4ae5-8858-7ae2e8b983e8" providerId="ADAL" clId="{FBD23082-DB4D-4F37-B173-A7C96DE496D6}" dt="2026-04-20T17:18:19.142" v="10738"/>
          <ac:picMkLst>
            <pc:docMk/>
            <pc:sldMk cId="0" sldId="256"/>
            <ac:picMk id="16" creationId="{24AE1BF4-A478-BE67-7D15-19F836D1A425}"/>
          </ac:picMkLst>
        </pc:picChg>
        <pc:picChg chg="add del mod">
          <ac:chgData name="Tickle Ruth Elizabeth" userId="95b698ae-d9ed-4ae5-8858-7ae2e8b983e8" providerId="ADAL" clId="{FBD23082-DB4D-4F37-B173-A7C96DE496D6}" dt="2026-04-20T17:18:30.708" v="10740"/>
          <ac:picMkLst>
            <pc:docMk/>
            <pc:sldMk cId="0" sldId="256"/>
            <ac:picMk id="17" creationId="{AF44C700-40D0-42D4-B934-116817BF34F4}"/>
          </ac:picMkLst>
        </pc:picChg>
        <pc:picChg chg="add del mod ord">
          <ac:chgData name="Tickle Ruth Elizabeth" userId="95b698ae-d9ed-4ae5-8858-7ae2e8b983e8" providerId="ADAL" clId="{FBD23082-DB4D-4F37-B173-A7C96DE496D6}" dt="2026-04-20T17:20:18.165" v="10741"/>
          <ac:picMkLst>
            <pc:docMk/>
            <pc:sldMk cId="0" sldId="256"/>
            <ac:picMk id="20" creationId="{42BF3800-CC9B-D557-B579-7BC143BBB3CD}"/>
          </ac:picMkLst>
        </pc:picChg>
        <pc:picChg chg="add del mod">
          <ac:chgData name="Tickle Ruth Elizabeth" userId="95b698ae-d9ed-4ae5-8858-7ae2e8b983e8" providerId="ADAL" clId="{FBD23082-DB4D-4F37-B173-A7C96DE496D6}" dt="2026-04-20T17:23:02.677" v="10743"/>
          <ac:picMkLst>
            <pc:docMk/>
            <pc:sldMk cId="0" sldId="256"/>
            <ac:picMk id="21" creationId="{68D2A4A7-271A-C445-D421-EE81EFE09B8B}"/>
          </ac:picMkLst>
        </pc:picChg>
        <pc:picChg chg="add del mod ord">
          <ac:chgData name="Tickle Ruth Elizabeth" userId="95b698ae-d9ed-4ae5-8858-7ae2e8b983e8" providerId="ADAL" clId="{FBD23082-DB4D-4F37-B173-A7C96DE496D6}" dt="2026-04-20T17:23:26.373" v="10744"/>
          <ac:picMkLst>
            <pc:docMk/>
            <pc:sldMk cId="0" sldId="256"/>
            <ac:picMk id="28" creationId="{D8227941-A872-D9DA-622D-0D5EA94FB5C5}"/>
          </ac:picMkLst>
        </pc:picChg>
        <pc:picChg chg="add del mod">
          <ac:chgData name="Tickle Ruth Elizabeth" userId="95b698ae-d9ed-4ae5-8858-7ae2e8b983e8" providerId="ADAL" clId="{FBD23082-DB4D-4F37-B173-A7C96DE496D6}" dt="2026-04-20T17:23:29.483" v="10746"/>
          <ac:picMkLst>
            <pc:docMk/>
            <pc:sldMk cId="0" sldId="256"/>
            <ac:picMk id="29" creationId="{6195F9B5-2B7C-4C65-8DEA-5A08035409E6}"/>
          </ac:picMkLst>
        </pc:picChg>
        <pc:picChg chg="add del mod ord">
          <ac:chgData name="Tickle Ruth Elizabeth" userId="95b698ae-d9ed-4ae5-8858-7ae2e8b983e8" providerId="ADAL" clId="{FBD23082-DB4D-4F37-B173-A7C96DE496D6}" dt="2026-04-20T17:24:26.583" v="10747"/>
          <ac:picMkLst>
            <pc:docMk/>
            <pc:sldMk cId="0" sldId="256"/>
            <ac:picMk id="32" creationId="{F1B42A01-CC28-F328-069E-580799411B5E}"/>
          </ac:picMkLst>
        </pc:picChg>
        <pc:picChg chg="add mod">
          <ac:chgData name="Tickle Ruth Elizabeth" userId="95b698ae-d9ed-4ae5-8858-7ae2e8b983e8" providerId="ADAL" clId="{FBD23082-DB4D-4F37-B173-A7C96DE496D6}" dt="2026-04-20T17:24:26.583" v="10747"/>
          <ac:picMkLst>
            <pc:docMk/>
            <pc:sldMk cId="0" sldId="256"/>
            <ac:picMk id="33" creationId="{23FA9FDC-1020-91A3-F979-328085AE4E6F}"/>
          </ac:picMkLst>
        </pc:picChg>
      </pc:sldChg>
      <pc:sldChg chg="addSp modSp mod modTransition modNotes modNotesTx">
        <pc:chgData name="Tickle Ruth Elizabeth" userId="95b698ae-d9ed-4ae5-8858-7ae2e8b983e8" providerId="ADAL" clId="{FBD23082-DB4D-4F37-B173-A7C96DE496D6}" dt="2026-04-20T17:25:28.144" v="10748"/>
        <pc:sldMkLst>
          <pc:docMk/>
          <pc:sldMk cId="0" sldId="257"/>
        </pc:sldMkLst>
        <pc:spChg chg="mod">
          <ac:chgData name="Tickle Ruth Elizabeth" userId="95b698ae-d9ed-4ae5-8858-7ae2e8b983e8" providerId="ADAL" clId="{FBD23082-DB4D-4F37-B173-A7C96DE496D6}" dt="2026-04-18T14:52:55.488" v="10161" actId="2711"/>
          <ac:spMkLst>
            <pc:docMk/>
            <pc:sldMk cId="0" sldId="257"/>
            <ac:spMk id="2" creationId="{806035B0-0D66-CA9A-C1B0-E65D8B90609F}"/>
          </ac:spMkLst>
        </pc:spChg>
        <pc:spChg chg="mod">
          <ac:chgData name="Tickle Ruth Elizabeth" userId="95b698ae-d9ed-4ae5-8858-7ae2e8b983e8" providerId="ADAL" clId="{FBD23082-DB4D-4F37-B173-A7C96DE496D6}" dt="2026-04-18T14:53:05.499" v="10162" actId="2711"/>
          <ac:spMkLst>
            <pc:docMk/>
            <pc:sldMk cId="0" sldId="257"/>
            <ac:spMk id="4" creationId="{3384DE6F-37E6-B4F5-9B94-B2400D11C68E}"/>
          </ac:spMkLst>
        </pc:spChg>
        <pc:spChg chg="mod">
          <ac:chgData name="Tickle Ruth Elizabeth" userId="95b698ae-d9ed-4ae5-8858-7ae2e8b983e8" providerId="ADAL" clId="{FBD23082-DB4D-4F37-B173-A7C96DE496D6}" dt="2026-04-18T14:53:14.297" v="10163" actId="2711"/>
          <ac:spMkLst>
            <pc:docMk/>
            <pc:sldMk cId="0" sldId="257"/>
            <ac:spMk id="5" creationId="{6FB6D8CA-F7B9-F214-38AF-300427F5637D}"/>
          </ac:spMkLst>
        </pc:spChg>
        <pc:spChg chg="mod">
          <ac:chgData name="Tickle Ruth Elizabeth" userId="95b698ae-d9ed-4ae5-8858-7ae2e8b983e8" providerId="ADAL" clId="{FBD23082-DB4D-4F37-B173-A7C96DE496D6}" dt="2026-04-18T14:53:27.481" v="10166" actId="2711"/>
          <ac:spMkLst>
            <pc:docMk/>
            <pc:sldMk cId="0" sldId="257"/>
            <ac:spMk id="6" creationId="{5ED86DA6-299E-42C5-9847-08241F0B6B3C}"/>
          </ac:spMkLst>
        </pc:spChg>
        <pc:spChg chg="mod">
          <ac:chgData name="Tickle Ruth Elizabeth" userId="95b698ae-d9ed-4ae5-8858-7ae2e8b983e8" providerId="ADAL" clId="{FBD23082-DB4D-4F37-B173-A7C96DE496D6}" dt="2026-04-18T14:53:35.046" v="10167" actId="2711"/>
          <ac:spMkLst>
            <pc:docMk/>
            <pc:sldMk cId="0" sldId="257"/>
            <ac:spMk id="7" creationId="{0CA03363-7474-AD16-C319-AA0AEC26436C}"/>
          </ac:spMkLst>
        </pc:spChg>
        <pc:grpChg chg="mod">
          <ac:chgData name="Tickle Ruth Elizabeth" userId="95b698ae-d9ed-4ae5-8858-7ae2e8b983e8" providerId="ADAL" clId="{FBD23082-DB4D-4F37-B173-A7C96DE496D6}" dt="2026-04-18T14:53:40.437" v="10168" actId="14100"/>
          <ac:grpSpMkLst>
            <pc:docMk/>
            <pc:sldMk cId="0" sldId="257"/>
            <ac:grpSpMk id="3" creationId="{EE908D3F-A501-7E87-335B-7450DAFA7E4A}"/>
          </ac:grpSpMkLst>
        </pc:grpChg>
        <pc:picChg chg="add mod">
          <ac:chgData name="Tickle Ruth Elizabeth" userId="95b698ae-d9ed-4ae5-8858-7ae2e8b983e8" providerId="ADAL" clId="{FBD23082-DB4D-4F37-B173-A7C96DE496D6}" dt="2026-04-20T17:25:28.144" v="10748"/>
          <ac:picMkLst>
            <pc:docMk/>
            <pc:sldMk cId="0" sldId="257"/>
            <ac:picMk id="15" creationId="{4DD8A29E-6DB1-89FB-31A4-E27A8A3B2BCB}"/>
          </ac:picMkLst>
        </pc:picChg>
      </pc:sldChg>
      <pc:sldChg chg="addSp modSp mod modTransition modNotes modNotesTx">
        <pc:chgData name="Tickle Ruth Elizabeth" userId="95b698ae-d9ed-4ae5-8858-7ae2e8b983e8" providerId="ADAL" clId="{FBD23082-DB4D-4F37-B173-A7C96DE496D6}" dt="2026-04-20T17:26:59.104" v="10749"/>
        <pc:sldMkLst>
          <pc:docMk/>
          <pc:sldMk cId="0" sldId="258"/>
        </pc:sldMkLst>
        <pc:spChg chg="mod">
          <ac:chgData name="Tickle Ruth Elizabeth" userId="95b698ae-d9ed-4ae5-8858-7ae2e8b983e8" providerId="ADAL" clId="{FBD23082-DB4D-4F37-B173-A7C96DE496D6}" dt="2026-04-18T14:54:04.831" v="10170" actId="2711"/>
          <ac:spMkLst>
            <pc:docMk/>
            <pc:sldMk cId="0" sldId="258"/>
            <ac:spMk id="2" creationId="{FC2F288D-13E3-109E-DB7C-E41AFF7A5EE1}"/>
          </ac:spMkLst>
        </pc:spChg>
        <pc:spChg chg="mod">
          <ac:chgData name="Tickle Ruth Elizabeth" userId="95b698ae-d9ed-4ae5-8858-7ae2e8b983e8" providerId="ADAL" clId="{FBD23082-DB4D-4F37-B173-A7C96DE496D6}" dt="2026-04-18T14:54:13.399" v="10171" actId="2711"/>
          <ac:spMkLst>
            <pc:docMk/>
            <pc:sldMk cId="0" sldId="258"/>
            <ac:spMk id="3" creationId="{DA10DD93-7CE6-5684-5233-E7B6C3E3D851}"/>
          </ac:spMkLst>
        </pc:spChg>
        <pc:picChg chg="add mod">
          <ac:chgData name="Tickle Ruth Elizabeth" userId="95b698ae-d9ed-4ae5-8858-7ae2e8b983e8" providerId="ADAL" clId="{FBD23082-DB4D-4F37-B173-A7C96DE496D6}" dt="2026-04-20T17:26:59.104" v="10749"/>
          <ac:picMkLst>
            <pc:docMk/>
            <pc:sldMk cId="0" sldId="258"/>
            <ac:picMk id="6" creationId="{1DDEC597-6C2E-964D-6460-EDA40B0C97CE}"/>
          </ac:picMkLst>
        </pc:picChg>
      </pc:sldChg>
      <pc:sldChg chg="addSp modSp mod modTransition modNotes modNotesTx">
        <pc:chgData name="Tickle Ruth Elizabeth" userId="95b698ae-d9ed-4ae5-8858-7ae2e8b983e8" providerId="ADAL" clId="{FBD23082-DB4D-4F37-B173-A7C96DE496D6}" dt="2026-04-20T17:28:51.085" v="10750"/>
        <pc:sldMkLst>
          <pc:docMk/>
          <pc:sldMk cId="0" sldId="259"/>
        </pc:sldMkLst>
        <pc:spChg chg="mod">
          <ac:chgData name="Tickle Ruth Elizabeth" userId="95b698ae-d9ed-4ae5-8858-7ae2e8b983e8" providerId="ADAL" clId="{FBD23082-DB4D-4F37-B173-A7C96DE496D6}" dt="2026-04-18T14:55:43.466" v="10180" actId="122"/>
          <ac:spMkLst>
            <pc:docMk/>
            <pc:sldMk cId="0" sldId="259"/>
            <ac:spMk id="2" creationId="{45ADBBD7-C72A-4E7E-4358-100BC11B6A34}"/>
          </ac:spMkLst>
        </pc:spChg>
        <pc:picChg chg="add mod">
          <ac:chgData name="Tickle Ruth Elizabeth" userId="95b698ae-d9ed-4ae5-8858-7ae2e8b983e8" providerId="ADAL" clId="{FBD23082-DB4D-4F37-B173-A7C96DE496D6}" dt="2026-04-20T17:28:51.085" v="10750"/>
          <ac:picMkLst>
            <pc:docMk/>
            <pc:sldMk cId="0" sldId="259"/>
            <ac:picMk id="9" creationId="{9C55D5B3-16A5-28B6-1FB6-899D6E175949}"/>
          </ac:picMkLst>
        </pc:picChg>
      </pc:sldChg>
      <pc:sldChg chg="addSp modSp mod modTransition modNotes modNotesTx">
        <pc:chgData name="Tickle Ruth Elizabeth" userId="95b698ae-d9ed-4ae5-8858-7ae2e8b983e8" providerId="ADAL" clId="{FBD23082-DB4D-4F37-B173-A7C96DE496D6}" dt="2026-04-20T17:31:47.755" v="10751"/>
        <pc:sldMkLst>
          <pc:docMk/>
          <pc:sldMk cId="0" sldId="260"/>
        </pc:sldMkLst>
        <pc:spChg chg="mod">
          <ac:chgData name="Tickle Ruth Elizabeth" userId="95b698ae-d9ed-4ae5-8858-7ae2e8b983e8" providerId="ADAL" clId="{FBD23082-DB4D-4F37-B173-A7C96DE496D6}" dt="2026-04-18T14:55:53.363" v="10181" actId="122"/>
          <ac:spMkLst>
            <pc:docMk/>
            <pc:sldMk cId="0" sldId="260"/>
            <ac:spMk id="2" creationId="{9B031E81-0BEB-37B9-7F1E-D76501063A9D}"/>
          </ac:spMkLst>
        </pc:spChg>
        <pc:spChg chg="mod">
          <ac:chgData name="Tickle Ruth Elizabeth" userId="95b698ae-d9ed-4ae5-8858-7ae2e8b983e8" providerId="ADAL" clId="{FBD23082-DB4D-4F37-B173-A7C96DE496D6}" dt="2026-04-18T14:55:09.759" v="10176" actId="2711"/>
          <ac:spMkLst>
            <pc:docMk/>
            <pc:sldMk cId="0" sldId="260"/>
            <ac:spMk id="3" creationId="{342C0D74-75C4-B7AB-9CD2-CDF153BB1ACD}"/>
          </ac:spMkLst>
        </pc:spChg>
        <pc:picChg chg="add mod">
          <ac:chgData name="Tickle Ruth Elizabeth" userId="95b698ae-d9ed-4ae5-8858-7ae2e8b983e8" providerId="ADAL" clId="{FBD23082-DB4D-4F37-B173-A7C96DE496D6}" dt="2026-04-20T17:31:47.755" v="10751"/>
          <ac:picMkLst>
            <pc:docMk/>
            <pc:sldMk cId="0" sldId="260"/>
            <ac:picMk id="6" creationId="{1273F52B-8CDB-CE0C-E9C8-6F078D0CB251}"/>
          </ac:picMkLst>
        </pc:picChg>
      </pc:sldChg>
      <pc:sldChg chg="addSp modSp mod modTransition modNotes modNotesTx">
        <pc:chgData name="Tickle Ruth Elizabeth" userId="95b698ae-d9ed-4ae5-8858-7ae2e8b983e8" providerId="ADAL" clId="{FBD23082-DB4D-4F37-B173-A7C96DE496D6}" dt="2026-04-20T17:33:32.309" v="10752"/>
        <pc:sldMkLst>
          <pc:docMk/>
          <pc:sldMk cId="0" sldId="261"/>
        </pc:sldMkLst>
        <pc:spChg chg="mod">
          <ac:chgData name="Tickle Ruth Elizabeth" userId="95b698ae-d9ed-4ae5-8858-7ae2e8b983e8" providerId="ADAL" clId="{FBD23082-DB4D-4F37-B173-A7C96DE496D6}" dt="2026-04-18T14:55:34.650" v="10179" actId="122"/>
          <ac:spMkLst>
            <pc:docMk/>
            <pc:sldMk cId="0" sldId="261"/>
            <ac:spMk id="2" creationId="{5ABB9CCF-A96E-68E6-610D-D8E96DCBB5EF}"/>
          </ac:spMkLst>
        </pc:spChg>
        <pc:picChg chg="add mod">
          <ac:chgData name="Tickle Ruth Elizabeth" userId="95b698ae-d9ed-4ae5-8858-7ae2e8b983e8" providerId="ADAL" clId="{FBD23082-DB4D-4F37-B173-A7C96DE496D6}" dt="2026-04-20T17:33:32.309" v="10752"/>
          <ac:picMkLst>
            <pc:docMk/>
            <pc:sldMk cId="0" sldId="261"/>
            <ac:picMk id="6" creationId="{4D11F3AE-C044-13F4-FE66-324B8B01FDFE}"/>
          </ac:picMkLst>
        </pc:picChg>
      </pc:sldChg>
      <pc:sldChg chg="addSp delSp modSp mod modTransition modAnim modNotes modNotesTx">
        <pc:chgData name="Tickle Ruth Elizabeth" userId="95b698ae-d9ed-4ae5-8858-7ae2e8b983e8" providerId="ADAL" clId="{FBD23082-DB4D-4F37-B173-A7C96DE496D6}" dt="2026-04-20T17:42:26.331" v="10777"/>
        <pc:sldMkLst>
          <pc:docMk/>
          <pc:sldMk cId="0" sldId="262"/>
        </pc:sldMkLst>
        <pc:spChg chg="mod">
          <ac:chgData name="Tickle Ruth Elizabeth" userId="95b698ae-d9ed-4ae5-8858-7ae2e8b983e8" providerId="ADAL" clId="{FBD23082-DB4D-4F37-B173-A7C96DE496D6}" dt="2026-04-18T14:56:30.028" v="10184" actId="122"/>
          <ac:spMkLst>
            <pc:docMk/>
            <pc:sldMk cId="0" sldId="262"/>
            <ac:spMk id="2" creationId="{01BDF55F-A229-50ED-312F-EAEA21AD17C5}"/>
          </ac:spMkLst>
        </pc:spChg>
        <pc:spChg chg="mod">
          <ac:chgData name="Tickle Ruth Elizabeth" userId="95b698ae-d9ed-4ae5-8858-7ae2e8b983e8" providerId="ADAL" clId="{FBD23082-DB4D-4F37-B173-A7C96DE496D6}" dt="2026-04-18T14:56:41.572" v="10185" actId="2711"/>
          <ac:spMkLst>
            <pc:docMk/>
            <pc:sldMk cId="0" sldId="262"/>
            <ac:spMk id="6" creationId="{2BBFEEBB-CD74-D533-1789-00B63702E0CE}"/>
          </ac:spMkLst>
        </pc:spChg>
        <pc:spChg chg="mod">
          <ac:chgData name="Tickle Ruth Elizabeth" userId="95b698ae-d9ed-4ae5-8858-7ae2e8b983e8" providerId="ADAL" clId="{FBD23082-DB4D-4F37-B173-A7C96DE496D6}" dt="2026-04-18T14:56:50.072" v="10186" actId="2711"/>
          <ac:spMkLst>
            <pc:docMk/>
            <pc:sldMk cId="0" sldId="262"/>
            <ac:spMk id="7" creationId="{5A44D9CE-C13A-4E14-118A-92A70F1FF60C}"/>
          </ac:spMkLst>
        </pc:spChg>
        <pc:picChg chg="add del mod">
          <ac:chgData name="Tickle Ruth Elizabeth" userId="95b698ae-d9ed-4ae5-8858-7ae2e8b983e8" providerId="ADAL" clId="{FBD23082-DB4D-4F37-B173-A7C96DE496D6}" dt="2026-04-20T17:35:14.230" v="10755"/>
          <ac:picMkLst>
            <pc:docMk/>
            <pc:sldMk cId="0" sldId="262"/>
            <ac:picMk id="12" creationId="{DF6E3AE0-9BA0-1ED8-F235-9EF2D6340D73}"/>
          </ac:picMkLst>
        </pc:picChg>
        <pc:picChg chg="add del mod ord">
          <ac:chgData name="Tickle Ruth Elizabeth" userId="95b698ae-d9ed-4ae5-8858-7ae2e8b983e8" providerId="ADAL" clId="{FBD23082-DB4D-4F37-B173-A7C96DE496D6}" dt="2026-04-20T17:36:06.705" v="10756"/>
          <ac:picMkLst>
            <pc:docMk/>
            <pc:sldMk cId="0" sldId="262"/>
            <ac:picMk id="15" creationId="{D24D683C-30CC-AF1A-F5E6-AD9ED3F1EDEE}"/>
          </ac:picMkLst>
        </pc:picChg>
        <pc:picChg chg="add del mod">
          <ac:chgData name="Tickle Ruth Elizabeth" userId="95b698ae-d9ed-4ae5-8858-7ae2e8b983e8" providerId="ADAL" clId="{FBD23082-DB4D-4F37-B173-A7C96DE496D6}" dt="2026-04-20T17:36:12.113" v="10758"/>
          <ac:picMkLst>
            <pc:docMk/>
            <pc:sldMk cId="0" sldId="262"/>
            <ac:picMk id="16" creationId="{0EDDF99E-3CB1-2486-3192-80316771661E}"/>
          </ac:picMkLst>
        </pc:picChg>
        <pc:picChg chg="add del mod ord">
          <ac:chgData name="Tickle Ruth Elizabeth" userId="95b698ae-d9ed-4ae5-8858-7ae2e8b983e8" providerId="ADAL" clId="{FBD23082-DB4D-4F37-B173-A7C96DE496D6}" dt="2026-04-20T17:36:33.352" v="10759"/>
          <ac:picMkLst>
            <pc:docMk/>
            <pc:sldMk cId="0" sldId="262"/>
            <ac:picMk id="19" creationId="{5E629C86-66DE-DC51-76DB-2215F5B282DD}"/>
          </ac:picMkLst>
        </pc:picChg>
        <pc:picChg chg="add del mod">
          <ac:chgData name="Tickle Ruth Elizabeth" userId="95b698ae-d9ed-4ae5-8858-7ae2e8b983e8" providerId="ADAL" clId="{FBD23082-DB4D-4F37-B173-A7C96DE496D6}" dt="2026-04-20T17:36:45.324" v="10761"/>
          <ac:picMkLst>
            <pc:docMk/>
            <pc:sldMk cId="0" sldId="262"/>
            <ac:picMk id="20" creationId="{F553B8A1-F013-6BF9-DBEA-669D15D42DFF}"/>
          </ac:picMkLst>
        </pc:picChg>
        <pc:picChg chg="add del mod ord">
          <ac:chgData name="Tickle Ruth Elizabeth" userId="95b698ae-d9ed-4ae5-8858-7ae2e8b983e8" providerId="ADAL" clId="{FBD23082-DB4D-4F37-B173-A7C96DE496D6}" dt="2026-04-20T17:37:05.421" v="10762"/>
          <ac:picMkLst>
            <pc:docMk/>
            <pc:sldMk cId="0" sldId="262"/>
            <ac:picMk id="23" creationId="{87B12990-EF2A-C059-44E5-901E8261BEC2}"/>
          </ac:picMkLst>
        </pc:picChg>
        <pc:picChg chg="add del mod">
          <ac:chgData name="Tickle Ruth Elizabeth" userId="95b698ae-d9ed-4ae5-8858-7ae2e8b983e8" providerId="ADAL" clId="{FBD23082-DB4D-4F37-B173-A7C96DE496D6}" dt="2026-04-20T17:37:10.344" v="10764"/>
          <ac:picMkLst>
            <pc:docMk/>
            <pc:sldMk cId="0" sldId="262"/>
            <ac:picMk id="24" creationId="{69DF0D5B-7067-DDBA-1460-C67BFC053222}"/>
          </ac:picMkLst>
        </pc:picChg>
        <pc:picChg chg="add del mod ord">
          <ac:chgData name="Tickle Ruth Elizabeth" userId="95b698ae-d9ed-4ae5-8858-7ae2e8b983e8" providerId="ADAL" clId="{FBD23082-DB4D-4F37-B173-A7C96DE496D6}" dt="2026-04-20T17:38:30.538" v="10765"/>
          <ac:picMkLst>
            <pc:docMk/>
            <pc:sldMk cId="0" sldId="262"/>
            <ac:picMk id="27" creationId="{50AE01AA-7D38-71B0-0B70-3747E773C9C9}"/>
          </ac:picMkLst>
        </pc:picChg>
        <pc:picChg chg="add del mod">
          <ac:chgData name="Tickle Ruth Elizabeth" userId="95b698ae-d9ed-4ae5-8858-7ae2e8b983e8" providerId="ADAL" clId="{FBD23082-DB4D-4F37-B173-A7C96DE496D6}" dt="2026-04-20T17:39:01.320" v="10767"/>
          <ac:picMkLst>
            <pc:docMk/>
            <pc:sldMk cId="0" sldId="262"/>
            <ac:picMk id="28" creationId="{7416D896-7C7B-019E-9117-74F023D9350E}"/>
          </ac:picMkLst>
        </pc:picChg>
        <pc:picChg chg="add del mod ord">
          <ac:chgData name="Tickle Ruth Elizabeth" userId="95b698ae-d9ed-4ae5-8858-7ae2e8b983e8" providerId="ADAL" clId="{FBD23082-DB4D-4F37-B173-A7C96DE496D6}" dt="2026-04-20T17:39:20.130" v="10768"/>
          <ac:picMkLst>
            <pc:docMk/>
            <pc:sldMk cId="0" sldId="262"/>
            <ac:picMk id="31" creationId="{BF82C825-16A0-EA25-F0F6-77DCC88F3E8F}"/>
          </ac:picMkLst>
        </pc:picChg>
        <pc:picChg chg="add del mod">
          <ac:chgData name="Tickle Ruth Elizabeth" userId="95b698ae-d9ed-4ae5-8858-7ae2e8b983e8" providerId="ADAL" clId="{FBD23082-DB4D-4F37-B173-A7C96DE496D6}" dt="2026-04-20T17:39:25.885" v="10770"/>
          <ac:picMkLst>
            <pc:docMk/>
            <pc:sldMk cId="0" sldId="262"/>
            <ac:picMk id="32" creationId="{9B1AF130-7A70-C0F7-5764-7FFD477B1B93}"/>
          </ac:picMkLst>
        </pc:picChg>
        <pc:picChg chg="add del mod ord">
          <ac:chgData name="Tickle Ruth Elizabeth" userId="95b698ae-d9ed-4ae5-8858-7ae2e8b983e8" providerId="ADAL" clId="{FBD23082-DB4D-4F37-B173-A7C96DE496D6}" dt="2026-04-20T17:39:49.202" v="10771"/>
          <ac:picMkLst>
            <pc:docMk/>
            <pc:sldMk cId="0" sldId="262"/>
            <ac:picMk id="35" creationId="{9997C9FD-A95F-0F66-6574-32F644E0EAD7}"/>
          </ac:picMkLst>
        </pc:picChg>
        <pc:picChg chg="add del mod">
          <ac:chgData name="Tickle Ruth Elizabeth" userId="95b698ae-d9ed-4ae5-8858-7ae2e8b983e8" providerId="ADAL" clId="{FBD23082-DB4D-4F37-B173-A7C96DE496D6}" dt="2026-04-20T17:40:29.441" v="10773"/>
          <ac:picMkLst>
            <pc:docMk/>
            <pc:sldMk cId="0" sldId="262"/>
            <ac:picMk id="36" creationId="{4A00A5CD-691B-5F43-18BE-1E67C5322C84}"/>
          </ac:picMkLst>
        </pc:picChg>
        <pc:picChg chg="add del mod ord">
          <ac:chgData name="Tickle Ruth Elizabeth" userId="95b698ae-d9ed-4ae5-8858-7ae2e8b983e8" providerId="ADAL" clId="{FBD23082-DB4D-4F37-B173-A7C96DE496D6}" dt="2026-04-20T17:40:51.983" v="10774"/>
          <ac:picMkLst>
            <pc:docMk/>
            <pc:sldMk cId="0" sldId="262"/>
            <ac:picMk id="39" creationId="{E941E3CE-DDD1-37BA-8B16-DE33530338E5}"/>
          </ac:picMkLst>
        </pc:picChg>
        <pc:picChg chg="add del mod">
          <ac:chgData name="Tickle Ruth Elizabeth" userId="95b698ae-d9ed-4ae5-8858-7ae2e8b983e8" providerId="ADAL" clId="{FBD23082-DB4D-4F37-B173-A7C96DE496D6}" dt="2026-04-20T17:40:54.814" v="10776"/>
          <ac:picMkLst>
            <pc:docMk/>
            <pc:sldMk cId="0" sldId="262"/>
            <ac:picMk id="40" creationId="{9FB4B8AC-0BB0-2A1D-B5A8-169DC7655C59}"/>
          </ac:picMkLst>
        </pc:picChg>
        <pc:picChg chg="add del mod ord">
          <ac:chgData name="Tickle Ruth Elizabeth" userId="95b698ae-d9ed-4ae5-8858-7ae2e8b983e8" providerId="ADAL" clId="{FBD23082-DB4D-4F37-B173-A7C96DE496D6}" dt="2026-04-20T17:42:26.331" v="10777"/>
          <ac:picMkLst>
            <pc:docMk/>
            <pc:sldMk cId="0" sldId="262"/>
            <ac:picMk id="43" creationId="{93BE6BD7-1AAE-0DF1-0F98-AA83AE3003F7}"/>
          </ac:picMkLst>
        </pc:picChg>
        <pc:picChg chg="add mod">
          <ac:chgData name="Tickle Ruth Elizabeth" userId="95b698ae-d9ed-4ae5-8858-7ae2e8b983e8" providerId="ADAL" clId="{FBD23082-DB4D-4F37-B173-A7C96DE496D6}" dt="2026-04-20T17:42:26.331" v="10777"/>
          <ac:picMkLst>
            <pc:docMk/>
            <pc:sldMk cId="0" sldId="262"/>
            <ac:picMk id="44" creationId="{49DA3FAA-B978-F4AE-C7DE-0C34D7DDA8DB}"/>
          </ac:picMkLst>
        </pc:picChg>
      </pc:sldChg>
      <pc:sldChg chg="addSp modSp mod modTransition modNotes modNotesTx">
        <pc:chgData name="Tickle Ruth Elizabeth" userId="95b698ae-d9ed-4ae5-8858-7ae2e8b983e8" providerId="ADAL" clId="{FBD23082-DB4D-4F37-B173-A7C96DE496D6}" dt="2026-04-20T17:45:03.310" v="10778"/>
        <pc:sldMkLst>
          <pc:docMk/>
          <pc:sldMk cId="0" sldId="263"/>
        </pc:sldMkLst>
        <pc:spChg chg="mod">
          <ac:chgData name="Tickle Ruth Elizabeth" userId="95b698ae-d9ed-4ae5-8858-7ae2e8b983e8" providerId="ADAL" clId="{FBD23082-DB4D-4F37-B173-A7C96DE496D6}" dt="2026-04-18T14:57:15.865" v="10189" actId="122"/>
          <ac:spMkLst>
            <pc:docMk/>
            <pc:sldMk cId="0" sldId="263"/>
            <ac:spMk id="2" creationId="{34A7B86E-24FC-F5D4-309F-8627487270BA}"/>
          </ac:spMkLst>
        </pc:spChg>
        <pc:spChg chg="mod">
          <ac:chgData name="Tickle Ruth Elizabeth" userId="95b698ae-d9ed-4ae5-8858-7ae2e8b983e8" providerId="ADAL" clId="{FBD23082-DB4D-4F37-B173-A7C96DE496D6}" dt="2026-04-18T14:57:25.207" v="10190" actId="2711"/>
          <ac:spMkLst>
            <pc:docMk/>
            <pc:sldMk cId="0" sldId="263"/>
            <ac:spMk id="4" creationId="{DC614B11-5A80-F5E3-B74B-2381BA53CCF5}"/>
          </ac:spMkLst>
        </pc:spChg>
        <pc:spChg chg="mod">
          <ac:chgData name="Tickle Ruth Elizabeth" userId="95b698ae-d9ed-4ae5-8858-7ae2e8b983e8" providerId="ADAL" clId="{FBD23082-DB4D-4F37-B173-A7C96DE496D6}" dt="2026-04-18T14:57:32.544" v="10191" actId="2711"/>
          <ac:spMkLst>
            <pc:docMk/>
            <pc:sldMk cId="0" sldId="263"/>
            <ac:spMk id="6" creationId="{989ACEF1-0EF7-F1D1-BE91-2E91A0AC496A}"/>
          </ac:spMkLst>
        </pc:spChg>
        <pc:spChg chg="mod">
          <ac:chgData name="Tickle Ruth Elizabeth" userId="95b698ae-d9ed-4ae5-8858-7ae2e8b983e8" providerId="ADAL" clId="{FBD23082-DB4D-4F37-B173-A7C96DE496D6}" dt="2026-04-18T14:57:40.785" v="10192" actId="2711"/>
          <ac:spMkLst>
            <pc:docMk/>
            <pc:sldMk cId="0" sldId="263"/>
            <ac:spMk id="8" creationId="{F252B01E-03F3-C056-60E0-BE215FFD8C0D}"/>
          </ac:spMkLst>
        </pc:spChg>
        <pc:picChg chg="add mod">
          <ac:chgData name="Tickle Ruth Elizabeth" userId="95b698ae-d9ed-4ae5-8858-7ae2e8b983e8" providerId="ADAL" clId="{FBD23082-DB4D-4F37-B173-A7C96DE496D6}" dt="2026-04-20T17:45:03.310" v="10778"/>
          <ac:picMkLst>
            <pc:docMk/>
            <pc:sldMk cId="0" sldId="263"/>
            <ac:picMk id="12" creationId="{5919A56E-08DB-3978-8C97-EA15F456DAC8}"/>
          </ac:picMkLst>
        </pc:picChg>
      </pc:sldChg>
      <pc:sldChg chg="addSp modSp mod modTransition modNotes modNotesTx">
        <pc:chgData name="Tickle Ruth Elizabeth" userId="95b698ae-d9ed-4ae5-8858-7ae2e8b983e8" providerId="ADAL" clId="{FBD23082-DB4D-4F37-B173-A7C96DE496D6}" dt="2026-04-20T17:53:04.599" v="10794"/>
        <pc:sldMkLst>
          <pc:docMk/>
          <pc:sldMk cId="0" sldId="264"/>
        </pc:sldMkLst>
        <pc:spChg chg="mod">
          <ac:chgData name="Tickle Ruth Elizabeth" userId="95b698ae-d9ed-4ae5-8858-7ae2e8b983e8" providerId="ADAL" clId="{FBD23082-DB4D-4F37-B173-A7C96DE496D6}" dt="2026-04-18T14:59:50.508" v="10205" actId="2711"/>
          <ac:spMkLst>
            <pc:docMk/>
            <pc:sldMk cId="0" sldId="264"/>
            <ac:spMk id="2" creationId="{CAEE4DD5-1F85-1C01-23D4-4AFC1D59DADA}"/>
          </ac:spMkLst>
        </pc:spChg>
        <pc:picChg chg="add mod">
          <ac:chgData name="Tickle Ruth Elizabeth" userId="95b698ae-d9ed-4ae5-8858-7ae2e8b983e8" providerId="ADAL" clId="{FBD23082-DB4D-4F37-B173-A7C96DE496D6}" dt="2026-04-20T17:53:04.599" v="10794"/>
          <ac:picMkLst>
            <pc:docMk/>
            <pc:sldMk cId="0" sldId="264"/>
            <ac:picMk id="5" creationId="{3EABA18E-0B06-60F7-0ED2-D0861A704525}"/>
          </ac:picMkLst>
        </pc:picChg>
      </pc:sldChg>
      <pc:sldChg chg="addSp modSp mod modTransition modNotes modNotesTx">
        <pc:chgData name="Tickle Ruth Elizabeth" userId="95b698ae-d9ed-4ae5-8858-7ae2e8b983e8" providerId="ADAL" clId="{FBD23082-DB4D-4F37-B173-A7C96DE496D6}" dt="2026-04-20T17:47:03.204" v="10779"/>
        <pc:sldMkLst>
          <pc:docMk/>
          <pc:sldMk cId="0" sldId="265"/>
        </pc:sldMkLst>
        <pc:spChg chg="mod">
          <ac:chgData name="Tickle Ruth Elizabeth" userId="95b698ae-d9ed-4ae5-8858-7ae2e8b983e8" providerId="ADAL" clId="{FBD23082-DB4D-4F37-B173-A7C96DE496D6}" dt="2026-04-18T14:58:06.924" v="10195" actId="122"/>
          <ac:spMkLst>
            <pc:docMk/>
            <pc:sldMk cId="0" sldId="265"/>
            <ac:spMk id="2" creationId="{305F267F-7297-E352-AE9F-7629BF03E33D}"/>
          </ac:spMkLst>
        </pc:spChg>
        <pc:spChg chg="mod">
          <ac:chgData name="Tickle Ruth Elizabeth" userId="95b698ae-d9ed-4ae5-8858-7ae2e8b983e8" providerId="ADAL" clId="{FBD23082-DB4D-4F37-B173-A7C96DE496D6}" dt="2026-04-18T14:58:16.173" v="10196" actId="2711"/>
          <ac:spMkLst>
            <pc:docMk/>
            <pc:sldMk cId="0" sldId="265"/>
            <ac:spMk id="3" creationId="{9442369F-F0EF-E745-6529-EB71BC2401D7}"/>
          </ac:spMkLst>
        </pc:spChg>
        <pc:picChg chg="add mod">
          <ac:chgData name="Tickle Ruth Elizabeth" userId="95b698ae-d9ed-4ae5-8858-7ae2e8b983e8" providerId="ADAL" clId="{FBD23082-DB4D-4F37-B173-A7C96DE496D6}" dt="2026-04-20T17:47:03.204" v="10779"/>
          <ac:picMkLst>
            <pc:docMk/>
            <pc:sldMk cId="0" sldId="265"/>
            <ac:picMk id="6" creationId="{04BA6262-3323-2C45-9207-69CE779ACB5A}"/>
          </ac:picMkLst>
        </pc:picChg>
      </pc:sldChg>
      <pc:sldChg chg="addSp delSp modSp mod modTransition modAnim modNotes modNotesTx">
        <pc:chgData name="Tickle Ruth Elizabeth" userId="95b698ae-d9ed-4ae5-8858-7ae2e8b983e8" providerId="ADAL" clId="{FBD23082-DB4D-4F37-B173-A7C96DE496D6}" dt="2026-04-20T17:50:39.266" v="10789"/>
        <pc:sldMkLst>
          <pc:docMk/>
          <pc:sldMk cId="0" sldId="266"/>
        </pc:sldMkLst>
        <pc:spChg chg="mod">
          <ac:chgData name="Tickle Ruth Elizabeth" userId="95b698ae-d9ed-4ae5-8858-7ae2e8b983e8" providerId="ADAL" clId="{FBD23082-DB4D-4F37-B173-A7C96DE496D6}" dt="2026-04-18T14:58:51.642" v="10200" actId="122"/>
          <ac:spMkLst>
            <pc:docMk/>
            <pc:sldMk cId="0" sldId="266"/>
            <ac:spMk id="2" creationId="{0DD8C743-1095-3C04-3A67-294C812B0DF0}"/>
          </ac:spMkLst>
        </pc:spChg>
        <pc:spChg chg="mod">
          <ac:chgData name="Tickle Ruth Elizabeth" userId="95b698ae-d9ed-4ae5-8858-7ae2e8b983e8" providerId="ADAL" clId="{FBD23082-DB4D-4F37-B173-A7C96DE496D6}" dt="2026-04-18T15:09:26.247" v="10727" actId="313"/>
          <ac:spMkLst>
            <pc:docMk/>
            <pc:sldMk cId="0" sldId="266"/>
            <ac:spMk id="3" creationId="{23673060-9992-060B-ECA0-20B00CC4ECFD}"/>
          </ac:spMkLst>
        </pc:spChg>
        <pc:picChg chg="add del mod">
          <ac:chgData name="Tickle Ruth Elizabeth" userId="95b698ae-d9ed-4ae5-8858-7ae2e8b983e8" providerId="ADAL" clId="{FBD23082-DB4D-4F37-B173-A7C96DE496D6}" dt="2026-04-20T17:47:54.653" v="10782"/>
          <ac:picMkLst>
            <pc:docMk/>
            <pc:sldMk cId="0" sldId="266"/>
            <ac:picMk id="6" creationId="{D711A700-CABA-6B15-9795-AF77F89F067C}"/>
          </ac:picMkLst>
        </pc:picChg>
        <pc:picChg chg="add del mod ord">
          <ac:chgData name="Tickle Ruth Elizabeth" userId="95b698ae-d9ed-4ae5-8858-7ae2e8b983e8" providerId="ADAL" clId="{FBD23082-DB4D-4F37-B173-A7C96DE496D6}" dt="2026-04-20T17:48:23.047" v="10783"/>
          <ac:picMkLst>
            <pc:docMk/>
            <pc:sldMk cId="0" sldId="266"/>
            <ac:picMk id="9" creationId="{8DAABED8-22BF-A3A3-5D35-72E78201E9E0}"/>
          </ac:picMkLst>
        </pc:picChg>
        <pc:picChg chg="add del mod">
          <ac:chgData name="Tickle Ruth Elizabeth" userId="95b698ae-d9ed-4ae5-8858-7ae2e8b983e8" providerId="ADAL" clId="{FBD23082-DB4D-4F37-B173-A7C96DE496D6}" dt="2026-04-20T17:48:26.419" v="10785"/>
          <ac:picMkLst>
            <pc:docMk/>
            <pc:sldMk cId="0" sldId="266"/>
            <ac:picMk id="10" creationId="{C6D4C779-7DE1-4D69-BB64-A8F7DA7A8897}"/>
          </ac:picMkLst>
        </pc:picChg>
        <pc:picChg chg="add del mod ord">
          <ac:chgData name="Tickle Ruth Elizabeth" userId="95b698ae-d9ed-4ae5-8858-7ae2e8b983e8" providerId="ADAL" clId="{FBD23082-DB4D-4F37-B173-A7C96DE496D6}" dt="2026-04-20T17:48:42.339" v="10786"/>
          <ac:picMkLst>
            <pc:docMk/>
            <pc:sldMk cId="0" sldId="266"/>
            <ac:picMk id="13" creationId="{89E20A99-BF95-EA7D-749C-0A034DE27C1A}"/>
          </ac:picMkLst>
        </pc:picChg>
        <pc:picChg chg="add del mod">
          <ac:chgData name="Tickle Ruth Elizabeth" userId="95b698ae-d9ed-4ae5-8858-7ae2e8b983e8" providerId="ADAL" clId="{FBD23082-DB4D-4F37-B173-A7C96DE496D6}" dt="2026-04-20T17:48:46.267" v="10788"/>
          <ac:picMkLst>
            <pc:docMk/>
            <pc:sldMk cId="0" sldId="266"/>
            <ac:picMk id="14" creationId="{26D5BC01-D924-3310-5D34-A3EA16878E01}"/>
          </ac:picMkLst>
        </pc:picChg>
        <pc:picChg chg="add del mod ord">
          <ac:chgData name="Tickle Ruth Elizabeth" userId="95b698ae-d9ed-4ae5-8858-7ae2e8b983e8" providerId="ADAL" clId="{FBD23082-DB4D-4F37-B173-A7C96DE496D6}" dt="2026-04-20T17:50:39.266" v="10789"/>
          <ac:picMkLst>
            <pc:docMk/>
            <pc:sldMk cId="0" sldId="266"/>
            <ac:picMk id="17" creationId="{ECAED4E8-CB5F-F7DE-6698-AC0B54B58555}"/>
          </ac:picMkLst>
        </pc:picChg>
        <pc:picChg chg="add mod">
          <ac:chgData name="Tickle Ruth Elizabeth" userId="95b698ae-d9ed-4ae5-8858-7ae2e8b983e8" providerId="ADAL" clId="{FBD23082-DB4D-4F37-B173-A7C96DE496D6}" dt="2026-04-20T17:50:39.266" v="10789"/>
          <ac:picMkLst>
            <pc:docMk/>
            <pc:sldMk cId="0" sldId="266"/>
            <ac:picMk id="18" creationId="{C3A3FE66-603C-CD37-4364-76A5E791E736}"/>
          </ac:picMkLst>
        </pc:picChg>
      </pc:sldChg>
      <pc:sldChg chg="addSp delSp modSp mod modTransition modAnim modNotes modNotesTx">
        <pc:chgData name="Tickle Ruth Elizabeth" userId="95b698ae-d9ed-4ae5-8858-7ae2e8b983e8" providerId="ADAL" clId="{FBD23082-DB4D-4F37-B173-A7C96DE496D6}" dt="2026-04-20T17:52:44.857" v="10793"/>
        <pc:sldMkLst>
          <pc:docMk/>
          <pc:sldMk cId="0" sldId="267"/>
        </pc:sldMkLst>
        <pc:spChg chg="mod">
          <ac:chgData name="Tickle Ruth Elizabeth" userId="95b698ae-d9ed-4ae5-8858-7ae2e8b983e8" providerId="ADAL" clId="{FBD23082-DB4D-4F37-B173-A7C96DE496D6}" dt="2026-04-18T14:59:24.993" v="10203" actId="2711"/>
          <ac:spMkLst>
            <pc:docMk/>
            <pc:sldMk cId="0" sldId="267"/>
            <ac:spMk id="2" creationId="{4E49DC4F-785B-5F6E-2CA1-E864689B9FBE}"/>
          </ac:spMkLst>
        </pc:spChg>
        <pc:picChg chg="add del mod">
          <ac:chgData name="Tickle Ruth Elizabeth" userId="95b698ae-d9ed-4ae5-8858-7ae2e8b983e8" providerId="ADAL" clId="{FBD23082-DB4D-4F37-B173-A7C96DE496D6}" dt="2026-04-20T17:51:31.559" v="10792"/>
          <ac:picMkLst>
            <pc:docMk/>
            <pc:sldMk cId="0" sldId="267"/>
            <ac:picMk id="6" creationId="{015D2C22-D075-BA93-A22F-86972C56AB31}"/>
          </ac:picMkLst>
        </pc:picChg>
        <pc:picChg chg="add del mod ord">
          <ac:chgData name="Tickle Ruth Elizabeth" userId="95b698ae-d9ed-4ae5-8858-7ae2e8b983e8" providerId="ADAL" clId="{FBD23082-DB4D-4F37-B173-A7C96DE496D6}" dt="2026-04-20T17:52:44.857" v="10793"/>
          <ac:picMkLst>
            <pc:docMk/>
            <pc:sldMk cId="0" sldId="267"/>
            <ac:picMk id="9" creationId="{72E8FDD4-8447-3FE0-C15A-2854C76AB297}"/>
          </ac:picMkLst>
        </pc:picChg>
        <pc:picChg chg="add mod">
          <ac:chgData name="Tickle Ruth Elizabeth" userId="95b698ae-d9ed-4ae5-8858-7ae2e8b983e8" providerId="ADAL" clId="{FBD23082-DB4D-4F37-B173-A7C96DE496D6}" dt="2026-04-20T17:52:44.857" v="10793"/>
          <ac:picMkLst>
            <pc:docMk/>
            <pc:sldMk cId="0" sldId="267"/>
            <ac:picMk id="10" creationId="{4C5E239E-F2E9-D1AC-E9A8-A50D5EF83AE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7FE8D09-746F-4AFB-0C91-7B2F28B0E808}"/>
              </a:ext>
            </a:extLst>
          </p:cNvPr>
          <p:cNvSpPr txBox="1">
            <a:spLocks noGrp="1"/>
          </p:cNvSpPr>
          <p:nvPr>
            <p:ph type="hdr" sz="quarter"/>
          </p:nvPr>
        </p:nvSpPr>
        <p:spPr>
          <a:xfrm>
            <a:off x="0" y="1"/>
            <a:ext cx="2945659" cy="49805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dirty="0"/>
          </a:p>
        </p:txBody>
      </p:sp>
      <p:sp>
        <p:nvSpPr>
          <p:cNvPr id="3" name="Date Placeholder 2">
            <a:extLst>
              <a:ext uri="{FF2B5EF4-FFF2-40B4-BE49-F238E27FC236}">
                <a16:creationId xmlns:a16="http://schemas.microsoft.com/office/drawing/2014/main" id="{C0D13B75-719B-1FE6-53D7-1EBE41424D25}"/>
              </a:ext>
            </a:extLst>
          </p:cNvPr>
          <p:cNvSpPr txBox="1">
            <a:spLocks noGrp="1"/>
          </p:cNvSpPr>
          <p:nvPr>
            <p:ph type="dt" idx="1"/>
          </p:nvPr>
        </p:nvSpPr>
        <p:spPr>
          <a:xfrm>
            <a:off x="3850438" y="1"/>
            <a:ext cx="2945659" cy="49805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E151A5A-FDBA-4A30-B88E-50FFF140999B}" type="datetime1">
              <a:rPr lang="en-GB"/>
              <a:pPr lvl="0"/>
              <a:t>20/04/2026</a:t>
            </a:fld>
            <a:endParaRPr lang="en-GB" dirty="0"/>
          </a:p>
        </p:txBody>
      </p:sp>
      <p:sp>
        <p:nvSpPr>
          <p:cNvPr id="4" name="Slide Image Placeholder 3">
            <a:extLst>
              <a:ext uri="{FF2B5EF4-FFF2-40B4-BE49-F238E27FC236}">
                <a16:creationId xmlns:a16="http://schemas.microsoft.com/office/drawing/2014/main" id="{093E4776-70D2-EC71-5373-2A313FA90A92}"/>
              </a:ext>
            </a:extLst>
          </p:cNvPr>
          <p:cNvSpPr>
            <a:spLocks noGrp="1" noRot="1" noChangeAspect="1"/>
          </p:cNvSpPr>
          <p:nvPr>
            <p:ph type="sldImg" idx="2"/>
          </p:nvPr>
        </p:nvSpPr>
        <p:spPr>
          <a:xfrm>
            <a:off x="422275" y="1241425"/>
            <a:ext cx="5953125" cy="3349625"/>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4D56CC0-1306-C2B6-B4FF-474D09EF3467}"/>
              </a:ext>
            </a:extLst>
          </p:cNvPr>
          <p:cNvSpPr txBox="1">
            <a:spLocks noGrp="1"/>
          </p:cNvSpPr>
          <p:nvPr>
            <p:ph type="body" sz="quarter" idx="3"/>
          </p:nvPr>
        </p:nvSpPr>
        <p:spPr>
          <a:xfrm>
            <a:off x="679768" y="4777193"/>
            <a:ext cx="5438140" cy="3908614"/>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0D25CAC-85B4-0B11-A754-CD2302F70742}"/>
              </a:ext>
            </a:extLst>
          </p:cNvPr>
          <p:cNvSpPr txBox="1">
            <a:spLocks noGrp="1"/>
          </p:cNvSpPr>
          <p:nvPr>
            <p:ph type="ftr" sz="quarter" idx="4"/>
          </p:nvPr>
        </p:nvSpPr>
        <p:spPr>
          <a:xfrm>
            <a:off x="0" y="9428578"/>
            <a:ext cx="2945659" cy="498059"/>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dirty="0"/>
          </a:p>
        </p:txBody>
      </p:sp>
      <p:sp>
        <p:nvSpPr>
          <p:cNvPr id="7" name="Slide Number Placeholder 6">
            <a:extLst>
              <a:ext uri="{FF2B5EF4-FFF2-40B4-BE49-F238E27FC236}">
                <a16:creationId xmlns:a16="http://schemas.microsoft.com/office/drawing/2014/main" id="{713DF81B-76CF-B13F-9128-A04770604862}"/>
              </a:ext>
            </a:extLst>
          </p:cNvPr>
          <p:cNvSpPr txBox="1">
            <a:spLocks noGrp="1"/>
          </p:cNvSpPr>
          <p:nvPr>
            <p:ph type="sldNum" sz="quarter" idx="5"/>
          </p:nvPr>
        </p:nvSpPr>
        <p:spPr>
          <a:xfrm>
            <a:off x="3850438" y="9428578"/>
            <a:ext cx="2945659" cy="498059"/>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81369E5-C3A0-4B6B-9A7F-33773CD80D12}" type="slidenum">
              <a:t>‹#›</a:t>
            </a:fld>
            <a:endParaRPr lang="en-GB" dirty="0"/>
          </a:p>
        </p:txBody>
      </p:sp>
    </p:spTree>
    <p:extLst>
      <p:ext uri="{BB962C8B-B14F-4D97-AF65-F5344CB8AC3E}">
        <p14:creationId xmlns:p14="http://schemas.microsoft.com/office/powerpoint/2010/main" val="81185647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BF23B3-CB63-B84A-428E-A0542F83752A}"/>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0F8FF098-450A-E516-871A-5F417DC18B5A}"/>
              </a:ext>
            </a:extLst>
          </p:cNvPr>
          <p:cNvSpPr txBox="1">
            <a:spLocks noGrp="1"/>
          </p:cNvSpPr>
          <p:nvPr>
            <p:ph type="body" sz="quarter" idx="1"/>
          </p:nvPr>
        </p:nvSpPr>
        <p:spPr/>
        <p:txBody>
          <a:bodyPr/>
          <a:lstStyle/>
          <a:p>
            <a:pPr lvl="0"/>
            <a:endParaRPr lang="en-GB" dirty="0">
              <a:latin typeface="Segoe UI" pitchFamily="34"/>
            </a:endParaRPr>
          </a:p>
          <a:p>
            <a:pPr lvl="0"/>
            <a:r>
              <a:rPr lang="en-GB" dirty="0">
                <a:latin typeface="Arial" panose="020B0604020202020204" pitchFamily="34" charset="0"/>
                <a:cs typeface="Arial" panose="020B0604020202020204" pitchFamily="34" charset="0"/>
              </a:rPr>
              <a:t>Firearms-enabled violence often attracts immediate attention because of its seriousness and the fear it generates. However, the literature consistently cautions against viewing firearms violence as a discrete or isolated problem.</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Scholars such as Squires (2014) and Hobbs (2013) argue that firearms-enabled harm is best understood as one manifestation of broader, socially embedded organised crime dynamics rather than an independent crime type.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This presentation therefore examines firearms-enabled violence as a contemporary policing challenge shaped by organised crime systems. The focus is not on how firearms offences can be suppressed in the short-term, but on why firearms-enabled harm persists despite sustained enforcement and disruption activity.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This analysis culminates in a small number of leadership recommendations presented later, which focus on governing firearms-enabled harm more effectively within adaptive organised crime systems. </a:t>
            </a:r>
          </a:p>
          <a:p>
            <a:pPr lvl="0"/>
            <a:endParaRPr lang="en-GB" dirty="0">
              <a:latin typeface="Arial" panose="020B0604020202020204" pitchFamily="34" charset="0"/>
              <a:cs typeface="Arial" panose="020B0604020202020204" pitchFamily="34" charset="0"/>
            </a:endParaRPr>
          </a:p>
          <a:p>
            <a:pPr lvl="0"/>
            <a:endParaRPr lang="en-GB" dirty="0">
              <a:latin typeface="Segoe UI" pitchFamily="34"/>
            </a:endParaRPr>
          </a:p>
        </p:txBody>
      </p:sp>
      <p:sp>
        <p:nvSpPr>
          <p:cNvPr id="4" name="Slide Number Placeholder 3">
            <a:extLst>
              <a:ext uri="{FF2B5EF4-FFF2-40B4-BE49-F238E27FC236}">
                <a16:creationId xmlns:a16="http://schemas.microsoft.com/office/drawing/2014/main" id="{CA06DA13-E120-6B9E-2D21-B987BF63498D}"/>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EA4693-EF2E-424B-B1F8-B8F31B4BB7A1}" type="slidenum">
              <a:t>1</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974B0D-5D0F-5F75-DA71-B218DCB99140}"/>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F56CD4D2-DAFA-9BA6-84CE-2FA2589A9F00}"/>
              </a:ext>
            </a:extLst>
          </p:cNvPr>
          <p:cNvSpPr txBox="1">
            <a:spLocks noGrp="1"/>
          </p:cNvSpPr>
          <p:nvPr>
            <p:ph type="body" sz="quarter" idx="1"/>
          </p:nvPr>
        </p:nvSpPr>
        <p:spPr/>
        <p:txBody>
          <a:bodyPr/>
          <a:lstStyle/>
          <a:p>
            <a:pPr lvl="0"/>
            <a:endParaRPr lang="en-GB" dirty="0"/>
          </a:p>
          <a:p>
            <a:pPr lvl="0"/>
            <a:r>
              <a:rPr lang="en-GB" dirty="0">
                <a:latin typeface="Arial" panose="020B0604020202020204" pitchFamily="34" charset="0"/>
                <a:cs typeface="Arial" panose="020B0604020202020204" pitchFamily="34" charset="0"/>
              </a:rPr>
              <a:t>This slide sets out the analytical lens throughout the presentation. It brings together four interconnected elements; firearms, organised crime groups, policing systems and legitimacy.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Squires (2014) highlights the symbolic and communicative role of firearms within organised crime, showing how firearms function as strategic resources used to assert authority and generate fear, rather than simply as weapons.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From a systems perspective, serious violence is widely conceptualised as a complex, or “wicked” problem that adapts to linear intervention rather than resolving through it (Rittel and Webber, 1973; Chapman, 2002).</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This lens allows firearms-enabled harm to be examined as the product of interaction between criminal adaptation and policing systems. The analysis that follows focuses on how this adaptive imbalance sustains harm over time. </a:t>
            </a:r>
          </a:p>
        </p:txBody>
      </p:sp>
      <p:sp>
        <p:nvSpPr>
          <p:cNvPr id="4" name="Slide Number Placeholder 3">
            <a:extLst>
              <a:ext uri="{FF2B5EF4-FFF2-40B4-BE49-F238E27FC236}">
                <a16:creationId xmlns:a16="http://schemas.microsoft.com/office/drawing/2014/main" id="{456EF13B-BA67-2B2A-8318-2B1F5C53F930}"/>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D5DC88-26EB-4490-8E4A-CA1B4F856003}" type="slidenum">
              <a:t>2</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EFA7F6-4606-68E6-144B-F301E2B9EBD9}"/>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B96F81DB-E60C-DA68-65B1-291FA3E4D832}"/>
              </a:ext>
            </a:extLst>
          </p:cNvPr>
          <p:cNvSpPr txBox="1">
            <a:spLocks noGrp="1"/>
          </p:cNvSpPr>
          <p:nvPr>
            <p:ph type="body" sz="quarter" idx="1"/>
          </p:nvPr>
        </p:nvSpPr>
        <p:spPr/>
        <p:txBody>
          <a:bodyPr/>
          <a:lstStyle/>
          <a:p>
            <a:pPr lvl="0" fontAlgn="t">
              <a:lnSpc>
                <a:spcPts val="1500"/>
              </a:lnSpc>
            </a:pPr>
            <a:endParaRPr lang="en-GB" dirty="0">
              <a:latin typeface="Segoe UI" pitchFamily="34"/>
            </a:endParaRPr>
          </a:p>
          <a:p>
            <a:pPr lvl="0" fontAlgn="t">
              <a:lnSpc>
                <a:spcPts val="1500"/>
              </a:lnSpc>
            </a:pPr>
            <a:r>
              <a:rPr lang="en-GB" dirty="0">
                <a:latin typeface="Arial" panose="020B0604020202020204" pitchFamily="34" charset="0"/>
                <a:cs typeface="Arial" panose="020B0604020202020204" pitchFamily="34" charset="0"/>
              </a:rPr>
              <a:t>This slide draws on a core insight from the organised crime literature that enforcement activity frequently alters individual actors but rarely dismantles the systems through which organised crime persists. </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Hobbs (2013) and von Lampe (2016) demonstrate that organised crime is sustained through relationships, reputation, and informal governance rather than fixed or hierarchical organisational structures. Densley and Pyrooz (2019) similarly emphasise the relational and networked foundations of organised criminal resilience, showing how groups adapt through social ties rather than formal command models. </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The implication is that arrest-led disruption may remove individuals or temporarily destabilise groups, but it often leaves underlying social, economic and territorial conditions intact. These conditions support regeneration and re-embedding over time, even following apparent enforcement success (Hobbs, 2013). </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This has direct relevance for firearms-enabled violence. Firearms capability does not disappear following disruption; instead it adapts and re-emerges within the same embedded systems. This helps explain why harm persists despite repeated policing intervention, even where tactical outcomes appear effective. </a:t>
            </a:r>
          </a:p>
        </p:txBody>
      </p:sp>
      <p:sp>
        <p:nvSpPr>
          <p:cNvPr id="4" name="Slide Number Placeholder 3">
            <a:extLst>
              <a:ext uri="{FF2B5EF4-FFF2-40B4-BE49-F238E27FC236}">
                <a16:creationId xmlns:a16="http://schemas.microsoft.com/office/drawing/2014/main" id="{6EA14597-5564-EE5A-44DB-161937AE7835}"/>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E08178-215B-42E3-8417-550307B6F3E3}" type="slidenum">
              <a:t>3</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0A2576-1779-4EF9-AF32-9DF8FAAA5636}"/>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C034838B-2D95-6B74-4BD7-9DB11348A1E2}"/>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Firearms‑enabled violence is distinctive not because it is common, but because it </a:t>
            </a:r>
            <a:r>
              <a:rPr lang="en-GB" b="1" i="0" dirty="0">
                <a:effectLst/>
                <a:latin typeface="Arial" panose="020B0604020202020204" pitchFamily="34" charset="0"/>
                <a:cs typeface="Arial" panose="020B0604020202020204" pitchFamily="34" charset="0"/>
              </a:rPr>
              <a:t>amplifies harm beyond the incident itself</a:t>
            </a:r>
            <a:r>
              <a:rPr lang="en-GB" b="0" i="0" dirty="0">
                <a:effectLst/>
                <a:latin typeface="Arial" panose="020B0604020202020204" pitchFamily="34" charset="0"/>
                <a:cs typeface="Arial" panose="020B0604020202020204" pitchFamily="34" charset="0"/>
              </a:rPr>
              <a:t>.</a:t>
            </a:r>
          </a:p>
          <a:p>
            <a:pPr fontAlgn="t">
              <a:lnSpc>
                <a:spcPts val="1500"/>
              </a:lnSpc>
              <a:buNone/>
            </a:pPr>
            <a:r>
              <a:rPr lang="en-GB" b="0" i="0" dirty="0">
                <a:effectLst/>
                <a:latin typeface="Arial" panose="020B0604020202020204" pitchFamily="34" charset="0"/>
                <a:cs typeface="Arial" panose="020B0604020202020204" pitchFamily="34" charset="0"/>
              </a:rPr>
              <a:t>As Squires (2014) and Hobbs (2013) show, firearms carry symbolic meaning within organised crime, shaping authority, compliance and reputation. The presence of firearms therefore matters as much as their use.</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The practical consequence is disproportionate harm. Even limited firearms incidents can generate fear, social silencing and reduced cooperation, particularly in communities already characterised by low trust (Squires, 2014; Goldstein, 2017; Bottoms and Tankebe, 2012).</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Innes’ (2004) signal crimes framework explains why firearms incidents exert a disproportionate influence on perceived safety and legitimacy regardless of frequency. This helps explain why reductions in recorded incidents alone are a poor proxy for harm reduction in firearms‑enabled organised crime contexts (Squires, 2014).</a:t>
            </a:r>
          </a:p>
          <a:p>
            <a:pPr lvl="0"/>
            <a:endParaRPr lang="en-GB" dirty="0"/>
          </a:p>
        </p:txBody>
      </p:sp>
      <p:sp>
        <p:nvSpPr>
          <p:cNvPr id="4" name="Slide Number Placeholder 3">
            <a:extLst>
              <a:ext uri="{FF2B5EF4-FFF2-40B4-BE49-F238E27FC236}">
                <a16:creationId xmlns:a16="http://schemas.microsoft.com/office/drawing/2014/main" id="{FD11D3E3-35F3-A5D1-CF68-FC834DA31047}"/>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A586F3-2991-4B9E-AEF6-4501EEBDC1F6}" type="slidenum">
              <a:t>4</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676AC9-0919-05D9-0A79-9CE794C6D4BD}"/>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02B84294-F2D7-11EB-633A-CA71CA51C6A1}"/>
              </a:ext>
            </a:extLst>
          </p:cNvPr>
          <p:cNvSpPr txBox="1">
            <a:spLocks noGrp="1"/>
          </p:cNvSpPr>
          <p:nvPr>
            <p:ph type="body" sz="quarter" idx="1"/>
          </p:nvPr>
        </p:nvSpPr>
        <p:spPr/>
        <p:txBody>
          <a:bodyPr/>
          <a:lstStyle/>
          <a:p>
            <a:pPr lvl="0"/>
            <a:endParaRPr lang="en-GB" dirty="0"/>
          </a:p>
          <a:p>
            <a:pPr lvl="0" fontAlgn="t">
              <a:lnSpc>
                <a:spcPts val="1500"/>
              </a:lnSpc>
            </a:pPr>
            <a:r>
              <a:rPr lang="en-GB" dirty="0">
                <a:latin typeface="Arial" panose="020B0604020202020204" pitchFamily="34" charset="0"/>
                <a:cs typeface="Arial" panose="020B0604020202020204" pitchFamily="34" charset="0"/>
              </a:rPr>
              <a:t>Firearms‑enabled violence persists not only because organised crime is socially embedded, but because firearms capability itself is adaptive. As discussed earlier, organised crime systems respond dynamically to enforcement pressure, altering methods and pathways without dismantling underlying capacity (Hobbs, 2013; Squires, 2014). Firearms criminality should therefore be understood as evolving rather than static.</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One key feature of this adaptation is the diversification of firearms acquisition. Research identifies increasing reliance on converted or re‑activated weapons, including de‑activated firearms, replica weapons and component‑based assembly. These methods reduce dependence on traditional trafficking routes and allow firearms capability to regenerate even under sustained disruption, reflecting innovation under constraint rather than escalation in volume (Squires, 2014).</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At the same time, firearms criminality increasingly intersects with digital environments. Online forums and encrypted communication platforms facilitate procurement, coordination and reputation signalling while reducing the visibility of risk. In this context, physical violence can be enabled remotely, with possession and use increasingly separated from broader criminal coordination (Décary‑Hétu and Giommoni, 2017).</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This produces a blurring of boundaries between cyber‑enabled crime and place‑based violence. Firearms‑enabled harm may manifest physically in specific neighbourhoods, but its facilitation and governance increasingly operate through dispersed, digitally mediated systems. As Innes and colleagues note, enforcement activity in complex systems often lags behind adaptation, allowing harm to persist despite apparent tactical success. </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r>
              <a:rPr lang="en-GB" dirty="0">
                <a:latin typeface="Arial" panose="020B0604020202020204" pitchFamily="34" charset="0"/>
                <a:cs typeface="Arial" panose="020B0604020202020204" pitchFamily="34" charset="0"/>
              </a:rPr>
              <a:t>Understanding firearms criminality as adaptive and hybrid reinforces the earlier argument that enforcement activity frequently disrupts actors rather than systems, sustaining the conditions for disproportionate harm even where policing intervention appears effective. </a:t>
            </a:r>
          </a:p>
        </p:txBody>
      </p:sp>
      <p:sp>
        <p:nvSpPr>
          <p:cNvPr id="4" name="Slide Number Placeholder 3">
            <a:extLst>
              <a:ext uri="{FF2B5EF4-FFF2-40B4-BE49-F238E27FC236}">
                <a16:creationId xmlns:a16="http://schemas.microsoft.com/office/drawing/2014/main" id="{287F916B-E63A-DCEB-7D45-7B6973C3748C}"/>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90617FA-783E-42DC-881B-641664E3BEA0}" type="slidenum">
              <a:t>5</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7D07B2-1F50-B56F-48DA-FE3394C21CF8}"/>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A497217E-AAF0-7D1B-3468-37056DAF953B}"/>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slide examines how adaptive firearms criminality interacts with policing and governance structures. While organised crime systems operate fluidly across physical and digital environments, policing responses remain largely organised through functionally separated structures.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The literature identifies this as a source of structural misalignment, where criminal networks adapt horizontally while formal responses remain vertically segmented (Hobbs, 2013; Squires, 2014).</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In operational contexts, firearms‑enabled organised crime moves between digital communication, acquisition, coordination and physical violence. By contrast, policing activity is distributed across discrete functions such as intelligence, firearms enforcement, drugs, cybercrime and safeguarding. While each function may be effective in isolation, coordination across these boundaries often struggles to keep pace with adaptive criminal practices (Innes et al., 2020).</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Research on complex and “wicked” problems suggests that serious harm increasingly spans organisational and jurisdictional boundaries, reducing the effectiveness of siloed interventions (Rittel and Webber, 1973; Chapman, 2002). In firearms‑enabled organised crime, this means that procurement, drug‑market activity and violence frequently sit under different ownership, slowing collective sense‑making and disruption.</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These misalignments have uneven consequences. Adaptive firearms criminality disproportionately affects communities already shaped by socio‑economic disadvantage and low institutional trust, allowing harm to re‑embed despite repeated enforcement activity (Hobbs, 2013; Bottoms and Tankebe, 2012).</a:t>
            </a:r>
          </a:p>
          <a:p>
            <a:pPr lvl="0"/>
            <a:endParaRPr lang="en-GB" dirty="0"/>
          </a:p>
        </p:txBody>
      </p:sp>
      <p:sp>
        <p:nvSpPr>
          <p:cNvPr id="4" name="Slide Number Placeholder 3">
            <a:extLst>
              <a:ext uri="{FF2B5EF4-FFF2-40B4-BE49-F238E27FC236}">
                <a16:creationId xmlns:a16="http://schemas.microsoft.com/office/drawing/2014/main" id="{73C03FAF-9CE5-9F9D-C5DF-0E8DEB716C84}"/>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1A02FE-BEA6-48EC-8E0D-674572F2E2A8}" type="slidenum">
              <a:t>6</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C58BB7-5EDA-9142-BB23-33867A63D5B1}"/>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08979981-1440-3830-0109-2FD40890B440}"/>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slide examines how success is commonly assessed within firearms enforcement, and why these assessments become problematic when applied to adaptive criminal systems.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Traditional indicators such as arrests, seizures and recorded reductions remain important for visibility and accountability. However, the literature cautions against equating enforcement outputs with reduced harm. Squires (2014) notes that firearms suppression often delivers short‑term disruption without fundamentally altering underlying capability, allowing tactical success to coexist with persistent system‑level harm.</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Research on adaptive criminality shows that disruption frequently produces displacement and regeneration rather than elimination, enabling organised crime capability to re‑emerge in altered forms (Hobbs, 2013).</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Signal crimes theory helps explain why firearms incidents exert disproportionate influence on perceptions of safety and legitimacy regardless of frequency (Innes, 2004). Where fear, social silencing and disengagement persist, reductions in recorded incidents do not necessarily translate into improved confidence or cooperation (Bottoms and Tankebe, 2012; Loader and Mulcahy, 2003).</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Adaptive and hybrid offending further complicates assessment, as digitally mediated firearms coordination can degrade intelligence flows in ways not captured by conventional metrics (Innes et al., 2020).</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Taken together, this demonstrates a misalignment between how firearms harm is produced and how success is measured, pointing to the need for different strategic approaches addressed in the following recommendations (Squires, 2014; Chapman, 2002).</a:t>
            </a:r>
          </a:p>
          <a:p>
            <a:pPr lvl="0"/>
            <a:endParaRPr lang="en-GB" dirty="0"/>
          </a:p>
        </p:txBody>
      </p:sp>
      <p:sp>
        <p:nvSpPr>
          <p:cNvPr id="4" name="Slide Number Placeholder 3">
            <a:extLst>
              <a:ext uri="{FF2B5EF4-FFF2-40B4-BE49-F238E27FC236}">
                <a16:creationId xmlns:a16="http://schemas.microsoft.com/office/drawing/2014/main" id="{2DC77DC6-2BF0-0EE0-67ED-CFB5DE49078A}"/>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33B6D2-71F2-4C4F-9C69-503E67D76DD2}" type="slidenum">
              <a:t>7</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9A3D51-C697-58E2-FAEB-6D91114C2664}"/>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3B3EBCB5-7AE8-A6AC-8B53-0BD5E6EF22B2}"/>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slide draws together the core argument of the presentation. Firearms‑enabled violence has been framed throughout not as a discrete crime type, but as an adaptive expression of organised crime capability embedded within broader social, technological and organisational systems.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Taken together, the literature demonstrates that the persistence of firearms‑enabled harm is best understood through a systems lens rather than through incident counts alone. Firearms capability adapts in response to enforcement pressure, regenerating through hybrid physical‑digital infrastructures and dispersed coordination even where tactical disruption appears successful (Hobbs, 2013; Squires, 2014).</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Critically, the harm associated with firearms extends beyond physical injury. Symbolic violence, fear and social silencing disproportionately undermine legitimacy and intelligence flow, particularly in communities already shaped by deprivation and low institutional trust (Squires, 2014; Bottoms and Tankebe, 2012). These effects are poorly captured through enforcement outputs alone.</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1" i="0" dirty="0">
                <a:effectLst/>
                <a:latin typeface="Arial" panose="020B0604020202020204" pitchFamily="34" charset="0"/>
                <a:cs typeface="Arial" panose="020B0604020202020204" pitchFamily="34" charset="0"/>
              </a:rPr>
              <a:t>The first recommendation is therefore that senior policing leaders should govern firearms‑enabled violence as a system‑level policing problem rather than a discrete crime category</a:t>
            </a:r>
            <a:r>
              <a:rPr lang="en-GB" b="0" i="0" dirty="0">
                <a:effectLst/>
                <a:latin typeface="Arial" panose="020B0604020202020204" pitchFamily="34" charset="0"/>
                <a:cs typeface="Arial" panose="020B0604020202020204" pitchFamily="34" charset="0"/>
              </a:rPr>
              <a:t>. This requires leading firearms harm as a persistent system condition linked to organised crime dynamics, legitimacy and safeguarding, rather than governing it solely through reactive, incident‑focused enforcement processes.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Positioned in this way, enforcement remains essential but is deliberately situated within a broader harm‑reduction framework, enabling leaders to assess whether interventions are disrupting underlying systems or merely producing short‑term tactical success while wider harms persist (Rittel and Webber, 1973; Chapman, 2002).</a:t>
            </a:r>
          </a:p>
          <a:p>
            <a:pPr fontAlgn="t">
              <a:lnSpc>
                <a:spcPts val="1500"/>
              </a:lnSpc>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In practical terms, this shifts how performance conversations are held at senior command, away from volume and toward system harm. </a:t>
            </a:r>
          </a:p>
          <a:p>
            <a:pPr lvl="0"/>
            <a:endParaRPr lang="en-GB" dirty="0"/>
          </a:p>
        </p:txBody>
      </p:sp>
      <p:sp>
        <p:nvSpPr>
          <p:cNvPr id="4" name="Slide Number Placeholder 3">
            <a:extLst>
              <a:ext uri="{FF2B5EF4-FFF2-40B4-BE49-F238E27FC236}">
                <a16:creationId xmlns:a16="http://schemas.microsoft.com/office/drawing/2014/main" id="{EAADB765-7BE5-3CB6-C34F-A94F6749C5CD}"/>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8E5596C-892D-49F6-AABB-C82C0B15EF0C}" type="slidenum">
              <a:t>8</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D59B8-B0C2-5916-0B00-363348E601F9}"/>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9178BF25-98E5-DDF6-C5B7-8CC6E086D6CD}"/>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slide addresses the structural misalignment identified earlier between adaptive criminal systems and fragmented policing responses. Firearms‑enabled harm spans multiple domains, including organised crime, drugs markets, digital facilitation, safeguarding and legitimacy, yet responsibility for addressing this harm is often dispersed across functional silos.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The literature identifies such fragmentation as a weakness when responding to adaptive crime. Hobbs (2013) and Crawford (1997) show that organised crime governance exploits gaps between institutional responsibilities rather than confronting single agencies or functions directly. Where ownership is unclear, harm persists not because activity is absent, but because it is insufficiently coordinated.</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1" i="0" dirty="0">
                <a:effectLst/>
                <a:latin typeface="Arial" panose="020B0604020202020204" pitchFamily="34" charset="0"/>
                <a:cs typeface="Arial" panose="020B0604020202020204" pitchFamily="34" charset="0"/>
              </a:rPr>
              <a:t>The second recommendation is therefore to assign clear system‑level ownership for firearms‑enabled harm. </a:t>
            </a:r>
            <a:r>
              <a:rPr lang="en-GB" b="0" i="0" dirty="0">
                <a:effectLst/>
                <a:latin typeface="Arial" panose="020B0604020202020204" pitchFamily="34" charset="0"/>
                <a:cs typeface="Arial" panose="020B0604020202020204" pitchFamily="34" charset="0"/>
              </a:rPr>
              <a:t>This does not require new units or structures, but clear senior‑level accountability for aligning activity across enforcement, intelligence, safeguarding and community legitimacy.</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Research on complex policing problems suggests that fragmented ownership allows coordination to lag behind criminal adaptation (Innes et al., 2020). By contrast, clear ownership enables leaders to broker priorities, manage trade‑offs and ensure that enforcement activity is integrated with legitimacy protection and safeguarding rather than operating in parallel.</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Importantly, this recommendation is not about centralising control or reducing professional specialism. It recognises that firearms‑enabled harm operates as a system outcome and therefore requires system‑level leadership to ensure that tactical successes translate into sustained harm reduction over time (Squires, 2014). </a:t>
            </a:r>
          </a:p>
          <a:p>
            <a:pPr fontAlgn="t">
              <a:lnSpc>
                <a:spcPts val="1500"/>
              </a:lnSpc>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Taken together, these recommendations work as a package rather than in isolation. </a:t>
            </a:r>
          </a:p>
          <a:p>
            <a:pPr lvl="0"/>
            <a:endParaRPr lang="en-GB" dirty="0"/>
          </a:p>
        </p:txBody>
      </p:sp>
      <p:sp>
        <p:nvSpPr>
          <p:cNvPr id="4" name="Slide Number Placeholder 3">
            <a:extLst>
              <a:ext uri="{FF2B5EF4-FFF2-40B4-BE49-F238E27FC236}">
                <a16:creationId xmlns:a16="http://schemas.microsoft.com/office/drawing/2014/main" id="{2255C988-DD84-669C-1539-CE63021520B3}"/>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3F92539-D81F-4077-BEBC-DF698023B421}" type="slidenum">
              <a:t>9</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514977-C5CE-4246-D491-FDF86CBDEFDD}"/>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6A32AB41-F398-049E-F81B-403B50C49F0B}"/>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recommendation addresses the relationship between firearms‑enabled organised crime and county lines exploitation. Firearms harm and county lines activity are closely linked through coercion, intimidation and the exploitation of vulnerable individuals. While enforcement‑led disruption can suppress activity temporarily, the literature cautions that it may also displace harm and reproduce vulnerability when safeguarding is not prioritised alongside enforcement (McLean et al., 2019; Windle and Briggs, 2015).</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Research demonstrates that individuals involved in county lines often occupy ambiguous positions between victimhood and offending. Beckett et al. (2017) describe this victim–offender hybridity as a source of inconsistency across policing and safeguarding systems, increasing the risk that exploited individuals are criminalised rather than protected. Where this occurs, trust is eroded, intelligence is lost and organised crime systems regenerate through replacement rather than prevention.</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Without clear system ownership, safeguarding and legitimacy-focused approaches struggle to embed in operational practice. </a:t>
            </a:r>
          </a:p>
          <a:p>
            <a:pPr fontAlgn="t">
              <a:lnSpc>
                <a:spcPts val="1500"/>
              </a:lnSpc>
              <a:buNone/>
            </a:pPr>
            <a:endParaRPr lang="en-GB" b="1" i="0" dirty="0">
              <a:effectLst/>
              <a:latin typeface="Arial" panose="020B0604020202020204" pitchFamily="34" charset="0"/>
              <a:cs typeface="Arial" panose="020B0604020202020204" pitchFamily="34" charset="0"/>
            </a:endParaRPr>
          </a:p>
          <a:p>
            <a:pPr fontAlgn="t">
              <a:lnSpc>
                <a:spcPts val="1500"/>
              </a:lnSpc>
              <a:buNone/>
            </a:pPr>
            <a:r>
              <a:rPr lang="en-GB" b="1" i="0" dirty="0">
                <a:effectLst/>
                <a:latin typeface="Arial" panose="020B0604020202020204" pitchFamily="34" charset="0"/>
                <a:cs typeface="Arial" panose="020B0604020202020204" pitchFamily="34" charset="0"/>
              </a:rPr>
              <a:t>The third recommendation is therefore to embed safeguarding‑led responses explicitly within firearms and organised crime disruption activity. </a:t>
            </a:r>
            <a:r>
              <a:rPr lang="en-GB" b="0" i="0" dirty="0">
                <a:effectLst/>
                <a:latin typeface="Arial" panose="020B0604020202020204" pitchFamily="34" charset="0"/>
                <a:cs typeface="Arial" panose="020B0604020202020204" pitchFamily="34" charset="0"/>
              </a:rPr>
              <a:t>This means treating indicators of exploitation and vulnerability as priority harm signals, aligning enforcement thresholds with early protection and contextual safeguarding responses.</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Contextual safeguarding provides a framework for this approach by reframing exploitation as a product of social environments rather than individual choice, directing intervention toward the settings and relationships that produce harm (Firmin, 2020).</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For policing leaders, safeguarding‑led intervention supports both harm reduction and operational effectiveness. Prioritising protection over criminalisation improves legitimacy, sustains intelligence flow and reduces the risk that enforcement inadvertently reinforces the coercive systems it seeks to disrupt.</a:t>
            </a:r>
          </a:p>
          <a:p>
            <a:pPr lvl="0"/>
            <a:endParaRPr lang="en-GB" dirty="0"/>
          </a:p>
        </p:txBody>
      </p:sp>
      <p:sp>
        <p:nvSpPr>
          <p:cNvPr id="4" name="Slide Number Placeholder 3">
            <a:extLst>
              <a:ext uri="{FF2B5EF4-FFF2-40B4-BE49-F238E27FC236}">
                <a16:creationId xmlns:a16="http://schemas.microsoft.com/office/drawing/2014/main" id="{493E7540-2B17-95AA-3EB1-14D49D33476B}"/>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2F38BCB-DA47-473D-BEE0-5E757E225DE6}" type="slidenum">
              <a:t>10</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EFF78C-708A-B050-5907-32C9EFF7F8B3}"/>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6DAE8006-1A7D-39C0-1B71-8166BCDC0E2F}"/>
              </a:ext>
            </a:extLst>
          </p:cNvPr>
          <p:cNvSpPr txBox="1">
            <a:spLocks noGrp="1"/>
          </p:cNvSpPr>
          <p:nvPr>
            <p:ph type="body" sz="quarter" idx="1"/>
          </p:nvPr>
        </p:nvSpPr>
        <p:spPr/>
        <p:txBody>
          <a:bodyPr/>
          <a:lstStyle/>
          <a:p>
            <a:pPr lvl="0"/>
            <a:endParaRPr lang="en-GB" dirty="0"/>
          </a:p>
          <a:p>
            <a:pPr fontAlgn="t">
              <a:lnSpc>
                <a:spcPts val="1500"/>
              </a:lnSpc>
              <a:buNone/>
            </a:pPr>
            <a:r>
              <a:rPr lang="en-GB" b="0" i="0" dirty="0">
                <a:effectLst/>
                <a:latin typeface="Arial" panose="020B0604020202020204" pitchFamily="34" charset="0"/>
                <a:cs typeface="Arial" panose="020B0604020202020204" pitchFamily="34" charset="0"/>
              </a:rPr>
              <a:t>This presentation has shown that firearms‑enabled violence persists not because enforcement is absent, but because organised crime systems adapt, harm is symbolic as well as physical, and policing systems are not always aligned to how that harm is produced.</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Three clear leadership implications follow. First, firearms‑enabled violence must be governed as a system‑level harm rather than managed as a discrete crime type. Second, leadership attention is required to align systems and clarify ownership, so that adaptive criminality is not reinforced through fragmentation. Third, safeguarding‑led approaches are essential to prevent the criminalisation of vulnerability, protect intelligence flows and sustain legitimacy over time.</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buNone/>
            </a:pPr>
            <a:r>
              <a:rPr lang="en-GB" b="0" i="0" dirty="0">
                <a:effectLst/>
                <a:latin typeface="Arial" panose="020B0604020202020204" pitchFamily="34" charset="0"/>
                <a:cs typeface="Arial" panose="020B0604020202020204" pitchFamily="34" charset="0"/>
              </a:rPr>
              <a:t>Taken together, these recommendations do not diminish the importance of enforcement. Rather, they position enforcement where it is most effective — within a broader framework that governs harm, aligns systems and protects legitimacy. In adaptive organised crime environments, sustainable impact depends on leadership judgement and system design as much as tactical capability.</a:t>
            </a:r>
          </a:p>
          <a:p>
            <a:pPr fontAlgn="t">
              <a:lnSpc>
                <a:spcPts val="1500"/>
              </a:lnSpc>
              <a:buNone/>
            </a:pPr>
            <a:endParaRPr lang="en-GB" b="0" i="0" dirty="0">
              <a:effectLst/>
              <a:latin typeface="Arial" panose="020B0604020202020204" pitchFamily="34" charset="0"/>
              <a:cs typeface="Arial" panose="020B0604020202020204" pitchFamily="34" charset="0"/>
            </a:endParaRPr>
          </a:p>
          <a:p>
            <a:pPr fontAlgn="t">
              <a:lnSpc>
                <a:spcPts val="1500"/>
              </a:lnSpc>
            </a:pPr>
            <a:r>
              <a:rPr lang="en-GB" b="0" i="0" dirty="0">
                <a:effectLst/>
                <a:latin typeface="Arial" panose="020B0604020202020204" pitchFamily="34" charset="0"/>
                <a:cs typeface="Arial" panose="020B0604020202020204" pitchFamily="34" charset="0"/>
              </a:rPr>
              <a:t>Firearms‑enabled violence is not just a crime problem — it is a leadership and systems problem, and it needs to be governed accordingly.</a:t>
            </a:r>
          </a:p>
          <a:p>
            <a:pPr lvl="0" fontAlgn="t">
              <a:lnSpc>
                <a:spcPts val="1500"/>
              </a:lnSpc>
            </a:pPr>
            <a:endParaRPr lang="en-GB" dirty="0">
              <a:latin typeface="Arial" panose="020B0604020202020204" pitchFamily="34" charset="0"/>
              <a:cs typeface="Arial" panose="020B0604020202020204" pitchFamily="34" charset="0"/>
            </a:endParaRPr>
          </a:p>
          <a:p>
            <a:pPr lvl="0" fontAlgn="t">
              <a:lnSpc>
                <a:spcPts val="1500"/>
              </a:lnSpc>
            </a:pPr>
            <a:endParaRPr lang="en-GB" dirty="0">
              <a:latin typeface="Segoe UI" pitchFamily="34"/>
            </a:endParaRPr>
          </a:p>
        </p:txBody>
      </p:sp>
      <p:sp>
        <p:nvSpPr>
          <p:cNvPr id="4" name="Slide Number Placeholder 3">
            <a:extLst>
              <a:ext uri="{FF2B5EF4-FFF2-40B4-BE49-F238E27FC236}">
                <a16:creationId xmlns:a16="http://schemas.microsoft.com/office/drawing/2014/main" id="{FEB6FB57-9D40-DCDA-2749-F7AA1389DD63}"/>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E69141-E8A9-436D-BD5E-9371E0CCD103}" type="slidenum">
              <a:t>11</a:t>
            </a:fld>
            <a:endParaRPr lang="en-GB" sz="1200" b="0" i="0" u="none" strike="noStrike" kern="1200" cap="none" spc="0" baseline="0" dirty="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87D581-A5DB-36D8-7F9A-C4BCC2C63D57}"/>
              </a:ext>
            </a:extLst>
          </p:cNvPr>
          <p:cNvSpPr>
            <a:spLocks noGrp="1" noRot="1" noChangeAspect="1"/>
          </p:cNvSpPr>
          <p:nvPr>
            <p:ph type="sldImg"/>
          </p:nvPr>
        </p:nvSpPr>
        <p:spPr>
          <a:xfrm>
            <a:off x="422275" y="1241425"/>
            <a:ext cx="5953125" cy="3349625"/>
          </a:xfrm>
        </p:spPr>
      </p:sp>
      <p:sp>
        <p:nvSpPr>
          <p:cNvPr id="3" name="Notes Placeholder 2">
            <a:extLst>
              <a:ext uri="{FF2B5EF4-FFF2-40B4-BE49-F238E27FC236}">
                <a16:creationId xmlns:a16="http://schemas.microsoft.com/office/drawing/2014/main" id="{FD1F8115-4071-EC10-DE6C-52B349E59803}"/>
              </a:ext>
            </a:extLst>
          </p:cNvPr>
          <p:cNvSpPr txBox="1">
            <a:spLocks noGrp="1"/>
          </p:cNvSpPr>
          <p:nvPr>
            <p:ph type="body" sz="quarter" idx="1"/>
          </p:nvPr>
        </p:nvSpPr>
        <p:spPr/>
        <p:txBody>
          <a:bodyPr/>
          <a:lstStyle/>
          <a:p>
            <a:endParaRPr lang="en-GB" dirty="0"/>
          </a:p>
          <a:p>
            <a:pPr algn="just">
              <a:spcAft>
                <a:spcPts val="855"/>
              </a:spcAft>
              <a:buNone/>
            </a:pPr>
            <a:r>
              <a:rPr lang="en-GB" sz="1800" dirty="0">
                <a:solidFill>
                  <a:srgbClr val="000000"/>
                </a:solidFill>
                <a:effectLst/>
                <a:highlight>
                  <a:srgbClr val="FFFF00"/>
                </a:highlight>
                <a:latin typeface="Arial" panose="020B0604020202020204" pitchFamily="34" charset="0"/>
                <a:ea typeface="Arial" panose="020B0604020202020204" pitchFamily="34" charset="0"/>
              </a:rPr>
              <a:t>I acknowledge the use of Copilot (copilot.Microsoft.com) on 17</a:t>
            </a:r>
            <a:r>
              <a:rPr lang="en-GB" sz="1800" baseline="30000" dirty="0">
                <a:solidFill>
                  <a:srgbClr val="000000"/>
                </a:solidFill>
                <a:effectLst/>
                <a:highlight>
                  <a:srgbClr val="FFFF00"/>
                </a:highlight>
                <a:latin typeface="Arial" panose="020B0604020202020204" pitchFamily="34" charset="0"/>
                <a:ea typeface="Arial" panose="020B0604020202020204" pitchFamily="34" charset="0"/>
              </a:rPr>
              <a:t>th</a:t>
            </a:r>
            <a:r>
              <a:rPr lang="en-GB" sz="1800" dirty="0">
                <a:solidFill>
                  <a:srgbClr val="000000"/>
                </a:solidFill>
                <a:effectLst/>
                <a:highlight>
                  <a:srgbClr val="FFFF00"/>
                </a:highlight>
                <a:latin typeface="Arial" panose="020B0604020202020204" pitchFamily="34" charset="0"/>
                <a:ea typeface="Arial" panose="020B0604020202020204" pitchFamily="34" charset="0"/>
              </a:rPr>
              <a:t> March 2026, 23</a:t>
            </a:r>
            <a:r>
              <a:rPr lang="en-GB" sz="1800" baseline="30000" dirty="0">
                <a:solidFill>
                  <a:srgbClr val="000000"/>
                </a:solidFill>
                <a:effectLst/>
                <a:highlight>
                  <a:srgbClr val="FFFF00"/>
                </a:highlight>
                <a:latin typeface="Arial" panose="020B0604020202020204" pitchFamily="34" charset="0"/>
                <a:ea typeface="Arial" panose="020B0604020202020204" pitchFamily="34" charset="0"/>
              </a:rPr>
              <a:t>rd</a:t>
            </a:r>
            <a:r>
              <a:rPr lang="en-GB" sz="1800" dirty="0">
                <a:solidFill>
                  <a:srgbClr val="000000"/>
                </a:solidFill>
                <a:effectLst/>
                <a:highlight>
                  <a:srgbClr val="FFFF00"/>
                </a:highlight>
                <a:latin typeface="Arial" panose="020B0604020202020204" pitchFamily="34" charset="0"/>
                <a:ea typeface="Arial" panose="020B0604020202020204" pitchFamily="34" charset="0"/>
              </a:rPr>
              <a:t> March 2026 and 16</a:t>
            </a:r>
            <a:r>
              <a:rPr lang="en-GB" sz="1800" baseline="30000" dirty="0">
                <a:solidFill>
                  <a:srgbClr val="000000"/>
                </a:solidFill>
                <a:effectLst/>
                <a:highlight>
                  <a:srgbClr val="FFFF00"/>
                </a:highlight>
                <a:latin typeface="Arial" panose="020B0604020202020204" pitchFamily="34" charset="0"/>
                <a:ea typeface="Arial" panose="020B0604020202020204" pitchFamily="34" charset="0"/>
              </a:rPr>
              <a:t>th</a:t>
            </a:r>
            <a:r>
              <a:rPr lang="en-GB" sz="1800" dirty="0">
                <a:solidFill>
                  <a:srgbClr val="000000"/>
                </a:solidFill>
                <a:effectLst/>
                <a:highlight>
                  <a:srgbClr val="FFFF00"/>
                </a:highlight>
                <a:latin typeface="Arial" panose="020B0604020202020204" pitchFamily="34" charset="0"/>
                <a:ea typeface="Arial" panose="020B0604020202020204" pitchFamily="34" charset="0"/>
              </a:rPr>
              <a:t> April 2026 to assist with the images on slides 4, 6 and 11. I used the prompt(s): </a:t>
            </a:r>
          </a:p>
          <a:p>
            <a:pPr algn="just">
              <a:spcAft>
                <a:spcPts val="855"/>
              </a:spcAft>
              <a:buNone/>
            </a:pP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93000"/>
              </a:lnSpc>
              <a:buFont typeface="Arial" panose="020B0604020202020204" pitchFamily="34" charset="0"/>
              <a:buAutoNum type="arabicPeriod"/>
            </a:pPr>
            <a:r>
              <a:rPr lang="en-GB" sz="180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Please can you assist with designing an image to illustrate the text for this slide</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lvl="0" indent="0" algn="just">
              <a:lnSpc>
                <a:spcPct val="93000"/>
              </a:lnSpc>
              <a:buFont typeface="Arial" panose="020B0604020202020204" pitchFamily="34" charse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60"/>
              </a:spcAft>
            </a:pPr>
            <a:r>
              <a:rPr lang="en-GB" sz="1800" dirty="0">
                <a:solidFill>
                  <a:srgbClr val="000000"/>
                </a:solidFill>
                <a:effectLst/>
                <a:highlight>
                  <a:srgbClr val="FFFF00"/>
                </a:highlight>
                <a:latin typeface="Arial" panose="020B0604020202020204" pitchFamily="34" charset="0"/>
                <a:ea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4BB2696C-0FEF-EDCB-2705-F176F6A1275B}"/>
              </a:ext>
            </a:extLst>
          </p:cNvPr>
          <p:cNvSpPr txBox="1"/>
          <p:nvPr/>
        </p:nvSpPr>
        <p:spPr>
          <a:xfrm>
            <a:off x="3850438" y="9428578"/>
            <a:ext cx="2945659" cy="498059"/>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70627F-84F1-4859-9839-A8E13C944AE5}" type="slidenum">
              <a:t>12</a:t>
            </a:fld>
            <a:endParaRPr lang="en-GB" sz="1200" b="0" i="0" u="none" strike="noStrike" kern="1200" cap="none" spc="0" baseline="0" dirty="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66B6-6FCD-C7A8-ECBA-56E7B681F79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D522646-1BF2-3A80-6AE0-A748005CD9D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A977F927-68A9-0BEC-371A-4CCE82BA6520}"/>
              </a:ext>
            </a:extLst>
          </p:cNvPr>
          <p:cNvSpPr txBox="1">
            <a:spLocks noGrp="1"/>
          </p:cNvSpPr>
          <p:nvPr>
            <p:ph type="dt" sz="half" idx="7"/>
          </p:nvPr>
        </p:nvSpPr>
        <p:spPr/>
        <p:txBody>
          <a:bodyPr/>
          <a:lstStyle>
            <a:lvl1pPr>
              <a:defRPr/>
            </a:lvl1pPr>
          </a:lstStyle>
          <a:p>
            <a:pPr lvl="0"/>
            <a:fld id="{76DEA13F-7B0F-4C8B-934E-E3AEAEE471B8}" type="datetime1">
              <a:rPr lang="en-GB"/>
              <a:pPr lvl="0"/>
              <a:t>20/04/2026</a:t>
            </a:fld>
            <a:endParaRPr lang="en-GB" dirty="0"/>
          </a:p>
        </p:txBody>
      </p:sp>
      <p:sp>
        <p:nvSpPr>
          <p:cNvPr id="5" name="Footer Placeholder 4">
            <a:extLst>
              <a:ext uri="{FF2B5EF4-FFF2-40B4-BE49-F238E27FC236}">
                <a16:creationId xmlns:a16="http://schemas.microsoft.com/office/drawing/2014/main" id="{A193F0F7-2F8D-8C7C-BA84-D20E0BD78B59}"/>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4C5F0A7A-63FD-D30E-1C9C-AE5FE9C27B0B}"/>
              </a:ext>
            </a:extLst>
          </p:cNvPr>
          <p:cNvSpPr txBox="1">
            <a:spLocks noGrp="1"/>
          </p:cNvSpPr>
          <p:nvPr>
            <p:ph type="sldNum" sz="quarter" idx="8"/>
          </p:nvPr>
        </p:nvSpPr>
        <p:spPr/>
        <p:txBody>
          <a:bodyPr/>
          <a:lstStyle>
            <a:lvl1pPr>
              <a:defRPr/>
            </a:lvl1pPr>
          </a:lstStyle>
          <a:p>
            <a:pPr lvl="0"/>
            <a:fld id="{15732F2B-6284-484F-BBC3-C07DF441FF94}" type="slidenum">
              <a:t>‹#›</a:t>
            </a:fld>
            <a:endParaRPr lang="en-GB" dirty="0"/>
          </a:p>
        </p:txBody>
      </p:sp>
    </p:spTree>
    <p:extLst>
      <p:ext uri="{BB962C8B-B14F-4D97-AF65-F5344CB8AC3E}">
        <p14:creationId xmlns:p14="http://schemas.microsoft.com/office/powerpoint/2010/main" val="238140905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95599-BFA5-B846-1D9E-00B1181D8E3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AFC8EFD-4EC3-A6AB-26C0-14FBFAEAB53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ECA975-951E-1CA8-431A-112817042C66}"/>
              </a:ext>
            </a:extLst>
          </p:cNvPr>
          <p:cNvSpPr txBox="1">
            <a:spLocks noGrp="1"/>
          </p:cNvSpPr>
          <p:nvPr>
            <p:ph type="dt" sz="half" idx="7"/>
          </p:nvPr>
        </p:nvSpPr>
        <p:spPr/>
        <p:txBody>
          <a:bodyPr/>
          <a:lstStyle>
            <a:lvl1pPr>
              <a:defRPr/>
            </a:lvl1pPr>
          </a:lstStyle>
          <a:p>
            <a:pPr lvl="0"/>
            <a:fld id="{CC98FDF9-325D-4FB9-88C4-A972832B1C27}" type="datetime1">
              <a:rPr lang="en-GB"/>
              <a:pPr lvl="0"/>
              <a:t>20/04/2026</a:t>
            </a:fld>
            <a:endParaRPr lang="en-GB" dirty="0"/>
          </a:p>
        </p:txBody>
      </p:sp>
      <p:sp>
        <p:nvSpPr>
          <p:cNvPr id="5" name="Footer Placeholder 4">
            <a:extLst>
              <a:ext uri="{FF2B5EF4-FFF2-40B4-BE49-F238E27FC236}">
                <a16:creationId xmlns:a16="http://schemas.microsoft.com/office/drawing/2014/main" id="{BB6AE62E-6A31-46F5-FCF5-40A20292B85C}"/>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AB201776-9D8E-9B8A-C060-3ACDBEC6F733}"/>
              </a:ext>
            </a:extLst>
          </p:cNvPr>
          <p:cNvSpPr txBox="1">
            <a:spLocks noGrp="1"/>
          </p:cNvSpPr>
          <p:nvPr>
            <p:ph type="sldNum" sz="quarter" idx="8"/>
          </p:nvPr>
        </p:nvSpPr>
        <p:spPr/>
        <p:txBody>
          <a:bodyPr/>
          <a:lstStyle>
            <a:lvl1pPr>
              <a:defRPr/>
            </a:lvl1pPr>
          </a:lstStyle>
          <a:p>
            <a:pPr lvl="0"/>
            <a:fld id="{65BCCE10-A656-4DDD-814C-0496E72A9A72}" type="slidenum">
              <a:t>‹#›</a:t>
            </a:fld>
            <a:endParaRPr lang="en-GB" dirty="0"/>
          </a:p>
        </p:txBody>
      </p:sp>
    </p:spTree>
    <p:extLst>
      <p:ext uri="{BB962C8B-B14F-4D97-AF65-F5344CB8AC3E}">
        <p14:creationId xmlns:p14="http://schemas.microsoft.com/office/powerpoint/2010/main" val="1695870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8C690-D341-610C-B1F1-760490B51B98}"/>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DEECEF2-FED3-737D-B073-2A6C385A2F01}"/>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5A3E6AC-059B-5434-F5F1-CC26C83BF115}"/>
              </a:ext>
            </a:extLst>
          </p:cNvPr>
          <p:cNvSpPr txBox="1">
            <a:spLocks noGrp="1"/>
          </p:cNvSpPr>
          <p:nvPr>
            <p:ph type="dt" sz="half" idx="7"/>
          </p:nvPr>
        </p:nvSpPr>
        <p:spPr/>
        <p:txBody>
          <a:bodyPr/>
          <a:lstStyle>
            <a:lvl1pPr>
              <a:defRPr/>
            </a:lvl1pPr>
          </a:lstStyle>
          <a:p>
            <a:pPr lvl="0"/>
            <a:fld id="{0FCC4262-1EED-4CCA-BE31-2B150CD15ACA}" type="datetime1">
              <a:rPr lang="en-GB"/>
              <a:pPr lvl="0"/>
              <a:t>20/04/2026</a:t>
            </a:fld>
            <a:endParaRPr lang="en-GB" dirty="0"/>
          </a:p>
        </p:txBody>
      </p:sp>
      <p:sp>
        <p:nvSpPr>
          <p:cNvPr id="5" name="Footer Placeholder 4">
            <a:extLst>
              <a:ext uri="{FF2B5EF4-FFF2-40B4-BE49-F238E27FC236}">
                <a16:creationId xmlns:a16="http://schemas.microsoft.com/office/drawing/2014/main" id="{19ED724F-0A19-374C-A643-15CB6EF94EC9}"/>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12901182-E79C-315F-8BEF-8FE32254FBD9}"/>
              </a:ext>
            </a:extLst>
          </p:cNvPr>
          <p:cNvSpPr txBox="1">
            <a:spLocks noGrp="1"/>
          </p:cNvSpPr>
          <p:nvPr>
            <p:ph type="sldNum" sz="quarter" idx="8"/>
          </p:nvPr>
        </p:nvSpPr>
        <p:spPr/>
        <p:txBody>
          <a:bodyPr/>
          <a:lstStyle>
            <a:lvl1pPr>
              <a:defRPr/>
            </a:lvl1pPr>
          </a:lstStyle>
          <a:p>
            <a:pPr lvl="0"/>
            <a:fld id="{E46CAC69-FAD5-41D6-A94E-9D03802EBFCA}" type="slidenum">
              <a:t>‹#›</a:t>
            </a:fld>
            <a:endParaRPr lang="en-GB" dirty="0"/>
          </a:p>
        </p:txBody>
      </p:sp>
    </p:spTree>
    <p:extLst>
      <p:ext uri="{BB962C8B-B14F-4D97-AF65-F5344CB8AC3E}">
        <p14:creationId xmlns:p14="http://schemas.microsoft.com/office/powerpoint/2010/main" val="2712018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17D01-5E7E-E54A-840C-4F84B4161C8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11F773-3F79-20F1-D445-0E7D8EFF775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B51E2-62D4-20F1-7324-8C32682F4C3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C33599-4D03-996C-6141-6340B8661DB7}"/>
              </a:ext>
            </a:extLst>
          </p:cNvPr>
          <p:cNvSpPr txBox="1">
            <a:spLocks noGrp="1"/>
          </p:cNvSpPr>
          <p:nvPr>
            <p:ph type="dt" sz="half" idx="7"/>
          </p:nvPr>
        </p:nvSpPr>
        <p:spPr/>
        <p:txBody>
          <a:bodyPr/>
          <a:lstStyle>
            <a:lvl1pPr>
              <a:defRPr/>
            </a:lvl1pPr>
          </a:lstStyle>
          <a:p>
            <a:pPr lvl="0"/>
            <a:fld id="{3B4D2C79-89FD-4B92-B8AA-2FCAE6EFA961}" type="datetime1">
              <a:rPr lang="en-GB"/>
              <a:pPr lvl="0"/>
              <a:t>20/04/2026</a:t>
            </a:fld>
            <a:endParaRPr lang="en-GB" dirty="0"/>
          </a:p>
        </p:txBody>
      </p:sp>
      <p:sp>
        <p:nvSpPr>
          <p:cNvPr id="6" name="Footer Placeholder 5">
            <a:extLst>
              <a:ext uri="{FF2B5EF4-FFF2-40B4-BE49-F238E27FC236}">
                <a16:creationId xmlns:a16="http://schemas.microsoft.com/office/drawing/2014/main" id="{C7196B16-F21E-080D-F23E-9AA3CDECD9DB}"/>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6C8F6627-E33D-638B-4068-19C35D4B881B}"/>
              </a:ext>
            </a:extLst>
          </p:cNvPr>
          <p:cNvSpPr txBox="1">
            <a:spLocks noGrp="1"/>
          </p:cNvSpPr>
          <p:nvPr>
            <p:ph type="sldNum" sz="quarter" idx="8"/>
          </p:nvPr>
        </p:nvSpPr>
        <p:spPr/>
        <p:txBody>
          <a:bodyPr/>
          <a:lstStyle>
            <a:lvl1pPr>
              <a:defRPr/>
            </a:lvl1pPr>
          </a:lstStyle>
          <a:p>
            <a:pPr lvl="0"/>
            <a:fld id="{C02E5717-ABE6-4A55-9F48-502A8852400B}" type="slidenum">
              <a:t>‹#›</a:t>
            </a:fld>
            <a:endParaRPr lang="en-GB" dirty="0"/>
          </a:p>
        </p:txBody>
      </p:sp>
    </p:spTree>
    <p:extLst>
      <p:ext uri="{BB962C8B-B14F-4D97-AF65-F5344CB8AC3E}">
        <p14:creationId xmlns:p14="http://schemas.microsoft.com/office/powerpoint/2010/main" val="410372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97A1-D633-5205-B9D6-B304353E112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CEB23BB-E416-67FC-A5F7-A962F1EC033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8406E6D-DB66-A220-F5C1-F287D16EBCD6}"/>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4145C2-E418-8B94-C206-DB41F02D877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3112A18-7097-D9AE-6ADB-33C5F95CE9D5}"/>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B2CB7A-513E-228F-F60E-325AE156675E}"/>
              </a:ext>
            </a:extLst>
          </p:cNvPr>
          <p:cNvSpPr txBox="1">
            <a:spLocks noGrp="1"/>
          </p:cNvSpPr>
          <p:nvPr>
            <p:ph type="dt" sz="half" idx="7"/>
          </p:nvPr>
        </p:nvSpPr>
        <p:spPr/>
        <p:txBody>
          <a:bodyPr/>
          <a:lstStyle>
            <a:lvl1pPr>
              <a:defRPr/>
            </a:lvl1pPr>
          </a:lstStyle>
          <a:p>
            <a:pPr lvl="0"/>
            <a:fld id="{D5025F09-AF64-46CB-B0FF-6736DB868526}" type="datetime1">
              <a:rPr lang="en-GB"/>
              <a:pPr lvl="0"/>
              <a:t>20/04/2026</a:t>
            </a:fld>
            <a:endParaRPr lang="en-GB" dirty="0"/>
          </a:p>
        </p:txBody>
      </p:sp>
      <p:sp>
        <p:nvSpPr>
          <p:cNvPr id="8" name="Footer Placeholder 7">
            <a:extLst>
              <a:ext uri="{FF2B5EF4-FFF2-40B4-BE49-F238E27FC236}">
                <a16:creationId xmlns:a16="http://schemas.microsoft.com/office/drawing/2014/main" id="{02F0BD57-1A16-DC69-FE48-21E517E13626}"/>
              </a:ext>
            </a:extLst>
          </p:cNvPr>
          <p:cNvSpPr txBox="1">
            <a:spLocks noGrp="1"/>
          </p:cNvSpPr>
          <p:nvPr>
            <p:ph type="ftr" sz="quarter" idx="9"/>
          </p:nvPr>
        </p:nvSpPr>
        <p:spPr/>
        <p:txBody>
          <a:bodyPr/>
          <a:lstStyle>
            <a:lvl1pPr>
              <a:defRPr/>
            </a:lvl1pPr>
          </a:lstStyle>
          <a:p>
            <a:pPr lvl="0"/>
            <a:endParaRPr lang="en-GB" dirty="0"/>
          </a:p>
        </p:txBody>
      </p:sp>
      <p:sp>
        <p:nvSpPr>
          <p:cNvPr id="9" name="Slide Number Placeholder 8">
            <a:extLst>
              <a:ext uri="{FF2B5EF4-FFF2-40B4-BE49-F238E27FC236}">
                <a16:creationId xmlns:a16="http://schemas.microsoft.com/office/drawing/2014/main" id="{F54C4065-4A50-010F-5712-376B85958AF9}"/>
              </a:ext>
            </a:extLst>
          </p:cNvPr>
          <p:cNvSpPr txBox="1">
            <a:spLocks noGrp="1"/>
          </p:cNvSpPr>
          <p:nvPr>
            <p:ph type="sldNum" sz="quarter" idx="8"/>
          </p:nvPr>
        </p:nvSpPr>
        <p:spPr/>
        <p:txBody>
          <a:bodyPr/>
          <a:lstStyle>
            <a:lvl1pPr>
              <a:defRPr/>
            </a:lvl1pPr>
          </a:lstStyle>
          <a:p>
            <a:pPr lvl="0"/>
            <a:fld id="{939EED31-00A0-4761-9E3B-EFCBFA224BDE}" type="slidenum">
              <a:t>‹#›</a:t>
            </a:fld>
            <a:endParaRPr lang="en-GB" dirty="0"/>
          </a:p>
        </p:txBody>
      </p:sp>
    </p:spTree>
    <p:extLst>
      <p:ext uri="{BB962C8B-B14F-4D97-AF65-F5344CB8AC3E}">
        <p14:creationId xmlns:p14="http://schemas.microsoft.com/office/powerpoint/2010/main" val="229973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90BE9-98E2-BF08-57C3-8FBDF00199C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16260457-3FC5-0A5C-1BA0-91B818F7017F}"/>
              </a:ext>
            </a:extLst>
          </p:cNvPr>
          <p:cNvSpPr txBox="1">
            <a:spLocks noGrp="1"/>
          </p:cNvSpPr>
          <p:nvPr>
            <p:ph type="dt" sz="half" idx="7"/>
          </p:nvPr>
        </p:nvSpPr>
        <p:spPr/>
        <p:txBody>
          <a:bodyPr/>
          <a:lstStyle>
            <a:lvl1pPr>
              <a:defRPr/>
            </a:lvl1pPr>
          </a:lstStyle>
          <a:p>
            <a:pPr lvl="0"/>
            <a:fld id="{C4AC5291-9616-498B-9C68-E13F15A0F962}" type="datetime1">
              <a:rPr lang="en-GB"/>
              <a:pPr lvl="0"/>
              <a:t>20/04/2026</a:t>
            </a:fld>
            <a:endParaRPr lang="en-GB" dirty="0"/>
          </a:p>
        </p:txBody>
      </p:sp>
      <p:sp>
        <p:nvSpPr>
          <p:cNvPr id="4" name="Footer Placeholder 3">
            <a:extLst>
              <a:ext uri="{FF2B5EF4-FFF2-40B4-BE49-F238E27FC236}">
                <a16:creationId xmlns:a16="http://schemas.microsoft.com/office/drawing/2014/main" id="{B9B0BD45-AEA8-041D-CD7F-7B139B6C1C62}"/>
              </a:ext>
            </a:extLst>
          </p:cNvPr>
          <p:cNvSpPr txBox="1">
            <a:spLocks noGrp="1"/>
          </p:cNvSpPr>
          <p:nvPr>
            <p:ph type="ftr" sz="quarter" idx="9"/>
          </p:nvPr>
        </p:nvSpPr>
        <p:spPr/>
        <p:txBody>
          <a:bodyPr/>
          <a:lstStyle>
            <a:lvl1pPr>
              <a:defRPr/>
            </a:lvl1pPr>
          </a:lstStyle>
          <a:p>
            <a:pPr lvl="0"/>
            <a:endParaRPr lang="en-GB" dirty="0"/>
          </a:p>
        </p:txBody>
      </p:sp>
      <p:sp>
        <p:nvSpPr>
          <p:cNvPr id="5" name="Slide Number Placeholder 4">
            <a:extLst>
              <a:ext uri="{FF2B5EF4-FFF2-40B4-BE49-F238E27FC236}">
                <a16:creationId xmlns:a16="http://schemas.microsoft.com/office/drawing/2014/main" id="{F71E9281-E719-991E-6815-D1304E81ED58}"/>
              </a:ext>
            </a:extLst>
          </p:cNvPr>
          <p:cNvSpPr txBox="1">
            <a:spLocks noGrp="1"/>
          </p:cNvSpPr>
          <p:nvPr>
            <p:ph type="sldNum" sz="quarter" idx="8"/>
          </p:nvPr>
        </p:nvSpPr>
        <p:spPr/>
        <p:txBody>
          <a:bodyPr/>
          <a:lstStyle>
            <a:lvl1pPr>
              <a:defRPr/>
            </a:lvl1pPr>
          </a:lstStyle>
          <a:p>
            <a:pPr lvl="0"/>
            <a:fld id="{736D96E6-8128-465F-8CC0-AF2C29469287}" type="slidenum">
              <a:t>‹#›</a:t>
            </a:fld>
            <a:endParaRPr lang="en-GB" dirty="0"/>
          </a:p>
        </p:txBody>
      </p:sp>
    </p:spTree>
    <p:extLst>
      <p:ext uri="{BB962C8B-B14F-4D97-AF65-F5344CB8AC3E}">
        <p14:creationId xmlns:p14="http://schemas.microsoft.com/office/powerpoint/2010/main" val="199483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ECA4F6-6B02-2BC7-A50E-673ABF24B81A}"/>
              </a:ext>
            </a:extLst>
          </p:cNvPr>
          <p:cNvSpPr txBox="1">
            <a:spLocks noGrp="1"/>
          </p:cNvSpPr>
          <p:nvPr>
            <p:ph type="dt" sz="half" idx="7"/>
          </p:nvPr>
        </p:nvSpPr>
        <p:spPr/>
        <p:txBody>
          <a:bodyPr/>
          <a:lstStyle>
            <a:lvl1pPr>
              <a:defRPr/>
            </a:lvl1pPr>
          </a:lstStyle>
          <a:p>
            <a:pPr lvl="0"/>
            <a:fld id="{73DD5EEF-B9C1-4B35-B31B-45DF0FDAD93C}" type="datetime1">
              <a:rPr lang="en-GB"/>
              <a:pPr lvl="0"/>
              <a:t>20/04/2026</a:t>
            </a:fld>
            <a:endParaRPr lang="en-GB" dirty="0"/>
          </a:p>
        </p:txBody>
      </p:sp>
      <p:sp>
        <p:nvSpPr>
          <p:cNvPr id="3" name="Footer Placeholder 2">
            <a:extLst>
              <a:ext uri="{FF2B5EF4-FFF2-40B4-BE49-F238E27FC236}">
                <a16:creationId xmlns:a16="http://schemas.microsoft.com/office/drawing/2014/main" id="{D2EEFB48-8190-8451-C1F6-23A412599230}"/>
              </a:ext>
            </a:extLst>
          </p:cNvPr>
          <p:cNvSpPr txBox="1">
            <a:spLocks noGrp="1"/>
          </p:cNvSpPr>
          <p:nvPr>
            <p:ph type="ftr" sz="quarter" idx="9"/>
          </p:nvPr>
        </p:nvSpPr>
        <p:spPr/>
        <p:txBody>
          <a:bodyPr/>
          <a:lstStyle>
            <a:lvl1pPr>
              <a:defRPr/>
            </a:lvl1pPr>
          </a:lstStyle>
          <a:p>
            <a:pPr lvl="0"/>
            <a:endParaRPr lang="en-GB" dirty="0"/>
          </a:p>
        </p:txBody>
      </p:sp>
      <p:sp>
        <p:nvSpPr>
          <p:cNvPr id="4" name="Slide Number Placeholder 3">
            <a:extLst>
              <a:ext uri="{FF2B5EF4-FFF2-40B4-BE49-F238E27FC236}">
                <a16:creationId xmlns:a16="http://schemas.microsoft.com/office/drawing/2014/main" id="{97A32655-7E2E-E1F8-E60A-A6FC405EF146}"/>
              </a:ext>
            </a:extLst>
          </p:cNvPr>
          <p:cNvSpPr txBox="1">
            <a:spLocks noGrp="1"/>
          </p:cNvSpPr>
          <p:nvPr>
            <p:ph type="sldNum" sz="quarter" idx="8"/>
          </p:nvPr>
        </p:nvSpPr>
        <p:spPr/>
        <p:txBody>
          <a:bodyPr/>
          <a:lstStyle>
            <a:lvl1pPr>
              <a:defRPr/>
            </a:lvl1pPr>
          </a:lstStyle>
          <a:p>
            <a:pPr lvl="0"/>
            <a:fld id="{4622BC91-D1D7-4A37-9925-675A310998BD}" type="slidenum">
              <a:t>‹#›</a:t>
            </a:fld>
            <a:endParaRPr lang="en-GB" dirty="0"/>
          </a:p>
        </p:txBody>
      </p:sp>
    </p:spTree>
    <p:extLst>
      <p:ext uri="{BB962C8B-B14F-4D97-AF65-F5344CB8AC3E}">
        <p14:creationId xmlns:p14="http://schemas.microsoft.com/office/powerpoint/2010/main" val="155700818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42097-FE94-1065-55B3-B5825D9D1B8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373A398-565E-547A-280B-DD360808EC2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4DAD9E-3D98-B3F1-103B-B243AF3BF65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CD2B8CF-8EBA-8F42-347E-3BDBCB506D16}"/>
              </a:ext>
            </a:extLst>
          </p:cNvPr>
          <p:cNvSpPr txBox="1">
            <a:spLocks noGrp="1"/>
          </p:cNvSpPr>
          <p:nvPr>
            <p:ph type="dt" sz="half" idx="7"/>
          </p:nvPr>
        </p:nvSpPr>
        <p:spPr/>
        <p:txBody>
          <a:bodyPr/>
          <a:lstStyle>
            <a:lvl1pPr>
              <a:defRPr/>
            </a:lvl1pPr>
          </a:lstStyle>
          <a:p>
            <a:pPr lvl="0"/>
            <a:fld id="{A6C1B281-289A-456D-AED2-9C2DA6269F70}" type="datetime1">
              <a:rPr lang="en-GB"/>
              <a:pPr lvl="0"/>
              <a:t>20/04/2026</a:t>
            </a:fld>
            <a:endParaRPr lang="en-GB" dirty="0"/>
          </a:p>
        </p:txBody>
      </p:sp>
      <p:sp>
        <p:nvSpPr>
          <p:cNvPr id="6" name="Footer Placeholder 5">
            <a:extLst>
              <a:ext uri="{FF2B5EF4-FFF2-40B4-BE49-F238E27FC236}">
                <a16:creationId xmlns:a16="http://schemas.microsoft.com/office/drawing/2014/main" id="{5A3B4A43-6548-BC3B-BAE9-AB7966E81D99}"/>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D8CA3458-B56B-0267-50B4-79AED6FB5C11}"/>
              </a:ext>
            </a:extLst>
          </p:cNvPr>
          <p:cNvSpPr txBox="1">
            <a:spLocks noGrp="1"/>
          </p:cNvSpPr>
          <p:nvPr>
            <p:ph type="sldNum" sz="quarter" idx="8"/>
          </p:nvPr>
        </p:nvSpPr>
        <p:spPr/>
        <p:txBody>
          <a:bodyPr/>
          <a:lstStyle>
            <a:lvl1pPr>
              <a:defRPr/>
            </a:lvl1pPr>
          </a:lstStyle>
          <a:p>
            <a:pPr lvl="0"/>
            <a:fld id="{ED896338-F8F0-4E41-9B50-D8EECF26A8C1}" type="slidenum">
              <a:t>‹#›</a:t>
            </a:fld>
            <a:endParaRPr lang="en-GB" dirty="0"/>
          </a:p>
        </p:txBody>
      </p:sp>
    </p:spTree>
    <p:extLst>
      <p:ext uri="{BB962C8B-B14F-4D97-AF65-F5344CB8AC3E}">
        <p14:creationId xmlns:p14="http://schemas.microsoft.com/office/powerpoint/2010/main" val="3225221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14F87-8390-DCC4-3569-44EC6261E7C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E61C3860-C08F-86DE-2270-486126C00CC8}"/>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dirty="0"/>
          </a:p>
        </p:txBody>
      </p:sp>
      <p:sp>
        <p:nvSpPr>
          <p:cNvPr id="4" name="Text Placeholder 3">
            <a:extLst>
              <a:ext uri="{FF2B5EF4-FFF2-40B4-BE49-F238E27FC236}">
                <a16:creationId xmlns:a16="http://schemas.microsoft.com/office/drawing/2014/main" id="{57492EA8-E8D9-C80F-B716-ACC01857049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A8684AD-08A7-4D91-44C2-02B7941A8EFB}"/>
              </a:ext>
            </a:extLst>
          </p:cNvPr>
          <p:cNvSpPr txBox="1">
            <a:spLocks noGrp="1"/>
          </p:cNvSpPr>
          <p:nvPr>
            <p:ph type="dt" sz="half" idx="7"/>
          </p:nvPr>
        </p:nvSpPr>
        <p:spPr/>
        <p:txBody>
          <a:bodyPr/>
          <a:lstStyle>
            <a:lvl1pPr>
              <a:defRPr/>
            </a:lvl1pPr>
          </a:lstStyle>
          <a:p>
            <a:pPr lvl="0"/>
            <a:fld id="{748F8E4E-E6A1-447E-9350-6DCB46867EC9}" type="datetime1">
              <a:rPr lang="en-GB"/>
              <a:pPr lvl="0"/>
              <a:t>20/04/2026</a:t>
            </a:fld>
            <a:endParaRPr lang="en-GB" dirty="0"/>
          </a:p>
        </p:txBody>
      </p:sp>
      <p:sp>
        <p:nvSpPr>
          <p:cNvPr id="6" name="Footer Placeholder 5">
            <a:extLst>
              <a:ext uri="{FF2B5EF4-FFF2-40B4-BE49-F238E27FC236}">
                <a16:creationId xmlns:a16="http://schemas.microsoft.com/office/drawing/2014/main" id="{CA5B49F0-1120-6920-2935-87C5AE301298}"/>
              </a:ext>
            </a:extLst>
          </p:cNvPr>
          <p:cNvSpPr txBox="1">
            <a:spLocks noGrp="1"/>
          </p:cNvSpPr>
          <p:nvPr>
            <p:ph type="ftr" sz="quarter" idx="9"/>
          </p:nvPr>
        </p:nvSpPr>
        <p:spPr/>
        <p:txBody>
          <a:bodyPr/>
          <a:lstStyle>
            <a:lvl1pPr>
              <a:defRPr/>
            </a:lvl1pPr>
          </a:lstStyle>
          <a:p>
            <a:pPr lvl="0"/>
            <a:endParaRPr lang="en-GB" dirty="0"/>
          </a:p>
        </p:txBody>
      </p:sp>
      <p:sp>
        <p:nvSpPr>
          <p:cNvPr id="7" name="Slide Number Placeholder 6">
            <a:extLst>
              <a:ext uri="{FF2B5EF4-FFF2-40B4-BE49-F238E27FC236}">
                <a16:creationId xmlns:a16="http://schemas.microsoft.com/office/drawing/2014/main" id="{3132A22F-C157-DB1F-F399-7750D83AECD1}"/>
              </a:ext>
            </a:extLst>
          </p:cNvPr>
          <p:cNvSpPr txBox="1">
            <a:spLocks noGrp="1"/>
          </p:cNvSpPr>
          <p:nvPr>
            <p:ph type="sldNum" sz="quarter" idx="8"/>
          </p:nvPr>
        </p:nvSpPr>
        <p:spPr/>
        <p:txBody>
          <a:bodyPr/>
          <a:lstStyle>
            <a:lvl1pPr>
              <a:defRPr/>
            </a:lvl1pPr>
          </a:lstStyle>
          <a:p>
            <a:pPr lvl="0"/>
            <a:fld id="{9791E1A6-73DF-4592-87A0-3EDD522DEB81}" type="slidenum">
              <a:t>‹#›</a:t>
            </a:fld>
            <a:endParaRPr lang="en-GB" dirty="0"/>
          </a:p>
        </p:txBody>
      </p:sp>
    </p:spTree>
    <p:extLst>
      <p:ext uri="{BB962C8B-B14F-4D97-AF65-F5344CB8AC3E}">
        <p14:creationId xmlns:p14="http://schemas.microsoft.com/office/powerpoint/2010/main" val="2864202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D20-C43C-C315-0F84-9E92F0AF553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348CE59-99E8-0F75-8B62-973709DBFA4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64FFE-5FFA-FF63-CB48-219CC96A7C6E}"/>
              </a:ext>
            </a:extLst>
          </p:cNvPr>
          <p:cNvSpPr txBox="1">
            <a:spLocks noGrp="1"/>
          </p:cNvSpPr>
          <p:nvPr>
            <p:ph type="dt" sz="half" idx="7"/>
          </p:nvPr>
        </p:nvSpPr>
        <p:spPr/>
        <p:txBody>
          <a:bodyPr/>
          <a:lstStyle>
            <a:lvl1pPr>
              <a:defRPr/>
            </a:lvl1pPr>
          </a:lstStyle>
          <a:p>
            <a:pPr lvl="0"/>
            <a:fld id="{D919B34B-352A-4580-9894-A19B903776D2}" type="datetime1">
              <a:rPr lang="en-GB"/>
              <a:pPr lvl="0"/>
              <a:t>20/04/2026</a:t>
            </a:fld>
            <a:endParaRPr lang="en-GB" dirty="0"/>
          </a:p>
        </p:txBody>
      </p:sp>
      <p:sp>
        <p:nvSpPr>
          <p:cNvPr id="5" name="Footer Placeholder 4">
            <a:extLst>
              <a:ext uri="{FF2B5EF4-FFF2-40B4-BE49-F238E27FC236}">
                <a16:creationId xmlns:a16="http://schemas.microsoft.com/office/drawing/2014/main" id="{73E4F1FD-BAE4-65A9-F48A-CB53DEA8B346}"/>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0CC0F5FB-0F82-7401-E30C-E42BAA11792A}"/>
              </a:ext>
            </a:extLst>
          </p:cNvPr>
          <p:cNvSpPr txBox="1">
            <a:spLocks noGrp="1"/>
          </p:cNvSpPr>
          <p:nvPr>
            <p:ph type="sldNum" sz="quarter" idx="8"/>
          </p:nvPr>
        </p:nvSpPr>
        <p:spPr/>
        <p:txBody>
          <a:bodyPr/>
          <a:lstStyle>
            <a:lvl1pPr>
              <a:defRPr/>
            </a:lvl1pPr>
          </a:lstStyle>
          <a:p>
            <a:pPr lvl="0"/>
            <a:fld id="{33243717-32DE-4880-A0DE-518C1D897136}" type="slidenum">
              <a:t>‹#›</a:t>
            </a:fld>
            <a:endParaRPr lang="en-GB" dirty="0"/>
          </a:p>
        </p:txBody>
      </p:sp>
    </p:spTree>
    <p:extLst>
      <p:ext uri="{BB962C8B-B14F-4D97-AF65-F5344CB8AC3E}">
        <p14:creationId xmlns:p14="http://schemas.microsoft.com/office/powerpoint/2010/main" val="367821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9FE577-7B67-19BA-62FD-A24216B001E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845B338-8397-2D93-0120-DFDF1D3B911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A6AF6-4361-C0EF-D0F6-4913FEA647A7}"/>
              </a:ext>
            </a:extLst>
          </p:cNvPr>
          <p:cNvSpPr txBox="1">
            <a:spLocks noGrp="1"/>
          </p:cNvSpPr>
          <p:nvPr>
            <p:ph type="dt" sz="half" idx="7"/>
          </p:nvPr>
        </p:nvSpPr>
        <p:spPr/>
        <p:txBody>
          <a:bodyPr/>
          <a:lstStyle>
            <a:lvl1pPr>
              <a:defRPr/>
            </a:lvl1pPr>
          </a:lstStyle>
          <a:p>
            <a:pPr lvl="0"/>
            <a:fld id="{1FE18652-F088-464B-AFD5-B9D882E75B70}" type="datetime1">
              <a:rPr lang="en-GB"/>
              <a:pPr lvl="0"/>
              <a:t>20/04/2026</a:t>
            </a:fld>
            <a:endParaRPr lang="en-GB" dirty="0"/>
          </a:p>
        </p:txBody>
      </p:sp>
      <p:sp>
        <p:nvSpPr>
          <p:cNvPr id="5" name="Footer Placeholder 4">
            <a:extLst>
              <a:ext uri="{FF2B5EF4-FFF2-40B4-BE49-F238E27FC236}">
                <a16:creationId xmlns:a16="http://schemas.microsoft.com/office/drawing/2014/main" id="{26F7CCD6-485D-4023-44AA-629FD203F5FC}"/>
              </a:ext>
            </a:extLst>
          </p:cNvPr>
          <p:cNvSpPr txBox="1">
            <a:spLocks noGrp="1"/>
          </p:cNvSpPr>
          <p:nvPr>
            <p:ph type="ftr" sz="quarter" idx="9"/>
          </p:nvPr>
        </p:nvSpPr>
        <p:spPr/>
        <p:txBody>
          <a:bodyPr/>
          <a:lstStyle>
            <a:lvl1pPr>
              <a:defRPr/>
            </a:lvl1pPr>
          </a:lstStyle>
          <a:p>
            <a:pPr lvl="0"/>
            <a:endParaRPr lang="en-GB" dirty="0"/>
          </a:p>
        </p:txBody>
      </p:sp>
      <p:sp>
        <p:nvSpPr>
          <p:cNvPr id="6" name="Slide Number Placeholder 5">
            <a:extLst>
              <a:ext uri="{FF2B5EF4-FFF2-40B4-BE49-F238E27FC236}">
                <a16:creationId xmlns:a16="http://schemas.microsoft.com/office/drawing/2014/main" id="{04951DF1-ACD2-BA44-F4EE-69EC39AED8FB}"/>
              </a:ext>
            </a:extLst>
          </p:cNvPr>
          <p:cNvSpPr txBox="1">
            <a:spLocks noGrp="1"/>
          </p:cNvSpPr>
          <p:nvPr>
            <p:ph type="sldNum" sz="quarter" idx="8"/>
          </p:nvPr>
        </p:nvSpPr>
        <p:spPr/>
        <p:txBody>
          <a:bodyPr/>
          <a:lstStyle>
            <a:lvl1pPr>
              <a:defRPr/>
            </a:lvl1pPr>
          </a:lstStyle>
          <a:p>
            <a:pPr lvl="0"/>
            <a:fld id="{8418F1E0-4EF4-4451-9483-CE7D0A3A600B}" type="slidenum">
              <a:t>‹#›</a:t>
            </a:fld>
            <a:endParaRPr lang="en-GB" dirty="0"/>
          </a:p>
        </p:txBody>
      </p:sp>
    </p:spTree>
    <p:extLst>
      <p:ext uri="{BB962C8B-B14F-4D97-AF65-F5344CB8AC3E}">
        <p14:creationId xmlns:p14="http://schemas.microsoft.com/office/powerpoint/2010/main" val="2066464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0F8FD"/>
            </a:gs>
            <a:gs pos="100000">
              <a:srgbClr val="74C4E9"/>
            </a:gs>
          </a:gsLst>
          <a:lin ang="54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A57D1-E8A2-FF06-A26B-A397AF22D17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93F2C98-9BE2-33D9-CB9B-ECE93C5D1B6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A402F-A895-6610-9BB9-D4F5B1DF600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0134B448-1A0C-4139-9805-DDE2379E6672}" type="datetime1">
              <a:rPr lang="en-GB"/>
              <a:pPr lvl="0"/>
              <a:t>20/04/2026</a:t>
            </a:fld>
            <a:endParaRPr lang="en-GB" dirty="0"/>
          </a:p>
        </p:txBody>
      </p:sp>
      <p:sp>
        <p:nvSpPr>
          <p:cNvPr id="5" name="Footer Placeholder 4">
            <a:extLst>
              <a:ext uri="{FF2B5EF4-FFF2-40B4-BE49-F238E27FC236}">
                <a16:creationId xmlns:a16="http://schemas.microsoft.com/office/drawing/2014/main" id="{9975352A-169A-C483-E026-AC387B5901D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dirty="0"/>
          </a:p>
        </p:txBody>
      </p:sp>
      <p:sp>
        <p:nvSpPr>
          <p:cNvPr id="6" name="Slide Number Placeholder 5">
            <a:extLst>
              <a:ext uri="{FF2B5EF4-FFF2-40B4-BE49-F238E27FC236}">
                <a16:creationId xmlns:a16="http://schemas.microsoft.com/office/drawing/2014/main" id="{97A34EAB-5ACD-8801-2BCC-73F3FA2700FF}"/>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796C3BFF-2D78-4A9D-B490-1E09E0DCBCD0}" type="slidenum">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4DA6F-E5B1-13E2-17EB-1F22D9383085}"/>
              </a:ext>
            </a:extLst>
          </p:cNvPr>
          <p:cNvSpPr txBox="1">
            <a:spLocks noGrp="1"/>
          </p:cNvSpPr>
          <p:nvPr>
            <p:ph type="ctrTitle"/>
          </p:nvPr>
        </p:nvSpPr>
        <p:spPr/>
        <p:txBody>
          <a:bodyPr/>
          <a:lstStyle/>
          <a:p>
            <a:pPr lvl="0"/>
            <a:r>
              <a:rPr lang="en-GB" sz="4400" dirty="0">
                <a:latin typeface="Arial" panose="020B0604020202020204" pitchFamily="34" charset="0"/>
                <a:cs typeface="Arial" panose="020B0604020202020204" pitchFamily="34" charset="0"/>
              </a:rPr>
              <a:t>Firearms-Enabled Violence within Organised Crime</a:t>
            </a:r>
          </a:p>
        </p:txBody>
      </p:sp>
      <p:sp>
        <p:nvSpPr>
          <p:cNvPr id="3" name="Subtitle 2">
            <a:extLst>
              <a:ext uri="{FF2B5EF4-FFF2-40B4-BE49-F238E27FC236}">
                <a16:creationId xmlns:a16="http://schemas.microsoft.com/office/drawing/2014/main" id="{67D9DEA4-6B12-8385-C41E-69C79B96BFD7}"/>
              </a:ext>
            </a:extLst>
          </p:cNvPr>
          <p:cNvSpPr txBox="1">
            <a:spLocks noGrp="1"/>
          </p:cNvSpPr>
          <p:nvPr>
            <p:ph type="subTitle" idx="1"/>
          </p:nvPr>
        </p:nvSpPr>
        <p:spPr/>
        <p:txBody>
          <a:bodyPr/>
          <a:lstStyle/>
          <a:p>
            <a:pPr lvl="0">
              <a:lnSpc>
                <a:spcPct val="80000"/>
              </a:lnSpc>
            </a:pPr>
            <a:endParaRPr lang="en-GB" dirty="0"/>
          </a:p>
          <a:p>
            <a:pPr lvl="0">
              <a:lnSpc>
                <a:spcPct val="80000"/>
              </a:lnSpc>
            </a:pPr>
            <a:endParaRPr lang="en-GB" dirty="0"/>
          </a:p>
          <a:p>
            <a:pPr lvl="0">
              <a:lnSpc>
                <a:spcPct val="80000"/>
              </a:lnSpc>
            </a:pPr>
            <a:r>
              <a:rPr lang="en-GB" dirty="0">
                <a:latin typeface="Arial" panose="020B0604020202020204" pitchFamily="34" charset="0"/>
                <a:cs typeface="Arial" panose="020B0604020202020204" pitchFamily="34" charset="0"/>
              </a:rPr>
              <a:t>Ruth Tickle</a:t>
            </a:r>
          </a:p>
          <a:p>
            <a:pPr lvl="0">
              <a:lnSpc>
                <a:spcPct val="80000"/>
              </a:lnSpc>
            </a:pPr>
            <a:r>
              <a:rPr lang="en-GB" dirty="0">
                <a:latin typeface="Arial" panose="020B0604020202020204" pitchFamily="34" charset="0"/>
                <a:cs typeface="Arial" panose="020B0604020202020204" pitchFamily="34" charset="0"/>
              </a:rPr>
              <a:t>Student 2421528</a:t>
            </a:r>
          </a:p>
        </p:txBody>
      </p:sp>
      <p:pic>
        <p:nvPicPr>
          <p:cNvPr id="33" name="Audio 32">
            <a:hlinkClick r:id="" action="ppaction://media"/>
            <a:extLst>
              <a:ext uri="{FF2B5EF4-FFF2-40B4-BE49-F238E27FC236}">
                <a16:creationId xmlns:a16="http://schemas.microsoft.com/office/drawing/2014/main" id="{23FA9FDC-1020-91A3-F979-328085AE4E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802"/>
    </mc:Choice>
    <mc:Fallback>
      <p:transition spd="slow" advTm="5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6035B0-0D66-CA9A-C1B0-E65D8B90609F}"/>
              </a:ext>
            </a:extLst>
          </p:cNvPr>
          <p:cNvSpPr txBox="1"/>
          <p:nvPr/>
        </p:nvSpPr>
        <p:spPr>
          <a:xfrm>
            <a:off x="1394551" y="998351"/>
            <a:ext cx="1031770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rial" panose="020B0604020202020204" pitchFamily="34" charset="0"/>
                <a:cs typeface="Arial" panose="020B0604020202020204" pitchFamily="34" charset="0"/>
              </a:rPr>
              <a:t>Framing Firearms-Enabled Violence</a:t>
            </a:r>
            <a:endParaRPr lang="en-GB" sz="24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nvGrpSpPr>
          <p:cNvPr id="3" name="Diagram 2">
            <a:extLst>
              <a:ext uri="{FF2B5EF4-FFF2-40B4-BE49-F238E27FC236}">
                <a16:creationId xmlns:a16="http://schemas.microsoft.com/office/drawing/2014/main" id="{EE908D3F-A501-7E87-335B-7450DAFA7E4A}"/>
              </a:ext>
            </a:extLst>
          </p:cNvPr>
          <p:cNvGrpSpPr/>
          <p:nvPr/>
        </p:nvGrpSpPr>
        <p:grpSpPr>
          <a:xfrm>
            <a:off x="3331029" y="1648169"/>
            <a:ext cx="4868441" cy="4618551"/>
            <a:chOff x="3524435" y="1648169"/>
            <a:chExt cx="4675035" cy="4618551"/>
          </a:xfrm>
        </p:grpSpPr>
        <p:sp>
          <p:nvSpPr>
            <p:cNvPr id="4" name="Freeform: Shape 3">
              <a:extLst>
                <a:ext uri="{FF2B5EF4-FFF2-40B4-BE49-F238E27FC236}">
                  <a16:creationId xmlns:a16="http://schemas.microsoft.com/office/drawing/2014/main" id="{3384DE6F-37E6-B4F5-9B94-B2400D11C68E}"/>
                </a:ext>
              </a:extLst>
            </p:cNvPr>
            <p:cNvSpPr/>
            <p:nvPr/>
          </p:nvSpPr>
          <p:spPr>
            <a:xfrm>
              <a:off x="4614592" y="1648169"/>
              <a:ext cx="2494730" cy="2438247"/>
            </a:xfrm>
            <a:custGeom>
              <a:avLst/>
              <a:gdLst>
                <a:gd name="f0" fmla="val 10800000"/>
                <a:gd name="f1" fmla="val 5400000"/>
                <a:gd name="f2" fmla="val 180"/>
                <a:gd name="f3" fmla="val w"/>
                <a:gd name="f4" fmla="val h"/>
                <a:gd name="f5" fmla="val 0"/>
                <a:gd name="f6" fmla="val 2494734"/>
                <a:gd name="f7" fmla="val 2438244"/>
                <a:gd name="f8" fmla="val 1219122"/>
                <a:gd name="f9" fmla="val 545820"/>
                <a:gd name="f10" fmla="val 558465"/>
                <a:gd name="f11" fmla="val 1247367"/>
                <a:gd name="f12" fmla="val 1936269"/>
                <a:gd name="f13" fmla="val 1892424"/>
                <a:gd name="f14" fmla="+- 0 0 -90"/>
                <a:gd name="f15" fmla="*/ f3 1 2494734"/>
                <a:gd name="f16" fmla="*/ f4 1 2438244"/>
                <a:gd name="f17" fmla="+- f7 0 f5"/>
                <a:gd name="f18" fmla="+- f6 0 f5"/>
                <a:gd name="f19" fmla="*/ f14 f0 1"/>
                <a:gd name="f20" fmla="*/ f18 1 2494734"/>
                <a:gd name="f21" fmla="*/ f17 1 2438244"/>
                <a:gd name="f22" fmla="*/ 0 f18 1"/>
                <a:gd name="f23" fmla="*/ 1219122 f17 1"/>
                <a:gd name="f24" fmla="*/ 1247367 f18 1"/>
                <a:gd name="f25" fmla="*/ 0 f17 1"/>
                <a:gd name="f26" fmla="*/ 2494734 f18 1"/>
                <a:gd name="f27" fmla="*/ 2438244 f17 1"/>
                <a:gd name="f28" fmla="*/ f19 1 f2"/>
                <a:gd name="f29" fmla="*/ f22 1 2494734"/>
                <a:gd name="f30" fmla="*/ f23 1 2438244"/>
                <a:gd name="f31" fmla="*/ f24 1 2494734"/>
                <a:gd name="f32" fmla="*/ f25 1 2438244"/>
                <a:gd name="f33" fmla="*/ f26 1 2494734"/>
                <a:gd name="f34" fmla="*/ f27 1 243824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2494734" h="243824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196B24">
                <a:alpha val="50000"/>
              </a:srgbClr>
            </a:solidFill>
            <a:ln w="19046" cap="flat">
              <a:solidFill>
                <a:srgbClr val="FFFFFF"/>
              </a:solidFill>
              <a:prstDash val="solid"/>
              <a:miter/>
            </a:ln>
          </p:spPr>
          <p:txBody>
            <a:bodyPr vert="horz" wrap="square" lIns="287853" tIns="328223" rIns="287853" bIns="1336349"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rial" panose="020B0604020202020204" pitchFamily="34" charset="0"/>
                  <a:cs typeface="Arial" panose="020B0604020202020204" pitchFamily="34" charset="0"/>
                </a:rPr>
                <a:t>Firearms</a:t>
              </a:r>
            </a:p>
          </p:txBody>
        </p:sp>
        <p:sp>
          <p:nvSpPr>
            <p:cNvPr id="5" name="Freeform: Shape 4">
              <a:extLst>
                <a:ext uri="{FF2B5EF4-FFF2-40B4-BE49-F238E27FC236}">
                  <a16:creationId xmlns:a16="http://schemas.microsoft.com/office/drawing/2014/main" id="{6FB6D8CA-F7B9-F214-38AF-300427F5637D}"/>
                </a:ext>
              </a:extLst>
            </p:cNvPr>
            <p:cNvSpPr/>
            <p:nvPr/>
          </p:nvSpPr>
          <p:spPr>
            <a:xfrm>
              <a:off x="5704740" y="2738317"/>
              <a:ext cx="2494730" cy="2438247"/>
            </a:xfrm>
            <a:custGeom>
              <a:avLst/>
              <a:gdLst>
                <a:gd name="f0" fmla="val 10800000"/>
                <a:gd name="f1" fmla="val 5400000"/>
                <a:gd name="f2" fmla="val 180"/>
                <a:gd name="f3" fmla="val w"/>
                <a:gd name="f4" fmla="val h"/>
                <a:gd name="f5" fmla="val 0"/>
                <a:gd name="f6" fmla="val 2494734"/>
                <a:gd name="f7" fmla="val 2438244"/>
                <a:gd name="f8" fmla="val 1219122"/>
                <a:gd name="f9" fmla="val 545820"/>
                <a:gd name="f10" fmla="val 558465"/>
                <a:gd name="f11" fmla="val 1247367"/>
                <a:gd name="f12" fmla="val 1936269"/>
                <a:gd name="f13" fmla="val 1892424"/>
                <a:gd name="f14" fmla="+- 0 0 -90"/>
                <a:gd name="f15" fmla="*/ f3 1 2494734"/>
                <a:gd name="f16" fmla="*/ f4 1 2438244"/>
                <a:gd name="f17" fmla="+- f7 0 f5"/>
                <a:gd name="f18" fmla="+- f6 0 f5"/>
                <a:gd name="f19" fmla="*/ f14 f0 1"/>
                <a:gd name="f20" fmla="*/ f18 1 2494734"/>
                <a:gd name="f21" fmla="*/ f17 1 2438244"/>
                <a:gd name="f22" fmla="*/ 0 f18 1"/>
                <a:gd name="f23" fmla="*/ 1219122 f17 1"/>
                <a:gd name="f24" fmla="*/ 1247367 f18 1"/>
                <a:gd name="f25" fmla="*/ 0 f17 1"/>
                <a:gd name="f26" fmla="*/ 2494734 f18 1"/>
                <a:gd name="f27" fmla="*/ 2438244 f17 1"/>
                <a:gd name="f28" fmla="*/ f19 1 f2"/>
                <a:gd name="f29" fmla="*/ f22 1 2494734"/>
                <a:gd name="f30" fmla="*/ f23 1 2438244"/>
                <a:gd name="f31" fmla="*/ f24 1 2494734"/>
                <a:gd name="f32" fmla="*/ f25 1 2438244"/>
                <a:gd name="f33" fmla="*/ f26 1 2494734"/>
                <a:gd name="f34" fmla="*/ f27 1 243824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2494734" h="243824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188C54">
                <a:alpha val="50000"/>
              </a:srgbClr>
            </a:solidFill>
            <a:ln w="19046" cap="flat">
              <a:solidFill>
                <a:srgbClr val="FFFFFF"/>
              </a:solidFill>
              <a:prstDash val="solid"/>
              <a:miter/>
            </a:ln>
          </p:spPr>
          <p:txBody>
            <a:bodyPr vert="horz" wrap="square" lIns="1343317" tIns="281333" rIns="191905" bIns="281333"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rial" panose="020B0604020202020204" pitchFamily="34" charset="0"/>
                  <a:cs typeface="Arial" panose="020B0604020202020204" pitchFamily="34" charset="0"/>
                </a:rPr>
                <a:t>OCGs</a:t>
              </a:r>
            </a:p>
          </p:txBody>
        </p:sp>
        <p:sp>
          <p:nvSpPr>
            <p:cNvPr id="6" name="Freeform: Shape 5">
              <a:extLst>
                <a:ext uri="{FF2B5EF4-FFF2-40B4-BE49-F238E27FC236}">
                  <a16:creationId xmlns:a16="http://schemas.microsoft.com/office/drawing/2014/main" id="{5ED86DA6-299E-42C5-9847-08241F0B6B3C}"/>
                </a:ext>
              </a:extLst>
            </p:cNvPr>
            <p:cNvSpPr/>
            <p:nvPr/>
          </p:nvSpPr>
          <p:spPr>
            <a:xfrm>
              <a:off x="4614592" y="3828473"/>
              <a:ext cx="2494730" cy="2438247"/>
            </a:xfrm>
            <a:custGeom>
              <a:avLst/>
              <a:gdLst>
                <a:gd name="f0" fmla="val 10800000"/>
                <a:gd name="f1" fmla="val 5400000"/>
                <a:gd name="f2" fmla="val 180"/>
                <a:gd name="f3" fmla="val w"/>
                <a:gd name="f4" fmla="val h"/>
                <a:gd name="f5" fmla="val 0"/>
                <a:gd name="f6" fmla="val 2494734"/>
                <a:gd name="f7" fmla="val 2438244"/>
                <a:gd name="f8" fmla="val 1219122"/>
                <a:gd name="f9" fmla="val 545820"/>
                <a:gd name="f10" fmla="val 558465"/>
                <a:gd name="f11" fmla="val 1247367"/>
                <a:gd name="f12" fmla="val 1936269"/>
                <a:gd name="f13" fmla="val 1892424"/>
                <a:gd name="f14" fmla="+- 0 0 -90"/>
                <a:gd name="f15" fmla="*/ f3 1 2494734"/>
                <a:gd name="f16" fmla="*/ f4 1 2438244"/>
                <a:gd name="f17" fmla="+- f7 0 f5"/>
                <a:gd name="f18" fmla="+- f6 0 f5"/>
                <a:gd name="f19" fmla="*/ f14 f0 1"/>
                <a:gd name="f20" fmla="*/ f18 1 2494734"/>
                <a:gd name="f21" fmla="*/ f17 1 2438244"/>
                <a:gd name="f22" fmla="*/ 0 f18 1"/>
                <a:gd name="f23" fmla="*/ 1219122 f17 1"/>
                <a:gd name="f24" fmla="*/ 1247367 f18 1"/>
                <a:gd name="f25" fmla="*/ 0 f17 1"/>
                <a:gd name="f26" fmla="*/ 2494734 f18 1"/>
                <a:gd name="f27" fmla="*/ 2438244 f17 1"/>
                <a:gd name="f28" fmla="*/ f19 1 f2"/>
                <a:gd name="f29" fmla="*/ f22 1 2494734"/>
                <a:gd name="f30" fmla="*/ f23 1 2438244"/>
                <a:gd name="f31" fmla="*/ f24 1 2494734"/>
                <a:gd name="f32" fmla="*/ f25 1 2438244"/>
                <a:gd name="f33" fmla="*/ f26 1 2494734"/>
                <a:gd name="f34" fmla="*/ f27 1 243824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2494734" h="243824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15AF9F">
                <a:alpha val="50000"/>
              </a:srgbClr>
            </a:solidFill>
            <a:ln w="19046" cap="flat">
              <a:solidFill>
                <a:srgbClr val="FFFFFF"/>
              </a:solidFill>
              <a:prstDash val="solid"/>
              <a:miter/>
            </a:ln>
          </p:spPr>
          <p:txBody>
            <a:bodyPr vert="horz" wrap="square" lIns="287853" tIns="1336340" rIns="287853" bIns="328223"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rial" panose="020B0604020202020204" pitchFamily="34" charset="0"/>
                  <a:cs typeface="Arial" panose="020B0604020202020204" pitchFamily="34" charset="0"/>
                </a:rPr>
                <a:t>Legitimacy</a:t>
              </a:r>
            </a:p>
          </p:txBody>
        </p:sp>
        <p:sp>
          <p:nvSpPr>
            <p:cNvPr id="7" name="Freeform: Shape 6">
              <a:extLst>
                <a:ext uri="{FF2B5EF4-FFF2-40B4-BE49-F238E27FC236}">
                  <a16:creationId xmlns:a16="http://schemas.microsoft.com/office/drawing/2014/main" id="{0CA03363-7474-AD16-C319-AA0AEC26436C}"/>
                </a:ext>
              </a:extLst>
            </p:cNvPr>
            <p:cNvSpPr/>
            <p:nvPr/>
          </p:nvSpPr>
          <p:spPr>
            <a:xfrm>
              <a:off x="3524435" y="2795448"/>
              <a:ext cx="2494730" cy="2438247"/>
            </a:xfrm>
            <a:custGeom>
              <a:avLst/>
              <a:gdLst>
                <a:gd name="f0" fmla="val 10800000"/>
                <a:gd name="f1" fmla="val 5400000"/>
                <a:gd name="f2" fmla="val 180"/>
                <a:gd name="f3" fmla="val w"/>
                <a:gd name="f4" fmla="val h"/>
                <a:gd name="f5" fmla="val 0"/>
                <a:gd name="f6" fmla="val 2494734"/>
                <a:gd name="f7" fmla="val 2438244"/>
                <a:gd name="f8" fmla="val 1219122"/>
                <a:gd name="f9" fmla="val 545820"/>
                <a:gd name="f10" fmla="val 558465"/>
                <a:gd name="f11" fmla="val 1247367"/>
                <a:gd name="f12" fmla="val 1936269"/>
                <a:gd name="f13" fmla="val 1892424"/>
                <a:gd name="f14" fmla="+- 0 0 -90"/>
                <a:gd name="f15" fmla="*/ f3 1 2494734"/>
                <a:gd name="f16" fmla="*/ f4 1 2438244"/>
                <a:gd name="f17" fmla="+- f7 0 f5"/>
                <a:gd name="f18" fmla="+- f6 0 f5"/>
                <a:gd name="f19" fmla="*/ f14 f0 1"/>
                <a:gd name="f20" fmla="*/ f18 1 2494734"/>
                <a:gd name="f21" fmla="*/ f17 1 2438244"/>
                <a:gd name="f22" fmla="*/ 0 f18 1"/>
                <a:gd name="f23" fmla="*/ 1219122 f17 1"/>
                <a:gd name="f24" fmla="*/ 1247367 f18 1"/>
                <a:gd name="f25" fmla="*/ 0 f17 1"/>
                <a:gd name="f26" fmla="*/ 2494734 f18 1"/>
                <a:gd name="f27" fmla="*/ 2438244 f17 1"/>
                <a:gd name="f28" fmla="*/ f19 1 f2"/>
                <a:gd name="f29" fmla="*/ f22 1 2494734"/>
                <a:gd name="f30" fmla="*/ f23 1 2438244"/>
                <a:gd name="f31" fmla="*/ f24 1 2494734"/>
                <a:gd name="f32" fmla="*/ f25 1 2438244"/>
                <a:gd name="f33" fmla="*/ f26 1 2494734"/>
                <a:gd name="f34" fmla="*/ f27 1 243824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2494734" h="243824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0F9ED5">
                <a:alpha val="50000"/>
              </a:srgbClr>
            </a:solidFill>
            <a:ln w="19046" cap="flat">
              <a:solidFill>
                <a:srgbClr val="FFFFFF"/>
              </a:solidFill>
              <a:prstDash val="solid"/>
              <a:miter/>
            </a:ln>
          </p:spPr>
          <p:txBody>
            <a:bodyPr vert="horz" wrap="square" lIns="191905" tIns="281333" rIns="1343317" bIns="281333"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Arial" panose="020B0604020202020204" pitchFamily="34" charset="0"/>
                  <a:cs typeface="Arial" panose="020B0604020202020204" pitchFamily="34" charset="0"/>
                </a:rPr>
                <a:t>Systems</a:t>
              </a:r>
            </a:p>
          </p:txBody>
        </p:sp>
      </p:grpSp>
      <p:pic>
        <p:nvPicPr>
          <p:cNvPr id="15" name="Audio 14">
            <a:hlinkClick r:id="" action="ppaction://media"/>
            <a:extLst>
              <a:ext uri="{FF2B5EF4-FFF2-40B4-BE49-F238E27FC236}">
                <a16:creationId xmlns:a16="http://schemas.microsoft.com/office/drawing/2014/main" id="{4DD8A29E-6DB1-89FB-31A4-E27A8A3B2B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152"/>
    </mc:Choice>
    <mc:Fallback>
      <p:transition spd="slow" advTm="46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2F288D-13E3-109E-DB7C-E41AFF7A5EE1}"/>
              </a:ext>
            </a:extLst>
          </p:cNvPr>
          <p:cNvSpPr txBox="1"/>
          <p:nvPr/>
        </p:nvSpPr>
        <p:spPr>
          <a:xfrm>
            <a:off x="1727063" y="1109185"/>
            <a:ext cx="10317705"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000000"/>
                </a:solidFill>
                <a:uFillTx/>
                <a:latin typeface="Arial" panose="020B0604020202020204" pitchFamily="34" charset="0"/>
                <a:cs typeface="Arial" panose="020B0604020202020204" pitchFamily="34" charset="0"/>
              </a:rPr>
              <a:t>Organised Crime as an Embedded and Adaptive System</a:t>
            </a:r>
            <a:endParaRPr lang="en-GB" sz="36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ptos"/>
            </a:endParaRPr>
          </a:p>
        </p:txBody>
      </p:sp>
      <p:sp>
        <p:nvSpPr>
          <p:cNvPr id="3" name="TextBox 3">
            <a:extLst>
              <a:ext uri="{FF2B5EF4-FFF2-40B4-BE49-F238E27FC236}">
                <a16:creationId xmlns:a16="http://schemas.microsoft.com/office/drawing/2014/main" id="{DA10DD93-7CE6-5684-5233-E7B6C3E3D851}"/>
              </a:ext>
            </a:extLst>
          </p:cNvPr>
          <p:cNvSpPr txBox="1"/>
          <p:nvPr/>
        </p:nvSpPr>
        <p:spPr>
          <a:xfrm>
            <a:off x="1926768" y="3592284"/>
            <a:ext cx="852351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rial" panose="020B0604020202020204" pitchFamily="34" charset="0"/>
                <a:cs typeface="Arial" panose="020B0604020202020204" pitchFamily="34" charset="0"/>
              </a:rPr>
              <a:t>“Disruption alters actors – not systems”</a:t>
            </a:r>
          </a:p>
        </p:txBody>
      </p:sp>
      <p:pic>
        <p:nvPicPr>
          <p:cNvPr id="6" name="Audio 5">
            <a:hlinkClick r:id="" action="ppaction://media"/>
            <a:extLst>
              <a:ext uri="{FF2B5EF4-FFF2-40B4-BE49-F238E27FC236}">
                <a16:creationId xmlns:a16="http://schemas.microsoft.com/office/drawing/2014/main" id="{1DDEC597-6C2E-964D-6460-EDA40B0C97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027"/>
    </mc:Choice>
    <mc:Fallback>
      <p:transition spd="slow" advTm="68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ADBBD7-C72A-4E7E-4358-100BC11B6A34}"/>
              </a:ext>
            </a:extLst>
          </p:cNvPr>
          <p:cNvSpPr txBox="1"/>
          <p:nvPr/>
        </p:nvSpPr>
        <p:spPr>
          <a:xfrm>
            <a:off x="937150" y="1136489"/>
            <a:ext cx="10317705" cy="1600437"/>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dirty="0">
                <a:solidFill>
                  <a:srgbClr val="000000"/>
                </a:solidFill>
                <a:uFillTx/>
                <a:latin typeface="Arial" panose="020B0604020202020204" pitchFamily="34" charset="0"/>
                <a:cs typeface="Arial" panose="020B0604020202020204" pitchFamily="34" charset="0"/>
              </a:rPr>
              <a:t>Firearms-Enabled Violence: Disproportionate Harm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3" name="TextBox 9">
            <a:extLst>
              <a:ext uri="{FF2B5EF4-FFF2-40B4-BE49-F238E27FC236}">
                <a16:creationId xmlns:a16="http://schemas.microsoft.com/office/drawing/2014/main" id="{D563560E-4FC8-9949-175F-DC01968698FD}"/>
              </a:ext>
            </a:extLst>
          </p:cNvPr>
          <p:cNvSpPr txBox="1"/>
          <p:nvPr/>
        </p:nvSpPr>
        <p:spPr>
          <a:xfrm>
            <a:off x="937150" y="3559631"/>
            <a:ext cx="3014365" cy="14532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4" name="TextBox 10">
            <a:extLst>
              <a:ext uri="{FF2B5EF4-FFF2-40B4-BE49-F238E27FC236}">
                <a16:creationId xmlns:a16="http://schemas.microsoft.com/office/drawing/2014/main" id="{819DDD3A-2CAF-B78F-A0B2-6F125CB8AB20}"/>
              </a:ext>
            </a:extLst>
          </p:cNvPr>
          <p:cNvSpPr txBox="1"/>
          <p:nvPr/>
        </p:nvSpPr>
        <p:spPr>
          <a:xfrm>
            <a:off x="1089553" y="3712025"/>
            <a:ext cx="3014365" cy="14532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5" name="Picture 16">
            <a:extLst>
              <a:ext uri="{FF2B5EF4-FFF2-40B4-BE49-F238E27FC236}">
                <a16:creationId xmlns:a16="http://schemas.microsoft.com/office/drawing/2014/main" id="{16A53E05-957B-4420-F1B9-7897755A00BE}"/>
              </a:ext>
            </a:extLst>
          </p:cNvPr>
          <p:cNvPicPr>
            <a:picLocks noChangeAspect="1"/>
          </p:cNvPicPr>
          <p:nvPr/>
        </p:nvPicPr>
        <p:blipFill>
          <a:blip r:embed="rId5"/>
          <a:stretch>
            <a:fillRect/>
          </a:stretch>
        </p:blipFill>
        <p:spPr>
          <a:xfrm>
            <a:off x="2955468" y="2889330"/>
            <a:ext cx="5829300" cy="3282522"/>
          </a:xfrm>
          <a:prstGeom prst="rect">
            <a:avLst/>
          </a:prstGeom>
          <a:noFill/>
          <a:ln cap="flat">
            <a:noFill/>
          </a:ln>
        </p:spPr>
      </p:pic>
      <p:pic>
        <p:nvPicPr>
          <p:cNvPr id="9" name="Audio 8">
            <a:hlinkClick r:id="" action="ppaction://media"/>
            <a:extLst>
              <a:ext uri="{FF2B5EF4-FFF2-40B4-BE49-F238E27FC236}">
                <a16:creationId xmlns:a16="http://schemas.microsoft.com/office/drawing/2014/main" id="{9C55D5B3-16A5-28B6-1FB6-899D6E1759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755"/>
    </mc:Choice>
    <mc:Fallback>
      <p:transition spd="slow" advTm="48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031E81-0BEB-37B9-7F1E-D76501063A9D}"/>
              </a:ext>
            </a:extLst>
          </p:cNvPr>
          <p:cNvSpPr txBox="1"/>
          <p:nvPr/>
        </p:nvSpPr>
        <p:spPr>
          <a:xfrm>
            <a:off x="937150" y="1136489"/>
            <a:ext cx="10317705" cy="267765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Adaptive Firearms Criminality: Hybrid and Evolving Threat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sp>
        <p:nvSpPr>
          <p:cNvPr id="3" name="TextBox 3">
            <a:extLst>
              <a:ext uri="{FF2B5EF4-FFF2-40B4-BE49-F238E27FC236}">
                <a16:creationId xmlns:a16="http://schemas.microsoft.com/office/drawing/2014/main" id="{342C0D74-75C4-B7AB-9CD2-CDF153BB1ACD}"/>
              </a:ext>
            </a:extLst>
          </p:cNvPr>
          <p:cNvSpPr txBox="1"/>
          <p:nvPr/>
        </p:nvSpPr>
        <p:spPr>
          <a:xfrm>
            <a:off x="1213756" y="2916076"/>
            <a:ext cx="9764484" cy="310853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anose="020B0604020202020204" pitchFamily="34" charset="0"/>
                <a:cs typeface="Arial" panose="020B0604020202020204" pitchFamily="34" charset="0"/>
              </a:rPr>
              <a:t>Firearms capability adapts rapidly under enforcement pressure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anose="020B0604020202020204" pitchFamily="34" charset="0"/>
                <a:cs typeface="Arial" panose="020B0604020202020204" pitchFamily="34" charset="0"/>
              </a:rPr>
              <a:t>Increased use of converted and re-activated weapons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anose="020B0604020202020204" pitchFamily="34" charset="0"/>
                <a:cs typeface="Arial" panose="020B0604020202020204" pitchFamily="34" charset="0"/>
              </a:rPr>
              <a:t>Digital enablement of physical violence (online and encrypted platforms)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dirty="0">
                <a:solidFill>
                  <a:srgbClr val="000000"/>
                </a:solidFill>
                <a:uFillTx/>
                <a:latin typeface="Arial" panose="020B0604020202020204" pitchFamily="34" charset="0"/>
                <a:cs typeface="Arial" panose="020B0604020202020204" pitchFamily="34" charset="0"/>
              </a:rPr>
              <a:t>Blurred boundaries between cyber-enabled and place-based offending</a:t>
            </a:r>
          </a:p>
        </p:txBody>
      </p:sp>
      <p:pic>
        <p:nvPicPr>
          <p:cNvPr id="6" name="Audio 5">
            <a:hlinkClick r:id="" action="ppaction://media"/>
            <a:extLst>
              <a:ext uri="{FF2B5EF4-FFF2-40B4-BE49-F238E27FC236}">
                <a16:creationId xmlns:a16="http://schemas.microsoft.com/office/drawing/2014/main" id="{1273F52B-8CDB-CE0C-E9C8-6F078D0CB25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2505"/>
    </mc:Choice>
    <mc:Fallback>
      <p:transition spd="slow" advTm="112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BB9CCF-A96E-68E6-610D-D8E96DCBB5EF}"/>
              </a:ext>
            </a:extLst>
          </p:cNvPr>
          <p:cNvSpPr txBox="1"/>
          <p:nvPr/>
        </p:nvSpPr>
        <p:spPr>
          <a:xfrm>
            <a:off x="1067781" y="671699"/>
            <a:ext cx="10317705" cy="190821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System Misalignment: Adaptive Criminality and Policing Strain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pic>
        <p:nvPicPr>
          <p:cNvPr id="3" name="Picture 3">
            <a:extLst>
              <a:ext uri="{FF2B5EF4-FFF2-40B4-BE49-F238E27FC236}">
                <a16:creationId xmlns:a16="http://schemas.microsoft.com/office/drawing/2014/main" id="{0E1E21F0-ED79-B13A-117F-C5AD4C8A77C7}"/>
              </a:ext>
            </a:extLst>
          </p:cNvPr>
          <p:cNvPicPr>
            <a:picLocks noChangeAspect="1"/>
          </p:cNvPicPr>
          <p:nvPr/>
        </p:nvPicPr>
        <p:blipFill>
          <a:blip r:embed="rId5"/>
          <a:stretch>
            <a:fillRect/>
          </a:stretch>
        </p:blipFill>
        <p:spPr>
          <a:xfrm>
            <a:off x="2340425" y="2579915"/>
            <a:ext cx="7511137" cy="3928189"/>
          </a:xfrm>
          <a:prstGeom prst="rect">
            <a:avLst/>
          </a:prstGeom>
          <a:noFill/>
          <a:ln cap="flat">
            <a:noFill/>
          </a:ln>
        </p:spPr>
      </p:pic>
      <p:pic>
        <p:nvPicPr>
          <p:cNvPr id="6" name="Audio 5">
            <a:hlinkClick r:id="" action="ppaction://media"/>
            <a:extLst>
              <a:ext uri="{FF2B5EF4-FFF2-40B4-BE49-F238E27FC236}">
                <a16:creationId xmlns:a16="http://schemas.microsoft.com/office/drawing/2014/main" id="{4D11F3AE-C044-13F4-FE66-324B8B01FD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7874"/>
    </mc:Choice>
    <mc:Fallback>
      <p:transition spd="slow" advTm="87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BDF55F-A229-50ED-312F-EAEA21AD17C5}"/>
              </a:ext>
            </a:extLst>
          </p:cNvPr>
          <p:cNvSpPr txBox="1"/>
          <p:nvPr/>
        </p:nvSpPr>
        <p:spPr>
          <a:xfrm>
            <a:off x="937150" y="1136489"/>
            <a:ext cx="10317705" cy="129265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Measuring Success in Adaptive Systems</a:t>
            </a:r>
            <a:endParaRPr lang="en-GB" sz="40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grpSp>
        <p:nvGrpSpPr>
          <p:cNvPr id="3" name="Diagram 2">
            <a:extLst>
              <a:ext uri="{FF2B5EF4-FFF2-40B4-BE49-F238E27FC236}">
                <a16:creationId xmlns:a16="http://schemas.microsoft.com/office/drawing/2014/main" id="{E2D0B3C6-4E06-542E-682B-A68D595EE326}"/>
              </a:ext>
            </a:extLst>
          </p:cNvPr>
          <p:cNvGrpSpPr/>
          <p:nvPr/>
        </p:nvGrpSpPr>
        <p:grpSpPr>
          <a:xfrm>
            <a:off x="2031998" y="1945349"/>
            <a:ext cx="8127981" cy="4966993"/>
            <a:chOff x="2031998" y="1945349"/>
            <a:chExt cx="8127981" cy="4966993"/>
          </a:xfrm>
        </p:grpSpPr>
        <p:sp>
          <p:nvSpPr>
            <p:cNvPr id="4" name="Freeform: Shape 3">
              <a:extLst>
                <a:ext uri="{FF2B5EF4-FFF2-40B4-BE49-F238E27FC236}">
                  <a16:creationId xmlns:a16="http://schemas.microsoft.com/office/drawing/2014/main" id="{3E34D979-FCF7-2115-76EB-8DFEC52449EB}"/>
                </a:ext>
              </a:extLst>
            </p:cNvPr>
            <p:cNvSpPr/>
            <p:nvPr/>
          </p:nvSpPr>
          <p:spPr>
            <a:xfrm>
              <a:off x="3047996" y="2789742"/>
              <a:ext cx="6096003" cy="3278215"/>
            </a:xfrm>
            <a:custGeom>
              <a:avLst/>
              <a:gdLst>
                <a:gd name="f0" fmla="val 10800000"/>
                <a:gd name="f1" fmla="val 5400000"/>
                <a:gd name="f2" fmla="val 16200000"/>
                <a:gd name="f3" fmla="val w"/>
                <a:gd name="f4" fmla="val h"/>
                <a:gd name="f5" fmla="val ss"/>
                <a:gd name="f6" fmla="val 0"/>
                <a:gd name="f7" fmla="val 16670"/>
                <a:gd name="f8" fmla="abs f3"/>
                <a:gd name="f9" fmla="abs f4"/>
                <a:gd name="f10" fmla="abs f5"/>
                <a:gd name="f11" fmla="?: f8 f3 1"/>
                <a:gd name="f12" fmla="?: f9 f4 1"/>
                <a:gd name="f13" fmla="?: f10 f5 1"/>
                <a:gd name="f14" fmla="*/ f11 1 21600"/>
                <a:gd name="f15" fmla="*/ f12 1 21600"/>
                <a:gd name="f16" fmla="*/ 21600 f11 1"/>
                <a:gd name="f17" fmla="*/ 21600 f12 1"/>
                <a:gd name="f18" fmla="min f15 f14"/>
                <a:gd name="f19" fmla="*/ f16 1 f13"/>
                <a:gd name="f20" fmla="*/ f17 1 f13"/>
                <a:gd name="f21" fmla="val f19"/>
                <a:gd name="f22" fmla="val f20"/>
                <a:gd name="f23" fmla="*/ f6 f18 1"/>
                <a:gd name="f24" fmla="+- f22 0 f6"/>
                <a:gd name="f25" fmla="+- f21 0 f6"/>
                <a:gd name="f26" fmla="*/ f21 f18 1"/>
                <a:gd name="f27" fmla="*/ f22 f18 1"/>
                <a:gd name="f28" fmla="min f25 f24"/>
                <a:gd name="f29" fmla="*/ f28 f6 1"/>
                <a:gd name="f30" fmla="*/ f28 f7 1"/>
                <a:gd name="f31" fmla="*/ f29 1 100000"/>
                <a:gd name="f32" fmla="*/ f30 1 100000"/>
                <a:gd name="f33" fmla="+- f22 0 f31"/>
                <a:gd name="f34" fmla="+- f21 0 f32"/>
                <a:gd name="f35" fmla="*/ f31 29289 1"/>
                <a:gd name="f36" fmla="*/ f32 29289 1"/>
                <a:gd name="f37" fmla="*/ f31 f18 1"/>
                <a:gd name="f38" fmla="*/ f32 f18 1"/>
                <a:gd name="f39" fmla="*/ f35 1 100000"/>
                <a:gd name="f40" fmla="*/ f36 1 100000"/>
                <a:gd name="f41" fmla="*/ f34 f18 1"/>
                <a:gd name="f42" fmla="*/ f33 f18 1"/>
                <a:gd name="f43" fmla="+- f39 0 f40"/>
                <a:gd name="f44" fmla="?: f43 f39 f40"/>
                <a:gd name="f45" fmla="+- f21 0 f44"/>
                <a:gd name="f46" fmla="+- f22 0 f44"/>
                <a:gd name="f47" fmla="*/ f44 f18 1"/>
                <a:gd name="f48" fmla="*/ f45 f18 1"/>
                <a:gd name="f49" fmla="*/ f46 f18 1"/>
              </a:gdLst>
              <a:ahLst/>
              <a:cxnLst>
                <a:cxn ang="3cd4">
                  <a:pos x="hc" y="t"/>
                </a:cxn>
                <a:cxn ang="0">
                  <a:pos x="r" y="vc"/>
                </a:cxn>
                <a:cxn ang="cd4">
                  <a:pos x="hc" y="b"/>
                </a:cxn>
                <a:cxn ang="cd2">
                  <a:pos x="l" y="vc"/>
                </a:cxn>
              </a:cxnLst>
              <a:rect l="f47" t="f47" r="f48" b="f49"/>
              <a:pathLst>
                <a:path>
                  <a:moveTo>
                    <a:pt x="f37" y="f23"/>
                  </a:moveTo>
                  <a:lnTo>
                    <a:pt x="f41" y="f23"/>
                  </a:lnTo>
                  <a:arcTo wR="f38" hR="f38" stAng="f2" swAng="f1"/>
                  <a:lnTo>
                    <a:pt x="f26" y="f42"/>
                  </a:lnTo>
                  <a:arcTo wR="f37" hR="f37" stAng="f6" swAng="f1"/>
                  <a:lnTo>
                    <a:pt x="f38" y="f27"/>
                  </a:lnTo>
                  <a:arcTo wR="f38" hR="f38" stAng="f1" swAng="f1"/>
                  <a:lnTo>
                    <a:pt x="f23" y="f37"/>
                  </a:lnTo>
                  <a:arcTo wR="f37" hR="f37" stAng="f0" swAng="f1"/>
                  <a:close/>
                </a:path>
              </a:pathLst>
            </a:custGeom>
            <a:solidFill>
              <a:srgbClr val="156082"/>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5" name="Freeform: Shape 4">
              <a:extLst>
                <a:ext uri="{FF2B5EF4-FFF2-40B4-BE49-F238E27FC236}">
                  <a16:creationId xmlns:a16="http://schemas.microsoft.com/office/drawing/2014/main" id="{8EC0A1B3-A048-7BD7-1F47-FE36BB826A19}"/>
                </a:ext>
              </a:extLst>
            </p:cNvPr>
            <p:cNvSpPr/>
            <p:nvPr/>
          </p:nvSpPr>
          <p:spPr>
            <a:xfrm>
              <a:off x="6096003" y="3137425"/>
              <a:ext cx="813" cy="2582841"/>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9046" cap="flat">
              <a:solidFill>
                <a:srgbClr val="BCC5CD"/>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6" name="Freeform: Shape 5">
              <a:extLst>
                <a:ext uri="{FF2B5EF4-FFF2-40B4-BE49-F238E27FC236}">
                  <a16:creationId xmlns:a16="http://schemas.microsoft.com/office/drawing/2014/main" id="{2BBFEEBB-CD74-D533-1789-00B63702E0CE}"/>
                </a:ext>
              </a:extLst>
            </p:cNvPr>
            <p:cNvSpPr/>
            <p:nvPr/>
          </p:nvSpPr>
          <p:spPr>
            <a:xfrm>
              <a:off x="3251194" y="3038084"/>
              <a:ext cx="2641601" cy="2781522"/>
            </a:xfrm>
            <a:custGeom>
              <a:avLst/>
              <a:gdLst>
                <a:gd name="f0" fmla="val 10800000"/>
                <a:gd name="f1" fmla="val 5400000"/>
                <a:gd name="f2" fmla="val 180"/>
                <a:gd name="f3" fmla="val w"/>
                <a:gd name="f4" fmla="val h"/>
                <a:gd name="f5" fmla="val 0"/>
                <a:gd name="f6" fmla="val 2641600"/>
                <a:gd name="f7" fmla="val 2781520"/>
                <a:gd name="f8" fmla="+- 0 0 -90"/>
                <a:gd name="f9" fmla="*/ f3 1 2641600"/>
                <a:gd name="f10" fmla="*/ f4 1 2781520"/>
                <a:gd name="f11" fmla="+- f7 0 f5"/>
                <a:gd name="f12" fmla="+- f6 0 f5"/>
                <a:gd name="f13" fmla="*/ f8 f0 1"/>
                <a:gd name="f14" fmla="*/ f12 1 2641600"/>
                <a:gd name="f15" fmla="*/ f11 1 2781520"/>
                <a:gd name="f16" fmla="*/ 0 f12 1"/>
                <a:gd name="f17" fmla="*/ 0 f11 1"/>
                <a:gd name="f18" fmla="*/ 2641600 f12 1"/>
                <a:gd name="f19" fmla="*/ 2781520 f11 1"/>
                <a:gd name="f20" fmla="*/ f13 1 f2"/>
                <a:gd name="f21" fmla="*/ f16 1 2641600"/>
                <a:gd name="f22" fmla="*/ f17 1 2781520"/>
                <a:gd name="f23" fmla="*/ f18 1 2641600"/>
                <a:gd name="f24" fmla="*/ f19 1 278152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1600" h="2781520">
                  <a:moveTo>
                    <a:pt x="f5" y="f5"/>
                  </a:moveTo>
                  <a:lnTo>
                    <a:pt x="f6" y="f5"/>
                  </a:lnTo>
                  <a:lnTo>
                    <a:pt x="f6" y="f7"/>
                  </a:lnTo>
                  <a:lnTo>
                    <a:pt x="f5" y="f7"/>
                  </a:lnTo>
                  <a:lnTo>
                    <a:pt x="f5" y="f5"/>
                  </a:lnTo>
                  <a:close/>
                </a:path>
              </a:pathLst>
            </a:custGeom>
            <a:noFill/>
            <a:ln cap="flat">
              <a:noFill/>
              <a:prstDash val="solid"/>
            </a:ln>
          </p:spPr>
          <p:txBody>
            <a:bodyPr vert="horz" wrap="square" lIns="80010" tIns="80010" rIns="80010" bIns="80010" anchor="t"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sng" strike="noStrike" kern="1200" cap="none" spc="0" baseline="0" dirty="0">
                  <a:solidFill>
                    <a:srgbClr val="FFFFFF"/>
                  </a:solidFill>
                  <a:uFillTx/>
                  <a:latin typeface="Arial" panose="020B0604020202020204" pitchFamily="34" charset="0"/>
                  <a:cs typeface="Arial" panose="020B0604020202020204" pitchFamily="34" charset="0"/>
                </a:rPr>
                <a:t>Enforcement indicators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Arrests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Seizures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Disruptions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Recorded reductions</a:t>
              </a:r>
            </a:p>
          </p:txBody>
        </p:sp>
        <p:sp>
          <p:nvSpPr>
            <p:cNvPr id="7" name="Freeform: Shape 6">
              <a:extLst>
                <a:ext uri="{FF2B5EF4-FFF2-40B4-BE49-F238E27FC236}">
                  <a16:creationId xmlns:a16="http://schemas.microsoft.com/office/drawing/2014/main" id="{5A44D9CE-C13A-4E14-118A-92A70F1FF60C}"/>
                </a:ext>
              </a:extLst>
            </p:cNvPr>
            <p:cNvSpPr/>
            <p:nvPr/>
          </p:nvSpPr>
          <p:spPr>
            <a:xfrm>
              <a:off x="6299201" y="3038084"/>
              <a:ext cx="2641601" cy="2781522"/>
            </a:xfrm>
            <a:custGeom>
              <a:avLst/>
              <a:gdLst>
                <a:gd name="f0" fmla="val 10800000"/>
                <a:gd name="f1" fmla="val 5400000"/>
                <a:gd name="f2" fmla="val 180"/>
                <a:gd name="f3" fmla="val w"/>
                <a:gd name="f4" fmla="val h"/>
                <a:gd name="f5" fmla="val 0"/>
                <a:gd name="f6" fmla="val 2641600"/>
                <a:gd name="f7" fmla="val 2781520"/>
                <a:gd name="f8" fmla="+- 0 0 -90"/>
                <a:gd name="f9" fmla="*/ f3 1 2641600"/>
                <a:gd name="f10" fmla="*/ f4 1 2781520"/>
                <a:gd name="f11" fmla="+- f7 0 f5"/>
                <a:gd name="f12" fmla="+- f6 0 f5"/>
                <a:gd name="f13" fmla="*/ f8 f0 1"/>
                <a:gd name="f14" fmla="*/ f12 1 2641600"/>
                <a:gd name="f15" fmla="*/ f11 1 2781520"/>
                <a:gd name="f16" fmla="*/ 0 f12 1"/>
                <a:gd name="f17" fmla="*/ 0 f11 1"/>
                <a:gd name="f18" fmla="*/ 2641600 f12 1"/>
                <a:gd name="f19" fmla="*/ 2781520 f11 1"/>
                <a:gd name="f20" fmla="*/ f13 1 f2"/>
                <a:gd name="f21" fmla="*/ f16 1 2641600"/>
                <a:gd name="f22" fmla="*/ f17 1 2781520"/>
                <a:gd name="f23" fmla="*/ f18 1 2641600"/>
                <a:gd name="f24" fmla="*/ f19 1 278152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1600" h="2781520">
                  <a:moveTo>
                    <a:pt x="f5" y="f5"/>
                  </a:moveTo>
                  <a:lnTo>
                    <a:pt x="f6" y="f5"/>
                  </a:lnTo>
                  <a:lnTo>
                    <a:pt x="f6" y="f7"/>
                  </a:lnTo>
                  <a:lnTo>
                    <a:pt x="f5" y="f7"/>
                  </a:lnTo>
                  <a:lnTo>
                    <a:pt x="f5" y="f5"/>
                  </a:lnTo>
                  <a:close/>
                </a:path>
              </a:pathLst>
            </a:custGeom>
            <a:noFill/>
            <a:ln cap="flat">
              <a:noFill/>
              <a:prstDash val="solid"/>
            </a:ln>
          </p:spPr>
          <p:txBody>
            <a:bodyPr vert="horz" wrap="square" lIns="80010" tIns="80010" rIns="80010" bIns="80010" anchor="t" anchorCtr="0" compatLnSpc="1">
              <a:noAutofit/>
            </a:bodyPr>
            <a:lstStyle/>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sng" strike="noStrike" kern="1200" cap="none" spc="0" baseline="0" dirty="0">
                  <a:solidFill>
                    <a:srgbClr val="FFFFFF"/>
                  </a:solidFill>
                  <a:uFillTx/>
                  <a:latin typeface="Arial" panose="020B0604020202020204" pitchFamily="34" charset="0"/>
                  <a:cs typeface="Arial" panose="020B0604020202020204" pitchFamily="34" charset="0"/>
                </a:rPr>
                <a:t>System Effects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Criminal adaptation</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Fear and legitimacy harm</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Intelligence loss</a:t>
              </a:r>
            </a:p>
            <a:p>
              <a:pPr marL="0" marR="0" lvl="0" indent="0" algn="l"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100" b="0" i="0" u="none" strike="noStrike" kern="1200" cap="none" spc="0" baseline="0" dirty="0">
                  <a:solidFill>
                    <a:srgbClr val="FFFFFF"/>
                  </a:solidFill>
                  <a:uFillTx/>
                  <a:latin typeface="Arial" panose="020B0604020202020204" pitchFamily="34" charset="0"/>
                  <a:cs typeface="Arial" panose="020B0604020202020204" pitchFamily="34" charset="0"/>
                </a:rPr>
                <a:t>Displacement and regeneration</a:t>
              </a:r>
            </a:p>
          </p:txBody>
        </p:sp>
        <p:sp>
          <p:nvSpPr>
            <p:cNvPr id="8" name="Freeform: Shape 7">
              <a:extLst>
                <a:ext uri="{FF2B5EF4-FFF2-40B4-BE49-F238E27FC236}">
                  <a16:creationId xmlns:a16="http://schemas.microsoft.com/office/drawing/2014/main" id="{A485F156-23FA-3076-F688-673ED0E365D5}"/>
                </a:ext>
              </a:extLst>
            </p:cNvPr>
            <p:cNvSpPr/>
            <p:nvPr/>
          </p:nvSpPr>
          <p:spPr>
            <a:xfrm rot="16200004">
              <a:off x="751879" y="3225468"/>
              <a:ext cx="3576236" cy="1015998"/>
            </a:xfrm>
            <a:custGeom>
              <a:avLst/>
              <a:gdLst>
                <a:gd name="f0" fmla="val 10800000"/>
                <a:gd name="f1" fmla="val 5400000"/>
                <a:gd name="f2" fmla="val 180"/>
                <a:gd name="f3" fmla="val w"/>
                <a:gd name="f4" fmla="val h"/>
                <a:gd name="f5" fmla="val 0"/>
                <a:gd name="f6" fmla="val 3576240"/>
                <a:gd name="f7" fmla="val 1016000"/>
                <a:gd name="f8" fmla="val 254864"/>
                <a:gd name="f9" fmla="val 2959934"/>
                <a:gd name="f10" fmla="val 508000"/>
                <a:gd name="f11" fmla="val 761136"/>
                <a:gd name="f12" fmla="+- 0 0 -90"/>
                <a:gd name="f13" fmla="*/ f3 1 3576240"/>
                <a:gd name="f14" fmla="*/ f4 1 1016000"/>
                <a:gd name="f15" fmla="+- f7 0 f5"/>
                <a:gd name="f16" fmla="+- f6 0 f5"/>
                <a:gd name="f17" fmla="*/ f12 f0 1"/>
                <a:gd name="f18" fmla="*/ f16 1 3576240"/>
                <a:gd name="f19" fmla="*/ f15 1 1016000"/>
                <a:gd name="f20" fmla="*/ 0 f16 1"/>
                <a:gd name="f21" fmla="*/ 254864 f15 1"/>
                <a:gd name="f22" fmla="*/ 2959934 f16 1"/>
                <a:gd name="f23" fmla="*/ 0 f15 1"/>
                <a:gd name="f24" fmla="*/ 3576240 f16 1"/>
                <a:gd name="f25" fmla="*/ 508000 f15 1"/>
                <a:gd name="f26" fmla="*/ 1016000 f15 1"/>
                <a:gd name="f27" fmla="*/ 761136 f15 1"/>
                <a:gd name="f28" fmla="*/ f17 1 f2"/>
                <a:gd name="f29" fmla="*/ f20 1 3576240"/>
                <a:gd name="f30" fmla="*/ f21 1 1016000"/>
                <a:gd name="f31" fmla="*/ f22 1 3576240"/>
                <a:gd name="f32" fmla="*/ f23 1 1016000"/>
                <a:gd name="f33" fmla="*/ f24 1 3576240"/>
                <a:gd name="f34" fmla="*/ f25 1 1016000"/>
                <a:gd name="f35" fmla="*/ f26 1 1016000"/>
                <a:gd name="f36" fmla="*/ f27 1 1016000"/>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3576240" h="1016000">
                  <a:moveTo>
                    <a:pt x="f5" y="f8"/>
                  </a:moveTo>
                  <a:lnTo>
                    <a:pt x="f9" y="f8"/>
                  </a:lnTo>
                  <a:lnTo>
                    <a:pt x="f9" y="f5"/>
                  </a:lnTo>
                  <a:lnTo>
                    <a:pt x="f6" y="f10"/>
                  </a:lnTo>
                  <a:lnTo>
                    <a:pt x="f9" y="f7"/>
                  </a:lnTo>
                  <a:lnTo>
                    <a:pt x="f9" y="f11"/>
                  </a:lnTo>
                  <a:lnTo>
                    <a:pt x="f5" y="f11"/>
                  </a:lnTo>
                  <a:lnTo>
                    <a:pt x="f5" y="f8"/>
                  </a:lnTo>
                  <a:close/>
                </a:path>
              </a:pathLst>
            </a:custGeom>
            <a:solidFill>
              <a:srgbClr val="BCC5CD"/>
            </a:solidFill>
            <a:ln w="19046" cap="flat">
              <a:solidFill>
                <a:srgbClr val="FFFFFF"/>
              </a:solidFill>
              <a:prstDash val="solid"/>
              <a:miter/>
            </a:ln>
          </p:spPr>
          <p:txBody>
            <a:bodyPr vert="horz" wrap="square" lIns="87626" tIns="342497" rIns="394737" bIns="342488" anchor="ctr"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dirty="0">
                <a:solidFill>
                  <a:srgbClr val="FFFFFF"/>
                </a:solidFill>
                <a:uFillTx/>
                <a:latin typeface="Aptos"/>
              </a:endParaRPr>
            </a:p>
          </p:txBody>
        </p:sp>
        <p:sp>
          <p:nvSpPr>
            <p:cNvPr id="9" name="Freeform: Shape 8">
              <a:extLst>
                <a:ext uri="{FF2B5EF4-FFF2-40B4-BE49-F238E27FC236}">
                  <a16:creationId xmlns:a16="http://schemas.microsoft.com/office/drawing/2014/main" id="{E5B961EF-B616-3174-B488-6B568C7EAD0B}"/>
                </a:ext>
              </a:extLst>
            </p:cNvPr>
            <p:cNvSpPr/>
            <p:nvPr/>
          </p:nvSpPr>
          <p:spPr>
            <a:xfrm rot="5400013">
              <a:off x="7863862" y="4616225"/>
              <a:ext cx="3576236" cy="1015998"/>
            </a:xfrm>
            <a:custGeom>
              <a:avLst/>
              <a:gdLst>
                <a:gd name="f0" fmla="val 10800000"/>
                <a:gd name="f1" fmla="val 5400000"/>
                <a:gd name="f2" fmla="val 180"/>
                <a:gd name="f3" fmla="val w"/>
                <a:gd name="f4" fmla="val h"/>
                <a:gd name="f5" fmla="val 0"/>
                <a:gd name="f6" fmla="val 3576240"/>
                <a:gd name="f7" fmla="val 1016000"/>
                <a:gd name="f8" fmla="val 254864"/>
                <a:gd name="f9" fmla="val 2959934"/>
                <a:gd name="f10" fmla="val 508000"/>
                <a:gd name="f11" fmla="val 761136"/>
                <a:gd name="f12" fmla="+- 0 0 -90"/>
                <a:gd name="f13" fmla="*/ f3 1 3576240"/>
                <a:gd name="f14" fmla="*/ f4 1 1016000"/>
                <a:gd name="f15" fmla="+- f7 0 f5"/>
                <a:gd name="f16" fmla="+- f6 0 f5"/>
                <a:gd name="f17" fmla="*/ f12 f0 1"/>
                <a:gd name="f18" fmla="*/ f16 1 3576240"/>
                <a:gd name="f19" fmla="*/ f15 1 1016000"/>
                <a:gd name="f20" fmla="*/ 0 f16 1"/>
                <a:gd name="f21" fmla="*/ 254864 f15 1"/>
                <a:gd name="f22" fmla="*/ 2959934 f16 1"/>
                <a:gd name="f23" fmla="*/ 0 f15 1"/>
                <a:gd name="f24" fmla="*/ 3576240 f16 1"/>
                <a:gd name="f25" fmla="*/ 508000 f15 1"/>
                <a:gd name="f26" fmla="*/ 1016000 f15 1"/>
                <a:gd name="f27" fmla="*/ 761136 f15 1"/>
                <a:gd name="f28" fmla="*/ f17 1 f2"/>
                <a:gd name="f29" fmla="*/ f20 1 3576240"/>
                <a:gd name="f30" fmla="*/ f21 1 1016000"/>
                <a:gd name="f31" fmla="*/ f22 1 3576240"/>
                <a:gd name="f32" fmla="*/ f23 1 1016000"/>
                <a:gd name="f33" fmla="*/ f24 1 3576240"/>
                <a:gd name="f34" fmla="*/ f25 1 1016000"/>
                <a:gd name="f35" fmla="*/ f26 1 1016000"/>
                <a:gd name="f36" fmla="*/ f27 1 1016000"/>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3576240" h="1016000">
                  <a:moveTo>
                    <a:pt x="f5" y="f8"/>
                  </a:moveTo>
                  <a:lnTo>
                    <a:pt x="f9" y="f8"/>
                  </a:lnTo>
                  <a:lnTo>
                    <a:pt x="f9" y="f5"/>
                  </a:lnTo>
                  <a:lnTo>
                    <a:pt x="f6" y="f10"/>
                  </a:lnTo>
                  <a:lnTo>
                    <a:pt x="f9" y="f7"/>
                  </a:lnTo>
                  <a:lnTo>
                    <a:pt x="f9" y="f11"/>
                  </a:lnTo>
                  <a:lnTo>
                    <a:pt x="f5" y="f11"/>
                  </a:lnTo>
                  <a:lnTo>
                    <a:pt x="f5" y="f8"/>
                  </a:lnTo>
                  <a:close/>
                </a:path>
              </a:pathLst>
            </a:custGeom>
            <a:solidFill>
              <a:srgbClr val="BCC5CD"/>
            </a:solidFill>
            <a:ln w="19046" cap="flat">
              <a:solidFill>
                <a:srgbClr val="FFFFFF"/>
              </a:solidFill>
              <a:prstDash val="solid"/>
              <a:miter/>
            </a:ln>
          </p:spPr>
          <p:txBody>
            <a:bodyPr vert="horz" wrap="square" lIns="87626" tIns="342488" rIns="394737" bIns="342497" anchor="ctr" anchorCtr="0" compatLnSpc="1">
              <a:noAutofit/>
            </a:bodyPr>
            <a:lstStyle/>
            <a:p>
              <a:pPr marL="0" marR="0" lvl="0" indent="0" algn="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dirty="0">
                <a:solidFill>
                  <a:srgbClr val="FFFFFF"/>
                </a:solidFill>
                <a:uFillTx/>
                <a:latin typeface="Aptos"/>
              </a:endParaRPr>
            </a:p>
          </p:txBody>
        </p:sp>
      </p:grpSp>
      <p:pic>
        <p:nvPicPr>
          <p:cNvPr id="44" name="Audio 43">
            <a:hlinkClick r:id="" action="ppaction://media"/>
            <a:extLst>
              <a:ext uri="{FF2B5EF4-FFF2-40B4-BE49-F238E27FC236}">
                <a16:creationId xmlns:a16="http://schemas.microsoft.com/office/drawing/2014/main" id="{49DA3FAA-B978-F4AE-C7DE-0C34D7DDA8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215"/>
    </mc:Choice>
    <mc:Fallback>
      <p:transition spd="slow" advTm="88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A7B86E-24FC-F5D4-309F-8627487270BA}"/>
              </a:ext>
            </a:extLst>
          </p:cNvPr>
          <p:cNvSpPr txBox="1"/>
          <p:nvPr/>
        </p:nvSpPr>
        <p:spPr>
          <a:xfrm>
            <a:off x="1062651" y="691551"/>
            <a:ext cx="10317705" cy="190821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Recommendation 1: Treat Firearms-Enabled Harm as a System-Level Policing Challenge</a:t>
            </a:r>
            <a:endParaRPr lang="en-GB" sz="40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grpSp>
        <p:nvGrpSpPr>
          <p:cNvPr id="3" name="Diagram 3">
            <a:extLst>
              <a:ext uri="{FF2B5EF4-FFF2-40B4-BE49-F238E27FC236}">
                <a16:creationId xmlns:a16="http://schemas.microsoft.com/office/drawing/2014/main" id="{B9803D5B-3115-123C-D22C-D6659C7CE58F}"/>
              </a:ext>
            </a:extLst>
          </p:cNvPr>
          <p:cNvGrpSpPr/>
          <p:nvPr/>
        </p:nvGrpSpPr>
        <p:grpSpPr>
          <a:xfrm>
            <a:off x="3454155" y="2212436"/>
            <a:ext cx="4697985" cy="3866174"/>
            <a:chOff x="3454155" y="2212436"/>
            <a:chExt cx="4697985" cy="3866174"/>
          </a:xfrm>
        </p:grpSpPr>
        <p:sp>
          <p:nvSpPr>
            <p:cNvPr id="4" name="Freeform: Shape 3">
              <a:extLst>
                <a:ext uri="{FF2B5EF4-FFF2-40B4-BE49-F238E27FC236}">
                  <a16:creationId xmlns:a16="http://schemas.microsoft.com/office/drawing/2014/main" id="{DC614B11-5A80-F5E3-B74B-2381BA53CCF5}"/>
                </a:ext>
              </a:extLst>
            </p:cNvPr>
            <p:cNvSpPr/>
            <p:nvPr/>
          </p:nvSpPr>
          <p:spPr>
            <a:xfrm>
              <a:off x="4863903" y="2212436"/>
              <a:ext cx="1878497" cy="1221025"/>
            </a:xfrm>
            <a:custGeom>
              <a:avLst/>
              <a:gdLst>
                <a:gd name="f0" fmla="val 10800000"/>
                <a:gd name="f1" fmla="val 5400000"/>
                <a:gd name="f2" fmla="val 180"/>
                <a:gd name="f3" fmla="val w"/>
                <a:gd name="f4" fmla="val h"/>
                <a:gd name="f5" fmla="val 0"/>
                <a:gd name="f6" fmla="val 1878502"/>
                <a:gd name="f7" fmla="val 1221026"/>
                <a:gd name="f8" fmla="val 203508"/>
                <a:gd name="f9" fmla="val 91114"/>
                <a:gd name="f10" fmla="val 1674994"/>
                <a:gd name="f11" fmla="val 1787388"/>
                <a:gd name="f12" fmla="val 1017518"/>
                <a:gd name="f13" fmla="val 1129912"/>
                <a:gd name="f14" fmla="+- 0 0 -90"/>
                <a:gd name="f15" fmla="*/ f3 1 1878502"/>
                <a:gd name="f16" fmla="*/ f4 1 1221026"/>
                <a:gd name="f17" fmla="+- f7 0 f5"/>
                <a:gd name="f18" fmla="+- f6 0 f5"/>
                <a:gd name="f19" fmla="*/ f14 f0 1"/>
                <a:gd name="f20" fmla="*/ f18 1 1878502"/>
                <a:gd name="f21" fmla="*/ f17 1 1221026"/>
                <a:gd name="f22" fmla="*/ 0 f18 1"/>
                <a:gd name="f23" fmla="*/ 203508 f17 1"/>
                <a:gd name="f24" fmla="*/ 203508 f18 1"/>
                <a:gd name="f25" fmla="*/ 0 f17 1"/>
                <a:gd name="f26" fmla="*/ 1674994 f18 1"/>
                <a:gd name="f27" fmla="*/ 1878502 f18 1"/>
                <a:gd name="f28" fmla="*/ 1017518 f17 1"/>
                <a:gd name="f29" fmla="*/ 1221026 f17 1"/>
                <a:gd name="f30" fmla="*/ f19 1 f2"/>
                <a:gd name="f31" fmla="*/ f22 1 1878502"/>
                <a:gd name="f32" fmla="*/ f23 1 1221026"/>
                <a:gd name="f33" fmla="*/ f24 1 1878502"/>
                <a:gd name="f34" fmla="*/ f25 1 1221026"/>
                <a:gd name="f35" fmla="*/ f26 1 1878502"/>
                <a:gd name="f36" fmla="*/ f27 1 1878502"/>
                <a:gd name="f37" fmla="*/ f28 1 1221026"/>
                <a:gd name="f38" fmla="*/ f29 1 122102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78502" h="12210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24376" tIns="124376" rIns="124376" bIns="12437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FFFFFF"/>
                  </a:solidFill>
                  <a:uFillTx/>
                  <a:latin typeface="Arial" panose="020B0604020202020204" pitchFamily="34" charset="0"/>
                  <a:cs typeface="Arial" panose="020B0604020202020204" pitchFamily="34" charset="0"/>
                </a:rPr>
                <a:t>Adaptive Organised Crime Systems</a:t>
              </a:r>
            </a:p>
          </p:txBody>
        </p:sp>
        <p:sp>
          <p:nvSpPr>
            <p:cNvPr id="5" name="Freeform: Shape 4">
              <a:extLst>
                <a:ext uri="{FF2B5EF4-FFF2-40B4-BE49-F238E27FC236}">
                  <a16:creationId xmlns:a16="http://schemas.microsoft.com/office/drawing/2014/main" id="{AC0AB39B-1D1C-725F-D152-D10811BC7436}"/>
                </a:ext>
              </a:extLst>
            </p:cNvPr>
            <p:cNvSpPr/>
            <p:nvPr/>
          </p:nvSpPr>
          <p:spPr>
            <a:xfrm>
              <a:off x="4175314" y="2822944"/>
              <a:ext cx="3255666" cy="3255666"/>
            </a:xfrm>
            <a:custGeom>
              <a:avLst/>
              <a:gdLst>
                <a:gd name="f0" fmla="val w"/>
                <a:gd name="f1" fmla="val h"/>
                <a:gd name="f2" fmla="val 0"/>
                <a:gd name="f3" fmla="val 3255668"/>
                <a:gd name="f4" fmla="val 2580718"/>
                <a:gd name="f5" fmla="val 308040"/>
                <a:gd name="f6" fmla="val 1627834"/>
                <a:gd name="f7" fmla="val 18349745"/>
                <a:gd name="f8" fmla="val 3645559"/>
                <a:gd name="f9" fmla="*/ f0 1 3255668"/>
                <a:gd name="f10" fmla="*/ f1 1 3255668"/>
                <a:gd name="f11" fmla="+- f3 0 f2"/>
                <a:gd name="f12" fmla="*/ f11 1 3255668"/>
                <a:gd name="f13" fmla="*/ 0 1 f12"/>
                <a:gd name="f14" fmla="*/ 3255668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255668" h="3255668">
                  <a:moveTo>
                    <a:pt x="f4" y="f5"/>
                  </a:moveTo>
                  <a:arcTo wR="f6" hR="f6" stAng="f7" swAng="f8"/>
                </a:path>
              </a:pathLst>
            </a:custGeom>
            <a:noFill/>
            <a:ln w="12701" cap="flat">
              <a:solidFill>
                <a:srgbClr val="15608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6" name="Freeform: Shape 5">
              <a:extLst>
                <a:ext uri="{FF2B5EF4-FFF2-40B4-BE49-F238E27FC236}">
                  <a16:creationId xmlns:a16="http://schemas.microsoft.com/office/drawing/2014/main" id="{989ACEF1-0EF7-F1D1-BE91-2E91A0AC496A}"/>
                </a:ext>
              </a:extLst>
            </p:cNvPr>
            <p:cNvSpPr/>
            <p:nvPr/>
          </p:nvSpPr>
          <p:spPr>
            <a:xfrm>
              <a:off x="6273643" y="4654186"/>
              <a:ext cx="1878497" cy="1221025"/>
            </a:xfrm>
            <a:custGeom>
              <a:avLst/>
              <a:gdLst>
                <a:gd name="f0" fmla="val 10800000"/>
                <a:gd name="f1" fmla="val 5400000"/>
                <a:gd name="f2" fmla="val 180"/>
                <a:gd name="f3" fmla="val w"/>
                <a:gd name="f4" fmla="val h"/>
                <a:gd name="f5" fmla="val 0"/>
                <a:gd name="f6" fmla="val 1878502"/>
                <a:gd name="f7" fmla="val 1221026"/>
                <a:gd name="f8" fmla="val 203508"/>
                <a:gd name="f9" fmla="val 91114"/>
                <a:gd name="f10" fmla="val 1674994"/>
                <a:gd name="f11" fmla="val 1787388"/>
                <a:gd name="f12" fmla="val 1017518"/>
                <a:gd name="f13" fmla="val 1129912"/>
                <a:gd name="f14" fmla="+- 0 0 -90"/>
                <a:gd name="f15" fmla="*/ f3 1 1878502"/>
                <a:gd name="f16" fmla="*/ f4 1 1221026"/>
                <a:gd name="f17" fmla="+- f7 0 f5"/>
                <a:gd name="f18" fmla="+- f6 0 f5"/>
                <a:gd name="f19" fmla="*/ f14 f0 1"/>
                <a:gd name="f20" fmla="*/ f18 1 1878502"/>
                <a:gd name="f21" fmla="*/ f17 1 1221026"/>
                <a:gd name="f22" fmla="*/ 0 f18 1"/>
                <a:gd name="f23" fmla="*/ 203508 f17 1"/>
                <a:gd name="f24" fmla="*/ 203508 f18 1"/>
                <a:gd name="f25" fmla="*/ 0 f17 1"/>
                <a:gd name="f26" fmla="*/ 1674994 f18 1"/>
                <a:gd name="f27" fmla="*/ 1878502 f18 1"/>
                <a:gd name="f28" fmla="*/ 1017518 f17 1"/>
                <a:gd name="f29" fmla="*/ 1221026 f17 1"/>
                <a:gd name="f30" fmla="*/ f19 1 f2"/>
                <a:gd name="f31" fmla="*/ f22 1 1878502"/>
                <a:gd name="f32" fmla="*/ f23 1 1221026"/>
                <a:gd name="f33" fmla="*/ f24 1 1878502"/>
                <a:gd name="f34" fmla="*/ f25 1 1221026"/>
                <a:gd name="f35" fmla="*/ f26 1 1878502"/>
                <a:gd name="f36" fmla="*/ f27 1 1878502"/>
                <a:gd name="f37" fmla="*/ f28 1 1221026"/>
                <a:gd name="f38" fmla="*/ f29 1 122102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78502" h="12210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24376" tIns="124376" rIns="124376" bIns="12437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FFFFFF"/>
                  </a:solidFill>
                  <a:uFillTx/>
                  <a:latin typeface="Arial" panose="020B0604020202020204" pitchFamily="34" charset="0"/>
                  <a:cs typeface="Arial" panose="020B0604020202020204" pitchFamily="34" charset="0"/>
                </a:rPr>
                <a:t>Disproportionate Harm and Legitimacy Impact</a:t>
              </a:r>
            </a:p>
          </p:txBody>
        </p:sp>
        <p:sp>
          <p:nvSpPr>
            <p:cNvPr id="7" name="Freeform: Shape 6">
              <a:extLst>
                <a:ext uri="{FF2B5EF4-FFF2-40B4-BE49-F238E27FC236}">
                  <a16:creationId xmlns:a16="http://schemas.microsoft.com/office/drawing/2014/main" id="{4D6C2B48-6460-D823-7B5A-0AC195CF13F1}"/>
                </a:ext>
              </a:extLst>
            </p:cNvPr>
            <p:cNvSpPr/>
            <p:nvPr/>
          </p:nvSpPr>
          <p:spPr>
            <a:xfrm>
              <a:off x="4175314" y="2822944"/>
              <a:ext cx="3255666" cy="3255666"/>
            </a:xfrm>
            <a:custGeom>
              <a:avLst/>
              <a:gdLst>
                <a:gd name="f0" fmla="val w"/>
                <a:gd name="f1" fmla="val h"/>
                <a:gd name="f2" fmla="val 0"/>
                <a:gd name="f3" fmla="val 3255668"/>
                <a:gd name="f4" fmla="val 2401943"/>
                <a:gd name="f5" fmla="val 3059825"/>
                <a:gd name="f6" fmla="val 1627834"/>
                <a:gd name="f7" fmla="val 3696308"/>
                <a:gd name="f8" fmla="val 3407384"/>
                <a:gd name="f9" fmla="*/ f0 1 3255668"/>
                <a:gd name="f10" fmla="*/ f1 1 3255668"/>
                <a:gd name="f11" fmla="+- f3 0 f2"/>
                <a:gd name="f12" fmla="*/ f11 1 3255668"/>
                <a:gd name="f13" fmla="*/ 0 1 f12"/>
                <a:gd name="f14" fmla="*/ 3255668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255668" h="3255668">
                  <a:moveTo>
                    <a:pt x="f4" y="f5"/>
                  </a:moveTo>
                  <a:arcTo wR="f6" hR="f6" stAng="f7" swAng="f8"/>
                </a:path>
              </a:pathLst>
            </a:custGeom>
            <a:noFill/>
            <a:ln w="12701" cap="flat">
              <a:solidFill>
                <a:srgbClr val="15608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8" name="Freeform: Shape 7">
              <a:extLst>
                <a:ext uri="{FF2B5EF4-FFF2-40B4-BE49-F238E27FC236}">
                  <a16:creationId xmlns:a16="http://schemas.microsoft.com/office/drawing/2014/main" id="{F252B01E-03F3-C056-60E0-BE215FFD8C0D}"/>
                </a:ext>
              </a:extLst>
            </p:cNvPr>
            <p:cNvSpPr/>
            <p:nvPr/>
          </p:nvSpPr>
          <p:spPr>
            <a:xfrm>
              <a:off x="3454155" y="4654186"/>
              <a:ext cx="1878497" cy="1221025"/>
            </a:xfrm>
            <a:custGeom>
              <a:avLst/>
              <a:gdLst>
                <a:gd name="f0" fmla="val 10800000"/>
                <a:gd name="f1" fmla="val 5400000"/>
                <a:gd name="f2" fmla="val 180"/>
                <a:gd name="f3" fmla="val w"/>
                <a:gd name="f4" fmla="val h"/>
                <a:gd name="f5" fmla="val 0"/>
                <a:gd name="f6" fmla="val 1878502"/>
                <a:gd name="f7" fmla="val 1221026"/>
                <a:gd name="f8" fmla="val 203508"/>
                <a:gd name="f9" fmla="val 91114"/>
                <a:gd name="f10" fmla="val 1674994"/>
                <a:gd name="f11" fmla="val 1787388"/>
                <a:gd name="f12" fmla="val 1017518"/>
                <a:gd name="f13" fmla="val 1129912"/>
                <a:gd name="f14" fmla="+- 0 0 -90"/>
                <a:gd name="f15" fmla="*/ f3 1 1878502"/>
                <a:gd name="f16" fmla="*/ f4 1 1221026"/>
                <a:gd name="f17" fmla="+- f7 0 f5"/>
                <a:gd name="f18" fmla="+- f6 0 f5"/>
                <a:gd name="f19" fmla="*/ f14 f0 1"/>
                <a:gd name="f20" fmla="*/ f18 1 1878502"/>
                <a:gd name="f21" fmla="*/ f17 1 1221026"/>
                <a:gd name="f22" fmla="*/ 0 f18 1"/>
                <a:gd name="f23" fmla="*/ 203508 f17 1"/>
                <a:gd name="f24" fmla="*/ 203508 f18 1"/>
                <a:gd name="f25" fmla="*/ 0 f17 1"/>
                <a:gd name="f26" fmla="*/ 1674994 f18 1"/>
                <a:gd name="f27" fmla="*/ 1878502 f18 1"/>
                <a:gd name="f28" fmla="*/ 1017518 f17 1"/>
                <a:gd name="f29" fmla="*/ 1221026 f17 1"/>
                <a:gd name="f30" fmla="*/ f19 1 f2"/>
                <a:gd name="f31" fmla="*/ f22 1 1878502"/>
                <a:gd name="f32" fmla="*/ f23 1 1221026"/>
                <a:gd name="f33" fmla="*/ f24 1 1878502"/>
                <a:gd name="f34" fmla="*/ f25 1 1221026"/>
                <a:gd name="f35" fmla="*/ f26 1 1878502"/>
                <a:gd name="f36" fmla="*/ f27 1 1878502"/>
                <a:gd name="f37" fmla="*/ f28 1 1221026"/>
                <a:gd name="f38" fmla="*/ f29 1 122102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78502" h="122102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24376" tIns="124376" rIns="124376" bIns="12437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dirty="0">
                  <a:solidFill>
                    <a:srgbClr val="FFFFFF"/>
                  </a:solidFill>
                  <a:uFillTx/>
                  <a:latin typeface="Arial" panose="020B0604020202020204" pitchFamily="34" charset="0"/>
                  <a:cs typeface="Arial" panose="020B0604020202020204" pitchFamily="34" charset="0"/>
                </a:rPr>
                <a:t>Misaligned Enforc</a:t>
              </a:r>
              <a:r>
                <a:rPr lang="en-GB" sz="1700" b="0" i="0" u="none" strike="noStrike" kern="0" cap="none" spc="0" baseline="0" dirty="0">
                  <a:solidFill>
                    <a:srgbClr val="FFFFFF"/>
                  </a:solidFill>
                  <a:uFillTx/>
                  <a:latin typeface="Arial" panose="020B0604020202020204" pitchFamily="34" charset="0"/>
                  <a:cs typeface="Arial" panose="020B0604020202020204" pitchFamily="34" charset="0"/>
                </a:rPr>
                <a:t>ement and governance measures</a:t>
              </a:r>
              <a:endParaRPr lang="en-GB" sz="1700" b="0" i="0" u="none" strike="noStrike" kern="1200" cap="none" spc="0" baseline="0" dirty="0">
                <a:solidFill>
                  <a:srgbClr val="FFFFFF"/>
                </a:solidFill>
                <a:uFillTx/>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3C9FC1F8-4BE4-995B-ED2E-31E77A9B6622}"/>
                </a:ext>
              </a:extLst>
            </p:cNvPr>
            <p:cNvSpPr/>
            <p:nvPr/>
          </p:nvSpPr>
          <p:spPr>
            <a:xfrm>
              <a:off x="4175314" y="2822944"/>
              <a:ext cx="3255666" cy="3255666"/>
            </a:xfrm>
            <a:custGeom>
              <a:avLst/>
              <a:gdLst>
                <a:gd name="f0" fmla="val w"/>
                <a:gd name="f1" fmla="val h"/>
                <a:gd name="f2" fmla="val 0"/>
                <a:gd name="f3" fmla="val 3255668"/>
                <a:gd name="f4" fmla="val 10750"/>
                <a:gd name="f5" fmla="val 1814605"/>
                <a:gd name="f6" fmla="val 1627834"/>
                <a:gd name="f7" fmla="val 10404695"/>
                <a:gd name="f8" fmla="val 3645559"/>
                <a:gd name="f9" fmla="*/ f0 1 3255668"/>
                <a:gd name="f10" fmla="*/ f1 1 3255668"/>
                <a:gd name="f11" fmla="+- f3 0 f2"/>
                <a:gd name="f12" fmla="*/ f11 1 3255668"/>
                <a:gd name="f13" fmla="*/ 0 1 f12"/>
                <a:gd name="f14" fmla="*/ 3255668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255668" h="3255668">
                  <a:moveTo>
                    <a:pt x="f4" y="f5"/>
                  </a:moveTo>
                  <a:arcTo wR="f6" hR="f6" stAng="f7" swAng="f8"/>
                </a:path>
              </a:pathLst>
            </a:custGeom>
            <a:noFill/>
            <a:ln w="12701" cap="flat">
              <a:solidFill>
                <a:srgbClr val="15608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grpSp>
      <p:pic>
        <p:nvPicPr>
          <p:cNvPr id="12" name="Audio 11">
            <a:hlinkClick r:id="" action="ppaction://media"/>
            <a:extLst>
              <a:ext uri="{FF2B5EF4-FFF2-40B4-BE49-F238E27FC236}">
                <a16:creationId xmlns:a16="http://schemas.microsoft.com/office/drawing/2014/main" id="{5919A56E-08DB-3978-8C97-EA15F456DA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8163"/>
    </mc:Choice>
    <mc:Fallback>
      <p:transition spd="slow" advTm="108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5F267F-7297-E352-AE9F-7629BF03E33D}"/>
              </a:ext>
            </a:extLst>
          </p:cNvPr>
          <p:cNvSpPr txBox="1"/>
          <p:nvPr/>
        </p:nvSpPr>
        <p:spPr>
          <a:xfrm>
            <a:off x="1062651" y="691551"/>
            <a:ext cx="10317705" cy="190821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Recommendation 2: Assign Clear System Ownership for Firearms-Enabled Harm </a:t>
            </a:r>
            <a:endParaRPr lang="en-GB" sz="40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sp>
        <p:nvSpPr>
          <p:cNvPr id="3" name="TextBox 11">
            <a:extLst>
              <a:ext uri="{FF2B5EF4-FFF2-40B4-BE49-F238E27FC236}">
                <a16:creationId xmlns:a16="http://schemas.microsoft.com/office/drawing/2014/main" id="{9442369F-F0EF-E745-6529-EB71BC2401D7}"/>
              </a:ext>
            </a:extLst>
          </p:cNvPr>
          <p:cNvSpPr txBox="1"/>
          <p:nvPr/>
        </p:nvSpPr>
        <p:spPr>
          <a:xfrm>
            <a:off x="1255059" y="2226911"/>
            <a:ext cx="9699808" cy="443198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Problem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Firearms-enabled harm spans multiple policing and partner functions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Recommendation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Assign clear strategic ownership for firearms-enabled harm across the system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Leadership focus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Coordination across enforcement, intelligence, safeguarding and legitimacy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6" name="Audio 5">
            <a:hlinkClick r:id="" action="ppaction://media"/>
            <a:extLst>
              <a:ext uri="{FF2B5EF4-FFF2-40B4-BE49-F238E27FC236}">
                <a16:creationId xmlns:a16="http://schemas.microsoft.com/office/drawing/2014/main" id="{04BA6262-3323-2C45-9207-69CE779ACB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264"/>
    </mc:Choice>
    <mc:Fallback>
      <p:transition spd="slow" advTm="104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D8C743-1095-3C04-3A67-294C812B0DF0}"/>
              </a:ext>
            </a:extLst>
          </p:cNvPr>
          <p:cNvSpPr txBox="1"/>
          <p:nvPr/>
        </p:nvSpPr>
        <p:spPr>
          <a:xfrm>
            <a:off x="1062651" y="691551"/>
            <a:ext cx="10317705" cy="178510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000000"/>
                </a:solidFill>
                <a:uFillTx/>
                <a:latin typeface="Arial" panose="020B0604020202020204" pitchFamily="34" charset="0"/>
                <a:cs typeface="Arial" panose="020B0604020202020204" pitchFamily="34" charset="0"/>
              </a:rPr>
              <a:t>Recommendation 3: Embed Safeguarding-Led Responses to Firearms and County Lines Risk</a:t>
            </a:r>
            <a:endParaRPr lang="en-GB" sz="36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sp>
        <p:nvSpPr>
          <p:cNvPr id="3" name="TextBox 11">
            <a:extLst>
              <a:ext uri="{FF2B5EF4-FFF2-40B4-BE49-F238E27FC236}">
                <a16:creationId xmlns:a16="http://schemas.microsoft.com/office/drawing/2014/main" id="{23673060-9992-060B-ECA0-20B00CC4ECFD}"/>
              </a:ext>
            </a:extLst>
          </p:cNvPr>
          <p:cNvSpPr txBox="1"/>
          <p:nvPr/>
        </p:nvSpPr>
        <p:spPr>
          <a:xfrm>
            <a:off x="1255059" y="2226911"/>
            <a:ext cx="9699808"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Problem</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County lines and firearms enforcement risks displacing harm and criminalising vulnerability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Recommendation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Embed safeguarding-led thresholds into firearms and OCG disruption activity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Arial" panose="020B0604020202020204" pitchFamily="34" charset="0"/>
                <a:cs typeface="Arial" panose="020B0604020202020204" pitchFamily="34" charset="0"/>
              </a:rPr>
              <a:t>Leadership focus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Protect legitimacy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Preserve intelligence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Disrupt exploitation, not just markets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18" name="Audio 17">
            <a:hlinkClick r:id="" action="ppaction://media"/>
            <a:extLst>
              <a:ext uri="{FF2B5EF4-FFF2-40B4-BE49-F238E27FC236}">
                <a16:creationId xmlns:a16="http://schemas.microsoft.com/office/drawing/2014/main" id="{C3A3FE66-603C-CD37-4364-76A5E791E7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9680"/>
    </mc:Choice>
    <mc:Fallback>
      <p:transition spd="slow" advTm="109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49DC4F-785B-5F6E-2CA1-E864689B9FBE}"/>
              </a:ext>
            </a:extLst>
          </p:cNvPr>
          <p:cNvSpPr txBox="1"/>
          <p:nvPr/>
        </p:nvSpPr>
        <p:spPr>
          <a:xfrm>
            <a:off x="1062651" y="691551"/>
            <a:ext cx="10317705" cy="1292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0" cap="none" spc="0" baseline="0" dirty="0">
                <a:solidFill>
                  <a:srgbClr val="000000"/>
                </a:solidFill>
                <a:uFillTx/>
                <a:latin typeface="Arial" panose="020B0604020202020204" pitchFamily="34" charset="0"/>
                <a:cs typeface="Arial" panose="020B0604020202020204" pitchFamily="34" charset="0"/>
              </a:rPr>
              <a:t>Conclusions and Strategic Implications</a:t>
            </a:r>
            <a:endParaRPr lang="en-GB" sz="40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latin typeface="Aptos"/>
            </a:endParaRPr>
          </a:p>
        </p:txBody>
      </p:sp>
      <p:pic>
        <p:nvPicPr>
          <p:cNvPr id="3" name="Picture 3">
            <a:extLst>
              <a:ext uri="{FF2B5EF4-FFF2-40B4-BE49-F238E27FC236}">
                <a16:creationId xmlns:a16="http://schemas.microsoft.com/office/drawing/2014/main" id="{F517AE60-1E2D-77F3-69B8-B05332051C7E}"/>
              </a:ext>
            </a:extLst>
          </p:cNvPr>
          <p:cNvPicPr>
            <a:picLocks noChangeAspect="1"/>
          </p:cNvPicPr>
          <p:nvPr/>
        </p:nvPicPr>
        <p:blipFill>
          <a:blip r:embed="rId5"/>
          <a:stretch>
            <a:fillRect/>
          </a:stretch>
        </p:blipFill>
        <p:spPr>
          <a:xfrm>
            <a:off x="2279279" y="1785466"/>
            <a:ext cx="7205380" cy="4803590"/>
          </a:xfrm>
          <a:prstGeom prst="rect">
            <a:avLst/>
          </a:prstGeom>
          <a:noFill/>
          <a:ln cap="flat">
            <a:noFill/>
          </a:ln>
        </p:spPr>
      </p:pic>
      <p:pic>
        <p:nvPicPr>
          <p:cNvPr id="10" name="Audio 9">
            <a:hlinkClick r:id="" action="ppaction://media"/>
            <a:extLst>
              <a:ext uri="{FF2B5EF4-FFF2-40B4-BE49-F238E27FC236}">
                <a16:creationId xmlns:a16="http://schemas.microsoft.com/office/drawing/2014/main" id="{4C5E239E-F2E9-D1AC-E9A8-A50D5EF83A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026"/>
    </mc:Choice>
    <mc:Fallback>
      <p:transition spd="slow" advTm="70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AEE4DD5-1F85-1C01-23D4-4AFC1D59DADA}"/>
              </a:ext>
            </a:extLst>
          </p:cNvPr>
          <p:cNvSpPr txBox="1"/>
          <p:nvPr/>
        </p:nvSpPr>
        <p:spPr>
          <a:xfrm>
            <a:off x="846158" y="955346"/>
            <a:ext cx="10631609" cy="517064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Arial" panose="020B0604020202020204" pitchFamily="34" charset="0"/>
                <a:cs typeface="Arial" panose="020B0604020202020204" pitchFamily="34" charset="0"/>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Bottoms, A. and Tankebe, J. (2012)‘Beyond procedural justice: A dialogic approach to legitimacy’, Journal of Criminal Law and Criminology, 102(1), pp. 119–170.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Chapman, J. (2002)System Failure: Why Governments Must Learn to Think Differently. London: Demos.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Décary‑Hétu, D. and Giommoni, L. (2017)‘Do police crackdowns disrupt drug cryptomarkets?’, International Journal of Drug Policy, 41, pp. 1–10.Hobbs, D. (2013)Lush Life: Constructing Organised Crime in the UK. Oxford: Oxford University Press.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Innes, M. (2004)‘Signal crimes and signal disorders: Notes on deviance as communicative action’, British Journal of Sociology, 55(3), pp. 335–355.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Innes, M., Sheptycki, J., Levi, M. and McLean, R. (2020)‘From control to concentration: Policing harm in complex systems’, Policing and Society, 30(2), pp. 1–15.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Loader, I. and Mulcahy, A. (2003)Policing and the Condition of England. Oxford: Oxford University Press.Rittel, H.W.J. and Webber, M.M. (1973)‘Dilemmas in a general theory of planning’, Policy Sciences, 4(2), pp. 155–169.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Squires, P. (2014)Gun Crime and Gun Control in the United Kingdom. London: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rial" panose="020B0604020202020204" pitchFamily="34" charset="0"/>
                <a:cs typeface="Arial" panose="020B0604020202020204" pitchFamily="34" charset="0"/>
              </a:rPr>
              <a:t>von Lampe, K. (2016)Organized Crime: Analyzing Illegal Activities, Criminal Structures, and Extra‑Legal Governance. Oxford: Oxford University Press.</a:t>
            </a:r>
          </a:p>
        </p:txBody>
      </p:sp>
      <p:pic>
        <p:nvPicPr>
          <p:cNvPr id="5" name="Audio 4">
            <a:hlinkClick r:id="" action="ppaction://media"/>
            <a:extLst>
              <a:ext uri="{FF2B5EF4-FFF2-40B4-BE49-F238E27FC236}">
                <a16:creationId xmlns:a16="http://schemas.microsoft.com/office/drawing/2014/main" id="{3EABA18E-0B06-60F7-0ED2-D0861A7045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11"/>
    </mc:Choice>
    <mc:Fallback>
      <p:transition spd="slow" advTm="5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1506</TotalTime>
  <Words>3153</Words>
  <Application>Microsoft Office PowerPoint</Application>
  <PresentationFormat>Widescreen</PresentationFormat>
  <Paragraphs>190</Paragraphs>
  <Slides>12</Slides>
  <Notes>12</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Segoe UI</vt:lpstr>
      <vt:lpstr>Times New Roman</vt:lpstr>
      <vt:lpstr>Office Theme</vt:lpstr>
      <vt:lpstr>Firearms-Enabled Violence within Organised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Tickle Ruth Elizabeth</dc:creator>
  <cp:lastModifiedBy>Tickle Ruth Elizabeth</cp:lastModifiedBy>
  <cp:revision>36</cp:revision>
  <cp:lastPrinted>2026-04-20T15:08:53Z</cp:lastPrinted>
  <dcterms:created xsi:type="dcterms:W3CDTF">2026-04-08T09:40:49Z</dcterms:created>
  <dcterms:modified xsi:type="dcterms:W3CDTF">2026-04-20T17:53:15Z</dcterms:modified>
</cp:coreProperties>
</file>