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>
  <p:sldMasterIdLst>
    <p:sldMasterId id="2147483660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7895" cy="9143861"/>
  <p:kinsoku lang="zh-CN" invalStChars="!%),.:;?]}¨·ˇˉ་―‖’”…‰∶、。〃々〉》」』】〕〗！＂＇％），．：；？］｀｜｝～￠" invalEndChars="([{·‘“〈《「『【〔〖（．［｛￡￥"/>
  <p:defaultTextStyle>
    <a:defPPr>
      <a:defRPr lang="zh-CN"/>
    </a:defPPr>
    <a:lvl1pPr marL="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1pPr>
    <a:lvl2pPr marL="4572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2pPr>
    <a:lvl3pPr marL="914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3pPr>
    <a:lvl4pPr marL="13716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4pPr>
    <a:lvl5pPr marL="18288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5pPr>
    <a:lvl6pPr marL="22860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6pPr>
    <a:lvl7pPr marL="27432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7pPr>
    <a:lvl8pPr marL="3200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8pPr>
    <a:lvl9pPr marL="3200400" indent="0" algn="l" defTabSz="914400" eaLnBrk="1" fontAlgn="auto" latinLnBrk="0" hangingPunct="1">
      <a:buNone/>
      <a:defRPr sz="1800" kern="1200">
        <a:solidFill>
          <a:schemeClr val="tx1"/>
        </a:solidFill>
        <a:latin typeface="Droid Sans" pitchFamily="0" charset="0"/>
        <a:ea typeface="宋体" pitchFamily="0" charset="0"/>
        <a:cs typeface="Droid Sans" pitchFamily="0" charset="0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>
  <p:showPr showNarration="1"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</p:extLst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>
    <p:restoredLeft sz="19970" autoAdjust="0"/>
    <p:restoredTop sz="99500" autoAdjust="0"/>
  </p:normalViewPr>
  <p:slideViewPr>
    <p:cSldViewPr snapToGrid="0">
      <p:cViewPr varScale="1">
        <p:scale>
          <a:sx n="56" d="100"/>
          <a:sy n="56" d="100"/>
        </p:scale>
        <p:origin x="0" y="0"/>
      </p:cViewPr>
      <p:guideLst/>
    </p:cSldViewPr>
  </p:slideViewPr>
  <p:outlineViewPr>
    <p:cViewPr>
      <p:scale>
        <a:sx n="33" d="100"/>
        <a:sy n="33" d="100"/>
      </p:scale>
      <p:origin x="0" y="0"/>
    </p:cViewPr>
    <p:sldLst/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7" d="100"/>
          <a:sy n="57" d="100"/>
        </p:scale>
        <p:origin x="0" y="0"/>
      </p:cViewPr>
      <p:guideLst/>
    </p:cSldViewPr>
  </p:notesViewPr>
  <p:gridSpacing cx="72009" cy="72009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1.jpeg"/><Relationship Id="rId3" Type="http://schemas.openxmlformats.org/officeDocument/2006/relationships/image" Target="../media/2.png"/><Relationship Id="rId4" Type="http://schemas.openxmlformats.org/officeDocument/2006/relationships/image" Target="../media/3.png"/><Relationship Id="rId5" Type="http://schemas.openxmlformats.org/officeDocument/2006/relationships/image" Target="../media/4.png"/><Relationship Id="rId6" Type="http://schemas.openxmlformats.org/officeDocument/2006/relationships/image" Target="../media/5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1.jpeg"/><Relationship Id="rId3" Type="http://schemas.openxmlformats.org/officeDocument/2006/relationships/image" Target="../media/2.png"/><Relationship Id="rId4" Type="http://schemas.openxmlformats.org/officeDocument/2006/relationships/image" Target="../media/3.png"/><Relationship Id="rId5" Type="http://schemas.openxmlformats.org/officeDocument/2006/relationships/image" Target="../media/4.png"/><Relationship Id="rId6" Type="http://schemas.openxmlformats.org/officeDocument/2006/relationships/image" Target="../media/5.png"/></Relationships>
</file>

<file path=ppt/slideLayouts/slideLayout1.xml><?xml version="1.0" encoding="utf-8"?>
<p:sldLayout xmlns:p="http://schemas.openxmlformats.org/presentationml/2006/main" xmlns:a="http://schemas.openxmlformats.org/drawingml/2006/main" xmlns:r="http://schemas.openxmlformats.org/officeDocument/2006/relationships" showMasterSp="0" type="title" preserve="1">
  <p:cSld name="标题幻灯片">
    <p:bg>
      <p:bgPr>
        <a:blipFill>
          <a:blip r:embed="rId2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图片"/>
          <p:cNvPicPr>
            <a:picLocks noChangeAspect="1"/>
          </p:cNvPicPr>
          <p:nvPr/>
        </p:nvPicPr>
        <p:blipFill>
          <a:blip r:embed="rId3" cstate="print"/>
          <a:srcRect l="3613"/>
          <a:stretch>
            <a:fillRect/>
          </a:stretch>
        </p:blipFill>
        <p:spPr>
          <a:xfrm rot="0">
            <a:off x="0" y="2669685"/>
            <a:ext cx="4037012" cy="4188315"/>
          </a:xfrm>
          <a:prstGeom prst="rect"/>
          <a:noFill/>
          <a:ln w="12700" cmpd="sng" cap="flat">
            <a:noFill/>
            <a:prstDash val="solid"/>
            <a:miter/>
          </a:ln>
        </p:spPr>
      </p:pic>
      <p:pic>
        <p:nvPicPr>
          <p:cNvPr id="14" name="图片"/>
          <p:cNvPicPr>
            <a:picLocks noChangeAspect="1"/>
          </p:cNvPicPr>
          <p:nvPr/>
        </p:nvPicPr>
        <p:blipFill>
          <a:blip r:embed="rId4" cstate="print"/>
          <a:srcRect l="35640"/>
          <a:stretch>
            <a:fillRect/>
          </a:stretch>
        </p:blipFill>
        <p:spPr>
          <a:xfrm rot="0">
            <a:off x="0" y="2892347"/>
            <a:ext cx="1522412" cy="2365453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15" name="椭圆"/>
          <p:cNvSpPr>
            <a:spLocks/>
          </p:cNvSpPr>
          <p:nvPr/>
        </p:nvSpPr>
        <p:spPr>
          <a:xfrm rot="0">
            <a:off x="8609012" y="1676400"/>
            <a:ext cx="2819400" cy="2819400"/>
          </a:xfrm>
          <a:prstGeom prst="ellipse"/>
          <a:gradFill rotWithShape="1">
            <a:gsLst>
              <a:gs pos="0">
                <a:srgbClr val="1E5155">
                  <a:lumMod val="60000"/>
                  <a:lumOff val="40000"/>
                  <a:alpha val="6666"/>
                </a:srgbClr>
              </a:gs>
              <a:gs pos="69000">
                <a:srgbClr val="1E5155">
                  <a:lumMod val="60000"/>
                  <a:lumOff val="40000"/>
                  <a:alpha val="0"/>
                </a:srgbClr>
              </a:gs>
              <a:gs pos="36000">
                <a:srgbClr val="1E5155">
                  <a:lumMod val="60000"/>
                  <a:lumOff val="40000"/>
                  <a:alpha val="5882"/>
                </a:srgbClr>
              </a:gs>
            </a:gsLst>
            <a:path path="circle">
              <a:fillToRect l="50000" t="50000" r="50000" b="50000"/>
            </a:path>
            <a:tileRect/>
          </a:gradFill>
          <a:ln w="9525" cmpd="sng" cap="flat">
            <a:noFill/>
            <a:prstDash val="solid"/>
            <a:round/>
          </a:ln>
        </p:spPr>
      </p:sp>
      <p:pic>
        <p:nvPicPr>
          <p:cNvPr id="16" name="图片"/>
          <p:cNvPicPr>
            <a:picLocks noChangeAspect="1"/>
          </p:cNvPicPr>
          <p:nvPr/>
        </p:nvPicPr>
        <p:blipFill>
          <a:blip r:embed="rId5" cstate="print"/>
          <a:srcRect t="28813"/>
          <a:stretch>
            <a:fillRect/>
          </a:stretch>
        </p:blipFill>
        <p:spPr>
          <a:xfrm rot="0">
            <a:off x="7999412" y="0"/>
            <a:ext cx="1603387" cy="1141407"/>
          </a:xfrm>
          <a:prstGeom prst="rect"/>
          <a:noFill/>
          <a:ln w="12700" cmpd="sng" cap="flat">
            <a:noFill/>
            <a:prstDash val="solid"/>
            <a:miter/>
          </a:ln>
        </p:spPr>
      </p:pic>
      <p:pic>
        <p:nvPicPr>
          <p:cNvPr id="17" name="图片"/>
          <p:cNvPicPr>
            <a:picLocks noChangeAspect="1"/>
          </p:cNvPicPr>
          <p:nvPr/>
        </p:nvPicPr>
        <p:blipFill>
          <a:blip r:embed="rId6" cstate="print"/>
          <a:srcRect b="23320"/>
          <a:stretch>
            <a:fillRect/>
          </a:stretch>
        </p:blipFill>
        <p:spPr>
          <a:xfrm rot="0">
            <a:off x="8605878" y="6096000"/>
            <a:ext cx="993734" cy="762000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18" name="矩形"/>
          <p:cNvSpPr>
            <a:spLocks/>
          </p:cNvSpPr>
          <p:nvPr/>
        </p:nvSpPr>
        <p:spPr>
          <a:xfrm rot="0">
            <a:off x="10437812" y="0"/>
            <a:ext cx="685800" cy="1143000"/>
          </a:xfrm>
          <a:prstGeom prst="rect"/>
          <a:solidFill>
            <a:schemeClr val="accent1"/>
          </a:solidFill>
          <a:ln w="9525" cmpd="sng" cap="flat">
            <a:noFill/>
            <a:prstDash val="solid"/>
            <a:round/>
          </a:ln>
          <a:effectLst>
            <a:outerShdw sx="100000" sy="100000" algn="b" rotWithShape="0" blurRad="38100" dist="25400" dir="5400000">
              <a:srgbClr val="000000">
                <a:alpha val="44705"/>
              </a:srgbClr>
            </a:outerShdw>
          </a:effectLst>
        </p:spPr>
      </p:sp>
      <p:sp>
        <p:nvSpPr>
          <p:cNvPr id="19" name="文本框"/>
          <p:cNvSpPr>
            <a:spLocks noGrp="1"/>
          </p:cNvSpPr>
          <p:nvPr>
            <p:ph type="ctrTitle"/>
          </p:nvPr>
        </p:nvSpPr>
        <p:spPr>
          <a:xfrm rot="0">
            <a:off x="1154955" y="1447800"/>
            <a:ext cx="8825659" cy="332958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7200" b="0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宋体" pitchFamily="0" charset="0"/>
                <a:cs typeface="Lucida Sans" pitchFamily="0" charset="0"/>
              </a:rPr>
              <a:t>Click to edit Master title style</a:t>
            </a:r>
            <a:endParaRPr lang="zh-CN" altLang="en-US" sz="7200" b="0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</p:txBody>
      </p:sp>
      <p:sp>
        <p:nvSpPr>
          <p:cNvPr id="20" name="文本框"/>
          <p:cNvSpPr>
            <a:spLocks noGrp="1"/>
          </p:cNvSpPr>
          <p:nvPr>
            <p:ph type="subTitle" idx="1"/>
          </p:nvPr>
        </p:nvSpPr>
        <p:spPr>
          <a:xfrm rot="0">
            <a:off x="1154955" y="4777380"/>
            <a:ext cx="8825659" cy="86142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0" i="0" u="none" strike="noStrike" kern="1200" cap="all" spc="0" baseline="0">
                <a:solidFill>
                  <a:srgbClr val="8ACFD6"/>
                </a:solidFill>
                <a:latin typeface="Century Gothic" pitchFamily="0" charset="0"/>
                <a:ea typeface="宋体" pitchFamily="0" charset="0"/>
                <a:cs typeface="Lucida Sans" pitchFamily="0" charset="0"/>
              </a:rPr>
              <a:t>Click to edit Master subtitle style</a:t>
            </a:r>
            <a:endParaRPr lang="zh-CN" altLang="en-US" sz="2000" b="0" i="0" u="none" strike="noStrike" kern="1200" cap="all" spc="0" baseline="0">
              <a:solidFill>
                <a:srgbClr val="8ACFD6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</p:txBody>
      </p:sp>
      <p:sp>
        <p:nvSpPr>
          <p:cNvPr id="21" name="文本框"/>
          <p:cNvSpPr>
            <a:spLocks noGrp="1"/>
          </p:cNvSpPr>
          <p:nvPr>
            <p:ph type="dt" idx="10"/>
          </p:nvPr>
        </p:nvSpPr>
        <p:spPr>
          <a:xfrm rot="5400000">
            <a:off x="10155640" y="1790701"/>
            <a:ext cx="990597" cy="30479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1100" b="0" i="0" u="none" strike="noStrike" kern="1200" cap="none" spc="0" baseline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entury Gothic" pitchFamily="0" charset="0"/>
            </a:endParaRPr>
          </a:p>
        </p:txBody>
      </p:sp>
      <p:sp>
        <p:nvSpPr>
          <p:cNvPr id="22" name="文本框"/>
          <p:cNvSpPr>
            <a:spLocks noGrp="1"/>
          </p:cNvSpPr>
          <p:nvPr>
            <p:ph type="ftr"/>
          </p:nvPr>
        </p:nvSpPr>
        <p:spPr>
          <a:xfrm rot="5400000">
            <a:off x="8951573" y="3225297"/>
            <a:ext cx="3859794" cy="304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1100" b="0" i="0" u="none" strike="noStrike" kern="1200" cap="none" spc="0" baseline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entury Gothic" pitchFamily="0" charset="0"/>
            </a:endParaRPr>
          </a:p>
        </p:txBody>
      </p:sp>
      <p:sp>
        <p:nvSpPr>
          <p:cNvPr id="23" name="文本框"/>
          <p:cNvSpPr>
            <a:spLocks noGrp="1"/>
          </p:cNvSpPr>
          <p:nvPr>
            <p:ph type="sldNum"/>
          </p:nvPr>
        </p:nvSpPr>
        <p:spPr>
          <a:xfrm rot="0">
            <a:off x="10352541" y="295729"/>
            <a:ext cx="838197" cy="767685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fld id="{CAD2D6BD-DE1B-4B5F-8B41-2702339687B9}" type="slidenum">
              <a:rPr lang="en-US" altLang="zh-CN" sz="28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rPr>
              <a:t>&lt;#&gt;</a:t>
            </a:fld>
            <a:endParaRPr lang="zh-CN" altLang="en-US" sz="2800" b="0" i="0" u="none" strike="noStrike" kern="1200" cap="none" spc="0" baseline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entury Gothic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0995255"/>
      </p:ext>
    </p:extLst>
  </p:cSld>
  <p:clrMapOvr>
    <a:masterClrMapping/>
  </p:clrMapOvr>
</p:sldLayout>
</file>

<file path=ppt/slideLayouts/slideLayout2.xml><?xml version="1.0" encoding="utf-8"?>
<p:sldLayout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idx="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4247557"/>
      </p:ext>
    </p:extLst>
  </p:cSld>
  <p:clrMapOvr>
    <a:masterClrMapping xmlns:a="http://schemas.openxmlformats.org/drawingml/2006/main"/>
  </p:clrMapOvr>
</p:sldLayout>
</file>

<file path=ppt/slideLayouts/slideLayout3.xml><?xml version="1.0" encoding="utf-8"?>
<p:sldLayout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722313" y="4406900"/>
            <a:ext cx="7772400" cy="1362075"/>
          </a:xfrm>
        </p:spPr>
        <p:txBody>
          <a:bodyPr xmlns:a="http://schemas.openxmlformats.org/drawingml/2006/main" anchor="t"/>
          <a:lstStyle xmlns:a="http://schemas.openxmlformats.org/drawingml/2006/main">
            <a:lvl1pPr algn="l">
              <a:defRPr sz="4000" b="1" cap="all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>
            <a:off x="722313" y="2906713"/>
            <a:ext cx="7772400" cy="1500187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2297810"/>
      </p:ext>
    </p:extLst>
  </p:cSld>
  <p:clrMapOvr>
    <a:masterClrMapping xmlns:a="http://schemas.openxmlformats.org/drawingml/2006/main"/>
  </p:clrMapOvr>
</p:sldLayout>
</file>

<file path=ppt/slideLayouts/slideLayout4.xml><?xml version="1.0" encoding="utf-8"?>
<p:sldLayout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sz="half" idx="1"/>
          </p:nvPr>
        </p:nvSpPr>
        <p:spPr>
          <a:xfrm xmlns:a="http://schemas.openxmlformats.org/drawingml/2006/main">
            <a:off x="457200" y="1600200"/>
            <a:ext cx="4038600" cy="452596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sz="half" idx="2"/>
          </p:nvPr>
        </p:nvSpPr>
        <p:spPr>
          <a:xfrm xmlns:a="http://schemas.openxmlformats.org/drawingml/2006/main">
            <a:off x="4648200" y="1600200"/>
            <a:ext cx="4038600" cy="452596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65084250"/>
      </p:ext>
    </p:extLst>
  </p:cSld>
  <p:clrMapOvr>
    <a:masterClrMapping xmlns:a="http://schemas.openxmlformats.org/drawingml/2006/main"/>
  </p:clrMapOvr>
</p:sldLayout>
</file>

<file path=ppt/slideLayouts/slideLayout5.xml><?xml version="1.0" encoding="utf-8"?>
<p:sldLayout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>
            <a:lvl1pPr>
              <a:defRPr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>
            <a:off x="457200" y="1535113"/>
            <a:ext cx="4040188" cy="639762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sz="half" idx="2"/>
          </p:nvPr>
        </p:nvSpPr>
        <p:spPr>
          <a:xfrm xmlns:a="http://schemas.openxmlformats.org/drawingml/2006/main">
            <a:off x="457200" y="2174875"/>
            <a:ext cx="4040188" cy="3951288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body" sz="quarter" idx="3"/>
          </p:nvPr>
        </p:nvSpPr>
        <p:spPr>
          <a:xfrm xmlns:a="http://schemas.openxmlformats.org/drawingml/2006/main">
            <a:off x="4645025" y="1535113"/>
            <a:ext cx="4041775" cy="639762"/>
          </a:xfrm>
        </p:spPr>
        <p:txBody>
          <a:bodyPr xmlns:a="http://schemas.openxmlformats.org/drawingml/2006/main" anchor="b"/>
          <a:lstStyle xmlns:a="http://schemas.openxmlformats.org/drawingml/2006/main"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sz="quarter" idx="4"/>
          </p:nvPr>
        </p:nvSpPr>
        <p:spPr>
          <a:xfrm xmlns:a="http://schemas.openxmlformats.org/drawingml/2006/main">
            <a:off x="4645025" y="2174875"/>
            <a:ext cx="4041775" cy="3951288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9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43648606"/>
      </p:ext>
    </p:extLst>
  </p:cSld>
  <p:clrMapOvr>
    <a:masterClrMapping xmlns:a="http://schemas.openxmlformats.org/drawingml/2006/main"/>
  </p:clrMapOvr>
</p:sldLayout>
</file>

<file path=ppt/slideLayouts/slideLayout6.xml><?xml version="1.0" encoding="utf-8"?>
<p:sldLayout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1834110"/>
      </p:ext>
    </p:extLst>
  </p:cSld>
  <p:clrMapOvr>
    <a:masterClrMapping xmlns:a="http://schemas.openxmlformats.org/drawingml/2006/main"/>
  </p:clrMapOvr>
</p:sldLayout>
</file>

<file path=ppt/slideLayouts/slideLayout7.xml><?xml version="1.0" encoding="utf-8"?>
<p:sldLayout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49908842"/>
      </p:ext>
    </p:extLst>
  </p:cSld>
  <p:clrMapOvr>
    <a:masterClrMapping xmlns:a="http://schemas.openxmlformats.org/drawingml/2006/main"/>
  </p:clrMapOvr>
</p:sldLayout>
</file>

<file path=ppt/slideLayouts/slideLayout8.xml><?xml version="1.0" encoding="utf-8"?>
<p:sldLayout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457200" y="273050"/>
            <a:ext cx="3008313" cy="1162050"/>
          </a:xfrm>
        </p:spPr>
        <p:txBody>
          <a:bodyPr xmlns:a="http://schemas.openxmlformats.org/drawingml/2006/main" anchor="b"/>
          <a:lstStyle xmlns:a="http://schemas.openxmlformats.org/drawingml/2006/main">
            <a:lvl1pPr algn="l">
              <a:defRPr sz="2000" b="1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idx="1"/>
          </p:nvPr>
        </p:nvSpPr>
        <p:spPr>
          <a:xfrm xmlns:a="http://schemas.openxmlformats.org/drawingml/2006/main">
            <a:off x="3575050" y="273050"/>
            <a:ext cx="5111750" cy="5853113"/>
          </a:xfrm>
        </p:spPr>
        <p:txBody>
          <a:bodyPr xmlns:a="http://schemas.openxmlformats.org/drawingml/2006/main"/>
          <a:lstStyle xmlns:a="http://schemas.openxmlformats.org/drawingml/2006/main"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body" sz="half" idx="2"/>
          </p:nvPr>
        </p:nvSpPr>
        <p:spPr>
          <a:xfrm xmlns:a="http://schemas.openxmlformats.org/drawingml/2006/main">
            <a:off x="457200" y="1435100"/>
            <a:ext cx="3008313" cy="4691063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94579505"/>
      </p:ext>
    </p:extLst>
  </p:cSld>
  <p:clrMapOvr>
    <a:masterClrMapping xmlns:a="http://schemas.openxmlformats.org/drawingml/2006/main"/>
  </p:clrMapOvr>
</p:sldLayout>
</file>

<file path=ppt/slideLayouts/slideLayout9.xml><?xml version="1.0" encoding="utf-8"?>
<p:sldLayout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>
            <a:off x="1792288" y="4800600"/>
            <a:ext cx="5486400" cy="566738"/>
          </a:xfrm>
        </p:spPr>
        <p:txBody>
          <a:bodyPr xmlns:a="http://schemas.openxmlformats.org/drawingml/2006/main" anchor="b"/>
          <a:lstStyle xmlns:a="http://schemas.openxmlformats.org/drawingml/2006/main">
            <a:lvl1pPr algn="l">
              <a:defRPr sz="2000" b="1"/>
            </a:lvl1pPr>
          </a:lstStyle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pic" idx="1"/>
          </p:nvPr>
        </p:nvSpPr>
        <p:spPr>
          <a:xfrm xmlns:a="http://schemas.openxmlformats.org/drawingml/2006/main">
            <a:off x="1792288" y="612775"/>
            <a:ext cx="5486400" cy="4114800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 xmlns:a="http://schemas.openxmlformats.org/drawingml/2006/main"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body" sz="half" idx="2"/>
          </p:nvPr>
        </p:nvSpPr>
        <p:spPr>
          <a:xfrm xmlns:a="http://schemas.openxmlformats.org/drawingml/2006/main">
            <a:off x="1792288" y="5367338"/>
            <a:ext cx="5486400" cy="804862"/>
          </a:xfrm>
        </p:spPr>
        <p:txBody>
          <a:bodyPr xmlns:a="http://schemas.openxmlformats.org/drawingml/2006/main"/>
          <a:lstStyle xmlns:a="http://schemas.openxmlformats.org/drawingml/2006/main"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7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35905937"/>
      </p:ext>
    </p:extLst>
  </p:cSld>
  <p:clrMapOvr>
    <a:masterClrMapping xmlns:a="http://schemas.openxmlformats.org/drawingml/2006/main"/>
  </p:clrMapOvr>
</p:sldLayout>
</file>

<file path=ppt/slideLayouts/slideLayout10.xml><?xml version="1.0" encoding="utf-8"?>
<p:sldLayout xmlns:p="http://schemas.openxmlformats.org/presentationml/2006/main" type="vertTx" preserve="1">
  <p:cSld name="标题和竖排文本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orient="vert" idx="1"/>
          </p:nvPr>
        </p:nvSpPr>
        <p:spPr/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00159278"/>
      </p:ext>
    </p:extLst>
  </p:cSld>
  <p:clrMapOvr>
    <a:masterClrMapping xmlns:a="http://schemas.openxmlformats.org/drawingml/2006/main"/>
  </p:clrMapOvr>
</p:sldLayout>
</file>

<file path=ppt/slideLayouts/slideLayout11.xml><?xml version="1.0" encoding="utf-8"?>
<p:sldLayout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文本框"/>
          <p:cNvSpPr>
            <a:spLocks xmlns:a="http://schemas.openxmlformats.org/drawingml/2006/main" noGrp="1"/>
          </p:cNvSpPr>
          <p:nvPr>
            <p:ph type="title" orient="vert"/>
          </p:nvPr>
        </p:nvSpPr>
        <p:spPr>
          <a:xfrm xmlns:a="http://schemas.openxmlformats.org/drawingml/2006/main">
            <a:off x="6629400" y="274638"/>
            <a:ext cx="2057400" cy="5851525"/>
          </a:xfrm>
        </p:spPr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框"/>
          <p:cNvSpPr>
            <a:spLocks xmlns:a="http://schemas.openxmlformats.org/drawingml/2006/main" noGrp="1"/>
          </p:cNvSpPr>
          <p:nvPr>
            <p:ph type="body" orient="vert" idx="1"/>
          </p:nvPr>
        </p:nvSpPr>
        <p:spPr>
          <a:xfrm xmlns:a="http://schemas.openxmlformats.org/drawingml/2006/main">
            <a:off x="457200" y="274638"/>
            <a:ext cx="6019800" cy="5851525"/>
          </a:xfrm>
        </p:spPr>
        <p:txBody>
          <a:bodyPr xmlns:a="http://schemas.openxmlformats.org/drawingml/2006/main" vert="eaVert"/>
          <a:lstStyle xmlns:a="http://schemas.openxmlformats.org/drawingml/2006/main"/>
          <a:p xmlns:a="http://schemas.openxmlformats.org/drawingml/2006/main">
            <a:pPr lvl="0"/>
            <a:r>
              <a:rPr lang="zh-CN" altLang="en-US" smtClean="0"/>
              <a:t>单击此处编辑母版文本样式</a:t>
            </a:r>
          </a:p>
          <a:p xmlns:a="http://schemas.openxmlformats.org/drawingml/2006/main">
            <a:pPr lvl="1"/>
            <a:r>
              <a:rPr lang="zh-CN" altLang="en-US" smtClean="0"/>
              <a:t>第二级</a:t>
            </a:r>
          </a:p>
          <a:p xmlns:a="http://schemas.openxmlformats.org/drawingml/2006/main">
            <a:pPr lvl="2"/>
            <a:r>
              <a:rPr lang="zh-CN" altLang="en-US" smtClean="0"/>
              <a:t>第三级</a:t>
            </a:r>
          </a:p>
          <a:p xmlns:a="http://schemas.openxmlformats.org/drawingml/2006/main">
            <a:pPr lvl="3"/>
            <a:r>
              <a:rPr lang="zh-CN" altLang="en-US" smtClean="0"/>
              <a:t>第四级</a:t>
            </a:r>
          </a:p>
          <a:p xmlns:a="http://schemas.openxmlformats.org/drawingml/2006/main"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框"/>
          <p:cNvSpPr>
            <a:spLocks xmlns:a="http://schemas.openxmlformats.org/drawingml/2006/main" noGrp="1"/>
          </p:cNvSpPr>
          <p:nvPr>
            <p:ph type="dt" sz="half" idx="10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72514870-5082-4025-BC8A-5E070B8EB77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框"/>
          <p:cNvSpPr>
            <a:spLocks xmlns:a="http://schemas.openxmlformats.org/drawingml/2006/main" noGrp="1"/>
          </p:cNvSpPr>
          <p:nvPr>
            <p:ph type="ftr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endParaRPr lang="zh-CN" altLang="en-US"/>
          </a:p>
        </p:txBody>
      </p:sp>
      <p:sp>
        <p:nvSpPr>
          <p:cNvPr id="6" name="文本框"/>
          <p:cNvSpPr>
            <a:spLocks xmlns:a="http://schemas.openxmlformats.org/drawingml/2006/main" noGrp="1"/>
          </p:cNvSpPr>
          <p:nvPr>
            <p:ph type="sldNum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fld id="{3E00D155-3BB6-43CF-9AC4-BC63A66E74A9}" type="slidenum">
              <a:rPr lang="zh-CN" altLang="en-US" smtClean="0"/>
              <a:t/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8562962"/>
      </p:ext>
    </p:extLst>
  </p:cSld>
  <p:clrMapOvr>
    <a:masterClrMapping xmlns:a="http://schemas.openxmlformats.org/drawingml/2006/main"/>
  </p:clrMapOvr>
</p:sldLayout>
</file>

<file path=ppt/slideLayouts/slideLayout12.xml><?xml version="1.0" encoding="utf-8"?>
<p:sldLayout xmlns:p="http://schemas.openxmlformats.org/presentationml/2006/main" showMasterSp="0" preserve="1">
  <p:cSld name="自定义版式">
    <p:bg>
      <p:bgPr>
        <a:blipFill xmlns:a="http://schemas.openxmlformats.org/drawingml/2006/main">
          <a:blip xmlns:r="http://schemas.openxmlformats.org/officeDocument/2006/relationships" r:embed="rId2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pic>
        <p:nvPicPr>
          <p:cNvPr id="30" name="图片"/>
          <p:cNvPicPr>
            <a:picLocks xmlns:a="http://schemas.openxmlformats.org/drawingml/2006/main" noChangeAspect="1"/>
          </p:cNvPicPr>
          <p:nvPr/>
        </p:nvPicPr>
        <p:blipFill>
          <a:blip xmlns:a="http://schemas.openxmlformats.org/drawingml/2006/main" xmlns:r="http://schemas.openxmlformats.org/officeDocument/2006/relationships" r:embed="rId3" cstate="print"/>
          <a:srcRect xmlns:a="http://schemas.openxmlformats.org/drawingml/2006/main" l="3613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0" y="2669685"/>
            <a:ext cx="4037012" cy="418831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31" name="图片"/>
          <p:cNvPicPr>
            <a:picLocks xmlns:a="http://schemas.openxmlformats.org/drawingml/2006/main" noChangeAspect="1"/>
          </p:cNvPicPr>
          <p:nvPr/>
        </p:nvPicPr>
        <p:blipFill>
          <a:blip xmlns:a="http://schemas.openxmlformats.org/drawingml/2006/main" xmlns:r="http://schemas.openxmlformats.org/officeDocument/2006/relationships" r:embed="rId4" cstate="print"/>
          <a:srcRect xmlns:a="http://schemas.openxmlformats.org/drawingml/2006/main" l="35640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0" y="2892347"/>
            <a:ext cx="1522412" cy="2365453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sp>
        <p:nvSpPr>
          <p:cNvPr id="32" name="椭圆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8609012" y="1676400"/>
            <a:ext cx="2819400" cy="2819400"/>
          </a:xfrm>
          <a:prstGeom xmlns:a="http://schemas.openxmlformats.org/drawingml/2006/main" prst="ellipse"/>
          <a:gradFill xmlns:a="http://schemas.openxmlformats.org/drawingml/2006/main" rotWithShape="1">
            <a:gsLst>
              <a:gs pos="0">
                <a:srgbClr val="1E5155">
                  <a:lumMod val="60000"/>
                  <a:lumOff val="40000"/>
                  <a:alpha val="6666"/>
                </a:srgbClr>
              </a:gs>
              <a:gs pos="69000">
                <a:srgbClr val="1E5155">
                  <a:lumMod val="60000"/>
                  <a:lumOff val="40000"/>
                  <a:alpha val="0"/>
                </a:srgbClr>
              </a:gs>
              <a:gs pos="36000">
                <a:srgbClr val="1E5155">
                  <a:lumMod val="60000"/>
                  <a:lumOff val="40000"/>
                  <a:alpha val="5882"/>
                </a:srgbClr>
              </a:gs>
            </a:gsLst>
            <a:path path="circle">
              <a:fillToRect l="50000" t="50000" r="50000" b="50000"/>
            </a:path>
            <a:tileRect/>
          </a:gradFill>
          <a:ln xmlns:a="http://schemas.openxmlformats.org/drawingml/2006/main" w="9525" cmpd="sng" cap="flat">
            <a:noFill/>
            <a:prstDash val="solid"/>
            <a:round/>
          </a:ln>
        </p:spPr>
      </p:sp>
      <p:pic>
        <p:nvPicPr>
          <p:cNvPr id="33" name="图片"/>
          <p:cNvPicPr>
            <a:picLocks xmlns:a="http://schemas.openxmlformats.org/drawingml/2006/main" noChangeAspect="1"/>
          </p:cNvPicPr>
          <p:nvPr/>
        </p:nvPicPr>
        <p:blipFill>
          <a:blip xmlns:a="http://schemas.openxmlformats.org/drawingml/2006/main" xmlns:r="http://schemas.openxmlformats.org/officeDocument/2006/relationships" r:embed="rId5" cstate="print"/>
          <a:srcRect xmlns:a="http://schemas.openxmlformats.org/drawingml/2006/main" t="28813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7999412" y="0"/>
            <a:ext cx="1603387" cy="1141407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pic>
        <p:nvPicPr>
          <p:cNvPr id="34" name="图片"/>
          <p:cNvPicPr>
            <a:picLocks xmlns:a="http://schemas.openxmlformats.org/drawingml/2006/main" noChangeAspect="1"/>
          </p:cNvPicPr>
          <p:nvPr/>
        </p:nvPicPr>
        <p:blipFill>
          <a:blip xmlns:a="http://schemas.openxmlformats.org/drawingml/2006/main" xmlns:r="http://schemas.openxmlformats.org/officeDocument/2006/relationships" r:embed="rId6" cstate="print"/>
          <a:srcRect xmlns:a="http://schemas.openxmlformats.org/drawingml/2006/main" b="23320"/>
          <a:stretch xmlns:a="http://schemas.openxmlformats.org/drawingml/2006/main">
            <a:fillRect/>
          </a:stretch>
        </p:blipFill>
        <p:spPr>
          <a:xfrm xmlns:a="http://schemas.openxmlformats.org/drawingml/2006/main" rot="0">
            <a:off x="8605878" y="6096000"/>
            <a:ext cx="993734" cy="762000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</p:pic>
      <p:sp>
        <p:nvSpPr>
          <p:cNvPr id="35" name="矩形"/>
          <p:cNvSpPr>
            <a:spLocks xmlns:a="http://schemas.openxmlformats.org/drawingml/2006/main"/>
          </p:cNvSpPr>
          <p:nvPr/>
        </p:nvSpPr>
        <p:spPr>
          <a:xfrm xmlns:a="http://schemas.openxmlformats.org/drawingml/2006/main" rot="0">
            <a:off x="10437812" y="0"/>
            <a:ext cx="685800" cy="1143000"/>
          </a:xfrm>
          <a:prstGeom xmlns:a="http://schemas.openxmlformats.org/drawingml/2006/main" prst="rect"/>
          <a:solidFill xmlns:a="http://schemas.openxmlformats.org/drawingml/2006/main">
            <a:schemeClr val="accent1"/>
          </a:solidFill>
          <a:ln xmlns:a="http://schemas.openxmlformats.org/drawingml/2006/main" w="9525" cmpd="sng" cap="flat">
            <a:noFill/>
            <a:prstDash val="solid"/>
            <a:round/>
          </a:ln>
          <a:effectLst xmlns:a="http://schemas.openxmlformats.org/drawingml/2006/main">
            <a:outerShdw sx="100000" sy="100000" algn="b" rotWithShape="0" blurRad="38100" dist="25400" dir="5400000">
              <a:srgbClr val="000000">
                <a:alpha val="44705"/>
              </a:srgbClr>
            </a:outerShdw>
          </a:effectLst>
        </p:spPr>
      </p:sp>
      <p:sp>
        <p:nvSpPr>
          <p:cNvPr id="36" name="文本框"/>
          <p:cNvSpPr>
            <a:spLocks xmlns:a="http://schemas.openxmlformats.org/drawingml/2006/main" noGrp="1"/>
          </p:cNvSpPr>
          <p:nvPr>
            <p:ph type="title"/>
          </p:nvPr>
        </p:nvSpPr>
        <p:spPr>
          <a:xfrm xmlns:a="http://schemas.openxmlformats.org/drawingml/2006/main" rot="0">
            <a:off x="646111" y="452718"/>
            <a:ext cx="9404723" cy="1400530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7" name="文本框"/>
          <p:cNvSpPr>
            <a:spLocks xmlns:a="http://schemas.openxmlformats.org/drawingml/2006/main" noGrp="1"/>
          </p:cNvSpPr>
          <p:nvPr>
            <p:ph type="body" idx="1"/>
          </p:nvPr>
        </p:nvSpPr>
        <p:spPr>
          <a:xfrm xmlns:a="http://schemas.openxmlformats.org/drawingml/2006/main" rot="0">
            <a:off x="1103312" y="2052918"/>
            <a:ext cx="8946541" cy="4195481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r>
              <a:rPr lang="en-US" altLang="zh-CN"/>
              <a:t>Click to edit Master text styles</a:t>
            </a:r>
            <a:endParaRPr lang="en-US" altLang="zh-CN"/>
          </a:p>
          <a:p xmlns:a="http://schemas.openxmlformats.org/drawingml/2006/main">
            <a:pPr lvl="1"/>
            <a:r>
              <a:rPr lang="en-US" altLang="zh-CN"/>
              <a:t>Second level</a:t>
            </a:r>
            <a:endParaRPr lang="en-US" altLang="zh-CN"/>
          </a:p>
          <a:p xmlns:a="http://schemas.openxmlformats.org/drawingml/2006/main">
            <a:pPr lvl="2"/>
            <a:r>
              <a:rPr lang="en-US" altLang="zh-CN"/>
              <a:t>Third level</a:t>
            </a:r>
            <a:endParaRPr lang="en-US" altLang="zh-CN"/>
          </a:p>
          <a:p xmlns:a="http://schemas.openxmlformats.org/drawingml/2006/main">
            <a:pPr lvl="3"/>
            <a:r>
              <a:rPr lang="en-US" altLang="zh-CN"/>
              <a:t>Fourth level</a:t>
            </a:r>
            <a:endParaRPr lang="en-US" altLang="zh-CN"/>
          </a:p>
          <a:p xmlns:a="http://schemas.openxmlformats.org/drawingml/2006/main"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8" name="文本框"/>
          <p:cNvSpPr>
            <a:spLocks xmlns:a="http://schemas.openxmlformats.org/drawingml/2006/main" noGrp="1"/>
          </p:cNvSpPr>
          <p:nvPr>
            <p:ph type="dt" idx="10"/>
          </p:nvPr>
        </p:nvSpPr>
        <p:spPr>
          <a:xfrm xmlns:a="http://schemas.openxmlformats.org/drawingml/2006/main" rot="5400000">
            <a:off x="10155640" y="1790701"/>
            <a:ext cx="990597" cy="304799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t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endParaRPr lang="zh-CN" altLang="en-US" sz="1100" b="0" i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entury Gothic" pitchFamily="0" charset="0"/>
            </a:endParaRPr>
          </a:p>
        </p:txBody>
      </p:sp>
      <p:sp>
        <p:nvSpPr>
          <p:cNvPr id="39" name="文本框"/>
          <p:cNvSpPr>
            <a:spLocks xmlns:a="http://schemas.openxmlformats.org/drawingml/2006/main" noGrp="1"/>
          </p:cNvSpPr>
          <p:nvPr>
            <p:ph type="ftr"/>
          </p:nvPr>
        </p:nvSpPr>
        <p:spPr>
          <a:xfrm xmlns:a="http://schemas.openxmlformats.org/drawingml/2006/main" rot="5400000">
            <a:off x="8951573" y="3225297"/>
            <a:ext cx="3859794" cy="304800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b" anchorCtr="0">
            <a:prstTxWarp prst="textNoShape"/>
          </a:bodyPr>
          <a:lstStyle xmlns:a="http://schemas.openxmlformats.org/drawingml/2006/main"/>
          <a:p xmlns:a="http://schemas.openxmlformats.org/drawingml/2006/main">
            <a:pPr algn="l"/>
            <a:endParaRPr lang="zh-CN" altLang="en-US" sz="1100" b="0" i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entury Gothic" pitchFamily="0" charset="0"/>
            </a:endParaRPr>
          </a:p>
        </p:txBody>
      </p:sp>
      <p:sp>
        <p:nvSpPr>
          <p:cNvPr id="40" name="文本框"/>
          <p:cNvSpPr>
            <a:spLocks xmlns:a="http://schemas.openxmlformats.org/drawingml/2006/main" noGrp="1"/>
          </p:cNvSpPr>
          <p:nvPr>
            <p:ph type="sldNum"/>
          </p:nvPr>
        </p:nvSpPr>
        <p:spPr>
          <a:xfrm xmlns:a="http://schemas.openxmlformats.org/drawingml/2006/main" rot="0">
            <a:off x="10352541" y="295729"/>
            <a:ext cx="838197" cy="767685"/>
          </a:xfrm>
          <a:prstGeom xmlns:a="http://schemas.openxmlformats.org/drawingml/2006/main" prst="rect"/>
          <a:noFill xmlns:a="http://schemas.openxmlformats.org/drawingml/2006/main"/>
          <a:ln xmlns:a="http://schemas.openxmlformats.org/drawingml/2006/main" w="12700" cmpd="sng" cap="flat">
            <a:noFill/>
            <a:prstDash val="solid"/>
            <a:miter/>
          </a:ln>
        </p:spPr>
        <p:txBody>
          <a:bodyPr xmlns:a="http://schemas.openxmlformats.org/drawingml/2006/main" vert="horz" wrap="square" lIns="91440" tIns="45720" rIns="91440" bIns="45720" anchor="b" anchorCtr="0">
            <a:prstTxWarp prst="textNoShape"/>
          </a:bodyPr>
          <a:lstStyle xmlns:a="http://schemas.openxmlformats.org/drawingml/2006/main"/>
          <a:p xmlns:a="http://schemas.openxmlformats.org/drawingml/2006/main">
            <a:pPr algn="ctr"/>
            <a:fld id="{CAD2D6BD-DE1B-4B5F-8B41-2702339687B9}" type="slidenum">
              <a:rPr lang="en-US" altLang="zh-CN" sz="28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rPr>
              <a:t>&lt;#&gt;</a:t>
            </a:fld>
            <a:endParaRPr lang="zh-CN" altLang="en-US" sz="2800" b="0" i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entury Gothic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940166"/>
      </p:ext>
    </p:extLst>
  </p:cSld>
  <p:clrMapOvr>
    <a:masterClrMapping xmlns:a="http://schemas.openxmlformats.org/drawingml/2006/main"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image" Target="../media/1.jpeg"/><Relationship Id="rId2" Type="http://schemas.openxmlformats.org/officeDocument/2006/relationships/image" Target="../media/2.png"/><Relationship Id="rId3" Type="http://schemas.openxmlformats.org/officeDocument/2006/relationships/image" Target="../media/3.png"/><Relationship Id="rId4" Type="http://schemas.openxmlformats.org/officeDocument/2006/relationships/image" Target="../media/4.png"/><Relationship Id="rId5" Type="http://schemas.openxmlformats.org/officeDocument/2006/relationships/image" Target="../media/5.png"/><Relationship Id="rId6" Type="http://schemas.openxmlformats.org/officeDocument/2006/relationships/slideLayout" Target="../slideLayouts/slideLayout1.xml"/><Relationship Id="rId7" Type="http://schemas.openxmlformats.org/officeDocument/2006/relationships/slideLayout" Target="../slideLayouts/slideLayout2.xml"/><Relationship Id="rId8" Type="http://schemas.openxmlformats.org/officeDocument/2006/relationships/slideLayout" Target="../slideLayouts/slideLayout3.xml"/><Relationship Id="rId9" Type="http://schemas.openxmlformats.org/officeDocument/2006/relationships/slideLayout" Target="../slideLayouts/slideLayout4.xml"/><Relationship Id="rId10" Type="http://schemas.openxmlformats.org/officeDocument/2006/relationships/slideLayout" Target="../slideLayouts/slideLayout5.xml"/><Relationship Id="rId11" Type="http://schemas.openxmlformats.org/officeDocument/2006/relationships/slideLayout" Target="../slideLayouts/slideLayout6.xml"/><Relationship Id="rId12" Type="http://schemas.openxmlformats.org/officeDocument/2006/relationships/slideLayout" Target="../slideLayouts/slideLayout7.xml"/><Relationship Id="rId13" Type="http://schemas.openxmlformats.org/officeDocument/2006/relationships/slideLayout" Target="../slideLayouts/slideLayout8.xml"/><Relationship Id="rId14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0.xml"/><Relationship Id="rId16" Type="http://schemas.openxmlformats.org/officeDocument/2006/relationships/slideLayout" Target="../slideLayouts/slideLayout11.xml"/><Relationship Id="rId17" Type="http://schemas.openxmlformats.org/officeDocument/2006/relationships/slideLayout" Target="../slideLayouts/slideLayout12.xml"/><Relationship Id="rId18" Type="http://schemas.openxmlformats.org/officeDocument/2006/relationships/theme" Target="../theme/theme1.xml"/></Relationships>
</file>

<file path=ppt/slideMasters/slideMaster1.xml><?xml version="1.0" encoding="utf-8"?>
<p:sldMaster xmlns:p="http://schemas.openxmlformats.org/presentationml/2006/main" xmlns:r="http://schemas.openxmlformats.org/officeDocument/2006/relationships" xmlns:a="http://schemas.openxmlformats.org/drawingml/2006/main">
  <p:cSld>
    <p:bg>
      <p:bgPr>
        <a:blipFill>
          <a:blip r:embed="rId1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"/>
          <p:cNvPicPr>
            <a:picLocks noChangeAspect="1"/>
          </p:cNvPicPr>
          <p:nvPr/>
        </p:nvPicPr>
        <p:blipFill>
          <a:blip r:embed="rId2" cstate="print"/>
          <a:srcRect l="3613"/>
          <a:stretch>
            <a:fillRect/>
          </a:stretch>
        </p:blipFill>
        <p:spPr>
          <a:xfrm rot="0">
            <a:off x="0" y="2669685"/>
            <a:ext cx="4037012" cy="4188315"/>
          </a:xfrm>
          <a:prstGeom prst="rect"/>
          <a:noFill/>
          <a:ln w="12700" cmpd="sng" cap="flat">
            <a:noFill/>
            <a:prstDash val="solid"/>
            <a:miter/>
          </a:ln>
        </p:spPr>
      </p:pic>
      <p:pic>
        <p:nvPicPr>
          <p:cNvPr id="3" name="图片"/>
          <p:cNvPicPr>
            <a:picLocks noChangeAspect="1"/>
          </p:cNvPicPr>
          <p:nvPr/>
        </p:nvPicPr>
        <p:blipFill>
          <a:blip r:embed="rId3" cstate="print"/>
          <a:srcRect l="35640"/>
          <a:stretch>
            <a:fillRect/>
          </a:stretch>
        </p:blipFill>
        <p:spPr>
          <a:xfrm rot="0">
            <a:off x="0" y="2892347"/>
            <a:ext cx="1522412" cy="2365453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4" name="椭圆"/>
          <p:cNvSpPr>
            <a:spLocks/>
          </p:cNvSpPr>
          <p:nvPr/>
        </p:nvSpPr>
        <p:spPr>
          <a:xfrm rot="0">
            <a:off x="8609012" y="1676400"/>
            <a:ext cx="2819400" cy="2819400"/>
          </a:xfrm>
          <a:prstGeom prst="ellipse"/>
          <a:gradFill rotWithShape="1">
            <a:gsLst>
              <a:gs pos="0">
                <a:srgbClr val="1E5155">
                  <a:lumMod val="60000"/>
                  <a:lumOff val="40000"/>
                  <a:alpha val="6666"/>
                </a:srgbClr>
              </a:gs>
              <a:gs pos="69000">
                <a:srgbClr val="1E5155">
                  <a:lumMod val="60000"/>
                  <a:lumOff val="40000"/>
                  <a:alpha val="0"/>
                </a:srgbClr>
              </a:gs>
              <a:gs pos="36000">
                <a:srgbClr val="1E5155">
                  <a:lumMod val="60000"/>
                  <a:lumOff val="40000"/>
                  <a:alpha val="5882"/>
                </a:srgbClr>
              </a:gs>
            </a:gsLst>
            <a:path path="circle">
              <a:fillToRect l="50000" t="50000" r="50000" b="50000"/>
            </a:path>
            <a:tileRect/>
          </a:gradFill>
          <a:ln w="9525" cmpd="sng" cap="flat">
            <a:noFill/>
            <a:prstDash val="solid"/>
            <a:round/>
          </a:ln>
        </p:spPr>
      </p:sp>
      <p:pic>
        <p:nvPicPr>
          <p:cNvPr id="5" name="图片"/>
          <p:cNvPicPr>
            <a:picLocks noChangeAspect="1"/>
          </p:cNvPicPr>
          <p:nvPr/>
        </p:nvPicPr>
        <p:blipFill>
          <a:blip r:embed="rId4" cstate="print"/>
          <a:srcRect t="28813"/>
          <a:stretch>
            <a:fillRect/>
          </a:stretch>
        </p:blipFill>
        <p:spPr>
          <a:xfrm rot="0">
            <a:off x="7999412" y="0"/>
            <a:ext cx="1603387" cy="1141407"/>
          </a:xfrm>
          <a:prstGeom prst="rect"/>
          <a:noFill/>
          <a:ln w="12700" cmpd="sng" cap="flat">
            <a:noFill/>
            <a:prstDash val="solid"/>
            <a:miter/>
          </a:ln>
        </p:spPr>
      </p:pic>
      <p:pic>
        <p:nvPicPr>
          <p:cNvPr id="6" name="图片"/>
          <p:cNvPicPr>
            <a:picLocks noChangeAspect="1"/>
          </p:cNvPicPr>
          <p:nvPr/>
        </p:nvPicPr>
        <p:blipFill>
          <a:blip r:embed="rId5" cstate="print"/>
          <a:srcRect b="23320"/>
          <a:stretch>
            <a:fillRect/>
          </a:stretch>
        </p:blipFill>
        <p:spPr>
          <a:xfrm rot="0">
            <a:off x="8605878" y="6096000"/>
            <a:ext cx="993734" cy="762000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7" name="矩形"/>
          <p:cNvSpPr>
            <a:spLocks/>
          </p:cNvSpPr>
          <p:nvPr/>
        </p:nvSpPr>
        <p:spPr>
          <a:xfrm rot="0">
            <a:off x="10437812" y="0"/>
            <a:ext cx="685800" cy="1143000"/>
          </a:xfrm>
          <a:prstGeom prst="rect"/>
          <a:solidFill>
            <a:schemeClr val="accent1"/>
          </a:solidFill>
          <a:ln w="9525" cmpd="sng" cap="flat">
            <a:noFill/>
            <a:prstDash val="solid"/>
            <a:round/>
          </a:ln>
          <a:effectLst>
            <a:outerShdw sx="100000" sy="100000" algn="b" rotWithShape="0" blurRad="38100" dist="25400" dir="5400000">
              <a:srgbClr val="000000">
                <a:alpha val="44705"/>
              </a:srgbClr>
            </a:outerShdw>
          </a:effectLst>
        </p:spPr>
      </p:sp>
      <p:sp>
        <p:nvSpPr>
          <p:cNvPr id="8" name="文本框"/>
          <p:cNvSpPr>
            <a:spLocks noGrp="1"/>
          </p:cNvSpPr>
          <p:nvPr>
            <p:ph type="title"/>
          </p:nvPr>
        </p:nvSpPr>
        <p:spPr>
          <a:xfrm rot="0">
            <a:off x="646111" y="452718"/>
            <a:ext cx="9404723" cy="140053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9" name="文本框"/>
          <p:cNvSpPr>
            <a:spLocks noGrp="1"/>
          </p:cNvSpPr>
          <p:nvPr>
            <p:ph type="body" idx="1"/>
          </p:nvPr>
        </p:nvSpPr>
        <p:spPr>
          <a:xfrm rot="0">
            <a:off x="1103312" y="2052918"/>
            <a:ext cx="8946541" cy="419548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10" name="文本框"/>
          <p:cNvSpPr>
            <a:spLocks noGrp="1"/>
          </p:cNvSpPr>
          <p:nvPr>
            <p:ph type="dt" idx="2"/>
          </p:nvPr>
        </p:nvSpPr>
        <p:spPr>
          <a:xfrm rot="5400000">
            <a:off x="10155640" y="1790701"/>
            <a:ext cx="990597" cy="30479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algn="l"/>
            <a:fld id="{CAD2D6BD-DE1B-4B5F-8B41-2702339687B9}" type="datetime1">
              <a:rPr lang="en-US" altLang="zh-CN" sz="1100" b="0" i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rPr>
              <a:t>4/28/2023</a:t>
            </a:fld>
            <a:endParaRPr lang="zh-CN" altLang="en-US" sz="1100" b="0" i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entury Gothic" pitchFamily="0" charset="0"/>
            </a:endParaRPr>
          </a:p>
        </p:txBody>
      </p:sp>
      <p:sp>
        <p:nvSpPr>
          <p:cNvPr id="11" name="文本框"/>
          <p:cNvSpPr>
            <a:spLocks noGrp="1"/>
          </p:cNvSpPr>
          <p:nvPr>
            <p:ph type="ftr" idx="3"/>
          </p:nvPr>
        </p:nvSpPr>
        <p:spPr>
          <a:xfrm rot="5400000">
            <a:off x="8951573" y="3225297"/>
            <a:ext cx="3859794" cy="30480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l"/>
            <a:endParaRPr lang="zh-CN" altLang="en-US" sz="1100" b="0" i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entury Gothic" pitchFamily="0" charset="0"/>
            </a:endParaRPr>
          </a:p>
        </p:txBody>
      </p:sp>
      <p:sp>
        <p:nvSpPr>
          <p:cNvPr id="12" name="文本框"/>
          <p:cNvSpPr>
            <a:spLocks noGrp="1"/>
          </p:cNvSpPr>
          <p:nvPr>
            <p:ph type="sldNum" idx="4"/>
          </p:nvPr>
        </p:nvSpPr>
        <p:spPr>
          <a:xfrm rot="0">
            <a:off x="10352541" y="295729"/>
            <a:ext cx="838197" cy="767685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b" anchorCtr="0">
            <a:prstTxWarp prst="textNoShape"/>
          </a:bodyPr>
          <a:lstStyle/>
          <a:p>
            <a:pPr algn="ctr"/>
            <a:fld id="{CAD2D6BD-DE1B-4B5F-8B41-2702339687B9}" type="slidenum">
              <a:rPr lang="en-US" altLang="zh-CN" sz="28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rPr>
              <a:t>&lt;#&gt;</a:t>
            </a:fld>
            <a:endParaRPr lang="zh-CN" altLang="en-US" sz="2800" b="0" i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entury Gothic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481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6"/>
    <p:sldLayoutId id="2147483649" r:id="rId7"/>
    <p:sldLayoutId id="2147483650" r:id="rId8"/>
    <p:sldLayoutId id="2147483651" r:id="rId9"/>
    <p:sldLayoutId id="2147483652" r:id="rId10"/>
    <p:sldLayoutId id="2147483653" r:id="rId11"/>
    <p:sldLayoutId id="2147483654" r:id="rId12"/>
    <p:sldLayoutId id="2147483655" r:id="rId13"/>
    <p:sldLayoutId id="2147483656" r:id="rId14"/>
    <p:sldLayoutId id="2147483657" r:id="rId15"/>
    <p:sldLayoutId id="2147483658" r:id="rId16"/>
    <p:sldLayoutId id="2147483659" r:id="rId17"/>
  </p:sldLayoutIdLst>
  <p:hf sldNum="0" hdr="0" ftr="0" dt="0"/>
  <p:txStyles>
    <p:titleStyle>
      <a:lvl1pPr algn="l" defTabSz="914400" eaLnBrk="1" fontAlgn="auto" latinLnBrk="0" hangingPunct="1">
        <a:spcBef>
          <a:spcPts val="0"/>
        </a:spcBef>
        <a:buNone/>
        <a:defRPr sz="4200" b="0" i="0" kern="1200">
          <a:solidFill>
            <a:schemeClr val="tx2"/>
          </a:solidFill>
          <a:latin typeface="Century Gothic" pitchFamily="0" charset="0"/>
          <a:ea typeface="宋体" pitchFamily="0" charset="0"/>
          <a:cs typeface="Century Gothic" pitchFamily="0" charset="0"/>
        </a:defRPr>
      </a:lvl1pPr>
    </p:titleStyle>
    <p:bodyStyle>
      <a:lvl1pPr marL="342900" indent="-342900" algn="l" defTabSz="914400" eaLnBrk="1" fontAlgn="auto" latinLnBrk="0" hangingPunct="1">
        <a:spcBef>
          <a:spcPts val="1000"/>
        </a:spcBef>
        <a:spcAft>
          <a:spcPts val="0"/>
        </a:spcAft>
        <a:buClr>
          <a:srgbClr val="8ACFD6"/>
        </a:buClr>
        <a:buSzPct val="80000"/>
        <a:buFont typeface="Wingdings 3" pitchFamily="0" charset="2"/>
        <a:buChar char=""/>
        <a:defRPr sz="2000" b="0" i="0" kern="1200">
          <a:solidFill>
            <a:schemeClr val="tx1"/>
          </a:solidFill>
          <a:latin typeface="Century Gothic" pitchFamily="0" charset="0"/>
          <a:ea typeface="宋体" pitchFamily="0" charset="0"/>
          <a:cs typeface="Century Gothic" pitchFamily="0" charset="0"/>
        </a:defRPr>
      </a:lvl1pPr>
      <a:lvl2pPr marL="742950" indent="-285750" algn="l" defTabSz="914400" eaLnBrk="1" fontAlgn="auto" latinLnBrk="0" hangingPunct="1">
        <a:spcBef>
          <a:spcPts val="1000"/>
        </a:spcBef>
        <a:spcAft>
          <a:spcPts val="0"/>
        </a:spcAft>
        <a:buClr>
          <a:srgbClr val="8ACFD6"/>
        </a:buClr>
        <a:buSzPct val="80000"/>
        <a:buFont typeface="Wingdings 3" pitchFamily="0" charset="2"/>
        <a:buChar char=""/>
        <a:defRPr sz="1800" b="0" i="0" kern="1200">
          <a:solidFill>
            <a:schemeClr val="tx1"/>
          </a:solidFill>
          <a:latin typeface="Century Gothic" pitchFamily="0" charset="0"/>
          <a:ea typeface="宋体" pitchFamily="0" charset="0"/>
          <a:cs typeface="Century Gothic" pitchFamily="0" charset="0"/>
        </a:defRPr>
      </a:lvl2pPr>
      <a:lvl3pPr marL="1143000" indent="-228600" algn="l" defTabSz="914400" eaLnBrk="1" fontAlgn="auto" latinLnBrk="0" hangingPunct="1">
        <a:spcBef>
          <a:spcPts val="1000"/>
        </a:spcBef>
        <a:spcAft>
          <a:spcPts val="0"/>
        </a:spcAft>
        <a:buClr>
          <a:srgbClr val="8ACFD6"/>
        </a:buClr>
        <a:buSzPct val="80000"/>
        <a:buFont typeface="Wingdings 3" pitchFamily="0" charset="2"/>
        <a:buChar char=""/>
        <a:defRPr sz="1600" b="0" i="0" kern="1200">
          <a:solidFill>
            <a:schemeClr val="tx1"/>
          </a:solidFill>
          <a:latin typeface="Century Gothic" pitchFamily="0" charset="0"/>
          <a:ea typeface="宋体" pitchFamily="0" charset="0"/>
          <a:cs typeface="Century Gothic" pitchFamily="0" charset="0"/>
        </a:defRPr>
      </a:lvl3pPr>
      <a:lvl4pPr marL="1600200" indent="-228600" algn="l" defTabSz="914400" eaLnBrk="1" fontAlgn="auto" latinLnBrk="0" hangingPunct="1">
        <a:spcBef>
          <a:spcPts val="1000"/>
        </a:spcBef>
        <a:spcAft>
          <a:spcPts val="0"/>
        </a:spcAft>
        <a:buClr>
          <a:srgbClr val="8ACFD6"/>
        </a:buClr>
        <a:buSzPct val="80000"/>
        <a:buFont typeface="Wingdings 3" pitchFamily="0" charset="2"/>
        <a:buChar char=""/>
        <a:defRPr sz="1400" b="0" i="0" kern="1200">
          <a:solidFill>
            <a:schemeClr val="tx1"/>
          </a:solidFill>
          <a:latin typeface="Century Gothic" pitchFamily="0" charset="0"/>
          <a:ea typeface="宋体" pitchFamily="0" charset="0"/>
          <a:cs typeface="Century Gothic" pitchFamily="0" charset="0"/>
        </a:defRPr>
      </a:lvl4pPr>
      <a:lvl5pPr marL="2057400" indent="-228600" algn="l" defTabSz="914400" eaLnBrk="1" fontAlgn="auto" latinLnBrk="0" hangingPunct="1">
        <a:spcBef>
          <a:spcPts val="1000"/>
        </a:spcBef>
        <a:spcAft>
          <a:spcPts val="0"/>
        </a:spcAft>
        <a:buClr>
          <a:srgbClr val="8ACFD6"/>
        </a:buClr>
        <a:buSzPct val="80000"/>
        <a:buFont typeface="Wingdings 3" pitchFamily="0" charset="2"/>
        <a:buChar char=""/>
        <a:defRPr sz="1400" b="0" i="0" kern="1200">
          <a:solidFill>
            <a:schemeClr val="tx1"/>
          </a:solidFill>
          <a:latin typeface="Century Gothic" pitchFamily="0" charset="0"/>
          <a:ea typeface="宋体" pitchFamily="0" charset="0"/>
          <a:cs typeface="Century Gothic" pitchFamily="0" charset="0"/>
        </a:defRPr>
      </a:lvl5pPr>
      <a:lvl6pPr marL="2505964" indent="-228600" algn="l" defTabSz="914400" eaLnBrk="1" fontAlgn="auto" latinLnBrk="0" hangingPunct="1">
        <a:spcBef>
          <a:spcPts val="1000"/>
        </a:spcBef>
        <a:spcAft>
          <a:spcPts val="0"/>
        </a:spcAft>
        <a:buClr>
          <a:srgbClr val="8ACFD6"/>
        </a:buClr>
        <a:buSzPct val="80000"/>
        <a:buFont typeface="Wingdings 3" pitchFamily="0" charset="2"/>
        <a:buChar char=""/>
        <a:defRPr sz="1400" b="0" i="0" kern="1200">
          <a:solidFill>
            <a:schemeClr val="tx1"/>
          </a:solidFill>
          <a:latin typeface="Century Gothic" pitchFamily="0" charset="0"/>
          <a:ea typeface="宋体" pitchFamily="0" charset="0"/>
          <a:cs typeface="Century Gothic" pitchFamily="0" charset="0"/>
        </a:defRPr>
      </a:lvl6pPr>
      <a:lvl7pPr marL="2971800" indent="-228600" algn="l" defTabSz="914400" eaLnBrk="1" fontAlgn="auto" latinLnBrk="0" hangingPunct="1">
        <a:spcBef>
          <a:spcPts val="1000"/>
        </a:spcBef>
        <a:spcAft>
          <a:spcPts val="0"/>
        </a:spcAft>
        <a:buClr>
          <a:srgbClr val="8ACFD6"/>
        </a:buClr>
        <a:buSzPct val="80000"/>
        <a:buFont typeface="Wingdings 3" pitchFamily="0" charset="2"/>
        <a:buChar char=""/>
        <a:defRPr sz="1400" b="0" i="0" kern="1200">
          <a:solidFill>
            <a:schemeClr val="tx1"/>
          </a:solidFill>
          <a:latin typeface="Century Gothic" pitchFamily="0" charset="0"/>
          <a:ea typeface="宋体" pitchFamily="0" charset="0"/>
          <a:cs typeface="Century Gothic" pitchFamily="0" charset="0"/>
        </a:defRPr>
      </a:lvl7pPr>
      <a:lvl8pPr marL="3429000" indent="-228600" algn="l" defTabSz="914400" eaLnBrk="1" fontAlgn="auto" latinLnBrk="0" hangingPunct="1">
        <a:spcBef>
          <a:spcPts val="1000"/>
        </a:spcBef>
        <a:spcAft>
          <a:spcPts val="0"/>
        </a:spcAft>
        <a:buClr>
          <a:srgbClr val="8ACFD6"/>
        </a:buClr>
        <a:buSzPct val="80000"/>
        <a:buFont typeface="Wingdings 3" pitchFamily="0" charset="2"/>
        <a:buChar char=""/>
        <a:defRPr sz="1400" b="0" i="0" kern="1200">
          <a:solidFill>
            <a:schemeClr val="tx1"/>
          </a:solidFill>
          <a:latin typeface="Century Gothic" pitchFamily="0" charset="0"/>
          <a:ea typeface="宋体" pitchFamily="0" charset="0"/>
          <a:cs typeface="Century Gothic" pitchFamily="0" charset="0"/>
        </a:defRPr>
      </a:lvl8pPr>
      <a:lvl9pPr marL="3429000" indent="-228600" algn="l" defTabSz="914400" eaLnBrk="1" fontAlgn="auto" latinLnBrk="0" hangingPunct="1">
        <a:spcBef>
          <a:spcPts val="1000"/>
        </a:spcBef>
        <a:spcAft>
          <a:spcPts val="0"/>
        </a:spcAft>
        <a:buClr>
          <a:srgbClr val="8ACFD6"/>
        </a:buClr>
        <a:buSzPct val="80000"/>
        <a:buFont typeface="Wingdings 3" pitchFamily="0" charset="2"/>
        <a:buChar char=""/>
        <a:defRPr sz="1400" b="0" i="0" kern="1200">
          <a:solidFill>
            <a:schemeClr val="tx1"/>
          </a:solidFill>
          <a:latin typeface="Century Gothic" pitchFamily="0" charset="0"/>
          <a:ea typeface="宋体" pitchFamily="0" charset="0"/>
          <a:cs typeface="Century Gothic" pitchFamily="0" charset="0"/>
        </a:defRPr>
      </a:lvl9pPr>
    </p:body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1.jpeg"/><Relationship Id="rId2" Type="http://schemas.openxmlformats.org/officeDocument/2006/relationships/image" Target="../media/6.jpeg"/><Relationship Id="rId3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1.jpeg"/><Relationship Id="rId2" Type="http://schemas.openxmlformats.org/officeDocument/2006/relationships/image" Target="../media/7.jpeg"/><Relationship Id="rId3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1.jpeg"/><Relationship Id="rId2" Type="http://schemas.openxmlformats.org/officeDocument/2006/relationships/image" Target="../media/8.jpeg"/><Relationship Id="rId3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1.jpeg"/><Relationship Id="rId2" Type="http://schemas.openxmlformats.org/officeDocument/2006/relationships/image" Target="../media/5.png"/><Relationship Id="rId3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1.jpeg"/><Relationship Id="rId2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1.jpeg"/><Relationship Id="rId2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1.jpeg"/><Relationship Id="rId2" Type="http://schemas.openxmlformats.org/officeDocument/2006/relationships/image" Target="../media/8.jpeg"/><Relationship Id="rId3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9.jpeg"/><Relationship Id="rId2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10.jpeg"/><Relationship Id="rId2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1.jpeg"/><Relationship Id="rId2" Type="http://schemas.openxmlformats.org/officeDocument/2006/relationships/slideLayout" Target="../slideLayouts/slideLayout12.xml"/></Relationships>
</file>

<file path=ppt/slides/slide1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矩形"/>
          <p:cNvSpPr>
            <a:spLocks noChangeAspect="1"/>
          </p:cNvSpPr>
          <p:nvPr/>
        </p:nvSpPr>
        <p:spPr>
          <a:xfrm rot="0">
            <a:off x="0" y="0"/>
            <a:ext cx="12192000" cy="6858000"/>
          </a:xfrm>
          <a:prstGeom prst="rect"/>
          <a:ln w="19050" cmpd="sng" cap="flat">
            <a:noFill/>
            <a:prstDash val="solid"/>
            <a:round/>
          </a:ln>
        </p:spPr>
      </p:sp>
      <p:sp>
        <p:nvSpPr>
          <p:cNvPr id="25" name="矩形"/>
          <p:cNvSpPr>
            <a:spLocks noChangeAspect="1"/>
          </p:cNvSpPr>
          <p:nvPr/>
        </p:nvSpPr>
        <p:spPr>
          <a:xfrm rot="0">
            <a:off x="0" y="0"/>
            <a:ext cx="4654294" cy="6858000"/>
          </a:xfrm>
          <a:prstGeom prst="rect"/>
          <a:solidFill>
            <a:srgbClr val="B01513">
              <a:alpha val="80000"/>
            </a:srgbClr>
          </a:solidFill>
          <a:ln w="19050" cmpd="sng" cap="flat">
            <a:noFill/>
            <a:prstDash val="solid"/>
            <a:round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zh-CN" altLang="en-US" sz="1800" b="0" i="0" u="none" strike="noStrike" kern="1200" cap="none" spc="0" baseline="0">
              <a:solidFill>
                <a:schemeClr val="tx1"/>
              </a:solidFill>
              <a:latin typeface="Droid Sans" pitchFamily="0" charset="0"/>
              <a:ea typeface="宋体" pitchFamily="0" charset="0"/>
              <a:cs typeface="Lucida Sans" pitchFamily="0" charset="0"/>
            </a:endParaRPr>
          </a:p>
        </p:txBody>
      </p:sp>
      <p:sp>
        <p:nvSpPr>
          <p:cNvPr id="26" name="文本框"/>
          <p:cNvSpPr>
            <a:spLocks noGrp="1"/>
          </p:cNvSpPr>
          <p:nvPr>
            <p:ph type="subTitle" idx="1"/>
          </p:nvPr>
        </p:nvSpPr>
        <p:spPr>
          <a:xfrm rot="0">
            <a:off x="1501158" y="1266958"/>
            <a:ext cx="2831355" cy="452845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all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alibri" pitchFamily="0" charset="0"/>
              </a:rPr>
              <a:t>Student</a:t>
            </a:r>
            <a:endParaRPr lang="en-US" altLang="zh-CN" sz="2000" b="1" i="0" u="none" strike="noStrike" kern="1200" cap="all" spc="0" baseline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0" indent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all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alibri" pitchFamily="0" charset="0"/>
              </a:rPr>
              <a:t>NAme: BHUMIKA </a:t>
            </a:r>
            <a:endParaRPr lang="en-US" altLang="zh-CN" sz="2000" b="0" i="0" u="none" strike="noStrike" kern="1200" cap="all" spc="0" baseline="0">
              <a:solidFill>
                <a:srgbClr val="8ACFD6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0" indent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all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alibri" pitchFamily="0" charset="0"/>
              </a:rPr>
              <a:t>Roll No:</a:t>
            </a:r>
            <a:r>
              <a:rPr lang="en-US" altLang="zh-CN" sz="2000" b="1" i="0" u="none" strike="noStrike" kern="1200" cap="all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alibri" pitchFamily="0" charset="0"/>
              </a:rPr>
              <a:t> 2230753</a:t>
            </a:r>
            <a:endParaRPr lang="zh-CN" altLang="en-US" sz="2000" b="1" i="0" u="none" strike="noStrike" kern="1200" cap="all" spc="0" baseline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</p:txBody>
      </p:sp>
      <p:sp>
        <p:nvSpPr>
          <p:cNvPr id="27" name="矩形"/>
          <p:cNvSpPr>
            <a:spLocks noChangeAspect="1"/>
          </p:cNvSpPr>
          <p:nvPr/>
        </p:nvSpPr>
        <p:spPr>
          <a:xfrm rot="0">
            <a:off x="0" y="0"/>
            <a:ext cx="1438655" cy="6858000"/>
          </a:xfrm>
          <a:prstGeom prst="rect"/>
          <a:solidFill>
            <a:srgbClr val="B01513">
              <a:alpha val="70000"/>
            </a:srgbClr>
          </a:solidFill>
          <a:ln w="19050" cmpd="sng" cap="flat">
            <a:noFill/>
            <a:prstDash val="solid"/>
            <a:round/>
          </a:ln>
        </p:spPr>
      </p:sp>
      <p:sp>
        <p:nvSpPr>
          <p:cNvPr id="28" name="矩形"/>
          <p:cNvSpPr>
            <a:spLocks noChangeAspect="1"/>
          </p:cNvSpPr>
          <p:nvPr/>
        </p:nvSpPr>
        <p:spPr>
          <a:xfrm rot="0">
            <a:off x="10437812" y="0"/>
            <a:ext cx="685800" cy="1143000"/>
          </a:xfrm>
          <a:prstGeom prst="rect"/>
          <a:solidFill>
            <a:schemeClr val="accent1"/>
          </a:solidFill>
          <a:ln w="9525" cmpd="sng" cap="flat">
            <a:noFill/>
            <a:prstDash val="solid"/>
            <a:round/>
          </a:ln>
          <a:effectLst>
            <a:outerShdw sx="100000" sy="100000" algn="b" rotWithShape="0" blurRad="38100" dist="25400" dir="5400000">
              <a:srgbClr val="000000">
                <a:alpha val="44705"/>
              </a:srgbClr>
            </a:outerShdw>
          </a:effectLst>
        </p:spPr>
      </p:sp>
      <p:sp>
        <p:nvSpPr>
          <p:cNvPr id="29" name="文本框"/>
          <p:cNvSpPr>
            <a:spLocks noGrp="1"/>
          </p:cNvSpPr>
          <p:nvPr>
            <p:ph type="ctrTitle"/>
          </p:nvPr>
        </p:nvSpPr>
        <p:spPr>
          <a:xfrm rot="0">
            <a:off x="5214033" y="1266958"/>
            <a:ext cx="6248624" cy="452845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7200" b="0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宋体" pitchFamily="0" charset="0"/>
                <a:cs typeface="Lucida Sans" pitchFamily="0" charset="0"/>
              </a:rPr>
              <a:t>ABC Limited</a:t>
            </a:r>
            <a:endParaRPr lang="zh-CN" altLang="en-US" sz="7200" b="0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021842"/>
      </p:ext>
    </p:extLst>
  </p:cSld>
  <p:clrMapOvr>
    <a:masterClrMapping/>
  </p:clrMapOvr>
</p:sld>
</file>

<file path=ppt/slides/slide2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blipFill>
          <a:blip r:embed="rId1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文本框"/>
          <p:cNvSpPr>
            <a:spLocks noGrp="1"/>
          </p:cNvSpPr>
          <p:nvPr>
            <p:ph type="title"/>
          </p:nvPr>
        </p:nvSpPr>
        <p:spPr>
          <a:xfrm rot="0">
            <a:off x="6742108" y="629266"/>
            <a:ext cx="3307744" cy="1641986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200" b="1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Introduction</a:t>
            </a:r>
            <a:endParaRPr lang="zh-CN" altLang="en-US" sz="4200" b="1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Century Gothic" pitchFamily="0" charset="0"/>
              <a:cs typeface="Century Gothic" pitchFamily="0" charset="0"/>
            </a:endParaRPr>
          </a:p>
        </p:txBody>
      </p:sp>
      <p:pic>
        <p:nvPicPr>
          <p:cNvPr id="42" name="图片" descr="Stock exchange numbers"/>
          <p:cNvPicPr>
            <a:picLocks noChangeAspect="1"/>
          </p:cNvPicPr>
          <p:nvPr/>
        </p:nvPicPr>
        <p:blipFill>
          <a:blip r:embed="rId2" cstate="print"/>
          <a:srcRect b="-3" l="26908" r="13861"/>
          <a:stretch>
            <a:fillRect/>
          </a:stretch>
        </p:blipFill>
        <p:spPr>
          <a:xfrm rot="0">
            <a:off x="-2" y="10"/>
            <a:ext cx="6094407" cy="6857990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43" name="文本框"/>
          <p:cNvSpPr>
            <a:spLocks noGrp="1"/>
          </p:cNvSpPr>
          <p:nvPr>
            <p:ph type="body" idx="1"/>
          </p:nvPr>
        </p:nvSpPr>
        <p:spPr>
          <a:xfrm rot="0">
            <a:off x="6742108" y="2438400"/>
            <a:ext cx="5106562" cy="380999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16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Brief introduction to ABC Limited: </a:t>
            </a:r>
            <a:endParaRPr lang="en-US" altLang="zh-CN" sz="16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Century Gothic" pitchFamily="0" charset="0"/>
              <a:cs typeface="Century Gothic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6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ABC Limited is a UK-based retail company that specializes in selling consumer goods.</a:t>
            </a:r>
            <a:endParaRPr lang="en-US" altLang="zh-CN" sz="16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0" indent="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16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Overview of the presentation's agenda: </a:t>
            </a:r>
            <a:endParaRPr lang="en-US" altLang="zh-CN" sz="16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Century Gothic" pitchFamily="0" charset="0"/>
              <a:cs typeface="Century Gothic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6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This presentation will discuss key recommendations for ABC Limited to improve their employee management: improving communication, enhancing rewards and recognition, and investing in employee growth and development.</a:t>
            </a:r>
            <a:endParaRPr lang="en-US" altLang="zh-CN" sz="16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endParaRPr lang="zh-CN" altLang="en-US" sz="16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444954"/>
      </p:ext>
    </p:extLst>
  </p:cSld>
  <p:clrMapOvr>
    <a:masterClrMapping/>
  </p:clrMapOvr>
</p:sld>
</file>

<file path=ppt/slides/slide3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blipFill>
          <a:blip r:embed="rId1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矩形"/>
          <p:cNvSpPr>
            <a:spLocks noChangeAspect="1"/>
          </p:cNvSpPr>
          <p:nvPr/>
        </p:nvSpPr>
        <p:spPr>
          <a:xfrm rot="0">
            <a:off x="0" y="0"/>
            <a:ext cx="12192000" cy="6858000"/>
          </a:xfrm>
          <a:prstGeom prst="rect"/>
          <a:noFill/>
          <a:ln w="19050" cmpd="sng" cap="flat">
            <a:noFill/>
            <a:prstDash val="solid"/>
            <a:round/>
          </a:ln>
        </p:spPr>
      </p:sp>
      <p:sp>
        <p:nvSpPr>
          <p:cNvPr id="45" name="文本框"/>
          <p:cNvSpPr>
            <a:spLocks noGrp="1"/>
          </p:cNvSpPr>
          <p:nvPr>
            <p:ph type="title"/>
          </p:nvPr>
        </p:nvSpPr>
        <p:spPr>
          <a:xfrm rot="0">
            <a:off x="648930" y="629266"/>
            <a:ext cx="6188189" cy="162232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200" b="1" i="0" u="none" strike="noStrike" kern="1200" cap="none" spc="0" baseline="0">
                <a:solidFill>
                  <a:srgbClr val="EBEBEB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Communication</a:t>
            </a:r>
            <a:endParaRPr lang="zh-CN" altLang="en-US" sz="4200" b="1" i="0" u="none" strike="noStrike" kern="1200" cap="none" spc="0" baseline="0">
              <a:solidFill>
                <a:srgbClr val="EBEBEB"/>
              </a:solidFill>
              <a:latin typeface="Century Gothic" pitchFamily="0" charset="0"/>
              <a:ea typeface="宋体" pitchFamily="0" charset="0"/>
              <a:cs typeface="Calibri Light" pitchFamily="0" charset="0"/>
            </a:endParaRPr>
          </a:p>
        </p:txBody>
      </p:sp>
      <p:sp>
        <p:nvSpPr>
          <p:cNvPr id="46" name="文本框"/>
          <p:cNvSpPr>
            <a:spLocks noGrp="1"/>
          </p:cNvSpPr>
          <p:nvPr>
            <p:ph type="body" idx="1"/>
          </p:nvPr>
        </p:nvSpPr>
        <p:spPr>
          <a:xfrm rot="0">
            <a:off x="648930" y="2438400"/>
            <a:ext cx="6188189" cy="3785418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7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Importance of effective communication in the workplace: Effective communication is critical for achieving organizational goals, building trust and transparency, and reducing conflicts.</a:t>
            </a:r>
            <a:endParaRPr lang="en-US" altLang="zh-CN" sz="1700" b="0" i="0" u="none" strike="noStrike" kern="1200" cap="none" spc="0" baseline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7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Challenges faced by ABC Limited in communication: Some common challenges faced by ABC Limited may include language barriers, lack of clarity in messages, and communication breakdowns between different departments.</a:t>
            </a:r>
            <a:endParaRPr lang="en-US" altLang="zh-CN" sz="1700" b="0" i="0" u="none" strike="noStrike" kern="1200" cap="none" spc="0" baseline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7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Solutions to improve communication at ABC Limited: ABC Limited can improve communication by establishing clear communication channels, providing regular feedback, and investing in communication training for employees.</a:t>
            </a:r>
            <a:endParaRPr lang="en-US" altLang="zh-CN" sz="1700" b="0" i="0" u="none" strike="noStrike" kern="1200" cap="none" spc="0" baseline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endParaRPr lang="zh-CN" altLang="en-US" sz="1700" b="0" i="0" u="none" strike="noStrike" kern="1200" cap="none" spc="0" baseline="0">
              <a:solidFill>
                <a:srgbClr val="FFFFFF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</p:txBody>
      </p:sp>
      <p:sp>
        <p:nvSpPr>
          <p:cNvPr id="47" name="曲线"/>
          <p:cNvSpPr>
            <a:spLocks noChangeAspect="1"/>
          </p:cNvSpPr>
          <p:nvPr/>
        </p:nvSpPr>
        <p:spPr>
          <a:xfrm rot="0">
            <a:off x="7015973" y="-1"/>
            <a:ext cx="559471" cy="3709642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18297" y="0"/>
                </a:lnTo>
                <a:lnTo>
                  <a:pt x="18756" y="937"/>
                </a:lnTo>
                <a:cubicBezTo>
                  <a:pt x="21313" y="6683"/>
                  <a:pt x="22871" y="17973"/>
                  <a:pt x="20227" y="21381"/>
                </a:cubicBezTo>
                <a:cubicBezTo>
                  <a:pt x="19336" y="21452"/>
                  <a:pt x="18447" y="21528"/>
                  <a:pt x="17555" y="21599"/>
                </a:cubicBezTo>
                <a:lnTo>
                  <a:pt x="17304" y="20440"/>
                </a:lnTo>
                <a:lnTo>
                  <a:pt x="17124" y="19846"/>
                </a:lnTo>
                <a:lnTo>
                  <a:pt x="16945" y="19240"/>
                </a:lnTo>
                <a:lnTo>
                  <a:pt x="16753" y="18624"/>
                </a:lnTo>
                <a:lnTo>
                  <a:pt x="16508" y="18006"/>
                </a:lnTo>
                <a:lnTo>
                  <a:pt x="16252" y="17377"/>
                </a:lnTo>
                <a:lnTo>
                  <a:pt x="15996" y="16736"/>
                </a:lnTo>
                <a:lnTo>
                  <a:pt x="15707" y="16087"/>
                </a:lnTo>
                <a:lnTo>
                  <a:pt x="15356" y="15432"/>
                </a:lnTo>
                <a:lnTo>
                  <a:pt x="15023" y="14768"/>
                </a:lnTo>
                <a:lnTo>
                  <a:pt x="14641" y="14100"/>
                </a:lnTo>
                <a:lnTo>
                  <a:pt x="14219" y="13424"/>
                </a:lnTo>
                <a:lnTo>
                  <a:pt x="13800" y="12747"/>
                </a:lnTo>
                <a:lnTo>
                  <a:pt x="13318" y="12061"/>
                </a:lnTo>
                <a:lnTo>
                  <a:pt x="12834" y="11366"/>
                </a:lnTo>
                <a:lnTo>
                  <a:pt x="12320" y="10677"/>
                </a:lnTo>
                <a:lnTo>
                  <a:pt x="11751" y="9979"/>
                </a:lnTo>
                <a:lnTo>
                  <a:pt x="11144" y="9273"/>
                </a:lnTo>
                <a:lnTo>
                  <a:pt x="10541" y="8567"/>
                </a:lnTo>
                <a:lnTo>
                  <a:pt x="9875" y="7862"/>
                </a:lnTo>
                <a:lnTo>
                  <a:pt x="9151" y="7144"/>
                </a:lnTo>
                <a:lnTo>
                  <a:pt x="8434" y="6439"/>
                </a:lnTo>
                <a:lnTo>
                  <a:pt x="7652" y="5723"/>
                </a:lnTo>
                <a:lnTo>
                  <a:pt x="6838" y="5000"/>
                </a:lnTo>
                <a:lnTo>
                  <a:pt x="6004" y="4290"/>
                </a:lnTo>
                <a:lnTo>
                  <a:pt x="5086" y="3573"/>
                </a:lnTo>
                <a:lnTo>
                  <a:pt x="4134" y="2856"/>
                </a:lnTo>
                <a:lnTo>
                  <a:pt x="3186" y="2138"/>
                </a:lnTo>
                <a:lnTo>
                  <a:pt x="2146" y="1425"/>
                </a:lnTo>
                <a:lnTo>
                  <a:pt x="1086" y="711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cmpd="sng" cap="flat">
            <a:noFill/>
            <a:prstDash val="solid"/>
            <a:round/>
          </a:ln>
        </p:spPr>
      </p:sp>
      <p:pic>
        <p:nvPicPr>
          <p:cNvPr id="48" name="图片" descr="Green dialogue boxes"/>
          <p:cNvPicPr>
            <a:picLocks noChangeAspect="1"/>
          </p:cNvPicPr>
          <p:nvPr/>
        </p:nvPicPr>
        <p:blipFill>
          <a:blip r:embed="rId2" cstate="print"/>
          <a:srcRect b="11" l="16828" r="22857"/>
          <a:stretch>
            <a:fillRect/>
          </a:stretch>
        </p:blipFill>
        <p:spPr>
          <a:xfrm rot="0">
            <a:off x="7229175" y="1"/>
            <a:ext cx="4963246" cy="6858001"/>
          </a:xfrm>
          <a:prstGeom prst="rect"/>
          <a:noFill/>
          <a:ln w="12700" cmpd="sng" cap="flat">
            <a:noFill/>
            <a:prstDash val="solid"/>
            <a:miter/>
          </a:ln>
        </p:spPr>
      </p:pic>
    </p:spTree>
    <p:extLst>
      <p:ext uri="{BB962C8B-B14F-4D97-AF65-F5344CB8AC3E}">
        <p14:creationId xmlns:p14="http://schemas.microsoft.com/office/powerpoint/2010/main" val="874898023"/>
      </p:ext>
    </p:extLst>
  </p:cSld>
  <p:clrMapOvr>
    <a:masterClrMapping/>
  </p:clrMapOvr>
</p:sld>
</file>

<file path=ppt/slides/slide4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blipFill>
          <a:blip r:embed="rId1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文本框"/>
          <p:cNvSpPr>
            <a:spLocks noGrp="1"/>
          </p:cNvSpPr>
          <p:nvPr>
            <p:ph type="title"/>
          </p:nvPr>
        </p:nvSpPr>
        <p:spPr>
          <a:xfrm rot="0">
            <a:off x="6742108" y="629266"/>
            <a:ext cx="3307744" cy="1641986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900" b="1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Communication</a:t>
            </a:r>
            <a:endParaRPr lang="zh-CN" altLang="en-US" sz="2900" b="1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宋体" pitchFamily="0" charset="0"/>
              <a:cs typeface="Calibri Light" pitchFamily="0" charset="0"/>
            </a:endParaRPr>
          </a:p>
        </p:txBody>
      </p:sp>
      <p:pic>
        <p:nvPicPr>
          <p:cNvPr id="50" name="图片" descr="Large skydiving group mid-air"/>
          <p:cNvPicPr>
            <a:picLocks noChangeAspect="1"/>
          </p:cNvPicPr>
          <p:nvPr/>
        </p:nvPicPr>
        <p:blipFill>
          <a:blip r:embed="rId2" cstate="print"/>
          <a:srcRect b="3" l="21247" r="19569"/>
          <a:stretch>
            <a:fillRect/>
          </a:stretch>
        </p:blipFill>
        <p:spPr>
          <a:xfrm rot="0">
            <a:off x="-2" y="10"/>
            <a:ext cx="6094407" cy="6857990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51" name="文本框"/>
          <p:cNvSpPr>
            <a:spLocks noGrp="1"/>
          </p:cNvSpPr>
          <p:nvPr>
            <p:ph type="body" idx="1"/>
          </p:nvPr>
        </p:nvSpPr>
        <p:spPr>
          <a:xfrm rot="0">
            <a:off x="6742108" y="2438400"/>
            <a:ext cx="5119055" cy="3809999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4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Example of good communication practices in other companies: Some companies have implemented innovative communication practices, such as regular town hall meetings, peer-to-peer feedback programs, and cross-functional team collaboration.</a:t>
            </a:r>
            <a:endParaRPr lang="en-US" altLang="zh-CN" sz="14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4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Strategies to encourage open communication at ABC Limited: ABC Limited can encourage open communication by establishing an open-door policy, providing communication resources, and creating a culture of open communication.</a:t>
            </a:r>
            <a:endParaRPr lang="en-US" altLang="zh-CN" sz="14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Century Gothic" pitchFamily="0" charset="0"/>
              <a:cs typeface="Century Gothic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4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Conclusion on the importance of improving communication: Improving communication is critical for building a strong organizational culture and achieving organizational goals.</a:t>
            </a:r>
            <a:endParaRPr lang="en-US" altLang="zh-CN" sz="14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Century Gothic" pitchFamily="0" charset="0"/>
              <a:cs typeface="Century Gothic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endParaRPr lang="zh-CN" altLang="en-US" sz="14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217270"/>
      </p:ext>
    </p:extLst>
  </p:cSld>
  <p:clrMapOvr>
    <a:masterClrMapping/>
  </p:clrMapOvr>
</p:sld>
</file>

<file path=ppt/slides/slide5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blipFill>
          <a:blip r:embed="rId1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矩形"/>
          <p:cNvSpPr>
            <a:spLocks noChangeAspect="1"/>
          </p:cNvSpPr>
          <p:nvPr/>
        </p:nvSpPr>
        <p:spPr>
          <a:xfrm rot="0">
            <a:off x="0" y="0"/>
            <a:ext cx="12192000" cy="6858000"/>
          </a:xfrm>
          <a:prstGeom prst="rect"/>
          <a:solidFill>
            <a:schemeClr val="tx1"/>
          </a:solidFill>
          <a:ln w="19050" cmpd="sng" cap="flat">
            <a:noFill/>
            <a:prstDash val="solid"/>
            <a:round/>
          </a:ln>
        </p:spPr>
      </p:sp>
      <p:sp useBgFill="1">
        <p:nvSpPr>
          <p:cNvPr id="53" name="矩形"/>
          <p:cNvSpPr>
            <a:spLocks noChangeAspect="1"/>
          </p:cNvSpPr>
          <p:nvPr/>
        </p:nvSpPr>
        <p:spPr>
          <a:xfrm rot="0">
            <a:off x="0" y="0"/>
            <a:ext cx="12188953" cy="6858000"/>
          </a:xfrm>
          <a:prstGeom prst="rect"/>
          <a:ln w="127000" cmpd="thinThick" cap="sq">
            <a:noFill/>
            <a:prstDash val="solid"/>
            <a:round/>
          </a:ln>
        </p:spPr>
      </p:sp>
      <p:sp>
        <p:nvSpPr>
          <p:cNvPr id="54" name="直线"/>
          <p:cNvSpPr>
            <a:spLocks/>
          </p:cNvSpPr>
          <p:nvPr/>
        </p:nvSpPr>
        <p:spPr>
          <a:xfrm rot="0">
            <a:off x="4654295" y="1828800"/>
            <a:ext cx="0" cy="3200400"/>
          </a:xfrm>
          <a:prstGeom prst="line"/>
          <a:noFill/>
          <a:ln w="19050" cmpd="sng" cap="flat">
            <a:solidFill>
              <a:srgbClr val="50B8C0"/>
            </a:solidFill>
            <a:prstDash val="solid"/>
            <a:round/>
          </a:ln>
        </p:spPr>
      </p:sp>
      <p:pic>
        <p:nvPicPr>
          <p:cNvPr id="55" name="图片"/>
          <p:cNvPicPr>
            <a:picLocks noChangeAspect="1"/>
          </p:cNvPicPr>
          <p:nvPr/>
        </p:nvPicPr>
        <p:blipFill>
          <a:blip r:embed="rId2" cstate="print"/>
          <a:srcRect b="23320"/>
          <a:stretch>
            <a:fillRect/>
          </a:stretch>
        </p:blipFill>
        <p:spPr>
          <a:xfrm rot="0">
            <a:off x="8605878" y="6228079"/>
            <a:ext cx="993734" cy="762000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56" name="曲线"/>
          <p:cNvSpPr>
            <a:spLocks noChangeAspect="1"/>
          </p:cNvSpPr>
          <p:nvPr/>
        </p:nvSpPr>
        <p:spPr>
          <a:xfrm rot="0">
            <a:off x="-1587" y="0"/>
            <a:ext cx="12192000" cy="6856413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0" y="21599"/>
                </a:lnTo>
                <a:lnTo>
                  <a:pt x="21600" y="21599"/>
                </a:lnTo>
                <a:lnTo>
                  <a:pt x="21600" y="0"/>
                </a:lnTo>
                <a:lnTo>
                  <a:pt x="0" y="0"/>
                </a:lnTo>
              </a:path>
              <a:path w="21600" h="21600">
                <a:moveTo>
                  <a:pt x="20744" y="20098"/>
                </a:moveTo>
                <a:lnTo>
                  <a:pt x="843" y="20098"/>
                </a:lnTo>
                <a:lnTo>
                  <a:pt x="843" y="1480"/>
                </a:lnTo>
                <a:lnTo>
                  <a:pt x="20744" y="1480"/>
                </a:lnTo>
                <a:lnTo>
                  <a:pt x="20744" y="20098"/>
                </a:lnTo>
                <a:close/>
              </a:path>
            </a:pathLst>
          </a:custGeom>
          <a:solidFill>
            <a:schemeClr val="tx1"/>
          </a:solidFill>
          <a:ln cmpd="sng" cap="flat">
            <a:noFill/>
            <a:prstDash val="solid"/>
            <a:round/>
          </a:ln>
        </p:spPr>
      </p:sp>
      <p:sp>
        <p:nvSpPr>
          <p:cNvPr id="57" name="文本框"/>
          <p:cNvSpPr>
            <a:spLocks noGrp="1"/>
          </p:cNvSpPr>
          <p:nvPr>
            <p:ph type="title"/>
          </p:nvPr>
        </p:nvSpPr>
        <p:spPr>
          <a:xfrm rot="0">
            <a:off x="806195" y="804672"/>
            <a:ext cx="3521359" cy="5248654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200" b="1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Rewards and Recognition</a:t>
            </a:r>
            <a:endParaRPr lang="zh-CN" altLang="en-US" sz="4200" b="1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宋体" pitchFamily="0" charset="0"/>
              <a:cs typeface="Calibri Light" pitchFamily="0" charset="0"/>
            </a:endParaRPr>
          </a:p>
        </p:txBody>
      </p:sp>
      <p:sp>
        <p:nvSpPr>
          <p:cNvPr id="58" name="文本框"/>
          <p:cNvSpPr>
            <a:spLocks noGrp="1"/>
          </p:cNvSpPr>
          <p:nvPr>
            <p:ph type="body" idx="1"/>
          </p:nvPr>
        </p:nvSpPr>
        <p:spPr>
          <a:xfrm rot="0">
            <a:off x="4975861" y="804671"/>
            <a:ext cx="6399929" cy="5248657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ctr" anchorCtr="0">
            <a:prstTxWarp prst="textNoShape"/>
          </a:bodyPr>
          <a:lstStyle/>
          <a:p>
            <a:pPr marL="34290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Examples of successful rewards and recognition programs in other companies: Some companies have implemented innovative rewards and recognition programs, such as gamification, peer-to-peer recognition, and personalized rewards.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34290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Strategies to enhance rewards and recognition at ABC Limited: ABC Limited can enhance rewards and recognition by creating a transparent and fair system, providing personalized rewards, and investing in employee recognition training.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8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Conclusion on the importance of motivating employees: Motivating employees is critical for building a productive and engaged workforce.</a:t>
            </a:r>
            <a:endParaRPr lang="en-US" altLang="zh-CN" sz="18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endParaRPr lang="zh-CN" altLang="en-US" sz="18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1374466"/>
      </p:ext>
    </p:extLst>
  </p:cSld>
  <p:clrMapOvr>
    <a:masterClrMapping/>
  </p:clrMapOvr>
</p:sld>
</file>

<file path=ppt/slides/slide6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blipFill>
          <a:blip r:embed="rId1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文本框"/>
          <p:cNvSpPr>
            <a:spLocks noGrp="1"/>
          </p:cNvSpPr>
          <p:nvPr>
            <p:ph type="title"/>
          </p:nvPr>
        </p:nvSpPr>
        <p:spPr>
          <a:xfrm rot="0">
            <a:off x="646111" y="452718"/>
            <a:ext cx="9404723" cy="140053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200" b="1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Employee Growth and Development</a:t>
            </a:r>
            <a:endParaRPr lang="zh-CN" altLang="en-US" sz="4200" b="1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宋体" pitchFamily="0" charset="0"/>
              <a:cs typeface="Calibri Light" pitchFamily="0" charset="0"/>
            </a:endParaRPr>
          </a:p>
        </p:txBody>
      </p:sp>
      <p:grpSp>
        <p:nvGrpSpPr>
          <p:cNvPr id="66" name="组合"/>
          <p:cNvGrpSpPr>
            <a:grpSpLocks/>
          </p:cNvGrpSpPr>
          <p:nvPr/>
        </p:nvGrpSpPr>
        <p:grpSpPr>
          <a:xfrm>
            <a:off x="646111" y="2140085"/>
            <a:ext cx="9404351" cy="4056433"/>
            <a:chOff x="646111" y="2140085"/>
            <a:chExt cx="9404351" cy="4056433"/>
          </a:xfrm>
        </p:grpSpPr>
        <p:sp>
          <p:nvSpPr>
            <p:cNvPr id="60" name="矩形"/>
            <p:cNvSpPr>
              <a:spLocks/>
            </p:cNvSpPr>
            <p:nvPr/>
          </p:nvSpPr>
          <p:spPr>
            <a:xfrm rot="0">
              <a:off x="646111" y="2140085"/>
              <a:ext cx="9404351" cy="4056432"/>
            </a:xfrm>
            <a:prstGeom prst="rect"/>
            <a:noFill/>
            <a:ln w="12700" cmpd="sng" cap="flat">
              <a:noFill/>
              <a:prstDash val="solid"/>
              <a:miter/>
            </a:ln>
          </p:spPr>
        </p:sp>
        <p:sp>
          <p:nvSpPr>
            <p:cNvPr id="61" name="圆角矩形"/>
            <p:cNvSpPr>
              <a:spLocks/>
            </p:cNvSpPr>
            <p:nvPr/>
          </p:nvSpPr>
          <p:spPr>
            <a:xfrm rot="0">
              <a:off x="646111" y="2140085"/>
              <a:ext cx="7993698" cy="1216930"/>
            </a:xfrm>
            <a:prstGeom prst="roundRect">
              <a:avLst>
                <a:gd name="adj" fmla="val 16666"/>
              </a:avLst>
            </a:prstGeom>
            <a:solidFill>
              <a:srgbClr val="EA6412"/>
            </a:solidFill>
            <a:ln w="19050" cmpd="sng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91440" tIns="45720" rIns="91440" bIns="45720" anchor="ctr" anchorCtr="0">
              <a:prstTxWarp prst="textNoShape"/>
            </a:bodyPr>
            <a:lstStyle/>
            <a:p>
              <a:pPr marL="0" indent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600" b="0" i="0" u="none" strike="noStrike" kern="1200" cap="none" spc="0" baseline="0">
                  <a:solidFill>
                    <a:srgbClr val="FFFFFF"/>
                  </a:solidFill>
                  <a:latin typeface="Century Gothic" pitchFamily="0" charset="0"/>
                  <a:ea typeface="宋体" pitchFamily="0" charset="0"/>
                  <a:cs typeface="Century Gothic" pitchFamily="0" charset="0"/>
                </a:rPr>
                <a:t>Importance of employee growth and development: Employee growth and development are critical for enhancing employee skills and knowledge, boosting job satisfaction, and reducing employee turnover.</a:t>
              </a:r>
              <a:endParaRPr lang="zh-CN" altLang="en-US" sz="16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endParaRPr>
            </a:p>
          </p:txBody>
        </p:sp>
        <p:sp>
          <p:nvSpPr>
            <p:cNvPr id="62" name="圆角矩形"/>
            <p:cNvSpPr>
              <a:spLocks/>
            </p:cNvSpPr>
            <p:nvPr/>
          </p:nvSpPr>
          <p:spPr>
            <a:xfrm rot="0">
              <a:off x="1351437" y="3559836"/>
              <a:ext cx="7993698" cy="1216929"/>
            </a:xfrm>
            <a:prstGeom prst="roundRect">
              <a:avLst>
                <a:gd name="adj" fmla="val 16666"/>
              </a:avLst>
            </a:prstGeom>
            <a:solidFill>
              <a:srgbClr val="E9921D"/>
            </a:solidFill>
            <a:ln w="19050" cmpd="sng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91440" tIns="45720" rIns="91440" bIns="45720" anchor="ctr" anchorCtr="0">
              <a:prstTxWarp prst="textNoShape"/>
            </a:bodyPr>
            <a:lstStyle/>
            <a:p>
              <a:pPr marL="0" indent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600" b="0" i="0" u="none" strike="noStrike" kern="1200" cap="none" spc="0" baseline="0">
                  <a:solidFill>
                    <a:srgbClr val="FFFFFF"/>
                  </a:solidFill>
                  <a:latin typeface="Century Gothic" pitchFamily="0" charset="0"/>
                  <a:ea typeface="宋体" pitchFamily="0" charset="0"/>
                  <a:cs typeface="Century Gothic" pitchFamily="0" charset="0"/>
                </a:rPr>
                <a:t>Overview of ABC Limited's current employee growth and development programs: ABC Limited's current employee growth and development programs may include training sessions, mentoring programs, and career development opportunities.</a:t>
              </a:r>
              <a:endParaRPr lang="zh-CN" altLang="en-US" sz="16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endParaRPr>
            </a:p>
          </p:txBody>
        </p:sp>
        <p:sp>
          <p:nvSpPr>
            <p:cNvPr id="63" name="圆角矩形"/>
            <p:cNvSpPr>
              <a:spLocks/>
            </p:cNvSpPr>
            <p:nvPr/>
          </p:nvSpPr>
          <p:spPr>
            <a:xfrm rot="0">
              <a:off x="2056763" y="4979588"/>
              <a:ext cx="7993698" cy="1216929"/>
            </a:xfrm>
            <a:prstGeom prst="roundRect">
              <a:avLst>
                <a:gd name="adj" fmla="val 16666"/>
              </a:avLst>
            </a:prstGeom>
            <a:solidFill>
              <a:srgbClr val="E6B928"/>
            </a:solidFill>
            <a:ln w="19050" cmpd="sng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91440" tIns="45720" rIns="91440" bIns="45720" anchor="ctr" anchorCtr="0">
              <a:prstTxWarp prst="textNoShape"/>
            </a:bodyPr>
            <a:lstStyle/>
            <a:p>
              <a:pPr marL="0" indent="0" algn="l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600" b="0" i="0" u="none" strike="noStrike" kern="1200" cap="none" spc="0" baseline="0">
                  <a:solidFill>
                    <a:srgbClr val="FFFFFF"/>
                  </a:solidFill>
                  <a:latin typeface="Century Gothic" pitchFamily="0" charset="0"/>
                  <a:ea typeface="宋体" pitchFamily="0" charset="0"/>
                  <a:cs typeface="Century Gothic" pitchFamily="0" charset="0"/>
                </a:rPr>
                <a:t>Challenges faced by ABC Limited in this area: Some common challenges faced by ABC Limited may include limited budgets, lack of clarity in employee development metrics, and limited opportunities for employee advancement.</a:t>
              </a:r>
              <a:endParaRPr lang="zh-CN" altLang="en-US" sz="16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endParaRPr>
            </a:p>
          </p:txBody>
        </p:sp>
        <p:sp>
          <p:nvSpPr>
            <p:cNvPr id="64" name="下箭头"/>
            <p:cNvSpPr>
              <a:spLocks/>
            </p:cNvSpPr>
            <p:nvPr/>
          </p:nvSpPr>
          <p:spPr>
            <a:xfrm rot="0">
              <a:off x="7848805" y="3062923"/>
              <a:ext cx="791004" cy="791003"/>
            </a:xfrm>
            <a:prstGeom prst="downArrow">
              <a:avLst>
                <a:gd name="adj1" fmla="val 55555"/>
                <a:gd name="adj2" fmla="val 49069"/>
              </a:avLst>
            </a:prstGeom>
            <a:solidFill>
              <a:srgbClr val="F7D2CB">
                <a:alpha val="90000"/>
              </a:srgbClr>
            </a:solidFill>
            <a:ln w="19050" cmpd="sng" cap="rnd">
              <a:solidFill>
                <a:srgbClr val="F7D2CB">
                  <a:alpha val="90000"/>
                </a:srgbClr>
              </a:solidFill>
              <a:prstDash val="solid"/>
              <a:round/>
            </a:ln>
          </p:spPr>
        </p:sp>
        <p:sp>
          <p:nvSpPr>
            <p:cNvPr id="65" name="下箭头"/>
            <p:cNvSpPr>
              <a:spLocks/>
            </p:cNvSpPr>
            <p:nvPr/>
          </p:nvSpPr>
          <p:spPr>
            <a:xfrm rot="0">
              <a:off x="8554131" y="4482675"/>
              <a:ext cx="791004" cy="791004"/>
            </a:xfrm>
            <a:prstGeom prst="downArrow">
              <a:avLst>
                <a:gd name="adj1" fmla="val 55555"/>
                <a:gd name="adj2" fmla="val 49069"/>
              </a:avLst>
            </a:prstGeom>
            <a:solidFill>
              <a:srgbClr val="F6E6CC">
                <a:alpha val="90000"/>
              </a:srgbClr>
            </a:solidFill>
            <a:ln w="19050" cmpd="sng" cap="rnd">
              <a:solidFill>
                <a:srgbClr val="F6E6CC">
                  <a:alpha val="90000"/>
                </a:srgbClr>
              </a:solidFill>
              <a:prstDash val="solid"/>
              <a:round/>
            </a:ln>
          </p:spPr>
        </p:sp>
      </p:grpSp>
    </p:spTree>
    <p:extLst>
      <p:ext uri="{BB962C8B-B14F-4D97-AF65-F5344CB8AC3E}">
        <p14:creationId xmlns:p14="http://schemas.microsoft.com/office/powerpoint/2010/main" val="1064249503"/>
      </p:ext>
    </p:extLst>
  </p:cSld>
  <p:clrMapOvr>
    <a:masterClrMapping/>
  </p:clrMapOvr>
</p:sld>
</file>

<file path=ppt/slides/slide7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blipFill>
          <a:blip r:embed="rId1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文本框"/>
          <p:cNvSpPr>
            <a:spLocks noGrp="1"/>
          </p:cNvSpPr>
          <p:nvPr>
            <p:ph type="title"/>
          </p:nvPr>
        </p:nvSpPr>
        <p:spPr>
          <a:xfrm rot="0">
            <a:off x="646111" y="452718"/>
            <a:ext cx="9404723" cy="140053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200" b="1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Employee Growth and Development</a:t>
            </a:r>
            <a:endParaRPr lang="zh-CN" altLang="en-US" sz="4200" b="1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宋体" pitchFamily="0" charset="0"/>
              <a:cs typeface="Calibri Light" pitchFamily="0" charset="0"/>
            </a:endParaRPr>
          </a:p>
        </p:txBody>
      </p:sp>
      <p:grpSp>
        <p:nvGrpSpPr>
          <p:cNvPr id="74" name="组合"/>
          <p:cNvGrpSpPr>
            <a:grpSpLocks/>
          </p:cNvGrpSpPr>
          <p:nvPr/>
        </p:nvGrpSpPr>
        <p:grpSpPr>
          <a:xfrm>
            <a:off x="646111" y="2140085"/>
            <a:ext cx="9404351" cy="4056432"/>
            <a:chOff x="646111" y="2140085"/>
            <a:chExt cx="9404351" cy="4056432"/>
          </a:xfrm>
        </p:grpSpPr>
        <p:sp>
          <p:nvSpPr>
            <p:cNvPr id="68" name="矩形"/>
            <p:cNvSpPr>
              <a:spLocks/>
            </p:cNvSpPr>
            <p:nvPr/>
          </p:nvSpPr>
          <p:spPr>
            <a:xfrm rot="0">
              <a:off x="646111" y="2140085"/>
              <a:ext cx="9404351" cy="4056432"/>
            </a:xfrm>
            <a:prstGeom prst="rect"/>
            <a:noFill/>
            <a:ln w="12700" cmpd="sng" cap="flat">
              <a:noFill/>
              <a:prstDash val="solid"/>
              <a:miter/>
            </a:ln>
          </p:spPr>
        </p:sp>
        <p:sp>
          <p:nvSpPr>
            <p:cNvPr id="69" name="圆角矩形"/>
            <p:cNvSpPr>
              <a:spLocks/>
            </p:cNvSpPr>
            <p:nvPr/>
          </p:nvSpPr>
          <p:spPr>
            <a:xfrm rot="0">
              <a:off x="2325598" y="2153176"/>
              <a:ext cx="2518906" cy="1511342"/>
            </a:xfrm>
            <a:prstGeom prst="roundRect">
              <a:avLst>
                <a:gd name="adj" fmla="val 16666"/>
              </a:avLst>
            </a:prstGeom>
            <a:solidFill>
              <a:srgbClr val="EA6412"/>
            </a:solidFill>
            <a:ln w="19050" cmpd="sng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91440" tIns="45720" rIns="91440" bIns="45720" anchor="ctr" anchorCtr="0" upright="1">
              <a:prstTxWarp prst="textNoShape"/>
            </a:bodyPr>
            <a:lstStyle/>
            <a:p>
              <a:pPr marL="0" indent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000" b="0" i="0" u="none" strike="noStrike" kern="1200" cap="none" spc="0" baseline="0">
                  <a:solidFill>
                    <a:srgbClr val="FFFFFF"/>
                  </a:solidFill>
                  <a:latin typeface="Century Gothic" pitchFamily="0" charset="0"/>
                  <a:ea typeface="宋体" pitchFamily="0" charset="0"/>
                  <a:cs typeface="Century Gothic" pitchFamily="0" charset="0"/>
                </a:rPr>
                <a:t>Examples of successful employee growth and development programs in other companies: Some companies have implemented innovative employee growth and development programs, such as skill-building workshops, on-the-job training, and leadership development programs.</a:t>
              </a:r>
              <a:endParaRPr lang="zh-CN" altLang="en-US" sz="10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endParaRPr>
            </a:p>
          </p:txBody>
        </p:sp>
        <p:sp>
          <p:nvSpPr>
            <p:cNvPr id="70" name="右箭头"/>
            <p:cNvSpPr>
              <a:spLocks/>
            </p:cNvSpPr>
            <p:nvPr/>
          </p:nvSpPr>
          <p:spPr>
            <a:xfrm rot="0">
              <a:off x="5066168" y="2596504"/>
              <a:ext cx="534008" cy="624688"/>
            </a:xfrm>
            <a:prstGeom prst="rightArrow">
              <a:avLst>
                <a:gd name="adj1" fmla="val 62962"/>
                <a:gd name="adj2" fmla="val 45903"/>
              </a:avLst>
            </a:prstGeom>
            <a:solidFill>
              <a:srgbClr val="EA6412"/>
            </a:solidFill>
            <a:ln w="12700" cmpd="sng" cap="flat">
              <a:noFill/>
              <a:prstDash val="solid"/>
              <a:round/>
            </a:ln>
          </p:spPr>
        </p:sp>
        <p:sp>
          <p:nvSpPr>
            <p:cNvPr id="71" name="圆角矩形"/>
            <p:cNvSpPr>
              <a:spLocks/>
            </p:cNvSpPr>
            <p:nvPr/>
          </p:nvSpPr>
          <p:spPr>
            <a:xfrm rot="0">
              <a:off x="5852067" y="2153176"/>
              <a:ext cx="2518906" cy="1511342"/>
            </a:xfrm>
            <a:prstGeom prst="roundRect">
              <a:avLst>
                <a:gd name="adj" fmla="val 16666"/>
              </a:avLst>
            </a:prstGeom>
            <a:solidFill>
              <a:srgbClr val="E6B92A"/>
            </a:solidFill>
            <a:ln w="19050" cmpd="sng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91440" tIns="45720" rIns="91440" bIns="45720" anchor="ctr" anchorCtr="0" upright="1">
              <a:prstTxWarp prst="textNoShape"/>
            </a:bodyPr>
            <a:lstStyle/>
            <a:p>
              <a:pPr marL="0" indent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000" b="0" i="0" u="none" strike="noStrike" kern="1200" cap="none" spc="0" baseline="0">
                  <a:solidFill>
                    <a:srgbClr val="FFFFFF"/>
                  </a:solidFill>
                  <a:latin typeface="Century Gothic" pitchFamily="0" charset="0"/>
                  <a:ea typeface="宋体" pitchFamily="0" charset="0"/>
                  <a:cs typeface="Century Gothic" pitchFamily="0" charset="0"/>
                </a:rPr>
                <a:t>Strategies to invest in employee growth and development at ABC Limited: ABC Limited can invest in employee growth and development by creating a culture of continuous learning, providing mentoring and coaching opportunities, and creating personalized development plans for employees.</a:t>
              </a:r>
              <a:endParaRPr lang="zh-CN" altLang="en-US" sz="10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endParaRPr>
            </a:p>
          </p:txBody>
        </p:sp>
        <p:sp>
          <p:nvSpPr>
            <p:cNvPr id="72" name="右箭头"/>
            <p:cNvSpPr>
              <a:spLocks/>
            </p:cNvSpPr>
            <p:nvPr/>
          </p:nvSpPr>
          <p:spPr>
            <a:xfrm rot="5400000">
              <a:off x="6844517" y="3840842"/>
              <a:ext cx="534008" cy="624688"/>
            </a:xfrm>
            <a:prstGeom prst="rightArrow">
              <a:avLst>
                <a:gd name="adj1" fmla="val 62962"/>
                <a:gd name="adj2" fmla="val 45903"/>
              </a:avLst>
            </a:prstGeom>
            <a:solidFill>
              <a:srgbClr val="E6B92A"/>
            </a:solidFill>
            <a:ln w="12700" cmpd="sng" cap="flat">
              <a:noFill/>
              <a:prstDash val="solid"/>
              <a:round/>
            </a:ln>
          </p:spPr>
        </p:sp>
        <p:sp>
          <p:nvSpPr>
            <p:cNvPr id="73" name="圆角矩形"/>
            <p:cNvSpPr>
              <a:spLocks/>
            </p:cNvSpPr>
            <p:nvPr/>
          </p:nvSpPr>
          <p:spPr>
            <a:xfrm rot="0">
              <a:off x="5852067" y="4672083"/>
              <a:ext cx="2518906" cy="1511342"/>
            </a:xfrm>
            <a:prstGeom prst="roundRect">
              <a:avLst>
                <a:gd name="adj" fmla="val 16666"/>
              </a:avLst>
            </a:prstGeom>
            <a:solidFill>
              <a:srgbClr val="6AAC90"/>
            </a:solidFill>
            <a:ln w="19050" cmpd="sng" cap="rnd">
              <a:solidFill>
                <a:srgbClr val="FFFFFF"/>
              </a:solidFill>
              <a:prstDash val="solid"/>
              <a:round/>
            </a:ln>
          </p:spPr>
          <p:txBody>
            <a:bodyPr vert="horz" wrap="square" lIns="91440" tIns="45720" rIns="91440" bIns="45720" anchor="ctr" anchorCtr="0" upright="1">
              <a:prstTxWarp prst="textNoShape"/>
            </a:bodyPr>
            <a:lstStyle/>
            <a:p>
              <a:pPr marL="0" indent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US" altLang="zh-CN" sz="1000" b="0" i="0" u="none" strike="noStrike" kern="1200" cap="none" spc="0" baseline="0">
                  <a:solidFill>
                    <a:srgbClr val="FFFFFF"/>
                  </a:solidFill>
                  <a:latin typeface="Century Gothic" pitchFamily="0" charset="0"/>
                  <a:ea typeface="宋体" pitchFamily="0" charset="0"/>
                  <a:cs typeface="Century Gothic" pitchFamily="0" charset="0"/>
                </a:rPr>
                <a:t>Conclusion on the importance of investing in employees: Investing in employees is critical for building a talented and engaged workforce.</a:t>
              </a:r>
              <a:endParaRPr lang="zh-CN" altLang="en-US" sz="1000" b="0" i="0" u="none" strike="noStrike" kern="1200" cap="none" spc="0" baseline="0">
                <a:solidFill>
                  <a:srgbClr val="FFFFFF"/>
                </a:solidFill>
                <a:latin typeface="Century Gothic" pitchFamily="0" charset="0"/>
                <a:ea typeface="宋体" pitchFamily="0" charset="0"/>
                <a:cs typeface="Century Gothic" pitchFamily="0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43683"/>
      </p:ext>
    </p:extLst>
  </p:cSld>
  <p:clrMapOvr>
    <a:masterClrMapping/>
  </p:clrMapOvr>
</p:sld>
</file>

<file path=ppt/slides/slide8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blipFill>
          <a:blip r:embed="rId1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矩形"/>
          <p:cNvSpPr>
            <a:spLocks noChangeAspect="1"/>
          </p:cNvSpPr>
          <p:nvPr/>
        </p:nvSpPr>
        <p:spPr>
          <a:xfrm rot="0">
            <a:off x="0" y="0"/>
            <a:ext cx="12192000" cy="6858000"/>
          </a:xfrm>
          <a:prstGeom prst="rect"/>
          <a:noFill/>
          <a:ln w="19050" cmpd="sng" cap="flat">
            <a:noFill/>
            <a:prstDash val="solid"/>
            <a:round/>
          </a:ln>
        </p:spPr>
      </p:sp>
      <p:sp>
        <p:nvSpPr>
          <p:cNvPr id="76" name="文本框"/>
          <p:cNvSpPr>
            <a:spLocks noGrp="1"/>
          </p:cNvSpPr>
          <p:nvPr>
            <p:ph type="title"/>
          </p:nvPr>
        </p:nvSpPr>
        <p:spPr>
          <a:xfrm rot="0">
            <a:off x="5411929" y="452718"/>
            <a:ext cx="4638901" cy="140053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2900" b="1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Communication, Rewards, and Development</a:t>
            </a:r>
            <a:endParaRPr lang="zh-CN" altLang="en-US" sz="2900" b="1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宋体" pitchFamily="0" charset="0"/>
              <a:cs typeface="Calibri Light" pitchFamily="0" charset="0"/>
            </a:endParaRPr>
          </a:p>
        </p:txBody>
      </p:sp>
      <p:sp>
        <p:nvSpPr>
          <p:cNvPr id="77" name="曲线"/>
          <p:cNvSpPr>
            <a:spLocks noChangeAspect="1"/>
          </p:cNvSpPr>
          <p:nvPr/>
        </p:nvSpPr>
        <p:spPr>
          <a:xfrm flipH="1" rot="0">
            <a:off x="4628375" y="-1573"/>
            <a:ext cx="559471" cy="3709642"/>
          </a:xfrm>
          <a:custGeom>
            <a:gdLst>
              <a:gd name="T1" fmla="*/ 0 w 21600"/>
              <a:gd name="T2" fmla="*/ 0 h 21600"/>
              <a:gd name="T3" fmla="*/ 21600 w 21600"/>
              <a:gd name="T4" fmla="*/ 21600 h 21600"/>
            </a:gdLst>
            <a:rect l="T1" t="T2" r="T3" b="T4"/>
            <a:pathLst>
              <a:path w="21600" h="21600">
                <a:moveTo>
                  <a:pt x="0" y="0"/>
                </a:moveTo>
                <a:lnTo>
                  <a:pt x="18297" y="0"/>
                </a:lnTo>
                <a:lnTo>
                  <a:pt x="18756" y="938"/>
                </a:lnTo>
                <a:cubicBezTo>
                  <a:pt x="21313" y="6683"/>
                  <a:pt x="22872" y="17973"/>
                  <a:pt x="20227" y="21381"/>
                </a:cubicBezTo>
                <a:cubicBezTo>
                  <a:pt x="19336" y="21453"/>
                  <a:pt x="18447" y="21528"/>
                  <a:pt x="17555" y="21600"/>
                </a:cubicBezTo>
                <a:lnTo>
                  <a:pt x="17304" y="20440"/>
                </a:lnTo>
                <a:lnTo>
                  <a:pt x="17124" y="19846"/>
                </a:lnTo>
                <a:lnTo>
                  <a:pt x="16945" y="19240"/>
                </a:lnTo>
                <a:lnTo>
                  <a:pt x="16753" y="18625"/>
                </a:lnTo>
                <a:lnTo>
                  <a:pt x="16508" y="18006"/>
                </a:lnTo>
                <a:lnTo>
                  <a:pt x="16253" y="17377"/>
                </a:lnTo>
                <a:lnTo>
                  <a:pt x="15996" y="16736"/>
                </a:lnTo>
                <a:lnTo>
                  <a:pt x="15707" y="16087"/>
                </a:lnTo>
                <a:lnTo>
                  <a:pt x="15355" y="15433"/>
                </a:lnTo>
                <a:lnTo>
                  <a:pt x="15023" y="14769"/>
                </a:lnTo>
                <a:lnTo>
                  <a:pt x="14641" y="14100"/>
                </a:lnTo>
                <a:lnTo>
                  <a:pt x="14219" y="13424"/>
                </a:lnTo>
                <a:lnTo>
                  <a:pt x="13800" y="12747"/>
                </a:lnTo>
                <a:lnTo>
                  <a:pt x="13318" y="12060"/>
                </a:lnTo>
                <a:lnTo>
                  <a:pt x="12835" y="11366"/>
                </a:lnTo>
                <a:lnTo>
                  <a:pt x="12319" y="10677"/>
                </a:lnTo>
                <a:lnTo>
                  <a:pt x="11751" y="9979"/>
                </a:lnTo>
                <a:lnTo>
                  <a:pt x="11144" y="9273"/>
                </a:lnTo>
                <a:lnTo>
                  <a:pt x="10541" y="8567"/>
                </a:lnTo>
                <a:lnTo>
                  <a:pt x="9875" y="7862"/>
                </a:lnTo>
                <a:lnTo>
                  <a:pt x="9151" y="7144"/>
                </a:lnTo>
                <a:lnTo>
                  <a:pt x="8434" y="6439"/>
                </a:lnTo>
                <a:lnTo>
                  <a:pt x="7652" y="5723"/>
                </a:lnTo>
                <a:lnTo>
                  <a:pt x="6838" y="5000"/>
                </a:lnTo>
                <a:lnTo>
                  <a:pt x="6004" y="4290"/>
                </a:lnTo>
                <a:lnTo>
                  <a:pt x="5086" y="3573"/>
                </a:lnTo>
                <a:lnTo>
                  <a:pt x="4134" y="2856"/>
                </a:lnTo>
                <a:lnTo>
                  <a:pt x="3186" y="2138"/>
                </a:lnTo>
                <a:lnTo>
                  <a:pt x="2146" y="1425"/>
                </a:lnTo>
                <a:lnTo>
                  <a:pt x="1086" y="711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cmpd="sng" cap="flat">
            <a:noFill/>
            <a:prstDash val="solid"/>
            <a:round/>
          </a:ln>
        </p:spPr>
      </p:sp>
      <p:pic>
        <p:nvPicPr>
          <p:cNvPr id="78" name="图片" descr="Large skydiving group mid-air"/>
          <p:cNvPicPr>
            <a:picLocks noChangeAspect="1"/>
          </p:cNvPicPr>
          <p:nvPr/>
        </p:nvPicPr>
        <p:blipFill>
          <a:blip r:embed="rId2" cstate="print"/>
          <a:srcRect b="3" l="26692" r="25013"/>
          <a:stretch>
            <a:fillRect/>
          </a:stretch>
        </p:blipFill>
        <p:spPr>
          <a:xfrm rot="0">
            <a:off x="3" y="10"/>
            <a:ext cx="4973098" cy="6857991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79" name="矩形"/>
          <p:cNvSpPr>
            <a:spLocks noChangeAspect="1"/>
          </p:cNvSpPr>
          <p:nvPr/>
        </p:nvSpPr>
        <p:spPr>
          <a:xfrm rot="0">
            <a:off x="10442448" y="0"/>
            <a:ext cx="685800" cy="1143000"/>
          </a:xfrm>
          <a:prstGeom prst="rect"/>
          <a:solidFill>
            <a:schemeClr val="accent1"/>
          </a:solidFill>
          <a:ln w="9525" cmpd="sng" cap="flat">
            <a:noFill/>
            <a:prstDash val="solid"/>
            <a:round/>
          </a:ln>
          <a:effectLst>
            <a:outerShdw sx="100000" sy="100000" algn="b" rotWithShape="0" blurRad="38100" dist="25400" dir="5400000">
              <a:srgbClr val="000000">
                <a:alpha val="44705"/>
              </a:srgbClr>
            </a:outerShdw>
          </a:effectLst>
        </p:spPr>
      </p:sp>
      <p:sp>
        <p:nvSpPr>
          <p:cNvPr id="80" name="文本框"/>
          <p:cNvSpPr>
            <a:spLocks noGrp="1"/>
          </p:cNvSpPr>
          <p:nvPr>
            <p:ph type="body" idx="1"/>
          </p:nvPr>
        </p:nvSpPr>
        <p:spPr>
          <a:xfrm rot="0">
            <a:off x="5410950" y="2052918"/>
            <a:ext cx="4638903" cy="419548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4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Example of how effective communication can enhance rewards and recognition: By establishing clear communication channels and providing regular feedback, ABC Limited can ensure that employees understand the performance metrics and how rewards and recognition are awarded.</a:t>
            </a:r>
            <a:endParaRPr lang="en-US" altLang="zh-CN" sz="14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4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Example of how investing in employee development can improve communication: By providing communication training and coaching, ABC Limited can improve employee communication skills and foster a culture of open communication.</a:t>
            </a:r>
            <a:endParaRPr lang="en-US" altLang="zh-CN" sz="14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14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Conclusion on the importance of integrating communication, rewards, and development: Integrating communication, rewards, and development can lead to a more engaged and productive workforce.</a:t>
            </a:r>
            <a:endParaRPr lang="en-US" altLang="zh-CN" sz="14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endParaRPr lang="zh-CN" altLang="en-US" sz="14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1477319"/>
      </p:ext>
    </p:extLst>
  </p:cSld>
  <p:clrMapOvr>
    <a:masterClrMapping/>
  </p:clrMapOvr>
</p:sld>
</file>

<file path=ppt/slides/slide9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图片" descr="Light bulb on yellow background with sketched light beams and cord"/>
          <p:cNvPicPr>
            <a:picLocks noChangeAspect="1"/>
          </p:cNvPicPr>
          <p:nvPr/>
        </p:nvPicPr>
        <p:blipFill>
          <a:blip r:embed="rId1" cstate="print"/>
          <a:srcRect t="8571" b="-2" r="-2"/>
          <a:stretch>
            <a:fillRect/>
          </a:stretch>
        </p:blipFill>
        <p:spPr>
          <a:xfrm rot="0">
            <a:off x="20" y="-1"/>
            <a:ext cx="12191981" cy="6858000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82" name="文本框"/>
          <p:cNvSpPr>
            <a:spLocks noGrp="1"/>
          </p:cNvSpPr>
          <p:nvPr>
            <p:ph type="title"/>
          </p:nvPr>
        </p:nvSpPr>
        <p:spPr>
          <a:xfrm rot="0">
            <a:off x="646111" y="452718"/>
            <a:ext cx="9404723" cy="140053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200" b="1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Conclusion</a:t>
            </a:r>
            <a:endParaRPr lang="zh-CN" altLang="en-US" sz="4200" b="1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Century Gothic" pitchFamily="0" charset="0"/>
              <a:cs typeface="Century Gothic" pitchFamily="0" charset="0"/>
            </a:endParaRPr>
          </a:p>
        </p:txBody>
      </p:sp>
      <p:sp>
        <p:nvSpPr>
          <p:cNvPr id="83" name="矩形"/>
          <p:cNvSpPr>
            <a:spLocks noChangeAspect="1"/>
          </p:cNvSpPr>
          <p:nvPr/>
        </p:nvSpPr>
        <p:spPr>
          <a:xfrm rot="0">
            <a:off x="10442448" y="0"/>
            <a:ext cx="685800" cy="1143000"/>
          </a:xfrm>
          <a:prstGeom prst="rect"/>
          <a:solidFill>
            <a:schemeClr val="accent1"/>
          </a:solidFill>
          <a:ln w="9525" cmpd="sng" cap="flat">
            <a:noFill/>
            <a:prstDash val="solid"/>
            <a:round/>
          </a:ln>
          <a:effectLst>
            <a:outerShdw sx="100000" sy="100000" algn="b" rotWithShape="0" blurRad="38100" dist="25400" dir="5400000">
              <a:srgbClr val="000000">
                <a:alpha val="44705"/>
              </a:srgbClr>
            </a:outerShdw>
          </a:effectLst>
        </p:spPr>
      </p:sp>
      <p:sp>
        <p:nvSpPr>
          <p:cNvPr id="84" name="文本框"/>
          <p:cNvSpPr>
            <a:spLocks noGrp="1"/>
          </p:cNvSpPr>
          <p:nvPr>
            <p:ph type="body" idx="1"/>
          </p:nvPr>
        </p:nvSpPr>
        <p:spPr>
          <a:xfrm rot="0">
            <a:off x="1103312" y="2052918"/>
            <a:ext cx="8946541" cy="419548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34290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20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Recap of the three key recommendations: Improving communication, enhancing rewards and recognition, and investing in employee growth and development.</a:t>
            </a:r>
            <a:endParaRPr lang="en-US" altLang="zh-CN" sz="20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Century Gothic" pitchFamily="0" charset="0"/>
              <a:cs typeface="Century Gothic" pitchFamily="0" charset="0"/>
            </a:endParaRPr>
          </a:p>
          <a:p>
            <a:pPr marL="34290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20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Importance of these recommendations for ABC Limited: These recommendations can lead to a more engaged and productive workforce, resulting in improved organizational performance.</a:t>
            </a:r>
            <a:endParaRPr lang="en-US" altLang="zh-CN" sz="20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Century Gothic" pitchFamily="0" charset="0"/>
              <a:cs typeface="Century Gothic" pitchFamily="0" charset="0"/>
            </a:endParaRPr>
          </a:p>
          <a:p>
            <a:pPr marL="342900" indent="-34290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 typeface="Wingdings 3" pitchFamily="0" charset="2"/>
              <a:buChar char=""/>
            </a:pPr>
            <a:r>
              <a:rPr lang="en-US" altLang="zh-CN" sz="20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Call to action: ABC Limited should take action to implement these recommendations and continue to invest in employee management to ensure the long-term success of the organization.</a:t>
            </a:r>
            <a:endParaRPr lang="zh-CN" altLang="en-US" sz="20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Century Gothic" pitchFamily="0" charset="0"/>
              <a:cs typeface="Century Gothic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2436584"/>
      </p:ext>
    </p:extLst>
  </p:cSld>
  <p:clrMapOvr>
    <a:masterClrMapping/>
  </p:clrMapOvr>
</p:sld>
</file>

<file path=ppt/slides/slide10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图片" descr="Desk with stethoscope and computer keyboard"/>
          <p:cNvPicPr>
            <a:picLocks noChangeAspect="1"/>
          </p:cNvPicPr>
          <p:nvPr/>
        </p:nvPicPr>
        <p:blipFill>
          <a:blip r:embed="rId1" cstate="print"/>
          <a:srcRect b="15726" r="-2"/>
          <a:stretch>
            <a:fillRect/>
          </a:stretch>
        </p:blipFill>
        <p:spPr>
          <a:xfrm rot="0">
            <a:off x="20" y="-1"/>
            <a:ext cx="12191981" cy="6858000"/>
          </a:xfrm>
          <a:prstGeom prst="rect"/>
          <a:noFill/>
          <a:ln w="12700" cmpd="sng" cap="flat">
            <a:noFill/>
            <a:prstDash val="solid"/>
            <a:miter/>
          </a:ln>
        </p:spPr>
      </p:pic>
      <p:sp>
        <p:nvSpPr>
          <p:cNvPr id="86" name="文本框"/>
          <p:cNvSpPr>
            <a:spLocks noGrp="1"/>
          </p:cNvSpPr>
          <p:nvPr>
            <p:ph type="title"/>
          </p:nvPr>
        </p:nvSpPr>
        <p:spPr>
          <a:xfrm rot="0">
            <a:off x="646111" y="452718"/>
            <a:ext cx="9404723" cy="1400530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altLang="zh-CN" sz="4200" b="1" i="0" u="none" strike="noStrike" kern="1200" cap="none" spc="0" baseline="0">
                <a:solidFill>
                  <a:schemeClr val="tx2"/>
                </a:solidFill>
                <a:latin typeface="Century Gothic" pitchFamily="0" charset="0"/>
                <a:ea typeface="宋体" pitchFamily="0" charset="0"/>
                <a:cs typeface="Calibri Light" pitchFamily="0" charset="0"/>
              </a:rPr>
              <a:t>References</a:t>
            </a:r>
            <a:endParaRPr lang="zh-CN" altLang="en-US" sz="4200" b="1" i="0" u="none" strike="noStrike" kern="1200" cap="none" spc="0" baseline="0">
              <a:solidFill>
                <a:schemeClr val="tx2"/>
              </a:solidFill>
              <a:latin typeface="Century Gothic" pitchFamily="0" charset="0"/>
              <a:ea typeface="宋体" pitchFamily="0" charset="0"/>
              <a:cs typeface="Calibri Light" pitchFamily="0" charset="0"/>
            </a:endParaRPr>
          </a:p>
        </p:txBody>
      </p:sp>
      <p:sp>
        <p:nvSpPr>
          <p:cNvPr id="87" name="矩形"/>
          <p:cNvSpPr>
            <a:spLocks noChangeAspect="1"/>
          </p:cNvSpPr>
          <p:nvPr/>
        </p:nvSpPr>
        <p:spPr>
          <a:xfrm rot="0">
            <a:off x="10442448" y="0"/>
            <a:ext cx="685800" cy="1143000"/>
          </a:xfrm>
          <a:prstGeom prst="rect"/>
          <a:solidFill>
            <a:schemeClr val="accent1"/>
          </a:solidFill>
          <a:ln w="9525" cmpd="sng" cap="flat">
            <a:noFill/>
            <a:prstDash val="solid"/>
            <a:round/>
          </a:ln>
          <a:effectLst>
            <a:outerShdw sx="100000" sy="100000" algn="b" rotWithShape="0" blurRad="38100" dist="25400" dir="5400000">
              <a:srgbClr val="000000">
                <a:alpha val="44705"/>
              </a:srgbClr>
            </a:outerShdw>
          </a:effectLst>
        </p:spPr>
      </p:sp>
      <p:sp>
        <p:nvSpPr>
          <p:cNvPr id="88" name="文本框"/>
          <p:cNvSpPr>
            <a:spLocks noGrp="1"/>
          </p:cNvSpPr>
          <p:nvPr>
            <p:ph type="body" idx="1"/>
          </p:nvPr>
        </p:nvSpPr>
        <p:spPr>
          <a:xfrm rot="0">
            <a:off x="1103312" y="2052918"/>
            <a:ext cx="10412813" cy="419548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Tx/>
              <a:buAutoNum type="arabicPeriod"/>
            </a:pP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Anitha, J. (2021). Determinants of employee engagement and their impact on employee performance. International Journal of Productivity and Performance Management, 63(3), 308-323.</a:t>
            </a:r>
            <a:endParaRPr lang="en-US" altLang="zh-CN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Tx/>
              <a:buAutoNum type="arabicPeriod"/>
            </a:pP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Armstrong, M. (2014). Armstrong's Handbook of Human Resource Management Practice. Kogan Page Publishers.</a:t>
            </a:r>
            <a:endParaRPr lang="en-US" altLang="zh-CN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Tx/>
              <a:buAutoNum type="arabicPeriod"/>
            </a:pP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Bakker, A. B., &amp; Demerouti, E. (2018). Towards a model of work engagement. Career development international, 13(3), 209-223.</a:t>
            </a:r>
            <a:endParaRPr lang="en-US" altLang="zh-CN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Tx/>
              <a:buAutoNum type="arabicPeriod"/>
            </a:pP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Boudreau, J. W., &amp; Ramstad, P. M. (2019). Beyond HR metrics: HR analytics. Human Resource Management, 46(3), 381-384.</a:t>
            </a:r>
            <a:endParaRPr lang="en-US" altLang="zh-CN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D0D6"/>
              </a:buClr>
              <a:buSzPct val="80000"/>
              <a:buFontTx/>
              <a:buAutoNum type="arabicPeriod"/>
            </a:pP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Collins, C. J., &amp; Clark, K. D. (2022). Strategic human resource practices, top management team social networks, and firm performance: The role of human resource practices in creating organizational competitive advantage. Academy of Management Journal, 46(6), 740-751.</a:t>
            </a:r>
            <a:endParaRPr lang="en-US" altLang="zh-CN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Tx/>
              <a:buAutoNum type="arabicPeriod"/>
            </a:pP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DeNisi</a:t>
            </a: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, A. S., &amp; Murphy, K. R. (2017). Performance appraisal and performance management: 100 years of progress? Journal of Applied Psychology, 102(3), 421-437.</a:t>
            </a:r>
            <a:endParaRPr lang="en-US" altLang="zh-CN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Tx/>
              <a:buAutoNum type="arabicPeriod"/>
            </a:pP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Guest, D. E. (2017). Human resource management and employee well-being: Towards a new analytic framework. Human Resource Management Journal, 27(1), 22-38.</a:t>
            </a:r>
            <a:endParaRPr lang="en-US" altLang="zh-CN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Tx/>
              <a:buAutoNum type="arabicPeriod"/>
            </a:pP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Hewitt, G., Schantz, C., &amp; Sengupta, S. (2018). Employee engagement with digital platforms. Journal of Organizational Effectiveness: People and Performance, 5(1), 80-92.</a:t>
            </a:r>
            <a:endParaRPr lang="en-US" altLang="zh-CN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Tx/>
              <a:buAutoNum type="arabicPeriod"/>
            </a:pPr>
            <a:r>
              <a:rPr lang="en-US" altLang="zh-CN" sz="12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Macey, W. H., &amp; Schneider, B. (2018). The meaning of employee engagement. Industrial and Organizational Psychology, 1(1), 3-30.</a:t>
            </a:r>
            <a:endParaRPr lang="en-US" altLang="zh-CN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34290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D0D6"/>
              </a:buClr>
              <a:buSzPct val="80000"/>
              <a:buFontTx/>
              <a:buAutoNum type="arabicPeriod"/>
            </a:pPr>
            <a:r>
              <a:rPr lang="en-US" altLang="zh-CN" sz="1400" b="0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Century Gothic" pitchFamily="0" charset="0"/>
                <a:cs typeface="Century Gothic" pitchFamily="0" charset="0"/>
              </a:rPr>
              <a:t>Schaufeli, W. B., &amp; Bakker, A. B. (2021). Job demands, job resources, and their relationship with burnout and engagement: A multi‐sample study. Journal of Organizational Behavior, 25(3), 293-315.</a:t>
            </a:r>
            <a:endParaRPr lang="en-US" altLang="zh-CN" sz="14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  <a:p>
            <a:pPr marL="457200" indent="-4572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ACFD6"/>
              </a:buClr>
              <a:buSzPct val="80000"/>
              <a:buFontTx/>
              <a:buAutoNum type="arabicPeriod"/>
            </a:pPr>
            <a:endParaRPr lang="zh-CN" altLang="en-US" sz="2100" b="0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Lucida Sans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703913"/>
      </p:ext>
    </p:extLst>
  </p:cSld>
  <p:clrMapOvr>
    <a:masterClrMapping/>
  </p:clrMapOvr>
</p:sld>
</file>

<file path=ppt/slides/slide11.xml><?xml version="1.0" encoding="utf-8"?>
<p:sld xmlns:p="http://schemas.openxmlformats.org/presentationml/2006/main" xmlns:r="http://schemas.openxmlformats.org/officeDocument/2006/relationships" xmlns:a="http://schemas.openxmlformats.org/drawingml/2006/main">
  <p:cSld>
    <p:bg>
      <p:bgPr>
        <a:blipFill>
          <a:blip r:embed="rId1">
            <a:duotone>
              <a:srgbClr val="072C3F"/>
              <a:srgbClr val="4C8E7E"/>
            </a:duotone>
          </a:blip>
          <a:stretch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文本框"/>
          <p:cNvSpPr>
            <a:spLocks noGrp="1"/>
          </p:cNvSpPr>
          <p:nvPr>
            <p:ph type="body" idx="1"/>
          </p:nvPr>
        </p:nvSpPr>
        <p:spPr>
          <a:xfrm rot="0">
            <a:off x="1103312" y="2052918"/>
            <a:ext cx="8946541" cy="4195481"/>
          </a:xfrm>
          <a:prstGeom prst="rect"/>
          <a:noFill/>
          <a:ln w="12700" cmpd="sng" cap="flat">
            <a:noFill/>
            <a:prstDash val="solid"/>
            <a:miter/>
          </a:ln>
        </p:spPr>
        <p:txBody>
          <a:bodyPr vert="horz" wrap="square" lIns="91440" tIns="45720" rIns="91440" bIns="45720" anchor="t" anchorCtr="0">
            <a:prstTxWarp prst="textNoShape"/>
          </a:bodyPr>
          <a:lstStyle/>
          <a:p>
            <a:pPr marL="0" indent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US" altLang="zh-CN" sz="2000" b="1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0" indent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US" altLang="zh-CN" sz="2000" b="1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0" indent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US" altLang="zh-CN" sz="2000" b="1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0" indent="0" algn="l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lang="en-US" altLang="zh-CN" sz="2000" b="1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  <a:p>
            <a:pPr marL="0" indent="0" algn="ctr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US" altLang="zh-CN" sz="2000" b="1" i="0" u="none" strike="noStrike" kern="1200" cap="none" spc="0" baseline="0">
                <a:solidFill>
                  <a:schemeClr val="tx1"/>
                </a:solidFill>
                <a:latin typeface="Century Gothic" pitchFamily="0" charset="0"/>
                <a:ea typeface="宋体" pitchFamily="0" charset="0"/>
                <a:cs typeface="Calibri" pitchFamily="0" charset="0"/>
              </a:rPr>
              <a:t>   Thank You</a:t>
            </a:r>
            <a:endParaRPr lang="zh-CN" altLang="en-US" sz="2000" b="1" i="0" u="none" strike="noStrike" kern="1200" cap="none" spc="0" baseline="0">
              <a:solidFill>
                <a:schemeClr val="tx1"/>
              </a:solidFill>
              <a:latin typeface="Century Gothic" pitchFamily="0" charset="0"/>
              <a:ea typeface="宋体" pitchFamily="0" charset="0"/>
              <a:cs typeface="Calibri" pitchFamily="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6642252"/>
      </p:ext>
    </p:extLst>
  </p:cSld>
  <p:clrMapOvr>
    <a:masterClrMapping/>
  </p:clrMapOvr>
</p:sld>
</file>

<file path=ppt/theme/theme1.xml><?xml version="1.0" encoding="utf-8"?>
<a:theme xmlns:a="http://schemas.openxmlformats.org/drawingml/2006/main" name="Ion">
  <a:themeElements>
    <a:clrScheme name="Ion">
      <a:dk1>
        <a:srgbClr val="FFFFFF"/>
      </a:dk1>
      <a:lt1>
        <a:srgbClr val="000000"/>
      </a:lt1>
      <a:dk2>
        <a:srgbClr val="EBEBEB"/>
      </a:dk2>
      <a:lt2>
        <a:srgbClr val="1E5155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Ion">
      <a:fillStyleLst>
        <a:solidFill>
          <a:schemeClr val="phClr"/>
        </a:solidFill>
        <a:gradFill/>
        <a:gradFill/>
      </a:fillStyleLst>
      <a:lnStyleLst>
        <a:ln/>
        <a:ln/>
        <a:ln/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/>
        <a:gradFill/>
      </a:bgFillStyleLst>
    </a:fmtScheme>
  </a:themeElements>
</a:theme>
</file>

<file path=docProps/app.xml><?xml version="1.0" encoding="utf-8"?>
<Properties xmlns="http://schemas.openxmlformats.org/officeDocument/2006/extended-properties">
  <Template>Normal.eit</Template>
  <TotalTime>2</TotalTime>
  <Application>Yozo_Office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title>PowerPoint Presentation</dc:title>
  <cp:lastModifiedBy>root</cp:lastModifiedBy>
  <cp:revision>86</cp:revision>
  <dcterms:created xsi:type="dcterms:W3CDTF">2023-04-27T12:39:10Z</dcterms:created>
  <dcterms:modified xsi:type="dcterms:W3CDTF">2023-04-28T05:57:02Z</dcterms:modified>
</cp:coreProperties>
</file>