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bin" ContentType="application/vnd.openxmlformats-officedocument.presentationml.printerSettings"/>
  <Default Extension="png" ContentType="image/png"/>
  <Default Extension="rels" ContentType="application/vnd.openxmlformats-package.relationships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0" r:id="rId3"/>
    <p:sldId id="258" r:id="rId4"/>
    <p:sldId id="261" r:id="rId5"/>
    <p:sldId id="262" r:id="rId6"/>
    <p:sldId id="263" r:id="rId7"/>
    <p:sldId id="264" r:id="rId8"/>
    <p:sldId id="265" r:id="rId9"/>
    <p:sldId id="266" r:id="rId10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75" d="100"/>
          <a:sy n="75" d="100"/>
        </p:scale>
        <p:origin x="-1488" y="-11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1" Type="http://schemas.openxmlformats.org/officeDocument/2006/relationships/printerSettings" Target="printerSettings/printerSettings1.bin"/><Relationship Id="rId12" Type="http://schemas.openxmlformats.org/officeDocument/2006/relationships/presProps" Target="presProps.xml"/><Relationship Id="rId13" Type="http://schemas.openxmlformats.org/officeDocument/2006/relationships/viewProps" Target="viewProps.xml"/><Relationship Id="rId14" Type="http://schemas.openxmlformats.org/officeDocument/2006/relationships/theme" Target="theme/theme1.xml"/><Relationship Id="rId15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Rectangle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Rectangle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Rectangle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Rectangle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x-none" smtClean="0"/>
              <a:t>Click to edit Master subtitle style</a:t>
            </a:r>
            <a:endParaRPr kumimoji="0" lang="en-US"/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eaLnBrk="1" latinLnBrk="0" hangingPunct="1"/>
            <a:fld id="{9D21D778-B565-4D7E-94D7-64010A445B68}" type="datetimeFigureOut">
              <a:rPr lang="en-US" smtClean="0"/>
              <a:pPr eaLnBrk="1" latinLnBrk="0" hangingPunct="1"/>
              <a:t>03/11/17</a:t>
            </a:fld>
            <a:endParaRPr lang="en-US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7" name="Straight Connector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Rectangle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Oval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val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2C6B1FF6-39B9-40F5-8B67-33C6354A3D4F}" type="slidenum">
              <a:rPr kumimoji="0" lang="en-US" smtClean="0"/>
              <a:pPr eaLnBrk="1" latinLnBrk="0" hangingPunct="1"/>
              <a:t>‹#›</a:t>
            </a:fld>
            <a:endParaRPr kumimoji="0" lang="en-US" dirty="0">
              <a:solidFill>
                <a:schemeClr val="accent3">
                  <a:shade val="75000"/>
                </a:schemeClr>
              </a:solidFill>
            </a:endParaRPr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x-none" smtClean="0"/>
              <a:t>Click to edit Master title style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x-none" smtClean="0"/>
              <a:t>Click to edit Master title style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eaLnBrk="1" latinLnBrk="0" hangingPunct="1"/>
            <a:fld id="{9D21D778-B565-4D7E-94D7-64010A445B68}" type="datetimeFigureOut">
              <a:rPr lang="en-US" smtClean="0"/>
              <a:pPr eaLnBrk="1" latinLnBrk="0" hangingPunct="1"/>
              <a:t>03/11/17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2C6B1FF6-39B9-40F5-8B67-33C6354A3D4F}" type="slidenum">
              <a:rPr kumimoji="0" lang="en-US" smtClean="0"/>
              <a:pPr eaLnBrk="1" latinLnBrk="0" hangingPunct="1"/>
              <a:t>‹#›</a:t>
            </a:fld>
            <a:endParaRPr kumimoji="0" lang="en-US" dirty="0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x-none" smtClean="0"/>
              <a:t>Click to edit Master text styles</a:t>
            </a:r>
          </a:p>
          <a:p>
            <a:pPr lvl="1" eaLnBrk="1" latinLnBrk="0" hangingPunct="1"/>
            <a:r>
              <a:rPr lang="x-none" smtClean="0"/>
              <a:t>Second level</a:t>
            </a:r>
          </a:p>
          <a:p>
            <a:pPr lvl="2" eaLnBrk="1" latinLnBrk="0" hangingPunct="1"/>
            <a:r>
              <a:rPr lang="x-none" smtClean="0"/>
              <a:t>Third level</a:t>
            </a:r>
          </a:p>
          <a:p>
            <a:pPr lvl="3" eaLnBrk="1" latinLnBrk="0" hangingPunct="1"/>
            <a:r>
              <a:rPr lang="x-none" smtClean="0"/>
              <a:t>Fourth level</a:t>
            </a:r>
          </a:p>
          <a:p>
            <a:pPr lvl="4" eaLnBrk="1" latinLnBrk="0" hangingPunct="1"/>
            <a:r>
              <a:rPr lang="x-none" smtClean="0"/>
              <a:t>Fifth level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Rectangle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Rectangle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Rectangle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Rectangle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Rectangle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x-none" smtClean="0"/>
              <a:t>Click to edit Master text styles</a:t>
            </a:r>
          </a:p>
        </p:txBody>
      </p:sp>
      <p:sp>
        <p:nvSpPr>
          <p:cNvPr id="13" name="Rectangle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Rectangle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eaLnBrk="1" latinLnBrk="0" hangingPunct="1"/>
            <a:fld id="{9D21D778-B565-4D7E-94D7-64010A445B68}" type="datetimeFigureOut">
              <a:rPr lang="en-US" smtClean="0"/>
              <a:pPr eaLnBrk="1" latinLnBrk="0" hangingPunct="1"/>
              <a:t>03/11/17</a:t>
            </a:fld>
            <a:endParaRPr lang="en-US"/>
          </a:p>
        </p:txBody>
      </p:sp>
      <p:sp>
        <p:nvSpPr>
          <p:cNvPr id="8" name="Straight Connector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val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al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2C6B1FF6-39B9-40F5-8B67-33C6354A3D4F}" type="slidenum">
              <a:rPr kumimoji="0" lang="en-US" smtClean="0"/>
              <a:pPr eaLnBrk="1" latinLnBrk="0" hangingPunct="1"/>
              <a:t>‹#›</a:t>
            </a:fld>
            <a:endParaRPr kumimoji="0" lang="en-US" dirty="0">
              <a:solidFill>
                <a:schemeClr val="accent3">
                  <a:shade val="75000"/>
                </a:schemeClr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x-none" smtClean="0"/>
              <a:t>Click to edit Master title style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x-none" smtClean="0"/>
              <a:t>Click to edit Master title style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pPr eaLnBrk="1" latinLnBrk="0" hangingPunct="1"/>
            <a:fld id="{9D21D778-B565-4D7E-94D7-64010A445B68}" type="datetimeFigureOut">
              <a:rPr lang="en-US" smtClean="0"/>
              <a:pPr eaLnBrk="1" latinLnBrk="0" hangingPunct="1"/>
              <a:t>03/11/17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6B1FF6-39B9-40F5-8B67-33C6354A3D4F}" type="slidenum">
              <a:rPr kumimoji="0" lang="en-US" smtClean="0"/>
              <a:pPr eaLnBrk="1" latinLnBrk="0" hangingPunct="1"/>
              <a:t>‹#›</a:t>
            </a:fld>
            <a:endParaRPr kumimoji="0" lang="en-US"/>
          </a:p>
        </p:txBody>
      </p:sp>
      <p:sp>
        <p:nvSpPr>
          <p:cNvPr id="8" name="Straight Connector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Content Placeholder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x-none" smtClean="0"/>
              <a:t>Click to edit Master text styles</a:t>
            </a:r>
          </a:p>
          <a:p>
            <a:pPr lvl="1" eaLnBrk="1" latinLnBrk="0" hangingPunct="1"/>
            <a:r>
              <a:rPr lang="x-none" smtClean="0"/>
              <a:t>Second level</a:t>
            </a:r>
          </a:p>
          <a:p>
            <a:pPr lvl="2" eaLnBrk="1" latinLnBrk="0" hangingPunct="1"/>
            <a:r>
              <a:rPr lang="x-none" smtClean="0"/>
              <a:t>Third level</a:t>
            </a:r>
          </a:p>
          <a:p>
            <a:pPr lvl="3" eaLnBrk="1" latinLnBrk="0" hangingPunct="1"/>
            <a:r>
              <a:rPr lang="x-none" smtClean="0"/>
              <a:t>Fourth level</a:t>
            </a:r>
          </a:p>
          <a:p>
            <a:pPr lvl="4" eaLnBrk="1" latinLnBrk="0" hangingPunct="1"/>
            <a:r>
              <a:rPr lang="x-none" smtClean="0"/>
              <a:t>Fifth level</a:t>
            </a:r>
            <a:endParaRPr kumimoji="0" lang="en-US"/>
          </a:p>
        </p:txBody>
      </p:sp>
      <p:sp>
        <p:nvSpPr>
          <p:cNvPr id="12" name="Content Placeholder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x-none" smtClean="0"/>
              <a:t>Click to edit Master text styles</a:t>
            </a:r>
          </a:p>
          <a:p>
            <a:pPr lvl="1" eaLnBrk="1" latinLnBrk="0" hangingPunct="1"/>
            <a:r>
              <a:rPr lang="x-none" smtClean="0"/>
              <a:t>Second level</a:t>
            </a:r>
          </a:p>
          <a:p>
            <a:pPr lvl="2" eaLnBrk="1" latinLnBrk="0" hangingPunct="1"/>
            <a:r>
              <a:rPr lang="x-none" smtClean="0"/>
              <a:t>Third level</a:t>
            </a:r>
          </a:p>
          <a:p>
            <a:pPr lvl="3" eaLnBrk="1" latinLnBrk="0" hangingPunct="1"/>
            <a:r>
              <a:rPr lang="x-none" smtClean="0"/>
              <a:t>Fourth level</a:t>
            </a:r>
          </a:p>
          <a:p>
            <a:pPr lvl="4" eaLnBrk="1" latinLnBrk="0" hangingPunct="1"/>
            <a:r>
              <a:rPr lang="x-none" smtClean="0"/>
              <a:t>Fifth level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Straight Connector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Rectangle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Rectangle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1" name="Rectangle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2" name="Rectangle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Rectangle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x-none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x-none" smtClean="0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eaLnBrk="1" latinLnBrk="0" hangingPunct="1"/>
            <a:fld id="{9D21D778-B565-4D7E-94D7-64010A445B68}" type="datetimeFigureOut">
              <a:rPr lang="en-US" smtClean="0"/>
              <a:pPr eaLnBrk="1" latinLnBrk="0" hangingPunct="1"/>
              <a:t>03/11/17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kumimoji="0" lang="en-US"/>
          </a:p>
        </p:txBody>
      </p:sp>
      <p:sp>
        <p:nvSpPr>
          <p:cNvPr id="15" name="Straight Connector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Rectangle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Content Placeholder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x-none" smtClean="0"/>
              <a:t>Click to edit Master text styles</a:t>
            </a:r>
          </a:p>
          <a:p>
            <a:pPr lvl="1" eaLnBrk="1" latinLnBrk="0" hangingPunct="1"/>
            <a:r>
              <a:rPr lang="x-none" smtClean="0"/>
              <a:t>Second level</a:t>
            </a:r>
          </a:p>
          <a:p>
            <a:pPr lvl="2" eaLnBrk="1" latinLnBrk="0" hangingPunct="1"/>
            <a:r>
              <a:rPr lang="x-none" smtClean="0"/>
              <a:t>Third level</a:t>
            </a:r>
          </a:p>
          <a:p>
            <a:pPr lvl="3" eaLnBrk="1" latinLnBrk="0" hangingPunct="1"/>
            <a:r>
              <a:rPr lang="x-none" smtClean="0"/>
              <a:t>Fourth level</a:t>
            </a:r>
          </a:p>
          <a:p>
            <a:pPr lvl="4" eaLnBrk="1" latinLnBrk="0" hangingPunct="1"/>
            <a:r>
              <a:rPr lang="x-none" smtClean="0"/>
              <a:t>Fifth level</a:t>
            </a:r>
            <a:endParaRPr kumimoji="0" lang="en-US"/>
          </a:p>
        </p:txBody>
      </p:sp>
      <p:sp>
        <p:nvSpPr>
          <p:cNvPr id="26" name="Content Placeholder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x-none" smtClean="0"/>
              <a:t>Click to edit Master text styles</a:t>
            </a:r>
          </a:p>
          <a:p>
            <a:pPr lvl="1" eaLnBrk="1" latinLnBrk="0" hangingPunct="1"/>
            <a:r>
              <a:rPr lang="x-none" smtClean="0"/>
              <a:t>Second level</a:t>
            </a:r>
          </a:p>
          <a:p>
            <a:pPr lvl="2" eaLnBrk="1" latinLnBrk="0" hangingPunct="1"/>
            <a:r>
              <a:rPr lang="x-none" smtClean="0"/>
              <a:t>Third level</a:t>
            </a:r>
          </a:p>
          <a:p>
            <a:pPr lvl="3" eaLnBrk="1" latinLnBrk="0" hangingPunct="1"/>
            <a:r>
              <a:rPr lang="x-none" smtClean="0"/>
              <a:t>Fourth level</a:t>
            </a:r>
          </a:p>
          <a:p>
            <a:pPr lvl="4" eaLnBrk="1" latinLnBrk="0" hangingPunct="1"/>
            <a:r>
              <a:rPr lang="x-none" smtClean="0"/>
              <a:t>Fifth level</a:t>
            </a:r>
            <a:endParaRPr kumimoji="0" lang="en-US"/>
          </a:p>
        </p:txBody>
      </p:sp>
      <p:sp>
        <p:nvSpPr>
          <p:cNvPr id="25" name="Oval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val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pPr algn="ctr" eaLnBrk="1" latinLnBrk="0" hangingPunct="1"/>
            <a:fld id="{2C6B1FF6-39B9-40F5-8B67-33C6354A3D4F}" type="slidenum">
              <a:rPr kumimoji="0" lang="en-US" smtClean="0"/>
              <a:pPr algn="ctr" eaLnBrk="1" latinLnBrk="0" hangingPunct="1"/>
              <a:t>‹#›</a:t>
            </a:fld>
            <a:endParaRPr kumimoji="0" lang="en-US" dirty="0"/>
          </a:p>
        </p:txBody>
      </p:sp>
      <p:sp>
        <p:nvSpPr>
          <p:cNvPr id="23" name="Title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x-none" smtClean="0"/>
              <a:t>Click to edit Master title style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x-none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eaLnBrk="1" latinLnBrk="0" hangingPunct="1"/>
            <a:fld id="{9D21D778-B565-4D7E-94D7-64010A445B68}" type="datetimeFigureOut">
              <a:rPr lang="en-US" smtClean="0"/>
              <a:pPr eaLnBrk="1" latinLnBrk="0" hangingPunct="1"/>
              <a:t>03/11/17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2C6B1FF6-39B9-40F5-8B67-33C6354A3D4F}" type="slidenum">
              <a:rPr kumimoji="0" lang="en-US" smtClean="0"/>
              <a:pPr eaLnBrk="1" latinLnBrk="0" hangingPunct="1"/>
              <a:t>‹#›</a:t>
            </a:fld>
            <a:endParaRPr kumimoji="0"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Rectangle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Rectangle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Rectangle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Rectangle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6" name="Rectangle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eaLnBrk="1" latinLnBrk="0" hangingPunct="1"/>
            <a:fld id="{9D21D778-B565-4D7E-94D7-64010A445B68}" type="datetimeFigureOut">
              <a:rPr lang="en-US" smtClean="0"/>
              <a:pPr eaLnBrk="1" latinLnBrk="0" hangingPunct="1"/>
              <a:t>03/11/17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2C6B1FF6-39B9-40F5-8B67-33C6354A3D4F}" type="slidenum">
              <a:rPr kumimoji="0" lang="en-US" smtClean="0"/>
              <a:pPr eaLnBrk="1" latinLnBrk="0" hangingPunct="1"/>
              <a:t>‹#›</a:t>
            </a:fld>
            <a:endParaRPr kumimoji="0" lang="en-US" dirty="0">
              <a:solidFill>
                <a:srgbClr val="FFFFFF"/>
              </a:solidFill>
            </a:endParaRPr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Rectangle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Rectangle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Rectangle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Rectangle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3" name="Rectangle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x-none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x-none" smtClean="0"/>
              <a:t>Click to edit Master text styles</a:t>
            </a:r>
          </a:p>
        </p:txBody>
      </p:sp>
      <p:sp>
        <p:nvSpPr>
          <p:cNvPr id="8" name="Rectangle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Straight Connector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Content Placeholder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x-none" smtClean="0"/>
              <a:t>Click to edit Master text styles</a:t>
            </a:r>
          </a:p>
          <a:p>
            <a:pPr lvl="1" eaLnBrk="1" latinLnBrk="0" hangingPunct="1"/>
            <a:r>
              <a:rPr lang="x-none" smtClean="0"/>
              <a:t>Second level</a:t>
            </a:r>
          </a:p>
          <a:p>
            <a:pPr lvl="2" eaLnBrk="1" latinLnBrk="0" hangingPunct="1"/>
            <a:r>
              <a:rPr lang="x-none" smtClean="0"/>
              <a:t>Third level</a:t>
            </a:r>
          </a:p>
          <a:p>
            <a:pPr lvl="3" eaLnBrk="1" latinLnBrk="0" hangingPunct="1"/>
            <a:r>
              <a:rPr lang="x-none" smtClean="0"/>
              <a:t>Fourth level</a:t>
            </a:r>
          </a:p>
          <a:p>
            <a:pPr lvl="4" eaLnBrk="1" latinLnBrk="0" hangingPunct="1"/>
            <a:r>
              <a:rPr lang="x-none" smtClean="0"/>
              <a:t>Fifth level</a:t>
            </a:r>
            <a:endParaRPr kumimoji="0" lang="en-US"/>
          </a:p>
        </p:txBody>
      </p:sp>
      <p:sp>
        <p:nvSpPr>
          <p:cNvPr id="10" name="Oval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al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2C6B1FF6-39B9-40F5-8B67-33C6354A3D4F}" type="slidenum">
              <a:rPr kumimoji="0" lang="en-US" smtClean="0"/>
              <a:pPr eaLnBrk="1" latinLnBrk="0" hangingPunct="1"/>
              <a:t>‹#›</a:t>
            </a:fld>
            <a:endParaRPr kumimoji="0" lang="en-US" dirty="0">
              <a:solidFill>
                <a:schemeClr val="accent3">
                  <a:shade val="75000"/>
                </a:schemeClr>
              </a:solidFill>
            </a:endParaRPr>
          </a:p>
        </p:txBody>
      </p:sp>
      <p:sp>
        <p:nvSpPr>
          <p:cNvPr id="21" name="Rectangle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eaLnBrk="1" latinLnBrk="0" hangingPunct="1"/>
            <a:fld id="{9D21D778-B565-4D7E-94D7-64010A445B68}" type="datetimeFigureOut">
              <a:rPr lang="en-US" smtClean="0"/>
              <a:pPr eaLnBrk="1" latinLnBrk="0" hangingPunct="1"/>
              <a:t>03/11/17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kumimoji="0" lang="en-US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Straight Connector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Rectangle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Rectangle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Rectangle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Rectangle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Rectangle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Rectangle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Oval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val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2C6B1FF6-39B9-40F5-8B67-33C6354A3D4F}" type="slidenum">
              <a:rPr kumimoji="0" lang="en-US" smtClean="0"/>
              <a:pPr eaLnBrk="1" latinLnBrk="0" hangingPunct="1"/>
              <a:t>‹#›</a:t>
            </a:fld>
            <a:endParaRPr kumimoji="0"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x-none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x-none" smtClean="0"/>
              <a:t>Drag picture to placeholder or click icon to add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x-none" smtClean="0"/>
              <a:t>Click to edit Master text styles</a:t>
            </a:r>
          </a:p>
        </p:txBody>
      </p:sp>
      <p:sp>
        <p:nvSpPr>
          <p:cNvPr id="22" name="Rectangle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pPr eaLnBrk="1" latinLnBrk="0" hangingPunct="1"/>
            <a:fld id="{9D21D778-B565-4D7E-94D7-64010A445B68}" type="datetimeFigureOut">
              <a:rPr lang="en-US" smtClean="0"/>
              <a:pPr eaLnBrk="1" latinLnBrk="0" hangingPunct="1"/>
              <a:t>03/11/17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x-none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x-none" smtClean="0"/>
              <a:t>Click to edit Master text styles</a:t>
            </a:r>
          </a:p>
          <a:p>
            <a:pPr lvl="1" eaLnBrk="1" latinLnBrk="0" hangingPunct="1"/>
            <a:r>
              <a:rPr lang="x-none" smtClean="0"/>
              <a:t>Second level</a:t>
            </a:r>
          </a:p>
          <a:p>
            <a:pPr lvl="2" eaLnBrk="1" latinLnBrk="0" hangingPunct="1"/>
            <a:r>
              <a:rPr lang="x-none" smtClean="0"/>
              <a:t>Third level</a:t>
            </a:r>
          </a:p>
          <a:p>
            <a:pPr lvl="3" eaLnBrk="1" latinLnBrk="0" hangingPunct="1"/>
            <a:r>
              <a:rPr lang="x-none" smtClean="0"/>
              <a:t>Fourth level</a:t>
            </a:r>
          </a:p>
          <a:p>
            <a:pPr lvl="4" eaLnBrk="1" latinLnBrk="0" hangingPunct="1"/>
            <a:r>
              <a:rPr lang="x-none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eaLnBrk="1" latinLnBrk="0" hangingPunct="1"/>
            <a:fld id="{9D21D778-B565-4D7E-94D7-64010A445B68}" type="datetimeFigureOut">
              <a:rPr lang="en-US" smtClean="0"/>
              <a:pPr eaLnBrk="1" latinLnBrk="0" hangingPunct="1"/>
              <a:t>03/11/17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6B1FF6-39B9-40F5-8B67-33C6354A3D4F}" type="slidenum">
              <a:rPr kumimoji="0" lang="en-US" smtClean="0"/>
              <a:pPr eaLnBrk="1" latinLnBrk="0" hangingPunct="1"/>
              <a:t>‹#›</a:t>
            </a:fld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Rectangle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Rectangle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Rectangle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Rectangle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Rectangle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Straight Connector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val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al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2C6B1FF6-39B9-40F5-8B67-33C6354A3D4F}" type="slidenum">
              <a:rPr kumimoji="0" lang="en-US" smtClean="0"/>
              <a:pPr eaLnBrk="1" latinLnBrk="0" hangingPunct="1"/>
              <a:t>‹#›</a:t>
            </a:fld>
            <a:endParaRPr kumimoji="0"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x-none" smtClean="0"/>
              <a:t>Click to edit Master text styles</a:t>
            </a:r>
          </a:p>
          <a:p>
            <a:pPr lvl="1" eaLnBrk="1" latinLnBrk="0" hangingPunct="1"/>
            <a:r>
              <a:rPr lang="x-none" smtClean="0"/>
              <a:t>Second level</a:t>
            </a:r>
          </a:p>
          <a:p>
            <a:pPr lvl="2" eaLnBrk="1" latinLnBrk="0" hangingPunct="1"/>
            <a:r>
              <a:rPr lang="x-none" smtClean="0"/>
              <a:t>Third level</a:t>
            </a:r>
          </a:p>
          <a:p>
            <a:pPr lvl="3" eaLnBrk="1" latinLnBrk="0" hangingPunct="1"/>
            <a:r>
              <a:rPr lang="x-none" smtClean="0"/>
              <a:t>Fourth level</a:t>
            </a:r>
          </a:p>
          <a:p>
            <a:pPr lvl="4" eaLnBrk="1" latinLnBrk="0" hangingPunct="1"/>
            <a:r>
              <a:rPr lang="x-none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eaLnBrk="1" latinLnBrk="0" hangingPunct="1"/>
            <a:fld id="{9D21D778-B565-4D7E-94D7-64010A445B68}" type="datetimeFigureOut">
              <a:rPr lang="en-US" smtClean="0"/>
              <a:pPr eaLnBrk="1" latinLnBrk="0" hangingPunct="1"/>
              <a:t>03/11/17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x-none" smtClean="0"/>
              <a:t>Click to edit Master title style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Rectangle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Rectangle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Rectangle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Rectangle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pPr algn="r" eaLnBrk="1" latinLnBrk="0" hangingPunct="1"/>
            <a:fld id="{9D21D778-B565-4D7E-94D7-64010A445B68}" type="datetimeFigureOut">
              <a:rPr lang="en-US" smtClean="0"/>
              <a:pPr algn="r" eaLnBrk="1" latinLnBrk="0" hangingPunct="1"/>
              <a:t>03/11/17</a:t>
            </a:fld>
            <a:endParaRPr lang="en-US" sz="1400" dirty="0">
              <a:solidFill>
                <a:srgbClr val="FFFFFF"/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pPr algn="l" eaLnBrk="1" latinLnBrk="0" hangingPunct="1"/>
            <a:endParaRPr kumimoji="0" lang="en-US" dirty="0">
              <a:solidFill>
                <a:srgbClr val="FFFFFF"/>
              </a:solidFill>
            </a:endParaRPr>
          </a:p>
        </p:txBody>
      </p:sp>
      <p:sp>
        <p:nvSpPr>
          <p:cNvPr id="8" name="Rectangle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Straight Connector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val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al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pPr algn="ctr" eaLnBrk="1" latinLnBrk="0" hangingPunct="1"/>
            <a:fld id="{2C6B1FF6-39B9-40F5-8B67-33C6354A3D4F}" type="slidenum">
              <a:rPr kumimoji="0" lang="en-US" smtClean="0"/>
              <a:pPr algn="ctr" eaLnBrk="1" latinLnBrk="0" hangingPunct="1"/>
              <a:t>‹#›</a:t>
            </a:fld>
            <a:endParaRPr kumimoji="0" lang="en-US" sz="1600" dirty="0">
              <a:solidFill>
                <a:schemeClr val="accent3">
                  <a:shade val="75000"/>
                </a:schemeClr>
              </a:solidFill>
            </a:endParaRPr>
          </a:p>
        </p:txBody>
      </p:sp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x-none" smtClean="0"/>
              <a:t>Click to edit Master title style</a:t>
            </a:r>
            <a:endParaRPr kumimoji="0" lang="en-US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x-none" smtClean="0"/>
              <a:t>Click to edit Master text styles</a:t>
            </a:r>
          </a:p>
          <a:p>
            <a:pPr lvl="1" eaLnBrk="1" latinLnBrk="0" hangingPunct="1"/>
            <a:r>
              <a:rPr kumimoji="0" lang="x-none" smtClean="0"/>
              <a:t>Second level</a:t>
            </a:r>
          </a:p>
          <a:p>
            <a:pPr lvl="2" eaLnBrk="1" latinLnBrk="0" hangingPunct="1"/>
            <a:r>
              <a:rPr kumimoji="0" lang="x-none" smtClean="0"/>
              <a:t>Third level</a:t>
            </a:r>
          </a:p>
          <a:p>
            <a:pPr lvl="3" eaLnBrk="1" latinLnBrk="0" hangingPunct="1"/>
            <a:r>
              <a:rPr kumimoji="0" lang="x-none" smtClean="0"/>
              <a:t>Fourth level</a:t>
            </a:r>
          </a:p>
          <a:p>
            <a:pPr lvl="4" eaLnBrk="1" latinLnBrk="0" hangingPunct="1"/>
            <a:r>
              <a:rPr kumimoji="0" lang="x-none" smtClean="0"/>
              <a:t>Fifth level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4.png"/><Relationship Id="rId3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6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7.png"/><Relationship Id="rId3" Type="http://schemas.openxmlformats.org/officeDocument/2006/relationships/image" Target="../media/image8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9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10.png"/><Relationship Id="rId3" Type="http://schemas.openxmlformats.org/officeDocument/2006/relationships/image" Target="../media/image11.pn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1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ubtitle 1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Oedipus in Art</a:t>
            </a:r>
            <a:br>
              <a:rPr lang="en-GB" dirty="0" smtClean="0"/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7869679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Labdacids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sz="quarter" idx="1"/>
          </p:nvPr>
        </p:nvPicPr>
        <p:blipFill>
          <a:blip r:embed="rId2"/>
          <a:srcRect l="-22254" r="-22254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148366776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Intro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Unsurprisingly the most common scene shown from the Oedipus myth is Oedipus and the sphinx. </a:t>
            </a:r>
            <a:endParaRPr lang="en-GB" dirty="0" smtClean="0"/>
          </a:p>
          <a:p>
            <a:endParaRPr lang="en-GB" dirty="0" smtClean="0"/>
          </a:p>
          <a:p>
            <a:r>
              <a:rPr lang="en-GB" dirty="0" smtClean="0"/>
              <a:t>But we do find other scenes shown. </a:t>
            </a:r>
          </a:p>
          <a:p>
            <a:endParaRPr lang="en-GB" dirty="0" smtClean="0"/>
          </a:p>
          <a:p>
            <a:r>
              <a:rPr lang="en-GB" dirty="0" smtClean="0"/>
              <a:t>The variants introduced by the playwrights find their way into art. 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9790998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Screen Shot 2017-10-31 at 14.56.39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9700" y="127000"/>
            <a:ext cx="4389868" cy="3445933"/>
          </a:xfrm>
          <a:prstGeom prst="rect">
            <a:avLst/>
          </a:prstGeom>
        </p:spPr>
      </p:pic>
      <p:pic>
        <p:nvPicPr>
          <p:cNvPr id="3" name="Picture 2" descr="Screen Shot 2017-10-31 at 15.36.51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29568" y="2971800"/>
            <a:ext cx="4428166" cy="3547051"/>
          </a:xfrm>
          <a:prstGeom prst="rect">
            <a:avLst/>
          </a:prstGeom>
        </p:spPr>
      </p:pic>
      <p:sp>
        <p:nvSpPr>
          <p:cNvPr id="4" name="TextBox 3"/>
          <p:cNvSpPr txBox="1"/>
          <p:nvPr/>
        </p:nvSpPr>
        <p:spPr>
          <a:xfrm>
            <a:off x="4724400" y="423333"/>
            <a:ext cx="4233334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Attic Red-figure </a:t>
            </a:r>
            <a:r>
              <a:rPr lang="en-GB" i="1" dirty="0" err="1" smtClean="0"/>
              <a:t>pelike</a:t>
            </a:r>
            <a:endParaRPr lang="en-GB" i="1" dirty="0" smtClean="0"/>
          </a:p>
          <a:p>
            <a:r>
              <a:rPr lang="en-GB" dirty="0" smtClean="0"/>
              <a:t>National Archaeological Museum, Naples</a:t>
            </a:r>
          </a:p>
          <a:p>
            <a:r>
              <a:rPr lang="en-GB" dirty="0" smtClean="0"/>
              <a:t>Same vase, opposite sides</a:t>
            </a:r>
          </a:p>
          <a:p>
            <a:r>
              <a:rPr lang="en-GB" dirty="0" smtClean="0"/>
              <a:t>Same image on each side</a:t>
            </a:r>
          </a:p>
          <a:p>
            <a:r>
              <a:rPr lang="en-GB" dirty="0" smtClean="0"/>
              <a:t>(impressive duplication)</a:t>
            </a:r>
          </a:p>
          <a:p>
            <a:r>
              <a:rPr lang="en-GB" dirty="0" smtClean="0"/>
              <a:t>You can see the whole scene at once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704121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Screen Shot 2017-11-03 at 06.31.34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7069" y="546928"/>
            <a:ext cx="8652935" cy="4117300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237069" y="5012267"/>
            <a:ext cx="865293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Black-figure </a:t>
            </a:r>
            <a:r>
              <a:rPr lang="en-GB" i="1" dirty="0" err="1" smtClean="0"/>
              <a:t>oinochoe</a:t>
            </a:r>
            <a:r>
              <a:rPr lang="en-GB" i="1" dirty="0" smtClean="0"/>
              <a:t> </a:t>
            </a:r>
          </a:p>
          <a:p>
            <a:r>
              <a:rPr lang="en-GB" dirty="0" smtClean="0"/>
              <a:t>Have to turn the pot/engage with the object to see the whole story, otherwise you se just the sphinx, or just </a:t>
            </a:r>
            <a:r>
              <a:rPr lang="en-GB" dirty="0" err="1" smtClean="0"/>
              <a:t>oedipus</a:t>
            </a:r>
            <a:r>
              <a:rPr lang="en-GB" dirty="0" smtClean="0"/>
              <a:t>. Narrative progression.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5374488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Screen Shot 2017-11-03 at 06.36.50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4734" y="211667"/>
            <a:ext cx="5829300" cy="4368800"/>
          </a:xfrm>
          <a:prstGeom prst="rect">
            <a:avLst/>
          </a:prstGeom>
        </p:spPr>
      </p:pic>
      <p:pic>
        <p:nvPicPr>
          <p:cNvPr id="3" name="Picture 2" descr="Screen Shot 2017-11-03 at 06.37.01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79534" y="1900766"/>
            <a:ext cx="3390900" cy="4445000"/>
          </a:xfrm>
          <a:prstGeom prst="rect">
            <a:avLst/>
          </a:prstGeom>
        </p:spPr>
      </p:pic>
      <p:sp>
        <p:nvSpPr>
          <p:cNvPr id="4" name="TextBox 3"/>
          <p:cNvSpPr txBox="1"/>
          <p:nvPr/>
        </p:nvSpPr>
        <p:spPr>
          <a:xfrm>
            <a:off x="372533" y="5012267"/>
            <a:ext cx="497840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Very standardised way of representing this scene.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6561598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Screen Shot 2017-11-03 at 06.44.32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39900" y="330200"/>
            <a:ext cx="5725502" cy="5003800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1066800" y="5689600"/>
            <a:ext cx="69088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Variation: red-figure </a:t>
            </a:r>
            <a:r>
              <a:rPr lang="en-GB" dirty="0" err="1" smtClean="0"/>
              <a:t>krater</a:t>
            </a:r>
            <a:r>
              <a:rPr lang="en-GB" dirty="0" smtClean="0"/>
              <a:t> with white sphinx, sitting on a flower, </a:t>
            </a:r>
            <a:r>
              <a:rPr lang="en-GB" dirty="0" err="1" smtClean="0"/>
              <a:t>erinys</a:t>
            </a:r>
            <a:r>
              <a:rPr lang="en-GB" dirty="0" smtClean="0"/>
              <a:t>. Suggests Sphinx as punishment for blood crime.  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9771105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Screen Shot 2017-11-03 at 06.49.11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4733" y="224367"/>
            <a:ext cx="5422900" cy="4533900"/>
          </a:xfrm>
          <a:prstGeom prst="rect">
            <a:avLst/>
          </a:prstGeom>
        </p:spPr>
      </p:pic>
      <p:pic>
        <p:nvPicPr>
          <p:cNvPr id="3" name="Picture 2" descr="Screen Shot 2017-11-03 at 06.49.18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77746" y="2963333"/>
            <a:ext cx="3412254" cy="3695700"/>
          </a:xfrm>
          <a:prstGeom prst="rect">
            <a:avLst/>
          </a:prstGeom>
        </p:spPr>
      </p:pic>
      <p:sp>
        <p:nvSpPr>
          <p:cNvPr id="4" name="TextBox 3"/>
          <p:cNvSpPr txBox="1"/>
          <p:nvPr/>
        </p:nvSpPr>
        <p:spPr>
          <a:xfrm>
            <a:off x="5757333" y="474133"/>
            <a:ext cx="3132667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>
                <a:sym typeface="Wingdings"/>
              </a:rPr>
              <a:t> </a:t>
            </a:r>
            <a:r>
              <a:rPr lang="en-GB" dirty="0" err="1" smtClean="0">
                <a:sym typeface="Wingdings"/>
              </a:rPr>
              <a:t>Iocasta</a:t>
            </a:r>
            <a:r>
              <a:rPr lang="en-GB" dirty="0" smtClean="0">
                <a:sym typeface="Wingdings"/>
              </a:rPr>
              <a:t> on the right, head covered. Small figures are Antigone &amp; </a:t>
            </a:r>
            <a:r>
              <a:rPr lang="en-GB" dirty="0" err="1" smtClean="0">
                <a:sym typeface="Wingdings"/>
              </a:rPr>
              <a:t>Ismene</a:t>
            </a:r>
            <a:endParaRPr lang="en-GB" dirty="0"/>
          </a:p>
        </p:txBody>
      </p:sp>
      <p:sp>
        <p:nvSpPr>
          <p:cNvPr id="5" name="TextBox 4"/>
          <p:cNvSpPr txBox="1"/>
          <p:nvPr/>
        </p:nvSpPr>
        <p:spPr>
          <a:xfrm>
            <a:off x="372533" y="5130799"/>
            <a:ext cx="4859867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>
                <a:sym typeface="Wingdings"/>
              </a:rPr>
              <a:t> Antigone, Oedipus, Tiresias. Oedipus leaving the city. Why might this be depicted? Who is this important to? (</a:t>
            </a:r>
            <a:r>
              <a:rPr lang="en-GB" i="1" dirty="0" smtClean="0">
                <a:sym typeface="Wingdings"/>
              </a:rPr>
              <a:t>Oedipus at </a:t>
            </a:r>
            <a:r>
              <a:rPr lang="en-GB" i="1" dirty="0" err="1" smtClean="0">
                <a:sym typeface="Wingdings"/>
              </a:rPr>
              <a:t>Colonus</a:t>
            </a:r>
            <a:r>
              <a:rPr lang="en-GB" dirty="0" smtClean="0">
                <a:sym typeface="Wingdings"/>
              </a:rPr>
              <a:t>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7104456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Screen Shot 2017-11-03 at 06.56.53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5634182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270933" y="5877467"/>
            <a:ext cx="84836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Etruscan, alabaster Urn. </a:t>
            </a:r>
            <a:r>
              <a:rPr lang="en-GB" dirty="0" err="1" smtClean="0"/>
              <a:t>Iocasta</a:t>
            </a:r>
            <a:r>
              <a:rPr lang="en-GB" dirty="0" smtClean="0"/>
              <a:t> on right </a:t>
            </a:r>
            <a:r>
              <a:rPr lang="en-GB" dirty="0"/>
              <a:t>with sons. </a:t>
            </a:r>
            <a:r>
              <a:rPr lang="en-GB" dirty="0" err="1" smtClean="0"/>
              <a:t>Eurydike</a:t>
            </a:r>
            <a:r>
              <a:rPr lang="en-GB" dirty="0" smtClean="0"/>
              <a:t> (Creon’s wife) </a:t>
            </a:r>
            <a:r>
              <a:rPr lang="en-GB" dirty="0"/>
              <a:t>or </a:t>
            </a:r>
            <a:r>
              <a:rPr lang="en-GB" dirty="0" err="1"/>
              <a:t>Periboia</a:t>
            </a:r>
            <a:r>
              <a:rPr lang="en-GB" dirty="0"/>
              <a:t> </a:t>
            </a:r>
            <a:r>
              <a:rPr lang="en-GB" dirty="0" smtClean="0"/>
              <a:t>(Oedipus’ adoptive mother),Tiresias.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05892853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Relationship Id="rId2" Type="http://schemas.openxmlformats.org/officeDocument/2006/relationships/image" Target="../media/image2.jpeg"/></Relationships>
</file>

<file path=ppt/theme/theme1.xml><?xml version="1.0" encoding="utf-8"?>
<a:theme xmlns:a="http://schemas.openxmlformats.org/drawingml/2006/main" name="Civic">
  <a:themeElements>
    <a:clrScheme name="Civic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Civic">
      <a:majorFont>
        <a:latin typeface="Georgia"/>
        <a:ea typeface=""/>
        <a:cs typeface=""/>
        <a:font script="Jpan" typeface="ＭＳ Ｐゴシック"/>
        <a:font script="Hang" typeface="돋움"/>
        <a:font script="Hans" typeface="华文新魏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华文新魏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Civic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>
    <a:spDef>
      <a:spPr/>
      <a:bodyPr rtlCol="0" anchor="ctr"/>
      <a:lstStyle>
        <a:defPPr algn="ctr">
          <a:defRPr/>
        </a:defPPr>
      </a:lstStyle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Civic.thmx</Template>
  <TotalTime>1170</TotalTime>
  <Words>212</Words>
  <Application>Microsoft Macintosh PowerPoint</Application>
  <PresentationFormat>On-screen Show (4:3)</PresentationFormat>
  <Paragraphs>21</Paragraphs>
  <Slides>9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0" baseType="lpstr">
      <vt:lpstr>Civic</vt:lpstr>
      <vt:lpstr>Oedipus in Art </vt:lpstr>
      <vt:lpstr>The Labdacids</vt:lpstr>
      <vt:lpstr>Intro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Oedipus in Art </dc:title>
  <dc:creator>Silvie</dc:creator>
  <cp:lastModifiedBy>Silvie</cp:lastModifiedBy>
  <cp:revision>16</cp:revision>
  <dcterms:created xsi:type="dcterms:W3CDTF">2017-10-31T21:01:12Z</dcterms:created>
  <dcterms:modified xsi:type="dcterms:W3CDTF">2017-11-03T07:10:10Z</dcterms:modified>
</cp:coreProperties>
</file>