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2" r:id="rId4"/>
    <p:sldId id="263" r:id="rId5"/>
    <p:sldId id="258" r:id="rId6"/>
    <p:sldId id="265" r:id="rId7"/>
    <p:sldId id="264" r:id="rId8"/>
    <p:sldId id="266" r:id="rId9"/>
    <p:sldId id="268" r:id="rId10"/>
    <p:sldId id="269" r:id="rId11"/>
    <p:sldId id="271" r:id="rId12"/>
    <p:sldId id="272" r:id="rId13"/>
    <p:sldId id="259" r:id="rId14"/>
    <p:sldId id="27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a:srgbClr val="FF99FF"/>
    <a:srgbClr val="FF3399"/>
    <a:srgbClr val="FF6699"/>
    <a:srgbClr val="FF0066"/>
    <a:srgbClr val="FF66CC"/>
    <a:srgbClr val="FAF8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103" d="100"/>
          <a:sy n="103" d="100"/>
        </p:scale>
        <p:origin x="138" y="22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H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755F14-318A-4F99-BF39-C2DB804DC6CB}" type="datetimeFigureOut">
              <a:rPr lang="en-HK" smtClean="0"/>
              <a:t>14/4/2024</a:t>
            </a:fld>
            <a:endParaRPr lang="en-H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H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H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9646CD-F47D-449C-82D7-AEF10B0748E8}" type="slidenum">
              <a:rPr lang="en-HK" smtClean="0"/>
              <a:t>‹#›</a:t>
            </a:fld>
            <a:endParaRPr lang="en-HK"/>
          </a:p>
        </p:txBody>
      </p:sp>
    </p:spTree>
    <p:extLst>
      <p:ext uri="{BB962C8B-B14F-4D97-AF65-F5344CB8AC3E}">
        <p14:creationId xmlns:p14="http://schemas.microsoft.com/office/powerpoint/2010/main" val="7904744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E69646CD-F47D-449C-82D7-AEF10B0748E8}" type="slidenum">
              <a:rPr lang="en-HK" smtClean="0"/>
              <a:t>9</a:t>
            </a:fld>
            <a:endParaRPr lang="en-HK"/>
          </a:p>
        </p:txBody>
      </p:sp>
    </p:spTree>
    <p:extLst>
      <p:ext uri="{BB962C8B-B14F-4D97-AF65-F5344CB8AC3E}">
        <p14:creationId xmlns:p14="http://schemas.microsoft.com/office/powerpoint/2010/main" val="1380963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no one was ever asked to take any no-pay leave.</a:t>
            </a:r>
            <a:endParaRPr lang="en-HK" dirty="0"/>
          </a:p>
        </p:txBody>
      </p:sp>
      <p:sp>
        <p:nvSpPr>
          <p:cNvPr id="4" name="Slide Number Placeholder 3"/>
          <p:cNvSpPr>
            <a:spLocks noGrp="1"/>
          </p:cNvSpPr>
          <p:nvPr>
            <p:ph type="sldNum" sz="quarter" idx="5"/>
          </p:nvPr>
        </p:nvSpPr>
        <p:spPr/>
        <p:txBody>
          <a:bodyPr/>
          <a:lstStyle/>
          <a:p>
            <a:fld id="{E69646CD-F47D-449C-82D7-AEF10B0748E8}" type="slidenum">
              <a:rPr lang="en-HK" smtClean="0"/>
              <a:t>10</a:t>
            </a:fld>
            <a:endParaRPr lang="en-HK"/>
          </a:p>
        </p:txBody>
      </p:sp>
    </p:spTree>
    <p:extLst>
      <p:ext uri="{BB962C8B-B14F-4D97-AF65-F5344CB8AC3E}">
        <p14:creationId xmlns:p14="http://schemas.microsoft.com/office/powerpoint/2010/main" val="36398428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However, no one was ever asked to take any no-pay leave.</a:t>
            </a:r>
            <a:endParaRPr lang="en-HK" dirty="0"/>
          </a:p>
        </p:txBody>
      </p:sp>
      <p:sp>
        <p:nvSpPr>
          <p:cNvPr id="4" name="Slide Number Placeholder 3"/>
          <p:cNvSpPr>
            <a:spLocks noGrp="1"/>
          </p:cNvSpPr>
          <p:nvPr>
            <p:ph type="sldNum" sz="quarter" idx="5"/>
          </p:nvPr>
        </p:nvSpPr>
        <p:spPr/>
        <p:txBody>
          <a:bodyPr/>
          <a:lstStyle/>
          <a:p>
            <a:fld id="{E69646CD-F47D-449C-82D7-AEF10B0748E8}" type="slidenum">
              <a:rPr lang="en-HK" smtClean="0"/>
              <a:t>11</a:t>
            </a:fld>
            <a:endParaRPr lang="en-HK"/>
          </a:p>
        </p:txBody>
      </p:sp>
    </p:spTree>
    <p:extLst>
      <p:ext uri="{BB962C8B-B14F-4D97-AF65-F5344CB8AC3E}">
        <p14:creationId xmlns:p14="http://schemas.microsoft.com/office/powerpoint/2010/main" val="11388737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HK" dirty="0"/>
              <a:t>Regularly update message, new product introduction, promotional discount</a:t>
            </a:r>
          </a:p>
        </p:txBody>
      </p:sp>
      <p:sp>
        <p:nvSpPr>
          <p:cNvPr id="4" name="Slide Number Placeholder 3"/>
          <p:cNvSpPr>
            <a:spLocks noGrp="1"/>
          </p:cNvSpPr>
          <p:nvPr>
            <p:ph type="sldNum" sz="quarter" idx="5"/>
          </p:nvPr>
        </p:nvSpPr>
        <p:spPr/>
        <p:txBody>
          <a:bodyPr/>
          <a:lstStyle/>
          <a:p>
            <a:fld id="{E69646CD-F47D-449C-82D7-AEF10B0748E8}" type="slidenum">
              <a:rPr lang="en-HK" smtClean="0"/>
              <a:t>12</a:t>
            </a:fld>
            <a:endParaRPr lang="en-HK"/>
          </a:p>
        </p:txBody>
      </p:sp>
    </p:spTree>
    <p:extLst>
      <p:ext uri="{BB962C8B-B14F-4D97-AF65-F5344CB8AC3E}">
        <p14:creationId xmlns:p14="http://schemas.microsoft.com/office/powerpoint/2010/main" val="41400049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F9A2C-A877-7339-60DD-35B0ECCBE3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HK"/>
          </a:p>
        </p:txBody>
      </p:sp>
      <p:sp>
        <p:nvSpPr>
          <p:cNvPr id="3" name="Subtitle 2">
            <a:extLst>
              <a:ext uri="{FF2B5EF4-FFF2-40B4-BE49-F238E27FC236}">
                <a16:creationId xmlns:a16="http://schemas.microsoft.com/office/drawing/2014/main" id="{C849D2AC-E349-BE50-170A-A985CE063B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HK"/>
          </a:p>
        </p:txBody>
      </p:sp>
      <p:sp>
        <p:nvSpPr>
          <p:cNvPr id="4" name="Date Placeholder 3">
            <a:extLst>
              <a:ext uri="{FF2B5EF4-FFF2-40B4-BE49-F238E27FC236}">
                <a16:creationId xmlns:a16="http://schemas.microsoft.com/office/drawing/2014/main" id="{9FCDEC34-5EFE-7D50-C2F5-14BF0FCC4314}"/>
              </a:ext>
            </a:extLst>
          </p:cNvPr>
          <p:cNvSpPr>
            <a:spLocks noGrp="1"/>
          </p:cNvSpPr>
          <p:nvPr>
            <p:ph type="dt" sz="half" idx="10"/>
          </p:nvPr>
        </p:nvSpPr>
        <p:spPr/>
        <p:txBody>
          <a:bodyPr/>
          <a:lstStyle/>
          <a:p>
            <a:fld id="{58F8D3C4-3AE2-4A83-92A8-E9AD73ABE0F7}" type="datetime1">
              <a:rPr lang="en-HK" smtClean="0"/>
              <a:t>14/4/2024</a:t>
            </a:fld>
            <a:endParaRPr lang="en-HK"/>
          </a:p>
        </p:txBody>
      </p:sp>
      <p:sp>
        <p:nvSpPr>
          <p:cNvPr id="5" name="Footer Placeholder 4">
            <a:extLst>
              <a:ext uri="{FF2B5EF4-FFF2-40B4-BE49-F238E27FC236}">
                <a16:creationId xmlns:a16="http://schemas.microsoft.com/office/drawing/2014/main" id="{2C279C85-9E8A-B1E4-AF02-83D55D65D03D}"/>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8A7AD016-D6CA-0A31-A392-4BA2F64DCEC3}"/>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572304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40F3-B095-AFD1-DB5B-49C693AEB01B}"/>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A0E95DDF-4BCE-8FAC-3133-325092D10B1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FAD2B41E-9991-6EB0-2113-3795FDAA43D4}"/>
              </a:ext>
            </a:extLst>
          </p:cNvPr>
          <p:cNvSpPr>
            <a:spLocks noGrp="1"/>
          </p:cNvSpPr>
          <p:nvPr>
            <p:ph type="dt" sz="half" idx="10"/>
          </p:nvPr>
        </p:nvSpPr>
        <p:spPr/>
        <p:txBody>
          <a:bodyPr/>
          <a:lstStyle/>
          <a:p>
            <a:fld id="{27DFE265-FF95-493E-836B-86587D774498}" type="datetime1">
              <a:rPr lang="en-HK" smtClean="0"/>
              <a:t>14/4/2024</a:t>
            </a:fld>
            <a:endParaRPr lang="en-HK"/>
          </a:p>
        </p:txBody>
      </p:sp>
      <p:sp>
        <p:nvSpPr>
          <p:cNvPr id="5" name="Footer Placeholder 4">
            <a:extLst>
              <a:ext uri="{FF2B5EF4-FFF2-40B4-BE49-F238E27FC236}">
                <a16:creationId xmlns:a16="http://schemas.microsoft.com/office/drawing/2014/main" id="{6EF15ADF-7535-4897-4788-B0FC052D690C}"/>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85EB9C54-4D5D-0240-6E80-47F54170A7BB}"/>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4196111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8926-13E0-988E-8ECC-63482B1D7DA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HK"/>
          </a:p>
        </p:txBody>
      </p:sp>
      <p:sp>
        <p:nvSpPr>
          <p:cNvPr id="3" name="Text Placeholder 2">
            <a:extLst>
              <a:ext uri="{FF2B5EF4-FFF2-40B4-BE49-F238E27FC236}">
                <a16:creationId xmlns:a16="http://schemas.microsoft.com/office/drawing/2014/main" id="{D10DBEBF-51C5-78B0-2B7E-DE5CF529E7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A8076F-0DE6-3680-C64A-9BC6D038923D}"/>
              </a:ext>
            </a:extLst>
          </p:cNvPr>
          <p:cNvSpPr>
            <a:spLocks noGrp="1"/>
          </p:cNvSpPr>
          <p:nvPr>
            <p:ph type="dt" sz="half" idx="10"/>
          </p:nvPr>
        </p:nvSpPr>
        <p:spPr/>
        <p:txBody>
          <a:bodyPr/>
          <a:lstStyle/>
          <a:p>
            <a:fld id="{D89D6764-5501-4B10-AE5A-8DE5CBE69B60}" type="datetime1">
              <a:rPr lang="en-HK" smtClean="0"/>
              <a:t>14/4/2024</a:t>
            </a:fld>
            <a:endParaRPr lang="en-HK"/>
          </a:p>
        </p:txBody>
      </p:sp>
      <p:sp>
        <p:nvSpPr>
          <p:cNvPr id="5" name="Footer Placeholder 4">
            <a:extLst>
              <a:ext uri="{FF2B5EF4-FFF2-40B4-BE49-F238E27FC236}">
                <a16:creationId xmlns:a16="http://schemas.microsoft.com/office/drawing/2014/main" id="{0D6CB3A6-ECE1-E05D-233A-BFE4F36EE173}"/>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602A9F67-1B52-63D0-AAB8-77DF2E5D5DC5}"/>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426978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EC28F-5C06-848D-7002-35D34C46E0C8}"/>
              </a:ext>
            </a:extLst>
          </p:cNvPr>
          <p:cNvSpPr>
            <a:spLocks noGrp="1"/>
          </p:cNvSpPr>
          <p:nvPr>
            <p:ph type="title"/>
          </p:nvPr>
        </p:nvSpPr>
        <p:spPr/>
        <p:txBody>
          <a:bodyPr/>
          <a:lstStyle/>
          <a:p>
            <a:r>
              <a:rPr lang="en-US"/>
              <a:t>Click to edit Master title style</a:t>
            </a:r>
            <a:endParaRPr lang="en-HK"/>
          </a:p>
        </p:txBody>
      </p:sp>
      <p:sp>
        <p:nvSpPr>
          <p:cNvPr id="3" name="Content Placeholder 2">
            <a:extLst>
              <a:ext uri="{FF2B5EF4-FFF2-40B4-BE49-F238E27FC236}">
                <a16:creationId xmlns:a16="http://schemas.microsoft.com/office/drawing/2014/main" id="{AB0BE487-A4B7-BA9A-1D52-20CCCB701A3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Content Placeholder 3">
            <a:extLst>
              <a:ext uri="{FF2B5EF4-FFF2-40B4-BE49-F238E27FC236}">
                <a16:creationId xmlns:a16="http://schemas.microsoft.com/office/drawing/2014/main" id="{5F1DC2CE-0710-193B-FB68-C57B0DE4FC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Date Placeholder 4">
            <a:extLst>
              <a:ext uri="{FF2B5EF4-FFF2-40B4-BE49-F238E27FC236}">
                <a16:creationId xmlns:a16="http://schemas.microsoft.com/office/drawing/2014/main" id="{191B20FE-26A3-05F8-CE0D-391BB7D2C4D8}"/>
              </a:ext>
            </a:extLst>
          </p:cNvPr>
          <p:cNvSpPr>
            <a:spLocks noGrp="1"/>
          </p:cNvSpPr>
          <p:nvPr>
            <p:ph type="dt" sz="half" idx="10"/>
          </p:nvPr>
        </p:nvSpPr>
        <p:spPr/>
        <p:txBody>
          <a:bodyPr/>
          <a:lstStyle/>
          <a:p>
            <a:fld id="{D966EE2D-5F91-4738-9B33-54D02F7326D8}" type="datetime1">
              <a:rPr lang="en-HK" smtClean="0"/>
              <a:t>14/4/2024</a:t>
            </a:fld>
            <a:endParaRPr lang="en-HK"/>
          </a:p>
        </p:txBody>
      </p:sp>
      <p:sp>
        <p:nvSpPr>
          <p:cNvPr id="6" name="Footer Placeholder 5">
            <a:extLst>
              <a:ext uri="{FF2B5EF4-FFF2-40B4-BE49-F238E27FC236}">
                <a16:creationId xmlns:a16="http://schemas.microsoft.com/office/drawing/2014/main" id="{0CC9B44F-78B8-1A0A-F123-BAE2F7E31F40}"/>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7BABA5FC-A3B8-6DE6-22C2-8668317320DF}"/>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1525652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9FB24-CCB5-41FE-0631-B160C477FE7B}"/>
              </a:ext>
            </a:extLst>
          </p:cNvPr>
          <p:cNvSpPr>
            <a:spLocks noGrp="1"/>
          </p:cNvSpPr>
          <p:nvPr>
            <p:ph type="title"/>
          </p:nvPr>
        </p:nvSpPr>
        <p:spPr>
          <a:xfrm>
            <a:off x="839788" y="365125"/>
            <a:ext cx="10515600" cy="1325563"/>
          </a:xfrm>
        </p:spPr>
        <p:txBody>
          <a:bodyPr/>
          <a:lstStyle/>
          <a:p>
            <a:r>
              <a:rPr lang="en-US"/>
              <a:t>Click to edit Master title style</a:t>
            </a:r>
            <a:endParaRPr lang="en-HK"/>
          </a:p>
        </p:txBody>
      </p:sp>
      <p:sp>
        <p:nvSpPr>
          <p:cNvPr id="3" name="Text Placeholder 2">
            <a:extLst>
              <a:ext uri="{FF2B5EF4-FFF2-40B4-BE49-F238E27FC236}">
                <a16:creationId xmlns:a16="http://schemas.microsoft.com/office/drawing/2014/main" id="{1C327788-3ECA-F6B7-A170-6027346D4A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82EE45-9E12-21DE-526C-C0BD87CB168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5" name="Text Placeholder 4">
            <a:extLst>
              <a:ext uri="{FF2B5EF4-FFF2-40B4-BE49-F238E27FC236}">
                <a16:creationId xmlns:a16="http://schemas.microsoft.com/office/drawing/2014/main" id="{40742DCA-545D-1F8C-AC58-69CC4B3049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6DAC2F9-25E9-6185-AA0D-90EA3926C4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7" name="Date Placeholder 6">
            <a:extLst>
              <a:ext uri="{FF2B5EF4-FFF2-40B4-BE49-F238E27FC236}">
                <a16:creationId xmlns:a16="http://schemas.microsoft.com/office/drawing/2014/main" id="{33DB3773-0092-B8DD-7597-18ACD170FE2D}"/>
              </a:ext>
            </a:extLst>
          </p:cNvPr>
          <p:cNvSpPr>
            <a:spLocks noGrp="1"/>
          </p:cNvSpPr>
          <p:nvPr>
            <p:ph type="dt" sz="half" idx="10"/>
          </p:nvPr>
        </p:nvSpPr>
        <p:spPr/>
        <p:txBody>
          <a:bodyPr/>
          <a:lstStyle/>
          <a:p>
            <a:fld id="{EA942626-1141-4FC5-8EE1-7D9FFE31344F}" type="datetime1">
              <a:rPr lang="en-HK" smtClean="0"/>
              <a:t>14/4/2024</a:t>
            </a:fld>
            <a:endParaRPr lang="en-HK"/>
          </a:p>
        </p:txBody>
      </p:sp>
      <p:sp>
        <p:nvSpPr>
          <p:cNvPr id="8" name="Footer Placeholder 7">
            <a:extLst>
              <a:ext uri="{FF2B5EF4-FFF2-40B4-BE49-F238E27FC236}">
                <a16:creationId xmlns:a16="http://schemas.microsoft.com/office/drawing/2014/main" id="{B4565F32-5D2D-400E-1A5D-AAADC1C4ED20}"/>
              </a:ext>
            </a:extLst>
          </p:cNvPr>
          <p:cNvSpPr>
            <a:spLocks noGrp="1"/>
          </p:cNvSpPr>
          <p:nvPr>
            <p:ph type="ftr" sz="quarter" idx="11"/>
          </p:nvPr>
        </p:nvSpPr>
        <p:spPr/>
        <p:txBody>
          <a:bodyPr/>
          <a:lstStyle/>
          <a:p>
            <a:endParaRPr lang="en-HK"/>
          </a:p>
        </p:txBody>
      </p:sp>
      <p:sp>
        <p:nvSpPr>
          <p:cNvPr id="9" name="Slide Number Placeholder 8">
            <a:extLst>
              <a:ext uri="{FF2B5EF4-FFF2-40B4-BE49-F238E27FC236}">
                <a16:creationId xmlns:a16="http://schemas.microsoft.com/office/drawing/2014/main" id="{97BC2990-3811-EF00-8CDA-DEC936F9B0C8}"/>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058741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EDA9C3-FEFC-1EE8-1801-9C8BA551F2AC}"/>
              </a:ext>
            </a:extLst>
          </p:cNvPr>
          <p:cNvSpPr>
            <a:spLocks noGrp="1"/>
          </p:cNvSpPr>
          <p:nvPr>
            <p:ph type="title"/>
          </p:nvPr>
        </p:nvSpPr>
        <p:spPr/>
        <p:txBody>
          <a:bodyPr/>
          <a:lstStyle/>
          <a:p>
            <a:r>
              <a:rPr lang="en-US"/>
              <a:t>Click to edit Master title style</a:t>
            </a:r>
            <a:endParaRPr lang="en-HK"/>
          </a:p>
        </p:txBody>
      </p:sp>
      <p:sp>
        <p:nvSpPr>
          <p:cNvPr id="3" name="Date Placeholder 2">
            <a:extLst>
              <a:ext uri="{FF2B5EF4-FFF2-40B4-BE49-F238E27FC236}">
                <a16:creationId xmlns:a16="http://schemas.microsoft.com/office/drawing/2014/main" id="{BBE48412-D351-0CAC-7D8F-7ECA03A7C5F6}"/>
              </a:ext>
            </a:extLst>
          </p:cNvPr>
          <p:cNvSpPr>
            <a:spLocks noGrp="1"/>
          </p:cNvSpPr>
          <p:nvPr>
            <p:ph type="dt" sz="half" idx="10"/>
          </p:nvPr>
        </p:nvSpPr>
        <p:spPr/>
        <p:txBody>
          <a:bodyPr/>
          <a:lstStyle/>
          <a:p>
            <a:fld id="{D9FFBD33-1981-40C4-B2E2-EA0C8D522367}" type="datetime1">
              <a:rPr lang="en-HK" smtClean="0"/>
              <a:t>14/4/2024</a:t>
            </a:fld>
            <a:endParaRPr lang="en-HK"/>
          </a:p>
        </p:txBody>
      </p:sp>
      <p:sp>
        <p:nvSpPr>
          <p:cNvPr id="4" name="Footer Placeholder 3">
            <a:extLst>
              <a:ext uri="{FF2B5EF4-FFF2-40B4-BE49-F238E27FC236}">
                <a16:creationId xmlns:a16="http://schemas.microsoft.com/office/drawing/2014/main" id="{0725DD32-509B-E03D-BB92-B9C29785D7CF}"/>
              </a:ext>
            </a:extLst>
          </p:cNvPr>
          <p:cNvSpPr>
            <a:spLocks noGrp="1"/>
          </p:cNvSpPr>
          <p:nvPr>
            <p:ph type="ftr" sz="quarter" idx="11"/>
          </p:nvPr>
        </p:nvSpPr>
        <p:spPr/>
        <p:txBody>
          <a:bodyPr/>
          <a:lstStyle/>
          <a:p>
            <a:endParaRPr lang="en-HK"/>
          </a:p>
        </p:txBody>
      </p:sp>
      <p:sp>
        <p:nvSpPr>
          <p:cNvPr id="5" name="Slide Number Placeholder 4">
            <a:extLst>
              <a:ext uri="{FF2B5EF4-FFF2-40B4-BE49-F238E27FC236}">
                <a16:creationId xmlns:a16="http://schemas.microsoft.com/office/drawing/2014/main" id="{380A8BF4-6026-DFF8-4919-9079899D304A}"/>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1268504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ADD943-CBB8-CB75-7906-152A7B89403E}"/>
              </a:ext>
            </a:extLst>
          </p:cNvPr>
          <p:cNvSpPr>
            <a:spLocks noGrp="1"/>
          </p:cNvSpPr>
          <p:nvPr>
            <p:ph type="dt" sz="half" idx="10"/>
          </p:nvPr>
        </p:nvSpPr>
        <p:spPr/>
        <p:txBody>
          <a:bodyPr/>
          <a:lstStyle/>
          <a:p>
            <a:fld id="{6E82A165-F5BE-4E73-8B23-0EA7F57EA0FF}" type="datetime1">
              <a:rPr lang="en-HK" smtClean="0"/>
              <a:t>14/4/2024</a:t>
            </a:fld>
            <a:endParaRPr lang="en-HK"/>
          </a:p>
        </p:txBody>
      </p:sp>
      <p:sp>
        <p:nvSpPr>
          <p:cNvPr id="3" name="Footer Placeholder 2">
            <a:extLst>
              <a:ext uri="{FF2B5EF4-FFF2-40B4-BE49-F238E27FC236}">
                <a16:creationId xmlns:a16="http://schemas.microsoft.com/office/drawing/2014/main" id="{065D661B-DFE2-C23D-DD34-0665D6B77B4F}"/>
              </a:ext>
            </a:extLst>
          </p:cNvPr>
          <p:cNvSpPr>
            <a:spLocks noGrp="1"/>
          </p:cNvSpPr>
          <p:nvPr>
            <p:ph type="ftr" sz="quarter" idx="11"/>
          </p:nvPr>
        </p:nvSpPr>
        <p:spPr/>
        <p:txBody>
          <a:bodyPr/>
          <a:lstStyle/>
          <a:p>
            <a:endParaRPr lang="en-HK"/>
          </a:p>
        </p:txBody>
      </p:sp>
      <p:sp>
        <p:nvSpPr>
          <p:cNvPr id="4" name="Slide Number Placeholder 3">
            <a:extLst>
              <a:ext uri="{FF2B5EF4-FFF2-40B4-BE49-F238E27FC236}">
                <a16:creationId xmlns:a16="http://schemas.microsoft.com/office/drawing/2014/main" id="{596A4AFF-2663-1D75-CA26-66B4C537BA4C}"/>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427376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776DE-EB5C-FA32-6804-2EB5EE4552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Content Placeholder 2">
            <a:extLst>
              <a:ext uri="{FF2B5EF4-FFF2-40B4-BE49-F238E27FC236}">
                <a16:creationId xmlns:a16="http://schemas.microsoft.com/office/drawing/2014/main" id="{C8C84D47-7EC9-0DA9-6CA2-E7337A98F5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Text Placeholder 3">
            <a:extLst>
              <a:ext uri="{FF2B5EF4-FFF2-40B4-BE49-F238E27FC236}">
                <a16:creationId xmlns:a16="http://schemas.microsoft.com/office/drawing/2014/main" id="{85ABDDE4-2C9D-D4DA-9AC9-66FED87821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2A6046B-4FDB-2862-C473-A6EF1227AC8B}"/>
              </a:ext>
            </a:extLst>
          </p:cNvPr>
          <p:cNvSpPr>
            <a:spLocks noGrp="1"/>
          </p:cNvSpPr>
          <p:nvPr>
            <p:ph type="dt" sz="half" idx="10"/>
          </p:nvPr>
        </p:nvSpPr>
        <p:spPr/>
        <p:txBody>
          <a:bodyPr/>
          <a:lstStyle/>
          <a:p>
            <a:fld id="{48007635-68E9-4F82-BFDE-90AD78CEF4BD}" type="datetime1">
              <a:rPr lang="en-HK" smtClean="0"/>
              <a:t>14/4/2024</a:t>
            </a:fld>
            <a:endParaRPr lang="en-HK"/>
          </a:p>
        </p:txBody>
      </p:sp>
      <p:sp>
        <p:nvSpPr>
          <p:cNvPr id="6" name="Footer Placeholder 5">
            <a:extLst>
              <a:ext uri="{FF2B5EF4-FFF2-40B4-BE49-F238E27FC236}">
                <a16:creationId xmlns:a16="http://schemas.microsoft.com/office/drawing/2014/main" id="{B4F9859B-EFE4-8675-599E-9B76675B5E0B}"/>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6F59F8AD-4F67-ACB9-E689-2BDD246B2C31}"/>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1258178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B47F6-2E01-FB3B-BF1C-034F4BF69A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HK"/>
          </a:p>
        </p:txBody>
      </p:sp>
      <p:sp>
        <p:nvSpPr>
          <p:cNvPr id="3" name="Picture Placeholder 2">
            <a:extLst>
              <a:ext uri="{FF2B5EF4-FFF2-40B4-BE49-F238E27FC236}">
                <a16:creationId xmlns:a16="http://schemas.microsoft.com/office/drawing/2014/main" id="{227AA692-DE8A-4950-AEAB-062857988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HK"/>
          </a:p>
        </p:txBody>
      </p:sp>
      <p:sp>
        <p:nvSpPr>
          <p:cNvPr id="4" name="Text Placeholder 3">
            <a:extLst>
              <a:ext uri="{FF2B5EF4-FFF2-40B4-BE49-F238E27FC236}">
                <a16:creationId xmlns:a16="http://schemas.microsoft.com/office/drawing/2014/main" id="{F9A47E41-4376-1E7F-D5FB-08960F7157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4B1A2B-58BD-3C14-2E77-55F129783636}"/>
              </a:ext>
            </a:extLst>
          </p:cNvPr>
          <p:cNvSpPr>
            <a:spLocks noGrp="1"/>
          </p:cNvSpPr>
          <p:nvPr>
            <p:ph type="dt" sz="half" idx="10"/>
          </p:nvPr>
        </p:nvSpPr>
        <p:spPr/>
        <p:txBody>
          <a:bodyPr/>
          <a:lstStyle/>
          <a:p>
            <a:fld id="{41BA8CEE-A1A9-44C7-974A-62F4054AFB2B}" type="datetime1">
              <a:rPr lang="en-HK" smtClean="0"/>
              <a:t>14/4/2024</a:t>
            </a:fld>
            <a:endParaRPr lang="en-HK"/>
          </a:p>
        </p:txBody>
      </p:sp>
      <p:sp>
        <p:nvSpPr>
          <p:cNvPr id="6" name="Footer Placeholder 5">
            <a:extLst>
              <a:ext uri="{FF2B5EF4-FFF2-40B4-BE49-F238E27FC236}">
                <a16:creationId xmlns:a16="http://schemas.microsoft.com/office/drawing/2014/main" id="{F9EABAE7-3578-1416-6965-1EDA183FEF82}"/>
              </a:ext>
            </a:extLst>
          </p:cNvPr>
          <p:cNvSpPr>
            <a:spLocks noGrp="1"/>
          </p:cNvSpPr>
          <p:nvPr>
            <p:ph type="ftr" sz="quarter" idx="11"/>
          </p:nvPr>
        </p:nvSpPr>
        <p:spPr/>
        <p:txBody>
          <a:bodyPr/>
          <a:lstStyle/>
          <a:p>
            <a:endParaRPr lang="en-HK"/>
          </a:p>
        </p:txBody>
      </p:sp>
      <p:sp>
        <p:nvSpPr>
          <p:cNvPr id="7" name="Slide Number Placeholder 6">
            <a:extLst>
              <a:ext uri="{FF2B5EF4-FFF2-40B4-BE49-F238E27FC236}">
                <a16:creationId xmlns:a16="http://schemas.microsoft.com/office/drawing/2014/main" id="{696591C4-4C97-A96C-E991-6B0D96CA9708}"/>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7924826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0EFFC-4E11-8152-4600-77FADCEA2378}"/>
              </a:ext>
            </a:extLst>
          </p:cNvPr>
          <p:cNvSpPr>
            <a:spLocks noGrp="1"/>
          </p:cNvSpPr>
          <p:nvPr>
            <p:ph type="title"/>
          </p:nvPr>
        </p:nvSpPr>
        <p:spPr/>
        <p:txBody>
          <a:bodyPr/>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4A315052-E61C-A72C-EC83-F7FBE600D1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27DC1C43-E3CD-AB65-4D37-11788DC1BF92}"/>
              </a:ext>
            </a:extLst>
          </p:cNvPr>
          <p:cNvSpPr>
            <a:spLocks noGrp="1"/>
          </p:cNvSpPr>
          <p:nvPr>
            <p:ph type="dt" sz="half" idx="10"/>
          </p:nvPr>
        </p:nvSpPr>
        <p:spPr/>
        <p:txBody>
          <a:bodyPr/>
          <a:lstStyle/>
          <a:p>
            <a:fld id="{921CA5CF-A363-4907-BD0F-69D01590B89F}" type="datetime1">
              <a:rPr lang="en-HK" smtClean="0"/>
              <a:t>14/4/2024</a:t>
            </a:fld>
            <a:endParaRPr lang="en-HK"/>
          </a:p>
        </p:txBody>
      </p:sp>
      <p:sp>
        <p:nvSpPr>
          <p:cNvPr id="5" name="Footer Placeholder 4">
            <a:extLst>
              <a:ext uri="{FF2B5EF4-FFF2-40B4-BE49-F238E27FC236}">
                <a16:creationId xmlns:a16="http://schemas.microsoft.com/office/drawing/2014/main" id="{1C4FBE66-4926-A11F-8581-3CD8C1426FA7}"/>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784F17DD-8D88-0154-93AB-711C3C52C0FE}"/>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2874136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ED8DBC-0930-FEB4-AD14-B9A3F655505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HK"/>
          </a:p>
        </p:txBody>
      </p:sp>
      <p:sp>
        <p:nvSpPr>
          <p:cNvPr id="3" name="Vertical Text Placeholder 2">
            <a:extLst>
              <a:ext uri="{FF2B5EF4-FFF2-40B4-BE49-F238E27FC236}">
                <a16:creationId xmlns:a16="http://schemas.microsoft.com/office/drawing/2014/main" id="{36A4B417-53CF-1CFD-E06C-051C63AA488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0475E9AA-3792-AF74-DC32-520B37BDEE48}"/>
              </a:ext>
            </a:extLst>
          </p:cNvPr>
          <p:cNvSpPr>
            <a:spLocks noGrp="1"/>
          </p:cNvSpPr>
          <p:nvPr>
            <p:ph type="dt" sz="half" idx="10"/>
          </p:nvPr>
        </p:nvSpPr>
        <p:spPr/>
        <p:txBody>
          <a:bodyPr/>
          <a:lstStyle/>
          <a:p>
            <a:fld id="{05188EE6-66FC-4832-8059-EA4AD033D813}" type="datetime1">
              <a:rPr lang="en-HK" smtClean="0"/>
              <a:t>14/4/2024</a:t>
            </a:fld>
            <a:endParaRPr lang="en-HK"/>
          </a:p>
        </p:txBody>
      </p:sp>
      <p:sp>
        <p:nvSpPr>
          <p:cNvPr id="5" name="Footer Placeholder 4">
            <a:extLst>
              <a:ext uri="{FF2B5EF4-FFF2-40B4-BE49-F238E27FC236}">
                <a16:creationId xmlns:a16="http://schemas.microsoft.com/office/drawing/2014/main" id="{BAC6FE99-BAF2-9A05-2095-A24338661EAA}"/>
              </a:ext>
            </a:extLst>
          </p:cNvPr>
          <p:cNvSpPr>
            <a:spLocks noGrp="1"/>
          </p:cNvSpPr>
          <p:nvPr>
            <p:ph type="ftr" sz="quarter" idx="11"/>
          </p:nvPr>
        </p:nvSpPr>
        <p:spPr/>
        <p:txBody>
          <a:bodyPr/>
          <a:lstStyle/>
          <a:p>
            <a:endParaRPr lang="en-HK"/>
          </a:p>
        </p:txBody>
      </p:sp>
      <p:sp>
        <p:nvSpPr>
          <p:cNvPr id="6" name="Slide Number Placeholder 5">
            <a:extLst>
              <a:ext uri="{FF2B5EF4-FFF2-40B4-BE49-F238E27FC236}">
                <a16:creationId xmlns:a16="http://schemas.microsoft.com/office/drawing/2014/main" id="{1022BFFC-41F0-6DD2-312E-4B44D84D1D69}"/>
              </a:ext>
            </a:extLst>
          </p:cNvPr>
          <p:cNvSpPr>
            <a:spLocks noGrp="1"/>
          </p:cNvSpPr>
          <p:nvPr>
            <p:ph type="sldNum" sz="quarter" idx="12"/>
          </p:nvPr>
        </p:nvSpPr>
        <p:spPr/>
        <p:txBody>
          <a:bodyPr/>
          <a:lstStyle/>
          <a:p>
            <a:fld id="{314C9D42-C640-42C6-B63B-85919C6859BA}" type="slidenum">
              <a:rPr lang="en-HK" smtClean="0"/>
              <a:t>‹#›</a:t>
            </a:fld>
            <a:endParaRPr lang="en-HK"/>
          </a:p>
        </p:txBody>
      </p:sp>
    </p:spTree>
    <p:extLst>
      <p:ext uri="{BB962C8B-B14F-4D97-AF65-F5344CB8AC3E}">
        <p14:creationId xmlns:p14="http://schemas.microsoft.com/office/powerpoint/2010/main" val="12720348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DBFD79-18B2-F089-8CA2-DC2170DAAE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HK"/>
          </a:p>
        </p:txBody>
      </p:sp>
      <p:sp>
        <p:nvSpPr>
          <p:cNvPr id="3" name="Text Placeholder 2">
            <a:extLst>
              <a:ext uri="{FF2B5EF4-FFF2-40B4-BE49-F238E27FC236}">
                <a16:creationId xmlns:a16="http://schemas.microsoft.com/office/drawing/2014/main" id="{8E8CCCF4-2098-F09A-6EAE-EF89C09F51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HK"/>
          </a:p>
        </p:txBody>
      </p:sp>
      <p:sp>
        <p:nvSpPr>
          <p:cNvPr id="4" name="Date Placeholder 3">
            <a:extLst>
              <a:ext uri="{FF2B5EF4-FFF2-40B4-BE49-F238E27FC236}">
                <a16:creationId xmlns:a16="http://schemas.microsoft.com/office/drawing/2014/main" id="{A1F7A2F4-22A9-351C-E23A-0954DE433C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FED9A7F-384E-4A65-B71C-30C91B3632E1}" type="datetime1">
              <a:rPr lang="en-HK" smtClean="0"/>
              <a:t>14/4/2024</a:t>
            </a:fld>
            <a:endParaRPr lang="en-HK"/>
          </a:p>
        </p:txBody>
      </p:sp>
      <p:sp>
        <p:nvSpPr>
          <p:cNvPr id="5" name="Footer Placeholder 4">
            <a:extLst>
              <a:ext uri="{FF2B5EF4-FFF2-40B4-BE49-F238E27FC236}">
                <a16:creationId xmlns:a16="http://schemas.microsoft.com/office/drawing/2014/main" id="{C33BC347-92C5-44AC-8A30-1743595B32F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HK"/>
          </a:p>
        </p:txBody>
      </p:sp>
      <p:sp>
        <p:nvSpPr>
          <p:cNvPr id="6" name="Slide Number Placeholder 5">
            <a:extLst>
              <a:ext uri="{FF2B5EF4-FFF2-40B4-BE49-F238E27FC236}">
                <a16:creationId xmlns:a16="http://schemas.microsoft.com/office/drawing/2014/main" id="{59C3CE42-B2CF-F35F-B554-5A7F16A925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4C9D42-C640-42C6-B63B-85919C6859BA}" type="slidenum">
              <a:rPr lang="en-HK" smtClean="0"/>
              <a:t>‹#›</a:t>
            </a:fld>
            <a:endParaRPr lang="en-HK"/>
          </a:p>
        </p:txBody>
      </p:sp>
    </p:spTree>
    <p:extLst>
      <p:ext uri="{BB962C8B-B14F-4D97-AF65-F5344CB8AC3E}">
        <p14:creationId xmlns:p14="http://schemas.microsoft.com/office/powerpoint/2010/main" val="6444384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0.xml"/><Relationship Id="rId5" Type="http://schemas.openxmlformats.org/officeDocument/2006/relationships/image" Target="../media/image13.pn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corp.chowsangsang.com/en/profile/corp-values.php" TargetMode="External"/><Relationship Id="rId7" Type="http://schemas.openxmlformats.org/officeDocument/2006/relationships/image" Target="../media/image18.png"/><Relationship Id="rId2" Type="http://schemas.openxmlformats.org/officeDocument/2006/relationships/hyperlink" Target="https://www.bing.com/ck/a?!&amp;&amp;p=bb3e220831579493JmltdHM9MTcxMjk2NjQwMCZpZ3VpZD0zMWQ5YmY4My03ZDg2LTYwOGItMzRhZC1iMWMxN2NmOTYxMGYmaW5zaWQ9NTE5MA&amp;ptn=3&amp;ver=2&amp;hsh=3&amp;fclid=31d9bf83-7d86-608b-34ad-b1c17cf9610f&amp;psq=chow+sang+sang+intorduction&amp;u=a1aHR0cHM6Ly9jb3JwLmNob3dzYW5nc2FuZy5jb20vZW4v&amp;ntb=1" TargetMode="External"/><Relationship Id="rId1" Type="http://schemas.openxmlformats.org/officeDocument/2006/relationships/slideLayout" Target="../slideLayouts/slideLayout2.xml"/><Relationship Id="rId6" Type="http://schemas.openxmlformats.org/officeDocument/2006/relationships/hyperlink" Target="https://www.bing.com/search?q=chow+sang+sang+intorduction&amp;qs=n&amp;form=QBRE&amp;sp=-1&amp;ghc=1&amp;lq=0&amp;sm=csrmain&amp;pq=chow+sang+sang+intorduction&amp;sc=2-27&amp;sk=&amp;cvid=6F1FBD1DA219448E9AA48B4018023340&amp;ghsh=0&amp;ghacc=0&amp;ghpl=" TargetMode="External"/><Relationship Id="rId5" Type="http://schemas.openxmlformats.org/officeDocument/2006/relationships/hyperlink" Target="https://archive.org/details/oliver-williamson-markets-and-hierarchies" TargetMode="External"/><Relationship Id="rId4" Type="http://schemas.openxmlformats.org/officeDocument/2006/relationships/hyperlink" Target="https://www.jstor.org/stable/258056"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DD244A7-0FDC-6079-A159-8454345FDEAF}"/>
              </a:ext>
            </a:extLst>
          </p:cNvPr>
          <p:cNvSpPr>
            <a:spLocks noGrp="1"/>
          </p:cNvSpPr>
          <p:nvPr>
            <p:ph type="subTitle" idx="1"/>
          </p:nvPr>
        </p:nvSpPr>
        <p:spPr>
          <a:xfrm>
            <a:off x="0" y="0"/>
            <a:ext cx="12192000" cy="6858000"/>
          </a:xfrm>
          <a:gradFill>
            <a:gsLst>
              <a:gs pos="100000">
                <a:srgbClr val="FFCCFF"/>
              </a:gs>
              <a:gs pos="56000">
                <a:schemeClr val="accent1">
                  <a:lumMod val="30000"/>
                  <a:lumOff val="70000"/>
                </a:schemeClr>
              </a:gs>
            </a:gsLst>
            <a:lin ang="5400000" scaled="1"/>
          </a:gradFill>
        </p:spPr>
        <p:txBody>
          <a:bodyPr/>
          <a:lstStyle/>
          <a:p>
            <a:endParaRPr lang="en-HK" dirty="0"/>
          </a:p>
          <a:p>
            <a:endParaRPr lang="en-HK" dirty="0"/>
          </a:p>
          <a:p>
            <a:pPr algn="ctr"/>
            <a:endParaRPr lang="en-US" sz="1800" dirty="0">
              <a:solidFill>
                <a:srgbClr val="000000"/>
              </a:solidFill>
              <a:effectLst/>
              <a:latin typeface="Times New Roman" panose="02020603050405020304" pitchFamily="18" charset="0"/>
              <a:ea typeface="Times New Roman" panose="02020603050405020304" pitchFamily="18" charset="0"/>
            </a:endParaRPr>
          </a:p>
          <a:p>
            <a:pPr algn="ctr"/>
            <a:r>
              <a:rPr lang="en-US" sz="1800" dirty="0">
                <a:solidFill>
                  <a:srgbClr val="000000"/>
                </a:solidFill>
                <a:effectLst/>
                <a:latin typeface="Times New Roman" panose="02020603050405020304" pitchFamily="18" charset="0"/>
                <a:ea typeface="Times New Roman" panose="02020603050405020304" pitchFamily="18" charset="0"/>
              </a:rPr>
              <a:t>UWTSD MBA HKBM7015</a:t>
            </a:r>
            <a:br>
              <a:rPr lang="en-US" sz="1800" dirty="0">
                <a:solidFill>
                  <a:srgbClr val="000000"/>
                </a:solidFill>
                <a:effectLst/>
                <a:latin typeface="Times New Roman" panose="02020603050405020304" pitchFamily="18" charset="0"/>
                <a:ea typeface="Times New Roman" panose="02020603050405020304" pitchFamily="18" charset="0"/>
              </a:rPr>
            </a:br>
            <a:endParaRPr lang="en-US" sz="1800" dirty="0">
              <a:solidFill>
                <a:srgbClr val="000000"/>
              </a:solidFill>
              <a:effectLst/>
              <a:latin typeface="Times New Roman" panose="02020603050405020304" pitchFamily="18" charset="0"/>
              <a:ea typeface="Times New Roman" panose="02020603050405020304" pitchFamily="18" charset="0"/>
            </a:endParaRPr>
          </a:p>
          <a:p>
            <a:pPr algn="ctr"/>
            <a:r>
              <a:rPr lang="en-US" sz="1800" dirty="0">
                <a:effectLst/>
                <a:latin typeface="Times New Roman" panose="02020603050405020304" pitchFamily="18" charset="0"/>
                <a:ea typeface="Times New Roman" panose="02020603050405020304" pitchFamily="18" charset="0"/>
              </a:rPr>
              <a:t>HKBM7015 Change and Stability Management </a:t>
            </a:r>
          </a:p>
          <a:p>
            <a:endParaRPr lang="en-US" sz="1800" dirty="0">
              <a:latin typeface="Times New Roman" panose="02020603050405020304" pitchFamily="18" charset="0"/>
            </a:endParaRPr>
          </a:p>
          <a:p>
            <a:pPr algn="ctr"/>
            <a:r>
              <a:rPr lang="en-US" sz="1800" b="1" dirty="0">
                <a:effectLst/>
                <a:latin typeface="Times New Roman" panose="02020603050405020304" pitchFamily="18" charset="0"/>
                <a:ea typeface="Times New Roman" panose="02020603050405020304" pitchFamily="18" charset="0"/>
              </a:rPr>
              <a:t>Influence Change of CHOW SANG </a:t>
            </a:r>
            <a:r>
              <a:rPr lang="en-US" sz="1800" b="1" dirty="0" err="1">
                <a:effectLst/>
                <a:latin typeface="Times New Roman" panose="02020603050405020304" pitchFamily="18" charset="0"/>
                <a:ea typeface="Times New Roman" panose="02020603050405020304" pitchFamily="18" charset="0"/>
              </a:rPr>
              <a:t>SANG</a:t>
            </a:r>
            <a:r>
              <a:rPr lang="en-US" sz="1800" b="1" dirty="0">
                <a:effectLst/>
                <a:latin typeface="Times New Roman" panose="02020603050405020304" pitchFamily="18" charset="0"/>
                <a:ea typeface="Times New Roman" panose="02020603050405020304" pitchFamily="18" charset="0"/>
              </a:rPr>
              <a:t> Group in </a:t>
            </a:r>
            <a:r>
              <a:rPr lang="en-US" sz="1800" b="1" dirty="0" err="1">
                <a:effectLst/>
                <a:latin typeface="Times New Roman" panose="02020603050405020304" pitchFamily="18" charset="0"/>
                <a:ea typeface="Times New Roman" panose="02020603050405020304" pitchFamily="18" charset="0"/>
              </a:rPr>
              <a:t>Organisation</a:t>
            </a:r>
            <a:endParaRPr lang="en-HK" sz="1800" dirty="0">
              <a:effectLst/>
              <a:latin typeface="Calibri" panose="020F0502020204030204" pitchFamily="34" charset="0"/>
              <a:ea typeface="PMingLiU" panose="02020500000000000000" pitchFamily="18" charset="-120"/>
            </a:endParaRPr>
          </a:p>
          <a:p>
            <a:pPr algn="ctr"/>
            <a:r>
              <a:rPr lang="en-US" sz="1800" b="1" dirty="0">
                <a:effectLst/>
                <a:latin typeface="Times New Roman" panose="02020603050405020304" pitchFamily="18" charset="0"/>
                <a:ea typeface="Times New Roman" panose="02020603050405020304" pitchFamily="18" charset="0"/>
              </a:rPr>
              <a:t> </a:t>
            </a:r>
            <a:endParaRPr lang="en-HK" sz="1800" dirty="0">
              <a:effectLst/>
              <a:latin typeface="Calibri" panose="020F0502020204030204" pitchFamily="34" charset="0"/>
              <a:ea typeface="PMingLiU" panose="02020500000000000000" pitchFamily="18" charset="-120"/>
            </a:endParaRPr>
          </a:p>
          <a:p>
            <a:endParaRPr lang="en-HK" dirty="0"/>
          </a:p>
        </p:txBody>
      </p:sp>
      <p:pic>
        <p:nvPicPr>
          <p:cNvPr id="6" name="image1.png" descr="一張含有 文字 的圖片&#10;&#10;自動產生的描述">
            <a:extLst>
              <a:ext uri="{FF2B5EF4-FFF2-40B4-BE49-F238E27FC236}">
                <a16:creationId xmlns:a16="http://schemas.microsoft.com/office/drawing/2014/main" id="{8CE241E1-C169-BA43-CBFB-8578901603C5}"/>
              </a:ext>
            </a:extLst>
          </p:cNvPr>
          <p:cNvPicPr/>
          <p:nvPr/>
        </p:nvPicPr>
        <p:blipFill>
          <a:blip r:embed="rId2"/>
          <a:srcRect/>
          <a:stretch>
            <a:fillRect/>
          </a:stretch>
        </p:blipFill>
        <p:spPr>
          <a:xfrm>
            <a:off x="680985" y="568171"/>
            <a:ext cx="2218690" cy="882650"/>
          </a:xfrm>
          <a:prstGeom prst="rect">
            <a:avLst/>
          </a:prstGeom>
          <a:ln/>
        </p:spPr>
      </p:pic>
      <p:graphicFrame>
        <p:nvGraphicFramePr>
          <p:cNvPr id="8" name="Table 7">
            <a:extLst>
              <a:ext uri="{FF2B5EF4-FFF2-40B4-BE49-F238E27FC236}">
                <a16:creationId xmlns:a16="http://schemas.microsoft.com/office/drawing/2014/main" id="{C99FCF91-E542-A41A-31AD-269760FC4EB9}"/>
              </a:ext>
            </a:extLst>
          </p:cNvPr>
          <p:cNvGraphicFramePr>
            <a:graphicFrameLocks noGrp="1"/>
          </p:cNvGraphicFramePr>
          <p:nvPr>
            <p:extLst>
              <p:ext uri="{D42A27DB-BD31-4B8C-83A1-F6EECF244321}">
                <p14:modId xmlns:p14="http://schemas.microsoft.com/office/powerpoint/2010/main" val="2894469006"/>
              </p:ext>
            </p:extLst>
          </p:nvPr>
        </p:nvGraphicFramePr>
        <p:xfrm>
          <a:off x="3445183" y="4051102"/>
          <a:ext cx="5467350" cy="1444176"/>
        </p:xfrm>
        <a:graphic>
          <a:graphicData uri="http://schemas.openxmlformats.org/drawingml/2006/table">
            <a:tbl>
              <a:tblPr bandRow="1"/>
              <a:tblGrid>
                <a:gridCol w="1868170">
                  <a:extLst>
                    <a:ext uri="{9D8B030D-6E8A-4147-A177-3AD203B41FA5}">
                      <a16:colId xmlns:a16="http://schemas.microsoft.com/office/drawing/2014/main" val="4043915879"/>
                    </a:ext>
                  </a:extLst>
                </a:gridCol>
                <a:gridCol w="180340">
                  <a:extLst>
                    <a:ext uri="{9D8B030D-6E8A-4147-A177-3AD203B41FA5}">
                      <a16:colId xmlns:a16="http://schemas.microsoft.com/office/drawing/2014/main" val="1726991126"/>
                    </a:ext>
                  </a:extLst>
                </a:gridCol>
                <a:gridCol w="3418840">
                  <a:extLst>
                    <a:ext uri="{9D8B030D-6E8A-4147-A177-3AD203B41FA5}">
                      <a16:colId xmlns:a16="http://schemas.microsoft.com/office/drawing/2014/main" val="2741558013"/>
                    </a:ext>
                  </a:extLst>
                </a:gridCol>
              </a:tblGrid>
              <a:tr h="361044">
                <a:tc>
                  <a:txBody>
                    <a:bodyPr/>
                    <a:lstStyle/>
                    <a:p>
                      <a:pPr algn="just">
                        <a:lnSpc>
                          <a:spcPct val="150000"/>
                        </a:lnSpc>
                        <a:tabLst>
                          <a:tab pos="2924810" algn="l"/>
                        </a:tabLst>
                      </a:pPr>
                      <a:r>
                        <a:rPr lang="en-US" sz="1400" b="1">
                          <a:effectLst/>
                          <a:latin typeface="Times New Roman" panose="02020603050405020304" pitchFamily="18" charset="0"/>
                          <a:ea typeface="Times New Roman" panose="02020603050405020304" pitchFamily="18" charset="0"/>
                        </a:rPr>
                        <a:t>Student Name</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zh-TW" sz="1400" b="1">
                          <a:effectLst/>
                          <a:latin typeface="Calibri" panose="020F0502020204030204" pitchFamily="34" charset="0"/>
                          <a:ea typeface="Gungsuh" panose="02030600000101010101" pitchFamily="18" charset="-127"/>
                          <a:cs typeface="Gungsuh" panose="02030600000101010101" pitchFamily="18" charset="-127"/>
                        </a:rPr>
                        <a:t>：</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en-US" sz="1300">
                          <a:effectLst/>
                          <a:latin typeface="Times New Roman" panose="02020603050405020304" pitchFamily="18" charset="0"/>
                          <a:ea typeface="Times New Roman" panose="02020603050405020304" pitchFamily="18" charset="0"/>
                        </a:rPr>
                        <a:t>Wu Nga Shan</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extLst>
                  <a:ext uri="{0D108BD9-81ED-4DB2-BD59-A6C34878D82A}">
                    <a16:rowId xmlns:a16="http://schemas.microsoft.com/office/drawing/2014/main" val="2021069061"/>
                  </a:ext>
                </a:extLst>
              </a:tr>
              <a:tr h="361044">
                <a:tc>
                  <a:txBody>
                    <a:bodyPr/>
                    <a:lstStyle/>
                    <a:p>
                      <a:pPr algn="just">
                        <a:lnSpc>
                          <a:spcPct val="150000"/>
                        </a:lnSpc>
                        <a:tabLst>
                          <a:tab pos="2924810" algn="l"/>
                        </a:tabLst>
                      </a:pPr>
                      <a:r>
                        <a:rPr lang="en-US" sz="1400" b="1">
                          <a:effectLst/>
                          <a:latin typeface="Times New Roman" panose="02020603050405020304" pitchFamily="18" charset="0"/>
                          <a:ea typeface="Times New Roman" panose="02020603050405020304" pitchFamily="18" charset="0"/>
                        </a:rPr>
                        <a:t>Student ID Number</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zh-TW" sz="1400" b="1">
                          <a:effectLst/>
                          <a:latin typeface="Calibri" panose="020F0502020204030204" pitchFamily="34" charset="0"/>
                          <a:ea typeface="Gungsuh" panose="02030600000101010101" pitchFamily="18" charset="-127"/>
                          <a:cs typeface="Gungsuh" panose="02030600000101010101" pitchFamily="18" charset="-127"/>
                        </a:rPr>
                        <a:t>：</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en-US" sz="1300">
                          <a:effectLst/>
                          <a:latin typeface="Times New Roman" panose="02020603050405020304" pitchFamily="18" charset="0"/>
                          <a:ea typeface="Times New Roman" panose="02020603050405020304" pitchFamily="18" charset="0"/>
                        </a:rPr>
                        <a:t>2322645</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extLst>
                  <a:ext uri="{0D108BD9-81ED-4DB2-BD59-A6C34878D82A}">
                    <a16:rowId xmlns:a16="http://schemas.microsoft.com/office/drawing/2014/main" val="2449568762"/>
                  </a:ext>
                </a:extLst>
              </a:tr>
              <a:tr h="361044">
                <a:tc>
                  <a:txBody>
                    <a:bodyPr/>
                    <a:lstStyle/>
                    <a:p>
                      <a:pPr algn="just">
                        <a:lnSpc>
                          <a:spcPct val="150000"/>
                        </a:lnSpc>
                        <a:tabLst>
                          <a:tab pos="2924810" algn="l"/>
                        </a:tabLst>
                      </a:pPr>
                      <a:r>
                        <a:rPr lang="en-US" sz="1400" b="1">
                          <a:effectLst/>
                          <a:latin typeface="Times New Roman" panose="02020603050405020304" pitchFamily="18" charset="0"/>
                          <a:ea typeface="Times New Roman" panose="02020603050405020304" pitchFamily="18" charset="0"/>
                        </a:rPr>
                        <a:t>Date of Submission</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zh-TW" sz="1400" b="1">
                          <a:effectLst/>
                          <a:latin typeface="Calibri" panose="020F0502020204030204" pitchFamily="34" charset="0"/>
                          <a:ea typeface="Gungsuh" panose="02030600000101010101" pitchFamily="18" charset="-127"/>
                          <a:cs typeface="Gungsuh" panose="02030600000101010101" pitchFamily="18" charset="-127"/>
                        </a:rPr>
                        <a:t>：</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en-US" sz="1300" dirty="0">
                          <a:effectLst/>
                          <a:latin typeface="Times New Roman" panose="02020603050405020304" pitchFamily="18" charset="0"/>
                          <a:ea typeface="Times New Roman" panose="02020603050405020304" pitchFamily="18" charset="0"/>
                        </a:rPr>
                        <a:t>14 April 2024</a:t>
                      </a:r>
                      <a:endParaRPr lang="en-HK" sz="1200" dirty="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extLst>
                  <a:ext uri="{0D108BD9-81ED-4DB2-BD59-A6C34878D82A}">
                    <a16:rowId xmlns:a16="http://schemas.microsoft.com/office/drawing/2014/main" val="554484177"/>
                  </a:ext>
                </a:extLst>
              </a:tr>
              <a:tr h="361044">
                <a:tc>
                  <a:txBody>
                    <a:bodyPr/>
                    <a:lstStyle/>
                    <a:p>
                      <a:pPr algn="just">
                        <a:lnSpc>
                          <a:spcPct val="150000"/>
                        </a:lnSpc>
                        <a:tabLst>
                          <a:tab pos="2924810" algn="l"/>
                        </a:tabLst>
                      </a:pPr>
                      <a:r>
                        <a:rPr lang="en-US" sz="1400" b="1">
                          <a:effectLst/>
                          <a:latin typeface="Times New Roman" panose="02020603050405020304" pitchFamily="18" charset="0"/>
                          <a:ea typeface="Times New Roman" panose="02020603050405020304" pitchFamily="18" charset="0"/>
                        </a:rPr>
                        <a:t>Lecturer</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zh-TW" sz="1400" b="1">
                          <a:effectLst/>
                          <a:latin typeface="Calibri" panose="020F0502020204030204" pitchFamily="34" charset="0"/>
                          <a:ea typeface="Gungsuh" panose="02030600000101010101" pitchFamily="18" charset="-127"/>
                          <a:cs typeface="Gungsuh" panose="02030600000101010101" pitchFamily="18" charset="-127"/>
                        </a:rPr>
                        <a:t>：</a:t>
                      </a:r>
                      <a:endParaRPr lang="en-HK" sz="120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tc>
                  <a:txBody>
                    <a:bodyPr/>
                    <a:lstStyle/>
                    <a:p>
                      <a:pPr algn="just">
                        <a:lnSpc>
                          <a:spcPct val="150000"/>
                        </a:lnSpc>
                        <a:tabLst>
                          <a:tab pos="2924810" algn="l"/>
                        </a:tabLst>
                      </a:pPr>
                      <a:r>
                        <a:rPr lang="en-US" sz="1300" dirty="0">
                          <a:effectLst/>
                          <a:latin typeface="Times New Roman" panose="02020603050405020304" pitchFamily="18" charset="0"/>
                          <a:ea typeface="Times New Roman" panose="02020603050405020304" pitchFamily="18" charset="0"/>
                        </a:rPr>
                        <a:t>Dr. Joe Leung</a:t>
                      </a:r>
                      <a:endParaRPr lang="en-HK" sz="1200" dirty="0">
                        <a:effectLst/>
                        <a:latin typeface="Calibri" panose="020F0502020204030204" pitchFamily="34" charset="0"/>
                        <a:ea typeface="Calibri" panose="020F0502020204030204" pitchFamily="34" charset="0"/>
                      </a:endParaRPr>
                    </a:p>
                  </a:txBody>
                  <a:tcPr marL="68580" marR="68580" marT="0" marB="0">
                    <a:lnL>
                      <a:noFill/>
                    </a:lnL>
                    <a:lnR>
                      <a:noFill/>
                    </a:lnR>
                    <a:lnT>
                      <a:noFill/>
                    </a:lnT>
                    <a:lnB>
                      <a:noFill/>
                    </a:lnB>
                    <a:noFill/>
                  </a:tcPr>
                </a:tc>
                <a:extLst>
                  <a:ext uri="{0D108BD9-81ED-4DB2-BD59-A6C34878D82A}">
                    <a16:rowId xmlns:a16="http://schemas.microsoft.com/office/drawing/2014/main" val="695464509"/>
                  </a:ext>
                </a:extLst>
              </a:tr>
            </a:tbl>
          </a:graphicData>
        </a:graphic>
      </p:graphicFrame>
      <p:sp>
        <p:nvSpPr>
          <p:cNvPr id="4" name="Slide Number Placeholder 3">
            <a:extLst>
              <a:ext uri="{FF2B5EF4-FFF2-40B4-BE49-F238E27FC236}">
                <a16:creationId xmlns:a16="http://schemas.microsoft.com/office/drawing/2014/main" id="{3AD173F0-F8F4-147F-3F51-B1807D2710C4}"/>
              </a:ext>
            </a:extLst>
          </p:cNvPr>
          <p:cNvSpPr>
            <a:spLocks noGrp="1"/>
          </p:cNvSpPr>
          <p:nvPr>
            <p:ph type="sldNum" sz="quarter" idx="12"/>
          </p:nvPr>
        </p:nvSpPr>
        <p:spPr/>
        <p:txBody>
          <a:bodyPr/>
          <a:lstStyle/>
          <a:p>
            <a:fld id="{314C9D42-C640-42C6-B63B-85919C6859BA}" type="slidenum">
              <a:rPr lang="en-HK" smtClean="0"/>
              <a:t>1</a:t>
            </a:fld>
            <a:endParaRPr lang="en-HK"/>
          </a:p>
        </p:txBody>
      </p:sp>
    </p:spTree>
    <p:extLst>
      <p:ext uri="{BB962C8B-B14F-4D97-AF65-F5344CB8AC3E}">
        <p14:creationId xmlns:p14="http://schemas.microsoft.com/office/powerpoint/2010/main" val="363008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000">
              <a:srgbClr val="FF3399"/>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DC24E8D-90BA-90BF-544D-5BB8FF8948C9}"/>
              </a:ext>
            </a:extLst>
          </p:cNvPr>
          <p:cNvPicPr>
            <a:picLocks noChangeAspect="1"/>
          </p:cNvPicPr>
          <p:nvPr/>
        </p:nvPicPr>
        <p:blipFill>
          <a:blip r:embed="rId2"/>
          <a:stretch>
            <a:fillRect/>
          </a:stretch>
        </p:blipFill>
        <p:spPr>
          <a:xfrm>
            <a:off x="0" y="11920"/>
            <a:ext cx="12192000" cy="6846079"/>
          </a:xfrm>
          <a:prstGeom prst="rect">
            <a:avLst/>
          </a:prstGeom>
        </p:spPr>
      </p:pic>
      <p:sp>
        <p:nvSpPr>
          <p:cNvPr id="9" name="Title 8">
            <a:extLst>
              <a:ext uri="{FF2B5EF4-FFF2-40B4-BE49-F238E27FC236}">
                <a16:creationId xmlns:a16="http://schemas.microsoft.com/office/drawing/2014/main" id="{18319E4E-F211-32FC-7649-1F740CF162AD}"/>
              </a:ext>
            </a:extLst>
          </p:cNvPr>
          <p:cNvSpPr>
            <a:spLocks noGrp="1"/>
          </p:cNvSpPr>
          <p:nvPr>
            <p:ph type="title"/>
          </p:nvPr>
        </p:nvSpPr>
        <p:spPr>
          <a:xfrm>
            <a:off x="0" y="207863"/>
            <a:ext cx="10515600" cy="1325563"/>
          </a:xfrm>
        </p:spPr>
        <p:txBody>
          <a:bodyPr>
            <a:normAutofit fontScale="90000"/>
          </a:bodyPr>
          <a:lstStyle/>
          <a:p>
            <a:r>
              <a:rPr lang="en-HK" sz="3600" b="1" dirty="0">
                <a:latin typeface="Angsana New" panose="02020603050405020304" pitchFamily="18" charset="-34"/>
                <a:cs typeface="Angsana New" panose="02020603050405020304" pitchFamily="18" charset="-34"/>
              </a:rPr>
              <a:t>CHOW SANG </a:t>
            </a:r>
            <a:r>
              <a:rPr lang="en-HK" sz="3600" b="1" dirty="0" err="1">
                <a:latin typeface="Angsana New" panose="02020603050405020304" pitchFamily="18" charset="-34"/>
                <a:cs typeface="Angsana New" panose="02020603050405020304" pitchFamily="18" charset="-34"/>
              </a:rPr>
              <a:t>SANG</a:t>
            </a:r>
            <a:r>
              <a:rPr lang="en-HK" sz="3600" b="1" dirty="0">
                <a:latin typeface="Angsana New" panose="02020603050405020304" pitchFamily="18" charset="-34"/>
                <a:cs typeface="Angsana New" panose="02020603050405020304" pitchFamily="18" charset="-34"/>
              </a:rPr>
              <a:t> HOLDINGS INTERNATIONAL LIMITED</a:t>
            </a:r>
            <a:br>
              <a:rPr lang="en-HK" sz="3600" b="1" dirty="0">
                <a:latin typeface="Angsana New" panose="02020603050405020304" pitchFamily="18" charset="-34"/>
                <a:cs typeface="Angsana New" panose="02020603050405020304" pitchFamily="18" charset="-34"/>
              </a:rPr>
            </a:br>
            <a:r>
              <a:rPr lang="zh-TW" altLang="en-US" sz="3600" b="1" dirty="0">
                <a:latin typeface="Angsana New" panose="02020603050405020304" pitchFamily="18" charset="-34"/>
                <a:cs typeface="Angsana New" panose="02020603050405020304" pitchFamily="18" charset="-34"/>
              </a:rPr>
              <a:t>周生生集團國際有限公司</a:t>
            </a:r>
            <a:br>
              <a:rPr lang="en-HK" altLang="zh-TW" sz="3600" b="1" dirty="0">
                <a:latin typeface="Angsana New" panose="02020603050405020304" pitchFamily="18" charset="-34"/>
                <a:cs typeface="Angsana New" panose="02020603050405020304" pitchFamily="18" charset="-34"/>
              </a:rPr>
            </a:br>
            <a:r>
              <a:rPr lang="en-HK" altLang="zh-TW" sz="2200" i="1" dirty="0">
                <a:latin typeface="Angsana New" panose="02020603050405020304" pitchFamily="18" charset="-34"/>
                <a:cs typeface="Angsana New" panose="02020603050405020304" pitchFamily="18" charset="-34"/>
              </a:rPr>
              <a:t>(Incorporated in Bermuda with limited liability)</a:t>
            </a:r>
            <a:br>
              <a:rPr lang="en-HK" altLang="zh-TW" sz="3600" b="1" dirty="0">
                <a:latin typeface="Angsana New" panose="02020603050405020304" pitchFamily="18" charset="-34"/>
                <a:cs typeface="Angsana New" panose="02020603050405020304" pitchFamily="18" charset="-34"/>
              </a:rPr>
            </a:br>
            <a:r>
              <a:rPr lang="en-HK" altLang="zh-TW" sz="2200" i="1" dirty="0">
                <a:latin typeface="Angsana New" panose="02020603050405020304" pitchFamily="18" charset="-34"/>
                <a:cs typeface="Angsana New" panose="02020603050405020304" pitchFamily="18" charset="-34"/>
              </a:rPr>
              <a:t>Stock Code: 116</a:t>
            </a:r>
            <a:endParaRPr lang="en-HK" sz="2200" i="1" dirty="0">
              <a:latin typeface="Angsana New" panose="02020603050405020304" pitchFamily="18" charset="-34"/>
              <a:cs typeface="Angsana New" panose="02020603050405020304" pitchFamily="18" charset="-34"/>
            </a:endParaRPr>
          </a:p>
        </p:txBody>
      </p:sp>
      <p:sp>
        <p:nvSpPr>
          <p:cNvPr id="3" name="Slide Number Placeholder 2">
            <a:extLst>
              <a:ext uri="{FF2B5EF4-FFF2-40B4-BE49-F238E27FC236}">
                <a16:creationId xmlns:a16="http://schemas.microsoft.com/office/drawing/2014/main" id="{5F7458D8-2959-F1E4-1449-85DC42D84C7B}"/>
              </a:ext>
            </a:extLst>
          </p:cNvPr>
          <p:cNvSpPr>
            <a:spLocks noGrp="1"/>
          </p:cNvSpPr>
          <p:nvPr>
            <p:ph type="sldNum" sz="quarter" idx="12"/>
          </p:nvPr>
        </p:nvSpPr>
        <p:spPr/>
        <p:txBody>
          <a:bodyPr/>
          <a:lstStyle/>
          <a:p>
            <a:fld id="{314C9D42-C640-42C6-B63B-85919C6859BA}" type="slidenum">
              <a:rPr lang="en-HK" smtClean="0"/>
              <a:t>2</a:t>
            </a:fld>
            <a:endParaRPr lang="en-HK"/>
          </a:p>
        </p:txBody>
      </p:sp>
    </p:spTree>
    <p:extLst>
      <p:ext uri="{BB962C8B-B14F-4D97-AF65-F5344CB8AC3E}">
        <p14:creationId xmlns:p14="http://schemas.microsoft.com/office/powerpoint/2010/main" val="3248376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68F78-A824-3CB7-5458-329F92D95B15}"/>
              </a:ext>
            </a:extLst>
          </p:cNvPr>
          <p:cNvSpPr>
            <a:spLocks noGrp="1"/>
          </p:cNvSpPr>
          <p:nvPr>
            <p:ph type="title"/>
          </p:nvPr>
        </p:nvSpPr>
        <p:spPr/>
        <p:txBody>
          <a:bodyPr>
            <a:normAutofit/>
          </a:bodyPr>
          <a:lstStyle/>
          <a:p>
            <a:r>
              <a:rPr lang="en-HK" b="1" kern="0" dirty="0">
                <a:solidFill>
                  <a:srgbClr val="000000"/>
                </a:solidFill>
                <a:effectLst/>
                <a:latin typeface="Aptos Display" panose="020B0004020202020204" pitchFamily="34" charset="0"/>
                <a:ea typeface="Times New Roman" panose="02020603050405020304" pitchFamily="18" charset="0"/>
              </a:rPr>
              <a:t>Table of Contents</a:t>
            </a:r>
            <a:endParaRPr lang="en-HK" b="1" dirty="0">
              <a:latin typeface="Aptos Display" panose="020B0004020202020204" pitchFamily="34" charset="0"/>
            </a:endParaRPr>
          </a:p>
        </p:txBody>
      </p:sp>
      <p:sp>
        <p:nvSpPr>
          <p:cNvPr id="5" name="Slide Number Placeholder 4">
            <a:extLst>
              <a:ext uri="{FF2B5EF4-FFF2-40B4-BE49-F238E27FC236}">
                <a16:creationId xmlns:a16="http://schemas.microsoft.com/office/drawing/2014/main" id="{0EF3EF9A-E327-BD7B-4ECE-A614CF818AF9}"/>
              </a:ext>
            </a:extLst>
          </p:cNvPr>
          <p:cNvSpPr>
            <a:spLocks noGrp="1"/>
          </p:cNvSpPr>
          <p:nvPr>
            <p:ph type="sldNum" sz="quarter" idx="12"/>
          </p:nvPr>
        </p:nvSpPr>
        <p:spPr/>
        <p:txBody>
          <a:bodyPr/>
          <a:lstStyle/>
          <a:p>
            <a:fld id="{314C9D42-C640-42C6-B63B-85919C6859BA}" type="slidenum">
              <a:rPr lang="en-HK" smtClean="0"/>
              <a:t>3</a:t>
            </a:fld>
            <a:endParaRPr lang="en-HK"/>
          </a:p>
        </p:txBody>
      </p:sp>
      <p:pic>
        <p:nvPicPr>
          <p:cNvPr id="14" name="Content Placeholder 13">
            <a:extLst>
              <a:ext uri="{FF2B5EF4-FFF2-40B4-BE49-F238E27FC236}">
                <a16:creationId xmlns:a16="http://schemas.microsoft.com/office/drawing/2014/main" id="{1B347E22-BD1B-10E1-CEDE-21C38B01923B}"/>
              </a:ext>
            </a:extLst>
          </p:cNvPr>
          <p:cNvPicPr>
            <a:picLocks noGrp="1" noChangeAspect="1"/>
          </p:cNvPicPr>
          <p:nvPr>
            <p:ph idx="1"/>
          </p:nvPr>
        </p:nvPicPr>
        <p:blipFill>
          <a:blip r:embed="rId2"/>
          <a:stretch>
            <a:fillRect/>
          </a:stretch>
        </p:blipFill>
        <p:spPr>
          <a:xfrm>
            <a:off x="1940767" y="1569391"/>
            <a:ext cx="5516319" cy="4262242"/>
          </a:xfrm>
        </p:spPr>
      </p:pic>
    </p:spTree>
    <p:extLst>
      <p:ext uri="{BB962C8B-B14F-4D97-AF65-F5344CB8AC3E}">
        <p14:creationId xmlns:p14="http://schemas.microsoft.com/office/powerpoint/2010/main" val="3200567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2E5D0-BE9D-F671-7180-E3C0B9CFE5D0}"/>
              </a:ext>
            </a:extLst>
          </p:cNvPr>
          <p:cNvSpPr>
            <a:spLocks noGrp="1"/>
          </p:cNvSpPr>
          <p:nvPr>
            <p:ph type="title"/>
          </p:nvPr>
        </p:nvSpPr>
        <p:spPr>
          <a:xfrm>
            <a:off x="838200" y="365126"/>
            <a:ext cx="10515600" cy="895504"/>
          </a:xfrm>
        </p:spPr>
        <p:txBody>
          <a:bodyPr/>
          <a:lstStyle/>
          <a:p>
            <a:r>
              <a:rPr lang="en-HK" b="1" dirty="0">
                <a:latin typeface="Aptos Display" panose="020B0004020202020204" pitchFamily="34" charset="0"/>
              </a:rPr>
              <a:t>Introduction</a:t>
            </a:r>
          </a:p>
        </p:txBody>
      </p:sp>
      <p:sp>
        <p:nvSpPr>
          <p:cNvPr id="5" name="Content Placeholder 4">
            <a:extLst>
              <a:ext uri="{FF2B5EF4-FFF2-40B4-BE49-F238E27FC236}">
                <a16:creationId xmlns:a16="http://schemas.microsoft.com/office/drawing/2014/main" id="{DB127026-A91E-AE9D-8321-030D8CACF5D1}"/>
              </a:ext>
            </a:extLst>
          </p:cNvPr>
          <p:cNvSpPr>
            <a:spLocks noGrp="1"/>
          </p:cNvSpPr>
          <p:nvPr>
            <p:ph idx="1"/>
          </p:nvPr>
        </p:nvSpPr>
        <p:spPr>
          <a:xfrm>
            <a:off x="838200" y="1260630"/>
            <a:ext cx="10515600" cy="4916333"/>
          </a:xfrm>
        </p:spPr>
        <p:txBody>
          <a:bodyPr/>
          <a:lstStyle/>
          <a:p>
            <a:pPr marL="0" indent="0" algn="just">
              <a:buNone/>
            </a:pPr>
            <a:r>
              <a:rPr lang="en-US" b="0" i="0" dirty="0">
                <a:solidFill>
                  <a:srgbClr val="000000"/>
                </a:solidFill>
                <a:effectLst/>
                <a:latin typeface="Aptos Display" panose="020B0004020202020204" pitchFamily="34" charset="0"/>
              </a:rPr>
              <a:t>Chow Sang </a:t>
            </a:r>
            <a:r>
              <a:rPr lang="en-US" b="0" i="0" dirty="0" err="1">
                <a:solidFill>
                  <a:srgbClr val="000000"/>
                </a:solidFill>
                <a:effectLst/>
                <a:latin typeface="Aptos Display" panose="020B0004020202020204" pitchFamily="34" charset="0"/>
              </a:rPr>
              <a:t>Sang</a:t>
            </a:r>
            <a:r>
              <a:rPr lang="en-US" b="0" i="0" dirty="0">
                <a:solidFill>
                  <a:srgbClr val="000000"/>
                </a:solidFill>
                <a:effectLst/>
                <a:latin typeface="Aptos Display" panose="020B0004020202020204" pitchFamily="34" charset="0"/>
              </a:rPr>
              <a:t> Holdings International Limited is well known as a deserved of trust gold and jewelry. It was founded by Mr. Chow Fang Pu in 1934 in Guangzhou, China.  In 1973 Chow Sang </a:t>
            </a:r>
            <a:r>
              <a:rPr lang="en-US" b="0" i="0" dirty="0" err="1">
                <a:solidFill>
                  <a:srgbClr val="000000"/>
                </a:solidFill>
                <a:effectLst/>
                <a:latin typeface="Aptos Display" panose="020B0004020202020204" pitchFamily="34" charset="0"/>
              </a:rPr>
              <a:t>Sang</a:t>
            </a:r>
            <a:r>
              <a:rPr lang="en-US" b="0" i="0" dirty="0">
                <a:solidFill>
                  <a:srgbClr val="000000"/>
                </a:solidFill>
                <a:effectLst/>
                <a:latin typeface="Aptos Display" panose="020B0004020202020204" pitchFamily="34" charset="0"/>
              </a:rPr>
              <a:t> was the first gold and jewelry business and became a listed public company in Hong Kong. The company operated Chow Sang </a:t>
            </a:r>
            <a:r>
              <a:rPr lang="en-US" b="0" i="0" dirty="0" err="1">
                <a:solidFill>
                  <a:srgbClr val="000000"/>
                </a:solidFill>
                <a:effectLst/>
                <a:latin typeface="Aptos Display" panose="020B0004020202020204" pitchFamily="34" charset="0"/>
              </a:rPr>
              <a:t>Sang</a:t>
            </a:r>
            <a:r>
              <a:rPr lang="en-US" b="0" i="0" dirty="0">
                <a:solidFill>
                  <a:srgbClr val="000000"/>
                </a:solidFill>
                <a:effectLst/>
                <a:latin typeface="Aptos Display" panose="020B0004020202020204" pitchFamily="34" charset="0"/>
              </a:rPr>
              <a:t> jewelry and watch stores in Hong Kong, Macau, Mainland China and Taiwan.</a:t>
            </a:r>
          </a:p>
          <a:p>
            <a:pPr marL="0" indent="0">
              <a:buNone/>
            </a:pPr>
            <a:endParaRPr lang="en-HK" dirty="0"/>
          </a:p>
        </p:txBody>
      </p:sp>
      <p:pic>
        <p:nvPicPr>
          <p:cNvPr id="7" name="Picture 6">
            <a:extLst>
              <a:ext uri="{FF2B5EF4-FFF2-40B4-BE49-F238E27FC236}">
                <a16:creationId xmlns:a16="http://schemas.microsoft.com/office/drawing/2014/main" id="{F5B32490-CA1B-CA53-8E66-ACC94167E441}"/>
              </a:ext>
            </a:extLst>
          </p:cNvPr>
          <p:cNvPicPr>
            <a:picLocks noChangeAspect="1"/>
          </p:cNvPicPr>
          <p:nvPr/>
        </p:nvPicPr>
        <p:blipFill>
          <a:blip r:embed="rId2"/>
          <a:stretch>
            <a:fillRect/>
          </a:stretch>
        </p:blipFill>
        <p:spPr>
          <a:xfrm>
            <a:off x="951721" y="3952433"/>
            <a:ext cx="10121785" cy="2718955"/>
          </a:xfrm>
          <a:prstGeom prst="rect">
            <a:avLst/>
          </a:prstGeom>
        </p:spPr>
      </p:pic>
      <p:sp>
        <p:nvSpPr>
          <p:cNvPr id="4" name="Slide Number Placeholder 3">
            <a:extLst>
              <a:ext uri="{FF2B5EF4-FFF2-40B4-BE49-F238E27FC236}">
                <a16:creationId xmlns:a16="http://schemas.microsoft.com/office/drawing/2014/main" id="{9868FA39-ADCD-0A98-88F6-60E756E3A03C}"/>
              </a:ext>
            </a:extLst>
          </p:cNvPr>
          <p:cNvSpPr>
            <a:spLocks noGrp="1"/>
          </p:cNvSpPr>
          <p:nvPr>
            <p:ph type="sldNum" sz="quarter" idx="12"/>
          </p:nvPr>
        </p:nvSpPr>
        <p:spPr/>
        <p:txBody>
          <a:bodyPr/>
          <a:lstStyle/>
          <a:p>
            <a:fld id="{314C9D42-C640-42C6-B63B-85919C6859BA}" type="slidenum">
              <a:rPr lang="en-HK" smtClean="0"/>
              <a:t>4</a:t>
            </a:fld>
            <a:endParaRPr lang="en-HK"/>
          </a:p>
        </p:txBody>
      </p:sp>
    </p:spTree>
    <p:extLst>
      <p:ext uri="{BB962C8B-B14F-4D97-AF65-F5344CB8AC3E}">
        <p14:creationId xmlns:p14="http://schemas.microsoft.com/office/powerpoint/2010/main" val="289363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B09F389-555C-677A-BA75-35414DBCA685}"/>
              </a:ext>
            </a:extLst>
          </p:cNvPr>
          <p:cNvSpPr>
            <a:spLocks noGrp="1"/>
          </p:cNvSpPr>
          <p:nvPr>
            <p:ph type="title"/>
          </p:nvPr>
        </p:nvSpPr>
        <p:spPr/>
        <p:txBody>
          <a:bodyPr/>
          <a:lstStyle/>
          <a:p>
            <a:r>
              <a:rPr lang="en-HK" dirty="0"/>
              <a:t>  </a:t>
            </a:r>
          </a:p>
        </p:txBody>
      </p:sp>
      <p:pic>
        <p:nvPicPr>
          <p:cNvPr id="10" name="Content Placeholder 9">
            <a:extLst>
              <a:ext uri="{FF2B5EF4-FFF2-40B4-BE49-F238E27FC236}">
                <a16:creationId xmlns:a16="http://schemas.microsoft.com/office/drawing/2014/main" id="{07AFACAC-1775-D165-0C07-7914A889AE72}"/>
              </a:ext>
            </a:extLst>
          </p:cNvPr>
          <p:cNvPicPr>
            <a:picLocks noGrp="1" noChangeAspect="1"/>
          </p:cNvPicPr>
          <p:nvPr>
            <p:ph sz="half" idx="1"/>
          </p:nvPr>
        </p:nvPicPr>
        <p:blipFill>
          <a:blip r:embed="rId2"/>
          <a:stretch>
            <a:fillRect/>
          </a:stretch>
        </p:blipFill>
        <p:spPr>
          <a:xfrm>
            <a:off x="1061008" y="1474237"/>
            <a:ext cx="1796632" cy="4702726"/>
          </a:xfrm>
        </p:spPr>
      </p:pic>
      <p:sp>
        <p:nvSpPr>
          <p:cNvPr id="8" name="Content Placeholder 7">
            <a:extLst>
              <a:ext uri="{FF2B5EF4-FFF2-40B4-BE49-F238E27FC236}">
                <a16:creationId xmlns:a16="http://schemas.microsoft.com/office/drawing/2014/main" id="{A4787F5A-F9CF-FE46-4AEE-C827A343670F}"/>
              </a:ext>
            </a:extLst>
          </p:cNvPr>
          <p:cNvSpPr>
            <a:spLocks noGrp="1"/>
          </p:cNvSpPr>
          <p:nvPr>
            <p:ph sz="half" idx="2"/>
          </p:nvPr>
        </p:nvSpPr>
        <p:spPr>
          <a:xfrm>
            <a:off x="1053186" y="559690"/>
            <a:ext cx="5181600" cy="466628"/>
          </a:xfrm>
        </p:spPr>
        <p:txBody>
          <a:bodyPr>
            <a:noAutofit/>
          </a:bodyPr>
          <a:lstStyle/>
          <a:p>
            <a:pPr marL="0" indent="0">
              <a:buNone/>
            </a:pPr>
            <a:r>
              <a:rPr lang="en-HK" sz="4400" b="1" dirty="0">
                <a:latin typeface="Bradley Hand ITC" panose="03070402050302030203" pitchFamily="66" charset="0"/>
              </a:rPr>
              <a:t>History</a:t>
            </a:r>
          </a:p>
        </p:txBody>
      </p:sp>
      <p:pic>
        <p:nvPicPr>
          <p:cNvPr id="12" name="Picture 11">
            <a:extLst>
              <a:ext uri="{FF2B5EF4-FFF2-40B4-BE49-F238E27FC236}">
                <a16:creationId xmlns:a16="http://schemas.microsoft.com/office/drawing/2014/main" id="{7C07237A-6731-DFC3-6D4A-62A0FC79D5AE}"/>
              </a:ext>
            </a:extLst>
          </p:cNvPr>
          <p:cNvPicPr>
            <a:picLocks noChangeAspect="1"/>
          </p:cNvPicPr>
          <p:nvPr/>
        </p:nvPicPr>
        <p:blipFill>
          <a:blip r:embed="rId3"/>
          <a:stretch>
            <a:fillRect/>
          </a:stretch>
        </p:blipFill>
        <p:spPr>
          <a:xfrm>
            <a:off x="3442134" y="1474237"/>
            <a:ext cx="2286319" cy="4800184"/>
          </a:xfrm>
          <a:prstGeom prst="rect">
            <a:avLst/>
          </a:prstGeom>
        </p:spPr>
      </p:pic>
      <p:pic>
        <p:nvPicPr>
          <p:cNvPr id="18" name="Picture 17">
            <a:extLst>
              <a:ext uri="{FF2B5EF4-FFF2-40B4-BE49-F238E27FC236}">
                <a16:creationId xmlns:a16="http://schemas.microsoft.com/office/drawing/2014/main" id="{E37E2E5C-8D15-40FD-2944-6DFE15EEB535}"/>
              </a:ext>
            </a:extLst>
          </p:cNvPr>
          <p:cNvPicPr>
            <a:picLocks noChangeAspect="1"/>
          </p:cNvPicPr>
          <p:nvPr/>
        </p:nvPicPr>
        <p:blipFill>
          <a:blip r:embed="rId4"/>
          <a:stretch>
            <a:fillRect/>
          </a:stretch>
        </p:blipFill>
        <p:spPr>
          <a:xfrm>
            <a:off x="6234786" y="1425507"/>
            <a:ext cx="2457793" cy="4800184"/>
          </a:xfrm>
          <a:prstGeom prst="rect">
            <a:avLst/>
          </a:prstGeom>
        </p:spPr>
      </p:pic>
      <p:pic>
        <p:nvPicPr>
          <p:cNvPr id="20" name="Picture 19">
            <a:extLst>
              <a:ext uri="{FF2B5EF4-FFF2-40B4-BE49-F238E27FC236}">
                <a16:creationId xmlns:a16="http://schemas.microsoft.com/office/drawing/2014/main" id="{FF3EEA8D-16CB-7162-87FC-D9BECE9B6997}"/>
              </a:ext>
            </a:extLst>
          </p:cNvPr>
          <p:cNvPicPr>
            <a:picLocks noChangeAspect="1"/>
          </p:cNvPicPr>
          <p:nvPr/>
        </p:nvPicPr>
        <p:blipFill>
          <a:blip r:embed="rId5"/>
          <a:stretch>
            <a:fillRect/>
          </a:stretch>
        </p:blipFill>
        <p:spPr>
          <a:xfrm>
            <a:off x="9164451" y="1425508"/>
            <a:ext cx="2189349" cy="4800183"/>
          </a:xfrm>
          <a:prstGeom prst="rect">
            <a:avLst/>
          </a:prstGeom>
        </p:spPr>
      </p:pic>
      <p:pic>
        <p:nvPicPr>
          <p:cNvPr id="24" name="Picture 23">
            <a:extLst>
              <a:ext uri="{FF2B5EF4-FFF2-40B4-BE49-F238E27FC236}">
                <a16:creationId xmlns:a16="http://schemas.microsoft.com/office/drawing/2014/main" id="{C1709713-537C-DF7A-B50C-6846502C8CD5}"/>
              </a:ext>
            </a:extLst>
          </p:cNvPr>
          <p:cNvPicPr>
            <a:picLocks noChangeAspect="1"/>
          </p:cNvPicPr>
          <p:nvPr/>
        </p:nvPicPr>
        <p:blipFill>
          <a:blip r:embed="rId6"/>
          <a:stretch>
            <a:fillRect/>
          </a:stretch>
        </p:blipFill>
        <p:spPr>
          <a:xfrm>
            <a:off x="3637423" y="4521731"/>
            <a:ext cx="1895740" cy="1543265"/>
          </a:xfrm>
          <a:prstGeom prst="rect">
            <a:avLst/>
          </a:prstGeom>
        </p:spPr>
      </p:pic>
      <p:sp>
        <p:nvSpPr>
          <p:cNvPr id="3" name="Slide Number Placeholder 2">
            <a:extLst>
              <a:ext uri="{FF2B5EF4-FFF2-40B4-BE49-F238E27FC236}">
                <a16:creationId xmlns:a16="http://schemas.microsoft.com/office/drawing/2014/main" id="{DC19C4B6-794B-1040-48EB-FA4616EC83EE}"/>
              </a:ext>
            </a:extLst>
          </p:cNvPr>
          <p:cNvSpPr>
            <a:spLocks noGrp="1"/>
          </p:cNvSpPr>
          <p:nvPr>
            <p:ph type="sldNum" sz="quarter" idx="12"/>
          </p:nvPr>
        </p:nvSpPr>
        <p:spPr/>
        <p:txBody>
          <a:bodyPr/>
          <a:lstStyle/>
          <a:p>
            <a:fld id="{314C9D42-C640-42C6-B63B-85919C6859BA}" type="slidenum">
              <a:rPr lang="en-HK" smtClean="0"/>
              <a:t>5</a:t>
            </a:fld>
            <a:endParaRPr lang="en-HK"/>
          </a:p>
        </p:txBody>
      </p:sp>
    </p:spTree>
    <p:extLst>
      <p:ext uri="{BB962C8B-B14F-4D97-AF65-F5344CB8AC3E}">
        <p14:creationId xmlns:p14="http://schemas.microsoft.com/office/powerpoint/2010/main" val="2741958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A34E1-D20D-6BBF-05B9-FBF5BD6CFC79}"/>
              </a:ext>
            </a:extLst>
          </p:cNvPr>
          <p:cNvSpPr>
            <a:spLocks noGrp="1"/>
          </p:cNvSpPr>
          <p:nvPr>
            <p:ph type="title"/>
          </p:nvPr>
        </p:nvSpPr>
        <p:spPr>
          <a:xfrm>
            <a:off x="838200" y="681037"/>
            <a:ext cx="10515600" cy="1144587"/>
          </a:xfrm>
        </p:spPr>
        <p:txBody>
          <a:bodyPr>
            <a:normAutofit fontScale="90000"/>
          </a:bodyPr>
          <a:lstStyle/>
          <a:p>
            <a:r>
              <a:rPr lang="en-HK" sz="4400" b="1" dirty="0">
                <a:latin typeface="Bradley Hand ITC" panose="03070402050302030203" pitchFamily="66" charset="0"/>
              </a:rPr>
              <a:t>History</a:t>
            </a:r>
            <a:br>
              <a:rPr lang="en-HK" sz="4400" b="1" dirty="0">
                <a:latin typeface="Bradley Hand ITC" panose="03070402050302030203" pitchFamily="66" charset="0"/>
              </a:rPr>
            </a:br>
            <a:endParaRPr lang="en-HK" dirty="0"/>
          </a:p>
        </p:txBody>
      </p:sp>
      <p:sp>
        <p:nvSpPr>
          <p:cNvPr id="3" name="Vertical Text Placeholder 2">
            <a:extLst>
              <a:ext uri="{FF2B5EF4-FFF2-40B4-BE49-F238E27FC236}">
                <a16:creationId xmlns:a16="http://schemas.microsoft.com/office/drawing/2014/main" id="{89F2EA49-BCC8-82F8-AAB9-401B3CA9EF8E}"/>
              </a:ext>
            </a:extLst>
          </p:cNvPr>
          <p:cNvSpPr>
            <a:spLocks noGrp="1"/>
          </p:cNvSpPr>
          <p:nvPr>
            <p:ph type="body" orient="vert" idx="1"/>
          </p:nvPr>
        </p:nvSpPr>
        <p:spPr/>
        <p:txBody>
          <a:bodyPr/>
          <a:lstStyle/>
          <a:p>
            <a:endParaRPr lang="en-HK" dirty="0"/>
          </a:p>
        </p:txBody>
      </p:sp>
      <p:pic>
        <p:nvPicPr>
          <p:cNvPr id="5" name="Picture 4">
            <a:extLst>
              <a:ext uri="{FF2B5EF4-FFF2-40B4-BE49-F238E27FC236}">
                <a16:creationId xmlns:a16="http://schemas.microsoft.com/office/drawing/2014/main" id="{6796E97A-5C7E-BA0E-72EF-6402BFD54632}"/>
              </a:ext>
            </a:extLst>
          </p:cNvPr>
          <p:cNvPicPr>
            <a:picLocks noChangeAspect="1"/>
          </p:cNvPicPr>
          <p:nvPr/>
        </p:nvPicPr>
        <p:blipFill>
          <a:blip r:embed="rId2"/>
          <a:stretch>
            <a:fillRect/>
          </a:stretch>
        </p:blipFill>
        <p:spPr>
          <a:xfrm>
            <a:off x="838200" y="2019817"/>
            <a:ext cx="2152950" cy="3962953"/>
          </a:xfrm>
          <a:prstGeom prst="rect">
            <a:avLst/>
          </a:prstGeom>
        </p:spPr>
      </p:pic>
      <p:pic>
        <p:nvPicPr>
          <p:cNvPr id="22" name="Picture 21">
            <a:extLst>
              <a:ext uri="{FF2B5EF4-FFF2-40B4-BE49-F238E27FC236}">
                <a16:creationId xmlns:a16="http://schemas.microsoft.com/office/drawing/2014/main" id="{A74E74C5-63BC-4043-C35E-AAEF12B4E912}"/>
              </a:ext>
            </a:extLst>
          </p:cNvPr>
          <p:cNvPicPr>
            <a:picLocks noChangeAspect="1"/>
          </p:cNvPicPr>
          <p:nvPr/>
        </p:nvPicPr>
        <p:blipFill>
          <a:blip r:embed="rId3"/>
          <a:stretch>
            <a:fillRect/>
          </a:stretch>
        </p:blipFill>
        <p:spPr>
          <a:xfrm>
            <a:off x="3270524" y="1940768"/>
            <a:ext cx="2105319" cy="4236195"/>
          </a:xfrm>
          <a:prstGeom prst="rect">
            <a:avLst/>
          </a:prstGeom>
        </p:spPr>
      </p:pic>
      <p:pic>
        <p:nvPicPr>
          <p:cNvPr id="7" name="Picture 6">
            <a:extLst>
              <a:ext uri="{FF2B5EF4-FFF2-40B4-BE49-F238E27FC236}">
                <a16:creationId xmlns:a16="http://schemas.microsoft.com/office/drawing/2014/main" id="{13622453-27CD-B000-730E-D810632F6EE1}"/>
              </a:ext>
            </a:extLst>
          </p:cNvPr>
          <p:cNvPicPr>
            <a:picLocks noChangeAspect="1"/>
          </p:cNvPicPr>
          <p:nvPr/>
        </p:nvPicPr>
        <p:blipFill>
          <a:blip r:embed="rId4"/>
          <a:stretch>
            <a:fillRect/>
          </a:stretch>
        </p:blipFill>
        <p:spPr>
          <a:xfrm>
            <a:off x="5483743" y="1940768"/>
            <a:ext cx="2324424" cy="4236195"/>
          </a:xfrm>
          <a:prstGeom prst="rect">
            <a:avLst/>
          </a:prstGeom>
        </p:spPr>
      </p:pic>
      <p:pic>
        <p:nvPicPr>
          <p:cNvPr id="9" name="Picture 8">
            <a:extLst>
              <a:ext uri="{FF2B5EF4-FFF2-40B4-BE49-F238E27FC236}">
                <a16:creationId xmlns:a16="http://schemas.microsoft.com/office/drawing/2014/main" id="{17569CF6-A2E2-2665-E275-AAF56E3686BE}"/>
              </a:ext>
            </a:extLst>
          </p:cNvPr>
          <p:cNvPicPr>
            <a:picLocks noChangeAspect="1"/>
          </p:cNvPicPr>
          <p:nvPr/>
        </p:nvPicPr>
        <p:blipFill>
          <a:blip r:embed="rId5"/>
          <a:stretch>
            <a:fillRect/>
          </a:stretch>
        </p:blipFill>
        <p:spPr>
          <a:xfrm>
            <a:off x="8087338" y="1940768"/>
            <a:ext cx="2343477" cy="4236195"/>
          </a:xfrm>
          <a:prstGeom prst="rect">
            <a:avLst/>
          </a:prstGeom>
        </p:spPr>
      </p:pic>
      <p:sp>
        <p:nvSpPr>
          <p:cNvPr id="6" name="Slide Number Placeholder 5">
            <a:extLst>
              <a:ext uri="{FF2B5EF4-FFF2-40B4-BE49-F238E27FC236}">
                <a16:creationId xmlns:a16="http://schemas.microsoft.com/office/drawing/2014/main" id="{EA0F95FF-4988-4069-D9FB-1D2BECE46610}"/>
              </a:ext>
            </a:extLst>
          </p:cNvPr>
          <p:cNvSpPr>
            <a:spLocks noGrp="1"/>
          </p:cNvSpPr>
          <p:nvPr>
            <p:ph type="sldNum" sz="quarter" idx="12"/>
          </p:nvPr>
        </p:nvSpPr>
        <p:spPr/>
        <p:txBody>
          <a:bodyPr/>
          <a:lstStyle/>
          <a:p>
            <a:fld id="{314C9D42-C640-42C6-B63B-85919C6859BA}" type="slidenum">
              <a:rPr lang="en-HK" smtClean="0"/>
              <a:t>6</a:t>
            </a:fld>
            <a:endParaRPr lang="en-HK"/>
          </a:p>
        </p:txBody>
      </p:sp>
    </p:spTree>
    <p:extLst>
      <p:ext uri="{BB962C8B-B14F-4D97-AF65-F5344CB8AC3E}">
        <p14:creationId xmlns:p14="http://schemas.microsoft.com/office/powerpoint/2010/main" val="22158482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07C8E-0E65-C8EB-86AA-78069B32C0B1}"/>
              </a:ext>
            </a:extLst>
          </p:cNvPr>
          <p:cNvSpPr>
            <a:spLocks noGrp="1"/>
          </p:cNvSpPr>
          <p:nvPr>
            <p:ph type="title"/>
          </p:nvPr>
        </p:nvSpPr>
        <p:spPr>
          <a:xfrm>
            <a:off x="838199" y="122529"/>
            <a:ext cx="10515600" cy="390655"/>
          </a:xfrm>
        </p:spPr>
        <p:txBody>
          <a:bodyPr>
            <a:noAutofit/>
          </a:bodyPr>
          <a:lstStyle/>
          <a:p>
            <a:r>
              <a:rPr lang="en-HK" sz="3200" b="1" dirty="0">
                <a:latin typeface="Bahnschrift" panose="020B0502040204020203" pitchFamily="34" charset="0"/>
              </a:rPr>
              <a:t>Financial Highlights</a:t>
            </a:r>
          </a:p>
        </p:txBody>
      </p:sp>
      <p:pic>
        <p:nvPicPr>
          <p:cNvPr id="5" name="Picture 4">
            <a:extLst>
              <a:ext uri="{FF2B5EF4-FFF2-40B4-BE49-F238E27FC236}">
                <a16:creationId xmlns:a16="http://schemas.microsoft.com/office/drawing/2014/main" id="{9DA4ED72-C51C-549B-47FF-168DE1EE24E7}"/>
              </a:ext>
            </a:extLst>
          </p:cNvPr>
          <p:cNvPicPr>
            <a:picLocks noChangeAspect="1"/>
          </p:cNvPicPr>
          <p:nvPr/>
        </p:nvPicPr>
        <p:blipFill>
          <a:blip r:embed="rId2"/>
          <a:stretch>
            <a:fillRect/>
          </a:stretch>
        </p:blipFill>
        <p:spPr>
          <a:xfrm>
            <a:off x="1944211" y="692458"/>
            <a:ext cx="7991930" cy="6043013"/>
          </a:xfrm>
          <a:prstGeom prst="rect">
            <a:avLst/>
          </a:prstGeom>
        </p:spPr>
      </p:pic>
      <p:sp>
        <p:nvSpPr>
          <p:cNvPr id="7" name="Slide Number Placeholder 6">
            <a:extLst>
              <a:ext uri="{FF2B5EF4-FFF2-40B4-BE49-F238E27FC236}">
                <a16:creationId xmlns:a16="http://schemas.microsoft.com/office/drawing/2014/main" id="{BAC661C4-51B2-7EC6-43F9-F4667FA18ADD}"/>
              </a:ext>
            </a:extLst>
          </p:cNvPr>
          <p:cNvSpPr>
            <a:spLocks noGrp="1"/>
          </p:cNvSpPr>
          <p:nvPr>
            <p:ph type="sldNum" sz="quarter" idx="12"/>
          </p:nvPr>
        </p:nvSpPr>
        <p:spPr/>
        <p:txBody>
          <a:bodyPr/>
          <a:lstStyle/>
          <a:p>
            <a:fld id="{314C9D42-C640-42C6-B63B-85919C6859BA}" type="slidenum">
              <a:rPr lang="en-HK" smtClean="0"/>
              <a:t>7</a:t>
            </a:fld>
            <a:endParaRPr lang="en-HK"/>
          </a:p>
        </p:txBody>
      </p:sp>
    </p:spTree>
    <p:extLst>
      <p:ext uri="{BB962C8B-B14F-4D97-AF65-F5344CB8AC3E}">
        <p14:creationId xmlns:p14="http://schemas.microsoft.com/office/powerpoint/2010/main" val="1766101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9883F-4DE1-F382-0770-7FE02AFDBB55}"/>
              </a:ext>
            </a:extLst>
          </p:cNvPr>
          <p:cNvSpPr>
            <a:spLocks noGrp="1"/>
          </p:cNvSpPr>
          <p:nvPr>
            <p:ph type="title"/>
          </p:nvPr>
        </p:nvSpPr>
        <p:spPr>
          <a:xfrm>
            <a:off x="838200" y="365125"/>
            <a:ext cx="10515600" cy="1034467"/>
          </a:xfrm>
        </p:spPr>
        <p:txBody>
          <a:bodyPr>
            <a:normAutofit/>
          </a:bodyPr>
          <a:lstStyle/>
          <a:p>
            <a:r>
              <a:rPr lang="en-HK" sz="3200" b="1" dirty="0">
                <a:latin typeface="Bahnschrift" panose="020B0502040204020203" pitchFamily="34" charset="0"/>
              </a:rPr>
              <a:t>Financial Highlights</a:t>
            </a:r>
            <a:endParaRPr lang="en-HK" sz="3200" dirty="0"/>
          </a:p>
        </p:txBody>
      </p:sp>
      <p:pic>
        <p:nvPicPr>
          <p:cNvPr id="14" name="Content Placeholder 13">
            <a:extLst>
              <a:ext uri="{FF2B5EF4-FFF2-40B4-BE49-F238E27FC236}">
                <a16:creationId xmlns:a16="http://schemas.microsoft.com/office/drawing/2014/main" id="{DEACCB33-AA53-163C-1206-4130BCB41997}"/>
              </a:ext>
            </a:extLst>
          </p:cNvPr>
          <p:cNvPicPr>
            <a:picLocks noGrp="1" noChangeAspect="1"/>
          </p:cNvPicPr>
          <p:nvPr>
            <p:ph idx="1"/>
          </p:nvPr>
        </p:nvPicPr>
        <p:blipFill>
          <a:blip r:embed="rId2"/>
          <a:stretch>
            <a:fillRect/>
          </a:stretch>
        </p:blipFill>
        <p:spPr>
          <a:xfrm>
            <a:off x="1922356" y="1399592"/>
            <a:ext cx="7902779" cy="4599992"/>
          </a:xfrm>
        </p:spPr>
      </p:pic>
      <p:sp>
        <p:nvSpPr>
          <p:cNvPr id="4" name="Slide Number Placeholder 3">
            <a:extLst>
              <a:ext uri="{FF2B5EF4-FFF2-40B4-BE49-F238E27FC236}">
                <a16:creationId xmlns:a16="http://schemas.microsoft.com/office/drawing/2014/main" id="{A3F52085-9D7A-127B-15E0-4078EFD42BC2}"/>
              </a:ext>
            </a:extLst>
          </p:cNvPr>
          <p:cNvSpPr>
            <a:spLocks noGrp="1"/>
          </p:cNvSpPr>
          <p:nvPr>
            <p:ph type="sldNum" sz="quarter" idx="12"/>
          </p:nvPr>
        </p:nvSpPr>
        <p:spPr/>
        <p:txBody>
          <a:bodyPr/>
          <a:lstStyle/>
          <a:p>
            <a:fld id="{314C9D42-C640-42C6-B63B-85919C6859BA}" type="slidenum">
              <a:rPr lang="en-HK" smtClean="0"/>
              <a:t>8</a:t>
            </a:fld>
            <a:endParaRPr lang="en-HK"/>
          </a:p>
        </p:txBody>
      </p:sp>
      <p:sp>
        <p:nvSpPr>
          <p:cNvPr id="6" name="TextBox 5">
            <a:extLst>
              <a:ext uri="{FF2B5EF4-FFF2-40B4-BE49-F238E27FC236}">
                <a16:creationId xmlns:a16="http://schemas.microsoft.com/office/drawing/2014/main" id="{026575F2-D12E-167F-CA51-9552CDC2A7D2}"/>
              </a:ext>
            </a:extLst>
          </p:cNvPr>
          <p:cNvSpPr txBox="1"/>
          <p:nvPr/>
        </p:nvSpPr>
        <p:spPr>
          <a:xfrm>
            <a:off x="1922356" y="6277302"/>
            <a:ext cx="6097554" cy="261610"/>
          </a:xfrm>
          <a:prstGeom prst="rect">
            <a:avLst/>
          </a:prstGeom>
          <a:noFill/>
        </p:spPr>
        <p:txBody>
          <a:bodyPr wrap="square">
            <a:spAutoFit/>
          </a:bodyPr>
          <a:lstStyle/>
          <a:p>
            <a:r>
              <a:rPr lang="en-HK" sz="1100" dirty="0"/>
              <a:t>Sourced by: https://corp.chowsangsang.com/</a:t>
            </a:r>
          </a:p>
        </p:txBody>
      </p:sp>
    </p:spTree>
    <p:extLst>
      <p:ext uri="{BB962C8B-B14F-4D97-AF65-F5344CB8AC3E}">
        <p14:creationId xmlns:p14="http://schemas.microsoft.com/office/powerpoint/2010/main" val="26554641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D6C41-BFBD-F9E1-B65A-A4194D8D295B}"/>
              </a:ext>
            </a:extLst>
          </p:cNvPr>
          <p:cNvSpPr>
            <a:spLocks noGrp="1"/>
          </p:cNvSpPr>
          <p:nvPr>
            <p:ph type="title"/>
          </p:nvPr>
        </p:nvSpPr>
        <p:spPr>
          <a:xfrm>
            <a:off x="603862" y="5918240"/>
            <a:ext cx="10515600" cy="662781"/>
          </a:xfrm>
        </p:spPr>
        <p:txBody>
          <a:bodyPr>
            <a:normAutofit/>
          </a:bodyPr>
          <a:lstStyle/>
          <a:p>
            <a:r>
              <a:rPr lang="en-HK" sz="1100" dirty="0"/>
              <a:t>Sourced by: https://corp.chowsangsang.com/</a:t>
            </a:r>
          </a:p>
        </p:txBody>
      </p:sp>
      <p:pic>
        <p:nvPicPr>
          <p:cNvPr id="5" name="Content Placeholder 4">
            <a:extLst>
              <a:ext uri="{FF2B5EF4-FFF2-40B4-BE49-F238E27FC236}">
                <a16:creationId xmlns:a16="http://schemas.microsoft.com/office/drawing/2014/main" id="{006EE1E2-5B39-6254-71B4-F23F4C2917FE}"/>
              </a:ext>
            </a:extLst>
          </p:cNvPr>
          <p:cNvPicPr>
            <a:picLocks noGrp="1" noChangeAspect="1"/>
          </p:cNvPicPr>
          <p:nvPr>
            <p:ph idx="1"/>
          </p:nvPr>
        </p:nvPicPr>
        <p:blipFill>
          <a:blip r:embed="rId3"/>
          <a:stretch>
            <a:fillRect/>
          </a:stretch>
        </p:blipFill>
        <p:spPr>
          <a:xfrm>
            <a:off x="586274" y="1673802"/>
            <a:ext cx="5161384" cy="4039164"/>
          </a:xfrm>
        </p:spPr>
      </p:pic>
      <p:pic>
        <p:nvPicPr>
          <p:cNvPr id="7" name="Picture 6">
            <a:extLst>
              <a:ext uri="{FF2B5EF4-FFF2-40B4-BE49-F238E27FC236}">
                <a16:creationId xmlns:a16="http://schemas.microsoft.com/office/drawing/2014/main" id="{C9EF8627-FF29-4779-2ECA-85CB49162D59}"/>
              </a:ext>
            </a:extLst>
          </p:cNvPr>
          <p:cNvPicPr>
            <a:picLocks noChangeAspect="1"/>
          </p:cNvPicPr>
          <p:nvPr/>
        </p:nvPicPr>
        <p:blipFill>
          <a:blip r:embed="rId4"/>
          <a:stretch>
            <a:fillRect/>
          </a:stretch>
        </p:blipFill>
        <p:spPr>
          <a:xfrm>
            <a:off x="5975665" y="1673802"/>
            <a:ext cx="5630061" cy="4077269"/>
          </a:xfrm>
          <a:prstGeom prst="rect">
            <a:avLst/>
          </a:prstGeom>
        </p:spPr>
      </p:pic>
      <p:sp>
        <p:nvSpPr>
          <p:cNvPr id="11" name="TextBox 10">
            <a:extLst>
              <a:ext uri="{FF2B5EF4-FFF2-40B4-BE49-F238E27FC236}">
                <a16:creationId xmlns:a16="http://schemas.microsoft.com/office/drawing/2014/main" id="{0AE7A2DD-029A-AFEF-B7AE-366189B8DD17}"/>
              </a:ext>
            </a:extLst>
          </p:cNvPr>
          <p:cNvSpPr txBox="1"/>
          <p:nvPr/>
        </p:nvSpPr>
        <p:spPr>
          <a:xfrm>
            <a:off x="586274" y="570428"/>
            <a:ext cx="6097554" cy="584775"/>
          </a:xfrm>
          <a:prstGeom prst="rect">
            <a:avLst/>
          </a:prstGeom>
          <a:noFill/>
        </p:spPr>
        <p:txBody>
          <a:bodyPr wrap="square">
            <a:spAutoFit/>
          </a:bodyPr>
          <a:lstStyle/>
          <a:p>
            <a:r>
              <a:rPr lang="en-HK" sz="3200" b="1" dirty="0">
                <a:latin typeface="Bahnschrift" panose="020B0502040204020203" pitchFamily="34" charset="0"/>
              </a:rPr>
              <a:t>Financial Highlights</a:t>
            </a:r>
            <a:endParaRPr lang="en-HK" sz="3200" dirty="0"/>
          </a:p>
        </p:txBody>
      </p:sp>
      <p:sp>
        <p:nvSpPr>
          <p:cNvPr id="4" name="Slide Number Placeholder 3">
            <a:extLst>
              <a:ext uri="{FF2B5EF4-FFF2-40B4-BE49-F238E27FC236}">
                <a16:creationId xmlns:a16="http://schemas.microsoft.com/office/drawing/2014/main" id="{97E8C1C1-FAFC-8519-E1CC-7CD751A4ED22}"/>
              </a:ext>
            </a:extLst>
          </p:cNvPr>
          <p:cNvSpPr>
            <a:spLocks noGrp="1"/>
          </p:cNvSpPr>
          <p:nvPr>
            <p:ph type="sldNum" sz="quarter" idx="12"/>
          </p:nvPr>
        </p:nvSpPr>
        <p:spPr/>
        <p:txBody>
          <a:bodyPr/>
          <a:lstStyle/>
          <a:p>
            <a:fld id="{314C9D42-C640-42C6-B63B-85919C6859BA}" type="slidenum">
              <a:rPr lang="en-HK" smtClean="0"/>
              <a:t>9</a:t>
            </a:fld>
            <a:endParaRPr lang="en-HK"/>
          </a:p>
        </p:txBody>
      </p:sp>
    </p:spTree>
    <p:extLst>
      <p:ext uri="{BB962C8B-B14F-4D97-AF65-F5344CB8AC3E}">
        <p14:creationId xmlns:p14="http://schemas.microsoft.com/office/powerpoint/2010/main" val="12089773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21281-BC5A-1344-EF3F-0AA073B33015}"/>
              </a:ext>
            </a:extLst>
          </p:cNvPr>
          <p:cNvSpPr>
            <a:spLocks noGrp="1"/>
          </p:cNvSpPr>
          <p:nvPr>
            <p:ph type="title"/>
          </p:nvPr>
        </p:nvSpPr>
        <p:spPr>
          <a:xfrm>
            <a:off x="838200" y="365125"/>
            <a:ext cx="10515600" cy="885177"/>
          </a:xfrm>
        </p:spPr>
        <p:txBody>
          <a:bodyPr>
            <a:noAutofit/>
          </a:bodyPr>
          <a:lstStyle/>
          <a:p>
            <a:r>
              <a:rPr lang="en-HK" sz="3300" dirty="0">
                <a:latin typeface="+mn-lt"/>
                <a:ea typeface="Cambria" panose="02040503050406030204" pitchFamily="18" charset="0"/>
                <a:cs typeface="Angsana New" panose="02020603050405020304" pitchFamily="18" charset="-34"/>
              </a:rPr>
              <a:t>Environment Factors that Influence Change in Organisation</a:t>
            </a:r>
          </a:p>
        </p:txBody>
      </p:sp>
      <p:sp>
        <p:nvSpPr>
          <p:cNvPr id="3" name="Content Placeholder 2">
            <a:extLst>
              <a:ext uri="{FF2B5EF4-FFF2-40B4-BE49-F238E27FC236}">
                <a16:creationId xmlns:a16="http://schemas.microsoft.com/office/drawing/2014/main" id="{F9B95969-87DB-EE14-7444-F0AFE6A3512E}"/>
              </a:ext>
            </a:extLst>
          </p:cNvPr>
          <p:cNvSpPr>
            <a:spLocks noGrp="1"/>
          </p:cNvSpPr>
          <p:nvPr>
            <p:ph idx="1"/>
          </p:nvPr>
        </p:nvSpPr>
        <p:spPr>
          <a:xfrm>
            <a:off x="838200" y="1250302"/>
            <a:ext cx="10515600" cy="4926661"/>
          </a:xfrm>
        </p:spPr>
        <p:txBody>
          <a:bodyPr>
            <a:normAutofit/>
          </a:bodyPr>
          <a:lstStyle/>
          <a:p>
            <a:pPr marL="0" indent="0" algn="just">
              <a:buNone/>
            </a:pPr>
            <a:r>
              <a:rPr lang="en-HK" dirty="0">
                <a:ea typeface="Cambria" panose="02040503050406030204" pitchFamily="18" charset="0"/>
                <a:cs typeface="Angsana New" panose="02020603050405020304" pitchFamily="18" charset="-34"/>
              </a:rPr>
              <a:t>Chow Sang </a:t>
            </a:r>
            <a:r>
              <a:rPr lang="en-HK" dirty="0" err="1">
                <a:ea typeface="Cambria" panose="02040503050406030204" pitchFamily="18" charset="0"/>
                <a:cs typeface="Angsana New" panose="02020603050405020304" pitchFamily="18" charset="-34"/>
              </a:rPr>
              <a:t>Sang</a:t>
            </a:r>
            <a:r>
              <a:rPr lang="en-HK" dirty="0">
                <a:ea typeface="Cambria" panose="02040503050406030204" pitchFamily="18" charset="0"/>
                <a:cs typeface="Angsana New" panose="02020603050405020304" pitchFamily="18" charset="-34"/>
              </a:rPr>
              <a:t> are try to avoid the death spiral where leading to the closure of several underperforming stores to reduce the rental pay. Store hours are shortened across the branch stores.  Office staff  do work from home whenever possible and no recruitment the new staff during COVID-19  in Hong Kong. </a:t>
            </a:r>
          </a:p>
          <a:p>
            <a:pPr marL="0" indent="0" algn="just">
              <a:buNone/>
            </a:pPr>
            <a:endParaRPr lang="en-HK" dirty="0"/>
          </a:p>
        </p:txBody>
      </p:sp>
      <p:sp>
        <p:nvSpPr>
          <p:cNvPr id="5" name="Slide Number Placeholder 4">
            <a:extLst>
              <a:ext uri="{FF2B5EF4-FFF2-40B4-BE49-F238E27FC236}">
                <a16:creationId xmlns:a16="http://schemas.microsoft.com/office/drawing/2014/main" id="{95B60CCB-6CF4-2D47-1C1A-0C5E816CBF40}"/>
              </a:ext>
            </a:extLst>
          </p:cNvPr>
          <p:cNvSpPr>
            <a:spLocks noGrp="1"/>
          </p:cNvSpPr>
          <p:nvPr>
            <p:ph type="sldNum" sz="quarter" idx="12"/>
          </p:nvPr>
        </p:nvSpPr>
        <p:spPr/>
        <p:txBody>
          <a:bodyPr/>
          <a:lstStyle/>
          <a:p>
            <a:fld id="{314C9D42-C640-42C6-B63B-85919C6859BA}" type="slidenum">
              <a:rPr lang="en-HK" smtClean="0"/>
              <a:t>10</a:t>
            </a:fld>
            <a:endParaRPr lang="en-HK"/>
          </a:p>
        </p:txBody>
      </p:sp>
    </p:spTree>
    <p:extLst>
      <p:ext uri="{BB962C8B-B14F-4D97-AF65-F5344CB8AC3E}">
        <p14:creationId xmlns:p14="http://schemas.microsoft.com/office/powerpoint/2010/main" val="1384761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821281-BC5A-1344-EF3F-0AA073B33015}"/>
              </a:ext>
            </a:extLst>
          </p:cNvPr>
          <p:cNvSpPr>
            <a:spLocks noGrp="1"/>
          </p:cNvSpPr>
          <p:nvPr>
            <p:ph type="title"/>
          </p:nvPr>
        </p:nvSpPr>
        <p:spPr>
          <a:xfrm>
            <a:off x="838200" y="365125"/>
            <a:ext cx="10515600" cy="885177"/>
          </a:xfrm>
        </p:spPr>
        <p:txBody>
          <a:bodyPr>
            <a:noAutofit/>
          </a:bodyPr>
          <a:lstStyle/>
          <a:p>
            <a:r>
              <a:rPr lang="en-HK" sz="3300" dirty="0">
                <a:latin typeface="+mn-lt"/>
                <a:cs typeface="Angsana New" panose="02020603050405020304" pitchFamily="18" charset="-34"/>
              </a:rPr>
              <a:t>Environment Factors that Influence Change in Organisation</a:t>
            </a:r>
          </a:p>
        </p:txBody>
      </p:sp>
      <p:sp>
        <p:nvSpPr>
          <p:cNvPr id="3" name="Content Placeholder 2">
            <a:extLst>
              <a:ext uri="{FF2B5EF4-FFF2-40B4-BE49-F238E27FC236}">
                <a16:creationId xmlns:a16="http://schemas.microsoft.com/office/drawing/2014/main" id="{F9B95969-87DB-EE14-7444-F0AFE6A3512E}"/>
              </a:ext>
            </a:extLst>
          </p:cNvPr>
          <p:cNvSpPr>
            <a:spLocks noGrp="1"/>
          </p:cNvSpPr>
          <p:nvPr>
            <p:ph idx="1"/>
          </p:nvPr>
        </p:nvSpPr>
        <p:spPr>
          <a:xfrm>
            <a:off x="838200" y="1250302"/>
            <a:ext cx="10515600" cy="4926661"/>
          </a:xfrm>
        </p:spPr>
        <p:txBody>
          <a:bodyPr>
            <a:normAutofit/>
          </a:bodyPr>
          <a:lstStyle/>
          <a:p>
            <a:pPr marL="0" indent="0" algn="just">
              <a:buNone/>
            </a:pPr>
            <a:r>
              <a:rPr lang="en-HK" dirty="0"/>
              <a:t>External Environment</a:t>
            </a:r>
          </a:p>
          <a:p>
            <a:pPr algn="just"/>
            <a:r>
              <a:rPr lang="en-HK" dirty="0"/>
              <a:t>Social Factors – Sustainable development and supporting charities.  Chow Sang </a:t>
            </a:r>
            <a:r>
              <a:rPr lang="en-HK" dirty="0" err="1"/>
              <a:t>Sang</a:t>
            </a:r>
            <a:r>
              <a:rPr lang="en-HK" dirty="0"/>
              <a:t> has continued to contribute to the environment in the community over the years.</a:t>
            </a:r>
          </a:p>
          <a:p>
            <a:pPr marL="0" indent="0" algn="just">
              <a:buNone/>
            </a:pPr>
            <a:endParaRPr lang="en-HK" dirty="0"/>
          </a:p>
          <a:p>
            <a:pPr algn="just"/>
            <a:r>
              <a:rPr lang="en-HK" dirty="0"/>
              <a:t>Corporate Values – Our company name </a:t>
            </a:r>
            <a:r>
              <a:rPr lang="zh-TW" altLang="en-US" dirty="0"/>
              <a:t>周生生</a:t>
            </a:r>
            <a:r>
              <a:rPr lang="en-HK" altLang="zh-TW" dirty="0"/>
              <a:t> is derived from the corporate philosophy meaning “sustained vitality and ever rejuvenated. </a:t>
            </a:r>
            <a:r>
              <a:rPr lang="zh-TW" altLang="en-US" dirty="0"/>
              <a:t>周而復始</a:t>
            </a:r>
            <a:r>
              <a:rPr lang="en-US" altLang="zh-TW" dirty="0"/>
              <a:t>, </a:t>
            </a:r>
            <a:r>
              <a:rPr lang="zh-TW" altLang="en-US" dirty="0"/>
              <a:t>生生不息</a:t>
            </a:r>
            <a:r>
              <a:rPr lang="en-US" altLang="zh-TW" dirty="0"/>
              <a:t>”</a:t>
            </a:r>
            <a:r>
              <a:rPr lang="en-HK" altLang="zh-TW" dirty="0"/>
              <a:t>, which remind us to initiate innovative thinking as we strive for the corporate development.</a:t>
            </a:r>
            <a:endParaRPr lang="en-HK" dirty="0"/>
          </a:p>
        </p:txBody>
      </p:sp>
      <p:sp>
        <p:nvSpPr>
          <p:cNvPr id="5" name="Slide Number Placeholder 4">
            <a:extLst>
              <a:ext uri="{FF2B5EF4-FFF2-40B4-BE49-F238E27FC236}">
                <a16:creationId xmlns:a16="http://schemas.microsoft.com/office/drawing/2014/main" id="{92AE9F1B-3435-B68A-04BB-D6B3523E471F}"/>
              </a:ext>
            </a:extLst>
          </p:cNvPr>
          <p:cNvSpPr>
            <a:spLocks noGrp="1"/>
          </p:cNvSpPr>
          <p:nvPr>
            <p:ph type="sldNum" sz="quarter" idx="12"/>
          </p:nvPr>
        </p:nvSpPr>
        <p:spPr/>
        <p:txBody>
          <a:bodyPr/>
          <a:lstStyle/>
          <a:p>
            <a:fld id="{314C9D42-C640-42C6-B63B-85919C6859BA}" type="slidenum">
              <a:rPr lang="en-HK" smtClean="0"/>
              <a:t>11</a:t>
            </a:fld>
            <a:endParaRPr lang="en-HK"/>
          </a:p>
        </p:txBody>
      </p:sp>
    </p:spTree>
    <p:extLst>
      <p:ext uri="{BB962C8B-B14F-4D97-AF65-F5344CB8AC3E}">
        <p14:creationId xmlns:p14="http://schemas.microsoft.com/office/powerpoint/2010/main" val="1833410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46174-C2B9-FCBF-F9DC-4A4944F23ACD}"/>
              </a:ext>
            </a:extLst>
          </p:cNvPr>
          <p:cNvSpPr>
            <a:spLocks noGrp="1"/>
          </p:cNvSpPr>
          <p:nvPr>
            <p:ph type="title"/>
          </p:nvPr>
        </p:nvSpPr>
        <p:spPr/>
        <p:txBody>
          <a:bodyPr>
            <a:normAutofit/>
          </a:bodyPr>
          <a:lstStyle/>
          <a:p>
            <a:r>
              <a:rPr lang="en-HK" sz="3300" dirty="0">
                <a:latin typeface="+mn-lt"/>
              </a:rPr>
              <a:t>Recommendation of Remedial Change in Organisation</a:t>
            </a:r>
          </a:p>
        </p:txBody>
      </p:sp>
      <p:sp>
        <p:nvSpPr>
          <p:cNvPr id="3" name="Content Placeholder 2">
            <a:extLst>
              <a:ext uri="{FF2B5EF4-FFF2-40B4-BE49-F238E27FC236}">
                <a16:creationId xmlns:a16="http://schemas.microsoft.com/office/drawing/2014/main" id="{B2140BD6-074E-CF33-AB48-035B0DBAF7D8}"/>
              </a:ext>
            </a:extLst>
          </p:cNvPr>
          <p:cNvSpPr>
            <a:spLocks noGrp="1"/>
          </p:cNvSpPr>
          <p:nvPr>
            <p:ph idx="1"/>
          </p:nvPr>
        </p:nvSpPr>
        <p:spPr/>
        <p:txBody>
          <a:bodyPr/>
          <a:lstStyle/>
          <a:p>
            <a:r>
              <a:rPr lang="en-HK" dirty="0"/>
              <a:t>To use online programmes in the new stores </a:t>
            </a:r>
          </a:p>
          <a:p>
            <a:pPr marL="0" indent="0">
              <a:buNone/>
            </a:pPr>
            <a:r>
              <a:rPr lang="en-HK" dirty="0"/>
              <a:t>  (i.e. Chow Sang </a:t>
            </a:r>
            <a:r>
              <a:rPr lang="en-HK" dirty="0" err="1"/>
              <a:t>Sang</a:t>
            </a:r>
            <a:r>
              <a:rPr lang="en-HK" dirty="0"/>
              <a:t> Star Shopper at online platform)</a:t>
            </a:r>
          </a:p>
          <a:p>
            <a:r>
              <a:rPr lang="en-HK" dirty="0"/>
              <a:t>To pioneer the new product line for younger age</a:t>
            </a:r>
          </a:p>
          <a:p>
            <a:r>
              <a:rPr lang="en-HK" dirty="0"/>
              <a:t>To enhance the new product and expansion demand market in Mainland China</a:t>
            </a:r>
          </a:p>
          <a:p>
            <a:r>
              <a:rPr lang="en-HK" dirty="0"/>
              <a:t>On-site delivery service, </a:t>
            </a:r>
            <a:r>
              <a:rPr lang="en-US" dirty="0"/>
              <a:t>one made product from our inventory and take delivery at home or from virtually any store.</a:t>
            </a:r>
            <a:endParaRPr lang="en-HK" dirty="0"/>
          </a:p>
          <a:p>
            <a:pPr marL="0" indent="0">
              <a:buNone/>
            </a:pPr>
            <a:endParaRPr lang="en-HK" dirty="0"/>
          </a:p>
        </p:txBody>
      </p:sp>
      <p:sp>
        <p:nvSpPr>
          <p:cNvPr id="5" name="Slide Number Placeholder 4">
            <a:extLst>
              <a:ext uri="{FF2B5EF4-FFF2-40B4-BE49-F238E27FC236}">
                <a16:creationId xmlns:a16="http://schemas.microsoft.com/office/drawing/2014/main" id="{5D5D4AC7-1D59-28F0-C261-407ADDDA9999}"/>
              </a:ext>
            </a:extLst>
          </p:cNvPr>
          <p:cNvSpPr>
            <a:spLocks noGrp="1"/>
          </p:cNvSpPr>
          <p:nvPr>
            <p:ph type="sldNum" sz="quarter" idx="12"/>
          </p:nvPr>
        </p:nvSpPr>
        <p:spPr/>
        <p:txBody>
          <a:bodyPr/>
          <a:lstStyle/>
          <a:p>
            <a:fld id="{314C9D42-C640-42C6-B63B-85919C6859BA}" type="slidenum">
              <a:rPr lang="en-HK" smtClean="0"/>
              <a:t>12</a:t>
            </a:fld>
            <a:endParaRPr lang="en-HK"/>
          </a:p>
        </p:txBody>
      </p:sp>
    </p:spTree>
    <p:extLst>
      <p:ext uri="{BB962C8B-B14F-4D97-AF65-F5344CB8AC3E}">
        <p14:creationId xmlns:p14="http://schemas.microsoft.com/office/powerpoint/2010/main" val="814712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pattFill prst="pct5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A0501-FEAB-D931-DF32-BC4A3C27ECEA}"/>
              </a:ext>
            </a:extLst>
          </p:cNvPr>
          <p:cNvSpPr>
            <a:spLocks noGrp="1"/>
          </p:cNvSpPr>
          <p:nvPr>
            <p:ph type="title"/>
          </p:nvPr>
        </p:nvSpPr>
        <p:spPr>
          <a:xfrm>
            <a:off x="838200" y="365126"/>
            <a:ext cx="10515600" cy="801202"/>
          </a:xfrm>
        </p:spPr>
        <p:txBody>
          <a:bodyPr/>
          <a:lstStyle/>
          <a:p>
            <a:r>
              <a:rPr lang="en-HK" dirty="0"/>
              <a:t>References</a:t>
            </a:r>
          </a:p>
        </p:txBody>
      </p:sp>
      <p:sp>
        <p:nvSpPr>
          <p:cNvPr id="3" name="Vertical Text Placeholder 2">
            <a:extLst>
              <a:ext uri="{FF2B5EF4-FFF2-40B4-BE49-F238E27FC236}">
                <a16:creationId xmlns:a16="http://schemas.microsoft.com/office/drawing/2014/main" id="{3FC9453C-4982-61D8-DA37-FA5433F72ED7}"/>
              </a:ext>
            </a:extLst>
          </p:cNvPr>
          <p:cNvSpPr>
            <a:spLocks noGrp="1"/>
          </p:cNvSpPr>
          <p:nvPr>
            <p:ph idx="1"/>
          </p:nvPr>
        </p:nvSpPr>
        <p:spPr>
          <a:xfrm>
            <a:off x="838200" y="1166328"/>
            <a:ext cx="10890380" cy="5190022"/>
          </a:xfrm>
        </p:spPr>
        <p:txBody>
          <a:bodyPr/>
          <a:lstStyle/>
          <a:p>
            <a:pPr marL="0" indent="0">
              <a:buNone/>
            </a:pPr>
            <a:r>
              <a:rPr kumimoji="0" lang="en-US" altLang="en-US" sz="2400" b="0" i="0" u="none" strike="noStrike" cap="none" normalizeH="0" baseline="0" dirty="0">
                <a:ln>
                  <a:noFill/>
                </a:ln>
                <a:solidFill>
                  <a:srgbClr val="222222"/>
                </a:solidFill>
                <a:effectLst/>
                <a:latin typeface="Roboto" panose="02000000000000000000" pitchFamily="2" charset="0"/>
                <a:hlinkClick r:id="rId2"/>
              </a:rPr>
              <a:t>1. https://</a:t>
            </a:r>
            <a:r>
              <a:rPr kumimoji="0" lang="en-US" altLang="en-US" sz="2400" b="0" i="0" u="none" strike="noStrike" cap="none" normalizeH="0" baseline="0" dirty="0">
                <a:ln>
                  <a:noFill/>
                </a:ln>
                <a:solidFill>
                  <a:srgbClr val="666666"/>
                </a:solidFill>
                <a:effectLst/>
                <a:latin typeface="Roboto" panose="02000000000000000000" pitchFamily="2" charset="0"/>
                <a:hlinkClick r:id="rId2"/>
              </a:rPr>
              <a:t>corp.chowsangsang.com</a:t>
            </a:r>
            <a:endParaRPr kumimoji="0" lang="en-US" altLang="en-US" sz="2400" b="0" i="0" u="none" strike="noStrike" cap="none" normalizeH="0" baseline="0" dirty="0">
              <a:ln>
                <a:noFill/>
              </a:ln>
              <a:solidFill>
                <a:srgbClr val="666666"/>
              </a:solidFill>
              <a:effectLst/>
              <a:latin typeface="Roboto" panose="02000000000000000000" pitchFamily="2" charset="0"/>
            </a:endParaRPr>
          </a:p>
          <a:p>
            <a:pPr marL="0" indent="0">
              <a:buNone/>
            </a:pPr>
            <a:r>
              <a:rPr lang="en-US" sz="2400" dirty="0"/>
              <a:t>2. https://corp.chowsangsang.com/en/investor-relations/financial-reports.php</a:t>
            </a:r>
          </a:p>
          <a:p>
            <a:pPr marL="0" indent="0">
              <a:buNone/>
            </a:pPr>
            <a:r>
              <a:rPr lang="en-US" sz="2400" dirty="0"/>
              <a:t>3. </a:t>
            </a:r>
            <a:r>
              <a:rPr lang="en-US" sz="2400" dirty="0">
                <a:hlinkClick r:id="rId3"/>
              </a:rPr>
              <a:t>https://corp.chowsangsang.com/en/profile/corp-values.php</a:t>
            </a:r>
            <a:endParaRPr lang="en-US" sz="2400" dirty="0"/>
          </a:p>
          <a:p>
            <a:pPr marL="0" indent="0">
              <a:buNone/>
            </a:pPr>
            <a:r>
              <a:rPr lang="en-US" sz="2400" dirty="0"/>
              <a:t>4.https://www.scirp.org/reference/referencespapers?referenceid=2431808</a:t>
            </a:r>
          </a:p>
          <a:p>
            <a:pPr marL="0" indent="0">
              <a:buNone/>
            </a:pPr>
            <a:r>
              <a:rPr lang="en-US" sz="2400" dirty="0"/>
              <a:t>5. </a:t>
            </a:r>
            <a:r>
              <a:rPr lang="en-US" sz="2400" dirty="0">
                <a:hlinkClick r:id="rId4"/>
              </a:rPr>
              <a:t>https://www.jstor.org/stable/258056</a:t>
            </a:r>
            <a:endParaRPr lang="en-US" sz="2400" dirty="0"/>
          </a:p>
          <a:p>
            <a:pPr marL="0" indent="0">
              <a:buNone/>
            </a:pPr>
            <a:r>
              <a:rPr lang="en-US" sz="2400" dirty="0"/>
              <a:t>6. </a:t>
            </a:r>
            <a:r>
              <a:rPr lang="en-US" sz="2400" dirty="0">
                <a:hlinkClick r:id="rId5"/>
              </a:rPr>
              <a:t>https://archive.org/details/oliver-williamson-markets-and-hierarchies</a:t>
            </a:r>
            <a:endParaRPr lang="en-US" sz="2400" dirty="0"/>
          </a:p>
          <a:p>
            <a:pPr marL="0" indent="0">
              <a:buNone/>
            </a:pPr>
            <a:r>
              <a:rPr lang="en-US" sz="2400" dirty="0"/>
              <a:t>7. https://onlinelibrary.wiley.com/doi/abs/10.1002/smj.4250070304</a:t>
            </a:r>
          </a:p>
          <a:p>
            <a:pPr marL="0" indent="0">
              <a:buNone/>
            </a:pPr>
            <a:endParaRPr lang="en-US" dirty="0"/>
          </a:p>
        </p:txBody>
      </p:sp>
      <p:pic>
        <p:nvPicPr>
          <p:cNvPr id="6146" name="Picture 2" descr="Global web icon">
            <a:hlinkClick r:id="rId6"/>
            <a:extLst>
              <a:ext uri="{FF2B5EF4-FFF2-40B4-BE49-F238E27FC236}">
                <a16:creationId xmlns:a16="http://schemas.microsoft.com/office/drawing/2014/main" id="{FD093AAE-6B41-B93A-A0F8-EFF895692E5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2400" y="-571500"/>
            <a:ext cx="304800" cy="304800"/>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BDCD195A-416C-B96E-B62C-0E961CC807FF}"/>
              </a:ext>
            </a:extLst>
          </p:cNvPr>
          <p:cNvSpPr>
            <a:spLocks noGrp="1"/>
          </p:cNvSpPr>
          <p:nvPr>
            <p:ph type="sldNum" sz="quarter" idx="12"/>
          </p:nvPr>
        </p:nvSpPr>
        <p:spPr/>
        <p:txBody>
          <a:bodyPr/>
          <a:lstStyle/>
          <a:p>
            <a:fld id="{314C9D42-C640-42C6-B63B-85919C6859BA}" type="slidenum">
              <a:rPr lang="en-HK" smtClean="0"/>
              <a:t>13</a:t>
            </a:fld>
            <a:endParaRPr lang="en-HK"/>
          </a:p>
        </p:txBody>
      </p:sp>
    </p:spTree>
    <p:extLst>
      <p:ext uri="{BB962C8B-B14F-4D97-AF65-F5344CB8AC3E}">
        <p14:creationId xmlns:p14="http://schemas.microsoft.com/office/powerpoint/2010/main" val="12022423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pattFill prst="pct30">
          <a:fgClr>
            <a:srgbClr val="FFCCFF"/>
          </a:fgClr>
          <a:bgClr>
            <a:schemeClr val="bg1"/>
          </a:bgClr>
        </a:patt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9FAA7-30F0-58B7-C014-485561DE59E3}"/>
              </a:ext>
            </a:extLst>
          </p:cNvPr>
          <p:cNvSpPr>
            <a:spLocks noGrp="1"/>
          </p:cNvSpPr>
          <p:nvPr>
            <p:ph type="title"/>
          </p:nvPr>
        </p:nvSpPr>
        <p:spPr>
          <a:xfrm>
            <a:off x="838200" y="1951329"/>
            <a:ext cx="10515600" cy="1325563"/>
          </a:xfrm>
        </p:spPr>
        <p:txBody>
          <a:bodyPr/>
          <a:lstStyle/>
          <a:p>
            <a:pPr algn="ctr"/>
            <a:r>
              <a:rPr lang="en-HK" b="1" dirty="0"/>
              <a:t>Q &amp; A Session</a:t>
            </a:r>
          </a:p>
        </p:txBody>
      </p:sp>
      <p:sp>
        <p:nvSpPr>
          <p:cNvPr id="3" name="Slide Number Placeholder 2">
            <a:extLst>
              <a:ext uri="{FF2B5EF4-FFF2-40B4-BE49-F238E27FC236}">
                <a16:creationId xmlns:a16="http://schemas.microsoft.com/office/drawing/2014/main" id="{B8ED0306-ADD5-2073-274E-3C653FB497B3}"/>
              </a:ext>
            </a:extLst>
          </p:cNvPr>
          <p:cNvSpPr>
            <a:spLocks noGrp="1"/>
          </p:cNvSpPr>
          <p:nvPr>
            <p:ph type="sldNum" sz="quarter" idx="12"/>
          </p:nvPr>
        </p:nvSpPr>
        <p:spPr/>
        <p:txBody>
          <a:bodyPr/>
          <a:lstStyle/>
          <a:p>
            <a:fld id="{314C9D42-C640-42C6-B63B-85919C6859BA}" type="slidenum">
              <a:rPr lang="en-HK" smtClean="0"/>
              <a:t>14</a:t>
            </a:fld>
            <a:endParaRPr lang="en-HK"/>
          </a:p>
        </p:txBody>
      </p:sp>
    </p:spTree>
    <p:extLst>
      <p:ext uri="{BB962C8B-B14F-4D97-AF65-F5344CB8AC3E}">
        <p14:creationId xmlns:p14="http://schemas.microsoft.com/office/powerpoint/2010/main" val="35184975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515</TotalTime>
  <Words>566</Words>
  <Application>Microsoft Office PowerPoint</Application>
  <PresentationFormat>Widescreen</PresentationFormat>
  <Paragraphs>75</Paragraphs>
  <Slides>14</Slides>
  <Notes>4</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Angsana New</vt:lpstr>
      <vt:lpstr>Aptos Display</vt:lpstr>
      <vt:lpstr>Arial</vt:lpstr>
      <vt:lpstr>Bahnschrift</vt:lpstr>
      <vt:lpstr>Bradley Hand ITC</vt:lpstr>
      <vt:lpstr>Calibri</vt:lpstr>
      <vt:lpstr>Calibri Light</vt:lpstr>
      <vt:lpstr>Cambria</vt:lpstr>
      <vt:lpstr>Roboto</vt:lpstr>
      <vt:lpstr>Times New Roman</vt:lpstr>
      <vt:lpstr>Office Theme</vt:lpstr>
      <vt:lpstr>PowerPoint Presentation</vt:lpstr>
      <vt:lpstr>CHOW SANG SANG HOLDINGS INTERNATIONAL LIMITED 周生生集團國際有限公司 (Incorporated in Bermuda with limited liability) Stock Code: 116</vt:lpstr>
      <vt:lpstr>Table of Contents</vt:lpstr>
      <vt:lpstr>Introduction</vt:lpstr>
      <vt:lpstr>  </vt:lpstr>
      <vt:lpstr>History </vt:lpstr>
      <vt:lpstr>Financial Highlights</vt:lpstr>
      <vt:lpstr>Financial Highlights</vt:lpstr>
      <vt:lpstr>Sourced by: https://corp.chowsangsang.com/</vt:lpstr>
      <vt:lpstr>Environment Factors that Influence Change in Organisation</vt:lpstr>
      <vt:lpstr>Environment Factors that Influence Change in Organisation</vt:lpstr>
      <vt:lpstr>Recommendation of Remedial Change in Organisation</vt:lpstr>
      <vt:lpstr>References</vt:lpstr>
      <vt:lpstr>Q &amp; A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Aster Wu</dc:creator>
  <cp:lastModifiedBy>Aster Wu</cp:lastModifiedBy>
  <cp:revision>30</cp:revision>
  <dcterms:created xsi:type="dcterms:W3CDTF">2024-04-13T04:27:13Z</dcterms:created>
  <dcterms:modified xsi:type="dcterms:W3CDTF">2024-04-14T03:42:22Z</dcterms:modified>
</cp:coreProperties>
</file>