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16"/>
  </p:notesMasterIdLst>
  <p:handoutMasterIdLst>
    <p:handoutMasterId r:id="rId17"/>
  </p:handoutMasterIdLst>
  <p:sldIdLst>
    <p:sldId id="256" r:id="rId5"/>
    <p:sldId id="343" r:id="rId6"/>
    <p:sldId id="257" r:id="rId7"/>
    <p:sldId id="330" r:id="rId8"/>
    <p:sldId id="305" r:id="rId9"/>
    <p:sldId id="338" r:id="rId10"/>
    <p:sldId id="339" r:id="rId11"/>
    <p:sldId id="335" r:id="rId12"/>
    <p:sldId id="340" r:id="rId13"/>
    <p:sldId id="274" r:id="rId14"/>
    <p:sldId id="344" r:id="rId15"/>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16D44B-3E33-4E3D-842D-6834E50CDC8F}" v="43" dt="2026-02-25T21:40:17.5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3725" autoAdjust="0"/>
  </p:normalViewPr>
  <p:slideViewPr>
    <p:cSldViewPr snapToGrid="0">
      <p:cViewPr varScale="1">
        <p:scale>
          <a:sx n="52" d="100"/>
          <a:sy n="52" d="100"/>
        </p:scale>
        <p:origin x="1268" y="26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lle Tama" userId="cac32bf58b055e5b" providerId="LiveId" clId="{54ACE17A-0A5C-4D35-A0D0-8BAB87670BC3}"/>
    <pc:docChg chg="undo custSel addSld delSld modSld sldOrd">
      <pc:chgData name="Mille Tama" userId="cac32bf58b055e5b" providerId="LiveId" clId="{54ACE17A-0A5C-4D35-A0D0-8BAB87670BC3}" dt="2026-02-25T21:40:25.599" v="1710" actId="207"/>
      <pc:docMkLst>
        <pc:docMk/>
      </pc:docMkLst>
      <pc:sldChg chg="delSp modSp mod modTransition">
        <pc:chgData name="Mille Tama" userId="cac32bf58b055e5b" providerId="LiveId" clId="{54ACE17A-0A5C-4D35-A0D0-8BAB87670BC3}" dt="2026-02-25T21:22:50.590" v="1631" actId="255"/>
        <pc:sldMkLst>
          <pc:docMk/>
          <pc:sldMk cId="703580386" sldId="256"/>
        </pc:sldMkLst>
        <pc:spChg chg="mod">
          <ac:chgData name="Mille Tama" userId="cac32bf58b055e5b" providerId="LiveId" clId="{54ACE17A-0A5C-4D35-A0D0-8BAB87670BC3}" dt="2026-02-25T21:22:50.590" v="1631" actId="255"/>
          <ac:spMkLst>
            <pc:docMk/>
            <pc:sldMk cId="703580386" sldId="256"/>
            <ac:spMk id="4" creationId="{2E9A7C78-91FD-4B88-953D-5A4363761BD1}"/>
          </ac:spMkLst>
        </pc:spChg>
      </pc:sldChg>
      <pc:sldChg chg="modSp mod modTransition">
        <pc:chgData name="Mille Tama" userId="cac32bf58b055e5b" providerId="LiveId" clId="{54ACE17A-0A5C-4D35-A0D0-8BAB87670BC3}" dt="2026-02-25T21:07:34.871" v="1216" actId="207"/>
        <pc:sldMkLst>
          <pc:docMk/>
          <pc:sldMk cId="2262346778" sldId="257"/>
        </pc:sldMkLst>
        <pc:spChg chg="mod">
          <ac:chgData name="Mille Tama" userId="cac32bf58b055e5b" providerId="LiveId" clId="{54ACE17A-0A5C-4D35-A0D0-8BAB87670BC3}" dt="2026-02-25T21:07:34.871" v="1216" actId="207"/>
          <ac:spMkLst>
            <pc:docMk/>
            <pc:sldMk cId="2262346778" sldId="257"/>
            <ac:spMk id="2" creationId="{07957686-487A-4245-814E-58B1C25C675C}"/>
          </ac:spMkLst>
        </pc:spChg>
      </pc:sldChg>
      <pc:sldChg chg="addSp delSp modSp mod modTransition">
        <pc:chgData name="Mille Tama" userId="cac32bf58b055e5b" providerId="LiveId" clId="{54ACE17A-0A5C-4D35-A0D0-8BAB87670BC3}" dt="2026-02-25T21:26:37.201" v="1673" actId="115"/>
        <pc:sldMkLst>
          <pc:docMk/>
          <pc:sldMk cId="3276479877" sldId="274"/>
        </pc:sldMkLst>
        <pc:spChg chg="mod">
          <ac:chgData name="Mille Tama" userId="cac32bf58b055e5b" providerId="LiveId" clId="{54ACE17A-0A5C-4D35-A0D0-8BAB87670BC3}" dt="2026-02-15T21:42:49.301" v="1128" actId="20577"/>
          <ac:spMkLst>
            <pc:docMk/>
            <pc:sldMk cId="3276479877" sldId="274"/>
            <ac:spMk id="2" creationId="{F8A51886-AA43-422E-B193-F1F3DF7D8A4D}"/>
          </ac:spMkLst>
        </pc:spChg>
        <pc:spChg chg="add mod">
          <ac:chgData name="Mille Tama" userId="cac32bf58b055e5b" providerId="LiveId" clId="{54ACE17A-0A5C-4D35-A0D0-8BAB87670BC3}" dt="2026-02-15T21:42:36.037" v="1127" actId="255"/>
          <ac:spMkLst>
            <pc:docMk/>
            <pc:sldMk cId="3276479877" sldId="274"/>
            <ac:spMk id="8" creationId="{F9DA5F57-B877-052C-AC05-C7180CEE7A78}"/>
          </ac:spMkLst>
        </pc:spChg>
        <pc:spChg chg="add mod">
          <ac:chgData name="Mille Tama" userId="cac32bf58b055e5b" providerId="LiveId" clId="{54ACE17A-0A5C-4D35-A0D0-8BAB87670BC3}" dt="2026-02-25T21:26:37.201" v="1673" actId="115"/>
          <ac:spMkLst>
            <pc:docMk/>
            <pc:sldMk cId="3276479877" sldId="274"/>
            <ac:spMk id="11" creationId="{2A4134B8-43E5-CECB-EF3E-E9B300E0D929}"/>
          </ac:spMkLst>
        </pc:spChg>
      </pc:sldChg>
      <pc:sldChg chg="addSp delSp modSp mod modTransition modClrScheme chgLayout">
        <pc:chgData name="Mille Tama" userId="cac32bf58b055e5b" providerId="LiveId" clId="{54ACE17A-0A5C-4D35-A0D0-8BAB87670BC3}" dt="2026-02-25T21:40:25.599" v="1710" actId="207"/>
        <pc:sldMkLst>
          <pc:docMk/>
          <pc:sldMk cId="2693196608" sldId="305"/>
        </pc:sldMkLst>
        <pc:spChg chg="del mod">
          <ac:chgData name="Mille Tama" userId="cac32bf58b055e5b" providerId="LiveId" clId="{54ACE17A-0A5C-4D35-A0D0-8BAB87670BC3}" dt="2026-02-25T21:11:17.879" v="1219" actId="26606"/>
          <ac:spMkLst>
            <pc:docMk/>
            <pc:sldMk cId="2693196608" sldId="305"/>
            <ac:spMk id="3" creationId="{DD2A8BE8-DC21-47DE-B6F3-7DC95B43C52E}"/>
          </ac:spMkLst>
        </pc:spChg>
        <pc:spChg chg="add del mod">
          <ac:chgData name="Mille Tama" userId="cac32bf58b055e5b" providerId="LiveId" clId="{54ACE17A-0A5C-4D35-A0D0-8BAB87670BC3}" dt="2026-02-25T21:11:17.879" v="1219" actId="26606"/>
          <ac:spMkLst>
            <pc:docMk/>
            <pc:sldMk cId="2693196608" sldId="305"/>
            <ac:spMk id="4" creationId="{98920BD7-B166-F4D8-E014-CDAA5B28734F}"/>
          </ac:spMkLst>
        </pc:spChg>
        <pc:spChg chg="add mod">
          <ac:chgData name="Mille Tama" userId="cac32bf58b055e5b" providerId="LiveId" clId="{54ACE17A-0A5C-4D35-A0D0-8BAB87670BC3}" dt="2026-02-25T21:40:25.599" v="1710" actId="207"/>
          <ac:spMkLst>
            <pc:docMk/>
            <pc:sldMk cId="2693196608" sldId="305"/>
            <ac:spMk id="5" creationId="{84448608-F449-E9E3-F3AD-5630598A7EB3}"/>
          </ac:spMkLst>
        </pc:spChg>
        <pc:spChg chg="add del mod">
          <ac:chgData name="Mille Tama" userId="cac32bf58b055e5b" providerId="LiveId" clId="{54ACE17A-0A5C-4D35-A0D0-8BAB87670BC3}" dt="2026-02-25T21:38:24.886" v="1699" actId="21"/>
          <ac:spMkLst>
            <pc:docMk/>
            <pc:sldMk cId="2693196608" sldId="305"/>
            <ac:spMk id="6" creationId="{ABA34C5D-2359-89D2-FD9D-9EB969CA7836}"/>
          </ac:spMkLst>
        </pc:spChg>
        <pc:spChg chg="mod">
          <ac:chgData name="Mille Tama" userId="cac32bf58b055e5b" providerId="LiveId" clId="{54ACE17A-0A5C-4D35-A0D0-8BAB87670BC3}" dt="2026-02-25T21:24:29.169" v="1649" actId="113"/>
          <ac:spMkLst>
            <pc:docMk/>
            <pc:sldMk cId="2693196608" sldId="305"/>
            <ac:spMk id="14" creationId="{995AED88-3731-21E0-021C-3940C03717E2}"/>
          </ac:spMkLst>
        </pc:spChg>
        <pc:spChg chg="add del mod">
          <ac:chgData name="Mille Tama" userId="cac32bf58b055e5b" providerId="LiveId" clId="{54ACE17A-0A5C-4D35-A0D0-8BAB87670BC3}" dt="2026-02-25T21:11:31.640" v="1221" actId="21"/>
          <ac:spMkLst>
            <pc:docMk/>
            <pc:sldMk cId="2693196608" sldId="305"/>
            <ac:spMk id="20" creationId="{55897871-69F5-DC21-5416-830902D1DF0D}"/>
          </ac:spMkLst>
        </pc:spChg>
        <pc:spChg chg="add del mod">
          <ac:chgData name="Mille Tama" userId="cac32bf58b055e5b" providerId="LiveId" clId="{54ACE17A-0A5C-4D35-A0D0-8BAB87670BC3}" dt="2026-02-25T21:11:24.984" v="1220" actId="21"/>
          <ac:spMkLst>
            <pc:docMk/>
            <pc:sldMk cId="2693196608" sldId="305"/>
            <ac:spMk id="22" creationId="{B329236B-7185-F6CB-EC27-45270C2280DE}"/>
          </ac:spMkLst>
        </pc:spChg>
        <pc:spChg chg="add del mod">
          <ac:chgData name="Mille Tama" userId="cac32bf58b055e5b" providerId="LiveId" clId="{54ACE17A-0A5C-4D35-A0D0-8BAB87670BC3}" dt="2026-02-25T21:11:37.368" v="1222" actId="21"/>
          <ac:spMkLst>
            <pc:docMk/>
            <pc:sldMk cId="2693196608" sldId="305"/>
            <ac:spMk id="24" creationId="{FF0ED405-18A7-A47C-7226-A3158B345B35}"/>
          </ac:spMkLst>
        </pc:spChg>
        <pc:picChg chg="del">
          <ac:chgData name="Mille Tama" userId="cac32bf58b055e5b" providerId="LiveId" clId="{54ACE17A-0A5C-4D35-A0D0-8BAB87670BC3}" dt="2026-02-25T21:08:56.304" v="1218" actId="21"/>
          <ac:picMkLst>
            <pc:docMk/>
            <pc:sldMk cId="2693196608" sldId="305"/>
            <ac:picMk id="11" creationId="{E2BF3BC2-24EF-7A72-A4CF-F756677F6E22}"/>
          </ac:picMkLst>
        </pc:picChg>
        <pc:picChg chg="add">
          <ac:chgData name="Mille Tama" userId="cac32bf58b055e5b" providerId="LiveId" clId="{54ACE17A-0A5C-4D35-A0D0-8BAB87670BC3}" dt="2026-02-25T21:11:17.879" v="1219" actId="26606"/>
          <ac:picMkLst>
            <pc:docMk/>
            <pc:sldMk cId="2693196608" sldId="305"/>
            <ac:picMk id="16" creationId="{EBD2B6C3-9134-1EA0-4E07-8353ED822755}"/>
          </ac:picMkLst>
        </pc:picChg>
      </pc:sldChg>
      <pc:sldChg chg="addSp delSp modSp mod modTransition modClrScheme chgLayout">
        <pc:chgData name="Mille Tama" userId="cac32bf58b055e5b" providerId="LiveId" clId="{54ACE17A-0A5C-4D35-A0D0-8BAB87670BC3}" dt="2026-02-25T21:24:14.904" v="1647" actId="207"/>
        <pc:sldMkLst>
          <pc:docMk/>
          <pc:sldMk cId="1590342866" sldId="330"/>
        </pc:sldMkLst>
        <pc:spChg chg="mod">
          <ac:chgData name="Mille Tama" userId="cac32bf58b055e5b" providerId="LiveId" clId="{54ACE17A-0A5C-4D35-A0D0-8BAB87670BC3}" dt="2026-02-25T21:24:14.904" v="1647" actId="207"/>
          <ac:spMkLst>
            <pc:docMk/>
            <pc:sldMk cId="1590342866" sldId="330"/>
            <ac:spMk id="2" creationId="{BFB49352-2AB0-4ADD-96B9-AB0FAECB557C}"/>
          </ac:spMkLst>
        </pc:spChg>
        <pc:spChg chg="mod ord">
          <ac:chgData name="Mille Tama" userId="cac32bf58b055e5b" providerId="LiveId" clId="{54ACE17A-0A5C-4D35-A0D0-8BAB87670BC3}" dt="2026-02-25T21:23:52.231" v="1641" actId="207"/>
          <ac:spMkLst>
            <pc:docMk/>
            <pc:sldMk cId="1590342866" sldId="330"/>
            <ac:spMk id="3" creationId="{2F49AA98-AED4-4FAD-999C-98B64BB9DF71}"/>
          </ac:spMkLst>
        </pc:spChg>
        <pc:spChg chg="add del mod">
          <ac:chgData name="Mille Tama" userId="cac32bf58b055e5b" providerId="LiveId" clId="{54ACE17A-0A5C-4D35-A0D0-8BAB87670BC3}" dt="2026-02-25T21:17:23.655" v="1519" actId="21"/>
          <ac:spMkLst>
            <pc:docMk/>
            <pc:sldMk cId="1590342866" sldId="330"/>
            <ac:spMk id="19" creationId="{26937216-A44C-BD1B-1FE9-1A6B2FB3A59B}"/>
          </ac:spMkLst>
        </pc:spChg>
        <pc:spChg chg="add del mod">
          <ac:chgData name="Mille Tama" userId="cac32bf58b055e5b" providerId="LiveId" clId="{54ACE17A-0A5C-4D35-A0D0-8BAB87670BC3}" dt="2026-02-25T21:17:16.723" v="1518" actId="21"/>
          <ac:spMkLst>
            <pc:docMk/>
            <pc:sldMk cId="1590342866" sldId="330"/>
            <ac:spMk id="21" creationId="{C2D212B4-8694-371F-91FB-F05BB69D5AA5}"/>
          </ac:spMkLst>
        </pc:spChg>
        <pc:spChg chg="add del mod">
          <ac:chgData name="Mille Tama" userId="cac32bf58b055e5b" providerId="LiveId" clId="{54ACE17A-0A5C-4D35-A0D0-8BAB87670BC3}" dt="2026-02-25T21:17:32.671" v="1520" actId="21"/>
          <ac:spMkLst>
            <pc:docMk/>
            <pc:sldMk cId="1590342866" sldId="330"/>
            <ac:spMk id="23" creationId="{1261BDFE-3A3B-4172-9A2A-F84B50F41956}"/>
          </ac:spMkLst>
        </pc:spChg>
        <pc:picChg chg="mod">
          <ac:chgData name="Mille Tama" userId="cac32bf58b055e5b" providerId="LiveId" clId="{54ACE17A-0A5C-4D35-A0D0-8BAB87670BC3}" dt="2026-02-25T21:23:38.187" v="1638" actId="1076"/>
          <ac:picMkLst>
            <pc:docMk/>
            <pc:sldMk cId="1590342866" sldId="330"/>
            <ac:picMk id="14" creationId="{AE71B858-7045-B277-6FD9-3A1F82366261}"/>
          </ac:picMkLst>
        </pc:picChg>
      </pc:sldChg>
      <pc:sldChg chg="addSp delSp modSp mod modTransition modClrScheme chgLayout">
        <pc:chgData name="Mille Tama" userId="cac32bf58b055e5b" providerId="LiveId" clId="{54ACE17A-0A5C-4D35-A0D0-8BAB87670BC3}" dt="2026-02-15T21:49:47.025" v="1208"/>
        <pc:sldMkLst>
          <pc:docMk/>
          <pc:sldMk cId="3800068970" sldId="335"/>
        </pc:sldMkLst>
        <pc:spChg chg="mod ord">
          <ac:chgData name="Mille Tama" userId="cac32bf58b055e5b" providerId="LiveId" clId="{54ACE17A-0A5C-4D35-A0D0-8BAB87670BC3}" dt="2026-02-15T21:10:23.057" v="408" actId="27636"/>
          <ac:spMkLst>
            <pc:docMk/>
            <pc:sldMk cId="3800068970" sldId="335"/>
            <ac:spMk id="4" creationId="{D60D0082-0478-4749-89B1-BE87392F40F2}"/>
          </ac:spMkLst>
        </pc:spChg>
        <pc:spChg chg="add mod">
          <ac:chgData name="Mille Tama" userId="cac32bf58b055e5b" providerId="LiveId" clId="{54ACE17A-0A5C-4D35-A0D0-8BAB87670BC3}" dt="2026-02-15T21:09:43.292" v="402" actId="26606"/>
          <ac:spMkLst>
            <pc:docMk/>
            <pc:sldMk cId="3800068970" sldId="335"/>
            <ac:spMk id="25" creationId="{C6A2ECE7-327B-A832-15D5-1A1CA131AB8A}"/>
          </ac:spMkLst>
        </pc:spChg>
        <pc:picChg chg="add mod ord">
          <ac:chgData name="Mille Tama" userId="cac32bf58b055e5b" providerId="LiveId" clId="{54ACE17A-0A5C-4D35-A0D0-8BAB87670BC3}" dt="2026-02-15T21:09:55.886" v="403" actId="1076"/>
          <ac:picMkLst>
            <pc:docMk/>
            <pc:sldMk cId="3800068970" sldId="335"/>
            <ac:picMk id="5" creationId="{8A078C72-E26D-CAFD-9F9C-05EC32659D9D}"/>
          </ac:picMkLst>
        </pc:picChg>
      </pc:sldChg>
      <pc:sldChg chg="modSp mod modTransition">
        <pc:chgData name="Mille Tama" userId="cac32bf58b055e5b" providerId="LiveId" clId="{54ACE17A-0A5C-4D35-A0D0-8BAB87670BC3}" dt="2026-02-25T21:35:59.907" v="1681" actId="27636"/>
        <pc:sldMkLst>
          <pc:docMk/>
          <pc:sldMk cId="33020697" sldId="338"/>
        </pc:sldMkLst>
        <pc:spChg chg="mod">
          <ac:chgData name="Mille Tama" userId="cac32bf58b055e5b" providerId="LiveId" clId="{54ACE17A-0A5C-4D35-A0D0-8BAB87670BC3}" dt="2026-02-25T21:35:59.907" v="1681" actId="27636"/>
          <ac:spMkLst>
            <pc:docMk/>
            <pc:sldMk cId="33020697" sldId="338"/>
            <ac:spMk id="2" creationId="{97A43182-22EB-43CF-838B-D35955098B4F}"/>
          </ac:spMkLst>
        </pc:spChg>
        <pc:spChg chg="mod">
          <ac:chgData name="Mille Tama" userId="cac32bf58b055e5b" providerId="LiveId" clId="{54ACE17A-0A5C-4D35-A0D0-8BAB87670BC3}" dt="2026-02-25T21:25:06.447" v="1658" actId="27636"/>
          <ac:spMkLst>
            <pc:docMk/>
            <pc:sldMk cId="33020697" sldId="338"/>
            <ac:spMk id="32" creationId="{A6175C32-4158-C5F6-B918-E3F92F2CF2AE}"/>
          </ac:spMkLst>
        </pc:spChg>
        <pc:picChg chg="mod">
          <ac:chgData name="Mille Tama" userId="cac32bf58b055e5b" providerId="LiveId" clId="{54ACE17A-0A5C-4D35-A0D0-8BAB87670BC3}" dt="2026-02-25T21:26:02.770" v="1669" actId="1076"/>
          <ac:picMkLst>
            <pc:docMk/>
            <pc:sldMk cId="33020697" sldId="338"/>
            <ac:picMk id="10" creationId="{016E3E62-515B-C76A-E23F-B65F0E1F84AA}"/>
          </ac:picMkLst>
        </pc:picChg>
      </pc:sldChg>
      <pc:sldChg chg="addSp delSp modSp mod modTransition modClrScheme chgLayout">
        <pc:chgData name="Mille Tama" userId="cac32bf58b055e5b" providerId="LiveId" clId="{54ACE17A-0A5C-4D35-A0D0-8BAB87670BC3}" dt="2026-02-15T21:49:38.398" v="1207"/>
        <pc:sldMkLst>
          <pc:docMk/>
          <pc:sldMk cId="2262191475" sldId="339"/>
        </pc:sldMkLst>
        <pc:spChg chg="mod">
          <ac:chgData name="Mille Tama" userId="cac32bf58b055e5b" providerId="LiveId" clId="{54ACE17A-0A5C-4D35-A0D0-8BAB87670BC3}" dt="2026-02-15T21:24:04.369" v="1009" actId="26606"/>
          <ac:spMkLst>
            <pc:docMk/>
            <pc:sldMk cId="2262191475" sldId="339"/>
            <ac:spMk id="2" creationId="{CE5D5648-EC4F-4D61-9453-4E038C0332BD}"/>
          </ac:spMkLst>
        </pc:spChg>
        <pc:spChg chg="add mod">
          <ac:chgData name="Mille Tama" userId="cac32bf58b055e5b" providerId="LiveId" clId="{54ACE17A-0A5C-4D35-A0D0-8BAB87670BC3}" dt="2026-02-15T21:24:04.369" v="1009" actId="26606"/>
          <ac:spMkLst>
            <pc:docMk/>
            <pc:sldMk cId="2262191475" sldId="339"/>
            <ac:spMk id="26" creationId="{321BD42F-5992-43F1-E2A0-C6B66E701C86}"/>
          </ac:spMkLst>
        </pc:spChg>
      </pc:sldChg>
      <pc:sldChg chg="addSp delSp modSp add del mod ord modTransition">
        <pc:chgData name="Mille Tama" userId="cac32bf58b055e5b" providerId="LiveId" clId="{54ACE17A-0A5C-4D35-A0D0-8BAB87670BC3}" dt="2026-02-15T21:50:15.956" v="1210"/>
        <pc:sldMkLst>
          <pc:docMk/>
          <pc:sldMk cId="867604313" sldId="340"/>
        </pc:sldMkLst>
        <pc:spChg chg="mod">
          <ac:chgData name="Mille Tama" userId="cac32bf58b055e5b" providerId="LiveId" clId="{54ACE17A-0A5C-4D35-A0D0-8BAB87670BC3}" dt="2026-02-15T21:11:02.958" v="430" actId="20577"/>
          <ac:spMkLst>
            <pc:docMk/>
            <pc:sldMk cId="867604313" sldId="340"/>
            <ac:spMk id="2" creationId="{39B191B0-6EB1-465F-8485-17B0C7B5E4D2}"/>
          </ac:spMkLst>
        </pc:spChg>
        <pc:spChg chg="add mod">
          <ac:chgData name="Mille Tama" userId="cac32bf58b055e5b" providerId="LiveId" clId="{54ACE17A-0A5C-4D35-A0D0-8BAB87670BC3}" dt="2026-02-15T21:45:26.358" v="1175" actId="20577"/>
          <ac:spMkLst>
            <pc:docMk/>
            <pc:sldMk cId="867604313" sldId="340"/>
            <ac:spMk id="42" creationId="{B2E15633-F0E7-5296-A7BA-0BC31BFDE09E}"/>
          </ac:spMkLst>
        </pc:spChg>
      </pc:sldChg>
      <pc:sldChg chg="addSp delSp modSp mod modTransition modClrScheme chgLayout">
        <pc:chgData name="Mille Tama" userId="cac32bf58b055e5b" providerId="LiveId" clId="{54ACE17A-0A5C-4D35-A0D0-8BAB87670BC3}" dt="2026-02-25T21:23:13.953" v="1635" actId="27636"/>
        <pc:sldMkLst>
          <pc:docMk/>
          <pc:sldMk cId="1708960696" sldId="343"/>
        </pc:sldMkLst>
        <pc:spChg chg="mod">
          <ac:chgData name="Mille Tama" userId="cac32bf58b055e5b" providerId="LiveId" clId="{54ACE17A-0A5C-4D35-A0D0-8BAB87670BC3}" dt="2026-02-25T21:17:57.695" v="1524" actId="1076"/>
          <ac:spMkLst>
            <pc:docMk/>
            <pc:sldMk cId="1708960696" sldId="343"/>
            <ac:spMk id="2" creationId="{731F7DAF-1C5D-0DBD-121B-D10924EDA2FD}"/>
          </ac:spMkLst>
        </pc:spChg>
        <pc:spChg chg="mod ord">
          <ac:chgData name="Mille Tama" userId="cac32bf58b055e5b" providerId="LiveId" clId="{54ACE17A-0A5C-4D35-A0D0-8BAB87670BC3}" dt="2026-02-25T21:23:13.953" v="1635" actId="27636"/>
          <ac:spMkLst>
            <pc:docMk/>
            <pc:sldMk cId="1708960696" sldId="343"/>
            <ac:spMk id="3" creationId="{8DA13F08-7659-83C4-39EF-15AED7B0FED5}"/>
          </ac:spMkLst>
        </pc:spChg>
        <pc:spChg chg="mod ord modVis">
          <ac:chgData name="Mille Tama" userId="cac32bf58b055e5b" providerId="LiveId" clId="{54ACE17A-0A5C-4D35-A0D0-8BAB87670BC3}" dt="2026-02-15T21:46:38.279" v="1180" actId="26606"/>
          <ac:spMkLst>
            <pc:docMk/>
            <pc:sldMk cId="1708960696" sldId="343"/>
            <ac:spMk id="17" creationId="{6DE73131-A1F2-9D97-CD87-45DED7869695}"/>
          </ac:spMkLst>
        </pc:spChg>
        <pc:spChg chg="add del mod ord modVis">
          <ac:chgData name="Mille Tama" userId="cac32bf58b055e5b" providerId="LiveId" clId="{54ACE17A-0A5C-4D35-A0D0-8BAB87670BC3}" dt="2026-02-15T21:47:08.085" v="1184" actId="21"/>
          <ac:spMkLst>
            <pc:docMk/>
            <pc:sldMk cId="1708960696" sldId="343"/>
            <ac:spMk id="22" creationId="{59C3623F-9464-E01A-8164-5EB4914433FE}"/>
          </ac:spMkLst>
        </pc:spChg>
        <pc:spChg chg="add del mod ord">
          <ac:chgData name="Mille Tama" userId="cac32bf58b055e5b" providerId="LiveId" clId="{54ACE17A-0A5C-4D35-A0D0-8BAB87670BC3}" dt="2026-02-15T21:47:08.943" v="1185" actId="21"/>
          <ac:spMkLst>
            <pc:docMk/>
            <pc:sldMk cId="1708960696" sldId="343"/>
            <ac:spMk id="27" creationId="{7FF67712-BE13-FB40-C6CD-A81BD031748B}"/>
          </ac:spMkLst>
        </pc:spChg>
        <pc:picChg chg="mod">
          <ac:chgData name="Mille Tama" userId="cac32bf58b055e5b" providerId="LiveId" clId="{54ACE17A-0A5C-4D35-A0D0-8BAB87670BC3}" dt="2026-02-15T21:46:38.279" v="1180" actId="26606"/>
          <ac:picMkLst>
            <pc:docMk/>
            <pc:sldMk cId="1708960696" sldId="343"/>
            <ac:picMk id="6" creationId="{596DCDA8-C297-3DF7-633E-A11393587520}"/>
          </ac:picMkLst>
        </pc:picChg>
        <pc:picChg chg="mod">
          <ac:chgData name="Mille Tama" userId="cac32bf58b055e5b" providerId="LiveId" clId="{54ACE17A-0A5C-4D35-A0D0-8BAB87670BC3}" dt="2026-02-15T21:46:38.279" v="1180" actId="26606"/>
          <ac:picMkLst>
            <pc:docMk/>
            <pc:sldMk cId="1708960696" sldId="343"/>
            <ac:picMk id="10" creationId="{540A0E22-2AD6-E30D-408A-E994ED317D76}"/>
          </ac:picMkLst>
        </pc:picChg>
      </pc:sldChg>
      <pc:sldChg chg="addSp delSp modSp new mod modTransition modClrScheme chgLayout">
        <pc:chgData name="Mille Tama" userId="cac32bf58b055e5b" providerId="LiveId" clId="{54ACE17A-0A5C-4D35-A0D0-8BAB87670BC3}" dt="2026-02-25T21:27:14.320" v="1676" actId="21"/>
        <pc:sldMkLst>
          <pc:docMk/>
          <pc:sldMk cId="3703404396" sldId="344"/>
        </pc:sldMkLst>
        <pc:spChg chg="mod">
          <ac:chgData name="Mille Tama" userId="cac32bf58b055e5b" providerId="LiveId" clId="{54ACE17A-0A5C-4D35-A0D0-8BAB87670BC3}" dt="2026-02-15T21:44:13.880" v="1172" actId="26606"/>
          <ac:spMkLst>
            <pc:docMk/>
            <pc:sldMk cId="3703404396" sldId="344"/>
            <ac:spMk id="2" creationId="{C3EDB4B9-2EDB-1C72-7624-9A878FFC5EE9}"/>
          </ac:spMkLst>
        </pc:spChg>
        <pc:spChg chg="del mod">
          <ac:chgData name="Mille Tama" userId="cac32bf58b055e5b" providerId="LiveId" clId="{54ACE17A-0A5C-4D35-A0D0-8BAB87670BC3}" dt="2026-02-25T21:27:03.539" v="1674" actId="21"/>
          <ac:spMkLst>
            <pc:docMk/>
            <pc:sldMk cId="3703404396" sldId="344"/>
            <ac:spMk id="4" creationId="{0A5DC75D-283B-95CC-D657-6585CE6E7639}"/>
          </ac:spMkLst>
        </pc:spChg>
        <pc:spChg chg="del mod">
          <ac:chgData name="Mille Tama" userId="cac32bf58b055e5b" providerId="LiveId" clId="{54ACE17A-0A5C-4D35-A0D0-8BAB87670BC3}" dt="2026-02-25T21:27:08.960" v="1675" actId="21"/>
          <ac:spMkLst>
            <pc:docMk/>
            <pc:sldMk cId="3703404396" sldId="344"/>
            <ac:spMk id="5" creationId="{A45FA14F-46A7-993E-EBAE-A786967D86C6}"/>
          </ac:spMkLst>
        </pc:spChg>
        <pc:spChg chg="del mod">
          <ac:chgData name="Mille Tama" userId="cac32bf58b055e5b" providerId="LiveId" clId="{54ACE17A-0A5C-4D35-A0D0-8BAB87670BC3}" dt="2026-02-25T21:27:14.320" v="1676" actId="21"/>
          <ac:spMkLst>
            <pc:docMk/>
            <pc:sldMk cId="3703404396" sldId="344"/>
            <ac:spMk id="6" creationId="{EFCEEB4B-BC81-1C66-8B8D-7B96B64862E8}"/>
          </ac:spMkLst>
        </pc:spChg>
        <pc:graphicFrameChg chg="add">
          <ac:chgData name="Mille Tama" userId="cac32bf58b055e5b" providerId="LiveId" clId="{54ACE17A-0A5C-4D35-A0D0-8BAB87670BC3}" dt="2026-02-15T21:44:13.880" v="1172" actId="26606"/>
          <ac:graphicFrameMkLst>
            <pc:docMk/>
            <pc:sldMk cId="3703404396" sldId="344"/>
            <ac:graphicFrameMk id="14" creationId="{B0251C57-88C7-DA5B-5471-9EC8BA72B1FB}"/>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465F86-778D-4684-9E85-DF8FF20AF5B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C691A43-5D75-40FF-A8F5-896AC7C76513}">
      <dgm:prSet/>
      <dgm:spPr/>
      <dgm:t>
        <a:bodyPr/>
        <a:lstStyle/>
        <a:p>
          <a:r>
            <a:rPr lang="en-GB"/>
            <a:t>AI Statement </a:t>
          </a:r>
          <a:endParaRPr lang="en-US"/>
        </a:p>
      </dgm:t>
    </dgm:pt>
    <dgm:pt modelId="{897BBC89-0F8A-44CC-8601-A56C28301ED8}" type="parTrans" cxnId="{C81664C5-4B97-47AC-ACC6-2C4B9D9EEC24}">
      <dgm:prSet/>
      <dgm:spPr/>
      <dgm:t>
        <a:bodyPr/>
        <a:lstStyle/>
        <a:p>
          <a:endParaRPr lang="en-US"/>
        </a:p>
      </dgm:t>
    </dgm:pt>
    <dgm:pt modelId="{B1631027-D8B6-4D75-A1BD-49E634AC3B70}" type="sibTrans" cxnId="{C81664C5-4B97-47AC-ACC6-2C4B9D9EEC24}">
      <dgm:prSet/>
      <dgm:spPr/>
      <dgm:t>
        <a:bodyPr/>
        <a:lstStyle/>
        <a:p>
          <a:endParaRPr lang="en-US"/>
        </a:p>
      </dgm:t>
    </dgm:pt>
    <dgm:pt modelId="{F0D7A5C5-5AE2-48C6-9A0F-95F346BD89E4}">
      <dgm:prSet/>
      <dgm:spPr/>
      <dgm:t>
        <a:bodyPr/>
        <a:lstStyle/>
        <a:p>
          <a:r>
            <a:rPr lang="en-GB"/>
            <a:t>I confirm that I have not presented any AI generated text as my own work. I confirm I have copies of my drafts, notes and other resources I used before, and provide in evidence.</a:t>
          </a:r>
          <a:endParaRPr lang="en-US"/>
        </a:p>
      </dgm:t>
    </dgm:pt>
    <dgm:pt modelId="{2C5362F0-7EF3-481D-84E2-9D65EA811EC7}" type="parTrans" cxnId="{94D6FE56-DB37-410D-BD40-B9F5D1D52FD2}">
      <dgm:prSet/>
      <dgm:spPr/>
      <dgm:t>
        <a:bodyPr/>
        <a:lstStyle/>
        <a:p>
          <a:endParaRPr lang="en-US"/>
        </a:p>
      </dgm:t>
    </dgm:pt>
    <dgm:pt modelId="{15E088B4-42C2-4C35-806D-3AF0D097991C}" type="sibTrans" cxnId="{94D6FE56-DB37-410D-BD40-B9F5D1D52FD2}">
      <dgm:prSet/>
      <dgm:spPr/>
      <dgm:t>
        <a:bodyPr/>
        <a:lstStyle/>
        <a:p>
          <a:endParaRPr lang="en-US"/>
        </a:p>
      </dgm:t>
    </dgm:pt>
    <dgm:pt modelId="{56CFCE8C-D65E-4901-8A69-2CD1C51F4F51}" type="pres">
      <dgm:prSet presAssocID="{C2465F86-778D-4684-9E85-DF8FF20AF5B3}" presName="root" presStyleCnt="0">
        <dgm:presLayoutVars>
          <dgm:dir/>
          <dgm:resizeHandles val="exact"/>
        </dgm:presLayoutVars>
      </dgm:prSet>
      <dgm:spPr/>
    </dgm:pt>
    <dgm:pt modelId="{C63A9D34-D29F-42F0-AAB3-9350D3FE6D5A}" type="pres">
      <dgm:prSet presAssocID="{7C691A43-5D75-40FF-A8F5-896AC7C76513}" presName="compNode" presStyleCnt="0"/>
      <dgm:spPr/>
    </dgm:pt>
    <dgm:pt modelId="{3B9D557B-0541-451E-871A-C1F246517809}" type="pres">
      <dgm:prSet presAssocID="{7C691A43-5D75-40FF-A8F5-896AC7C76513}" presName="bgRect" presStyleLbl="bgShp" presStyleIdx="0" presStyleCnt="2"/>
      <dgm:spPr/>
    </dgm:pt>
    <dgm:pt modelId="{265CFED3-87DD-4F15-80CA-6AD954268CA8}" type="pres">
      <dgm:prSet presAssocID="{7C691A43-5D75-40FF-A8F5-896AC7C7651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5F6D66F-875E-4B0A-8B0A-5C01C2853D97}" type="pres">
      <dgm:prSet presAssocID="{7C691A43-5D75-40FF-A8F5-896AC7C76513}" presName="spaceRect" presStyleCnt="0"/>
      <dgm:spPr/>
    </dgm:pt>
    <dgm:pt modelId="{9C46BDDE-0FFD-400B-BF4C-AF774A40CD81}" type="pres">
      <dgm:prSet presAssocID="{7C691A43-5D75-40FF-A8F5-896AC7C76513}" presName="parTx" presStyleLbl="revTx" presStyleIdx="0" presStyleCnt="2">
        <dgm:presLayoutVars>
          <dgm:chMax val="0"/>
          <dgm:chPref val="0"/>
        </dgm:presLayoutVars>
      </dgm:prSet>
      <dgm:spPr/>
    </dgm:pt>
    <dgm:pt modelId="{B302A8C9-E27D-48F0-BE1E-941B9F1CBAA0}" type="pres">
      <dgm:prSet presAssocID="{B1631027-D8B6-4D75-A1BD-49E634AC3B70}" presName="sibTrans" presStyleCnt="0"/>
      <dgm:spPr/>
    </dgm:pt>
    <dgm:pt modelId="{51FA7F90-3665-4048-968F-7BFF8577AE40}" type="pres">
      <dgm:prSet presAssocID="{F0D7A5C5-5AE2-48C6-9A0F-95F346BD89E4}" presName="compNode" presStyleCnt="0"/>
      <dgm:spPr/>
    </dgm:pt>
    <dgm:pt modelId="{DE410C64-2CAA-444D-A957-650B5158C706}" type="pres">
      <dgm:prSet presAssocID="{F0D7A5C5-5AE2-48C6-9A0F-95F346BD89E4}" presName="bgRect" presStyleLbl="bgShp" presStyleIdx="1" presStyleCnt="2"/>
      <dgm:spPr/>
    </dgm:pt>
    <dgm:pt modelId="{05DE1062-DA2D-4DE3-88CC-A49E8507D73E}" type="pres">
      <dgm:prSet presAssocID="{F0D7A5C5-5AE2-48C6-9A0F-95F346BD89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73E6B044-1093-4B1D-B44D-1969F5A85BCE}" type="pres">
      <dgm:prSet presAssocID="{F0D7A5C5-5AE2-48C6-9A0F-95F346BD89E4}" presName="spaceRect" presStyleCnt="0"/>
      <dgm:spPr/>
    </dgm:pt>
    <dgm:pt modelId="{97888051-3EB8-4D29-B294-78503F08FE09}" type="pres">
      <dgm:prSet presAssocID="{F0D7A5C5-5AE2-48C6-9A0F-95F346BD89E4}" presName="parTx" presStyleLbl="revTx" presStyleIdx="1" presStyleCnt="2">
        <dgm:presLayoutVars>
          <dgm:chMax val="0"/>
          <dgm:chPref val="0"/>
        </dgm:presLayoutVars>
      </dgm:prSet>
      <dgm:spPr/>
    </dgm:pt>
  </dgm:ptLst>
  <dgm:cxnLst>
    <dgm:cxn modelId="{7411562C-485E-47C9-98B0-602D771D63FB}" type="presOf" srcId="{C2465F86-778D-4684-9E85-DF8FF20AF5B3}" destId="{56CFCE8C-D65E-4901-8A69-2CD1C51F4F51}" srcOrd="0" destOrd="0" presId="urn:microsoft.com/office/officeart/2018/2/layout/IconVerticalSolidList"/>
    <dgm:cxn modelId="{648D3449-4166-4142-96EC-6F4E417A1097}" type="presOf" srcId="{F0D7A5C5-5AE2-48C6-9A0F-95F346BD89E4}" destId="{97888051-3EB8-4D29-B294-78503F08FE09}" srcOrd="0" destOrd="0" presId="urn:microsoft.com/office/officeart/2018/2/layout/IconVerticalSolidList"/>
    <dgm:cxn modelId="{94D6FE56-DB37-410D-BD40-B9F5D1D52FD2}" srcId="{C2465F86-778D-4684-9E85-DF8FF20AF5B3}" destId="{F0D7A5C5-5AE2-48C6-9A0F-95F346BD89E4}" srcOrd="1" destOrd="0" parTransId="{2C5362F0-7EF3-481D-84E2-9D65EA811EC7}" sibTransId="{15E088B4-42C2-4C35-806D-3AF0D097991C}"/>
    <dgm:cxn modelId="{C81664C5-4B97-47AC-ACC6-2C4B9D9EEC24}" srcId="{C2465F86-778D-4684-9E85-DF8FF20AF5B3}" destId="{7C691A43-5D75-40FF-A8F5-896AC7C76513}" srcOrd="0" destOrd="0" parTransId="{897BBC89-0F8A-44CC-8601-A56C28301ED8}" sibTransId="{B1631027-D8B6-4D75-A1BD-49E634AC3B70}"/>
    <dgm:cxn modelId="{0C06F7F8-A2E9-4D55-B13A-526551BC90FB}" type="presOf" srcId="{7C691A43-5D75-40FF-A8F5-896AC7C76513}" destId="{9C46BDDE-0FFD-400B-BF4C-AF774A40CD81}" srcOrd="0" destOrd="0" presId="urn:microsoft.com/office/officeart/2018/2/layout/IconVerticalSolidList"/>
    <dgm:cxn modelId="{A11B65A3-E657-45C9-A7DA-D2E5803635E3}" type="presParOf" srcId="{56CFCE8C-D65E-4901-8A69-2CD1C51F4F51}" destId="{C63A9D34-D29F-42F0-AAB3-9350D3FE6D5A}" srcOrd="0" destOrd="0" presId="urn:microsoft.com/office/officeart/2018/2/layout/IconVerticalSolidList"/>
    <dgm:cxn modelId="{480CBFD4-C81C-434C-BECE-34FBBDFECD55}" type="presParOf" srcId="{C63A9D34-D29F-42F0-AAB3-9350D3FE6D5A}" destId="{3B9D557B-0541-451E-871A-C1F246517809}" srcOrd="0" destOrd="0" presId="urn:microsoft.com/office/officeart/2018/2/layout/IconVerticalSolidList"/>
    <dgm:cxn modelId="{FDA9CFCE-49C0-4B59-B5CF-AEA62A56FEBC}" type="presParOf" srcId="{C63A9D34-D29F-42F0-AAB3-9350D3FE6D5A}" destId="{265CFED3-87DD-4F15-80CA-6AD954268CA8}" srcOrd="1" destOrd="0" presId="urn:microsoft.com/office/officeart/2018/2/layout/IconVerticalSolidList"/>
    <dgm:cxn modelId="{5B96072F-B4B2-4640-A3BB-ACF221F6BD23}" type="presParOf" srcId="{C63A9D34-D29F-42F0-AAB3-9350D3FE6D5A}" destId="{15F6D66F-875E-4B0A-8B0A-5C01C2853D97}" srcOrd="2" destOrd="0" presId="urn:microsoft.com/office/officeart/2018/2/layout/IconVerticalSolidList"/>
    <dgm:cxn modelId="{361F8CFA-77E0-47C7-809B-D22D755653D5}" type="presParOf" srcId="{C63A9D34-D29F-42F0-AAB3-9350D3FE6D5A}" destId="{9C46BDDE-0FFD-400B-BF4C-AF774A40CD81}" srcOrd="3" destOrd="0" presId="urn:microsoft.com/office/officeart/2018/2/layout/IconVerticalSolidList"/>
    <dgm:cxn modelId="{D5F7CE3E-29AE-49BE-BA13-35EBAEF8A851}" type="presParOf" srcId="{56CFCE8C-D65E-4901-8A69-2CD1C51F4F51}" destId="{B302A8C9-E27D-48F0-BE1E-941B9F1CBAA0}" srcOrd="1" destOrd="0" presId="urn:microsoft.com/office/officeart/2018/2/layout/IconVerticalSolidList"/>
    <dgm:cxn modelId="{F7BFD1D3-1324-4C2F-99FA-2E82A3857F3F}" type="presParOf" srcId="{56CFCE8C-D65E-4901-8A69-2CD1C51F4F51}" destId="{51FA7F90-3665-4048-968F-7BFF8577AE40}" srcOrd="2" destOrd="0" presId="urn:microsoft.com/office/officeart/2018/2/layout/IconVerticalSolidList"/>
    <dgm:cxn modelId="{901D40AA-26A2-4BF1-8834-34B170A8E0CD}" type="presParOf" srcId="{51FA7F90-3665-4048-968F-7BFF8577AE40}" destId="{DE410C64-2CAA-444D-A957-650B5158C706}" srcOrd="0" destOrd="0" presId="urn:microsoft.com/office/officeart/2018/2/layout/IconVerticalSolidList"/>
    <dgm:cxn modelId="{FB792596-6A65-4771-B5B7-6A1D09D18C41}" type="presParOf" srcId="{51FA7F90-3665-4048-968F-7BFF8577AE40}" destId="{05DE1062-DA2D-4DE3-88CC-A49E8507D73E}" srcOrd="1" destOrd="0" presId="urn:microsoft.com/office/officeart/2018/2/layout/IconVerticalSolidList"/>
    <dgm:cxn modelId="{4A8D75DD-D191-4631-96DE-7A02EE81E876}" type="presParOf" srcId="{51FA7F90-3665-4048-968F-7BFF8577AE40}" destId="{73E6B044-1093-4B1D-B44D-1969F5A85BCE}" srcOrd="2" destOrd="0" presId="urn:microsoft.com/office/officeart/2018/2/layout/IconVerticalSolidList"/>
    <dgm:cxn modelId="{9A52FF8D-EE2B-4EF8-BF6A-59F5B4C95038}" type="presParOf" srcId="{51FA7F90-3665-4048-968F-7BFF8577AE40}" destId="{97888051-3EB8-4D29-B294-78503F08FE0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D557B-0541-451E-871A-C1F246517809}">
      <dsp:nvSpPr>
        <dsp:cNvPr id="0" name=""/>
        <dsp:cNvSpPr/>
      </dsp:nvSpPr>
      <dsp:spPr>
        <a:xfrm>
          <a:off x="0" y="649724"/>
          <a:ext cx="10515600" cy="119949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CFED3-87DD-4F15-80CA-6AD954268CA8}">
      <dsp:nvSpPr>
        <dsp:cNvPr id="0" name=""/>
        <dsp:cNvSpPr/>
      </dsp:nvSpPr>
      <dsp:spPr>
        <a:xfrm>
          <a:off x="362846" y="919610"/>
          <a:ext cx="659720" cy="659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46BDDE-0FFD-400B-BF4C-AF774A40CD81}">
      <dsp:nvSpPr>
        <dsp:cNvPr id="0" name=""/>
        <dsp:cNvSpPr/>
      </dsp:nvSpPr>
      <dsp:spPr>
        <a:xfrm>
          <a:off x="1385413" y="649724"/>
          <a:ext cx="9130186" cy="1199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946" tIns="126946" rIns="126946" bIns="126946" numCol="1" spcCol="1270" anchor="ctr" anchorCtr="0">
          <a:noAutofit/>
        </a:bodyPr>
        <a:lstStyle/>
        <a:p>
          <a:pPr marL="0" lvl="0" indent="0" algn="l" defTabSz="977900">
            <a:lnSpc>
              <a:spcPct val="90000"/>
            </a:lnSpc>
            <a:spcBef>
              <a:spcPct val="0"/>
            </a:spcBef>
            <a:spcAft>
              <a:spcPct val="35000"/>
            </a:spcAft>
            <a:buNone/>
          </a:pPr>
          <a:r>
            <a:rPr lang="en-GB" sz="2200" kern="1200"/>
            <a:t>AI Statement </a:t>
          </a:r>
          <a:endParaRPr lang="en-US" sz="2200" kern="1200"/>
        </a:p>
      </dsp:txBody>
      <dsp:txXfrm>
        <a:off x="1385413" y="649724"/>
        <a:ext cx="9130186" cy="1199491"/>
      </dsp:txXfrm>
    </dsp:sp>
    <dsp:sp modelId="{DE410C64-2CAA-444D-A957-650B5158C706}">
      <dsp:nvSpPr>
        <dsp:cNvPr id="0" name=""/>
        <dsp:cNvSpPr/>
      </dsp:nvSpPr>
      <dsp:spPr>
        <a:xfrm>
          <a:off x="0" y="2149089"/>
          <a:ext cx="10515600" cy="119949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E1062-DA2D-4DE3-88CC-A49E8507D73E}">
      <dsp:nvSpPr>
        <dsp:cNvPr id="0" name=""/>
        <dsp:cNvSpPr/>
      </dsp:nvSpPr>
      <dsp:spPr>
        <a:xfrm>
          <a:off x="362846" y="2418975"/>
          <a:ext cx="659720" cy="659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888051-3EB8-4D29-B294-78503F08FE09}">
      <dsp:nvSpPr>
        <dsp:cNvPr id="0" name=""/>
        <dsp:cNvSpPr/>
      </dsp:nvSpPr>
      <dsp:spPr>
        <a:xfrm>
          <a:off x="1385413" y="2149089"/>
          <a:ext cx="9130186" cy="1199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946" tIns="126946" rIns="126946" bIns="126946" numCol="1" spcCol="1270" anchor="ctr" anchorCtr="0">
          <a:noAutofit/>
        </a:bodyPr>
        <a:lstStyle/>
        <a:p>
          <a:pPr marL="0" lvl="0" indent="0" algn="l" defTabSz="977900">
            <a:lnSpc>
              <a:spcPct val="90000"/>
            </a:lnSpc>
            <a:spcBef>
              <a:spcPct val="0"/>
            </a:spcBef>
            <a:spcAft>
              <a:spcPct val="35000"/>
            </a:spcAft>
            <a:buNone/>
          </a:pPr>
          <a:r>
            <a:rPr lang="en-GB" sz="2200" kern="1200"/>
            <a:t>I confirm that I have not presented any AI generated text as my own work. I confirm I have copies of my drafts, notes and other resources I used before, and provide in evidence.</a:t>
          </a:r>
          <a:endParaRPr lang="en-US" sz="2200" kern="1200"/>
        </a:p>
      </dsp:txBody>
      <dsp:txXfrm>
        <a:off x="1385413" y="2149089"/>
        <a:ext cx="9130186" cy="119949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E597499-AEDB-41F8-9D86-78AEA6CB388B}" type="datetime1">
              <a:rPr lang="en-GB" smtClean="0"/>
              <a:t>25/02/2026</a:t>
            </a:fld>
            <a:endParaRPr lang="en-GB"/>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555657-0A12-495F-9FFA-D8F7554E7C39}" type="slidenum">
              <a:rPr lang="en-GB" smtClean="0"/>
              <a:t>‹#›</a:t>
            </a:fld>
            <a:endParaRPr lang="en-GB"/>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4C7E47C-375C-4F64-9207-883C66454AFE}" type="datetime1">
              <a:rPr lang="en-GB" noProof="0" smtClean="0"/>
              <a:t>25/02/2026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2780FBB-F712-42E7-8C2F-226D98798B3F}" type="slidenum">
              <a:rPr lang="en-GB" noProof="0" smtClean="0"/>
              <a:t>‹#›</a:t>
            </a:fld>
            <a:endParaRPr lang="en-GB" noProof="0"/>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a:t>
            </a:fld>
            <a:endParaRPr lang="en-GB"/>
          </a:p>
        </p:txBody>
      </p:sp>
    </p:spTree>
    <p:extLst>
      <p:ext uri="{BB962C8B-B14F-4D97-AF65-F5344CB8AC3E}">
        <p14:creationId xmlns:p14="http://schemas.microsoft.com/office/powerpoint/2010/main" val="2558283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780FBB-F712-42E7-8C2F-226D98798B3F}" type="slidenum">
              <a:rPr lang="en-GB" noProof="0" smtClean="0"/>
              <a:t>2</a:t>
            </a:fld>
            <a:endParaRPr lang="en-GB" noProof="0"/>
          </a:p>
        </p:txBody>
      </p:sp>
    </p:spTree>
    <p:extLst>
      <p:ext uri="{BB962C8B-B14F-4D97-AF65-F5344CB8AC3E}">
        <p14:creationId xmlns:p14="http://schemas.microsoft.com/office/powerpoint/2010/main" val="1293464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3</a:t>
            </a:fld>
            <a:endParaRPr lang="en-GB"/>
          </a:p>
        </p:txBody>
      </p:sp>
    </p:spTree>
    <p:extLst>
      <p:ext uri="{BB962C8B-B14F-4D97-AF65-F5344CB8AC3E}">
        <p14:creationId xmlns:p14="http://schemas.microsoft.com/office/powerpoint/2010/main" val="3728507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4</a:t>
            </a:fld>
            <a:endParaRPr lang="en-GB"/>
          </a:p>
        </p:txBody>
      </p:sp>
    </p:spTree>
    <p:extLst>
      <p:ext uri="{BB962C8B-B14F-4D97-AF65-F5344CB8AC3E}">
        <p14:creationId xmlns:p14="http://schemas.microsoft.com/office/powerpoint/2010/main" val="2449536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5</a:t>
            </a:fld>
            <a:endParaRPr lang="en-GB"/>
          </a:p>
        </p:txBody>
      </p:sp>
    </p:spTree>
    <p:extLst>
      <p:ext uri="{BB962C8B-B14F-4D97-AF65-F5344CB8AC3E}">
        <p14:creationId xmlns:p14="http://schemas.microsoft.com/office/powerpoint/2010/main" val="3499157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6</a:t>
            </a:fld>
            <a:endParaRPr lang="en-GB"/>
          </a:p>
        </p:txBody>
      </p:sp>
    </p:spTree>
    <p:extLst>
      <p:ext uri="{BB962C8B-B14F-4D97-AF65-F5344CB8AC3E}">
        <p14:creationId xmlns:p14="http://schemas.microsoft.com/office/powerpoint/2010/main" val="1215703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7</a:t>
            </a:fld>
            <a:endParaRPr lang="en-GB"/>
          </a:p>
        </p:txBody>
      </p:sp>
    </p:spTree>
    <p:extLst>
      <p:ext uri="{BB962C8B-B14F-4D97-AF65-F5344CB8AC3E}">
        <p14:creationId xmlns:p14="http://schemas.microsoft.com/office/powerpoint/2010/main" val="2413079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8</a:t>
            </a:fld>
            <a:endParaRPr lang="en-GB"/>
          </a:p>
        </p:txBody>
      </p:sp>
    </p:spTree>
    <p:extLst>
      <p:ext uri="{BB962C8B-B14F-4D97-AF65-F5344CB8AC3E}">
        <p14:creationId xmlns:p14="http://schemas.microsoft.com/office/powerpoint/2010/main" val="3278244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9</a:t>
            </a:fld>
            <a:endParaRPr lang="en-GB"/>
          </a:p>
        </p:txBody>
      </p:sp>
    </p:spTree>
    <p:extLst>
      <p:ext uri="{BB962C8B-B14F-4D97-AF65-F5344CB8AC3E}">
        <p14:creationId xmlns:p14="http://schemas.microsoft.com/office/powerpoint/2010/main" val="2948003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2DC0559-D619-4E56-BF6F-3712370C2150}" type="slidenum">
              <a:rPr lang="en-GB" smtClean="0"/>
              <a:t>10</a:t>
            </a:fld>
            <a:endParaRPr lang="en-GB"/>
          </a:p>
        </p:txBody>
      </p:sp>
    </p:spTree>
    <p:extLst>
      <p:ext uri="{BB962C8B-B14F-4D97-AF65-F5344CB8AC3E}">
        <p14:creationId xmlns:p14="http://schemas.microsoft.com/office/powerpoint/2010/main" val="2762238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rtlCol="0"/>
          <a:lstStyle>
            <a:lvl1pPr algn="ctr">
              <a:defRPr>
                <a:solidFill>
                  <a:schemeClr val="bg1"/>
                </a:solidFill>
              </a:defRPr>
            </a:lvl1pPr>
          </a:lstStyle>
          <a:p>
            <a:pPr rtl="0"/>
            <a:r>
              <a:rPr lang="en-US"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GB"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rtlCol="0">
            <a:normAutofit/>
          </a:bodyPr>
          <a:lstStyle>
            <a:lvl1pPr marL="0" indent="0" algn="ctr">
              <a:buNone/>
              <a:defRPr sz="2800">
                <a:solidFill>
                  <a:schemeClr val="bg1"/>
                </a:solidFill>
                <a:effectLst/>
                <a:latin typeface="+mn-lt"/>
              </a:defRPr>
            </a:lvl1pPr>
          </a:lstStyle>
          <a:p>
            <a:pPr lvl="0" rtl="0"/>
            <a:r>
              <a:rPr lang="en-US" noProof="0"/>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rtlCol="0" anchor="t">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rtlCol="0" anchor="t">
            <a:normAutofit/>
          </a:bodyPr>
          <a:lstStyle>
            <a:lvl1pPr marL="0" indent="0">
              <a:buNone/>
              <a:defRPr sz="2800"/>
            </a:lvl1pPr>
          </a:lstStyle>
          <a:p>
            <a:pPr marL="228600" lvl="0" indent="-228600" rtl="0"/>
            <a:r>
              <a:rPr lang="en-US" sz="1800" noProof="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rtlCol="0"/>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rtlCol="0" anchor="b">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rtlCol="0">
            <a:noAutofit/>
          </a:bodyPr>
          <a:lstStyle>
            <a:lvl1pPr marL="0" indent="0">
              <a:lnSpc>
                <a:spcPct val="100000"/>
              </a:lnSpc>
              <a:buNone/>
              <a:defRPr sz="2000"/>
            </a:lvl1pPr>
          </a:lstStyle>
          <a:p>
            <a:pPr marL="228600" lvl="0" indent="-228600" rtl="0"/>
            <a:r>
              <a:rPr lang="en-US" sz="1800" noProof="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rtlCol="0"/>
          <a:lstStyle>
            <a:lvl1pPr>
              <a:defRPr>
                <a:solidFill>
                  <a:schemeClr val="tx2">
                    <a:alpha val="60000"/>
                  </a:schemeClr>
                </a:solidFill>
              </a:defRPr>
            </a:lvl1pPr>
          </a:lstStyle>
          <a:p>
            <a:pPr rtl="0"/>
            <a:r>
              <a:rPr lang="en-GB" noProof="0"/>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rtlCol="0"/>
          <a:lstStyle/>
          <a:p>
            <a:pPr rtl="0"/>
            <a:r>
              <a:rPr lang="en-US" noProof="0"/>
              <a:t>Click icon to add picture</a:t>
            </a:r>
            <a:endParaRPr lang="en-GB" noProof="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rtlCol="0"/>
          <a:lstStyle/>
          <a:p>
            <a:pPr rtl="0"/>
            <a:r>
              <a:rPr lang="en-US" noProof="0"/>
              <a:t>Click icon to add picture</a:t>
            </a:r>
            <a:endParaRPr lang="en-GB" noProof="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rtlCol="0"/>
          <a:lstStyle/>
          <a:p>
            <a:pPr rtl="0"/>
            <a:r>
              <a:rPr lang="en-US" noProof="0"/>
              <a:t>Click icon to add picture</a:t>
            </a:r>
            <a:endParaRPr lang="en-GB" noProof="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rtlCol="0"/>
          <a:lstStyle>
            <a:lvl1pPr algn="l">
              <a:defRPr>
                <a:solidFill>
                  <a:schemeClr val="tx2">
                    <a:alpha val="60000"/>
                  </a:schemeClr>
                </a:solidFill>
              </a:defRPr>
            </a:lvl1pPr>
          </a:lstStyle>
          <a:p>
            <a:pPr rtl="0"/>
            <a:r>
              <a:rPr lang="en-GB" noProof="0"/>
              <a:t>SAMPLE FOOTER TEXT</a:t>
            </a:r>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rtlCol="0"/>
          <a:lstStyle>
            <a:lvl1pPr>
              <a:defRPr>
                <a:solidFill>
                  <a:schemeClr val="bg1"/>
                </a:solidFill>
              </a:defRPr>
            </a:lvl1pPr>
          </a:lstStyle>
          <a:p>
            <a:pPr algn="l" rtl="0"/>
            <a:r>
              <a:rPr lang="en-US" noProof="0">
                <a:solidFill>
                  <a:srgbClr val="FFFFFF"/>
                </a:solidFill>
                <a:ea typeface="Cambria" panose="02040503050406030204" pitchFamily="18" charset="0"/>
                <a:cs typeface="Sabon Next LT" panose="020B0502040204020203" pitchFamily="2" charset="0"/>
              </a:rPr>
              <a:t>Click to edit Master title style</a:t>
            </a:r>
            <a:endParaRPr lang="en-GB" noProof="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rtlCol="0"/>
          <a:lstStyle/>
          <a:p>
            <a:pPr rtl="0"/>
            <a:r>
              <a:rPr lang="en-US" noProof="0"/>
              <a:t>Click icon to add picture</a:t>
            </a:r>
            <a:endParaRPr lang="en-GB" noProof="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rtlCol="0">
            <a:normAutofit/>
          </a:bodyPr>
          <a:lstStyle>
            <a:lvl1pPr marL="0" indent="0">
              <a:buNone/>
              <a:defRPr sz="2800">
                <a:solidFill>
                  <a:schemeClr val="bg1"/>
                </a:solidFill>
                <a:latin typeface="+mn-lt"/>
              </a:defRPr>
            </a:lvl1pPr>
          </a:lstStyle>
          <a:p>
            <a:pPr lvl="0" rtl="0"/>
            <a:r>
              <a:rPr lang="en-US" noProof="0"/>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rtlCol="0"/>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rtlCol="0"/>
          <a:lstStyle/>
          <a:p>
            <a:pPr rtl="0"/>
            <a:r>
              <a:rPr lang="en-GB" noProof="0"/>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rtlCol="0"/>
          <a:lstStyle/>
          <a:p>
            <a:pPr rtl="0"/>
            <a:r>
              <a:rPr lang="en-US" noProof="0"/>
              <a:t>Click icon to add picture</a:t>
            </a:r>
            <a:endParaRPr lang="en-GB" noProof="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rtlCol="0" anchor="b" anchorCtr="0"/>
          <a:lstStyle>
            <a:lvl1pPr>
              <a:defRPr>
                <a:solidFill>
                  <a:schemeClr val="bg1"/>
                </a:solidFill>
                <a:effectLst>
                  <a:outerShdw blurRad="38100" dist="38100" dir="2700000" algn="tl">
                    <a:srgbClr val="000000">
                      <a:alpha val="43137"/>
                    </a:srgbClr>
                  </a:outerShdw>
                </a:effectLst>
              </a:defRPr>
            </a:lvl1pPr>
          </a:lstStyle>
          <a:p>
            <a:pPr rtl="0"/>
            <a:r>
              <a:rPr lang="en-US" noProof="0"/>
              <a:t>Click to edit Master title style</a:t>
            </a:r>
            <a:endParaRPr lang="en-GB" noProof="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rtlCol="0">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rtl="0"/>
            <a:r>
              <a:rPr lang="en-GB" noProof="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US" noProof="0"/>
              <a:t>Click to edit Master title style</a:t>
            </a:r>
            <a:endParaRPr lang="en-GB" noProof="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rtlCol="0"/>
          <a:lstStyle/>
          <a:p>
            <a:pPr rtl="0"/>
            <a:r>
              <a:rPr lang="en-US" noProof="0"/>
              <a:t>Click icon to add picture</a:t>
            </a:r>
            <a:endParaRPr lang="en-GB" noProof="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rtlCol="0"/>
          <a:lstStyle/>
          <a:p>
            <a:pPr rtl="0"/>
            <a:r>
              <a:rPr lang="en-US" noProof="0"/>
              <a:t>Click icon to add picture</a:t>
            </a:r>
            <a:endParaRPr lang="en-GB" noProof="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rtlCol="0"/>
          <a:lstStyle/>
          <a:p>
            <a:pPr rtl="0"/>
            <a:r>
              <a:rPr lang="en-US" noProof="0"/>
              <a:t>Click icon to add picture</a:t>
            </a:r>
            <a:endParaRPr lang="en-GB" noProof="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rtlCol="0"/>
          <a:lstStyle/>
          <a:p>
            <a:pPr rtl="0"/>
            <a:r>
              <a:rPr lang="en-US" noProof="0"/>
              <a:t>Click icon to add picture</a:t>
            </a:r>
            <a:endParaRPr lang="en-GB" noProof="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rtlCol="0"/>
          <a:lstStyle/>
          <a:p>
            <a:pPr rtl="0"/>
            <a:r>
              <a:rPr lang="en-US" noProof="0"/>
              <a:t>Click to edit Master title style</a:t>
            </a:r>
            <a:endParaRPr lang="en-GB" noProof="0"/>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rtlCol="0" anchor="b">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rtlCol="0">
            <a:normAutofit/>
          </a:bodyPr>
          <a:lstStyle>
            <a:lvl1pPr marL="0" indent="0">
              <a:buNone/>
              <a:defRPr sz="2200"/>
            </a:lvl1pPr>
          </a:lstStyle>
          <a:p>
            <a:pPr marL="228600" lvl="0" indent="-228600" rtl="0"/>
            <a:r>
              <a:rPr lang="en-US" sz="2000" noProof="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3/1/20XX</a:t>
            </a: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Sample footer text</a:t>
            </a: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8844951-7827-47D4-8276-7DDE1FA7D85A}" type="slidenum">
              <a:rPr lang="en-GB" noProof="0" smtClean="0">
                <a:solidFill>
                  <a:schemeClr val="tx2">
                    <a:alpha val="60000"/>
                  </a:schemeClr>
                </a:solidFill>
              </a:rPr>
              <a:pPr/>
              <a:t>‹#›</a:t>
            </a:fld>
            <a:endParaRPr lang="en-GB" noProof="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rtlCol="0" anchor="t">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rtlCol="0"/>
          <a:lstStyle/>
          <a:p>
            <a:pPr rtl="0"/>
            <a:r>
              <a:rPr lang="en-US" noProof="0"/>
              <a:t>Click icon to add picture</a:t>
            </a:r>
            <a:endParaRPr lang="en-GB" noProof="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rtlCol="0" anchor="t">
            <a:normAutofit/>
          </a:bodyPr>
          <a:lstStyle>
            <a:lvl1pPr marL="0" indent="0">
              <a:buNone/>
              <a:defRPr sz="2800"/>
            </a:lvl1pPr>
          </a:lstStyle>
          <a:p>
            <a:pPr marL="228600" lvl="0" indent="-228600" rtl="0"/>
            <a:r>
              <a:rPr lang="en-US" sz="1800" noProof="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rtlCol="0" anchor="b"/>
          <a:lstStyle>
            <a:lvl1pPr algn="ctr">
              <a:defRPr sz="5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rtlCol="0"/>
          <a:lstStyle/>
          <a:p>
            <a:pPr rtl="0"/>
            <a:r>
              <a:rPr lang="en-GB" noProof="0"/>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rtlCol="0" anchor="b"/>
          <a:lstStyle>
            <a:lvl1pPr>
              <a:defRPr sz="54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rtlCol="0"/>
          <a:lstStyle/>
          <a:p>
            <a:pPr rtl="0"/>
            <a:r>
              <a:rPr lang="en-GB" noProof="0"/>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rtlCol="0"/>
          <a:lstStyle>
            <a:lvl1pPr>
              <a:defRPr sz="48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rtlCol="0"/>
          <a:lstStyle/>
          <a:p>
            <a:pPr rtl="0"/>
            <a:r>
              <a:rPr lang="en-GB" noProof="0"/>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rtlCol="0"/>
          <a:lstStyle/>
          <a:p>
            <a:pPr rtl="0"/>
            <a:r>
              <a:rPr lang="en-GB" noProof="0"/>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rtlCol="0"/>
          <a:lstStyle/>
          <a:p>
            <a:pPr rtl="0"/>
            <a:r>
              <a:rPr lang="en-GB" noProof="0"/>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pPr rtl="0"/>
            <a:r>
              <a:rPr lang="en-GB" noProof="0"/>
              <a:t>3/1/20XX</a:t>
            </a:r>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pPr rtl="0"/>
            <a:r>
              <a:rPr lang="en-GB" noProof="0">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hyperlink" Target="https://www.picpedia.org/chalkboard/c/conflict-management.html" TargetMode="External"/><Relationship Id="rId5" Type="http://schemas.openxmlformats.org/officeDocument/2006/relationships/image" Target="../media/image3.jpg"/><Relationship Id="rId4" Type="http://schemas.openxmlformats.org/officeDocument/2006/relationships/hyperlink" Target="https://www.coolstuff49ja.com/2012/03/conflict-management-in-organization.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hyperlink" Target="https://www.bestconflictsolutions.com/post/conflict-and-conflict-managem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youtu.be/3WHN4cNwL2k?si=asH3Tx4M10tTMTjc"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ng.com/ck/a?!&amp;&amp;p=03d4cc8948f9bd999c0c039ab15fc6f1373d232c65501080b2e041da7f95e6eaJmltdHM9MTc3MTExMzYwMA&amp;ptn=3&amp;ver=2&amp;hsh=4&amp;fclid=29566633-c1aa-6c35-2aaa-73d4c04a6d34&amp;u=a1aHR0cHM6Ly93d3cuY291cnNlcmEub3JnL2FydGljbGVzL2NvbmZsaWN0LW1hbmFnZW1lbnQ_bXNvY2tpZD0yOTU2NjYzM2MxYWE2YzM1MmFhYTczZDRjMDRhNmQzNA&amp;ntb=1" TargetMode="External"/><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hyperlink" Target="https://youtu.be/rXiMGT-Ie0M?si=gp_U230isl3rSRHH"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title"/>
          </p:nvPr>
        </p:nvSpPr>
        <p:spPr>
          <a:xfrm>
            <a:off x="831850" y="1709738"/>
            <a:ext cx="10515600" cy="3850803"/>
          </a:xfrm>
        </p:spPr>
        <p:txBody>
          <a:bodyPr rtlCol="0" anchor="b" anchorCtr="0">
            <a:normAutofit/>
          </a:bodyPr>
          <a:lstStyle/>
          <a:p>
            <a:r>
              <a:rPr lang="en-GB" sz="2400" b="1" dirty="0" err="1">
                <a:solidFill>
                  <a:schemeClr val="tx1"/>
                </a:solidFill>
              </a:rPr>
              <a:t>Name:Millie</a:t>
            </a:r>
            <a:r>
              <a:rPr lang="en-GB" sz="2400" b="1" dirty="0">
                <a:solidFill>
                  <a:schemeClr val="tx1"/>
                </a:solidFill>
              </a:rPr>
              <a:t> </a:t>
            </a:r>
            <a:r>
              <a:rPr lang="en-GB" sz="2400" b="1" dirty="0" err="1">
                <a:solidFill>
                  <a:schemeClr val="tx1"/>
                </a:solidFill>
              </a:rPr>
              <a:t>Tamareviciute</a:t>
            </a:r>
            <a:br>
              <a:rPr lang="en-GB" sz="2400" b="1" dirty="0">
                <a:solidFill>
                  <a:schemeClr val="tx1"/>
                </a:solidFill>
              </a:rPr>
            </a:br>
            <a:br>
              <a:rPr lang="en-GB" sz="2400" b="1" dirty="0">
                <a:solidFill>
                  <a:schemeClr val="tx1"/>
                </a:solidFill>
              </a:rPr>
            </a:br>
            <a:r>
              <a:rPr lang="en-GB" sz="2400" b="1" dirty="0">
                <a:solidFill>
                  <a:schemeClr val="tx1"/>
                </a:solidFill>
              </a:rPr>
              <a:t>Student Number:</a:t>
            </a:r>
            <a:r>
              <a:rPr lang="en-US" sz="2400" b="1" dirty="0">
                <a:solidFill>
                  <a:schemeClr val="tx1"/>
                </a:solidFill>
              </a:rPr>
              <a:t> : 2432410</a:t>
            </a:r>
            <a:br>
              <a:rPr lang="en-GB" sz="2400" b="1" dirty="0">
                <a:solidFill>
                  <a:schemeClr val="tx1"/>
                </a:solidFill>
              </a:rPr>
            </a:br>
            <a:br>
              <a:rPr lang="en-GB" sz="2400" b="1" dirty="0">
                <a:solidFill>
                  <a:schemeClr val="tx1"/>
                </a:solidFill>
              </a:rPr>
            </a:br>
            <a:r>
              <a:rPr lang="en-GB" sz="2400" b="1" dirty="0">
                <a:solidFill>
                  <a:schemeClr val="tx1"/>
                </a:solidFill>
              </a:rPr>
              <a:t>Module name and code: </a:t>
            </a:r>
            <a:r>
              <a:rPr lang="en-US" sz="2400" b="1" dirty="0">
                <a:solidFill>
                  <a:schemeClr val="tx1"/>
                </a:solidFill>
              </a:rPr>
              <a:t>: Effective Teamwork and Communication                   (BMSW4009_CARD) </a:t>
            </a:r>
            <a:br>
              <a:rPr lang="en-GB" sz="2400" b="1" dirty="0">
                <a:solidFill>
                  <a:schemeClr val="tx1"/>
                </a:solidFill>
              </a:rPr>
            </a:br>
            <a:br>
              <a:rPr lang="en-GB" sz="2400" b="1" dirty="0">
                <a:solidFill>
                  <a:schemeClr val="tx1"/>
                </a:solidFill>
              </a:rPr>
            </a:br>
            <a:r>
              <a:rPr lang="en-GB" sz="2400" b="1" dirty="0">
                <a:solidFill>
                  <a:schemeClr val="tx1"/>
                </a:solidFill>
              </a:rPr>
              <a:t>Presentation topic name: Conflict Management and strategies </a:t>
            </a:r>
            <a:br>
              <a:rPr lang="en-GB" sz="2400" b="1" dirty="0">
                <a:solidFill>
                  <a:schemeClr val="tx1"/>
                </a:solidFill>
              </a:rPr>
            </a:br>
            <a:br>
              <a:rPr lang="en-GB" sz="2400" b="1" dirty="0">
                <a:solidFill>
                  <a:schemeClr val="tx1"/>
                </a:solidFill>
              </a:rPr>
            </a:br>
            <a:br>
              <a:rPr lang="en-GB" sz="2400" dirty="0"/>
            </a:br>
            <a:endParaRPr lang="en-GB" sz="2400" dirty="0"/>
          </a:p>
        </p:txBody>
      </p:sp>
    </p:spTree>
    <p:extLst>
      <p:ext uri="{BB962C8B-B14F-4D97-AF65-F5344CB8AC3E}">
        <p14:creationId xmlns:p14="http://schemas.microsoft.com/office/powerpoint/2010/main" val="7035803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Date Placeholder 1">
            <a:extLst>
              <a:ext uri="{FF2B5EF4-FFF2-40B4-BE49-F238E27FC236}">
                <a16:creationId xmlns:a16="http://schemas.microsoft.com/office/drawing/2014/main" id="{59C3623F-9464-E01A-8164-5EB4914433FE}"/>
              </a:ext>
            </a:extLst>
          </p:cNvPr>
          <p:cNvSpPr>
            <a:spLocks noGrp="1"/>
          </p:cNvSpPr>
          <p:nvPr>
            <p:ph type="dt" sz="half" idx="10"/>
          </p:nvPr>
        </p:nvSpPr>
        <p:spPr>
          <a:xfrm>
            <a:off x="838200" y="6429375"/>
            <a:ext cx="2743200" cy="365125"/>
          </a:xfrm>
        </p:spPr>
        <p:txBody>
          <a:bodyPr anchor="ctr">
            <a:normAutofit/>
          </a:bodyPr>
          <a:lstStyle/>
          <a:p>
            <a:pPr rtl="0">
              <a:spcAft>
                <a:spcPts val="600"/>
              </a:spcAft>
            </a:pPr>
            <a:r>
              <a:rPr lang="en-GB" noProof="0"/>
              <a:t>3/1/20XX</a:t>
            </a:r>
          </a:p>
        </p:txBody>
      </p:sp>
      <p:sp>
        <p:nvSpPr>
          <p:cNvPr id="27" name="Footer Placeholder 2">
            <a:extLst>
              <a:ext uri="{FF2B5EF4-FFF2-40B4-BE49-F238E27FC236}">
                <a16:creationId xmlns:a16="http://schemas.microsoft.com/office/drawing/2014/main" id="{7FF67712-BE13-FB40-C6CD-A81BD031748B}"/>
              </a:ext>
            </a:extLst>
          </p:cNvPr>
          <p:cNvSpPr>
            <a:spLocks noGrp="1"/>
          </p:cNvSpPr>
          <p:nvPr>
            <p:ph type="ftr" sz="quarter" idx="11"/>
          </p:nvPr>
        </p:nvSpPr>
        <p:spPr>
          <a:xfrm>
            <a:off x="4038600" y="6429375"/>
            <a:ext cx="4114800" cy="365125"/>
          </a:xfrm>
        </p:spPr>
        <p:txBody>
          <a:bodyPr anchor="ctr">
            <a:normAutofit/>
          </a:bodyPr>
          <a:lstStyle/>
          <a:p>
            <a:pPr rtl="0">
              <a:spcAft>
                <a:spcPts val="600"/>
              </a:spcAft>
            </a:pPr>
            <a:r>
              <a:rPr lang="en-GB" noProof="0"/>
              <a:t>SAMPLE FOOTER TEXT</a:t>
            </a:r>
          </a:p>
        </p:txBody>
      </p:sp>
      <p:sp>
        <p:nvSpPr>
          <p:cNvPr id="17" name="Slide Number Placeholder 8">
            <a:extLst>
              <a:ext uri="{FF2B5EF4-FFF2-40B4-BE49-F238E27FC236}">
                <a16:creationId xmlns:a16="http://schemas.microsoft.com/office/drawing/2014/main" id="{6DE73131-A1F2-9D97-CD87-45DED7869695}"/>
              </a:ext>
            </a:extLst>
          </p:cNvPr>
          <p:cNvSpPr>
            <a:spLocks noGrp="1"/>
          </p:cNvSpPr>
          <p:nvPr>
            <p:ph type="sldNum" sz="quarter" idx="12"/>
          </p:nvPr>
        </p:nvSpPr>
        <p:spPr>
          <a:xfrm>
            <a:off x="8610600" y="6429375"/>
            <a:ext cx="2743200" cy="365125"/>
          </a:xfrm>
        </p:spPr>
        <p:txBody>
          <a:bodyPr anchor="ctr">
            <a:normAutofit/>
          </a:bodyPr>
          <a:lstStyle/>
          <a:p>
            <a:pPr rtl="0">
              <a:spcAft>
                <a:spcPts val="600"/>
              </a:spcAft>
            </a:pPr>
            <a:fld id="{28844951-7827-47D4-8276-7DDE1FA7D85A}" type="slidenum">
              <a:rPr lang="en-GB" noProof="0" smtClean="0"/>
              <a:pPr rtl="0">
                <a:spcAft>
                  <a:spcPts val="600"/>
                </a:spcAft>
              </a:pPr>
              <a:t>2</a:t>
            </a:fld>
            <a:endParaRPr lang="en-GB" noProof="0"/>
          </a:p>
        </p:txBody>
      </p:sp>
      <p:sp>
        <p:nvSpPr>
          <p:cNvPr id="2" name="Title 1">
            <a:extLst>
              <a:ext uri="{FF2B5EF4-FFF2-40B4-BE49-F238E27FC236}">
                <a16:creationId xmlns:a16="http://schemas.microsoft.com/office/drawing/2014/main" id="{731F7DAF-1C5D-0DBD-121B-D10924EDA2FD}"/>
              </a:ext>
            </a:extLst>
          </p:cNvPr>
          <p:cNvSpPr>
            <a:spLocks noGrp="1"/>
          </p:cNvSpPr>
          <p:nvPr>
            <p:ph type="title"/>
          </p:nvPr>
        </p:nvSpPr>
        <p:spPr>
          <a:xfrm>
            <a:off x="487680" y="296562"/>
            <a:ext cx="6156051" cy="966058"/>
          </a:xfrm>
        </p:spPr>
        <p:txBody>
          <a:bodyPr anchor="b">
            <a:normAutofit/>
          </a:bodyPr>
          <a:lstStyle/>
          <a:p>
            <a:r>
              <a:rPr lang="en-GB" sz="4400" dirty="0">
                <a:gradFill flip="none" rotWithShape="1">
                  <a:gsLst>
                    <a:gs pos="0">
                      <a:schemeClr val="accent5">
                        <a:alpha val="70000"/>
                      </a:schemeClr>
                    </a:gs>
                    <a:gs pos="100000">
                      <a:schemeClr val="accent1">
                        <a:alpha val="70000"/>
                      </a:schemeClr>
                    </a:gs>
                  </a:gsLst>
                  <a:lin ang="0" scaled="1"/>
                  <a:tileRect/>
                </a:gradFill>
              </a:rPr>
              <a:t> Contents Page</a:t>
            </a:r>
          </a:p>
        </p:txBody>
      </p:sp>
      <p:sp>
        <p:nvSpPr>
          <p:cNvPr id="3" name="Text Placeholder 2">
            <a:extLst>
              <a:ext uri="{FF2B5EF4-FFF2-40B4-BE49-F238E27FC236}">
                <a16:creationId xmlns:a16="http://schemas.microsoft.com/office/drawing/2014/main" id="{8DA13F08-7659-83C4-39EF-15AED7B0FED5}"/>
              </a:ext>
            </a:extLst>
          </p:cNvPr>
          <p:cNvSpPr>
            <a:spLocks noGrp="1"/>
          </p:cNvSpPr>
          <p:nvPr>
            <p:ph idx="1"/>
          </p:nvPr>
        </p:nvSpPr>
        <p:spPr>
          <a:xfrm>
            <a:off x="594112" y="1609211"/>
            <a:ext cx="6156052" cy="4820164"/>
          </a:xfrm>
        </p:spPr>
        <p:txBody>
          <a:bodyPr>
            <a:normAutofit fontScale="92500" lnSpcReduction="10000"/>
          </a:bodyPr>
          <a:lstStyle/>
          <a:p>
            <a:pPr>
              <a:lnSpc>
                <a:spcPct val="100000"/>
              </a:lnSpc>
            </a:pPr>
            <a:r>
              <a:rPr lang="en-GB" sz="2400" b="1" dirty="0">
                <a:solidFill>
                  <a:schemeClr val="tx1">
                    <a:alpha val="60000"/>
                  </a:schemeClr>
                </a:solidFill>
              </a:rPr>
              <a:t>1) Title: Conflict Management and Strategies</a:t>
            </a:r>
          </a:p>
          <a:p>
            <a:pPr>
              <a:lnSpc>
                <a:spcPct val="100000"/>
              </a:lnSpc>
            </a:pPr>
            <a:r>
              <a:rPr lang="en-GB" sz="2400" b="1" dirty="0">
                <a:solidFill>
                  <a:schemeClr val="tx1">
                    <a:alpha val="60000"/>
                  </a:schemeClr>
                </a:solidFill>
              </a:rPr>
              <a:t>2) Definition – What is conflict management strategies?</a:t>
            </a:r>
          </a:p>
          <a:p>
            <a:pPr>
              <a:lnSpc>
                <a:spcPct val="100000"/>
              </a:lnSpc>
            </a:pPr>
            <a:r>
              <a:rPr lang="en-GB" sz="2400" b="1" dirty="0">
                <a:solidFill>
                  <a:schemeClr val="tx1">
                    <a:alpha val="60000"/>
                  </a:schemeClr>
                </a:solidFill>
              </a:rPr>
              <a:t>3) How is conflict caused and how to manage it?</a:t>
            </a:r>
          </a:p>
          <a:p>
            <a:pPr>
              <a:lnSpc>
                <a:spcPct val="100000"/>
              </a:lnSpc>
            </a:pPr>
            <a:r>
              <a:rPr lang="en-GB" sz="2400" b="1" dirty="0">
                <a:solidFill>
                  <a:schemeClr val="tx1">
                    <a:alpha val="60000"/>
                  </a:schemeClr>
                </a:solidFill>
              </a:rPr>
              <a:t>4)  What strategies can be used to avoid conflict?</a:t>
            </a:r>
          </a:p>
          <a:p>
            <a:pPr>
              <a:lnSpc>
                <a:spcPct val="100000"/>
              </a:lnSpc>
            </a:pPr>
            <a:r>
              <a:rPr lang="en-GB" sz="2400" b="1" dirty="0">
                <a:solidFill>
                  <a:schemeClr val="tx1">
                    <a:alpha val="60000"/>
                  </a:schemeClr>
                </a:solidFill>
              </a:rPr>
              <a:t>5)  Types of conflict</a:t>
            </a:r>
          </a:p>
          <a:p>
            <a:pPr>
              <a:lnSpc>
                <a:spcPct val="100000"/>
              </a:lnSpc>
            </a:pPr>
            <a:r>
              <a:rPr lang="en-GB" sz="2400" b="1" dirty="0">
                <a:solidFill>
                  <a:schemeClr val="tx1">
                    <a:alpha val="60000"/>
                  </a:schemeClr>
                </a:solidFill>
              </a:rPr>
              <a:t>6) Communication tools </a:t>
            </a:r>
          </a:p>
          <a:p>
            <a:pPr>
              <a:lnSpc>
                <a:spcPct val="100000"/>
              </a:lnSpc>
            </a:pPr>
            <a:r>
              <a:rPr lang="en-GB" sz="2400" b="1" dirty="0">
                <a:solidFill>
                  <a:schemeClr val="tx1">
                    <a:alpha val="60000"/>
                  </a:schemeClr>
                </a:solidFill>
              </a:rPr>
              <a:t>7) Conclusion </a:t>
            </a:r>
          </a:p>
          <a:p>
            <a:pPr>
              <a:lnSpc>
                <a:spcPct val="100000"/>
              </a:lnSpc>
            </a:pPr>
            <a:r>
              <a:rPr lang="en-GB" sz="2400" b="1" dirty="0">
                <a:solidFill>
                  <a:schemeClr val="tx1">
                    <a:alpha val="60000"/>
                  </a:schemeClr>
                </a:solidFill>
              </a:rPr>
              <a:t>8) References/AI statement</a:t>
            </a:r>
            <a:r>
              <a:rPr lang="en-GB" sz="2000" b="1" dirty="0">
                <a:solidFill>
                  <a:schemeClr val="tx2">
                    <a:alpha val="60000"/>
                  </a:schemeClr>
                </a:solidFill>
              </a:rPr>
              <a:t> </a:t>
            </a:r>
          </a:p>
        </p:txBody>
      </p:sp>
      <p:pic>
        <p:nvPicPr>
          <p:cNvPr id="10" name="Picture Placeholder 9">
            <a:extLst>
              <a:ext uri="{FF2B5EF4-FFF2-40B4-BE49-F238E27FC236}">
                <a16:creationId xmlns:a16="http://schemas.microsoft.com/office/drawing/2014/main" id="{540A0E22-2AD6-E30D-408A-E994ED317D76}"/>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32" r="1" b="6102"/>
          <a:stretch>
            <a:fillRect/>
          </a:stretch>
        </p:blipFill>
        <p:spPr>
          <a:xfrm>
            <a:off x="7424928" y="484632"/>
            <a:ext cx="4279392" cy="2862072"/>
          </a:xfrm>
          <a:noFill/>
        </p:spPr>
      </p:pic>
      <p:pic>
        <p:nvPicPr>
          <p:cNvPr id="6" name="Picture Placeholder 5">
            <a:extLst>
              <a:ext uri="{FF2B5EF4-FFF2-40B4-BE49-F238E27FC236}">
                <a16:creationId xmlns:a16="http://schemas.microsoft.com/office/drawing/2014/main" id="{596DCDA8-C297-3DF7-633E-A11393587520}"/>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r="1686" b="-4"/>
          <a:stretch>
            <a:fillRect/>
          </a:stretch>
        </p:blipFill>
        <p:spPr>
          <a:xfrm>
            <a:off x="7424928" y="3511296"/>
            <a:ext cx="4279392" cy="2862072"/>
          </a:xfrm>
          <a:noFill/>
        </p:spPr>
      </p:pic>
    </p:spTree>
    <p:extLst>
      <p:ext uri="{BB962C8B-B14F-4D97-AF65-F5344CB8AC3E}">
        <p14:creationId xmlns:p14="http://schemas.microsoft.com/office/powerpoint/2010/main" val="170896069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Chess checkmate">
            <a:extLst>
              <a:ext uri="{FF2B5EF4-FFF2-40B4-BE49-F238E27FC236}">
                <a16:creationId xmlns:a16="http://schemas.microsoft.com/office/drawing/2014/main" id="{DEA4AD55-CAC1-131B-2DBB-036F1D9FE92C}"/>
              </a:ext>
            </a:extLst>
          </p:cNvPr>
          <p:cNvPicPr>
            <a:picLocks noChangeAspect="1"/>
          </p:cNvPicPr>
          <p:nvPr/>
        </p:nvPicPr>
        <p:blipFill>
          <a:blip r:embed="rId3"/>
          <a:srcRect t="14403" r="2" b="12941"/>
          <a:stretch>
            <a:fillRect/>
          </a:stretch>
        </p:blipFill>
        <p:spPr>
          <a:xfrm>
            <a:off x="6096" y="484632"/>
            <a:ext cx="12179808" cy="5907024"/>
          </a:xfrm>
          <a:prstGeom prst="rect">
            <a:avLst/>
          </a:prstGeom>
          <a:noFill/>
          <a:effectLst>
            <a:outerShdw blurRad="50800" dist="50800" dir="5400000" algn="ctr" rotWithShape="0">
              <a:srgbClr val="000000">
                <a:alpha val="15000"/>
              </a:srgbClr>
            </a:outerShdw>
            <a:reflection stA="97000" endPos="65000" dist="50800" dir="5400000" sy="-100000" algn="bl" rotWithShape="0"/>
          </a:effectLst>
        </p:spPr>
      </p:pic>
      <p:sp>
        <p:nvSpPr>
          <p:cNvPr id="2" name="Title 1">
            <a:extLst>
              <a:ext uri="{FF2B5EF4-FFF2-40B4-BE49-F238E27FC236}">
                <a16:creationId xmlns:a16="http://schemas.microsoft.com/office/drawing/2014/main" id="{07957686-487A-4245-814E-58B1C25C675C}"/>
              </a:ext>
            </a:extLst>
          </p:cNvPr>
          <p:cNvSpPr>
            <a:spLocks noGrp="1"/>
          </p:cNvSpPr>
          <p:nvPr>
            <p:ph type="title"/>
          </p:nvPr>
        </p:nvSpPr>
        <p:spPr>
          <a:xfrm>
            <a:off x="838200" y="1271016"/>
            <a:ext cx="4800600" cy="3749040"/>
          </a:xfrm>
        </p:spPr>
        <p:txBody>
          <a:bodyPr rtlCol="0" anchor="b">
            <a:normAutofit/>
          </a:bodyPr>
          <a:lstStyle/>
          <a:p>
            <a:pPr rtl="0"/>
            <a:r>
              <a:rPr lang="en-GB" sz="4800" dirty="0">
                <a:solidFill>
                  <a:schemeClr val="tx1"/>
                </a:solidFill>
                <a:latin typeface="Aharoni" panose="02010803020104030203" pitchFamily="2" charset="-79"/>
                <a:cs typeface="Aharoni" panose="02010803020104030203" pitchFamily="2" charset="-79"/>
              </a:rPr>
              <a:t>1) Conflict Management and Strategies </a:t>
            </a:r>
            <a:br>
              <a:rPr lang="en-GB" sz="4800" dirty="0">
                <a:solidFill>
                  <a:schemeClr val="tx1"/>
                </a:solidFill>
                <a:latin typeface="Aharoni" panose="02010803020104030203" pitchFamily="2" charset="-79"/>
                <a:cs typeface="Aharoni" panose="02010803020104030203" pitchFamily="2" charset="-79"/>
              </a:rPr>
            </a:br>
            <a:br>
              <a:rPr lang="en-GB" sz="4800" dirty="0">
                <a:solidFill>
                  <a:schemeClr val="tx1"/>
                </a:solidFill>
                <a:latin typeface="Aharoni" panose="02010803020104030203" pitchFamily="2" charset="-79"/>
                <a:cs typeface="Aharoni" panose="02010803020104030203" pitchFamily="2" charset="-79"/>
              </a:rPr>
            </a:br>
            <a:endParaRPr lang="en-GB" sz="4800" dirty="0">
              <a:solidFill>
                <a:schemeClr val="tx1"/>
              </a:solidFill>
              <a:latin typeface="Aharoni" panose="02010803020104030203" pitchFamily="2" charset="-79"/>
              <a:cs typeface="Aharoni" panose="02010803020104030203" pitchFamily="2" charset="-79"/>
            </a:endParaRPr>
          </a:p>
        </p:txBody>
      </p:sp>
      <p:sp>
        <p:nvSpPr>
          <p:cNvPr id="27" name="Date Placeholder 4">
            <a:extLst>
              <a:ext uri="{FF2B5EF4-FFF2-40B4-BE49-F238E27FC236}">
                <a16:creationId xmlns:a16="http://schemas.microsoft.com/office/drawing/2014/main" id="{E3F839F5-0235-8BFE-B19A-339C94B4CC22}"/>
              </a:ext>
            </a:extLst>
          </p:cNvPr>
          <p:cNvSpPr>
            <a:spLocks noGrp="1"/>
          </p:cNvSpPr>
          <p:nvPr>
            <p:ph type="dt" sz="half" idx="10"/>
          </p:nvPr>
        </p:nvSpPr>
        <p:spPr>
          <a:xfrm>
            <a:off x="838200" y="6429375"/>
            <a:ext cx="2743200" cy="365125"/>
          </a:xfrm>
        </p:spPr>
        <p:txBody>
          <a:bodyPr/>
          <a:lstStyle/>
          <a:p>
            <a:pPr rtl="0">
              <a:spcAft>
                <a:spcPts val="600"/>
              </a:spcAft>
            </a:pPr>
            <a:r>
              <a:rPr lang="en-GB" noProof="0"/>
              <a:t>3/1/20XX</a:t>
            </a:r>
          </a:p>
        </p:txBody>
      </p:sp>
      <p:sp>
        <p:nvSpPr>
          <p:cNvPr id="29" name="Footer Placeholder 5">
            <a:extLst>
              <a:ext uri="{FF2B5EF4-FFF2-40B4-BE49-F238E27FC236}">
                <a16:creationId xmlns:a16="http://schemas.microsoft.com/office/drawing/2014/main" id="{0D1E975B-22CB-9CBE-240B-985C186C796B}"/>
              </a:ext>
            </a:extLst>
          </p:cNvPr>
          <p:cNvSpPr>
            <a:spLocks noGrp="1"/>
          </p:cNvSpPr>
          <p:nvPr>
            <p:ph type="ftr" sz="quarter" idx="11"/>
          </p:nvPr>
        </p:nvSpPr>
        <p:spPr>
          <a:xfrm>
            <a:off x="4038600" y="6429375"/>
            <a:ext cx="4114800" cy="365125"/>
          </a:xfrm>
        </p:spPr>
        <p:txBody>
          <a:bodyPr/>
          <a:lstStyle/>
          <a:p>
            <a:pPr rtl="0">
              <a:spcAft>
                <a:spcPts val="600"/>
              </a:spcAft>
            </a:pPr>
            <a:r>
              <a:rPr lang="en-GB" noProof="0"/>
              <a:t>SAMPLE FOOTER TEXT</a:t>
            </a:r>
          </a:p>
        </p:txBody>
      </p:sp>
      <p:sp>
        <p:nvSpPr>
          <p:cNvPr id="18" name="Slide Number Placeholder 17">
            <a:extLst>
              <a:ext uri="{FF2B5EF4-FFF2-40B4-BE49-F238E27FC236}">
                <a16:creationId xmlns:a16="http://schemas.microsoft.com/office/drawing/2014/main" id="{41898C30-E58E-4EC9-8A27-DF1822A9863B}"/>
              </a:ext>
            </a:extLst>
          </p:cNvPr>
          <p:cNvSpPr>
            <a:spLocks noGrp="1"/>
          </p:cNvSpPr>
          <p:nvPr>
            <p:ph type="sldNum" sz="quarter" idx="12"/>
          </p:nvPr>
        </p:nvSpPr>
        <p:spPr>
          <a:xfrm>
            <a:off x="8610600" y="6429375"/>
            <a:ext cx="2743200" cy="365125"/>
          </a:xfrm>
        </p:spPr>
        <p:txBody>
          <a:bodyPr rtlCol="0" anchor="ctr">
            <a:normAutofit/>
          </a:bodyPr>
          <a:lstStyle/>
          <a:p>
            <a:pPr rtl="0">
              <a:spcAft>
                <a:spcPts val="600"/>
              </a:spcAft>
            </a:pPr>
            <a:fld id="{28844951-7827-47D4-8276-7DDE1FA7D85A}" type="slidenum">
              <a:rPr lang="en-GB" smtClean="0"/>
              <a:pPr rtl="0">
                <a:spcAft>
                  <a:spcPts val="600"/>
                </a:spcAft>
              </a:pPr>
              <a:t>3</a:t>
            </a:fld>
            <a:endParaRPr lang="en-GB"/>
          </a:p>
        </p:txBody>
      </p:sp>
    </p:spTree>
    <p:extLst>
      <p:ext uri="{BB962C8B-B14F-4D97-AF65-F5344CB8AC3E}">
        <p14:creationId xmlns:p14="http://schemas.microsoft.com/office/powerpoint/2010/main" val="22623467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592653" y="667263"/>
            <a:ext cx="8217715" cy="858795"/>
          </a:xfrm>
        </p:spPr>
        <p:txBody>
          <a:bodyPr rtlCol="0" anchor="b">
            <a:normAutofit fontScale="90000"/>
          </a:bodyPr>
          <a:lstStyle/>
          <a:p>
            <a:pPr rtl="0"/>
            <a:r>
              <a:rPr lang="en-GB" sz="3000" b="1" dirty="0">
                <a:solidFill>
                  <a:schemeClr val="tx1"/>
                </a:solidFill>
              </a:rPr>
              <a:t>2) What is Conflict Management and Strategies? </a:t>
            </a:r>
          </a:p>
        </p:txBody>
      </p:sp>
      <p:pic>
        <p:nvPicPr>
          <p:cNvPr id="14" name="Picture Placeholder 13">
            <a:extLst>
              <a:ext uri="{FF2B5EF4-FFF2-40B4-BE49-F238E27FC236}">
                <a16:creationId xmlns:a16="http://schemas.microsoft.com/office/drawing/2014/main" id="{AE71B858-7045-B277-6FD9-3A1F82366261}"/>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8118390" y="2209800"/>
            <a:ext cx="3582988" cy="4119943"/>
          </a:xfrm>
          <a:noFill/>
        </p:spPr>
      </p:pic>
      <p:sp>
        <p:nvSpPr>
          <p:cNvPr id="3" name="Content Placeholder 2">
            <a:extLst>
              <a:ext uri="{FF2B5EF4-FFF2-40B4-BE49-F238E27FC236}">
                <a16:creationId xmlns:a16="http://schemas.microsoft.com/office/drawing/2014/main" id="{2F49AA98-AED4-4FAD-999C-98B64BB9DF71}"/>
              </a:ext>
            </a:extLst>
          </p:cNvPr>
          <p:cNvSpPr>
            <a:spLocks noGrp="1"/>
          </p:cNvSpPr>
          <p:nvPr>
            <p:ph type="body" sz="half" idx="2"/>
          </p:nvPr>
        </p:nvSpPr>
        <p:spPr>
          <a:xfrm>
            <a:off x="839788" y="2209800"/>
            <a:ext cx="6376558" cy="3659188"/>
          </a:xfrm>
        </p:spPr>
        <p:txBody>
          <a:bodyPr rtlCol="0">
            <a:normAutofit/>
          </a:bodyPr>
          <a:lstStyle/>
          <a:p>
            <a:pPr rtl="0"/>
            <a:r>
              <a:rPr lang="en-GB" sz="2400" dirty="0">
                <a:solidFill>
                  <a:schemeClr val="tx1">
                    <a:alpha val="70000"/>
                  </a:schemeClr>
                </a:solidFill>
              </a:rPr>
              <a:t>Conflict Management is a “an umbrella term for the way we identify and handle conflicts fairly”</a:t>
            </a:r>
          </a:p>
          <a:p>
            <a:pPr rtl="0"/>
            <a:r>
              <a:rPr lang="en-GB" sz="2400" dirty="0">
                <a:solidFill>
                  <a:schemeClr val="tx1">
                    <a:alpha val="70000"/>
                  </a:schemeClr>
                </a:solidFill>
              </a:rPr>
              <a:t>The goal is to minimize the potential threats and disagreements or disputes that occurs within an organisation, and to increase the odds of a successful impact with others.</a:t>
            </a:r>
          </a:p>
        </p:txBody>
      </p:sp>
    </p:spTree>
    <p:extLst>
      <p:ext uri="{BB962C8B-B14F-4D97-AF65-F5344CB8AC3E}">
        <p14:creationId xmlns:p14="http://schemas.microsoft.com/office/powerpoint/2010/main" val="15903428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995AED88-3731-21E0-021C-3940C03717E2}"/>
              </a:ext>
            </a:extLst>
          </p:cNvPr>
          <p:cNvSpPr>
            <a:spLocks noGrp="1"/>
          </p:cNvSpPr>
          <p:nvPr>
            <p:ph type="title"/>
          </p:nvPr>
        </p:nvSpPr>
        <p:spPr>
          <a:xfrm>
            <a:off x="838200" y="681037"/>
            <a:ext cx="10515600" cy="1325563"/>
          </a:xfrm>
        </p:spPr>
        <p:txBody>
          <a:bodyPr anchor="ctr">
            <a:normAutofit/>
          </a:bodyPr>
          <a:lstStyle/>
          <a:p>
            <a:r>
              <a:rPr lang="en-GB" b="1" dirty="0">
                <a:solidFill>
                  <a:schemeClr val="tx1"/>
                </a:solidFill>
              </a:rPr>
              <a:t>3) How do we handle conflicts?</a:t>
            </a:r>
          </a:p>
        </p:txBody>
      </p:sp>
      <p:pic>
        <p:nvPicPr>
          <p:cNvPr id="16" name="Picture 15" descr="Wood human figure">
            <a:extLst>
              <a:ext uri="{FF2B5EF4-FFF2-40B4-BE49-F238E27FC236}">
                <a16:creationId xmlns:a16="http://schemas.microsoft.com/office/drawing/2014/main" id="{EBD2B6C3-9134-1EA0-4E07-8353ED822755}"/>
              </a:ext>
            </a:extLst>
          </p:cNvPr>
          <p:cNvPicPr>
            <a:picLocks noChangeAspect="1"/>
          </p:cNvPicPr>
          <p:nvPr/>
        </p:nvPicPr>
        <p:blipFill>
          <a:blip r:embed="rId3"/>
          <a:srcRect b="43037"/>
          <a:stretch>
            <a:fillRect/>
          </a:stretch>
        </p:blipFill>
        <p:spPr>
          <a:xfrm>
            <a:off x="838200" y="2178657"/>
            <a:ext cx="10515600" cy="3998306"/>
          </a:xfrm>
          <a:prstGeom prst="rect">
            <a:avLst/>
          </a:prstGeom>
          <a:noFill/>
        </p:spPr>
      </p:pic>
      <p:sp>
        <p:nvSpPr>
          <p:cNvPr id="5" name="TextBox 4">
            <a:extLst>
              <a:ext uri="{FF2B5EF4-FFF2-40B4-BE49-F238E27FC236}">
                <a16:creationId xmlns:a16="http://schemas.microsoft.com/office/drawing/2014/main" id="{84448608-F449-E9E3-F3AD-5630598A7EB3}"/>
              </a:ext>
            </a:extLst>
          </p:cNvPr>
          <p:cNvSpPr txBox="1"/>
          <p:nvPr/>
        </p:nvSpPr>
        <p:spPr>
          <a:xfrm>
            <a:off x="5572898" y="2178657"/>
            <a:ext cx="5993027" cy="4832092"/>
          </a:xfrm>
          <a:prstGeom prst="rect">
            <a:avLst/>
          </a:prstGeom>
          <a:noFill/>
        </p:spPr>
        <p:txBody>
          <a:bodyPr wrap="square" rtlCol="0">
            <a:spAutoFit/>
          </a:bodyPr>
          <a:lstStyle/>
          <a:p>
            <a:pPr marL="457200" indent="-457200">
              <a:buFont typeface="Arial" panose="020B0604020202020204" pitchFamily="34" charset="0"/>
              <a:buChar char="•"/>
            </a:pPr>
            <a:r>
              <a:rPr lang="en-GB" sz="2800" b="1" i="1" dirty="0"/>
              <a:t>Identity the problem – The root cause.</a:t>
            </a:r>
          </a:p>
          <a:p>
            <a:pPr marL="457200" indent="-457200">
              <a:buFont typeface="Arial" panose="020B0604020202020204" pitchFamily="34" charset="0"/>
              <a:buChar char="•"/>
            </a:pPr>
            <a:r>
              <a:rPr lang="en-GB" sz="2800" b="1" i="1" dirty="0"/>
              <a:t>Communicate openly.</a:t>
            </a:r>
          </a:p>
          <a:p>
            <a:pPr marL="457200" indent="-457200">
              <a:buFont typeface="Arial" panose="020B0604020202020204" pitchFamily="34" charset="0"/>
              <a:buChar char="•"/>
            </a:pPr>
            <a:r>
              <a:rPr lang="en-GB" sz="2800" b="1" i="1" dirty="0"/>
              <a:t>Listen to all sides </a:t>
            </a:r>
          </a:p>
          <a:p>
            <a:pPr marL="457200" indent="-457200">
              <a:buFont typeface="Arial" panose="020B0604020202020204" pitchFamily="34" charset="0"/>
              <a:buChar char="•"/>
            </a:pPr>
            <a:r>
              <a:rPr lang="en-GB" sz="2800" b="1" i="1" dirty="0"/>
              <a:t>Stay calm and neutral </a:t>
            </a:r>
          </a:p>
          <a:p>
            <a:pPr marL="457200" indent="-457200">
              <a:buFont typeface="Arial" panose="020B0604020202020204" pitchFamily="34" charset="0"/>
              <a:buChar char="•"/>
            </a:pPr>
            <a:r>
              <a:rPr lang="en-GB" sz="2800" b="1" i="1" dirty="0"/>
              <a:t>Find a compromise or solution </a:t>
            </a:r>
          </a:p>
          <a:p>
            <a:pPr marL="457200" indent="-457200">
              <a:buFont typeface="Arial" panose="020B0604020202020204" pitchFamily="34" charset="0"/>
              <a:buChar char="•"/>
            </a:pPr>
            <a:r>
              <a:rPr lang="en-GB" sz="2800" b="1" i="1" dirty="0"/>
              <a:t>Agree on actions </a:t>
            </a:r>
          </a:p>
          <a:p>
            <a:pPr marL="457200" indent="-457200">
              <a:buFont typeface="Arial" panose="020B0604020202020204" pitchFamily="34" charset="0"/>
              <a:buChar char="•"/>
            </a:pPr>
            <a:r>
              <a:rPr lang="en-GB" sz="2800" b="1" i="1" dirty="0"/>
              <a:t>Follow up</a:t>
            </a:r>
          </a:p>
          <a:p>
            <a:r>
              <a:rPr lang="en-GB" sz="2800" b="1" i="1" dirty="0">
                <a:hlinkClick r:id="rId4">
                  <a:extLst>
                    <a:ext uri="{A12FA001-AC4F-418D-AE19-62706E023703}">
                      <ahyp:hlinkClr xmlns:ahyp="http://schemas.microsoft.com/office/drawing/2018/hyperlinkcolor" val="tx"/>
                    </a:ext>
                  </a:extLst>
                </a:hlinkClick>
              </a:rPr>
              <a:t>https://youtu.be/3WHN4cNwL2k?si=asH3Tx4M10tTMTjc</a:t>
            </a:r>
            <a:endParaRPr lang="en-GB" sz="2800" b="1" i="1" dirty="0"/>
          </a:p>
          <a:p>
            <a:endParaRPr lang="en-GB" sz="2800" dirty="0"/>
          </a:p>
        </p:txBody>
      </p:sp>
    </p:spTree>
    <p:extLst>
      <p:ext uri="{BB962C8B-B14F-4D97-AF65-F5344CB8AC3E}">
        <p14:creationId xmlns:p14="http://schemas.microsoft.com/office/powerpoint/2010/main" val="26931966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3182-22EB-43CF-838B-D35955098B4F}"/>
              </a:ext>
            </a:extLst>
          </p:cNvPr>
          <p:cNvSpPr>
            <a:spLocks noGrp="1"/>
          </p:cNvSpPr>
          <p:nvPr>
            <p:ph type="title"/>
          </p:nvPr>
        </p:nvSpPr>
        <p:spPr>
          <a:xfrm>
            <a:off x="481914" y="580768"/>
            <a:ext cx="11089890" cy="1068860"/>
          </a:xfrm>
        </p:spPr>
        <p:txBody>
          <a:bodyPr rtlCol="0" anchor="b">
            <a:normAutofit/>
          </a:bodyPr>
          <a:lstStyle/>
          <a:p>
            <a:pPr algn="ctr" rtl="0"/>
            <a:r>
              <a:rPr lang="en-GB" sz="3600" b="1" dirty="0">
                <a:solidFill>
                  <a:schemeClr val="tx1"/>
                </a:solidFill>
              </a:rPr>
              <a:t>4)What Strategies can be placed to manage conflict?</a:t>
            </a:r>
          </a:p>
        </p:txBody>
      </p:sp>
      <p:pic>
        <p:nvPicPr>
          <p:cNvPr id="10" name="Content Placeholder 9">
            <a:extLst>
              <a:ext uri="{FF2B5EF4-FFF2-40B4-BE49-F238E27FC236}">
                <a16:creationId xmlns:a16="http://schemas.microsoft.com/office/drawing/2014/main" id="{016E3E62-515B-C76A-E23F-B65F0E1F84AA}"/>
              </a:ext>
            </a:extLst>
          </p:cNvPr>
          <p:cNvPicPr>
            <a:picLocks noGrp="1" noChangeAspect="1"/>
          </p:cNvPicPr>
          <p:nvPr>
            <p:ph idx="1"/>
          </p:nvPr>
        </p:nvPicPr>
        <p:blipFill>
          <a:blip r:embed="rId3"/>
          <a:stretch>
            <a:fillRect/>
          </a:stretch>
        </p:blipFill>
        <p:spPr>
          <a:xfrm>
            <a:off x="7205702" y="2228335"/>
            <a:ext cx="4504384" cy="3910742"/>
          </a:xfrm>
          <a:prstGeom prst="rect">
            <a:avLst/>
          </a:prstGeom>
          <a:noFill/>
        </p:spPr>
      </p:pic>
      <p:sp>
        <p:nvSpPr>
          <p:cNvPr id="32" name="Text Placeholder 3">
            <a:extLst>
              <a:ext uri="{FF2B5EF4-FFF2-40B4-BE49-F238E27FC236}">
                <a16:creationId xmlns:a16="http://schemas.microsoft.com/office/drawing/2014/main" id="{A6175C32-4158-C5F6-B918-E3F92F2CF2AE}"/>
              </a:ext>
            </a:extLst>
          </p:cNvPr>
          <p:cNvSpPr>
            <a:spLocks noGrp="1"/>
          </p:cNvSpPr>
          <p:nvPr>
            <p:ph type="body" sz="half" idx="2"/>
          </p:nvPr>
        </p:nvSpPr>
        <p:spPr>
          <a:xfrm>
            <a:off x="481914" y="2209800"/>
            <a:ext cx="6585506" cy="4067432"/>
          </a:xfrm>
        </p:spPr>
        <p:txBody>
          <a:bodyPr>
            <a:normAutofit fontScale="92500"/>
          </a:bodyPr>
          <a:lstStyle/>
          <a:p>
            <a:r>
              <a:rPr lang="en-US" sz="2400" b="1" dirty="0">
                <a:solidFill>
                  <a:schemeClr val="tx1">
                    <a:alpha val="70000"/>
                  </a:schemeClr>
                </a:solidFill>
              </a:rPr>
              <a:t>Conflict is inevitable and there are models that can be used to identify key components of the conflicts itself, like the underlying interests, the stakeholders involved, and the root causes.  </a:t>
            </a:r>
          </a:p>
          <a:p>
            <a:r>
              <a:rPr lang="en-US" sz="2400" b="1" dirty="0">
                <a:solidFill>
                  <a:schemeClr val="tx1">
                    <a:alpha val="70000"/>
                  </a:schemeClr>
                </a:solidFill>
              </a:rPr>
              <a:t>Using the Thomas Kilmann model created in the 1970s, you can use this model to understand different ways in which people handle conflict. Each style has its own strengths and is useful in different situations. </a:t>
            </a:r>
          </a:p>
          <a:p>
            <a:endParaRPr lang="en-US" dirty="0"/>
          </a:p>
        </p:txBody>
      </p:sp>
    </p:spTree>
    <p:extLst>
      <p:ext uri="{BB962C8B-B14F-4D97-AF65-F5344CB8AC3E}">
        <p14:creationId xmlns:p14="http://schemas.microsoft.com/office/powerpoint/2010/main" val="330206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5648-EC4F-4D61-9453-4E038C0332BD}"/>
              </a:ext>
            </a:extLst>
          </p:cNvPr>
          <p:cNvSpPr>
            <a:spLocks noGrp="1"/>
          </p:cNvSpPr>
          <p:nvPr>
            <p:ph type="ctrTitle"/>
          </p:nvPr>
        </p:nvSpPr>
        <p:spPr>
          <a:xfrm>
            <a:off x="1527050" y="1121700"/>
            <a:ext cx="9144000" cy="2387600"/>
          </a:xfrm>
        </p:spPr>
        <p:txBody>
          <a:bodyPr rtlCol="0" anchor="ctr">
            <a:normAutofit/>
          </a:bodyPr>
          <a:lstStyle/>
          <a:p>
            <a:pPr rtl="0"/>
            <a:r>
              <a:rPr lang="en-GB">
                <a:solidFill>
                  <a:srgbClr val="FFFFFF"/>
                </a:solidFill>
              </a:rPr>
              <a:t>5) Types of Conflict</a:t>
            </a:r>
          </a:p>
        </p:txBody>
      </p:sp>
      <p:sp>
        <p:nvSpPr>
          <p:cNvPr id="26" name="Content Placeholder 7">
            <a:extLst>
              <a:ext uri="{FF2B5EF4-FFF2-40B4-BE49-F238E27FC236}">
                <a16:creationId xmlns:a16="http://schemas.microsoft.com/office/drawing/2014/main" id="{321BD42F-5992-43F1-E2A0-C6B66E701C86}"/>
              </a:ext>
            </a:extLst>
          </p:cNvPr>
          <p:cNvSpPr>
            <a:spLocks noGrp="1"/>
          </p:cNvSpPr>
          <p:nvPr>
            <p:ph type="body" sz="quarter" idx="15"/>
          </p:nvPr>
        </p:nvSpPr>
        <p:spPr>
          <a:xfrm>
            <a:off x="1527050" y="3600450"/>
            <a:ext cx="9144000" cy="2451100"/>
          </a:xfrm>
        </p:spPr>
        <p:txBody>
          <a:bodyPr>
            <a:normAutofit/>
          </a:bodyPr>
          <a:lstStyle/>
          <a:p>
            <a:pPr>
              <a:lnSpc>
                <a:spcPct val="100000"/>
              </a:lnSpc>
            </a:pPr>
            <a:r>
              <a:rPr lang="en-GB" sz="2400"/>
              <a:t>Overall, there are 14 different types of conflict. </a:t>
            </a:r>
          </a:p>
          <a:p>
            <a:pPr>
              <a:lnSpc>
                <a:spcPct val="100000"/>
              </a:lnSpc>
            </a:pPr>
            <a:r>
              <a:rPr lang="en-GB" sz="2400"/>
              <a:t>Today we’ll cover 3 main conflicts </a:t>
            </a:r>
          </a:p>
          <a:p>
            <a:pPr>
              <a:lnSpc>
                <a:spcPct val="100000"/>
              </a:lnSpc>
            </a:pPr>
            <a:r>
              <a:rPr lang="en-GB" sz="2400"/>
              <a:t>1) Interpersonal conflicts – human interaction clash </a:t>
            </a:r>
          </a:p>
          <a:p>
            <a:pPr>
              <a:lnSpc>
                <a:spcPct val="100000"/>
              </a:lnSpc>
            </a:pPr>
            <a:r>
              <a:rPr lang="en-GB" sz="2400"/>
              <a:t>2) Intrapersonal conflict – inner struggles </a:t>
            </a:r>
          </a:p>
          <a:p>
            <a:pPr>
              <a:lnSpc>
                <a:spcPct val="100000"/>
              </a:lnSpc>
            </a:pPr>
            <a:r>
              <a:rPr lang="en-GB" sz="2400"/>
              <a:t>3) Intragroup conflicts – group disagreements </a:t>
            </a:r>
          </a:p>
        </p:txBody>
      </p:sp>
    </p:spTree>
    <p:extLst>
      <p:ext uri="{BB962C8B-B14F-4D97-AF65-F5344CB8AC3E}">
        <p14:creationId xmlns:p14="http://schemas.microsoft.com/office/powerpoint/2010/main" val="226219147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C6A2ECE7-327B-A832-15D5-1A1CA131AB8A}"/>
              </a:ext>
            </a:extLst>
          </p:cNvPr>
          <p:cNvSpPr>
            <a:spLocks noGrp="1"/>
          </p:cNvSpPr>
          <p:nvPr>
            <p:ph type="title"/>
          </p:nvPr>
        </p:nvSpPr>
        <p:spPr>
          <a:xfrm>
            <a:off x="839788" y="685800"/>
            <a:ext cx="3932237" cy="1371600"/>
          </a:xfrm>
        </p:spPr>
        <p:txBody>
          <a:bodyPr anchor="b">
            <a:normAutofit/>
          </a:bodyPr>
          <a:lstStyle/>
          <a:p>
            <a:r>
              <a:rPr lang="en-US" sz="3000"/>
              <a:t>6) Communication tools – Recommendations </a:t>
            </a:r>
          </a:p>
        </p:txBody>
      </p:sp>
      <p:pic>
        <p:nvPicPr>
          <p:cNvPr id="5" name="Picture Placeholder 4">
            <a:extLst>
              <a:ext uri="{FF2B5EF4-FFF2-40B4-BE49-F238E27FC236}">
                <a16:creationId xmlns:a16="http://schemas.microsoft.com/office/drawing/2014/main" id="{8A078C72-E26D-CAFD-9F9C-05EC32659D9D}"/>
              </a:ext>
            </a:extLst>
          </p:cNvPr>
          <p:cNvPicPr>
            <a:picLocks noGrp="1" noChangeAspect="1"/>
          </p:cNvPicPr>
          <p:nvPr>
            <p:ph idx="1"/>
          </p:nvPr>
        </p:nvPicPr>
        <p:blipFill>
          <a:blip r:embed="rId3"/>
          <a:stretch>
            <a:fillRect/>
          </a:stretch>
        </p:blipFill>
        <p:spPr>
          <a:xfrm>
            <a:off x="6994238" y="841375"/>
            <a:ext cx="4502468" cy="5175250"/>
          </a:xfrm>
          <a:prstGeom prst="rect">
            <a:avLst/>
          </a:prstGeom>
          <a:noFill/>
        </p:spPr>
      </p:pic>
      <p:sp>
        <p:nvSpPr>
          <p:cNvPr id="4" name="Text Placeholder 3">
            <a:extLst>
              <a:ext uri="{FF2B5EF4-FFF2-40B4-BE49-F238E27FC236}">
                <a16:creationId xmlns:a16="http://schemas.microsoft.com/office/drawing/2014/main" id="{D60D0082-0478-4749-89B1-BE87392F40F2}"/>
              </a:ext>
            </a:extLst>
          </p:cNvPr>
          <p:cNvSpPr>
            <a:spLocks noGrp="1"/>
          </p:cNvSpPr>
          <p:nvPr>
            <p:ph type="body" sz="half" idx="2"/>
          </p:nvPr>
        </p:nvSpPr>
        <p:spPr>
          <a:xfrm>
            <a:off x="839788" y="2209800"/>
            <a:ext cx="3932237" cy="3659188"/>
          </a:xfrm>
        </p:spPr>
        <p:txBody>
          <a:bodyPr rtlCol="0" anchorCtr="0">
            <a:normAutofit lnSpcReduction="10000"/>
          </a:bodyPr>
          <a:lstStyle/>
          <a:p>
            <a:pPr marL="228600" indent="0">
              <a:buNone/>
            </a:pPr>
            <a:r>
              <a:rPr lang="en-US" sz="1800" dirty="0"/>
              <a:t>Books- </a:t>
            </a:r>
            <a:r>
              <a:rPr lang="en-US" sz="1800" b="1" dirty="0"/>
              <a:t>High by Kerry Patterson Crucial conversations: Tools for Talking When Stakes Are high</a:t>
            </a:r>
            <a:br>
              <a:rPr lang="en-US" sz="1800" b="1" dirty="0"/>
            </a:br>
            <a:br>
              <a:rPr lang="en-US" sz="1800" dirty="0"/>
            </a:br>
            <a:r>
              <a:rPr lang="en-US" sz="1800" dirty="0"/>
              <a:t>YouTube- </a:t>
            </a:r>
            <a:r>
              <a:rPr lang="en-US" sz="1800" b="1" dirty="0"/>
              <a:t>Alexander Lyon- 10,000+ hours free coaching on communication </a:t>
            </a:r>
            <a:br>
              <a:rPr lang="en-US" sz="1800" b="1" dirty="0"/>
            </a:br>
            <a:br>
              <a:rPr lang="en-US" sz="1800" b="1" dirty="0"/>
            </a:br>
            <a:r>
              <a:rPr lang="en-US" sz="1800" dirty="0"/>
              <a:t>Practice worksheets- </a:t>
            </a:r>
            <a:r>
              <a:rPr lang="en-US" sz="1800" b="1" i="1" u="sng" dirty="0"/>
              <a:t>Positive Psychology</a:t>
            </a:r>
            <a:r>
              <a:rPr lang="en-US" sz="1800" b="1" dirty="0"/>
              <a:t>: an article listing 14 worksheets.</a:t>
            </a:r>
            <a:br>
              <a:rPr lang="en-US" sz="1800" dirty="0"/>
            </a:br>
            <a:r>
              <a:rPr lang="en-US" dirty="0"/>
              <a:t> </a:t>
            </a:r>
            <a:br>
              <a:rPr lang="en-US" dirty="0"/>
            </a:br>
            <a:endParaRPr lang="en-GB" dirty="0"/>
          </a:p>
        </p:txBody>
      </p:sp>
    </p:spTree>
    <p:extLst>
      <p:ext uri="{BB962C8B-B14F-4D97-AF65-F5344CB8AC3E}">
        <p14:creationId xmlns:p14="http://schemas.microsoft.com/office/powerpoint/2010/main" val="3800068970"/>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91B0-6EB1-465F-8485-17B0C7B5E4D2}"/>
              </a:ext>
            </a:extLst>
          </p:cNvPr>
          <p:cNvSpPr>
            <a:spLocks noGrp="1"/>
          </p:cNvSpPr>
          <p:nvPr>
            <p:ph type="title"/>
          </p:nvPr>
        </p:nvSpPr>
        <p:spPr>
          <a:xfrm>
            <a:off x="838200" y="681037"/>
            <a:ext cx="10515600" cy="1325563"/>
          </a:xfrm>
        </p:spPr>
        <p:txBody>
          <a:bodyPr rtlCol="0"/>
          <a:lstStyle/>
          <a:p>
            <a:pPr rtl="0"/>
            <a:r>
              <a:rPr lang="en-GB" dirty="0"/>
              <a:t>7) Conclusion </a:t>
            </a:r>
          </a:p>
        </p:txBody>
      </p:sp>
      <p:sp>
        <p:nvSpPr>
          <p:cNvPr id="42" name="TextBox 41">
            <a:extLst>
              <a:ext uri="{FF2B5EF4-FFF2-40B4-BE49-F238E27FC236}">
                <a16:creationId xmlns:a16="http://schemas.microsoft.com/office/drawing/2014/main" id="{B2E15633-F0E7-5296-A7BA-0BC31BFDE09E}"/>
              </a:ext>
            </a:extLst>
          </p:cNvPr>
          <p:cNvSpPr txBox="1"/>
          <p:nvPr/>
        </p:nvSpPr>
        <p:spPr>
          <a:xfrm>
            <a:off x="988541" y="2261286"/>
            <a:ext cx="10515600" cy="2308324"/>
          </a:xfrm>
          <a:prstGeom prst="rect">
            <a:avLst/>
          </a:prstGeom>
          <a:noFill/>
        </p:spPr>
        <p:txBody>
          <a:bodyPr wrap="square" rtlCol="0">
            <a:spAutoFit/>
          </a:bodyPr>
          <a:lstStyle/>
          <a:p>
            <a:r>
              <a:rPr lang="en-GB" sz="2400" dirty="0"/>
              <a:t>In summary, by learning your own conflict style using the Thomas – Kilmann model and assessing the specific situation, you strategically select the best approach to de – escalate tensions and foster collaboration. These tools empower you to address conflicts more effectively and create a more positive environment.  </a:t>
            </a:r>
          </a:p>
          <a:p>
            <a:endParaRPr lang="en-GB" sz="2400" dirty="0"/>
          </a:p>
        </p:txBody>
      </p:sp>
    </p:spTree>
    <p:extLst>
      <p:ext uri="{BB962C8B-B14F-4D97-AF65-F5344CB8AC3E}">
        <p14:creationId xmlns:p14="http://schemas.microsoft.com/office/powerpoint/2010/main" val="8676043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1886-AA43-422E-B193-F1F3DF7D8A4D}"/>
              </a:ext>
            </a:extLst>
          </p:cNvPr>
          <p:cNvSpPr>
            <a:spLocks noGrp="1"/>
          </p:cNvSpPr>
          <p:nvPr>
            <p:ph type="title"/>
          </p:nvPr>
        </p:nvSpPr>
        <p:spPr>
          <a:xfrm>
            <a:off x="838200" y="681037"/>
            <a:ext cx="10515600" cy="1325563"/>
          </a:xfrm>
        </p:spPr>
        <p:txBody>
          <a:bodyPr rtlCol="0"/>
          <a:lstStyle/>
          <a:p>
            <a:pPr rtl="0"/>
            <a:r>
              <a:rPr lang="en-GB" dirty="0"/>
              <a:t>8) References</a:t>
            </a:r>
          </a:p>
        </p:txBody>
      </p:sp>
      <p:sp>
        <p:nvSpPr>
          <p:cNvPr id="8" name="Content Placeholder 7">
            <a:extLst>
              <a:ext uri="{FF2B5EF4-FFF2-40B4-BE49-F238E27FC236}">
                <a16:creationId xmlns:a16="http://schemas.microsoft.com/office/drawing/2014/main" id="{F9DA5F57-B877-052C-AC05-C7180CEE7A78}"/>
              </a:ext>
            </a:extLst>
          </p:cNvPr>
          <p:cNvSpPr>
            <a:spLocks noGrp="1"/>
          </p:cNvSpPr>
          <p:nvPr>
            <p:ph idx="1"/>
          </p:nvPr>
        </p:nvSpPr>
        <p:spPr/>
        <p:txBody>
          <a:bodyPr>
            <a:normAutofit/>
          </a:bodyPr>
          <a:lstStyle/>
          <a:p>
            <a:r>
              <a:rPr lang="en-GB" dirty="0"/>
              <a:t>1)</a:t>
            </a:r>
          </a:p>
          <a:p>
            <a:r>
              <a:rPr lang="en-GB" dirty="0"/>
              <a:t>2)</a:t>
            </a:r>
          </a:p>
          <a:p>
            <a:r>
              <a:rPr lang="en-GB" dirty="0"/>
              <a:t>3)</a:t>
            </a:r>
          </a:p>
          <a:p>
            <a:r>
              <a:rPr lang="en-GB" dirty="0"/>
              <a:t>4)</a:t>
            </a:r>
          </a:p>
          <a:p>
            <a:r>
              <a:rPr lang="en-GB" dirty="0"/>
              <a:t>5)</a:t>
            </a:r>
          </a:p>
        </p:txBody>
      </p:sp>
      <p:sp>
        <p:nvSpPr>
          <p:cNvPr id="11" name="TextBox 10">
            <a:extLst>
              <a:ext uri="{FF2B5EF4-FFF2-40B4-BE49-F238E27FC236}">
                <a16:creationId xmlns:a16="http://schemas.microsoft.com/office/drawing/2014/main" id="{2A4134B8-43E5-CECB-EF3E-E9B300E0D929}"/>
              </a:ext>
            </a:extLst>
          </p:cNvPr>
          <p:cNvSpPr txBox="1"/>
          <p:nvPr/>
        </p:nvSpPr>
        <p:spPr>
          <a:xfrm>
            <a:off x="1944129" y="2311652"/>
            <a:ext cx="7879493" cy="4585871"/>
          </a:xfrm>
          <a:prstGeom prst="rect">
            <a:avLst/>
          </a:prstGeom>
          <a:noFill/>
        </p:spPr>
        <p:txBody>
          <a:bodyPr wrap="square" rtlCol="0">
            <a:spAutoFit/>
          </a:bodyPr>
          <a:lstStyle/>
          <a:p>
            <a:r>
              <a:rPr lang="en-GB" sz="1600" b="1" dirty="0" err="1">
                <a:hlinkClick r:id="rId3">
                  <a:extLst>
                    <a:ext uri="{A12FA001-AC4F-418D-AE19-62706E023703}">
                      <ahyp:hlinkClr xmlns:ahyp="http://schemas.microsoft.com/office/drawing/2018/hyperlinkcolor" val="tx"/>
                    </a:ext>
                  </a:extLst>
                </a:hlinkClick>
              </a:rPr>
              <a:t>Desivilya</a:t>
            </a:r>
            <a:r>
              <a:rPr lang="en-GB" sz="1600" b="1" dirty="0">
                <a:hlinkClick r:id="rId3">
                  <a:extLst>
                    <a:ext uri="{A12FA001-AC4F-418D-AE19-62706E023703}">
                      <ahyp:hlinkClr xmlns:ahyp="http://schemas.microsoft.com/office/drawing/2018/hyperlinkcolor" val="tx"/>
                    </a:ext>
                  </a:extLst>
                </a:hlinkClick>
              </a:rPr>
              <a:t> H. S., </a:t>
            </a:r>
            <a:r>
              <a:rPr lang="en-GB" sz="1600" b="1" dirty="0" err="1">
                <a:hlinkClick r:id="rId3">
                  <a:extLst>
                    <a:ext uri="{A12FA001-AC4F-418D-AE19-62706E023703}">
                      <ahyp:hlinkClr xmlns:ahyp="http://schemas.microsoft.com/office/drawing/2018/hyperlinkcolor" val="tx"/>
                    </a:ext>
                  </a:extLst>
                </a:hlinkClick>
              </a:rPr>
              <a:t>Somech</a:t>
            </a:r>
            <a:r>
              <a:rPr lang="en-GB" sz="1600" b="1" dirty="0">
                <a:hlinkClick r:id="rId3">
                  <a:extLst>
                    <a:ext uri="{A12FA001-AC4F-418D-AE19-62706E023703}">
                      <ahyp:hlinkClr xmlns:ahyp="http://schemas.microsoft.com/office/drawing/2018/hyperlinkcolor" val="tx"/>
                    </a:ext>
                  </a:extLst>
                </a:hlinkClick>
              </a:rPr>
              <a:t> A., </a:t>
            </a:r>
            <a:r>
              <a:rPr lang="en-GB" sz="1600" b="1" dirty="0" err="1">
                <a:hlinkClick r:id="rId3">
                  <a:extLst>
                    <a:ext uri="{A12FA001-AC4F-418D-AE19-62706E023703}">
                      <ahyp:hlinkClr xmlns:ahyp="http://schemas.microsoft.com/office/drawing/2018/hyperlinkcolor" val="tx"/>
                    </a:ext>
                  </a:extLst>
                </a:hlinkClick>
              </a:rPr>
              <a:t>Lidgoster</a:t>
            </a:r>
            <a:r>
              <a:rPr lang="en-GB" sz="1600" b="1" dirty="0">
                <a:hlinkClick r:id="rId3">
                  <a:extLst>
                    <a:ext uri="{A12FA001-AC4F-418D-AE19-62706E023703}">
                      <ahyp:hlinkClr xmlns:ahyp="http://schemas.microsoft.com/office/drawing/2018/hyperlinkcolor" val="tx"/>
                    </a:ext>
                  </a:extLst>
                </a:hlinkClick>
              </a:rPr>
              <a:t> H. (2010)</a:t>
            </a:r>
            <a:endParaRPr lang="en-GB" sz="1600" b="1" dirty="0"/>
          </a:p>
          <a:p>
            <a:endParaRPr lang="en-GB" sz="1600" b="1" dirty="0"/>
          </a:p>
          <a:p>
            <a:r>
              <a:rPr lang="en-GB" sz="1600" b="1" dirty="0">
                <a:hlinkClick r:id="rId4">
                  <a:extLst>
                    <a:ext uri="{A12FA001-AC4F-418D-AE19-62706E023703}">
                      <ahyp:hlinkClr xmlns:ahyp="http://schemas.microsoft.com/office/drawing/2018/hyperlinkcolor" val="tx"/>
                    </a:ext>
                  </a:extLst>
                </a:hlinkClick>
              </a:rPr>
              <a:t>https://youtu.be/rXiMGT-Ie0M?si=gp_U230isl3rSRHH</a:t>
            </a:r>
            <a:endParaRPr lang="en-GB" sz="1600" b="1" dirty="0"/>
          </a:p>
          <a:p>
            <a:endParaRPr lang="en-GB" sz="1600" b="1" dirty="0"/>
          </a:p>
          <a:p>
            <a:r>
              <a:rPr lang="en-GB" sz="1600" b="1" dirty="0"/>
              <a:t>Thomas, K.W. and Kilmann, R.H. (1974) Thomas-Kilmann Conflict Mode Instrument. Tuxedo, NY: </a:t>
            </a:r>
            <a:r>
              <a:rPr lang="en-GB" sz="1600" b="1" dirty="0" err="1"/>
              <a:t>Xicom</a:t>
            </a:r>
            <a:r>
              <a:rPr lang="en-GB" sz="1600" b="1" dirty="0"/>
              <a:t>.</a:t>
            </a:r>
          </a:p>
          <a:p>
            <a:endParaRPr lang="en-GB" sz="1600" b="1" dirty="0"/>
          </a:p>
          <a:p>
            <a:r>
              <a:rPr lang="en-GB" sz="1600" b="1" dirty="0"/>
              <a:t>Valais, 2023. 5 Conflict Management Styles Managers Must </a:t>
            </a:r>
          </a:p>
          <a:p>
            <a:r>
              <a:rPr lang="en-GB" sz="1600" b="1" dirty="0"/>
              <a:t>Know [Guide]. Available at: https://www.valamis.com/hub/conflict-management-styles.</a:t>
            </a:r>
          </a:p>
          <a:p>
            <a:endParaRPr lang="en-GB" sz="1600" b="1" dirty="0"/>
          </a:p>
          <a:p>
            <a:r>
              <a:rPr lang="en-GB" sz="1600" b="1" dirty="0"/>
              <a:t>Skills for Health, 2025. Why Effective Conflict Resolution Strategies Matter. Available at: https://www.skillsforhealth.org.uk/article/why-effective-conflict-resolution-strategies-matter/ [Accessed 19 November 2025].</a:t>
            </a:r>
          </a:p>
          <a:p>
            <a:endParaRPr lang="en-GB" sz="1600" b="1" u="sng" dirty="0">
              <a:solidFill>
                <a:schemeClr val="accent1"/>
              </a:solidFill>
            </a:endParaRPr>
          </a:p>
          <a:p>
            <a:endParaRPr lang="en-GB" sz="1600" b="1" u="sng" dirty="0">
              <a:solidFill>
                <a:schemeClr val="accent1"/>
              </a:solidFill>
            </a:endParaRPr>
          </a:p>
          <a:p>
            <a:endParaRPr lang="en-GB" sz="1600" b="1" dirty="0"/>
          </a:p>
          <a:p>
            <a:endParaRPr lang="en-GB" sz="2000" b="1" dirty="0"/>
          </a:p>
        </p:txBody>
      </p:sp>
    </p:spTree>
    <p:extLst>
      <p:ext uri="{BB962C8B-B14F-4D97-AF65-F5344CB8AC3E}">
        <p14:creationId xmlns:p14="http://schemas.microsoft.com/office/powerpoint/2010/main" val="32764798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DB4B9-2EDB-1C72-7624-9A878FFC5EE9}"/>
              </a:ext>
            </a:extLst>
          </p:cNvPr>
          <p:cNvSpPr>
            <a:spLocks noGrp="1"/>
          </p:cNvSpPr>
          <p:nvPr>
            <p:ph type="title"/>
          </p:nvPr>
        </p:nvSpPr>
        <p:spPr>
          <a:xfrm>
            <a:off x="838200" y="681037"/>
            <a:ext cx="10515600" cy="1325563"/>
          </a:xfrm>
        </p:spPr>
        <p:txBody>
          <a:bodyPr anchor="ctr">
            <a:normAutofit/>
          </a:bodyPr>
          <a:lstStyle/>
          <a:p>
            <a:r>
              <a:rPr lang="en-GB" dirty="0"/>
              <a:t>Thank You!!</a:t>
            </a:r>
          </a:p>
        </p:txBody>
      </p:sp>
      <p:graphicFrame>
        <p:nvGraphicFramePr>
          <p:cNvPr id="14" name="Content Placeholder 2">
            <a:extLst>
              <a:ext uri="{FF2B5EF4-FFF2-40B4-BE49-F238E27FC236}">
                <a16:creationId xmlns:a16="http://schemas.microsoft.com/office/drawing/2014/main" id="{B0251C57-88C7-DA5B-5471-9EC8BA72B1FB}"/>
              </a:ext>
            </a:extLst>
          </p:cNvPr>
          <p:cNvGraphicFramePr>
            <a:graphicFrameLocks noGrp="1"/>
          </p:cNvGraphicFramePr>
          <p:nvPr>
            <p:ph idx="1"/>
            <p:extLst>
              <p:ext uri="{D42A27DB-BD31-4B8C-83A1-F6EECF244321}">
                <p14:modId xmlns:p14="http://schemas.microsoft.com/office/powerpoint/2010/main" val="3056492336"/>
              </p:ext>
            </p:extLst>
          </p:nvPr>
        </p:nvGraphicFramePr>
        <p:xfrm>
          <a:off x="838200" y="2178657"/>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3404396"/>
      </p:ext>
    </p:extLst>
  </p:cSld>
  <p:clrMapOvr>
    <a:masterClrMapping/>
  </p:clrMapOvr>
  <p:transition spd="slow">
    <p:push dir="u"/>
  </p:transition>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1757071_TF00537603_Win32.potx" id="{D2E9A045-399B-4A2D-9D8D-F3E81717F059}" vid="{2D2D5BFB-F2E3-483F-82B4-4C40ADB37E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AFE2A1-77F8-441E-9B9F-DD61C354F4FE}">
  <ds:schemaRefs>
    <ds:schemaRef ds:uri="230e9df3-be65-4c73-a93b-d1236ebd677e"/>
    <ds:schemaRef ds:uri="http://www.w3.org/XML/1998/namespace"/>
    <ds:schemaRef ds:uri="http://purl.org/dc/dcmitype/"/>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16c05727-aa75-4e4a-9b5f-8a80a1165891"/>
    <ds:schemaRef ds:uri="http://purl.org/dc/terms/"/>
    <ds:schemaRef ds:uri="71af3243-3dd4-4a8d-8c0d-dd76da1f02a5"/>
    <ds:schemaRef ds:uri="http://schemas.microsoft.com/sharepoint/v3"/>
    <ds:schemaRef ds:uri="http://schemas.microsoft.com/office/2006/metadata/properties"/>
  </ds:schemaRefs>
</ds:datastoreItem>
</file>

<file path=customXml/itemProps3.xml><?xml version="1.0" encoding="utf-8"?>
<ds:datastoreItem xmlns:ds="http://schemas.openxmlformats.org/officeDocument/2006/customXml" ds:itemID="{5CF4B188-9E41-4609-81DC-EA2587D009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Luminous design</Template>
  <TotalTime>207</TotalTime>
  <Words>641</Words>
  <Application>Microsoft Office PowerPoint</Application>
  <PresentationFormat>Widescreen</PresentationFormat>
  <Paragraphs>73</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Aharoni</vt:lpstr>
      <vt:lpstr>Arial</vt:lpstr>
      <vt:lpstr>Avenir Next LT Pro</vt:lpstr>
      <vt:lpstr>Calibri</vt:lpstr>
      <vt:lpstr>Cambria</vt:lpstr>
      <vt:lpstr>Sabon Next LT</vt:lpstr>
      <vt:lpstr>Wingdings</vt:lpstr>
      <vt:lpstr>LuminousVTI</vt:lpstr>
      <vt:lpstr>Name:Millie Tamareviciute  Student Number: : 2432410  Module name and code: : Effective Teamwork and Communication                   (BMSW4009_CARD)   Presentation topic name: Conflict Management and strategies    </vt:lpstr>
      <vt:lpstr> Contents Page</vt:lpstr>
      <vt:lpstr>1) Conflict Management and Strategies   </vt:lpstr>
      <vt:lpstr>2) What is Conflict Management and Strategies? </vt:lpstr>
      <vt:lpstr>3) How do we handle conflicts?</vt:lpstr>
      <vt:lpstr>4)What Strategies can be placed to manage conflict?</vt:lpstr>
      <vt:lpstr>5) Types of Conflict</vt:lpstr>
      <vt:lpstr>6) Communication tools – Recommendations </vt:lpstr>
      <vt:lpstr>7) Conclusion </vt:lpstr>
      <vt:lpstr>8) 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Mille Tama</dc:creator>
  <cp:lastModifiedBy>Mille Tama</cp:lastModifiedBy>
  <cp:revision>1</cp:revision>
  <dcterms:created xsi:type="dcterms:W3CDTF">2026-02-11T18:24:11Z</dcterms:created>
  <dcterms:modified xsi:type="dcterms:W3CDTF">2026-02-25T21:40:26Z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