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7" r:id="rId1"/>
  </p:sldMasterIdLst>
  <p:notesMasterIdLst>
    <p:notesMasterId r:id="rId7"/>
  </p:notesMasterIdLst>
  <p:sldIdLst>
    <p:sldId id="332" r:id="rId2"/>
    <p:sldId id="334" r:id="rId3"/>
    <p:sldId id="341" r:id="rId4"/>
    <p:sldId id="342" r:id="rId5"/>
    <p:sldId id="340" r:id="rId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FF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6643C20-FA6D-4091-958E-FB7B14038B06}" v="877" dt="2020-10-18T09:15:45.729"/>
    <p1510:client id="{92DC6F70-6C87-B6BF-09DE-6A0C29A441CC}" v="11621" dt="2020-10-18T14:13:52.448"/>
    <p1510:client id="{9FC4C88A-33CF-116C-A62F-C411E8DFF643}" v="4655" dt="2020-10-18T09:54:39.67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491" autoAdjust="0"/>
    <p:restoredTop sz="94660"/>
  </p:normalViewPr>
  <p:slideViewPr>
    <p:cSldViewPr snapToGrid="0">
      <p:cViewPr varScale="1">
        <p:scale>
          <a:sx n="83" d="100"/>
          <a:sy n="83" d="100"/>
        </p:scale>
        <p:origin x="66" y="222"/>
      </p:cViewPr>
      <p:guideLst>
        <p:guide pos="3840"/>
        <p:guide orient="horz" pos="216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 Id="rId43" Type="http://schemas.microsoft.com/office/2015/10/relationships/revisionInfo" Target="revisionInfo.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image" Target="../media/image4.pn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image" Target="../media/image4.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3863A8E-E033-4841-8E1B-F51ABDA3876D}"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US"/>
        </a:p>
      </dgm:t>
    </dgm:pt>
    <dgm:pt modelId="{D4FD3636-505B-405F-812B-39E03207934E}">
      <dgm:prSet phldrT="[Text]"/>
      <dgm:spPr/>
      <dgm:t>
        <a:bodyPr/>
        <a:lstStyle/>
        <a:p>
          <a:r>
            <a:rPr lang="en-US" b="1" dirty="0" smtClean="0">
              <a:solidFill>
                <a:schemeClr val="tx1"/>
              </a:solidFill>
            </a:rPr>
            <a:t> Check </a:t>
          </a:r>
          <a:r>
            <a:rPr lang="en-US" b="1" dirty="0" smtClean="0">
              <a:solidFill>
                <a:schemeClr val="tx1"/>
              </a:solidFill>
            </a:rPr>
            <a:t>in</a:t>
          </a:r>
        </a:p>
        <a:p>
          <a:r>
            <a:rPr lang="en-US" b="1" dirty="0" smtClean="0">
              <a:solidFill>
                <a:srgbClr val="FF0000"/>
              </a:solidFill>
            </a:rPr>
            <a:t>Provisional</a:t>
          </a:r>
          <a:r>
            <a:rPr lang="en-US" b="1" dirty="0" smtClean="0">
              <a:solidFill>
                <a:schemeClr val="tx1"/>
              </a:solidFill>
            </a:rPr>
            <a:t> Student Voice Staff Panel Meeting (Monday 23</a:t>
          </a:r>
          <a:r>
            <a:rPr lang="en-US" b="1" baseline="30000" dirty="0" smtClean="0">
              <a:solidFill>
                <a:schemeClr val="tx1"/>
              </a:solidFill>
            </a:rPr>
            <a:t>rd</a:t>
          </a:r>
          <a:r>
            <a:rPr lang="en-US" b="1" dirty="0" smtClean="0">
              <a:solidFill>
                <a:schemeClr val="tx1"/>
              </a:solidFill>
            </a:rPr>
            <a:t> November 11am) On Campus/Online</a:t>
          </a:r>
          <a:endParaRPr lang="en-US" b="1" dirty="0" smtClean="0">
            <a:solidFill>
              <a:schemeClr val="tx1"/>
            </a:solidFill>
          </a:endParaRPr>
        </a:p>
        <a:p>
          <a:endParaRPr lang="en-US" b="1" dirty="0">
            <a:solidFill>
              <a:schemeClr val="tx1"/>
            </a:solidFill>
          </a:endParaRPr>
        </a:p>
      </dgm:t>
    </dgm:pt>
    <dgm:pt modelId="{DCCB7CFF-FAFC-43ED-AEA5-251CDD717BF5}" type="parTrans" cxnId="{053FA46C-3E94-4D83-814C-DA02C34055E0}">
      <dgm:prSet/>
      <dgm:spPr/>
      <dgm:t>
        <a:bodyPr/>
        <a:lstStyle/>
        <a:p>
          <a:endParaRPr lang="en-US"/>
        </a:p>
      </dgm:t>
    </dgm:pt>
    <dgm:pt modelId="{5A74E043-ABFF-4F43-91FB-B74B1DBD4FEF}" type="sibTrans" cxnId="{053FA46C-3E94-4D83-814C-DA02C34055E0}">
      <dgm:prSet/>
      <dgm:spPr/>
      <dgm:t>
        <a:bodyPr/>
        <a:lstStyle/>
        <a:p>
          <a:endParaRPr lang="en-US"/>
        </a:p>
      </dgm:t>
    </dgm:pt>
    <dgm:pt modelId="{CC018135-280D-4291-8331-EED4648A815F}">
      <dgm:prSet phldrT="[Text]"/>
      <dgm:spPr/>
      <dgm:t>
        <a:bodyPr/>
        <a:lstStyle/>
        <a:p>
          <a:r>
            <a:rPr lang="en-US" b="1" dirty="0" smtClean="0">
              <a:solidFill>
                <a:schemeClr val="tx1"/>
              </a:solidFill>
            </a:rPr>
            <a:t>What is your Professional Identity</a:t>
          </a:r>
          <a:endParaRPr lang="en-US" b="1" dirty="0" smtClean="0">
            <a:solidFill>
              <a:schemeClr val="tx1"/>
            </a:solidFill>
          </a:endParaRPr>
        </a:p>
        <a:p>
          <a:r>
            <a:rPr lang="en-US" b="0" dirty="0" smtClean="0">
              <a:solidFill>
                <a:schemeClr val="tx1"/>
              </a:solidFill>
            </a:rPr>
            <a:t>Writing Activity</a:t>
          </a:r>
        </a:p>
        <a:p>
          <a:r>
            <a:rPr lang="en-US" b="0" dirty="0" smtClean="0">
              <a:solidFill>
                <a:schemeClr val="tx1"/>
              </a:solidFill>
            </a:rPr>
            <a:t>Discussion and </a:t>
          </a:r>
          <a:r>
            <a:rPr lang="en-US" b="0" dirty="0" smtClean="0">
              <a:solidFill>
                <a:schemeClr val="tx1"/>
              </a:solidFill>
            </a:rPr>
            <a:t>sharing </a:t>
          </a:r>
        </a:p>
        <a:p>
          <a:r>
            <a:rPr lang="en-US" b="0" dirty="0" smtClean="0">
              <a:solidFill>
                <a:schemeClr val="tx1"/>
              </a:solidFill>
            </a:rPr>
            <a:t>Read:  Storying our professional identity:  Narrative Approach (On Moodle) </a:t>
          </a:r>
          <a:endParaRPr lang="en-US" b="0" dirty="0" smtClean="0">
            <a:solidFill>
              <a:schemeClr val="tx1"/>
            </a:solidFill>
          </a:endParaRPr>
        </a:p>
      </dgm:t>
    </dgm:pt>
    <dgm:pt modelId="{9B3A640A-1E59-427C-B288-644B542ED29F}" type="parTrans" cxnId="{20AE7311-551B-4B4C-8975-E2DFD4F57C2B}">
      <dgm:prSet/>
      <dgm:spPr/>
      <dgm:t>
        <a:bodyPr/>
        <a:lstStyle/>
        <a:p>
          <a:endParaRPr lang="en-US"/>
        </a:p>
      </dgm:t>
    </dgm:pt>
    <dgm:pt modelId="{427A8F22-3630-462C-9A42-F49C43618DD2}" type="sibTrans" cxnId="{20AE7311-551B-4B4C-8975-E2DFD4F57C2B}">
      <dgm:prSet/>
      <dgm:spPr/>
      <dgm:t>
        <a:bodyPr/>
        <a:lstStyle/>
        <a:p>
          <a:endParaRPr lang="en-US"/>
        </a:p>
      </dgm:t>
    </dgm:pt>
    <dgm:pt modelId="{CF51A465-3C28-491E-A3E8-C26126F0FB01}">
      <dgm:prSet phldrT="[Text]"/>
      <dgm:spPr/>
      <dgm:t>
        <a:bodyPr/>
        <a:lstStyle/>
        <a:p>
          <a:r>
            <a:rPr lang="en-US" b="1" dirty="0" smtClean="0">
              <a:solidFill>
                <a:schemeClr val="tx1"/>
              </a:solidFill>
            </a:rPr>
            <a:t> Assessment</a:t>
          </a:r>
        </a:p>
        <a:p>
          <a:r>
            <a:rPr lang="en-US" b="0" dirty="0" smtClean="0">
              <a:solidFill>
                <a:schemeClr val="tx1"/>
              </a:solidFill>
            </a:rPr>
            <a:t>Creating a promotional </a:t>
          </a:r>
          <a:r>
            <a:rPr lang="en-US" b="0" dirty="0" smtClean="0">
              <a:solidFill>
                <a:schemeClr val="tx1"/>
              </a:solidFill>
            </a:rPr>
            <a:t>Video</a:t>
          </a:r>
        </a:p>
        <a:p>
          <a:r>
            <a:rPr lang="en-US" b="0" dirty="0" smtClean="0">
              <a:solidFill>
                <a:schemeClr val="tx1"/>
              </a:solidFill>
            </a:rPr>
            <a:t>Example </a:t>
          </a:r>
          <a:endParaRPr lang="en-US" b="0" dirty="0" smtClean="0">
            <a:solidFill>
              <a:schemeClr val="tx1"/>
            </a:solidFill>
          </a:endParaRPr>
        </a:p>
      </dgm:t>
    </dgm:pt>
    <dgm:pt modelId="{EFD3C56F-C678-46AF-B00A-11B442C9EEFE}" type="parTrans" cxnId="{1982871E-7716-45FE-B685-C50A5947364C}">
      <dgm:prSet/>
      <dgm:spPr/>
      <dgm:t>
        <a:bodyPr/>
        <a:lstStyle/>
        <a:p>
          <a:endParaRPr lang="en-US"/>
        </a:p>
      </dgm:t>
    </dgm:pt>
    <dgm:pt modelId="{C76A24E3-C88E-4BF3-86EF-1140A7D3056D}" type="sibTrans" cxnId="{1982871E-7716-45FE-B685-C50A5947364C}">
      <dgm:prSet/>
      <dgm:spPr/>
      <dgm:t>
        <a:bodyPr/>
        <a:lstStyle/>
        <a:p>
          <a:endParaRPr lang="en-US"/>
        </a:p>
      </dgm:t>
    </dgm:pt>
    <dgm:pt modelId="{DC06F284-AAC9-4DA8-BF3B-F210F0767BB3}" type="pres">
      <dgm:prSet presAssocID="{63863A8E-E033-4841-8E1B-F51ABDA3876D}" presName="linear" presStyleCnt="0">
        <dgm:presLayoutVars>
          <dgm:dir/>
          <dgm:resizeHandles val="exact"/>
        </dgm:presLayoutVars>
      </dgm:prSet>
      <dgm:spPr/>
      <dgm:t>
        <a:bodyPr/>
        <a:lstStyle/>
        <a:p>
          <a:endParaRPr lang="en-US"/>
        </a:p>
      </dgm:t>
    </dgm:pt>
    <dgm:pt modelId="{38764CC8-6E3C-4C3B-8F0D-FE174FB439B6}" type="pres">
      <dgm:prSet presAssocID="{D4FD3636-505B-405F-812B-39E03207934E}" presName="comp" presStyleCnt="0"/>
      <dgm:spPr/>
    </dgm:pt>
    <dgm:pt modelId="{F27A21F2-A03E-4CEA-95BF-F9229653E182}" type="pres">
      <dgm:prSet presAssocID="{D4FD3636-505B-405F-812B-39E03207934E}" presName="box" presStyleLbl="node1" presStyleIdx="0" presStyleCnt="3"/>
      <dgm:spPr/>
      <dgm:t>
        <a:bodyPr/>
        <a:lstStyle/>
        <a:p>
          <a:endParaRPr lang="en-US"/>
        </a:p>
      </dgm:t>
    </dgm:pt>
    <dgm:pt modelId="{7BDFAF70-67BC-4FDB-9DB1-47F21B98026B}" type="pres">
      <dgm:prSet presAssocID="{D4FD3636-505B-405F-812B-39E03207934E}" presName="img" presStyleLbl="fgImgPlace1" presStyleIdx="0" presStyleCnt="3"/>
      <dgm:spPr>
        <a:blipFill rotWithShape="1">
          <a:blip xmlns:r="http://schemas.openxmlformats.org/officeDocument/2006/relationships" r:embed="rId1"/>
          <a:stretch>
            <a:fillRect/>
          </a:stretch>
        </a:blipFill>
      </dgm:spPr>
      <dgm:t>
        <a:bodyPr/>
        <a:lstStyle/>
        <a:p>
          <a:endParaRPr lang="en-US"/>
        </a:p>
      </dgm:t>
    </dgm:pt>
    <dgm:pt modelId="{25676772-5571-40DF-81E9-3D33432C2E71}" type="pres">
      <dgm:prSet presAssocID="{D4FD3636-505B-405F-812B-39E03207934E}" presName="text" presStyleLbl="node1" presStyleIdx="0" presStyleCnt="3">
        <dgm:presLayoutVars>
          <dgm:bulletEnabled val="1"/>
        </dgm:presLayoutVars>
      </dgm:prSet>
      <dgm:spPr/>
      <dgm:t>
        <a:bodyPr/>
        <a:lstStyle/>
        <a:p>
          <a:endParaRPr lang="en-US"/>
        </a:p>
      </dgm:t>
    </dgm:pt>
    <dgm:pt modelId="{A0C262BD-F3C0-4161-B354-4856CFE79F86}" type="pres">
      <dgm:prSet presAssocID="{5A74E043-ABFF-4F43-91FB-B74B1DBD4FEF}" presName="spacer" presStyleCnt="0"/>
      <dgm:spPr/>
    </dgm:pt>
    <dgm:pt modelId="{CA42AB57-1E09-45A7-868E-66435E93163E}" type="pres">
      <dgm:prSet presAssocID="{CC018135-280D-4291-8331-EED4648A815F}" presName="comp" presStyleCnt="0"/>
      <dgm:spPr/>
    </dgm:pt>
    <dgm:pt modelId="{B8182AA6-A3C2-477F-AC43-02A149B80D45}" type="pres">
      <dgm:prSet presAssocID="{CC018135-280D-4291-8331-EED4648A815F}" presName="box" presStyleLbl="node1" presStyleIdx="1" presStyleCnt="3" custLinFactNeighborY="1187"/>
      <dgm:spPr/>
      <dgm:t>
        <a:bodyPr/>
        <a:lstStyle/>
        <a:p>
          <a:endParaRPr lang="en-US"/>
        </a:p>
      </dgm:t>
    </dgm:pt>
    <dgm:pt modelId="{A8F8FAC7-18C4-4096-B12D-3DD3ADB94E0D}" type="pres">
      <dgm:prSet presAssocID="{CC018135-280D-4291-8331-EED4648A815F}" presName="img" presStyleLbl="fgImgPlace1" presStyleIdx="1" presStyleCnt="3"/>
      <dgm:spPr>
        <a:blipFill rotWithShape="1">
          <a:blip xmlns:r="http://schemas.openxmlformats.org/officeDocument/2006/relationships" r:embed="rId2"/>
          <a:stretch>
            <a:fillRect/>
          </a:stretch>
        </a:blipFill>
      </dgm:spPr>
      <dgm:t>
        <a:bodyPr/>
        <a:lstStyle/>
        <a:p>
          <a:endParaRPr lang="en-US"/>
        </a:p>
      </dgm:t>
    </dgm:pt>
    <dgm:pt modelId="{3AB83156-4040-4A28-90BF-CC364E347FD9}" type="pres">
      <dgm:prSet presAssocID="{CC018135-280D-4291-8331-EED4648A815F}" presName="text" presStyleLbl="node1" presStyleIdx="1" presStyleCnt="3">
        <dgm:presLayoutVars>
          <dgm:bulletEnabled val="1"/>
        </dgm:presLayoutVars>
      </dgm:prSet>
      <dgm:spPr/>
      <dgm:t>
        <a:bodyPr/>
        <a:lstStyle/>
        <a:p>
          <a:endParaRPr lang="en-US"/>
        </a:p>
      </dgm:t>
    </dgm:pt>
    <dgm:pt modelId="{AE1FD1CB-C339-47AA-A943-7CCB1790139E}" type="pres">
      <dgm:prSet presAssocID="{427A8F22-3630-462C-9A42-F49C43618DD2}" presName="spacer" presStyleCnt="0"/>
      <dgm:spPr/>
    </dgm:pt>
    <dgm:pt modelId="{6DA01512-5E18-4840-B56B-8E17EE6FD3C9}" type="pres">
      <dgm:prSet presAssocID="{CF51A465-3C28-491E-A3E8-C26126F0FB01}" presName="comp" presStyleCnt="0"/>
      <dgm:spPr/>
    </dgm:pt>
    <dgm:pt modelId="{0A62A003-D454-4112-8F39-1F91803111E0}" type="pres">
      <dgm:prSet presAssocID="{CF51A465-3C28-491E-A3E8-C26126F0FB01}" presName="box" presStyleLbl="node1" presStyleIdx="2" presStyleCnt="3" custLinFactNeighborY="1978"/>
      <dgm:spPr/>
      <dgm:t>
        <a:bodyPr/>
        <a:lstStyle/>
        <a:p>
          <a:endParaRPr lang="en-US"/>
        </a:p>
      </dgm:t>
    </dgm:pt>
    <dgm:pt modelId="{C8BFDD3A-5E02-4DF7-BCF3-AD308823F071}" type="pres">
      <dgm:prSet presAssocID="{CF51A465-3C28-491E-A3E8-C26126F0FB01}" presName="img" presStyleLbl="fgImgPlace1" presStyleIdx="2" presStyleCnt="3" custLinFactNeighborX="4574" custLinFactNeighborY="-3956"/>
      <dgm:spPr>
        <a:blipFill rotWithShape="1">
          <a:blip xmlns:r="http://schemas.openxmlformats.org/officeDocument/2006/relationships" r:embed="rId3"/>
          <a:stretch>
            <a:fillRect/>
          </a:stretch>
        </a:blipFill>
      </dgm:spPr>
      <dgm:t>
        <a:bodyPr/>
        <a:lstStyle/>
        <a:p>
          <a:endParaRPr lang="en-US"/>
        </a:p>
      </dgm:t>
    </dgm:pt>
    <dgm:pt modelId="{A14EACCA-710F-41FC-9880-CC0AAA745996}" type="pres">
      <dgm:prSet presAssocID="{CF51A465-3C28-491E-A3E8-C26126F0FB01}" presName="text" presStyleLbl="node1" presStyleIdx="2" presStyleCnt="3">
        <dgm:presLayoutVars>
          <dgm:bulletEnabled val="1"/>
        </dgm:presLayoutVars>
      </dgm:prSet>
      <dgm:spPr/>
      <dgm:t>
        <a:bodyPr/>
        <a:lstStyle/>
        <a:p>
          <a:endParaRPr lang="en-US"/>
        </a:p>
      </dgm:t>
    </dgm:pt>
  </dgm:ptLst>
  <dgm:cxnLst>
    <dgm:cxn modelId="{83A95E82-F6F8-4AE2-A510-22D7CB5A9FCF}" type="presOf" srcId="{D4FD3636-505B-405F-812B-39E03207934E}" destId="{F27A21F2-A03E-4CEA-95BF-F9229653E182}" srcOrd="0" destOrd="0" presId="urn:microsoft.com/office/officeart/2005/8/layout/vList4"/>
    <dgm:cxn modelId="{4432C32F-4C65-46B0-9603-E25073036FFD}" type="presOf" srcId="{63863A8E-E033-4841-8E1B-F51ABDA3876D}" destId="{DC06F284-AAC9-4DA8-BF3B-F210F0767BB3}" srcOrd="0" destOrd="0" presId="urn:microsoft.com/office/officeart/2005/8/layout/vList4"/>
    <dgm:cxn modelId="{20AE7311-551B-4B4C-8975-E2DFD4F57C2B}" srcId="{63863A8E-E033-4841-8E1B-F51ABDA3876D}" destId="{CC018135-280D-4291-8331-EED4648A815F}" srcOrd="1" destOrd="0" parTransId="{9B3A640A-1E59-427C-B288-644B542ED29F}" sibTransId="{427A8F22-3630-462C-9A42-F49C43618DD2}"/>
    <dgm:cxn modelId="{23CDC5AA-A84E-44D1-800E-97814169A0C8}" type="presOf" srcId="{CF51A465-3C28-491E-A3E8-C26126F0FB01}" destId="{A14EACCA-710F-41FC-9880-CC0AAA745996}" srcOrd="1" destOrd="0" presId="urn:microsoft.com/office/officeart/2005/8/layout/vList4"/>
    <dgm:cxn modelId="{3ADE3201-5645-4EE8-A0CE-559E21A66521}" type="presOf" srcId="{CC018135-280D-4291-8331-EED4648A815F}" destId="{3AB83156-4040-4A28-90BF-CC364E347FD9}" srcOrd="1" destOrd="0" presId="urn:microsoft.com/office/officeart/2005/8/layout/vList4"/>
    <dgm:cxn modelId="{42C6429B-5239-4503-8C07-56603460F0DA}" type="presOf" srcId="{D4FD3636-505B-405F-812B-39E03207934E}" destId="{25676772-5571-40DF-81E9-3D33432C2E71}" srcOrd="1" destOrd="0" presId="urn:microsoft.com/office/officeart/2005/8/layout/vList4"/>
    <dgm:cxn modelId="{73B88202-B1AC-4FD0-88A1-B81FA3735FCB}" type="presOf" srcId="{CF51A465-3C28-491E-A3E8-C26126F0FB01}" destId="{0A62A003-D454-4112-8F39-1F91803111E0}" srcOrd="0" destOrd="0" presId="urn:microsoft.com/office/officeart/2005/8/layout/vList4"/>
    <dgm:cxn modelId="{053FA46C-3E94-4D83-814C-DA02C34055E0}" srcId="{63863A8E-E033-4841-8E1B-F51ABDA3876D}" destId="{D4FD3636-505B-405F-812B-39E03207934E}" srcOrd="0" destOrd="0" parTransId="{DCCB7CFF-FAFC-43ED-AEA5-251CDD717BF5}" sibTransId="{5A74E043-ABFF-4F43-91FB-B74B1DBD4FEF}"/>
    <dgm:cxn modelId="{1982871E-7716-45FE-B685-C50A5947364C}" srcId="{63863A8E-E033-4841-8E1B-F51ABDA3876D}" destId="{CF51A465-3C28-491E-A3E8-C26126F0FB01}" srcOrd="2" destOrd="0" parTransId="{EFD3C56F-C678-46AF-B00A-11B442C9EEFE}" sibTransId="{C76A24E3-C88E-4BF3-86EF-1140A7D3056D}"/>
    <dgm:cxn modelId="{8E757B31-B7AA-4021-8C52-7943573BC9B2}" type="presOf" srcId="{CC018135-280D-4291-8331-EED4648A815F}" destId="{B8182AA6-A3C2-477F-AC43-02A149B80D45}" srcOrd="0" destOrd="0" presId="urn:microsoft.com/office/officeart/2005/8/layout/vList4"/>
    <dgm:cxn modelId="{0DD053E7-4749-49DF-9CBB-5C61BB3F5010}" type="presParOf" srcId="{DC06F284-AAC9-4DA8-BF3B-F210F0767BB3}" destId="{38764CC8-6E3C-4C3B-8F0D-FE174FB439B6}" srcOrd="0" destOrd="0" presId="urn:microsoft.com/office/officeart/2005/8/layout/vList4"/>
    <dgm:cxn modelId="{3C00531D-DC53-4512-B8A0-330DCF2D0B72}" type="presParOf" srcId="{38764CC8-6E3C-4C3B-8F0D-FE174FB439B6}" destId="{F27A21F2-A03E-4CEA-95BF-F9229653E182}" srcOrd="0" destOrd="0" presId="urn:microsoft.com/office/officeart/2005/8/layout/vList4"/>
    <dgm:cxn modelId="{E5BD24BB-16A4-4532-A52E-6878BFC41306}" type="presParOf" srcId="{38764CC8-6E3C-4C3B-8F0D-FE174FB439B6}" destId="{7BDFAF70-67BC-4FDB-9DB1-47F21B98026B}" srcOrd="1" destOrd="0" presId="urn:microsoft.com/office/officeart/2005/8/layout/vList4"/>
    <dgm:cxn modelId="{63BC27DB-2140-44F6-86A3-7834C64F3C2F}" type="presParOf" srcId="{38764CC8-6E3C-4C3B-8F0D-FE174FB439B6}" destId="{25676772-5571-40DF-81E9-3D33432C2E71}" srcOrd="2" destOrd="0" presId="urn:microsoft.com/office/officeart/2005/8/layout/vList4"/>
    <dgm:cxn modelId="{DEC6A90C-41E3-4DB0-AB0D-1415B6F511FD}" type="presParOf" srcId="{DC06F284-AAC9-4DA8-BF3B-F210F0767BB3}" destId="{A0C262BD-F3C0-4161-B354-4856CFE79F86}" srcOrd="1" destOrd="0" presId="urn:microsoft.com/office/officeart/2005/8/layout/vList4"/>
    <dgm:cxn modelId="{A240E409-81BB-492B-A0DD-6BD896C83A7E}" type="presParOf" srcId="{DC06F284-AAC9-4DA8-BF3B-F210F0767BB3}" destId="{CA42AB57-1E09-45A7-868E-66435E93163E}" srcOrd="2" destOrd="0" presId="urn:microsoft.com/office/officeart/2005/8/layout/vList4"/>
    <dgm:cxn modelId="{31104088-D748-4C98-8745-E0CDFF7DA358}" type="presParOf" srcId="{CA42AB57-1E09-45A7-868E-66435E93163E}" destId="{B8182AA6-A3C2-477F-AC43-02A149B80D45}" srcOrd="0" destOrd="0" presId="urn:microsoft.com/office/officeart/2005/8/layout/vList4"/>
    <dgm:cxn modelId="{6A683FC5-132A-4DE4-9D10-F05EE0E3506F}" type="presParOf" srcId="{CA42AB57-1E09-45A7-868E-66435E93163E}" destId="{A8F8FAC7-18C4-4096-B12D-3DD3ADB94E0D}" srcOrd="1" destOrd="0" presId="urn:microsoft.com/office/officeart/2005/8/layout/vList4"/>
    <dgm:cxn modelId="{316C3B90-14D4-4018-B575-D7222711DC56}" type="presParOf" srcId="{CA42AB57-1E09-45A7-868E-66435E93163E}" destId="{3AB83156-4040-4A28-90BF-CC364E347FD9}" srcOrd="2" destOrd="0" presId="urn:microsoft.com/office/officeart/2005/8/layout/vList4"/>
    <dgm:cxn modelId="{8CABAD33-31B3-4F06-83CD-1217CFB4F2A6}" type="presParOf" srcId="{DC06F284-AAC9-4DA8-BF3B-F210F0767BB3}" destId="{AE1FD1CB-C339-47AA-A943-7CCB1790139E}" srcOrd="3" destOrd="0" presId="urn:microsoft.com/office/officeart/2005/8/layout/vList4"/>
    <dgm:cxn modelId="{1E8AADF1-93DF-4707-8033-8844E08BE05A}" type="presParOf" srcId="{DC06F284-AAC9-4DA8-BF3B-F210F0767BB3}" destId="{6DA01512-5E18-4840-B56B-8E17EE6FD3C9}" srcOrd="4" destOrd="0" presId="urn:microsoft.com/office/officeart/2005/8/layout/vList4"/>
    <dgm:cxn modelId="{BF755FA3-2358-47D3-93E3-4944843DA634}" type="presParOf" srcId="{6DA01512-5E18-4840-B56B-8E17EE6FD3C9}" destId="{0A62A003-D454-4112-8F39-1F91803111E0}" srcOrd="0" destOrd="0" presId="urn:microsoft.com/office/officeart/2005/8/layout/vList4"/>
    <dgm:cxn modelId="{9B4DF20A-722B-4F52-9205-449C5C76F46E}" type="presParOf" srcId="{6DA01512-5E18-4840-B56B-8E17EE6FD3C9}" destId="{C8BFDD3A-5E02-4DF7-BCF3-AD308823F071}" srcOrd="1" destOrd="0" presId="urn:microsoft.com/office/officeart/2005/8/layout/vList4"/>
    <dgm:cxn modelId="{0A648353-12D0-4D1B-B68C-305AD3B7E577}" type="presParOf" srcId="{6DA01512-5E18-4840-B56B-8E17EE6FD3C9}" destId="{A14EACCA-710F-41FC-9880-CC0AAA745996}" srcOrd="2" destOrd="0" presId="urn:microsoft.com/office/officeart/2005/8/layout/vList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7A21F2-A03E-4CEA-95BF-F9229653E182}">
      <dsp:nvSpPr>
        <dsp:cNvPr id="0" name=""/>
        <dsp:cNvSpPr/>
      </dsp:nvSpPr>
      <dsp:spPr>
        <a:xfrm>
          <a:off x="0" y="0"/>
          <a:ext cx="10058399" cy="145391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l" defTabSz="844550">
            <a:lnSpc>
              <a:spcPct val="90000"/>
            </a:lnSpc>
            <a:spcBef>
              <a:spcPct val="0"/>
            </a:spcBef>
            <a:spcAft>
              <a:spcPct val="35000"/>
            </a:spcAft>
          </a:pPr>
          <a:r>
            <a:rPr lang="en-US" sz="1900" b="1" kern="1200" dirty="0" smtClean="0">
              <a:solidFill>
                <a:schemeClr val="tx1"/>
              </a:solidFill>
            </a:rPr>
            <a:t> Check </a:t>
          </a:r>
          <a:r>
            <a:rPr lang="en-US" sz="1900" b="1" kern="1200" dirty="0" smtClean="0">
              <a:solidFill>
                <a:schemeClr val="tx1"/>
              </a:solidFill>
            </a:rPr>
            <a:t>in</a:t>
          </a:r>
        </a:p>
        <a:p>
          <a:pPr lvl="0" algn="l" defTabSz="844550">
            <a:lnSpc>
              <a:spcPct val="90000"/>
            </a:lnSpc>
            <a:spcBef>
              <a:spcPct val="0"/>
            </a:spcBef>
            <a:spcAft>
              <a:spcPct val="35000"/>
            </a:spcAft>
          </a:pPr>
          <a:r>
            <a:rPr lang="en-US" sz="1900" b="1" kern="1200" dirty="0" smtClean="0">
              <a:solidFill>
                <a:srgbClr val="FF0000"/>
              </a:solidFill>
            </a:rPr>
            <a:t>Provisional</a:t>
          </a:r>
          <a:r>
            <a:rPr lang="en-US" sz="1900" b="1" kern="1200" dirty="0" smtClean="0">
              <a:solidFill>
                <a:schemeClr val="tx1"/>
              </a:solidFill>
            </a:rPr>
            <a:t> Student Voice Staff Panel Meeting (Monday 23</a:t>
          </a:r>
          <a:r>
            <a:rPr lang="en-US" sz="1900" b="1" kern="1200" baseline="30000" dirty="0" smtClean="0">
              <a:solidFill>
                <a:schemeClr val="tx1"/>
              </a:solidFill>
            </a:rPr>
            <a:t>rd</a:t>
          </a:r>
          <a:r>
            <a:rPr lang="en-US" sz="1900" b="1" kern="1200" dirty="0" smtClean="0">
              <a:solidFill>
                <a:schemeClr val="tx1"/>
              </a:solidFill>
            </a:rPr>
            <a:t> November 11am) On Campus/Online</a:t>
          </a:r>
          <a:endParaRPr lang="en-US" sz="1900" b="1" kern="1200" dirty="0" smtClean="0">
            <a:solidFill>
              <a:schemeClr val="tx1"/>
            </a:solidFill>
          </a:endParaRPr>
        </a:p>
        <a:p>
          <a:pPr lvl="0" algn="l" defTabSz="844550">
            <a:lnSpc>
              <a:spcPct val="90000"/>
            </a:lnSpc>
            <a:spcBef>
              <a:spcPct val="0"/>
            </a:spcBef>
            <a:spcAft>
              <a:spcPct val="35000"/>
            </a:spcAft>
          </a:pPr>
          <a:endParaRPr lang="en-US" sz="1900" b="1" kern="1200" dirty="0">
            <a:solidFill>
              <a:schemeClr val="tx1"/>
            </a:solidFill>
          </a:endParaRPr>
        </a:p>
      </dsp:txBody>
      <dsp:txXfrm>
        <a:off x="2157071" y="0"/>
        <a:ext cx="7901328" cy="1453910"/>
      </dsp:txXfrm>
    </dsp:sp>
    <dsp:sp modelId="{7BDFAF70-67BC-4FDB-9DB1-47F21B98026B}">
      <dsp:nvSpPr>
        <dsp:cNvPr id="0" name=""/>
        <dsp:cNvSpPr/>
      </dsp:nvSpPr>
      <dsp:spPr>
        <a:xfrm>
          <a:off x="145391" y="145391"/>
          <a:ext cx="2011680" cy="1163128"/>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8182AA6-A3C2-477F-AC43-02A149B80D45}">
      <dsp:nvSpPr>
        <dsp:cNvPr id="0" name=""/>
        <dsp:cNvSpPr/>
      </dsp:nvSpPr>
      <dsp:spPr>
        <a:xfrm>
          <a:off x="0" y="1616559"/>
          <a:ext cx="10058399" cy="145391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l" defTabSz="844550">
            <a:lnSpc>
              <a:spcPct val="90000"/>
            </a:lnSpc>
            <a:spcBef>
              <a:spcPct val="0"/>
            </a:spcBef>
            <a:spcAft>
              <a:spcPct val="35000"/>
            </a:spcAft>
          </a:pPr>
          <a:r>
            <a:rPr lang="en-US" sz="1900" b="1" kern="1200" dirty="0" smtClean="0">
              <a:solidFill>
                <a:schemeClr val="tx1"/>
              </a:solidFill>
            </a:rPr>
            <a:t>What is your Professional Identity</a:t>
          </a:r>
          <a:endParaRPr lang="en-US" sz="1900" b="1" kern="1200" dirty="0" smtClean="0">
            <a:solidFill>
              <a:schemeClr val="tx1"/>
            </a:solidFill>
          </a:endParaRPr>
        </a:p>
        <a:p>
          <a:pPr lvl="0" algn="l" defTabSz="844550">
            <a:lnSpc>
              <a:spcPct val="90000"/>
            </a:lnSpc>
            <a:spcBef>
              <a:spcPct val="0"/>
            </a:spcBef>
            <a:spcAft>
              <a:spcPct val="35000"/>
            </a:spcAft>
          </a:pPr>
          <a:r>
            <a:rPr lang="en-US" sz="1900" b="0" kern="1200" dirty="0" smtClean="0">
              <a:solidFill>
                <a:schemeClr val="tx1"/>
              </a:solidFill>
            </a:rPr>
            <a:t>Writing Activity</a:t>
          </a:r>
        </a:p>
        <a:p>
          <a:pPr lvl="0" algn="l" defTabSz="844550">
            <a:lnSpc>
              <a:spcPct val="90000"/>
            </a:lnSpc>
            <a:spcBef>
              <a:spcPct val="0"/>
            </a:spcBef>
            <a:spcAft>
              <a:spcPct val="35000"/>
            </a:spcAft>
          </a:pPr>
          <a:r>
            <a:rPr lang="en-US" sz="1900" b="0" kern="1200" dirty="0" smtClean="0">
              <a:solidFill>
                <a:schemeClr val="tx1"/>
              </a:solidFill>
            </a:rPr>
            <a:t>Discussion and </a:t>
          </a:r>
          <a:r>
            <a:rPr lang="en-US" sz="1900" b="0" kern="1200" dirty="0" smtClean="0">
              <a:solidFill>
                <a:schemeClr val="tx1"/>
              </a:solidFill>
            </a:rPr>
            <a:t>sharing </a:t>
          </a:r>
        </a:p>
        <a:p>
          <a:pPr lvl="0" algn="l" defTabSz="844550">
            <a:lnSpc>
              <a:spcPct val="90000"/>
            </a:lnSpc>
            <a:spcBef>
              <a:spcPct val="0"/>
            </a:spcBef>
            <a:spcAft>
              <a:spcPct val="35000"/>
            </a:spcAft>
          </a:pPr>
          <a:r>
            <a:rPr lang="en-US" sz="1900" b="0" kern="1200" dirty="0" smtClean="0">
              <a:solidFill>
                <a:schemeClr val="tx1"/>
              </a:solidFill>
            </a:rPr>
            <a:t>Read:  Storying our professional identity:  Narrative Approach (On Moodle) </a:t>
          </a:r>
          <a:endParaRPr lang="en-US" sz="1900" b="0" kern="1200" dirty="0" smtClean="0">
            <a:solidFill>
              <a:schemeClr val="tx1"/>
            </a:solidFill>
          </a:endParaRPr>
        </a:p>
      </dsp:txBody>
      <dsp:txXfrm>
        <a:off x="2157071" y="1616559"/>
        <a:ext cx="7901328" cy="1453910"/>
      </dsp:txXfrm>
    </dsp:sp>
    <dsp:sp modelId="{A8F8FAC7-18C4-4096-B12D-3DD3ADB94E0D}">
      <dsp:nvSpPr>
        <dsp:cNvPr id="0" name=""/>
        <dsp:cNvSpPr/>
      </dsp:nvSpPr>
      <dsp:spPr>
        <a:xfrm>
          <a:off x="145391" y="1744692"/>
          <a:ext cx="2011680" cy="1163128"/>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A62A003-D454-4112-8F39-1F91803111E0}">
      <dsp:nvSpPr>
        <dsp:cNvPr id="0" name=""/>
        <dsp:cNvSpPr/>
      </dsp:nvSpPr>
      <dsp:spPr>
        <a:xfrm>
          <a:off x="0" y="3198602"/>
          <a:ext cx="10058399" cy="145391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lvl="0" algn="l" defTabSz="844550">
            <a:lnSpc>
              <a:spcPct val="90000"/>
            </a:lnSpc>
            <a:spcBef>
              <a:spcPct val="0"/>
            </a:spcBef>
            <a:spcAft>
              <a:spcPct val="35000"/>
            </a:spcAft>
          </a:pPr>
          <a:r>
            <a:rPr lang="en-US" sz="1900" b="1" kern="1200" dirty="0" smtClean="0">
              <a:solidFill>
                <a:schemeClr val="tx1"/>
              </a:solidFill>
            </a:rPr>
            <a:t> Assessment</a:t>
          </a:r>
        </a:p>
        <a:p>
          <a:pPr lvl="0" algn="l" defTabSz="844550">
            <a:lnSpc>
              <a:spcPct val="90000"/>
            </a:lnSpc>
            <a:spcBef>
              <a:spcPct val="0"/>
            </a:spcBef>
            <a:spcAft>
              <a:spcPct val="35000"/>
            </a:spcAft>
          </a:pPr>
          <a:r>
            <a:rPr lang="en-US" sz="1900" b="0" kern="1200" dirty="0" smtClean="0">
              <a:solidFill>
                <a:schemeClr val="tx1"/>
              </a:solidFill>
            </a:rPr>
            <a:t>Creating a promotional </a:t>
          </a:r>
          <a:r>
            <a:rPr lang="en-US" sz="1900" b="0" kern="1200" dirty="0" smtClean="0">
              <a:solidFill>
                <a:schemeClr val="tx1"/>
              </a:solidFill>
            </a:rPr>
            <a:t>Video</a:t>
          </a:r>
        </a:p>
        <a:p>
          <a:pPr lvl="0" algn="l" defTabSz="844550">
            <a:lnSpc>
              <a:spcPct val="90000"/>
            </a:lnSpc>
            <a:spcBef>
              <a:spcPct val="0"/>
            </a:spcBef>
            <a:spcAft>
              <a:spcPct val="35000"/>
            </a:spcAft>
          </a:pPr>
          <a:r>
            <a:rPr lang="en-US" sz="1900" b="0" kern="1200" dirty="0" smtClean="0">
              <a:solidFill>
                <a:schemeClr val="tx1"/>
              </a:solidFill>
            </a:rPr>
            <a:t>Example </a:t>
          </a:r>
          <a:endParaRPr lang="en-US" sz="1900" b="0" kern="1200" dirty="0" smtClean="0">
            <a:solidFill>
              <a:schemeClr val="tx1"/>
            </a:solidFill>
          </a:endParaRPr>
        </a:p>
      </dsp:txBody>
      <dsp:txXfrm>
        <a:off x="2157071" y="3198602"/>
        <a:ext cx="7901328" cy="1453910"/>
      </dsp:txXfrm>
    </dsp:sp>
    <dsp:sp modelId="{C8BFDD3A-5E02-4DF7-BCF3-AD308823F071}">
      <dsp:nvSpPr>
        <dsp:cNvPr id="0" name=""/>
        <dsp:cNvSpPr/>
      </dsp:nvSpPr>
      <dsp:spPr>
        <a:xfrm>
          <a:off x="237405" y="3297980"/>
          <a:ext cx="2011680" cy="1163128"/>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60AD99-EDCD-4602-AFE8-7BD40ACD627E}" type="datetimeFigureOut">
              <a:rPr lang="en-GB"/>
              <a:t>08/11/2020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DDAF2D7-A4BB-43B7-81E4-975608D35C18}" type="slidenum">
              <a:rPr lang="en-GB"/>
              <a:t>‹#›</a:t>
            </a:fld>
            <a:endParaRPr lang="en-GB"/>
          </a:p>
        </p:txBody>
      </p:sp>
    </p:spTree>
    <p:extLst>
      <p:ext uri="{BB962C8B-B14F-4D97-AF65-F5344CB8AC3E}">
        <p14:creationId xmlns:p14="http://schemas.microsoft.com/office/powerpoint/2010/main" val="1254643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11/8/2020</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3242838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11/8/2020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7118583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11/8/2020</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15977583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11/8/2020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018586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11/8/2020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8131366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11/8/2020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4495853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11/8/2020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4490787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11/8/2020</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6834497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11/8/2020</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13514252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11/8/2020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3124816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11/8/2020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2593533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11/8/2020</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816954564"/>
      </p:ext>
    </p:extLst>
  </p:cSld>
  <p:clrMap bg1="lt1" tx1="dk1" bg2="lt2" tx2="dk2" accent1="accent1" accent2="accent2" accent3="accent3" accent4="accent4" accent5="accent5" accent6="accent6" hlink="hlink" folHlink="folHlink"/>
  <p:sldLayoutIdLst>
    <p:sldLayoutId id="2147483833" r:id="rId1"/>
    <p:sldLayoutId id="2147483834" r:id="rId2"/>
    <p:sldLayoutId id="2147483835" r:id="rId3"/>
    <p:sldLayoutId id="2147483836" r:id="rId4"/>
    <p:sldLayoutId id="2147483831" r:id="rId5"/>
    <p:sldLayoutId id="2147483826" r:id="rId6"/>
    <p:sldLayoutId id="2147483827" r:id="rId7"/>
    <p:sldLayoutId id="2147483828" r:id="rId8"/>
    <p:sldLayoutId id="2147483829" r:id="rId9"/>
    <p:sldLayoutId id="2147483830" r:id="rId10"/>
    <p:sldLayoutId id="2147483832" r:id="rId11"/>
  </p:sldLayoutIdLst>
  <p:hf sldNum="0" hdr="0" ftr="0" dt="0"/>
  <p:txStyles>
    <p:titleStyle>
      <a:lvl1pPr algn="l" defTabSz="914400" rtl="0" eaLnBrk="1" latinLnBrk="0" hangingPunct="1">
        <a:lnSpc>
          <a:spcPct val="90000"/>
        </a:lnSpc>
        <a:spcBef>
          <a:spcPct val="0"/>
        </a:spcBef>
        <a:buNone/>
        <a:defRPr lang="en-US" sz="44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7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5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3974691" y="1305232"/>
            <a:ext cx="3714750" cy="2686050"/>
          </a:xfrm>
          <a:prstGeom prst="rect">
            <a:avLst/>
          </a:prstGeom>
        </p:spPr>
      </p:pic>
      <p:sp>
        <p:nvSpPr>
          <p:cNvPr id="7" name="Title 6"/>
          <p:cNvSpPr>
            <a:spLocks noGrp="1"/>
          </p:cNvSpPr>
          <p:nvPr>
            <p:ph type="title"/>
          </p:nvPr>
        </p:nvSpPr>
        <p:spPr>
          <a:xfrm>
            <a:off x="8477250" y="638010"/>
            <a:ext cx="3144774" cy="1645920"/>
          </a:xfrm>
        </p:spPr>
        <p:txBody>
          <a:bodyPr/>
          <a:lstStyle/>
          <a:p>
            <a:r>
              <a:rPr lang="en-GB" dirty="0" smtClean="0"/>
              <a:t/>
            </a:r>
            <a:br>
              <a:rPr lang="en-GB" dirty="0" smtClean="0"/>
            </a:br>
            <a:r>
              <a:rPr lang="en-GB" b="1" dirty="0" smtClean="0">
                <a:solidFill>
                  <a:srgbClr val="FFFF00"/>
                </a:solidFill>
              </a:rPr>
              <a:t>Identity: Professional &amp; Personal </a:t>
            </a:r>
            <a:endParaRPr lang="en-GB" b="1" dirty="0">
              <a:solidFill>
                <a:srgbClr val="FFFF00"/>
              </a:solidFill>
            </a:endParaRPr>
          </a:p>
        </p:txBody>
      </p:sp>
      <p:sp>
        <p:nvSpPr>
          <p:cNvPr id="9" name="Text Placeholder 8"/>
          <p:cNvSpPr>
            <a:spLocks noGrp="1"/>
          </p:cNvSpPr>
          <p:nvPr>
            <p:ph type="body" sz="half" idx="2"/>
          </p:nvPr>
        </p:nvSpPr>
        <p:spPr>
          <a:xfrm>
            <a:off x="8477250" y="2386583"/>
            <a:ext cx="3144774" cy="3864691"/>
          </a:xfrm>
        </p:spPr>
        <p:txBody>
          <a:bodyPr>
            <a:normAutofit/>
          </a:bodyPr>
          <a:lstStyle/>
          <a:p>
            <a:endParaRPr lang="en-GB" sz="2800" dirty="0" smtClean="0"/>
          </a:p>
          <a:p>
            <a:r>
              <a:rPr lang="en-GB" sz="2800" b="1" dirty="0" smtClean="0"/>
              <a:t>Personal Development </a:t>
            </a:r>
          </a:p>
          <a:p>
            <a:r>
              <a:rPr lang="en-GB" sz="2800" b="1" dirty="0" smtClean="0"/>
              <a:t>Week </a:t>
            </a:r>
            <a:r>
              <a:rPr lang="en-GB" sz="2800" b="1" dirty="0" smtClean="0"/>
              <a:t>6</a:t>
            </a:r>
            <a:endParaRPr lang="en-GB" sz="2800" b="1" dirty="0"/>
          </a:p>
        </p:txBody>
      </p:sp>
      <p:pic>
        <p:nvPicPr>
          <p:cNvPr id="3" name="Picture Placeholder 2"/>
          <p:cNvPicPr>
            <a:picLocks noGrp="1" noChangeAspect="1"/>
          </p:cNvPicPr>
          <p:nvPr>
            <p:ph type="pic" idx="1"/>
          </p:nvPr>
        </p:nvPicPr>
        <p:blipFill>
          <a:blip r:embed="rId3"/>
          <a:srcRect t="8540" b="8540"/>
          <a:stretch>
            <a:fillRect/>
          </a:stretch>
        </p:blipFill>
        <p:spPr>
          <a:prstGeom prst="rect">
            <a:avLst/>
          </a:prstGeom>
        </p:spPr>
      </p:pic>
    </p:spTree>
    <p:extLst>
      <p:ext uri="{BB962C8B-B14F-4D97-AF65-F5344CB8AC3E}">
        <p14:creationId xmlns:p14="http://schemas.microsoft.com/office/powerpoint/2010/main" val="231500887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Aims</a:t>
            </a:r>
            <a:endParaRPr lang="en-GB" dirty="0">
              <a:solidFill>
                <a:schemeClr val="bg1"/>
              </a:solidFill>
            </a:endParaRP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529526683"/>
              </p:ext>
            </p:extLst>
          </p:nvPr>
        </p:nvGraphicFramePr>
        <p:xfrm>
          <a:off x="1066800" y="1742536"/>
          <a:ext cx="10058400" cy="46525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5220417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642593"/>
            <a:ext cx="10058400" cy="1375987"/>
          </a:xfrm>
        </p:spPr>
        <p:txBody>
          <a:bodyPr>
            <a:normAutofit fontScale="90000"/>
          </a:bodyPr>
          <a:lstStyle/>
          <a:p>
            <a:r>
              <a:rPr lang="en-GB" dirty="0" smtClean="0">
                <a:solidFill>
                  <a:schemeClr val="bg1"/>
                </a:solidFill>
              </a:rPr>
              <a:t>Professional Identity</a:t>
            </a:r>
            <a:r>
              <a:rPr lang="en-GB" sz="4000" dirty="0">
                <a:solidFill>
                  <a:prstClr val="white"/>
                </a:solidFill>
              </a:rPr>
              <a:t> </a:t>
            </a:r>
            <a:r>
              <a:rPr lang="en-GB" sz="2700" dirty="0">
                <a:solidFill>
                  <a:prstClr val="white"/>
                </a:solidFill>
              </a:rPr>
              <a:t>https://dulwichcentre.com.au/articles-about-narrative-therapy/storying-professional-identity</a:t>
            </a:r>
            <a:endParaRPr lang="en-GB" sz="2700" dirty="0">
              <a:solidFill>
                <a:schemeClr val="bg1"/>
              </a:solidFill>
            </a:endParaRPr>
          </a:p>
        </p:txBody>
      </p:sp>
      <p:sp>
        <p:nvSpPr>
          <p:cNvPr id="3" name="Content Placeholder 2"/>
          <p:cNvSpPr>
            <a:spLocks noGrp="1"/>
          </p:cNvSpPr>
          <p:nvPr>
            <p:ph idx="1"/>
          </p:nvPr>
        </p:nvSpPr>
        <p:spPr>
          <a:xfrm>
            <a:off x="1066800" y="2432649"/>
            <a:ext cx="10440838" cy="3520095"/>
          </a:xfrm>
        </p:spPr>
        <p:txBody>
          <a:bodyPr>
            <a:normAutofit/>
          </a:bodyPr>
          <a:lstStyle/>
          <a:p>
            <a:endParaRPr lang="en-GB" sz="2000" b="1" dirty="0" smtClean="0">
              <a:solidFill>
                <a:srgbClr val="FFFF00"/>
              </a:solidFill>
            </a:endParaRPr>
          </a:p>
          <a:p>
            <a:endParaRPr lang="en-GB" sz="2000" b="1" dirty="0">
              <a:solidFill>
                <a:srgbClr val="FFFF00"/>
              </a:solidFill>
            </a:endParaRPr>
          </a:p>
          <a:p>
            <a:r>
              <a:rPr lang="en-GB" sz="2400" b="1" dirty="0" smtClean="0">
                <a:solidFill>
                  <a:srgbClr val="FFFF00"/>
                </a:solidFill>
              </a:rPr>
              <a:t>Interview from John </a:t>
            </a:r>
            <a:r>
              <a:rPr lang="en-GB" sz="2400" b="1" dirty="0" err="1" smtClean="0">
                <a:solidFill>
                  <a:srgbClr val="FFFF00"/>
                </a:solidFill>
              </a:rPr>
              <a:t>Winslade</a:t>
            </a:r>
            <a:r>
              <a:rPr lang="en-GB" sz="2400" b="1" dirty="0">
                <a:solidFill>
                  <a:srgbClr val="FFFF00"/>
                </a:solidFill>
              </a:rPr>
              <a:t> </a:t>
            </a:r>
            <a:r>
              <a:rPr lang="en-GB" sz="2400" b="1" dirty="0" smtClean="0">
                <a:solidFill>
                  <a:srgbClr val="FFFF00"/>
                </a:solidFill>
              </a:rPr>
              <a:t>(2002) </a:t>
            </a:r>
          </a:p>
          <a:p>
            <a:r>
              <a:rPr lang="en-GB" sz="2400" b="1" dirty="0" smtClean="0">
                <a:solidFill>
                  <a:srgbClr val="FFFF00"/>
                </a:solidFill>
              </a:rPr>
              <a:t>We </a:t>
            </a:r>
            <a:r>
              <a:rPr lang="en-GB" sz="2400" b="1" dirty="0">
                <a:solidFill>
                  <a:srgbClr val="FFFF00"/>
                </a:solidFill>
              </a:rPr>
              <a:t>think of a professional identity as consisting of a set of values, attitudes, ideas, knowledge and skills. Enabling students to put these all together and to make meaning of them through storylines makes it possible for them to articulate, ‘This is who I am as a counsellor and this is what I’m trying to do in the world’. </a:t>
            </a:r>
            <a:r>
              <a:rPr lang="en-GB" sz="2400" b="1" dirty="0" smtClean="0">
                <a:solidFill>
                  <a:srgbClr val="FFFF00"/>
                </a:solidFill>
              </a:rPr>
              <a:t> </a:t>
            </a:r>
            <a:endParaRPr lang="en-GB" sz="2400" dirty="0">
              <a:solidFill>
                <a:schemeClr val="bg1"/>
              </a:solidFill>
            </a:endParaRPr>
          </a:p>
        </p:txBody>
      </p:sp>
    </p:spTree>
    <p:extLst>
      <p:ext uri="{BB962C8B-B14F-4D97-AF65-F5344CB8AC3E}">
        <p14:creationId xmlns:p14="http://schemas.microsoft.com/office/powerpoint/2010/main" val="35763918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Task of Counselling Education</a:t>
            </a:r>
            <a:endParaRPr lang="en-GB" b="1" dirty="0">
              <a:solidFill>
                <a:schemeClr val="bg1"/>
              </a:solidFill>
            </a:endParaRPr>
          </a:p>
        </p:txBody>
      </p:sp>
      <p:sp>
        <p:nvSpPr>
          <p:cNvPr id="3" name="Content Placeholder 2"/>
          <p:cNvSpPr>
            <a:spLocks noGrp="1"/>
          </p:cNvSpPr>
          <p:nvPr>
            <p:ph idx="1"/>
          </p:nvPr>
        </p:nvSpPr>
        <p:spPr/>
        <p:txBody>
          <a:bodyPr/>
          <a:lstStyle/>
          <a:p>
            <a:r>
              <a:rPr lang="en-GB" sz="1800" dirty="0">
                <a:solidFill>
                  <a:schemeClr val="bg1"/>
                </a:solidFill>
              </a:rPr>
              <a:t>From this perspective, the task of counsellor education then becomes </a:t>
            </a:r>
            <a:r>
              <a:rPr lang="en-GB" sz="1800" b="1" dirty="0">
                <a:solidFill>
                  <a:srgbClr val="FFFF00"/>
                </a:solidFill>
              </a:rPr>
              <a:t>one of co-authoring (students and counsellor educators together) a story of professional identity development</a:t>
            </a:r>
            <a:r>
              <a:rPr lang="en-GB" sz="1800" dirty="0">
                <a:solidFill>
                  <a:schemeClr val="bg1"/>
                </a:solidFill>
              </a:rPr>
              <a:t>. In order to develop such an identity, certain skills must be learned; certain thinking must be done in relation to current theoretical conversations; and certain relationships must be formed with the community of counsellors of which they hope to become a part. Development of a professional identity involves fostering self-descriptions consistent with the performance of the values and skills of counselling practice. We believe it is possible to structure a context that provides opportunities for the storying of professional identity and this keeps us, as practitioners of counsellor education, alert to the moments that can arise for story development. </a:t>
            </a:r>
            <a:endParaRPr lang="en-GB" sz="1800" dirty="0" smtClean="0">
              <a:solidFill>
                <a:schemeClr val="bg1"/>
              </a:solidFill>
            </a:endParaRPr>
          </a:p>
          <a:p>
            <a:r>
              <a:rPr lang="en-GB" sz="1800" dirty="0" smtClean="0">
                <a:solidFill>
                  <a:schemeClr val="bg1"/>
                </a:solidFill>
              </a:rPr>
              <a:t>These </a:t>
            </a:r>
            <a:r>
              <a:rPr lang="en-GB" sz="1800" dirty="0">
                <a:solidFill>
                  <a:schemeClr val="bg1"/>
                </a:solidFill>
              </a:rPr>
              <a:t>range from selection interviews, to exercises in class, to mid-year interviews, to the practice of interviewing skills, to meetings with supervisors, to participation in reflecting teams interviews, to the creation of final portfolios, and so on (see </a:t>
            </a:r>
            <a:r>
              <a:rPr lang="en-GB" sz="1800" dirty="0" err="1">
                <a:solidFill>
                  <a:schemeClr val="bg1"/>
                </a:solidFill>
              </a:rPr>
              <a:t>Winslade</a:t>
            </a:r>
            <a:r>
              <a:rPr lang="en-GB" sz="1800" dirty="0">
                <a:solidFill>
                  <a:schemeClr val="bg1"/>
                </a:solidFill>
              </a:rPr>
              <a:t>, Crocket, Monk &amp; </a:t>
            </a:r>
            <a:r>
              <a:rPr lang="en-GB" sz="1800" dirty="0" err="1">
                <a:solidFill>
                  <a:schemeClr val="bg1"/>
                </a:solidFill>
              </a:rPr>
              <a:t>Drewery</a:t>
            </a:r>
            <a:r>
              <a:rPr lang="en-GB" sz="1800" dirty="0">
                <a:solidFill>
                  <a:schemeClr val="bg1"/>
                </a:solidFill>
              </a:rPr>
              <a:t> 2000).</a:t>
            </a:r>
          </a:p>
          <a:p>
            <a:endParaRPr lang="en-GB" dirty="0"/>
          </a:p>
        </p:txBody>
      </p:sp>
    </p:spTree>
    <p:extLst>
      <p:ext uri="{BB962C8B-B14F-4D97-AF65-F5344CB8AC3E}">
        <p14:creationId xmlns:p14="http://schemas.microsoft.com/office/powerpoint/2010/main" val="2302657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C00000"/>
                </a:solidFill>
              </a:rPr>
              <a:t>Creating your promotional video</a:t>
            </a:r>
            <a:endParaRPr lang="en-GB" dirty="0">
              <a:solidFill>
                <a:srgbClr val="C00000"/>
              </a:solidFill>
            </a:endParaRPr>
          </a:p>
        </p:txBody>
      </p:sp>
      <p:pic>
        <p:nvPicPr>
          <p:cNvPr id="7" name="Content Placeholder 6"/>
          <p:cNvPicPr>
            <a:picLocks noGrp="1" noChangeAspect="1"/>
          </p:cNvPicPr>
          <p:nvPr>
            <p:ph idx="1"/>
          </p:nvPr>
        </p:nvPicPr>
        <p:blipFill>
          <a:blip r:embed="rId2"/>
          <a:stretch>
            <a:fillRect/>
          </a:stretch>
        </p:blipFill>
        <p:spPr>
          <a:xfrm>
            <a:off x="1823741" y="609600"/>
            <a:ext cx="4582118" cy="5334000"/>
          </a:xfrm>
          <a:prstGeom prst="rect">
            <a:avLst/>
          </a:prstGeom>
        </p:spPr>
      </p:pic>
      <p:sp>
        <p:nvSpPr>
          <p:cNvPr id="4" name="Text Placeholder 3"/>
          <p:cNvSpPr>
            <a:spLocks noGrp="1"/>
          </p:cNvSpPr>
          <p:nvPr>
            <p:ph type="body" sz="half" idx="2"/>
          </p:nvPr>
        </p:nvSpPr>
        <p:spPr>
          <a:xfrm>
            <a:off x="8354683" y="2156604"/>
            <a:ext cx="3161963" cy="4295954"/>
          </a:xfrm>
        </p:spPr>
        <p:txBody>
          <a:bodyPr>
            <a:normAutofit fontScale="70000" lnSpcReduction="20000"/>
          </a:bodyPr>
          <a:lstStyle/>
          <a:p>
            <a:endParaRPr lang="en-GB" dirty="0" smtClean="0"/>
          </a:p>
          <a:p>
            <a:r>
              <a:rPr lang="en-GB" sz="2100" b="1" dirty="0" smtClean="0"/>
              <a:t>What is your professional Identity?  </a:t>
            </a:r>
          </a:p>
          <a:p>
            <a:r>
              <a:rPr lang="en-GB" sz="2100" b="1" dirty="0" smtClean="0"/>
              <a:t>What is your preferred way of working, way of being within practice. </a:t>
            </a:r>
          </a:p>
          <a:p>
            <a:r>
              <a:rPr lang="en-GB" sz="2100" b="1" dirty="0" smtClean="0"/>
              <a:t>What authors support or contribute to this this way of working.</a:t>
            </a:r>
          </a:p>
          <a:p>
            <a:r>
              <a:rPr lang="en-GB" sz="2100" b="1" dirty="0" smtClean="0"/>
              <a:t>Working on your script/narrative</a:t>
            </a:r>
          </a:p>
          <a:p>
            <a:pPr marL="285750" indent="-285750">
              <a:buFont typeface="Arial" panose="020B0604020202020204" pitchFamily="34" charset="0"/>
              <a:buChar char="•"/>
            </a:pPr>
            <a:r>
              <a:rPr lang="en-GB" sz="2100" b="1" dirty="0" smtClean="0"/>
              <a:t>Beginning, middle and end</a:t>
            </a:r>
          </a:p>
          <a:p>
            <a:r>
              <a:rPr lang="en-GB" sz="2100" b="1" dirty="0" smtClean="0"/>
              <a:t>What media platform will you be using. </a:t>
            </a:r>
          </a:p>
          <a:p>
            <a:r>
              <a:rPr lang="en-GB" sz="2100" b="1" dirty="0" smtClean="0"/>
              <a:t>Practice recording</a:t>
            </a:r>
          </a:p>
          <a:p>
            <a:r>
              <a:rPr lang="en-GB" sz="2100" b="1" dirty="0" smtClean="0"/>
              <a:t>Be authentic</a:t>
            </a:r>
          </a:p>
          <a:p>
            <a:endParaRPr lang="en-GB" sz="1600" dirty="0" smtClean="0"/>
          </a:p>
          <a:p>
            <a:endParaRPr lang="en-GB" dirty="0" smtClean="0"/>
          </a:p>
          <a:p>
            <a:endParaRPr lang="en-GB" dirty="0"/>
          </a:p>
        </p:txBody>
      </p:sp>
    </p:spTree>
    <p:extLst>
      <p:ext uri="{BB962C8B-B14F-4D97-AF65-F5344CB8AC3E}">
        <p14:creationId xmlns:p14="http://schemas.microsoft.com/office/powerpoint/2010/main" val="174693459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Custom 8">
      <a:dk1>
        <a:sysClr val="windowText" lastClr="000000"/>
      </a:dk1>
      <a:lt1>
        <a:sysClr val="window" lastClr="FFFFFF"/>
      </a:lt1>
      <a:dk2>
        <a:srgbClr val="696464"/>
      </a:dk2>
      <a:lt2>
        <a:srgbClr val="E9E5DC"/>
      </a:lt2>
      <a:accent1>
        <a:srgbClr val="96A9A9"/>
      </a:accent1>
      <a:accent2>
        <a:srgbClr val="CB581F"/>
      </a:accent2>
      <a:accent3>
        <a:srgbClr val="A28E6A"/>
      </a:accent3>
      <a:accent4>
        <a:srgbClr val="956251"/>
      </a:accent4>
      <a:accent5>
        <a:srgbClr val="918485"/>
      </a:accent5>
      <a:accent6>
        <a:srgbClr val="855D5D"/>
      </a:accent6>
      <a:hlink>
        <a:srgbClr val="D0690C"/>
      </a:hlink>
      <a:folHlink>
        <a:srgbClr val="9696A0"/>
      </a:folHlink>
    </a:clrScheme>
    <a:fontScheme name="Savon">
      <a:majorFont>
        <a:latin typeface="Gill Sans M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4576</TotalTime>
  <Words>387</Words>
  <Application>Microsoft Office PowerPoint</Application>
  <PresentationFormat>Widescreen</PresentationFormat>
  <Paragraphs>33</Paragraphs>
  <Slides>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Calibri</vt:lpstr>
      <vt:lpstr>Garamond</vt:lpstr>
      <vt:lpstr>Gill Sans MT</vt:lpstr>
      <vt:lpstr>SavonVTI</vt:lpstr>
      <vt:lpstr> Identity: Professional &amp; Personal </vt:lpstr>
      <vt:lpstr>Aims</vt:lpstr>
      <vt:lpstr>Professional Identity https://dulwichcentre.com.au/articles-about-narrative-therapy/storying-professional-identity</vt:lpstr>
      <vt:lpstr>Task of Counselling Education</vt:lpstr>
      <vt:lpstr>Creating your promotional video</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Slade</dc:creator>
  <cp:lastModifiedBy>Ruth Groff</cp:lastModifiedBy>
  <cp:revision>1263</cp:revision>
  <dcterms:created xsi:type="dcterms:W3CDTF">2020-10-18T09:07:00Z</dcterms:created>
  <dcterms:modified xsi:type="dcterms:W3CDTF">2020-11-08T18:30:33Z</dcterms:modified>
</cp:coreProperties>
</file>