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61" r:id="rId5"/>
    <p:sldId id="258" r:id="rId6"/>
    <p:sldId id="259" r:id="rId7"/>
    <p:sldId id="260" r:id="rId8"/>
    <p:sldId id="262" r:id="rId9"/>
    <p:sldId id="263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2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F7088-38D0-4751-98A1-C8698F3EE1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DF9215-7FF7-47EB-9A8C-0D5FA2858B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0B496A-3EA6-497D-A34C-8DC3007963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24A3-AD86-4E8F-82BE-B4814E328CEA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80F32A-A305-42E0-9EED-B57139CDF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979F12-52D6-49E0-9081-27AD2D829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E646-6C45-4A5B-8364-C12BE3C4B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601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4A04B-FD14-4DA1-BDA1-E54828ED6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D831C-F1DA-4665-BEA1-571EB83785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FEAE23-CA9B-406F-8EF5-F0FC397781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24A3-AD86-4E8F-82BE-B4814E328CEA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395EE8-2846-4632-AF49-761B47322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99337F-C2D2-4640-B673-FAD42C86F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E646-6C45-4A5B-8364-C12BE3C4B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426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000F0-F1A1-4181-BA9F-523E8F4CFA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CED0FA-152D-48D5-8061-2803714B58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DFE1FB-1F5F-46A1-AF79-2BEC63E16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24A3-AD86-4E8F-82BE-B4814E328CEA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BADB4-11C3-44CA-A19D-64D27DFD8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4513F0-19E6-41DA-BBC2-3FC0CFA7C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E646-6C45-4A5B-8364-C12BE3C4B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284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97E0D-F8C2-4F21-8676-8BF08621B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15F073-EF36-4876-B77B-050CDE26D6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E2B8E8-E29B-4B48-8D12-C7F3B32A18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DBDD-0151-4735-A278-7E992978D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24A3-AD86-4E8F-82BE-B4814E328CEA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D151B7-624D-4FE3-B964-F143135C8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3B81A8-FD5F-4A47-85D4-5823B8C16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E646-6C45-4A5B-8364-C12BE3C4B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5099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91A91-A695-4298-8C4D-15B1AC668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5EA37C-3876-4492-86FE-C2D9230C2C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55FC97-CD44-442A-834A-C029EACA8B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FD98E8-879E-487A-811E-A59A259F9E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768D70-DCBF-4C29-B9FB-DF3CBE0BC3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470B1F-79C5-4339-9F03-11B8E1B68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24A3-AD86-4E8F-82BE-B4814E328CEA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F7464A-21E6-4ED7-803F-4EDE90A94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363EB5-5EB1-443A-8D8C-863191494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E646-6C45-4A5B-8364-C12BE3C4B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731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E522E-4562-4666-8811-2C3F5705A7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1E0181-2016-411F-996E-FDBB7BC7EB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24A3-AD86-4E8F-82BE-B4814E328CEA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82F502-7C8F-4B7F-9306-E9E75E0C1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1CC5F0-CD2A-42AA-A1F9-05899FB09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E646-6C45-4A5B-8364-C12BE3C4B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860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ACFEF7-DC7A-4C4F-984B-D982B76E52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24A3-AD86-4E8F-82BE-B4814E328CEA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EDA1F8-7523-4596-91BF-F66A9BB29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5B9CC5-7C1B-4CDF-A63E-644F09E5C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E646-6C45-4A5B-8364-C12BE3C4B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926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9D539-E93A-4371-8E93-65CA467E1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44462-93BA-43FE-A772-3EEFF68F5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601491-2402-48A3-AB23-3202A47F0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D56E37-BC1D-48C3-8B8A-B856BC7747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24A3-AD86-4E8F-82BE-B4814E328CEA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5E4FF0-E834-4D8D-B5DF-577361B4CB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7BD902-E3DA-4F2F-9934-D9908CDDD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E646-6C45-4A5B-8364-C12BE3C4B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885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60985-BCAA-4AC1-AB32-008C43D30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156FD6-F5BE-4E9C-9DAB-684760F9BA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0B94EE-ECAD-405D-9181-5563E13EF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A18341-50C0-4C43-B621-084AD64E6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24A3-AD86-4E8F-82BE-B4814E328CEA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42886E-76E0-4E4E-BF7A-C5112312B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6E3184-88E3-40B1-BF2D-C329869B5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E646-6C45-4A5B-8364-C12BE3C4B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638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52BFB-8DAD-424B-95E6-D8291A5E54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F0CBC5-6C96-4867-A9C0-F89863927F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BDBF3A-CE48-4A94-9E5E-F7C8702A8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24A3-AD86-4E8F-82BE-B4814E328CEA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AD548D-3420-414F-AA46-E0ED57FE0A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1F503D-AF08-4829-BBEC-16D89FFCB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E646-6C45-4A5B-8364-C12BE3C4B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954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CB5B62-1CEF-45BD-A2ED-ACB7909405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DE5516-F7C3-46EA-8137-C376A9C8FC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638E85-6E46-4524-8247-F2973609AC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24A3-AD86-4E8F-82BE-B4814E328CEA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77F084-55D5-46EA-B95D-B33086795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D0F113-0DC5-4D5D-BA51-48CD465D1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E646-6C45-4A5B-8364-C12BE3C4B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062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FF176C-B2C3-41CF-BD86-DEA047CFF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613E16-8E21-46CB-8EE1-96992C4CEC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D19379-9B28-4C4D-BA92-365BA880AA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2924A3-AD86-4E8F-82BE-B4814E328CEA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0E9CA5-09EE-45F7-B910-220ABF03B0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2C7BD9-68A7-4C93-9DC5-E9A1D20410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48E646-6C45-4A5B-8364-C12BE3C4B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287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8A21D24-14F8-4197-A134-1967E900DB5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Teamwork Review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5A033F9-40DB-4E4A-9CAD-A93D1437EA8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7737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A1D5BE5-A010-40AE-AAC5-9391F6660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Software Development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C9F0F91-9BC6-4704-94A2-17E823BFDF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Waterfall Model</a:t>
            </a:r>
          </a:p>
          <a:p>
            <a:r>
              <a:rPr lang="en-GB" dirty="0"/>
              <a:t>V-Model</a:t>
            </a:r>
          </a:p>
          <a:p>
            <a:r>
              <a:rPr lang="en-GB" dirty="0"/>
              <a:t>Spiral Model</a:t>
            </a:r>
          </a:p>
        </p:txBody>
      </p:sp>
    </p:spTree>
    <p:extLst>
      <p:ext uri="{BB962C8B-B14F-4D97-AF65-F5344CB8AC3E}">
        <p14:creationId xmlns:p14="http://schemas.microsoft.com/office/powerpoint/2010/main" val="78462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D9489-F728-417B-9FA9-C26ABADB3B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Waterfall Model</a:t>
            </a:r>
          </a:p>
        </p:txBody>
      </p:sp>
      <p:pic>
        <p:nvPicPr>
          <p:cNvPr id="6" name="Content Placeholder 5" descr="A close up of a map&#10;&#10;Description generated with high confidence">
            <a:extLst>
              <a:ext uri="{FF2B5EF4-FFF2-40B4-BE49-F238E27FC236}">
                <a16:creationId xmlns:a16="http://schemas.microsoft.com/office/drawing/2014/main" id="{947BCE39-32B7-42BD-8A6E-1D97E0D9BE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3698" y="1530350"/>
            <a:ext cx="7218654" cy="4351338"/>
          </a:xfrm>
        </p:spPr>
      </p:pic>
    </p:spTree>
    <p:extLst>
      <p:ext uri="{BB962C8B-B14F-4D97-AF65-F5344CB8AC3E}">
        <p14:creationId xmlns:p14="http://schemas.microsoft.com/office/powerpoint/2010/main" val="28563798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57C9D-D4AE-42AC-A195-E8A894752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Royce’s Waterfall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AC1DE-2313-4C74-B856-5EB921F4A4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55D908-4728-4FA1-A63F-CA6D4F968E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636" t="24652" r="20849" b="16246"/>
          <a:stretch/>
        </p:blipFill>
        <p:spPr>
          <a:xfrm>
            <a:off x="838200" y="1761710"/>
            <a:ext cx="7865615" cy="4053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1153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A5957-F2A9-482D-B6A2-05DB50DD5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V-Model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04AEA-25CA-4099-879C-F20F4AB356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54941E-1CC5-4E9E-8F3D-33C50A224E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851" t="29142" r="28414" b="24684"/>
          <a:stretch/>
        </p:blipFill>
        <p:spPr>
          <a:xfrm>
            <a:off x="2490787" y="1962150"/>
            <a:ext cx="7210426" cy="3905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4941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3B877-4E1A-41B5-9F3E-47505C116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Spiral Model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7E404F3-128A-4A9B-BBF9-B524896871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197" y="1825625"/>
            <a:ext cx="5221605" cy="4351338"/>
          </a:xfrm>
        </p:spPr>
      </p:pic>
    </p:spTree>
    <p:extLst>
      <p:ext uri="{BB962C8B-B14F-4D97-AF65-F5344CB8AC3E}">
        <p14:creationId xmlns:p14="http://schemas.microsoft.com/office/powerpoint/2010/main" val="3712086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EB0A8-DA15-427A-9EE2-FD041A5E63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Agile Software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4AB24-7966-47C4-B04E-2E6D49D198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Scrum</a:t>
            </a:r>
          </a:p>
          <a:p>
            <a:endParaRPr lang="en-GB" dirty="0"/>
          </a:p>
          <a:p>
            <a:r>
              <a:rPr lang="en-GB" dirty="0"/>
              <a:t>Kanban</a:t>
            </a:r>
          </a:p>
          <a:p>
            <a:endParaRPr lang="en-GB" dirty="0"/>
          </a:p>
          <a:p>
            <a:r>
              <a:rPr lang="en-GB" dirty="0"/>
              <a:t>Prince2</a:t>
            </a:r>
          </a:p>
        </p:txBody>
      </p:sp>
    </p:spTree>
    <p:extLst>
      <p:ext uri="{BB962C8B-B14F-4D97-AF65-F5344CB8AC3E}">
        <p14:creationId xmlns:p14="http://schemas.microsoft.com/office/powerpoint/2010/main" val="3614006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E3A11-1041-4B86-9939-613178FAC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C45B8-3417-4082-991D-41610A573D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Scrum ?</a:t>
            </a:r>
          </a:p>
          <a:p>
            <a:endParaRPr lang="en-GB" dirty="0"/>
          </a:p>
          <a:p>
            <a:r>
              <a:rPr lang="en-GB" dirty="0"/>
              <a:t>What processes are involved in the SCRUM paradigm</a:t>
            </a:r>
          </a:p>
          <a:p>
            <a:endParaRPr lang="en-GB" dirty="0"/>
          </a:p>
          <a:p>
            <a:r>
              <a:rPr lang="en-GB" dirty="0"/>
              <a:t>What terminology is used in SCRUM ?</a:t>
            </a:r>
          </a:p>
        </p:txBody>
      </p:sp>
    </p:spTree>
    <p:extLst>
      <p:ext uri="{BB962C8B-B14F-4D97-AF65-F5344CB8AC3E}">
        <p14:creationId xmlns:p14="http://schemas.microsoft.com/office/powerpoint/2010/main" val="2911763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4B501-A32C-4259-9729-7A4476B11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Terminology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AEA04D-4D36-4F7D-A8CE-00BA108365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Owner – Overall responsibility for the work to value ratio, manages the backlog</a:t>
            </a:r>
          </a:p>
          <a:p>
            <a:endParaRPr lang="en-GB" dirty="0"/>
          </a:p>
          <a:p>
            <a:r>
              <a:rPr lang="en-GB" dirty="0"/>
              <a:t>Team – The development team, implement a working software artefact upon the culmination of each sprint</a:t>
            </a:r>
          </a:p>
          <a:p>
            <a:endParaRPr lang="en-GB" dirty="0"/>
          </a:p>
          <a:p>
            <a:r>
              <a:rPr lang="en-GB" dirty="0"/>
              <a:t>Master – A guide through the path of the software</a:t>
            </a:r>
          </a:p>
        </p:txBody>
      </p:sp>
    </p:spTree>
    <p:extLst>
      <p:ext uri="{BB962C8B-B14F-4D97-AF65-F5344CB8AC3E}">
        <p14:creationId xmlns:p14="http://schemas.microsoft.com/office/powerpoint/2010/main" val="36556421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3C3B2-B56F-451D-A2AE-8F7DB5E87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did you learn from your research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98F93-2923-44B6-81FA-A3FF283F05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was the purpose of the exercise ?</a:t>
            </a:r>
          </a:p>
          <a:p>
            <a:endParaRPr lang="en-GB" dirty="0"/>
          </a:p>
          <a:p>
            <a:r>
              <a:rPr lang="en-GB" dirty="0"/>
              <a:t>How did the team work well together ?</a:t>
            </a:r>
          </a:p>
          <a:p>
            <a:endParaRPr lang="en-GB" dirty="0"/>
          </a:p>
          <a:p>
            <a:r>
              <a:rPr lang="en-GB" dirty="0"/>
              <a:t>How did the communication work ?</a:t>
            </a:r>
          </a:p>
          <a:p>
            <a:endParaRPr lang="en-GB" dirty="0"/>
          </a:p>
          <a:p>
            <a:r>
              <a:rPr lang="en-GB" dirty="0"/>
              <a:t>How was responsibility delegated ?</a:t>
            </a:r>
          </a:p>
          <a:p>
            <a:endParaRPr lang="en-GB" dirty="0"/>
          </a:p>
          <a:p>
            <a:r>
              <a:rPr lang="en-GB" dirty="0"/>
              <a:t>Did it reflect an agile approach ?</a:t>
            </a:r>
          </a:p>
        </p:txBody>
      </p:sp>
    </p:spTree>
    <p:extLst>
      <p:ext uri="{BB962C8B-B14F-4D97-AF65-F5344CB8AC3E}">
        <p14:creationId xmlns:p14="http://schemas.microsoft.com/office/powerpoint/2010/main" val="3898387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9EA9A-43D4-46C8-8942-AFDA6D290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E3432-4B7F-41B7-8261-A555DF5516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Define Product backlog </a:t>
            </a:r>
          </a:p>
          <a:p>
            <a:endParaRPr lang="en-GB" dirty="0"/>
          </a:p>
          <a:p>
            <a:r>
              <a:rPr lang="en-GB" dirty="0"/>
              <a:t>Who takes responsibility for this ?</a:t>
            </a:r>
          </a:p>
          <a:p>
            <a:endParaRPr lang="en-GB" dirty="0"/>
          </a:p>
          <a:p>
            <a:r>
              <a:rPr lang="en-GB" dirty="0"/>
              <a:t>Who is held responsible for an incomplete sprint ?</a:t>
            </a:r>
          </a:p>
          <a:p>
            <a:endParaRPr lang="en-GB" dirty="0"/>
          </a:p>
          <a:p>
            <a:r>
              <a:rPr lang="en-GB" dirty="0"/>
              <a:t>What is Kanban ?</a:t>
            </a:r>
          </a:p>
          <a:p>
            <a:endParaRPr lang="en-GB" dirty="0"/>
          </a:p>
          <a:p>
            <a:r>
              <a:rPr lang="en-GB" dirty="0"/>
              <a:t>What is prince2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0890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154</Words>
  <Application>Microsoft Office PowerPoint</Application>
  <PresentationFormat>Widescreen</PresentationFormat>
  <Paragraphs>47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Teamwork Review</vt:lpstr>
      <vt:lpstr>Traditional Software Development</vt:lpstr>
      <vt:lpstr>Waterfall Model</vt:lpstr>
      <vt:lpstr>Royce’s Waterfall Model</vt:lpstr>
      <vt:lpstr>V-Model</vt:lpstr>
      <vt:lpstr>Spiral Model</vt:lpstr>
      <vt:lpstr>Agile Software Development</vt:lpstr>
      <vt:lpstr>Scrum</vt:lpstr>
      <vt:lpstr>Terminology</vt:lpstr>
      <vt:lpstr>What did you learn from your research ?</vt:lpstr>
      <vt:lpstr>Tasks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Traditional Software Development</dc:title>
  <dc:creator>Jaymie Phillips</dc:creator>
  <cp:lastModifiedBy>Jaymie Phillips</cp:lastModifiedBy>
  <cp:revision>7</cp:revision>
  <dcterms:created xsi:type="dcterms:W3CDTF">2018-10-04T13:26:50Z</dcterms:created>
  <dcterms:modified xsi:type="dcterms:W3CDTF">2018-10-04T13:55:14Z</dcterms:modified>
</cp:coreProperties>
</file>