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  <p:sldMasterId id="2147483713" r:id="rId5"/>
  </p:sldMasterIdLst>
  <p:notesMasterIdLst>
    <p:notesMasterId r:id="rId22"/>
  </p:notesMasterIdLst>
  <p:handoutMasterIdLst>
    <p:handoutMasterId r:id="rId23"/>
  </p:handoutMasterIdLst>
  <p:sldIdLst>
    <p:sldId id="314" r:id="rId6"/>
    <p:sldId id="341" r:id="rId7"/>
    <p:sldId id="279" r:id="rId8"/>
    <p:sldId id="333" r:id="rId9"/>
    <p:sldId id="316" r:id="rId10"/>
    <p:sldId id="318" r:id="rId11"/>
    <p:sldId id="321" r:id="rId12"/>
    <p:sldId id="338" r:id="rId13"/>
    <p:sldId id="323" r:id="rId14"/>
    <p:sldId id="339" r:id="rId15"/>
    <p:sldId id="326" r:id="rId16"/>
    <p:sldId id="329" r:id="rId17"/>
    <p:sldId id="330" r:id="rId18"/>
    <p:sldId id="331" r:id="rId19"/>
    <p:sldId id="334" r:id="rId20"/>
    <p:sldId id="340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6EA28D-D3B4-44CE-B0B7-D25A1E4185E5}" v="84" dt="2023-04-21T12:08:27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803" autoAdjust="0"/>
    <p:restoredTop sz="81633" autoAdjust="0"/>
  </p:normalViewPr>
  <p:slideViewPr>
    <p:cSldViewPr>
      <p:cViewPr varScale="1">
        <p:scale>
          <a:sx n="103" d="100"/>
          <a:sy n="103" d="100"/>
        </p:scale>
        <p:origin x="170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" userId="0c974ed1-fc60-4471-bc87-793b58cadcc1" providerId="ADAL" clId="{446EA28D-D3B4-44CE-B0B7-D25A1E4185E5}"/>
    <pc:docChg chg="custSel modSld">
      <pc:chgData name="Mike" userId="0c974ed1-fc60-4471-bc87-793b58cadcc1" providerId="ADAL" clId="{446EA28D-D3B4-44CE-B0B7-D25A1E4185E5}" dt="2023-04-21T12:10:07.579" v="115" actId="1076"/>
      <pc:docMkLst>
        <pc:docMk/>
      </pc:docMkLst>
      <pc:sldChg chg="modSp mod">
        <pc:chgData name="Mike" userId="0c974ed1-fc60-4471-bc87-793b58cadcc1" providerId="ADAL" clId="{446EA28D-D3B4-44CE-B0B7-D25A1E4185E5}" dt="2023-04-21T12:04:24.089" v="2" actId="20577"/>
        <pc:sldMkLst>
          <pc:docMk/>
          <pc:sldMk cId="3454557185" sldId="314"/>
        </pc:sldMkLst>
        <pc:spChg chg="mod">
          <ac:chgData name="Mike" userId="0c974ed1-fc60-4471-bc87-793b58cadcc1" providerId="ADAL" clId="{446EA28D-D3B4-44CE-B0B7-D25A1E4185E5}" dt="2023-04-21T12:04:24.089" v="2" actId="20577"/>
          <ac:spMkLst>
            <pc:docMk/>
            <pc:sldMk cId="3454557185" sldId="314"/>
            <ac:spMk id="4" creationId="{00000000-0000-0000-0000-000000000000}"/>
          </ac:spMkLst>
        </pc:spChg>
      </pc:sldChg>
      <pc:sldChg chg="modSp mod">
        <pc:chgData name="Mike" userId="0c974ed1-fc60-4471-bc87-793b58cadcc1" providerId="ADAL" clId="{446EA28D-D3B4-44CE-B0B7-D25A1E4185E5}" dt="2023-04-21T12:08:54.970" v="110" actId="20577"/>
        <pc:sldMkLst>
          <pc:docMk/>
          <pc:sldMk cId="1581034687" sldId="326"/>
        </pc:sldMkLst>
        <pc:spChg chg="mod">
          <ac:chgData name="Mike" userId="0c974ed1-fc60-4471-bc87-793b58cadcc1" providerId="ADAL" clId="{446EA28D-D3B4-44CE-B0B7-D25A1E4185E5}" dt="2023-04-21T12:08:54.970" v="110" actId="20577"/>
          <ac:spMkLst>
            <pc:docMk/>
            <pc:sldMk cId="1581034687" sldId="326"/>
            <ac:spMk id="6" creationId="{551397BF-884A-430C-8517-173DAA688446}"/>
          </ac:spMkLst>
        </pc:spChg>
      </pc:sldChg>
      <pc:sldChg chg="modSp modAnim">
        <pc:chgData name="Mike" userId="0c974ed1-fc60-4471-bc87-793b58cadcc1" providerId="ADAL" clId="{446EA28D-D3B4-44CE-B0B7-D25A1E4185E5}" dt="2023-04-21T12:07:01.980" v="85" actId="20577"/>
        <pc:sldMkLst>
          <pc:docMk/>
          <pc:sldMk cId="3534868937" sldId="333"/>
        </pc:sldMkLst>
        <pc:spChg chg="mod">
          <ac:chgData name="Mike" userId="0c974ed1-fc60-4471-bc87-793b58cadcc1" providerId="ADAL" clId="{446EA28D-D3B4-44CE-B0B7-D25A1E4185E5}" dt="2023-04-21T12:07:01.980" v="85" actId="20577"/>
          <ac:spMkLst>
            <pc:docMk/>
            <pc:sldMk cId="3534868937" sldId="333"/>
            <ac:spMk id="3" creationId="{00000000-0000-0000-0000-000000000000}"/>
          </ac:spMkLst>
        </pc:spChg>
        <pc:spChg chg="mod">
          <ac:chgData name="Mike" userId="0c974ed1-fc60-4471-bc87-793b58cadcc1" providerId="ADAL" clId="{446EA28D-D3B4-44CE-B0B7-D25A1E4185E5}" dt="2023-04-21T12:06:48.555" v="77" actId="20577"/>
          <ac:spMkLst>
            <pc:docMk/>
            <pc:sldMk cId="3534868937" sldId="333"/>
            <ac:spMk id="6" creationId="{00000000-0000-0000-0000-000000000000}"/>
          </ac:spMkLst>
        </pc:spChg>
      </pc:sldChg>
      <pc:sldChg chg="modSp mod">
        <pc:chgData name="Mike" userId="0c974ed1-fc60-4471-bc87-793b58cadcc1" providerId="ADAL" clId="{446EA28D-D3B4-44CE-B0B7-D25A1E4185E5}" dt="2023-04-21T12:08:31.036" v="87" actId="1076"/>
        <pc:sldMkLst>
          <pc:docMk/>
          <pc:sldMk cId="852921244" sldId="339"/>
        </pc:sldMkLst>
        <pc:spChg chg="mod">
          <ac:chgData name="Mike" userId="0c974ed1-fc60-4471-bc87-793b58cadcc1" providerId="ADAL" clId="{446EA28D-D3B4-44CE-B0B7-D25A1E4185E5}" dt="2023-04-21T12:08:31.036" v="87" actId="1076"/>
          <ac:spMkLst>
            <pc:docMk/>
            <pc:sldMk cId="852921244" sldId="339"/>
            <ac:spMk id="3" creationId="{00000000-0000-0000-0000-000000000000}"/>
          </ac:spMkLst>
        </pc:spChg>
        <pc:picChg chg="mod">
          <ac:chgData name="Mike" userId="0c974ed1-fc60-4471-bc87-793b58cadcc1" providerId="ADAL" clId="{446EA28D-D3B4-44CE-B0B7-D25A1E4185E5}" dt="2023-04-21T12:08:27.267" v="86" actId="1076"/>
          <ac:picMkLst>
            <pc:docMk/>
            <pc:sldMk cId="852921244" sldId="339"/>
            <ac:picMk id="5" creationId="{00000000-0000-0000-0000-000000000000}"/>
          </ac:picMkLst>
        </pc:picChg>
      </pc:sldChg>
      <pc:sldChg chg="addSp delSp modSp mod">
        <pc:chgData name="Mike" userId="0c974ed1-fc60-4471-bc87-793b58cadcc1" providerId="ADAL" clId="{446EA28D-D3B4-44CE-B0B7-D25A1E4185E5}" dt="2023-04-21T12:10:07.579" v="115" actId="1076"/>
        <pc:sldMkLst>
          <pc:docMk/>
          <pc:sldMk cId="2933459761" sldId="340"/>
        </pc:sldMkLst>
        <pc:picChg chg="del">
          <ac:chgData name="Mike" userId="0c974ed1-fc60-4471-bc87-793b58cadcc1" providerId="ADAL" clId="{446EA28D-D3B4-44CE-B0B7-D25A1E4185E5}" dt="2023-04-21T12:09:16.382" v="111" actId="478"/>
          <ac:picMkLst>
            <pc:docMk/>
            <pc:sldMk cId="2933459761" sldId="340"/>
            <ac:picMk id="6" creationId="{33BDD73E-06D9-BCC0-C057-CDEE226D0F72}"/>
          </ac:picMkLst>
        </pc:picChg>
        <pc:picChg chg="add mod">
          <ac:chgData name="Mike" userId="0c974ed1-fc60-4471-bc87-793b58cadcc1" providerId="ADAL" clId="{446EA28D-D3B4-44CE-B0B7-D25A1E4185E5}" dt="2023-04-21T12:10:07.579" v="115" actId="1076"/>
          <ac:picMkLst>
            <pc:docMk/>
            <pc:sldMk cId="2933459761" sldId="340"/>
            <ac:picMk id="7" creationId="{B0A69B41-7CE7-15E4-E468-FF6FE4A06FD1}"/>
          </ac:picMkLst>
        </pc:picChg>
      </pc:sldChg>
    </pc:docChg>
  </pc:docChgLst>
  <pc:docChgLst>
    <pc:chgData name="Mike Durke" userId="0c974ed1-fc60-4471-bc87-793b58cadcc1" providerId="ADAL" clId="{01FDB68D-A001-4AA3-B1D6-1EA8D48C1CF1}"/>
    <pc:docChg chg="undo custSel modSld sldOrd">
      <pc:chgData name="Mike Durke" userId="0c974ed1-fc60-4471-bc87-793b58cadcc1" providerId="ADAL" clId="{01FDB68D-A001-4AA3-B1D6-1EA8D48C1CF1}" dt="2023-03-14T11:15:16.392" v="297"/>
      <pc:docMkLst>
        <pc:docMk/>
      </pc:docMkLst>
      <pc:sldChg chg="addSp modSp mod">
        <pc:chgData name="Mike Durke" userId="0c974ed1-fc60-4471-bc87-793b58cadcc1" providerId="ADAL" clId="{01FDB68D-A001-4AA3-B1D6-1EA8D48C1CF1}" dt="2023-03-08T15:56:13.690" v="152" actId="1076"/>
        <pc:sldMkLst>
          <pc:docMk/>
          <pc:sldMk cId="3545085657" sldId="279"/>
        </pc:sldMkLst>
        <pc:spChg chg="mod">
          <ac:chgData name="Mike Durke" userId="0c974ed1-fc60-4471-bc87-793b58cadcc1" providerId="ADAL" clId="{01FDB68D-A001-4AA3-B1D6-1EA8D48C1CF1}" dt="2023-03-08T15:54:10.687" v="135" actId="14100"/>
          <ac:spMkLst>
            <pc:docMk/>
            <pc:sldMk cId="3545085657" sldId="279"/>
            <ac:spMk id="6" creationId="{00000000-0000-0000-0000-000000000000}"/>
          </ac:spMkLst>
        </pc:spChg>
        <pc:picChg chg="mod">
          <ac:chgData name="Mike Durke" userId="0c974ed1-fc60-4471-bc87-793b58cadcc1" providerId="ADAL" clId="{01FDB68D-A001-4AA3-B1D6-1EA8D48C1CF1}" dt="2023-03-08T15:56:10.841" v="151" actId="1076"/>
          <ac:picMkLst>
            <pc:docMk/>
            <pc:sldMk cId="3545085657" sldId="279"/>
            <ac:picMk id="5" creationId="{4EE6FAC0-EB6C-44B5-A5C7-924D523CFF4A}"/>
          </ac:picMkLst>
        </pc:picChg>
        <pc:picChg chg="add mod">
          <ac:chgData name="Mike Durke" userId="0c974ed1-fc60-4471-bc87-793b58cadcc1" providerId="ADAL" clId="{01FDB68D-A001-4AA3-B1D6-1EA8D48C1CF1}" dt="2023-03-08T15:56:07.583" v="150" actId="1076"/>
          <ac:picMkLst>
            <pc:docMk/>
            <pc:sldMk cId="3545085657" sldId="279"/>
            <ac:picMk id="8" creationId="{F7B207BA-0AF1-59E5-8E49-8C170C898CCA}"/>
          </ac:picMkLst>
        </pc:picChg>
        <pc:picChg chg="add mod">
          <ac:chgData name="Mike Durke" userId="0c974ed1-fc60-4471-bc87-793b58cadcc1" providerId="ADAL" clId="{01FDB68D-A001-4AA3-B1D6-1EA8D48C1CF1}" dt="2023-03-08T15:55:57.218" v="148" actId="1076"/>
          <ac:picMkLst>
            <pc:docMk/>
            <pc:sldMk cId="3545085657" sldId="279"/>
            <ac:picMk id="10" creationId="{441AC6C2-E4A0-4A51-B67B-3CC581F38B42}"/>
          </ac:picMkLst>
        </pc:picChg>
        <pc:picChg chg="add mod">
          <ac:chgData name="Mike Durke" userId="0c974ed1-fc60-4471-bc87-793b58cadcc1" providerId="ADAL" clId="{01FDB68D-A001-4AA3-B1D6-1EA8D48C1CF1}" dt="2023-03-08T15:56:13.690" v="152" actId="1076"/>
          <ac:picMkLst>
            <pc:docMk/>
            <pc:sldMk cId="3545085657" sldId="279"/>
            <ac:picMk id="12" creationId="{368E961F-055D-CE84-066C-2AD20B2573A3}"/>
          </ac:picMkLst>
        </pc:picChg>
      </pc:sldChg>
      <pc:sldChg chg="modSp mod">
        <pc:chgData name="Mike Durke" userId="0c974ed1-fc60-4471-bc87-793b58cadcc1" providerId="ADAL" clId="{01FDB68D-A001-4AA3-B1D6-1EA8D48C1CF1}" dt="2023-03-08T15:45:01.174" v="36" actId="20577"/>
        <pc:sldMkLst>
          <pc:docMk/>
          <pc:sldMk cId="3454557185" sldId="314"/>
        </pc:sldMkLst>
        <pc:spChg chg="mod">
          <ac:chgData name="Mike Durke" userId="0c974ed1-fc60-4471-bc87-793b58cadcc1" providerId="ADAL" clId="{01FDB68D-A001-4AA3-B1D6-1EA8D48C1CF1}" dt="2023-03-08T15:45:01.174" v="36" actId="20577"/>
          <ac:spMkLst>
            <pc:docMk/>
            <pc:sldMk cId="3454557185" sldId="314"/>
            <ac:spMk id="2" creationId="{00000000-0000-0000-0000-000000000000}"/>
          </ac:spMkLst>
        </pc:spChg>
      </pc:sldChg>
      <pc:sldChg chg="modSp mod modAnim">
        <pc:chgData name="Mike Durke" userId="0c974ed1-fc60-4471-bc87-793b58cadcc1" providerId="ADAL" clId="{01FDB68D-A001-4AA3-B1D6-1EA8D48C1CF1}" dt="2023-03-08T15:57:47.254" v="160" actId="14100"/>
        <pc:sldMkLst>
          <pc:docMk/>
          <pc:sldMk cId="1756378581" sldId="318"/>
        </pc:sldMkLst>
        <pc:spChg chg="mod">
          <ac:chgData name="Mike Durke" userId="0c974ed1-fc60-4471-bc87-793b58cadcc1" providerId="ADAL" clId="{01FDB68D-A001-4AA3-B1D6-1EA8D48C1CF1}" dt="2023-03-08T15:57:47.254" v="160" actId="14100"/>
          <ac:spMkLst>
            <pc:docMk/>
            <pc:sldMk cId="1756378581" sldId="318"/>
            <ac:spMk id="3" creationId="{00000000-0000-0000-0000-000000000000}"/>
          </ac:spMkLst>
        </pc:spChg>
      </pc:sldChg>
      <pc:sldChg chg="delSp modSp mod delAnim modAnim">
        <pc:chgData name="Mike Durke" userId="0c974ed1-fc60-4471-bc87-793b58cadcc1" providerId="ADAL" clId="{01FDB68D-A001-4AA3-B1D6-1EA8D48C1CF1}" dt="2023-03-08T16:00:21.931" v="198" actId="12"/>
        <pc:sldMkLst>
          <pc:docMk/>
          <pc:sldMk cId="4286674006" sldId="321"/>
        </pc:sldMkLst>
        <pc:spChg chg="mod">
          <ac:chgData name="Mike Durke" userId="0c974ed1-fc60-4471-bc87-793b58cadcc1" providerId="ADAL" clId="{01FDB68D-A001-4AA3-B1D6-1EA8D48C1CF1}" dt="2023-03-08T16:00:21.931" v="198" actId="12"/>
          <ac:spMkLst>
            <pc:docMk/>
            <pc:sldMk cId="4286674006" sldId="321"/>
            <ac:spMk id="3" creationId="{00000000-0000-0000-0000-000000000000}"/>
          </ac:spMkLst>
        </pc:spChg>
        <pc:spChg chg="del">
          <ac:chgData name="Mike Durke" userId="0c974ed1-fc60-4471-bc87-793b58cadcc1" providerId="ADAL" clId="{01FDB68D-A001-4AA3-B1D6-1EA8D48C1CF1}" dt="2023-03-08T15:58:59.689" v="171" actId="21"/>
          <ac:spMkLst>
            <pc:docMk/>
            <pc:sldMk cId="4286674006" sldId="321"/>
            <ac:spMk id="4" creationId="{5C5CAAA6-7B93-4C32-AB0B-A98561E0857A}"/>
          </ac:spMkLst>
        </pc:spChg>
      </pc:sldChg>
      <pc:sldChg chg="modSp mod modAnim">
        <pc:chgData name="Mike Durke" userId="0c974ed1-fc60-4471-bc87-793b58cadcc1" providerId="ADAL" clId="{01FDB68D-A001-4AA3-B1D6-1EA8D48C1CF1}" dt="2023-03-08T16:04:14.338" v="239" actId="20577"/>
        <pc:sldMkLst>
          <pc:docMk/>
          <pc:sldMk cId="2211208060" sldId="323"/>
        </pc:sldMkLst>
        <pc:spChg chg="mod">
          <ac:chgData name="Mike Durke" userId="0c974ed1-fc60-4471-bc87-793b58cadcc1" providerId="ADAL" clId="{01FDB68D-A001-4AA3-B1D6-1EA8D48C1CF1}" dt="2023-03-08T16:04:14.338" v="239" actId="20577"/>
          <ac:spMkLst>
            <pc:docMk/>
            <pc:sldMk cId="2211208060" sldId="323"/>
            <ac:spMk id="3" creationId="{00000000-0000-0000-0000-000000000000}"/>
          </ac:spMkLst>
        </pc:spChg>
        <pc:picChg chg="mod">
          <ac:chgData name="Mike Durke" userId="0c974ed1-fc60-4471-bc87-793b58cadcc1" providerId="ADAL" clId="{01FDB68D-A001-4AA3-B1D6-1EA8D48C1CF1}" dt="2023-03-08T16:02:18.132" v="216" actId="1076"/>
          <ac:picMkLst>
            <pc:docMk/>
            <pc:sldMk cId="2211208060" sldId="323"/>
            <ac:picMk id="5" creationId="{00000000-0000-0000-0000-000000000000}"/>
          </ac:picMkLst>
        </pc:picChg>
      </pc:sldChg>
      <pc:sldChg chg="modSp mod">
        <pc:chgData name="Mike Durke" userId="0c974ed1-fc60-4471-bc87-793b58cadcc1" providerId="ADAL" clId="{01FDB68D-A001-4AA3-B1D6-1EA8D48C1CF1}" dt="2023-03-08T16:08:14.327" v="295" actId="113"/>
        <pc:sldMkLst>
          <pc:docMk/>
          <pc:sldMk cId="1581034687" sldId="326"/>
        </pc:sldMkLst>
        <pc:spChg chg="mod">
          <ac:chgData name="Mike Durke" userId="0c974ed1-fc60-4471-bc87-793b58cadcc1" providerId="ADAL" clId="{01FDB68D-A001-4AA3-B1D6-1EA8D48C1CF1}" dt="2023-03-08T16:08:14.327" v="295" actId="113"/>
          <ac:spMkLst>
            <pc:docMk/>
            <pc:sldMk cId="1581034687" sldId="326"/>
            <ac:spMk id="6" creationId="{551397BF-884A-430C-8517-173DAA688446}"/>
          </ac:spMkLst>
        </pc:spChg>
      </pc:sldChg>
      <pc:sldChg chg="modSp mod modAnim">
        <pc:chgData name="Mike Durke" userId="0c974ed1-fc60-4471-bc87-793b58cadcc1" providerId="ADAL" clId="{01FDB68D-A001-4AA3-B1D6-1EA8D48C1CF1}" dt="2023-03-08T15:56:53.168" v="155" actId="27636"/>
        <pc:sldMkLst>
          <pc:docMk/>
          <pc:sldMk cId="3534868937" sldId="333"/>
        </pc:sldMkLst>
        <pc:spChg chg="mod">
          <ac:chgData name="Mike Durke" userId="0c974ed1-fc60-4471-bc87-793b58cadcc1" providerId="ADAL" clId="{01FDB68D-A001-4AA3-B1D6-1EA8D48C1CF1}" dt="2023-03-08T15:56:49.035" v="153" actId="20577"/>
          <ac:spMkLst>
            <pc:docMk/>
            <pc:sldMk cId="3534868937" sldId="333"/>
            <ac:spMk id="3" creationId="{00000000-0000-0000-0000-000000000000}"/>
          </ac:spMkLst>
        </pc:spChg>
        <pc:spChg chg="mod">
          <ac:chgData name="Mike Durke" userId="0c974ed1-fc60-4471-bc87-793b58cadcc1" providerId="ADAL" clId="{01FDB68D-A001-4AA3-B1D6-1EA8D48C1CF1}" dt="2023-03-08T15:56:53.168" v="155" actId="27636"/>
          <ac:spMkLst>
            <pc:docMk/>
            <pc:sldMk cId="3534868937" sldId="333"/>
            <ac:spMk id="6" creationId="{00000000-0000-0000-0000-000000000000}"/>
          </ac:spMkLst>
        </pc:spChg>
      </pc:sldChg>
      <pc:sldChg chg="addSp delSp modSp mod delAnim">
        <pc:chgData name="Mike Durke" userId="0c974ed1-fc60-4471-bc87-793b58cadcc1" providerId="ADAL" clId="{01FDB68D-A001-4AA3-B1D6-1EA8D48C1CF1}" dt="2023-03-08T15:59:45.924" v="183" actId="14100"/>
        <pc:sldMkLst>
          <pc:docMk/>
          <pc:sldMk cId="4240959273" sldId="338"/>
        </pc:sldMkLst>
        <pc:spChg chg="mod">
          <ac:chgData name="Mike Durke" userId="0c974ed1-fc60-4471-bc87-793b58cadcc1" providerId="ADAL" clId="{01FDB68D-A001-4AA3-B1D6-1EA8D48C1CF1}" dt="2023-03-08T15:59:45.924" v="183" actId="14100"/>
          <ac:spMkLst>
            <pc:docMk/>
            <pc:sldMk cId="4240959273" sldId="338"/>
            <ac:spMk id="2" creationId="{00000000-0000-0000-0000-000000000000}"/>
          </ac:spMkLst>
        </pc:spChg>
        <pc:spChg chg="del mod">
          <ac:chgData name="Mike Durke" userId="0c974ed1-fc60-4471-bc87-793b58cadcc1" providerId="ADAL" clId="{01FDB68D-A001-4AA3-B1D6-1EA8D48C1CF1}" dt="2023-03-08T15:58:52.848" v="170" actId="478"/>
          <ac:spMkLst>
            <pc:docMk/>
            <pc:sldMk cId="4240959273" sldId="338"/>
            <ac:spMk id="3" creationId="{00000000-0000-0000-0000-000000000000}"/>
          </ac:spMkLst>
        </pc:spChg>
        <pc:spChg chg="mod">
          <ac:chgData name="Mike Durke" userId="0c974ed1-fc60-4471-bc87-793b58cadcc1" providerId="ADAL" clId="{01FDB68D-A001-4AA3-B1D6-1EA8D48C1CF1}" dt="2023-03-08T15:59:40.599" v="182" actId="1076"/>
          <ac:spMkLst>
            <pc:docMk/>
            <pc:sldMk cId="4240959273" sldId="338"/>
            <ac:spMk id="6" creationId="{41BB84E7-1B75-43B4-9874-6045A134B108}"/>
          </ac:spMkLst>
        </pc:spChg>
        <pc:spChg chg="add del mod">
          <ac:chgData name="Mike Durke" userId="0c974ed1-fc60-4471-bc87-793b58cadcc1" providerId="ADAL" clId="{01FDB68D-A001-4AA3-B1D6-1EA8D48C1CF1}" dt="2023-03-08T15:59:04.638" v="172" actId="478"/>
          <ac:spMkLst>
            <pc:docMk/>
            <pc:sldMk cId="4240959273" sldId="338"/>
            <ac:spMk id="7" creationId="{EF794974-FD9B-11DB-99B3-1282F1F3DD14}"/>
          </ac:spMkLst>
        </pc:spChg>
        <pc:picChg chg="add mod">
          <ac:chgData name="Mike Durke" userId="0c974ed1-fc60-4471-bc87-793b58cadcc1" providerId="ADAL" clId="{01FDB68D-A001-4AA3-B1D6-1EA8D48C1CF1}" dt="2023-03-08T15:59:29.875" v="179" actId="1076"/>
          <ac:picMkLst>
            <pc:docMk/>
            <pc:sldMk cId="4240959273" sldId="338"/>
            <ac:picMk id="8" creationId="{8401E12A-3F7F-A85D-E12E-A852398F07D6}"/>
          </ac:picMkLst>
        </pc:picChg>
      </pc:sldChg>
      <pc:sldChg chg="modSp mod ord modAnim">
        <pc:chgData name="Mike Durke" userId="0c974ed1-fc60-4471-bc87-793b58cadcc1" providerId="ADAL" clId="{01FDB68D-A001-4AA3-B1D6-1EA8D48C1CF1}" dt="2023-03-14T11:15:16.392" v="297"/>
        <pc:sldMkLst>
          <pc:docMk/>
          <pc:sldMk cId="852921244" sldId="339"/>
        </pc:sldMkLst>
        <pc:spChg chg="mod">
          <ac:chgData name="Mike Durke" userId="0c974ed1-fc60-4471-bc87-793b58cadcc1" providerId="ADAL" clId="{01FDB68D-A001-4AA3-B1D6-1EA8D48C1CF1}" dt="2023-03-08T16:04:06.330" v="238" actId="20577"/>
          <ac:spMkLst>
            <pc:docMk/>
            <pc:sldMk cId="852921244" sldId="339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F2808-28C5-4C2F-ADD4-CCB869B289E2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E9DB66-2591-438F-8FFF-EBCF132F7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501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E9DB66-2591-438F-8FFF-EBCF132F78A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463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E9DB66-2591-438F-8FFF-EBCF132F78A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522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B60EE10-3554-4DB7-8687-BD40C3733E7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26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4C25-0E6F-4674-82AB-42C21C15F2B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196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AF08-F09C-44F4-9CE7-69942AD01A2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740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1789-719B-4754-A74F-41BFF83744A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874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F60F5-D667-4E9E-995A-2474EDDA5D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519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504D6-919F-4AD5-A81B-F2F7A0B951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875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63B62-64BB-45C9-A9D6-7988E88495A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426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7E1DB-6691-4C20-A483-8A3FFD0E0FF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905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E879-07FD-4641-8E05-F9FE66390E2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442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3C01-9CD5-4973-B893-6BFCE7A6D29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879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DB5AE-1AE0-4BB0-822D-65018EE676F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79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756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4164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374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583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0503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987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8197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3930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758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552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pPr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957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A89CD3-6D2C-4578-AD5B-BCEF4FE3C9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12/03/2025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748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defTabSz="914400"/>
            <a:fld id="{6C51C733-A289-4299-9E1B-8B91330BF333}" type="datetime1">
              <a:rPr lang="en-GB" smtClean="0"/>
              <a:pPr defTabSz="91440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 defTabSz="91440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 defTabSz="914400"/>
            <a:fld id="{5F2F8A10-4287-4BE8-ACD7-B40DB3D6C2A8}" type="slidenum">
              <a:rPr lang="en-GB" smtClean="0"/>
              <a:pPr defTabSz="91440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955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Mike.durke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hyperlink" Target="https://democracy.swansea.gov.uk/mgUserInfo.aspx?UID=392&amp;LLL=-1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764704"/>
            <a:ext cx="7882644" cy="2592289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BMPO7003D 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Policing and the Political Landscape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10000" b="1" dirty="0">
                <a:solidFill>
                  <a:schemeClr val="bg1"/>
                </a:solidFill>
              </a:rPr>
              <a:t>2024/25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30E8D-A0FB-4C86-BF98-88CD02338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Content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BD16E8-B770-413E-9CEB-6D4296E3B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  <a:p>
            <a:r>
              <a:rPr lang="en-GB" dirty="0"/>
              <a:t>Module aims, outcomes, indicative content and assessment</a:t>
            </a:r>
          </a:p>
          <a:p>
            <a:r>
              <a:rPr lang="en-GB" dirty="0"/>
              <a:t>Harvard referencing</a:t>
            </a:r>
          </a:p>
          <a:p>
            <a:r>
              <a:rPr lang="en-GB" dirty="0"/>
              <a:t>Reading lists</a:t>
            </a:r>
          </a:p>
          <a:p>
            <a:r>
              <a:rPr lang="en-GB" dirty="0"/>
              <a:t>The assignment specification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44F382A-41B4-43F1-9D6F-42D7B7DEB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63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495300" y="4387178"/>
            <a:ext cx="8229600" cy="6475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3"/>
              </a:rPr>
              <a:t>Mike.durke@uwtsd.ac.uk</a:t>
            </a:r>
            <a:endParaRPr lang="en-GB" sz="32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4"/>
              </a:rPr>
              <a:t>Cllr.mike.durke@swansea.gov.uk</a:t>
            </a:r>
            <a:endParaRPr lang="en-GB" sz="2000" dirty="0">
              <a:solidFill>
                <a:schemeClr val="tx1"/>
              </a:solidFill>
              <a:latin typeface="Arial"/>
              <a:hlinkClick r:id="rId4"/>
            </a:endParaRPr>
          </a:p>
          <a:p>
            <a:pPr lvl="0" algn="ctr">
              <a:buClr>
                <a:srgbClr val="93A299"/>
              </a:buClr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600" dirty="0"/>
              <a:t>Contact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Picture 9">
            <a:hlinkClick r:id="rId4"/>
            <a:extLst>
              <a:ext uri="{FF2B5EF4-FFF2-40B4-BE49-F238E27FC236}">
                <a16:creationId xmlns:a16="http://schemas.microsoft.com/office/drawing/2014/main" id="{441AC6C2-E4A0-4A51-B67B-3CC581F38B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9832" y="1613358"/>
            <a:ext cx="2743620" cy="25781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-7281"/>
            <a:ext cx="8229600" cy="1327946"/>
          </a:xfrm>
        </p:spPr>
        <p:txBody>
          <a:bodyPr>
            <a:normAutofit/>
          </a:bodyPr>
          <a:lstStyle/>
          <a:p>
            <a:r>
              <a:rPr lang="en-GB" sz="6000" dirty="0"/>
              <a:t>Overview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320665"/>
            <a:ext cx="8568952" cy="1512168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Weeks 1 – 10 (w/b)</a:t>
            </a:r>
            <a:endParaRPr lang="en-GB" sz="3000" dirty="0">
              <a:solidFill>
                <a:srgbClr val="292934"/>
              </a:solidFill>
              <a:latin typeface="Arial"/>
            </a:endParaRP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20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May – 22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nd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July 2025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23528" y="2924944"/>
            <a:ext cx="8568952" cy="276998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Assignment </a:t>
            </a:r>
            <a:r>
              <a:rPr lang="en-GB" sz="3000" b="1" dirty="0">
                <a:solidFill>
                  <a:srgbClr val="292934"/>
                </a:solidFill>
                <a:latin typeface="Arial"/>
              </a:rPr>
              <a:t>Deadline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 23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rd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July at 11.59pm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One Turnitin link for your recorded presentation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One for your supportive paper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endParaRPr lang="en-GB" sz="3000" dirty="0">
              <a:solidFill>
                <a:srgbClr val="292934"/>
              </a:solidFill>
              <a:latin typeface="Arial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486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6000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9928"/>
            <a:ext cx="8435280" cy="38793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/>
              <a:t>Weekly Classes</a:t>
            </a:r>
          </a:p>
          <a:p>
            <a:pPr marL="0" indent="0" algn="ctr">
              <a:buNone/>
            </a:pPr>
            <a:r>
              <a:rPr lang="en-GB" sz="5400" b="1" dirty="0">
                <a:solidFill>
                  <a:srgbClr val="FF0000"/>
                </a:solidFill>
              </a:rPr>
              <a:t> Tuesdays 5.30-8pm</a:t>
            </a:r>
          </a:p>
          <a:p>
            <a:pPr marL="0" indent="0" algn="ctr">
              <a:buNone/>
            </a:pPr>
            <a:r>
              <a:rPr lang="en-GB" sz="5400" b="1" dirty="0">
                <a:solidFill>
                  <a:srgbClr val="FF0000"/>
                </a:solidFill>
              </a:rPr>
              <a:t>MS Teams</a:t>
            </a:r>
          </a:p>
          <a:p>
            <a:pPr marL="0" indent="0" algn="ctr">
              <a:buNone/>
            </a:pPr>
            <a:r>
              <a:rPr lang="en-GB" sz="5400" b="1" dirty="0"/>
              <a:t>Moodle as our VLE</a:t>
            </a:r>
            <a:endParaRPr lang="en-GB" sz="3200" b="1" dirty="0"/>
          </a:p>
          <a:p>
            <a:pPr marL="0" indent="0" algn="ctr">
              <a:buNone/>
            </a:pPr>
            <a:endParaRPr lang="en-GB" sz="32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1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45544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4" y="2564904"/>
            <a:ext cx="8507288" cy="1728192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/>
              <a:t>To allow students to consider how local, regional, devolved and national politics and political structures impact on policing.</a:t>
            </a:r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373216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37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532" y="1844824"/>
            <a:ext cx="8424936" cy="4502269"/>
          </a:xfrm>
        </p:spPr>
        <p:txBody>
          <a:bodyPr>
            <a:normAutofit fontScale="92500"/>
          </a:bodyPr>
          <a:lstStyle/>
          <a:p>
            <a:pPr marL="0" lvl="0" indent="0">
              <a:buClr>
                <a:srgbClr val="93A299"/>
              </a:buClr>
              <a:buNone/>
            </a:pPr>
            <a:r>
              <a:rPr lang="en-US" sz="2800" dirty="0">
                <a:solidFill>
                  <a:srgbClr val="292934"/>
                </a:solidFill>
              </a:rPr>
              <a:t>Upon the successful completion of this module, the student should be able to demonstrate the ability to:</a:t>
            </a:r>
          </a:p>
          <a:p>
            <a:pPr marL="0" lvl="0" indent="0">
              <a:buClr>
                <a:srgbClr val="93A299"/>
              </a:buClr>
              <a:buNone/>
            </a:pPr>
            <a:endParaRPr lang="en-US" sz="2800" dirty="0">
              <a:solidFill>
                <a:srgbClr val="292934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Critically evaluate the relationships that exist between policing and politics at all levels in society and how this impacts on the effectiveness of policing.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Systematically investigate the impact that politics has on policing in meeting the challenges and demands of the future.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Demonstrate a systematic understanding of knowledge, and a critical awareness of the impact that political decisions have across wider partnership delivery.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6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7162800" cy="2319536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BB84E7-1B75-43B4-9874-6045A134B108}"/>
              </a:ext>
            </a:extLst>
          </p:cNvPr>
          <p:cNvSpPr txBox="1"/>
          <p:nvPr/>
        </p:nvSpPr>
        <p:spPr>
          <a:xfrm>
            <a:off x="4788024" y="2758861"/>
            <a:ext cx="3898776" cy="2308324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You achieve a pass mark in the assignment of 50% or more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01E12A-3F7F-A85D-E12E-A852398F0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2879662"/>
            <a:ext cx="3005588" cy="2066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95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826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85188"/>
            <a:ext cx="8579296" cy="3960440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/>
              <a:t>Policing in a changing political environment: Exploring how this impacts on priorities at a local and national level</a:t>
            </a:r>
          </a:p>
          <a:p>
            <a:r>
              <a:rPr lang="en-US" sz="2800" dirty="0"/>
              <a:t>Impact of public protest and community action on development of policy</a:t>
            </a:r>
          </a:p>
          <a:p>
            <a:r>
              <a:rPr lang="en-US" sz="2800" dirty="0"/>
              <a:t>The devolved context in policing and how this impacts on decision making and accountability</a:t>
            </a:r>
          </a:p>
          <a:p>
            <a:r>
              <a:rPr lang="en-US" sz="2800" dirty="0"/>
              <a:t>International policing and the impact of </a:t>
            </a:r>
            <a:r>
              <a:rPr lang="en-US" sz="2800" dirty="0" err="1"/>
              <a:t>globalisation</a:t>
            </a:r>
            <a:r>
              <a:rPr lang="en-US" sz="2800" dirty="0"/>
              <a:t> on the ability to deliver locally and also to contribute to tackling regional and national threats</a:t>
            </a:r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72945" y="404800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208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826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08920"/>
            <a:ext cx="8579296" cy="2952328"/>
          </a:xfrm>
        </p:spPr>
        <p:txBody>
          <a:bodyPr>
            <a:normAutofit fontScale="92500" lnSpcReduction="10000"/>
          </a:bodyPr>
          <a:lstStyle/>
          <a:p>
            <a:pPr lvl="0" fontAlgn="base"/>
            <a:r>
              <a:rPr lang="en-US" sz="2800" dirty="0"/>
              <a:t>Impact of global pandemic will have on public service provision in the partnership environment including the involvement of voluntary and third sector</a:t>
            </a:r>
          </a:p>
          <a:p>
            <a:pPr lvl="0" fontAlgn="base"/>
            <a:r>
              <a:rPr lang="en-US" sz="2800" dirty="0"/>
              <a:t>Negotiating and influencing across complex political and partnership boundaries</a:t>
            </a:r>
          </a:p>
          <a:p>
            <a:pPr lvl="0" fontAlgn="base"/>
            <a:r>
              <a:rPr lang="en-US" sz="2800" dirty="0"/>
              <a:t>The legitimacy of policing in modern society</a:t>
            </a:r>
          </a:p>
          <a:p>
            <a:pPr lvl="0" fontAlgn="base"/>
            <a:r>
              <a:rPr lang="en-US" sz="2800" dirty="0"/>
              <a:t>Human rights</a:t>
            </a:r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445817" y="692696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92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1397BF-884A-430C-8517-173DAA688446}"/>
              </a:ext>
            </a:extLst>
          </p:cNvPr>
          <p:cNvSpPr/>
          <p:nvPr/>
        </p:nvSpPr>
        <p:spPr>
          <a:xfrm>
            <a:off x="457200" y="2032330"/>
            <a:ext cx="8507288" cy="3785652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defTabSz="914400"/>
            <a:r>
              <a:rPr lang="en-US" sz="3200" b="1" dirty="0">
                <a:solidFill>
                  <a:srgbClr val="292934"/>
                </a:solidFill>
              </a:rPr>
              <a:t>Assessment  – 100%</a:t>
            </a:r>
          </a:p>
          <a:p>
            <a:pPr defTabSz="914400"/>
            <a:endParaRPr lang="en-US" sz="3200" b="1" dirty="0">
              <a:solidFill>
                <a:srgbClr val="292934"/>
              </a:solidFill>
            </a:endParaRPr>
          </a:p>
          <a:p>
            <a:pPr defTabSz="914400"/>
            <a:r>
              <a:rPr lang="en-GB" sz="3200" b="1" dirty="0">
                <a:solidFill>
                  <a:srgbClr val="292934"/>
                </a:solidFill>
              </a:rPr>
              <a:t>Practical</a:t>
            </a:r>
          </a:p>
          <a:p>
            <a:pPr defTabSz="914400"/>
            <a:endParaRPr lang="en-GB" sz="2400" dirty="0">
              <a:solidFill>
                <a:srgbClr val="292934"/>
              </a:solidFill>
            </a:endParaRPr>
          </a:p>
          <a:p>
            <a:pPr defTabSz="914400"/>
            <a:r>
              <a:rPr lang="en-GB" sz="2400" dirty="0">
                <a:solidFill>
                  <a:srgbClr val="292934"/>
                </a:solidFill>
              </a:rPr>
              <a:t>15-minute presentation with a 2,500-word supportive paper</a:t>
            </a:r>
          </a:p>
          <a:p>
            <a:pPr defTabSz="914400"/>
            <a:endParaRPr lang="en-GB" sz="2400" dirty="0">
              <a:solidFill>
                <a:srgbClr val="292934"/>
              </a:solidFill>
            </a:endParaRPr>
          </a:p>
          <a:p>
            <a:pPr defTabSz="914400"/>
            <a:r>
              <a:rPr lang="en-GB" sz="2400" dirty="0">
                <a:solidFill>
                  <a:srgbClr val="292934"/>
                </a:solidFill>
              </a:rPr>
              <a:t>The presentation needs to be recorded</a:t>
            </a:r>
          </a:p>
          <a:p>
            <a:pPr defTabSz="914400"/>
            <a:endParaRPr lang="en-GB" sz="2400" dirty="0">
              <a:solidFill>
                <a:srgbClr val="292934"/>
              </a:solidFill>
            </a:endParaRPr>
          </a:p>
          <a:p>
            <a:pPr defTabSz="914400"/>
            <a:endParaRPr lang="en-GB" sz="2400" dirty="0">
              <a:solidFill>
                <a:srgbClr val="29293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034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834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8435280" cy="3384376"/>
          </a:xfrm>
        </p:spPr>
        <p:txBody>
          <a:bodyPr/>
          <a:lstStyle/>
          <a:p>
            <a:r>
              <a:rPr lang="en-GB" sz="2800" dirty="0"/>
              <a:t>Without question a key academic skill which needs to be grasped as soon as possible</a:t>
            </a:r>
          </a:p>
          <a:p>
            <a:r>
              <a:rPr lang="en-GB" sz="2800" dirty="0"/>
              <a:t>Once learned it will be a foundation for your studies at Master’s (level 7) and beyond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63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579296" cy="4104456"/>
          </a:xfrm>
        </p:spPr>
        <p:txBody>
          <a:bodyPr>
            <a:normAutofit/>
          </a:bodyPr>
          <a:lstStyle/>
          <a:p>
            <a:r>
              <a:rPr lang="en-GB" dirty="0"/>
              <a:t>Leganto and online resources</a:t>
            </a:r>
          </a:p>
          <a:p>
            <a:r>
              <a:rPr lang="en-GB" dirty="0"/>
              <a:t>Video guides to online research skills</a:t>
            </a:r>
          </a:p>
          <a:p>
            <a:r>
              <a:rPr lang="en-GB" dirty="0"/>
              <a:t>Practical tips and pointers</a:t>
            </a:r>
          </a:p>
          <a:p>
            <a:r>
              <a:rPr lang="en-GB" dirty="0"/>
              <a:t>When restrictions life you can use all UWTSD libraries</a:t>
            </a:r>
          </a:p>
          <a:p>
            <a:r>
              <a:rPr lang="en-GB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88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6984776" cy="1527448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Reading List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1F9B47-A378-8E68-A090-E2EC228322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013" y="2076128"/>
            <a:ext cx="7254641" cy="3655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003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526" y="548680"/>
            <a:ext cx="7313834" cy="1527448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Reading List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BA0B8A-9FB7-CDF6-F9AE-4BEB58CB8F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166" y="2076128"/>
            <a:ext cx="7247667" cy="3678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5096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AC51E5D-1667-5DCA-699D-BDA478A9F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599" y="2199636"/>
            <a:ext cx="8229600" cy="990600"/>
          </a:xfrm>
        </p:spPr>
        <p:txBody>
          <a:bodyPr>
            <a:normAutofit fontScale="90000"/>
          </a:bodyPr>
          <a:lstStyle/>
          <a:p>
            <a:r>
              <a:rPr lang="en-US" dirty="0"/>
              <a:t>Recording a Presentation in PowerPoint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1BED5C-0757-4A85-A92B-66FD1742B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5739599-6F0D-4DF6-AA66-A2F9B0D86836}"/>
              </a:ext>
            </a:extLst>
          </p:cNvPr>
          <p:cNvSpPr/>
          <p:nvPr/>
        </p:nvSpPr>
        <p:spPr>
          <a:xfrm>
            <a:off x="3347864" y="2996952"/>
            <a:ext cx="1368152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365C40A-3E4B-445C-B94A-0F59418BCEC7}"/>
              </a:ext>
            </a:extLst>
          </p:cNvPr>
          <p:cNvSpPr/>
          <p:nvPr/>
        </p:nvSpPr>
        <p:spPr>
          <a:xfrm>
            <a:off x="5881286" y="2996952"/>
            <a:ext cx="778946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45976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238</TotalTime>
  <Words>509</Words>
  <Application>Microsoft Macintosh PowerPoint</Application>
  <PresentationFormat>On-screen Show (4:3)</PresentationFormat>
  <Paragraphs>89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Myriad Pro</vt:lpstr>
      <vt:lpstr>Symbol</vt:lpstr>
      <vt:lpstr>20140311PresentationUWTSDTemplate</vt:lpstr>
      <vt:lpstr>Clarity</vt:lpstr>
      <vt:lpstr>BMPO7003D  Policing and the Political Landscape</vt:lpstr>
      <vt:lpstr>Content</vt:lpstr>
      <vt:lpstr>Contact</vt:lpstr>
      <vt:lpstr>Overview</vt:lpstr>
      <vt:lpstr>Overview</vt:lpstr>
      <vt:lpstr>Aims of Module</vt:lpstr>
      <vt:lpstr>Learning Outcomes</vt:lpstr>
      <vt:lpstr>Learning Outcomes</vt:lpstr>
      <vt:lpstr>Lesson Content</vt:lpstr>
      <vt:lpstr>Lesson Content</vt:lpstr>
      <vt:lpstr>Assessments</vt:lpstr>
      <vt:lpstr>Referencing </vt:lpstr>
      <vt:lpstr>Reading Lists</vt:lpstr>
      <vt:lpstr>Reading List </vt:lpstr>
      <vt:lpstr>Reading List</vt:lpstr>
      <vt:lpstr>Recording a Presentation in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Mike Durke (Councillor)</cp:lastModifiedBy>
  <cp:revision>105</cp:revision>
  <dcterms:created xsi:type="dcterms:W3CDTF">2015-04-14T15:21:28Z</dcterms:created>
  <dcterms:modified xsi:type="dcterms:W3CDTF">2025-03-12T16:30:52Z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