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3" r:id="rId2"/>
    <p:sldMasterId id="2147483686" r:id="rId3"/>
  </p:sldMasterIdLst>
  <p:notesMasterIdLst>
    <p:notesMasterId r:id="rId38"/>
  </p:notesMasterIdLst>
  <p:sldIdLst>
    <p:sldId id="353" r:id="rId4"/>
    <p:sldId id="318" r:id="rId5"/>
    <p:sldId id="264" r:id="rId6"/>
    <p:sldId id="265" r:id="rId7"/>
    <p:sldId id="266" r:id="rId8"/>
    <p:sldId id="310" r:id="rId9"/>
    <p:sldId id="268" r:id="rId10"/>
    <p:sldId id="270" r:id="rId11"/>
    <p:sldId id="273" r:id="rId12"/>
    <p:sldId id="272" r:id="rId13"/>
    <p:sldId id="269" r:id="rId14"/>
    <p:sldId id="349" r:id="rId15"/>
    <p:sldId id="351" r:id="rId16"/>
    <p:sldId id="350" r:id="rId17"/>
    <p:sldId id="290" r:id="rId18"/>
    <p:sldId id="352" r:id="rId19"/>
    <p:sldId id="287" r:id="rId20"/>
    <p:sldId id="280" r:id="rId21"/>
    <p:sldId id="281" r:id="rId22"/>
    <p:sldId id="282" r:id="rId23"/>
    <p:sldId id="283" r:id="rId24"/>
    <p:sldId id="361" r:id="rId25"/>
    <p:sldId id="362" r:id="rId26"/>
    <p:sldId id="335" r:id="rId27"/>
    <p:sldId id="336" r:id="rId28"/>
    <p:sldId id="337" r:id="rId29"/>
    <p:sldId id="338" r:id="rId30"/>
    <p:sldId id="339" r:id="rId31"/>
    <p:sldId id="340" r:id="rId32"/>
    <p:sldId id="345" r:id="rId33"/>
    <p:sldId id="261" r:id="rId34"/>
    <p:sldId id="262" r:id="rId35"/>
    <p:sldId id="292" r:id="rId36"/>
    <p:sldId id="311" r:id="rId3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1E34F8F-6431-457D-866E-F648CC83012A}" v="30" dt="2023-03-30T08:36:14.98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 horzBarState="maximized">
    <p:restoredLeft sz="18000" autoAdjust="0"/>
    <p:restoredTop sz="94660"/>
  </p:normalViewPr>
  <p:slideViewPr>
    <p:cSldViewPr snapToGrid="0">
      <p:cViewPr varScale="1">
        <p:scale>
          <a:sx n="62" d="100"/>
          <a:sy n="62" d="100"/>
        </p:scale>
        <p:origin x="676" y="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85" d="100"/>
        <a:sy n="85" d="100"/>
      </p:scale>
      <p:origin x="0" y="-852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presProps" Target="presProps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tableStyles" Target="tableStyles.xml"/><Relationship Id="rId7" Type="http://schemas.openxmlformats.org/officeDocument/2006/relationships/slide" Target="slides/slide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viewProps" Target="view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4" Type="http://schemas.microsoft.com/office/2015/10/relationships/revisionInfo" Target="revisionInfo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microsoft.com/office/2016/11/relationships/changesInfo" Target="changesInfos/changesInfo1.xml"/><Relationship Id="rId8" Type="http://schemas.openxmlformats.org/officeDocument/2006/relationships/slide" Target="slides/slide5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imon" userId="acfce3dd-66c2-4b6d-8e85-a3a71175ae38" providerId="ADAL" clId="{0A289C78-78AD-470C-A235-37EEFD233EE1}"/>
    <pc:docChg chg="undo custSel addSld delSld modSld sldOrd delMainMaster">
      <pc:chgData name="Simon" userId="acfce3dd-66c2-4b6d-8e85-a3a71175ae38" providerId="ADAL" clId="{0A289C78-78AD-470C-A235-37EEFD233EE1}" dt="2021-03-12T11:27:07.150" v="851" actId="1076"/>
      <pc:docMkLst>
        <pc:docMk/>
      </pc:docMkLst>
      <pc:sldChg chg="modSp mod delDesignElem">
        <pc:chgData name="Simon" userId="acfce3dd-66c2-4b6d-8e85-a3a71175ae38" providerId="ADAL" clId="{0A289C78-78AD-470C-A235-37EEFD233EE1}" dt="2021-03-12T11:16:10.386" v="744" actId="20577"/>
        <pc:sldMkLst>
          <pc:docMk/>
          <pc:sldMk cId="0" sldId="257"/>
        </pc:sldMkLst>
        <pc:spChg chg="mod">
          <ac:chgData name="Simon" userId="acfce3dd-66c2-4b6d-8e85-a3a71175ae38" providerId="ADAL" clId="{0A289C78-78AD-470C-A235-37EEFD233EE1}" dt="2021-02-26T07:15:16.262" v="60" actId="26606"/>
          <ac:spMkLst>
            <pc:docMk/>
            <pc:sldMk cId="0" sldId="257"/>
            <ac:spMk id="47106" creationId="{00000000-0000-0000-0000-000000000000}"/>
          </ac:spMkLst>
        </pc:spChg>
        <pc:graphicFrameChg chg="mod modGraphic">
          <ac:chgData name="Simon" userId="acfce3dd-66c2-4b6d-8e85-a3a71175ae38" providerId="ADAL" clId="{0A289C78-78AD-470C-A235-37EEFD233EE1}" dt="2021-03-12T11:16:10.386" v="744" actId="20577"/>
          <ac:graphicFrameMkLst>
            <pc:docMk/>
            <pc:sldMk cId="0" sldId="257"/>
            <ac:graphicFrameMk id="47109" creationId="{3852389C-C3DE-45AC-939A-36D9D99374D5}"/>
          </ac:graphicFrameMkLst>
        </pc:graphicFrameChg>
      </pc:sldChg>
      <pc:sldChg chg="del">
        <pc:chgData name="Simon" userId="acfce3dd-66c2-4b6d-8e85-a3a71175ae38" providerId="ADAL" clId="{0A289C78-78AD-470C-A235-37EEFD233EE1}" dt="2021-02-26T07:14:52.038" v="58" actId="47"/>
        <pc:sldMkLst>
          <pc:docMk/>
          <pc:sldMk cId="3157542066" sldId="289"/>
        </pc:sldMkLst>
      </pc:sldChg>
      <pc:sldChg chg="modSp mod">
        <pc:chgData name="Simon" userId="acfce3dd-66c2-4b6d-8e85-a3a71175ae38" providerId="ADAL" clId="{0A289C78-78AD-470C-A235-37EEFD233EE1}" dt="2021-03-12T11:22:59.001" v="758" actId="1076"/>
        <pc:sldMkLst>
          <pc:docMk/>
          <pc:sldMk cId="98690793" sldId="290"/>
        </pc:sldMkLst>
        <pc:spChg chg="mod">
          <ac:chgData name="Simon" userId="acfce3dd-66c2-4b6d-8e85-a3a71175ae38" providerId="ADAL" clId="{0A289C78-78AD-470C-A235-37EEFD233EE1}" dt="2021-03-12T11:22:59.001" v="758" actId="1076"/>
          <ac:spMkLst>
            <pc:docMk/>
            <pc:sldMk cId="98690793" sldId="290"/>
            <ac:spMk id="22531" creationId="{00000000-0000-0000-0000-000000000000}"/>
          </ac:spMkLst>
        </pc:spChg>
      </pc:sldChg>
      <pc:sldChg chg="modSp mod">
        <pc:chgData name="Simon" userId="acfce3dd-66c2-4b6d-8e85-a3a71175ae38" providerId="ADAL" clId="{0A289C78-78AD-470C-A235-37EEFD233EE1}" dt="2021-03-12T11:25:30.183" v="844" actId="6549"/>
        <pc:sldMkLst>
          <pc:docMk/>
          <pc:sldMk cId="3416714011" sldId="291"/>
        </pc:sldMkLst>
        <pc:spChg chg="mod">
          <ac:chgData name="Simon" userId="acfce3dd-66c2-4b6d-8e85-a3a71175ae38" providerId="ADAL" clId="{0A289C78-78AD-470C-A235-37EEFD233EE1}" dt="2021-02-26T07:24:56.402" v="94" actId="1076"/>
          <ac:spMkLst>
            <pc:docMk/>
            <pc:sldMk cId="3416714011" sldId="291"/>
            <ac:spMk id="2" creationId="{00000000-0000-0000-0000-000000000000}"/>
          </ac:spMkLst>
        </pc:spChg>
        <pc:spChg chg="mod">
          <ac:chgData name="Simon" userId="acfce3dd-66c2-4b6d-8e85-a3a71175ae38" providerId="ADAL" clId="{0A289C78-78AD-470C-A235-37EEFD233EE1}" dt="2021-03-12T11:25:30.183" v="844" actId="6549"/>
          <ac:spMkLst>
            <pc:docMk/>
            <pc:sldMk cId="3416714011" sldId="291"/>
            <ac:spMk id="3" creationId="{00000000-0000-0000-0000-000000000000}"/>
          </ac:spMkLst>
        </pc:spChg>
      </pc:sldChg>
      <pc:sldChg chg="modSp mod">
        <pc:chgData name="Simon" userId="acfce3dd-66c2-4b6d-8e85-a3a71175ae38" providerId="ADAL" clId="{0A289C78-78AD-470C-A235-37EEFD233EE1}" dt="2021-03-12T11:26:42.450" v="850" actId="14100"/>
        <pc:sldMkLst>
          <pc:docMk/>
          <pc:sldMk cId="558150118" sldId="293"/>
        </pc:sldMkLst>
        <pc:spChg chg="mod">
          <ac:chgData name="Simon" userId="acfce3dd-66c2-4b6d-8e85-a3a71175ae38" providerId="ADAL" clId="{0A289C78-78AD-470C-A235-37EEFD233EE1}" dt="2021-03-12T11:26:42.450" v="850" actId="14100"/>
          <ac:spMkLst>
            <pc:docMk/>
            <pc:sldMk cId="558150118" sldId="293"/>
            <ac:spMk id="3" creationId="{00000000-0000-0000-0000-000000000000}"/>
          </ac:spMkLst>
        </pc:spChg>
      </pc:sldChg>
      <pc:sldChg chg="modSp add mod">
        <pc:chgData name="Simon" userId="acfce3dd-66c2-4b6d-8e85-a3a71175ae38" providerId="ADAL" clId="{0A289C78-78AD-470C-A235-37EEFD233EE1}" dt="2021-02-26T07:31:52.659" v="111" actId="1076"/>
        <pc:sldMkLst>
          <pc:docMk/>
          <pc:sldMk cId="0" sldId="297"/>
        </pc:sldMkLst>
        <pc:spChg chg="mod">
          <ac:chgData name="Simon" userId="acfce3dd-66c2-4b6d-8e85-a3a71175ae38" providerId="ADAL" clId="{0A289C78-78AD-470C-A235-37EEFD233EE1}" dt="2021-02-26T07:30:43.035" v="99" actId="207"/>
          <ac:spMkLst>
            <pc:docMk/>
            <pc:sldMk cId="0" sldId="297"/>
            <ac:spMk id="2" creationId="{20AC88F6-80EE-451C-B426-AFC1CB90DD0D}"/>
          </ac:spMkLst>
        </pc:spChg>
        <pc:spChg chg="mod">
          <ac:chgData name="Simon" userId="acfce3dd-66c2-4b6d-8e85-a3a71175ae38" providerId="ADAL" clId="{0A289C78-78AD-470C-A235-37EEFD233EE1}" dt="2021-02-26T07:31:46.268" v="110" actId="1076"/>
          <ac:spMkLst>
            <pc:docMk/>
            <pc:sldMk cId="0" sldId="297"/>
            <ac:spMk id="3" creationId="{3F40524C-290F-43FD-8E87-600BDFF2C1EA}"/>
          </ac:spMkLst>
        </pc:spChg>
        <pc:picChg chg="mod">
          <ac:chgData name="Simon" userId="acfce3dd-66c2-4b6d-8e85-a3a71175ae38" providerId="ADAL" clId="{0A289C78-78AD-470C-A235-37EEFD233EE1}" dt="2021-02-26T07:31:52.659" v="111" actId="1076"/>
          <ac:picMkLst>
            <pc:docMk/>
            <pc:sldMk cId="0" sldId="297"/>
            <ac:picMk id="12292" creationId="{082D8356-38A6-4193-A90D-F106E289D943}"/>
          </ac:picMkLst>
        </pc:picChg>
      </pc:sldChg>
      <pc:sldChg chg="modSp mod">
        <pc:chgData name="Simon" userId="acfce3dd-66c2-4b6d-8e85-a3a71175ae38" providerId="ADAL" clId="{0A289C78-78AD-470C-A235-37EEFD233EE1}" dt="2021-03-12T11:27:07.150" v="851" actId="1076"/>
        <pc:sldMkLst>
          <pc:docMk/>
          <pc:sldMk cId="4071073095" sldId="298"/>
        </pc:sldMkLst>
        <pc:spChg chg="mod">
          <ac:chgData name="Simon" userId="acfce3dd-66c2-4b6d-8e85-a3a71175ae38" providerId="ADAL" clId="{0A289C78-78AD-470C-A235-37EEFD233EE1}" dt="2021-03-12T11:27:07.150" v="851" actId="1076"/>
          <ac:spMkLst>
            <pc:docMk/>
            <pc:sldMk cId="4071073095" sldId="298"/>
            <ac:spMk id="3" creationId="{00000000-0000-0000-0000-000000000000}"/>
          </ac:spMkLst>
        </pc:spChg>
      </pc:sldChg>
      <pc:sldChg chg="addSp modSp mod">
        <pc:chgData name="Simon" userId="acfce3dd-66c2-4b6d-8e85-a3a71175ae38" providerId="ADAL" clId="{0A289C78-78AD-470C-A235-37EEFD233EE1}" dt="2021-02-26T07:31:33.031" v="109" actId="14100"/>
        <pc:sldMkLst>
          <pc:docMk/>
          <pc:sldMk cId="1234804646" sldId="300"/>
        </pc:sldMkLst>
        <pc:spChg chg="mod">
          <ac:chgData name="Simon" userId="acfce3dd-66c2-4b6d-8e85-a3a71175ae38" providerId="ADAL" clId="{0A289C78-78AD-470C-A235-37EEFD233EE1}" dt="2021-02-26T07:31:26.269" v="108" actId="14100"/>
          <ac:spMkLst>
            <pc:docMk/>
            <pc:sldMk cId="1234804646" sldId="300"/>
            <ac:spMk id="2" creationId="{00000000-0000-0000-0000-000000000000}"/>
          </ac:spMkLst>
        </pc:spChg>
        <pc:spChg chg="mod">
          <ac:chgData name="Simon" userId="acfce3dd-66c2-4b6d-8e85-a3a71175ae38" providerId="ADAL" clId="{0A289C78-78AD-470C-A235-37EEFD233EE1}" dt="2021-02-26T07:31:33.031" v="109" actId="14100"/>
          <ac:spMkLst>
            <pc:docMk/>
            <pc:sldMk cId="1234804646" sldId="300"/>
            <ac:spMk id="3" creationId="{00000000-0000-0000-0000-000000000000}"/>
          </ac:spMkLst>
        </pc:spChg>
        <pc:picChg chg="add mod">
          <ac:chgData name="Simon" userId="acfce3dd-66c2-4b6d-8e85-a3a71175ae38" providerId="ADAL" clId="{0A289C78-78AD-470C-A235-37EEFD233EE1}" dt="2021-02-26T07:31:21.517" v="107" actId="14100"/>
          <ac:picMkLst>
            <pc:docMk/>
            <pc:sldMk cId="1234804646" sldId="300"/>
            <ac:picMk id="4" creationId="{1A703A1C-4120-4434-A889-4CFD23F1D05E}"/>
          </ac:picMkLst>
        </pc:picChg>
      </pc:sldChg>
      <pc:sldChg chg="modSp">
        <pc:chgData name="Simon" userId="acfce3dd-66c2-4b6d-8e85-a3a71175ae38" providerId="ADAL" clId="{0A289C78-78AD-470C-A235-37EEFD233EE1}" dt="2021-02-26T07:21:03.612" v="68" actId="14100"/>
        <pc:sldMkLst>
          <pc:docMk/>
          <pc:sldMk cId="1295628555" sldId="305"/>
        </pc:sldMkLst>
        <pc:picChg chg="mod">
          <ac:chgData name="Simon" userId="acfce3dd-66c2-4b6d-8e85-a3a71175ae38" providerId="ADAL" clId="{0A289C78-78AD-470C-A235-37EEFD233EE1}" dt="2021-02-26T07:20:53.624" v="65" actId="14100"/>
          <ac:picMkLst>
            <pc:docMk/>
            <pc:sldMk cId="1295628555" sldId="305"/>
            <ac:picMk id="36866" creationId="{00000000-0000-0000-0000-000000000000}"/>
          </ac:picMkLst>
        </pc:picChg>
        <pc:picChg chg="mod">
          <ac:chgData name="Simon" userId="acfce3dd-66c2-4b6d-8e85-a3a71175ae38" providerId="ADAL" clId="{0A289C78-78AD-470C-A235-37EEFD233EE1}" dt="2021-02-26T07:21:03.612" v="68" actId="14100"/>
          <ac:picMkLst>
            <pc:docMk/>
            <pc:sldMk cId="1295628555" sldId="305"/>
            <ac:picMk id="36867" creationId="{00000000-0000-0000-0000-000000000000}"/>
          </ac:picMkLst>
        </pc:picChg>
      </pc:sldChg>
      <pc:sldChg chg="add del">
        <pc:chgData name="Simon" userId="acfce3dd-66c2-4b6d-8e85-a3a71175ae38" providerId="ADAL" clId="{0A289C78-78AD-470C-A235-37EEFD233EE1}" dt="2021-02-26T07:32:40.881" v="113" actId="47"/>
        <pc:sldMkLst>
          <pc:docMk/>
          <pc:sldMk cId="0" sldId="307"/>
        </pc:sldMkLst>
      </pc:sldChg>
      <pc:sldChg chg="modSp del mod">
        <pc:chgData name="Simon" userId="acfce3dd-66c2-4b6d-8e85-a3a71175ae38" providerId="ADAL" clId="{0A289C78-78AD-470C-A235-37EEFD233EE1}" dt="2021-02-26T07:40:55.600" v="742" actId="47"/>
        <pc:sldMkLst>
          <pc:docMk/>
          <pc:sldMk cId="3170334694" sldId="309"/>
        </pc:sldMkLst>
        <pc:spChg chg="mod">
          <ac:chgData name="Simon" userId="acfce3dd-66c2-4b6d-8e85-a3a71175ae38" providerId="ADAL" clId="{0A289C78-78AD-470C-A235-37EEFD233EE1}" dt="2021-02-26T07:40:30.500" v="739" actId="1076"/>
          <ac:spMkLst>
            <pc:docMk/>
            <pc:sldMk cId="3170334694" sldId="309"/>
            <ac:spMk id="3" creationId="{00000000-0000-0000-0000-000000000000}"/>
          </ac:spMkLst>
        </pc:spChg>
      </pc:sldChg>
      <pc:sldChg chg="ord">
        <pc:chgData name="Simon" userId="acfce3dd-66c2-4b6d-8e85-a3a71175ae38" providerId="ADAL" clId="{0A289C78-78AD-470C-A235-37EEFD233EE1}" dt="2021-02-26T07:40:40.811" v="741"/>
        <pc:sldMkLst>
          <pc:docMk/>
          <pc:sldMk cId="3265345904" sldId="310"/>
        </pc:sldMkLst>
      </pc:sldChg>
      <pc:sldChg chg="modSp mod">
        <pc:chgData name="Simon" userId="acfce3dd-66c2-4b6d-8e85-a3a71175ae38" providerId="ADAL" clId="{0A289C78-78AD-470C-A235-37EEFD233EE1}" dt="2021-03-12T11:25:57.159" v="846" actId="1076"/>
        <pc:sldMkLst>
          <pc:docMk/>
          <pc:sldMk cId="235709860" sldId="312"/>
        </pc:sldMkLst>
        <pc:spChg chg="mod">
          <ac:chgData name="Simon" userId="acfce3dd-66c2-4b6d-8e85-a3a71175ae38" providerId="ADAL" clId="{0A289C78-78AD-470C-A235-37EEFD233EE1}" dt="2021-03-12T11:25:57.159" v="846" actId="1076"/>
          <ac:spMkLst>
            <pc:docMk/>
            <pc:sldMk cId="235709860" sldId="312"/>
            <ac:spMk id="3" creationId="{00000000-0000-0000-0000-000000000000}"/>
          </ac:spMkLst>
        </pc:spChg>
      </pc:sldChg>
      <pc:sldChg chg="del">
        <pc:chgData name="Simon" userId="acfce3dd-66c2-4b6d-8e85-a3a71175ae38" providerId="ADAL" clId="{0A289C78-78AD-470C-A235-37EEFD233EE1}" dt="2021-02-26T07:23:00.329" v="70" actId="2696"/>
        <pc:sldMkLst>
          <pc:docMk/>
          <pc:sldMk cId="3685990697" sldId="312"/>
        </pc:sldMkLst>
      </pc:sldChg>
      <pc:sldChg chg="modSp mod">
        <pc:chgData name="Simon" userId="acfce3dd-66c2-4b6d-8e85-a3a71175ae38" providerId="ADAL" clId="{0A289C78-78AD-470C-A235-37EEFD233EE1}" dt="2021-03-12T11:26:17.847" v="849" actId="1076"/>
        <pc:sldMkLst>
          <pc:docMk/>
          <pc:sldMk cId="1811249773" sldId="313"/>
        </pc:sldMkLst>
        <pc:spChg chg="mod">
          <ac:chgData name="Simon" userId="acfce3dd-66c2-4b6d-8e85-a3a71175ae38" providerId="ADAL" clId="{0A289C78-78AD-470C-A235-37EEFD233EE1}" dt="2021-03-12T11:26:17.847" v="849" actId="1076"/>
          <ac:spMkLst>
            <pc:docMk/>
            <pc:sldMk cId="1811249773" sldId="313"/>
            <ac:spMk id="3" creationId="{00000000-0000-0000-0000-000000000000}"/>
          </ac:spMkLst>
        </pc:spChg>
      </pc:sldChg>
      <pc:sldChg chg="del">
        <pc:chgData name="Simon" userId="acfce3dd-66c2-4b6d-8e85-a3a71175ae38" providerId="ADAL" clId="{0A289C78-78AD-470C-A235-37EEFD233EE1}" dt="2021-02-26T07:23:00.329" v="70" actId="2696"/>
        <pc:sldMkLst>
          <pc:docMk/>
          <pc:sldMk cId="2229538989" sldId="313"/>
        </pc:sldMkLst>
      </pc:sldChg>
      <pc:sldChg chg="del">
        <pc:chgData name="Simon" userId="acfce3dd-66c2-4b6d-8e85-a3a71175ae38" providerId="ADAL" clId="{0A289C78-78AD-470C-A235-37EEFD233EE1}" dt="2021-02-26T07:23:00.329" v="70" actId="2696"/>
        <pc:sldMkLst>
          <pc:docMk/>
          <pc:sldMk cId="594955844" sldId="314"/>
        </pc:sldMkLst>
      </pc:sldChg>
      <pc:sldChg chg="modSp del">
        <pc:chgData name="Simon" userId="acfce3dd-66c2-4b6d-8e85-a3a71175ae38" providerId="ADAL" clId="{0A289C78-78AD-470C-A235-37EEFD233EE1}" dt="2021-02-26T07:22:49.698" v="69" actId="47"/>
        <pc:sldMkLst>
          <pc:docMk/>
          <pc:sldMk cId="941446293" sldId="315"/>
        </pc:sldMkLst>
        <pc:spChg chg="mod">
          <ac:chgData name="Simon" userId="acfce3dd-66c2-4b6d-8e85-a3a71175ae38" providerId="ADAL" clId="{0A289C78-78AD-470C-A235-37EEFD233EE1}" dt="2021-02-26T07:15:04.012" v="59"/>
          <ac:spMkLst>
            <pc:docMk/>
            <pc:sldMk cId="941446293" sldId="315"/>
            <ac:spMk id="2" creationId="{00000000-0000-0000-0000-000000000000}"/>
          </ac:spMkLst>
        </pc:spChg>
        <pc:spChg chg="mod">
          <ac:chgData name="Simon" userId="acfce3dd-66c2-4b6d-8e85-a3a71175ae38" providerId="ADAL" clId="{0A289C78-78AD-470C-A235-37EEFD233EE1}" dt="2021-02-26T07:15:04.012" v="59"/>
          <ac:spMkLst>
            <pc:docMk/>
            <pc:sldMk cId="941446293" sldId="315"/>
            <ac:spMk id="3" creationId="{00000000-0000-0000-0000-000000000000}"/>
          </ac:spMkLst>
        </pc:spChg>
      </pc:sldChg>
      <pc:sldChg chg="del">
        <pc:chgData name="Simon" userId="acfce3dd-66c2-4b6d-8e85-a3a71175ae38" providerId="ADAL" clId="{0A289C78-78AD-470C-A235-37EEFD233EE1}" dt="2021-02-26T07:23:00.329" v="70" actId="2696"/>
        <pc:sldMkLst>
          <pc:docMk/>
          <pc:sldMk cId="1237498649" sldId="316"/>
        </pc:sldMkLst>
      </pc:sldChg>
      <pc:sldChg chg="modSp mod">
        <pc:chgData name="Simon" userId="acfce3dd-66c2-4b6d-8e85-a3a71175ae38" providerId="ADAL" clId="{0A289C78-78AD-470C-A235-37EEFD233EE1}" dt="2021-02-26T07:24:26.925" v="92" actId="1076"/>
        <pc:sldMkLst>
          <pc:docMk/>
          <pc:sldMk cId="4243225109" sldId="316"/>
        </pc:sldMkLst>
        <pc:spChg chg="mod">
          <ac:chgData name="Simon" userId="acfce3dd-66c2-4b6d-8e85-a3a71175ae38" providerId="ADAL" clId="{0A289C78-78AD-470C-A235-37EEFD233EE1}" dt="2021-02-26T07:24:26.925" v="92" actId="1076"/>
          <ac:spMkLst>
            <pc:docMk/>
            <pc:sldMk cId="4243225109" sldId="316"/>
            <ac:spMk id="2" creationId="{00000000-0000-0000-0000-000000000000}"/>
          </ac:spMkLst>
        </pc:spChg>
      </pc:sldChg>
      <pc:sldChg chg="modSp new mod">
        <pc:chgData name="Simon" userId="acfce3dd-66c2-4b6d-8e85-a3a71175ae38" providerId="ADAL" clId="{0A289C78-78AD-470C-A235-37EEFD233EE1}" dt="2021-03-12T11:22:25.792" v="756" actId="20577"/>
        <pc:sldMkLst>
          <pc:docMk/>
          <pc:sldMk cId="135394751" sldId="318"/>
        </pc:sldMkLst>
        <pc:spChg chg="mod">
          <ac:chgData name="Simon" userId="acfce3dd-66c2-4b6d-8e85-a3a71175ae38" providerId="ADAL" clId="{0A289C78-78AD-470C-A235-37EEFD233EE1}" dt="2021-02-26T07:40:09.589" v="738" actId="207"/>
          <ac:spMkLst>
            <pc:docMk/>
            <pc:sldMk cId="135394751" sldId="318"/>
            <ac:spMk id="2" creationId="{E3C9CF2F-73AC-4316-925B-FE4ACBAAA78B}"/>
          </ac:spMkLst>
        </pc:spChg>
        <pc:spChg chg="mod">
          <ac:chgData name="Simon" userId="acfce3dd-66c2-4b6d-8e85-a3a71175ae38" providerId="ADAL" clId="{0A289C78-78AD-470C-A235-37EEFD233EE1}" dt="2021-03-12T11:22:25.792" v="756" actId="20577"/>
          <ac:spMkLst>
            <pc:docMk/>
            <pc:sldMk cId="135394751" sldId="318"/>
            <ac:spMk id="3" creationId="{6D51DDDA-F8A0-461C-A38C-C37FCE3737BC}"/>
          </ac:spMkLst>
        </pc:spChg>
      </pc:sldChg>
      <pc:sldChg chg="add del">
        <pc:chgData name="Simon" userId="acfce3dd-66c2-4b6d-8e85-a3a71175ae38" providerId="ADAL" clId="{0A289C78-78AD-470C-A235-37EEFD233EE1}" dt="2021-02-26T07:32:37.411" v="112" actId="47"/>
        <pc:sldMkLst>
          <pc:docMk/>
          <pc:sldMk cId="0" sldId="324"/>
        </pc:sldMkLst>
      </pc:sldChg>
      <pc:sldChg chg="add del">
        <pc:chgData name="Simon" userId="acfce3dd-66c2-4b6d-8e85-a3a71175ae38" providerId="ADAL" clId="{0A289C78-78AD-470C-A235-37EEFD233EE1}" dt="2021-02-26T07:32:46.940" v="114" actId="47"/>
        <pc:sldMkLst>
          <pc:docMk/>
          <pc:sldMk cId="0" sldId="325"/>
        </pc:sldMkLst>
      </pc:sldChg>
      <pc:sldChg chg="add">
        <pc:chgData name="Simon" userId="acfce3dd-66c2-4b6d-8e85-a3a71175ae38" providerId="ADAL" clId="{0A289C78-78AD-470C-A235-37EEFD233EE1}" dt="2021-02-26T07:30:13.409" v="98"/>
        <pc:sldMkLst>
          <pc:docMk/>
          <pc:sldMk cId="0" sldId="326"/>
        </pc:sldMkLst>
      </pc:sldChg>
      <pc:sldChg chg="add">
        <pc:chgData name="Simon" userId="acfce3dd-66c2-4b6d-8e85-a3a71175ae38" providerId="ADAL" clId="{0A289C78-78AD-470C-A235-37EEFD233EE1}" dt="2021-02-26T07:28:42.065" v="96"/>
        <pc:sldMkLst>
          <pc:docMk/>
          <pc:sldMk cId="0" sldId="328"/>
        </pc:sldMkLst>
      </pc:sldChg>
      <pc:sldChg chg="add del">
        <pc:chgData name="Simon" userId="acfce3dd-66c2-4b6d-8e85-a3a71175ae38" providerId="ADAL" clId="{0A289C78-78AD-470C-A235-37EEFD233EE1}" dt="2021-02-26T07:32:51.649" v="115" actId="47"/>
        <pc:sldMkLst>
          <pc:docMk/>
          <pc:sldMk cId="0" sldId="329"/>
        </pc:sldMkLst>
      </pc:sldChg>
      <pc:sldChg chg="add">
        <pc:chgData name="Simon" userId="acfce3dd-66c2-4b6d-8e85-a3a71175ae38" providerId="ADAL" clId="{0A289C78-78AD-470C-A235-37EEFD233EE1}" dt="2021-02-26T07:30:13.409" v="98"/>
        <pc:sldMkLst>
          <pc:docMk/>
          <pc:sldMk cId="0" sldId="331"/>
        </pc:sldMkLst>
      </pc:sldChg>
      <pc:sldChg chg="modSp add mod">
        <pc:chgData name="Simon" userId="acfce3dd-66c2-4b6d-8e85-a3a71175ae38" providerId="ADAL" clId="{0A289C78-78AD-470C-A235-37EEFD233EE1}" dt="2021-02-26T07:33:27.191" v="118" actId="207"/>
        <pc:sldMkLst>
          <pc:docMk/>
          <pc:sldMk cId="0" sldId="332"/>
        </pc:sldMkLst>
        <pc:spChg chg="mod">
          <ac:chgData name="Simon" userId="acfce3dd-66c2-4b6d-8e85-a3a71175ae38" providerId="ADAL" clId="{0A289C78-78AD-470C-A235-37EEFD233EE1}" dt="2021-02-26T07:33:27.191" v="118" actId="207"/>
          <ac:spMkLst>
            <pc:docMk/>
            <pc:sldMk cId="0" sldId="332"/>
            <ac:spMk id="38934" creationId="{9C08153E-A4CB-4B32-9E8E-A8F45EDD5423}"/>
          </ac:spMkLst>
        </pc:spChg>
        <pc:graphicFrameChg chg="mod modGraphic">
          <ac:chgData name="Simon" userId="acfce3dd-66c2-4b6d-8e85-a3a71175ae38" providerId="ADAL" clId="{0A289C78-78AD-470C-A235-37EEFD233EE1}" dt="2021-02-26T07:33:13.457" v="116" actId="14100"/>
          <ac:graphicFrameMkLst>
            <pc:docMk/>
            <pc:sldMk cId="0" sldId="332"/>
            <ac:graphicFrameMk id="4" creationId="{07EE65B3-DE48-40B9-BF73-246818E898BA}"/>
          </ac:graphicFrameMkLst>
        </pc:graphicFrameChg>
      </pc:sldChg>
      <pc:sldChg chg="add">
        <pc:chgData name="Simon" userId="acfce3dd-66c2-4b6d-8e85-a3a71175ae38" providerId="ADAL" clId="{0A289C78-78AD-470C-A235-37EEFD233EE1}" dt="2021-02-26T07:30:13.409" v="98"/>
        <pc:sldMkLst>
          <pc:docMk/>
          <pc:sldMk cId="0" sldId="333"/>
        </pc:sldMkLst>
      </pc:sldChg>
      <pc:sldChg chg="add">
        <pc:chgData name="Simon" userId="acfce3dd-66c2-4b6d-8e85-a3a71175ae38" providerId="ADAL" clId="{0A289C78-78AD-470C-A235-37EEFD233EE1}" dt="2021-02-26T07:30:13.409" v="98"/>
        <pc:sldMkLst>
          <pc:docMk/>
          <pc:sldMk cId="0" sldId="334"/>
        </pc:sldMkLst>
      </pc:sldChg>
      <pc:sldMasterChg chg="del delSldLayout">
        <pc:chgData name="Simon" userId="acfce3dd-66c2-4b6d-8e85-a3a71175ae38" providerId="ADAL" clId="{0A289C78-78AD-470C-A235-37EEFD233EE1}" dt="2021-02-26T07:23:00.329" v="70" actId="2696"/>
        <pc:sldMasterMkLst>
          <pc:docMk/>
          <pc:sldMasterMk cId="116225677" sldId="2147483686"/>
        </pc:sldMasterMkLst>
        <pc:sldLayoutChg chg="del">
          <pc:chgData name="Simon" userId="acfce3dd-66c2-4b6d-8e85-a3a71175ae38" providerId="ADAL" clId="{0A289C78-78AD-470C-A235-37EEFD233EE1}" dt="2021-02-26T07:23:00.329" v="70" actId="2696"/>
          <pc:sldLayoutMkLst>
            <pc:docMk/>
            <pc:sldMasterMk cId="116225677" sldId="2147483686"/>
            <pc:sldLayoutMk cId="4106472897" sldId="2147483687"/>
          </pc:sldLayoutMkLst>
        </pc:sldLayoutChg>
        <pc:sldLayoutChg chg="del">
          <pc:chgData name="Simon" userId="acfce3dd-66c2-4b6d-8e85-a3a71175ae38" providerId="ADAL" clId="{0A289C78-78AD-470C-A235-37EEFD233EE1}" dt="2021-02-26T07:23:00.329" v="70" actId="2696"/>
          <pc:sldLayoutMkLst>
            <pc:docMk/>
            <pc:sldMasterMk cId="116225677" sldId="2147483686"/>
            <pc:sldLayoutMk cId="444723007" sldId="2147483688"/>
          </pc:sldLayoutMkLst>
        </pc:sldLayoutChg>
        <pc:sldLayoutChg chg="del">
          <pc:chgData name="Simon" userId="acfce3dd-66c2-4b6d-8e85-a3a71175ae38" providerId="ADAL" clId="{0A289C78-78AD-470C-A235-37EEFD233EE1}" dt="2021-02-26T07:23:00.329" v="70" actId="2696"/>
          <pc:sldLayoutMkLst>
            <pc:docMk/>
            <pc:sldMasterMk cId="116225677" sldId="2147483686"/>
            <pc:sldLayoutMk cId="2757017117" sldId="2147483689"/>
          </pc:sldLayoutMkLst>
        </pc:sldLayoutChg>
        <pc:sldLayoutChg chg="del">
          <pc:chgData name="Simon" userId="acfce3dd-66c2-4b6d-8e85-a3a71175ae38" providerId="ADAL" clId="{0A289C78-78AD-470C-A235-37EEFD233EE1}" dt="2021-02-26T07:23:00.329" v="70" actId="2696"/>
          <pc:sldLayoutMkLst>
            <pc:docMk/>
            <pc:sldMasterMk cId="116225677" sldId="2147483686"/>
            <pc:sldLayoutMk cId="3627918828" sldId="2147483690"/>
          </pc:sldLayoutMkLst>
        </pc:sldLayoutChg>
        <pc:sldLayoutChg chg="del">
          <pc:chgData name="Simon" userId="acfce3dd-66c2-4b6d-8e85-a3a71175ae38" providerId="ADAL" clId="{0A289C78-78AD-470C-A235-37EEFD233EE1}" dt="2021-02-26T07:23:00.329" v="70" actId="2696"/>
          <pc:sldLayoutMkLst>
            <pc:docMk/>
            <pc:sldMasterMk cId="116225677" sldId="2147483686"/>
            <pc:sldLayoutMk cId="2083636902" sldId="2147483691"/>
          </pc:sldLayoutMkLst>
        </pc:sldLayoutChg>
        <pc:sldLayoutChg chg="del">
          <pc:chgData name="Simon" userId="acfce3dd-66c2-4b6d-8e85-a3a71175ae38" providerId="ADAL" clId="{0A289C78-78AD-470C-A235-37EEFD233EE1}" dt="2021-02-26T07:23:00.329" v="70" actId="2696"/>
          <pc:sldLayoutMkLst>
            <pc:docMk/>
            <pc:sldMasterMk cId="116225677" sldId="2147483686"/>
            <pc:sldLayoutMk cId="3980043805" sldId="2147483692"/>
          </pc:sldLayoutMkLst>
        </pc:sldLayoutChg>
        <pc:sldLayoutChg chg="del">
          <pc:chgData name="Simon" userId="acfce3dd-66c2-4b6d-8e85-a3a71175ae38" providerId="ADAL" clId="{0A289C78-78AD-470C-A235-37EEFD233EE1}" dt="2021-02-26T07:23:00.329" v="70" actId="2696"/>
          <pc:sldLayoutMkLst>
            <pc:docMk/>
            <pc:sldMasterMk cId="116225677" sldId="2147483686"/>
            <pc:sldLayoutMk cId="2492517269" sldId="2147483693"/>
          </pc:sldLayoutMkLst>
        </pc:sldLayoutChg>
        <pc:sldLayoutChg chg="del">
          <pc:chgData name="Simon" userId="acfce3dd-66c2-4b6d-8e85-a3a71175ae38" providerId="ADAL" clId="{0A289C78-78AD-470C-A235-37EEFD233EE1}" dt="2021-02-26T07:23:00.329" v="70" actId="2696"/>
          <pc:sldLayoutMkLst>
            <pc:docMk/>
            <pc:sldMasterMk cId="116225677" sldId="2147483686"/>
            <pc:sldLayoutMk cId="1586060676" sldId="2147483694"/>
          </pc:sldLayoutMkLst>
        </pc:sldLayoutChg>
        <pc:sldLayoutChg chg="del">
          <pc:chgData name="Simon" userId="acfce3dd-66c2-4b6d-8e85-a3a71175ae38" providerId="ADAL" clId="{0A289C78-78AD-470C-A235-37EEFD233EE1}" dt="2021-02-26T07:23:00.329" v="70" actId="2696"/>
          <pc:sldLayoutMkLst>
            <pc:docMk/>
            <pc:sldMasterMk cId="116225677" sldId="2147483686"/>
            <pc:sldLayoutMk cId="247016861" sldId="2147483695"/>
          </pc:sldLayoutMkLst>
        </pc:sldLayoutChg>
        <pc:sldLayoutChg chg="del">
          <pc:chgData name="Simon" userId="acfce3dd-66c2-4b6d-8e85-a3a71175ae38" providerId="ADAL" clId="{0A289C78-78AD-470C-A235-37EEFD233EE1}" dt="2021-02-26T07:23:00.329" v="70" actId="2696"/>
          <pc:sldLayoutMkLst>
            <pc:docMk/>
            <pc:sldMasterMk cId="116225677" sldId="2147483686"/>
            <pc:sldLayoutMk cId="1426480804" sldId="2147483696"/>
          </pc:sldLayoutMkLst>
        </pc:sldLayoutChg>
        <pc:sldLayoutChg chg="del">
          <pc:chgData name="Simon" userId="acfce3dd-66c2-4b6d-8e85-a3a71175ae38" providerId="ADAL" clId="{0A289C78-78AD-470C-A235-37EEFD233EE1}" dt="2021-02-26T07:23:00.329" v="70" actId="2696"/>
          <pc:sldLayoutMkLst>
            <pc:docMk/>
            <pc:sldMasterMk cId="116225677" sldId="2147483686"/>
            <pc:sldLayoutMk cId="764990749" sldId="2147483697"/>
          </pc:sldLayoutMkLst>
        </pc:sldLayoutChg>
        <pc:sldLayoutChg chg="del">
          <pc:chgData name="Simon" userId="acfce3dd-66c2-4b6d-8e85-a3a71175ae38" providerId="ADAL" clId="{0A289C78-78AD-470C-A235-37EEFD233EE1}" dt="2021-02-26T07:23:00.329" v="70" actId="2696"/>
          <pc:sldLayoutMkLst>
            <pc:docMk/>
            <pc:sldMasterMk cId="116225677" sldId="2147483686"/>
            <pc:sldLayoutMk cId="817587732" sldId="2147483698"/>
          </pc:sldLayoutMkLst>
        </pc:sldLayoutChg>
      </pc:sldMasterChg>
    </pc:docChg>
  </pc:docChgLst>
  <pc:docChgLst>
    <pc:chgData name="Simon Williams" userId="acfce3dd-66c2-4b6d-8e85-a3a71175ae38" providerId="ADAL" clId="{C149834D-D0B2-4536-84AA-6D9FA99FF399}"/>
    <pc:docChg chg="addSld delSld modSld">
      <pc:chgData name="Simon Williams" userId="acfce3dd-66c2-4b6d-8e85-a3a71175ae38" providerId="ADAL" clId="{C149834D-D0B2-4536-84AA-6D9FA99FF399}" dt="2022-12-01T09:53:56.860" v="259" actId="1076"/>
      <pc:docMkLst>
        <pc:docMk/>
      </pc:docMkLst>
      <pc:sldChg chg="del">
        <pc:chgData name="Simon Williams" userId="acfce3dd-66c2-4b6d-8e85-a3a71175ae38" providerId="ADAL" clId="{C149834D-D0B2-4536-84AA-6D9FA99FF399}" dt="2022-12-01T09:52:00.412" v="41" actId="47"/>
        <pc:sldMkLst>
          <pc:docMk/>
          <pc:sldMk cId="0" sldId="257"/>
        </pc:sldMkLst>
      </pc:sldChg>
      <pc:sldChg chg="modSp mod">
        <pc:chgData name="Simon Williams" userId="acfce3dd-66c2-4b6d-8e85-a3a71175ae38" providerId="ADAL" clId="{C149834D-D0B2-4536-84AA-6D9FA99FF399}" dt="2022-04-29T06:12:26.941" v="39" actId="20577"/>
        <pc:sldMkLst>
          <pc:docMk/>
          <pc:sldMk cId="3513915181" sldId="268"/>
        </pc:sldMkLst>
        <pc:spChg chg="mod">
          <ac:chgData name="Simon Williams" userId="acfce3dd-66c2-4b6d-8e85-a3a71175ae38" providerId="ADAL" clId="{C149834D-D0B2-4536-84AA-6D9FA99FF399}" dt="2022-04-29T06:12:26.941" v="39" actId="20577"/>
          <ac:spMkLst>
            <pc:docMk/>
            <pc:sldMk cId="3513915181" sldId="268"/>
            <ac:spMk id="3" creationId="{00000000-0000-0000-0000-000000000000}"/>
          </ac:spMkLst>
        </pc:spChg>
      </pc:sldChg>
      <pc:sldChg chg="modSp mod">
        <pc:chgData name="Simon Williams" userId="acfce3dd-66c2-4b6d-8e85-a3a71175ae38" providerId="ADAL" clId="{C149834D-D0B2-4536-84AA-6D9FA99FF399}" dt="2022-12-01T09:53:56.860" v="259" actId="1076"/>
        <pc:sldMkLst>
          <pc:docMk/>
          <pc:sldMk cId="3416714011" sldId="291"/>
        </pc:sldMkLst>
        <pc:spChg chg="mod">
          <ac:chgData name="Simon Williams" userId="acfce3dd-66c2-4b6d-8e85-a3a71175ae38" providerId="ADAL" clId="{C149834D-D0B2-4536-84AA-6D9FA99FF399}" dt="2022-12-01T09:53:56.860" v="259" actId="1076"/>
          <ac:spMkLst>
            <pc:docMk/>
            <pc:sldMk cId="3416714011" sldId="291"/>
            <ac:spMk id="3" creationId="{00000000-0000-0000-0000-000000000000}"/>
          </ac:spMkLst>
        </pc:spChg>
      </pc:sldChg>
      <pc:sldChg chg="del">
        <pc:chgData name="Simon Williams" userId="acfce3dd-66c2-4b6d-8e85-a3a71175ae38" providerId="ADAL" clId="{C149834D-D0B2-4536-84AA-6D9FA99FF399}" dt="2022-04-29T06:07:21.718" v="0" actId="47"/>
        <pc:sldMkLst>
          <pc:docMk/>
          <pc:sldMk cId="2334058454" sldId="308"/>
        </pc:sldMkLst>
      </pc:sldChg>
      <pc:sldChg chg="modSp mod">
        <pc:chgData name="Simon Williams" userId="acfce3dd-66c2-4b6d-8e85-a3a71175ae38" providerId="ADAL" clId="{C149834D-D0B2-4536-84AA-6D9FA99FF399}" dt="2022-04-29T06:08:06.769" v="23" actId="20577"/>
        <pc:sldMkLst>
          <pc:docMk/>
          <pc:sldMk cId="0" sldId="332"/>
        </pc:sldMkLst>
        <pc:graphicFrameChg chg="modGraphic">
          <ac:chgData name="Simon Williams" userId="acfce3dd-66c2-4b6d-8e85-a3a71175ae38" providerId="ADAL" clId="{C149834D-D0B2-4536-84AA-6D9FA99FF399}" dt="2022-04-29T06:08:06.769" v="23" actId="20577"/>
          <ac:graphicFrameMkLst>
            <pc:docMk/>
            <pc:sldMk cId="0" sldId="332"/>
            <ac:graphicFrameMk id="4" creationId="{07EE65B3-DE48-40B9-BF73-246818E898BA}"/>
          </ac:graphicFrameMkLst>
        </pc:graphicFrameChg>
      </pc:sldChg>
      <pc:sldChg chg="modSp add">
        <pc:chgData name="Simon Williams" userId="acfce3dd-66c2-4b6d-8e85-a3a71175ae38" providerId="ADAL" clId="{C149834D-D0B2-4536-84AA-6D9FA99FF399}" dt="2022-12-01T09:52:45.835" v="212" actId="20577"/>
        <pc:sldMkLst>
          <pc:docMk/>
          <pc:sldMk cId="0" sldId="353"/>
        </pc:sldMkLst>
        <pc:graphicFrameChg chg="mod">
          <ac:chgData name="Simon Williams" userId="acfce3dd-66c2-4b6d-8e85-a3a71175ae38" providerId="ADAL" clId="{C149834D-D0B2-4536-84AA-6D9FA99FF399}" dt="2022-12-01T09:52:45.835" v="212" actId="20577"/>
          <ac:graphicFrameMkLst>
            <pc:docMk/>
            <pc:sldMk cId="0" sldId="353"/>
            <ac:graphicFrameMk id="47109" creationId="{3852389C-C3DE-45AC-939A-36D9D99374D5}"/>
          </ac:graphicFrameMkLst>
        </pc:graphicFrameChg>
      </pc:sldChg>
    </pc:docChg>
  </pc:docChgLst>
  <pc:docChgLst>
    <pc:chgData name="Simon" userId="acfce3dd-66c2-4b6d-8e85-a3a71175ae38" providerId="ADAL" clId="{95BD0D46-19DA-4DA7-800B-58CF8A9B5CA3}"/>
    <pc:docChg chg="undo custSel addSld modSld sldOrd">
      <pc:chgData name="Simon" userId="acfce3dd-66c2-4b6d-8e85-a3a71175ae38" providerId="ADAL" clId="{95BD0D46-19DA-4DA7-800B-58CF8A9B5CA3}" dt="2021-04-23T10:43:59.207" v="1558" actId="14100"/>
      <pc:docMkLst>
        <pc:docMk/>
      </pc:docMkLst>
      <pc:sldChg chg="ord">
        <pc:chgData name="Simon" userId="acfce3dd-66c2-4b6d-8e85-a3a71175ae38" providerId="ADAL" clId="{95BD0D46-19DA-4DA7-800B-58CF8A9B5CA3}" dt="2021-04-23T10:26:28.031" v="1491"/>
        <pc:sldMkLst>
          <pc:docMk/>
          <pc:sldMk cId="3848732355" sldId="311"/>
        </pc:sldMkLst>
      </pc:sldChg>
      <pc:sldChg chg="addSp delSp modSp new mod modClrScheme chgLayout">
        <pc:chgData name="Simon" userId="acfce3dd-66c2-4b6d-8e85-a3a71175ae38" providerId="ADAL" clId="{95BD0D46-19DA-4DA7-800B-58CF8A9B5CA3}" dt="2021-04-23T10:27:40.695" v="1506" actId="14100"/>
        <pc:sldMkLst>
          <pc:docMk/>
          <pc:sldMk cId="473198168" sldId="335"/>
        </pc:sldMkLst>
        <pc:spChg chg="del">
          <ac:chgData name="Simon" userId="acfce3dd-66c2-4b6d-8e85-a3a71175ae38" providerId="ADAL" clId="{95BD0D46-19DA-4DA7-800B-58CF8A9B5CA3}" dt="2021-04-23T08:06:44.950" v="1" actId="700"/>
          <ac:spMkLst>
            <pc:docMk/>
            <pc:sldMk cId="473198168" sldId="335"/>
            <ac:spMk id="2" creationId="{8722CC6F-A388-47A7-A09B-0E4A4444F8FE}"/>
          </ac:spMkLst>
        </pc:spChg>
        <pc:spChg chg="del">
          <ac:chgData name="Simon" userId="acfce3dd-66c2-4b6d-8e85-a3a71175ae38" providerId="ADAL" clId="{95BD0D46-19DA-4DA7-800B-58CF8A9B5CA3}" dt="2021-04-23T08:06:44.950" v="1" actId="700"/>
          <ac:spMkLst>
            <pc:docMk/>
            <pc:sldMk cId="473198168" sldId="335"/>
            <ac:spMk id="3" creationId="{317647CD-FCB3-4E18-8EB8-0E00F36B3E6A}"/>
          </ac:spMkLst>
        </pc:spChg>
        <pc:spChg chg="del">
          <ac:chgData name="Simon" userId="acfce3dd-66c2-4b6d-8e85-a3a71175ae38" providerId="ADAL" clId="{95BD0D46-19DA-4DA7-800B-58CF8A9B5CA3}" dt="2021-04-23T08:06:44.950" v="1" actId="700"/>
          <ac:spMkLst>
            <pc:docMk/>
            <pc:sldMk cId="473198168" sldId="335"/>
            <ac:spMk id="4" creationId="{E4809D0C-64E5-4428-A325-1CEEA218093E}"/>
          </ac:spMkLst>
        </pc:spChg>
        <pc:spChg chg="add del mod ord">
          <ac:chgData name="Simon" userId="acfce3dd-66c2-4b6d-8e85-a3a71175ae38" providerId="ADAL" clId="{95BD0D46-19DA-4DA7-800B-58CF8A9B5CA3}" dt="2021-04-23T10:26:57.438" v="1494" actId="478"/>
          <ac:spMkLst>
            <pc:docMk/>
            <pc:sldMk cId="473198168" sldId="335"/>
            <ac:spMk id="7" creationId="{C13C1126-B713-42FC-853B-4EEBC059FEC7}"/>
          </ac:spMkLst>
        </pc:spChg>
        <pc:spChg chg="add del mod ord">
          <ac:chgData name="Simon" userId="acfce3dd-66c2-4b6d-8e85-a3a71175ae38" providerId="ADAL" clId="{95BD0D46-19DA-4DA7-800B-58CF8A9B5CA3}" dt="2021-04-23T10:26:53.457" v="1493" actId="478"/>
          <ac:spMkLst>
            <pc:docMk/>
            <pc:sldMk cId="473198168" sldId="335"/>
            <ac:spMk id="8" creationId="{2ED105B5-40FE-48E6-B82C-FD4C9A90DD6F}"/>
          </ac:spMkLst>
        </pc:spChg>
        <pc:spChg chg="add del mod ord">
          <ac:chgData name="Simon" userId="acfce3dd-66c2-4b6d-8e85-a3a71175ae38" providerId="ADAL" clId="{95BD0D46-19DA-4DA7-800B-58CF8A9B5CA3}" dt="2021-04-23T10:26:50.068" v="1492" actId="478"/>
          <ac:spMkLst>
            <pc:docMk/>
            <pc:sldMk cId="473198168" sldId="335"/>
            <ac:spMk id="9" creationId="{3AD41F95-0188-4E02-B85B-1ABC9B2E4295}"/>
          </ac:spMkLst>
        </pc:spChg>
        <pc:spChg chg="add del mod ord">
          <ac:chgData name="Simon" userId="acfce3dd-66c2-4b6d-8e85-a3a71175ae38" providerId="ADAL" clId="{95BD0D46-19DA-4DA7-800B-58CF8A9B5CA3}" dt="2021-04-23T10:27:10.491" v="1496" actId="478"/>
          <ac:spMkLst>
            <pc:docMk/>
            <pc:sldMk cId="473198168" sldId="335"/>
            <ac:spMk id="10" creationId="{14890EE9-DECF-4051-8B6A-7CA1A8D52179}"/>
          </ac:spMkLst>
        </pc:spChg>
        <pc:spChg chg="add mod ord">
          <ac:chgData name="Simon" userId="acfce3dd-66c2-4b6d-8e85-a3a71175ae38" providerId="ADAL" clId="{95BD0D46-19DA-4DA7-800B-58CF8A9B5CA3}" dt="2021-04-23T10:27:40.695" v="1506" actId="14100"/>
          <ac:spMkLst>
            <pc:docMk/>
            <pc:sldMk cId="473198168" sldId="335"/>
            <ac:spMk id="11" creationId="{79551D81-B0A8-4134-A5B8-20C42383F966}"/>
          </ac:spMkLst>
        </pc:spChg>
        <pc:picChg chg="add mod">
          <ac:chgData name="Simon" userId="acfce3dd-66c2-4b6d-8e85-a3a71175ae38" providerId="ADAL" clId="{95BD0D46-19DA-4DA7-800B-58CF8A9B5CA3}" dt="2021-04-23T10:27:31.398" v="1502" actId="14100"/>
          <ac:picMkLst>
            <pc:docMk/>
            <pc:sldMk cId="473198168" sldId="335"/>
            <ac:picMk id="6" creationId="{0B85963D-450E-4509-9D07-2FE0C812649A}"/>
          </ac:picMkLst>
        </pc:picChg>
      </pc:sldChg>
      <pc:sldChg chg="addSp delSp modSp new mod modClrScheme chgLayout">
        <pc:chgData name="Simon" userId="acfce3dd-66c2-4b6d-8e85-a3a71175ae38" providerId="ADAL" clId="{95BD0D46-19DA-4DA7-800B-58CF8A9B5CA3}" dt="2021-04-23T08:13:45.104" v="256" actId="14100"/>
        <pc:sldMkLst>
          <pc:docMk/>
          <pc:sldMk cId="4274859311" sldId="336"/>
        </pc:sldMkLst>
        <pc:spChg chg="del">
          <ac:chgData name="Simon" userId="acfce3dd-66c2-4b6d-8e85-a3a71175ae38" providerId="ADAL" clId="{95BD0D46-19DA-4DA7-800B-58CF8A9B5CA3}" dt="2021-04-23T08:09:59.648" v="243" actId="700"/>
          <ac:spMkLst>
            <pc:docMk/>
            <pc:sldMk cId="4274859311" sldId="336"/>
            <ac:spMk id="2" creationId="{9AD49BF5-387B-4132-89A8-93ACA5C6E6D7}"/>
          </ac:spMkLst>
        </pc:spChg>
        <pc:spChg chg="del">
          <ac:chgData name="Simon" userId="acfce3dd-66c2-4b6d-8e85-a3a71175ae38" providerId="ADAL" clId="{95BD0D46-19DA-4DA7-800B-58CF8A9B5CA3}" dt="2021-04-23T08:09:59.648" v="243" actId="700"/>
          <ac:spMkLst>
            <pc:docMk/>
            <pc:sldMk cId="4274859311" sldId="336"/>
            <ac:spMk id="3" creationId="{1F9403A9-E561-4844-BF99-09F75428CCFA}"/>
          </ac:spMkLst>
        </pc:spChg>
        <pc:spChg chg="del">
          <ac:chgData name="Simon" userId="acfce3dd-66c2-4b6d-8e85-a3a71175ae38" providerId="ADAL" clId="{95BD0D46-19DA-4DA7-800B-58CF8A9B5CA3}" dt="2021-04-23T08:09:59.648" v="243" actId="700"/>
          <ac:spMkLst>
            <pc:docMk/>
            <pc:sldMk cId="4274859311" sldId="336"/>
            <ac:spMk id="4" creationId="{A02AD5E5-CBD5-4865-A1F0-60BEEDDABEBF}"/>
          </ac:spMkLst>
        </pc:spChg>
        <pc:spChg chg="del">
          <ac:chgData name="Simon" userId="acfce3dd-66c2-4b6d-8e85-a3a71175ae38" providerId="ADAL" clId="{95BD0D46-19DA-4DA7-800B-58CF8A9B5CA3}" dt="2021-04-23T08:09:59.648" v="243" actId="700"/>
          <ac:spMkLst>
            <pc:docMk/>
            <pc:sldMk cId="4274859311" sldId="336"/>
            <ac:spMk id="5" creationId="{6BC12F64-A0FE-4A45-ACEE-678CD145D3D6}"/>
          </ac:spMkLst>
        </pc:spChg>
        <pc:spChg chg="del">
          <ac:chgData name="Simon" userId="acfce3dd-66c2-4b6d-8e85-a3a71175ae38" providerId="ADAL" clId="{95BD0D46-19DA-4DA7-800B-58CF8A9B5CA3}" dt="2021-04-23T08:09:59.648" v="243" actId="700"/>
          <ac:spMkLst>
            <pc:docMk/>
            <pc:sldMk cId="4274859311" sldId="336"/>
            <ac:spMk id="6" creationId="{2FE6BD2F-BD13-4146-996E-1C88870BC436}"/>
          </ac:spMkLst>
        </pc:spChg>
        <pc:picChg chg="add mod">
          <ac:chgData name="Simon" userId="acfce3dd-66c2-4b6d-8e85-a3a71175ae38" providerId="ADAL" clId="{95BD0D46-19DA-4DA7-800B-58CF8A9B5CA3}" dt="2021-04-23T08:13:35.376" v="253" actId="1076"/>
          <ac:picMkLst>
            <pc:docMk/>
            <pc:sldMk cId="4274859311" sldId="336"/>
            <ac:picMk id="8" creationId="{D2A625E2-13BD-458A-BCA0-A0DEF2371FF7}"/>
          </ac:picMkLst>
        </pc:picChg>
        <pc:picChg chg="add mod">
          <ac:chgData name="Simon" userId="acfce3dd-66c2-4b6d-8e85-a3a71175ae38" providerId="ADAL" clId="{95BD0D46-19DA-4DA7-800B-58CF8A9B5CA3}" dt="2021-04-23T08:13:45.104" v="256" actId="14100"/>
          <ac:picMkLst>
            <pc:docMk/>
            <pc:sldMk cId="4274859311" sldId="336"/>
            <ac:picMk id="10" creationId="{E7948FDC-8D1B-4627-9C04-28871BA99171}"/>
          </ac:picMkLst>
        </pc:picChg>
      </pc:sldChg>
      <pc:sldChg chg="addSp delSp modSp new mod">
        <pc:chgData name="Simon" userId="acfce3dd-66c2-4b6d-8e85-a3a71175ae38" providerId="ADAL" clId="{95BD0D46-19DA-4DA7-800B-58CF8A9B5CA3}" dt="2021-04-23T08:14:02.499" v="261" actId="1076"/>
        <pc:sldMkLst>
          <pc:docMk/>
          <pc:sldMk cId="15673789" sldId="337"/>
        </pc:sldMkLst>
        <pc:picChg chg="add del">
          <ac:chgData name="Simon" userId="acfce3dd-66c2-4b6d-8e85-a3a71175ae38" providerId="ADAL" clId="{95BD0D46-19DA-4DA7-800B-58CF8A9B5CA3}" dt="2021-04-23T08:11:06.825" v="247" actId="22"/>
          <ac:picMkLst>
            <pc:docMk/>
            <pc:sldMk cId="15673789" sldId="337"/>
            <ac:picMk id="3" creationId="{66D1C4BF-1285-403F-BE25-6AA012A37A56}"/>
          </ac:picMkLst>
        </pc:picChg>
        <pc:picChg chg="add mod">
          <ac:chgData name="Simon" userId="acfce3dd-66c2-4b6d-8e85-a3a71175ae38" providerId="ADAL" clId="{95BD0D46-19DA-4DA7-800B-58CF8A9B5CA3}" dt="2021-04-23T08:13:52.368" v="257" actId="1076"/>
          <ac:picMkLst>
            <pc:docMk/>
            <pc:sldMk cId="15673789" sldId="337"/>
            <ac:picMk id="5" creationId="{C50FAECE-0312-4AF6-858E-9447FB128B38}"/>
          </ac:picMkLst>
        </pc:picChg>
        <pc:picChg chg="add mod">
          <ac:chgData name="Simon" userId="acfce3dd-66c2-4b6d-8e85-a3a71175ae38" providerId="ADAL" clId="{95BD0D46-19DA-4DA7-800B-58CF8A9B5CA3}" dt="2021-04-23T08:14:02.499" v="261" actId="1076"/>
          <ac:picMkLst>
            <pc:docMk/>
            <pc:sldMk cId="15673789" sldId="337"/>
            <ac:picMk id="6" creationId="{AA8FD58B-D69F-47E9-832A-3DBF5D3F9878}"/>
          </ac:picMkLst>
        </pc:picChg>
      </pc:sldChg>
      <pc:sldChg chg="addSp modSp new mod">
        <pc:chgData name="Simon" userId="acfce3dd-66c2-4b6d-8e85-a3a71175ae38" providerId="ADAL" clId="{95BD0D46-19DA-4DA7-800B-58CF8A9B5CA3}" dt="2021-04-23T08:14:14.200" v="264" actId="1076"/>
        <pc:sldMkLst>
          <pc:docMk/>
          <pc:sldMk cId="986474335" sldId="338"/>
        </pc:sldMkLst>
        <pc:picChg chg="add mod">
          <ac:chgData name="Simon" userId="acfce3dd-66c2-4b6d-8e85-a3a71175ae38" providerId="ADAL" clId="{95BD0D46-19DA-4DA7-800B-58CF8A9B5CA3}" dt="2021-04-23T08:14:14.200" v="264" actId="1076"/>
          <ac:picMkLst>
            <pc:docMk/>
            <pc:sldMk cId="986474335" sldId="338"/>
            <ac:picMk id="3" creationId="{3F72FAD4-088C-42FF-ABDE-65B245904A87}"/>
          </ac:picMkLst>
        </pc:picChg>
        <pc:picChg chg="add mod">
          <ac:chgData name="Simon" userId="acfce3dd-66c2-4b6d-8e85-a3a71175ae38" providerId="ADAL" clId="{95BD0D46-19DA-4DA7-800B-58CF8A9B5CA3}" dt="2021-04-23T08:14:11.775" v="263"/>
          <ac:picMkLst>
            <pc:docMk/>
            <pc:sldMk cId="986474335" sldId="338"/>
            <ac:picMk id="4" creationId="{2C5C59AB-0917-4601-BBF2-27FE01A2D165}"/>
          </ac:picMkLst>
        </pc:picChg>
      </pc:sldChg>
      <pc:sldChg chg="addSp modSp new mod">
        <pc:chgData name="Simon" userId="acfce3dd-66c2-4b6d-8e85-a3a71175ae38" providerId="ADAL" clId="{95BD0D46-19DA-4DA7-800B-58CF8A9B5CA3}" dt="2021-04-23T08:15:25.992" v="274" actId="14100"/>
        <pc:sldMkLst>
          <pc:docMk/>
          <pc:sldMk cId="225515306" sldId="339"/>
        </pc:sldMkLst>
        <pc:picChg chg="add mod">
          <ac:chgData name="Simon" userId="acfce3dd-66c2-4b6d-8e85-a3a71175ae38" providerId="ADAL" clId="{95BD0D46-19DA-4DA7-800B-58CF8A9B5CA3}" dt="2021-04-23T08:15:25.992" v="274" actId="14100"/>
          <ac:picMkLst>
            <pc:docMk/>
            <pc:sldMk cId="225515306" sldId="339"/>
            <ac:picMk id="3" creationId="{19488FFC-B10B-47E9-8201-31103C815558}"/>
          </ac:picMkLst>
        </pc:picChg>
        <pc:picChg chg="add mod">
          <ac:chgData name="Simon" userId="acfce3dd-66c2-4b6d-8e85-a3a71175ae38" providerId="ADAL" clId="{95BD0D46-19DA-4DA7-800B-58CF8A9B5CA3}" dt="2021-04-23T08:14:27.770" v="269" actId="14100"/>
          <ac:picMkLst>
            <pc:docMk/>
            <pc:sldMk cId="225515306" sldId="339"/>
            <ac:picMk id="4" creationId="{5A80FF6C-DE92-4C04-BB49-167B75211AD6}"/>
          </ac:picMkLst>
        </pc:picChg>
      </pc:sldChg>
      <pc:sldChg chg="addSp modSp new mod modClrScheme chgLayout">
        <pc:chgData name="Simon" userId="acfce3dd-66c2-4b6d-8e85-a3a71175ae38" providerId="ADAL" clId="{95BD0D46-19DA-4DA7-800B-58CF8A9B5CA3}" dt="2021-04-23T08:31:17.960" v="681" actId="20577"/>
        <pc:sldMkLst>
          <pc:docMk/>
          <pc:sldMk cId="290487635" sldId="340"/>
        </pc:sldMkLst>
        <pc:spChg chg="add mod ord">
          <ac:chgData name="Simon" userId="acfce3dd-66c2-4b6d-8e85-a3a71175ae38" providerId="ADAL" clId="{95BD0D46-19DA-4DA7-800B-58CF8A9B5CA3}" dt="2021-04-23T08:28:04.346" v="431" actId="700"/>
          <ac:spMkLst>
            <pc:docMk/>
            <pc:sldMk cId="290487635" sldId="340"/>
            <ac:spMk id="4" creationId="{41AB4940-D739-4D96-9C4D-C2463970B815}"/>
          </ac:spMkLst>
        </pc:spChg>
        <pc:spChg chg="add mod ord">
          <ac:chgData name="Simon" userId="acfce3dd-66c2-4b6d-8e85-a3a71175ae38" providerId="ADAL" clId="{95BD0D46-19DA-4DA7-800B-58CF8A9B5CA3}" dt="2021-04-23T08:28:04.346" v="431" actId="700"/>
          <ac:spMkLst>
            <pc:docMk/>
            <pc:sldMk cId="290487635" sldId="340"/>
            <ac:spMk id="5" creationId="{D3E89D74-DBCC-40F9-80B7-5A2256D0B4E0}"/>
          </ac:spMkLst>
        </pc:spChg>
        <pc:spChg chg="add mod ord">
          <ac:chgData name="Simon" userId="acfce3dd-66c2-4b6d-8e85-a3a71175ae38" providerId="ADAL" clId="{95BD0D46-19DA-4DA7-800B-58CF8A9B5CA3}" dt="2021-04-23T08:31:17.960" v="681" actId="20577"/>
          <ac:spMkLst>
            <pc:docMk/>
            <pc:sldMk cId="290487635" sldId="340"/>
            <ac:spMk id="6" creationId="{27BDDBE9-E585-41EB-821D-75AC065CEE73}"/>
          </ac:spMkLst>
        </pc:spChg>
        <pc:picChg chg="add mod">
          <ac:chgData name="Simon" userId="acfce3dd-66c2-4b6d-8e85-a3a71175ae38" providerId="ADAL" clId="{95BD0D46-19DA-4DA7-800B-58CF8A9B5CA3}" dt="2021-04-23T08:27:46.394" v="430" actId="14100"/>
          <ac:picMkLst>
            <pc:docMk/>
            <pc:sldMk cId="290487635" sldId="340"/>
            <ac:picMk id="3" creationId="{475F955A-237D-4759-83E3-493814BC4EA1}"/>
          </ac:picMkLst>
        </pc:picChg>
      </pc:sldChg>
      <pc:sldChg chg="addSp delSp modSp add mod">
        <pc:chgData name="Simon" userId="acfce3dd-66c2-4b6d-8e85-a3a71175ae38" providerId="ADAL" clId="{95BD0D46-19DA-4DA7-800B-58CF8A9B5CA3}" dt="2021-04-23T08:37:48.413" v="964" actId="6549"/>
        <pc:sldMkLst>
          <pc:docMk/>
          <pc:sldMk cId="1306455621" sldId="341"/>
        </pc:sldMkLst>
        <pc:spChg chg="del">
          <ac:chgData name="Simon" userId="acfce3dd-66c2-4b6d-8e85-a3a71175ae38" providerId="ADAL" clId="{95BD0D46-19DA-4DA7-800B-58CF8A9B5CA3}" dt="2021-04-23T08:32:00.931" v="684" actId="478"/>
          <ac:spMkLst>
            <pc:docMk/>
            <pc:sldMk cId="1306455621" sldId="341"/>
            <ac:spMk id="4" creationId="{41AB4940-D739-4D96-9C4D-C2463970B815}"/>
          </ac:spMkLst>
        </pc:spChg>
        <pc:spChg chg="del">
          <ac:chgData name="Simon" userId="acfce3dd-66c2-4b6d-8e85-a3a71175ae38" providerId="ADAL" clId="{95BD0D46-19DA-4DA7-800B-58CF8A9B5CA3}" dt="2021-04-23T08:31:57.836" v="683" actId="478"/>
          <ac:spMkLst>
            <pc:docMk/>
            <pc:sldMk cId="1306455621" sldId="341"/>
            <ac:spMk id="5" creationId="{D3E89D74-DBCC-40F9-80B7-5A2256D0B4E0}"/>
          </ac:spMkLst>
        </pc:spChg>
        <pc:spChg chg="mod">
          <ac:chgData name="Simon" userId="acfce3dd-66c2-4b6d-8e85-a3a71175ae38" providerId="ADAL" clId="{95BD0D46-19DA-4DA7-800B-58CF8A9B5CA3}" dt="2021-04-23T08:37:48.413" v="964" actId="6549"/>
          <ac:spMkLst>
            <pc:docMk/>
            <pc:sldMk cId="1306455621" sldId="341"/>
            <ac:spMk id="6" creationId="{27BDDBE9-E585-41EB-821D-75AC065CEE73}"/>
          </ac:spMkLst>
        </pc:spChg>
        <pc:picChg chg="mod">
          <ac:chgData name="Simon" userId="acfce3dd-66c2-4b6d-8e85-a3a71175ae38" providerId="ADAL" clId="{95BD0D46-19DA-4DA7-800B-58CF8A9B5CA3}" dt="2021-04-23T08:32:05.029" v="685" actId="14100"/>
          <ac:picMkLst>
            <pc:docMk/>
            <pc:sldMk cId="1306455621" sldId="341"/>
            <ac:picMk id="3" creationId="{475F955A-237D-4759-83E3-493814BC4EA1}"/>
          </ac:picMkLst>
        </pc:picChg>
        <pc:picChg chg="add mod">
          <ac:chgData name="Simon" userId="acfce3dd-66c2-4b6d-8e85-a3a71175ae38" providerId="ADAL" clId="{95BD0D46-19DA-4DA7-800B-58CF8A9B5CA3}" dt="2021-04-23T08:32:36.217" v="691" actId="14100"/>
          <ac:picMkLst>
            <pc:docMk/>
            <pc:sldMk cId="1306455621" sldId="341"/>
            <ac:picMk id="7" creationId="{719FB2BD-B512-41CF-80D6-5129282240A8}"/>
          </ac:picMkLst>
        </pc:picChg>
        <pc:picChg chg="add del">
          <ac:chgData name="Simon" userId="acfce3dd-66c2-4b6d-8e85-a3a71175ae38" providerId="ADAL" clId="{95BD0D46-19DA-4DA7-800B-58CF8A9B5CA3}" dt="2021-04-23T08:33:23.500" v="693" actId="22"/>
          <ac:picMkLst>
            <pc:docMk/>
            <pc:sldMk cId="1306455621" sldId="341"/>
            <ac:picMk id="9" creationId="{BB5CCFF4-1F76-401B-855D-306169AD4B07}"/>
          </ac:picMkLst>
        </pc:picChg>
      </pc:sldChg>
      <pc:sldChg chg="addSp delSp modSp new mod">
        <pc:chgData name="Simon" userId="acfce3dd-66c2-4b6d-8e85-a3a71175ae38" providerId="ADAL" clId="{95BD0D46-19DA-4DA7-800B-58CF8A9B5CA3}" dt="2021-04-23T08:34:32.142" v="708" actId="14100"/>
        <pc:sldMkLst>
          <pc:docMk/>
          <pc:sldMk cId="937219058" sldId="342"/>
        </pc:sldMkLst>
        <pc:spChg chg="del">
          <ac:chgData name="Simon" userId="acfce3dd-66c2-4b6d-8e85-a3a71175ae38" providerId="ADAL" clId="{95BD0D46-19DA-4DA7-800B-58CF8A9B5CA3}" dt="2021-04-23T08:33:58.408" v="699" actId="478"/>
          <ac:spMkLst>
            <pc:docMk/>
            <pc:sldMk cId="937219058" sldId="342"/>
            <ac:spMk id="2" creationId="{1D49C418-C7D0-4DF6-98E9-62B856B9D3CE}"/>
          </ac:spMkLst>
        </pc:spChg>
        <pc:spChg chg="del">
          <ac:chgData name="Simon" userId="acfce3dd-66c2-4b6d-8e85-a3a71175ae38" providerId="ADAL" clId="{95BD0D46-19DA-4DA7-800B-58CF8A9B5CA3}" dt="2021-04-23T08:33:39.658" v="695" actId="478"/>
          <ac:spMkLst>
            <pc:docMk/>
            <pc:sldMk cId="937219058" sldId="342"/>
            <ac:spMk id="3" creationId="{8DEF2B54-B1BA-44FD-AABA-CEF973A9227F}"/>
          </ac:spMkLst>
        </pc:spChg>
        <pc:spChg chg="del">
          <ac:chgData name="Simon" userId="acfce3dd-66c2-4b6d-8e85-a3a71175ae38" providerId="ADAL" clId="{95BD0D46-19DA-4DA7-800B-58CF8A9B5CA3}" dt="2021-04-23T08:34:06.735" v="700" actId="478"/>
          <ac:spMkLst>
            <pc:docMk/>
            <pc:sldMk cId="937219058" sldId="342"/>
            <ac:spMk id="4" creationId="{300E25F0-32EF-499E-BD66-2845A202481D}"/>
          </ac:spMkLst>
        </pc:spChg>
        <pc:picChg chg="add mod">
          <ac:chgData name="Simon" userId="acfce3dd-66c2-4b6d-8e85-a3a71175ae38" providerId="ADAL" clId="{95BD0D46-19DA-4DA7-800B-58CF8A9B5CA3}" dt="2021-04-23T08:34:32.142" v="708" actId="14100"/>
          <ac:picMkLst>
            <pc:docMk/>
            <pc:sldMk cId="937219058" sldId="342"/>
            <ac:picMk id="6" creationId="{542ADDC6-11B8-41EA-B7CE-38AFF1F6277E}"/>
          </ac:picMkLst>
        </pc:picChg>
        <pc:picChg chg="add mod">
          <ac:chgData name="Simon" userId="acfce3dd-66c2-4b6d-8e85-a3a71175ae38" providerId="ADAL" clId="{95BD0D46-19DA-4DA7-800B-58CF8A9B5CA3}" dt="2021-04-23T08:34:29.135" v="707" actId="14100"/>
          <ac:picMkLst>
            <pc:docMk/>
            <pc:sldMk cId="937219058" sldId="342"/>
            <ac:picMk id="7" creationId="{7CEEB7B8-B1FE-4949-BF52-AA330D2A5BEC}"/>
          </ac:picMkLst>
        </pc:picChg>
      </pc:sldChg>
      <pc:sldChg chg="addSp delSp modSp add mod">
        <pc:chgData name="Simon" userId="acfce3dd-66c2-4b6d-8e85-a3a71175ae38" providerId="ADAL" clId="{95BD0D46-19DA-4DA7-800B-58CF8A9B5CA3}" dt="2021-04-23T09:28:57.741" v="970" actId="14100"/>
        <pc:sldMkLst>
          <pc:docMk/>
          <pc:sldMk cId="1620170114" sldId="343"/>
        </pc:sldMkLst>
        <pc:picChg chg="add mod">
          <ac:chgData name="Simon" userId="acfce3dd-66c2-4b6d-8e85-a3a71175ae38" providerId="ADAL" clId="{95BD0D46-19DA-4DA7-800B-58CF8A9B5CA3}" dt="2021-04-23T09:28:57.741" v="970" actId="14100"/>
          <ac:picMkLst>
            <pc:docMk/>
            <pc:sldMk cId="1620170114" sldId="343"/>
            <ac:picMk id="3" creationId="{DA218D5A-72F7-4BDA-A501-581BF3C81378}"/>
          </ac:picMkLst>
        </pc:picChg>
        <pc:picChg chg="del">
          <ac:chgData name="Simon" userId="acfce3dd-66c2-4b6d-8e85-a3a71175ae38" providerId="ADAL" clId="{95BD0D46-19DA-4DA7-800B-58CF8A9B5CA3}" dt="2021-04-23T09:27:36.527" v="966" actId="478"/>
          <ac:picMkLst>
            <pc:docMk/>
            <pc:sldMk cId="1620170114" sldId="343"/>
            <ac:picMk id="6" creationId="{542ADDC6-11B8-41EA-B7CE-38AFF1F6277E}"/>
          </ac:picMkLst>
        </pc:picChg>
      </pc:sldChg>
      <pc:sldChg chg="addSp delSp modSp add mod">
        <pc:chgData name="Simon" userId="acfce3dd-66c2-4b6d-8e85-a3a71175ae38" providerId="ADAL" clId="{95BD0D46-19DA-4DA7-800B-58CF8A9B5CA3}" dt="2021-04-23T09:30:24.746" v="976" actId="14100"/>
        <pc:sldMkLst>
          <pc:docMk/>
          <pc:sldMk cId="4235414754" sldId="344"/>
        </pc:sldMkLst>
        <pc:picChg chg="del">
          <ac:chgData name="Simon" userId="acfce3dd-66c2-4b6d-8e85-a3a71175ae38" providerId="ADAL" clId="{95BD0D46-19DA-4DA7-800B-58CF8A9B5CA3}" dt="2021-04-23T09:29:59.759" v="972" actId="478"/>
          <ac:picMkLst>
            <pc:docMk/>
            <pc:sldMk cId="4235414754" sldId="344"/>
            <ac:picMk id="3" creationId="{DA218D5A-72F7-4BDA-A501-581BF3C81378}"/>
          </ac:picMkLst>
        </pc:picChg>
        <pc:picChg chg="add mod">
          <ac:chgData name="Simon" userId="acfce3dd-66c2-4b6d-8e85-a3a71175ae38" providerId="ADAL" clId="{95BD0D46-19DA-4DA7-800B-58CF8A9B5CA3}" dt="2021-04-23T09:30:24.746" v="976" actId="14100"/>
          <ac:picMkLst>
            <pc:docMk/>
            <pc:sldMk cId="4235414754" sldId="344"/>
            <ac:picMk id="4" creationId="{B69D2B79-D329-4719-AE88-E3620321FF8A}"/>
          </ac:picMkLst>
        </pc:picChg>
      </pc:sldChg>
      <pc:sldChg chg="addSp delSp modSp add mod modClrScheme chgLayout">
        <pc:chgData name="Simon" userId="acfce3dd-66c2-4b6d-8e85-a3a71175ae38" providerId="ADAL" clId="{95BD0D46-19DA-4DA7-800B-58CF8A9B5CA3}" dt="2021-04-23T09:34:55.067" v="1435" actId="20577"/>
        <pc:sldMkLst>
          <pc:docMk/>
          <pc:sldMk cId="493867717" sldId="345"/>
        </pc:sldMkLst>
        <pc:spChg chg="add del mod ord">
          <ac:chgData name="Simon" userId="acfce3dd-66c2-4b6d-8e85-a3a71175ae38" providerId="ADAL" clId="{95BD0D46-19DA-4DA7-800B-58CF8A9B5CA3}" dt="2021-04-23T09:31:09.273" v="980" actId="478"/>
          <ac:spMkLst>
            <pc:docMk/>
            <pc:sldMk cId="493867717" sldId="345"/>
            <ac:spMk id="2" creationId="{57F5CD97-23CC-4076-84CC-13DE53E04C77}"/>
          </ac:spMkLst>
        </pc:spChg>
        <pc:spChg chg="add mod ord">
          <ac:chgData name="Simon" userId="acfce3dd-66c2-4b6d-8e85-a3a71175ae38" providerId="ADAL" clId="{95BD0D46-19DA-4DA7-800B-58CF8A9B5CA3}" dt="2021-04-23T09:34:55.067" v="1435" actId="20577"/>
          <ac:spMkLst>
            <pc:docMk/>
            <pc:sldMk cId="493867717" sldId="345"/>
            <ac:spMk id="3" creationId="{311163A8-4FB0-4158-BEF6-4B0243AADE1D}"/>
          </ac:spMkLst>
        </pc:spChg>
        <pc:picChg chg="del">
          <ac:chgData name="Simon" userId="acfce3dd-66c2-4b6d-8e85-a3a71175ae38" providerId="ADAL" clId="{95BD0D46-19DA-4DA7-800B-58CF8A9B5CA3}" dt="2021-04-23T09:30:32.545" v="978" actId="478"/>
          <ac:picMkLst>
            <pc:docMk/>
            <pc:sldMk cId="493867717" sldId="345"/>
            <ac:picMk id="4" creationId="{B69D2B79-D329-4719-AE88-E3620321FF8A}"/>
          </ac:picMkLst>
        </pc:picChg>
      </pc:sldChg>
      <pc:sldChg chg="addSp delSp modSp new mod">
        <pc:chgData name="Simon" userId="acfce3dd-66c2-4b6d-8e85-a3a71175ae38" providerId="ADAL" clId="{95BD0D46-19DA-4DA7-800B-58CF8A9B5CA3}" dt="2021-04-23T10:20:35.409" v="1458" actId="20577"/>
        <pc:sldMkLst>
          <pc:docMk/>
          <pc:sldMk cId="3540092616" sldId="346"/>
        </pc:sldMkLst>
        <pc:spChg chg="mod">
          <ac:chgData name="Simon" userId="acfce3dd-66c2-4b6d-8e85-a3a71175ae38" providerId="ADAL" clId="{95BD0D46-19DA-4DA7-800B-58CF8A9B5CA3}" dt="2021-04-23T10:20:35.409" v="1458" actId="20577"/>
          <ac:spMkLst>
            <pc:docMk/>
            <pc:sldMk cId="3540092616" sldId="346"/>
            <ac:spMk id="2" creationId="{8622437D-BE3D-4FC5-82B4-3117FE0D9226}"/>
          </ac:spMkLst>
        </pc:spChg>
        <pc:spChg chg="del">
          <ac:chgData name="Simon" userId="acfce3dd-66c2-4b6d-8e85-a3a71175ae38" providerId="ADAL" clId="{95BD0D46-19DA-4DA7-800B-58CF8A9B5CA3}" dt="2021-04-23T09:35:36.055" v="1437" actId="478"/>
          <ac:spMkLst>
            <pc:docMk/>
            <pc:sldMk cId="3540092616" sldId="346"/>
            <ac:spMk id="3" creationId="{F20A9FF7-E7D7-4B5B-ADA6-125D0563C69E}"/>
          </ac:spMkLst>
        </pc:spChg>
        <pc:spChg chg="del">
          <ac:chgData name="Simon" userId="acfce3dd-66c2-4b6d-8e85-a3a71175ae38" providerId="ADAL" clId="{95BD0D46-19DA-4DA7-800B-58CF8A9B5CA3}" dt="2021-04-23T09:35:38.974" v="1438" actId="478"/>
          <ac:spMkLst>
            <pc:docMk/>
            <pc:sldMk cId="3540092616" sldId="346"/>
            <ac:spMk id="4" creationId="{A6ECDA4B-4E28-4A40-BB2C-4B2ECA8C6ECA}"/>
          </ac:spMkLst>
        </pc:spChg>
        <pc:graphicFrameChg chg="add mod modGraphic">
          <ac:chgData name="Simon" userId="acfce3dd-66c2-4b6d-8e85-a3a71175ae38" providerId="ADAL" clId="{95BD0D46-19DA-4DA7-800B-58CF8A9B5CA3}" dt="2021-04-23T10:20:23.572" v="1443" actId="14100"/>
          <ac:graphicFrameMkLst>
            <pc:docMk/>
            <pc:sldMk cId="3540092616" sldId="346"/>
            <ac:graphicFrameMk id="6" creationId="{78AE0291-9FD7-4A6E-99AC-BE1CB4790309}"/>
          </ac:graphicFrameMkLst>
        </pc:graphicFrameChg>
        <pc:picChg chg="add mod">
          <ac:chgData name="Simon" userId="acfce3dd-66c2-4b6d-8e85-a3a71175ae38" providerId="ADAL" clId="{95BD0D46-19DA-4DA7-800B-58CF8A9B5CA3}" dt="2021-04-23T10:20:27.430" v="1444" actId="14100"/>
          <ac:picMkLst>
            <pc:docMk/>
            <pc:sldMk cId="3540092616" sldId="346"/>
            <ac:picMk id="5" creationId="{EDEC87BA-3DF0-4788-9123-9BEF5F855D40}"/>
          </ac:picMkLst>
        </pc:picChg>
      </pc:sldChg>
      <pc:sldChg chg="addSp delSp modSp add mod">
        <pc:chgData name="Simon" userId="acfce3dd-66c2-4b6d-8e85-a3a71175ae38" providerId="ADAL" clId="{95BD0D46-19DA-4DA7-800B-58CF8A9B5CA3}" dt="2021-04-23T10:21:27.144" v="1467" actId="14100"/>
        <pc:sldMkLst>
          <pc:docMk/>
          <pc:sldMk cId="1110079029" sldId="347"/>
        </pc:sldMkLst>
        <pc:graphicFrameChg chg="add mod modGraphic">
          <ac:chgData name="Simon" userId="acfce3dd-66c2-4b6d-8e85-a3a71175ae38" providerId="ADAL" clId="{95BD0D46-19DA-4DA7-800B-58CF8A9B5CA3}" dt="2021-04-23T10:21:27.144" v="1467" actId="14100"/>
          <ac:graphicFrameMkLst>
            <pc:docMk/>
            <pc:sldMk cId="1110079029" sldId="347"/>
            <ac:graphicFrameMk id="3" creationId="{911DF39F-8938-42FB-8E36-E25EBF56C521}"/>
          </ac:graphicFrameMkLst>
        </pc:graphicFrameChg>
        <pc:graphicFrameChg chg="del modGraphic">
          <ac:chgData name="Simon" userId="acfce3dd-66c2-4b6d-8e85-a3a71175ae38" providerId="ADAL" clId="{95BD0D46-19DA-4DA7-800B-58CF8A9B5CA3}" dt="2021-04-23T10:21:03.940" v="1462" actId="478"/>
          <ac:graphicFrameMkLst>
            <pc:docMk/>
            <pc:sldMk cId="1110079029" sldId="347"/>
            <ac:graphicFrameMk id="6" creationId="{78AE0291-9FD7-4A6E-99AC-BE1CB4790309}"/>
          </ac:graphicFrameMkLst>
        </pc:graphicFrameChg>
        <pc:picChg chg="del">
          <ac:chgData name="Simon" userId="acfce3dd-66c2-4b6d-8e85-a3a71175ae38" providerId="ADAL" clId="{95BD0D46-19DA-4DA7-800B-58CF8A9B5CA3}" dt="2021-04-23T10:21:09.854" v="1463" actId="478"/>
          <ac:picMkLst>
            <pc:docMk/>
            <pc:sldMk cId="1110079029" sldId="347"/>
            <ac:picMk id="5" creationId="{EDEC87BA-3DF0-4788-9123-9BEF5F855D40}"/>
          </ac:picMkLst>
        </pc:picChg>
      </pc:sldChg>
      <pc:sldChg chg="addSp delSp modSp new mod ord">
        <pc:chgData name="Simon" userId="acfce3dd-66c2-4b6d-8e85-a3a71175ae38" providerId="ADAL" clId="{95BD0D46-19DA-4DA7-800B-58CF8A9B5CA3}" dt="2021-04-23T10:26:06.865" v="1489"/>
        <pc:sldMkLst>
          <pc:docMk/>
          <pc:sldMk cId="3254203916" sldId="348"/>
        </pc:sldMkLst>
        <pc:spChg chg="del">
          <ac:chgData name="Simon" userId="acfce3dd-66c2-4b6d-8e85-a3a71175ae38" providerId="ADAL" clId="{95BD0D46-19DA-4DA7-800B-58CF8A9B5CA3}" dt="2021-04-23T10:22:14.834" v="1469" actId="478"/>
          <ac:spMkLst>
            <pc:docMk/>
            <pc:sldMk cId="3254203916" sldId="348"/>
            <ac:spMk id="2" creationId="{1772209A-8EA9-4FC2-85C0-DF901C007C3F}"/>
          </ac:spMkLst>
        </pc:spChg>
        <pc:spChg chg="del">
          <ac:chgData name="Simon" userId="acfce3dd-66c2-4b6d-8e85-a3a71175ae38" providerId="ADAL" clId="{95BD0D46-19DA-4DA7-800B-58CF8A9B5CA3}" dt="2021-04-23T10:22:16.931" v="1470" actId="478"/>
          <ac:spMkLst>
            <pc:docMk/>
            <pc:sldMk cId="3254203916" sldId="348"/>
            <ac:spMk id="3" creationId="{0290FC1C-7909-4D95-953B-D04FE1B5C328}"/>
          </ac:spMkLst>
        </pc:spChg>
        <pc:spChg chg="del">
          <ac:chgData name="Simon" userId="acfce3dd-66c2-4b6d-8e85-a3a71175ae38" providerId="ADAL" clId="{95BD0D46-19DA-4DA7-800B-58CF8A9B5CA3}" dt="2021-04-23T10:22:19.660" v="1471" actId="478"/>
          <ac:spMkLst>
            <pc:docMk/>
            <pc:sldMk cId="3254203916" sldId="348"/>
            <ac:spMk id="4" creationId="{9836B83F-3C1D-4851-8A6C-55FF37048973}"/>
          </ac:spMkLst>
        </pc:spChg>
        <pc:picChg chg="add mod">
          <ac:chgData name="Simon" userId="acfce3dd-66c2-4b6d-8e85-a3a71175ae38" providerId="ADAL" clId="{95BD0D46-19DA-4DA7-800B-58CF8A9B5CA3}" dt="2021-04-23T10:22:27.990" v="1474" actId="14100"/>
          <ac:picMkLst>
            <pc:docMk/>
            <pc:sldMk cId="3254203916" sldId="348"/>
            <ac:picMk id="6" creationId="{769E9249-8E2D-45E8-AEAD-5AFD3C234A4A}"/>
          </ac:picMkLst>
        </pc:picChg>
        <pc:picChg chg="add mod">
          <ac:chgData name="Simon" userId="acfce3dd-66c2-4b6d-8e85-a3a71175ae38" providerId="ADAL" clId="{95BD0D46-19DA-4DA7-800B-58CF8A9B5CA3}" dt="2021-04-23T10:23:28.430" v="1478" actId="14100"/>
          <ac:picMkLst>
            <pc:docMk/>
            <pc:sldMk cId="3254203916" sldId="348"/>
            <ac:picMk id="8" creationId="{D447F595-C617-4B9C-B1EC-1E80D87D89AE}"/>
          </ac:picMkLst>
        </pc:picChg>
        <pc:picChg chg="add mod">
          <ac:chgData name="Simon" userId="acfce3dd-66c2-4b6d-8e85-a3a71175ae38" providerId="ADAL" clId="{95BD0D46-19DA-4DA7-800B-58CF8A9B5CA3}" dt="2021-04-23T10:24:09.095" v="1482" actId="14100"/>
          <ac:picMkLst>
            <pc:docMk/>
            <pc:sldMk cId="3254203916" sldId="348"/>
            <ac:picMk id="10" creationId="{23D95D27-EF02-42D9-82B0-4D2E8FF06788}"/>
          </ac:picMkLst>
        </pc:picChg>
        <pc:picChg chg="add mod">
          <ac:chgData name="Simon" userId="acfce3dd-66c2-4b6d-8e85-a3a71175ae38" providerId="ADAL" clId="{95BD0D46-19DA-4DA7-800B-58CF8A9B5CA3}" dt="2021-04-23T10:25:55.894" v="1487" actId="1076"/>
          <ac:picMkLst>
            <pc:docMk/>
            <pc:sldMk cId="3254203916" sldId="348"/>
            <ac:picMk id="12" creationId="{F2150831-39CD-4521-81ED-F21866BDAD4F}"/>
          </ac:picMkLst>
        </pc:picChg>
      </pc:sldChg>
      <pc:sldChg chg="addSp delSp modSp new mod">
        <pc:chgData name="Simon" userId="acfce3dd-66c2-4b6d-8e85-a3a71175ae38" providerId="ADAL" clId="{95BD0D46-19DA-4DA7-800B-58CF8A9B5CA3}" dt="2021-04-23T10:35:42.531" v="1539" actId="20577"/>
        <pc:sldMkLst>
          <pc:docMk/>
          <pc:sldMk cId="1412280694" sldId="349"/>
        </pc:sldMkLst>
        <pc:spChg chg="mod">
          <ac:chgData name="Simon" userId="acfce3dd-66c2-4b6d-8e85-a3a71175ae38" providerId="ADAL" clId="{95BD0D46-19DA-4DA7-800B-58CF8A9B5CA3}" dt="2021-04-23T10:35:42.531" v="1539" actId="20577"/>
          <ac:spMkLst>
            <pc:docMk/>
            <pc:sldMk cId="1412280694" sldId="349"/>
            <ac:spMk id="2" creationId="{3D53DBC6-D6D6-423A-B487-AB186B734FFA}"/>
          </ac:spMkLst>
        </pc:spChg>
        <pc:spChg chg="del">
          <ac:chgData name="Simon" userId="acfce3dd-66c2-4b6d-8e85-a3a71175ae38" providerId="ADAL" clId="{95BD0D46-19DA-4DA7-800B-58CF8A9B5CA3}" dt="2021-04-23T10:35:19.167" v="1508" actId="478"/>
          <ac:spMkLst>
            <pc:docMk/>
            <pc:sldMk cId="1412280694" sldId="349"/>
            <ac:spMk id="3" creationId="{85113960-CBBF-49E5-A150-64319BD7ACDA}"/>
          </ac:spMkLst>
        </pc:spChg>
        <pc:picChg chg="add mod">
          <ac:chgData name="Simon" userId="acfce3dd-66c2-4b6d-8e85-a3a71175ae38" providerId="ADAL" clId="{95BD0D46-19DA-4DA7-800B-58CF8A9B5CA3}" dt="2021-04-23T10:35:32.207" v="1512" actId="1076"/>
          <ac:picMkLst>
            <pc:docMk/>
            <pc:sldMk cId="1412280694" sldId="349"/>
            <ac:picMk id="5" creationId="{BE4F00CC-08E2-490B-A53D-232871053A7C}"/>
          </ac:picMkLst>
        </pc:picChg>
      </pc:sldChg>
      <pc:sldChg chg="addSp delSp modSp mod ord">
        <pc:chgData name="Simon" userId="acfce3dd-66c2-4b6d-8e85-a3a71175ae38" providerId="ADAL" clId="{95BD0D46-19DA-4DA7-800B-58CF8A9B5CA3}" dt="2021-04-23T10:37:50.143" v="1549" actId="14100"/>
        <pc:sldMkLst>
          <pc:docMk/>
          <pc:sldMk cId="3738367423" sldId="350"/>
        </pc:sldMkLst>
        <pc:picChg chg="add mod">
          <ac:chgData name="Simon" userId="acfce3dd-66c2-4b6d-8e85-a3a71175ae38" providerId="ADAL" clId="{95BD0D46-19DA-4DA7-800B-58CF8A9B5CA3}" dt="2021-04-23T10:37:21.151" v="1546" actId="14100"/>
          <ac:picMkLst>
            <pc:docMk/>
            <pc:sldMk cId="3738367423" sldId="350"/>
            <ac:picMk id="4" creationId="{7B3A809A-1EDF-4D0C-A275-9A4BF279851E}"/>
          </ac:picMkLst>
        </pc:picChg>
        <pc:picChg chg="del">
          <ac:chgData name="Simon" userId="acfce3dd-66c2-4b6d-8e85-a3a71175ae38" providerId="ADAL" clId="{95BD0D46-19DA-4DA7-800B-58CF8A9B5CA3}" dt="2021-04-23T10:36:48.122" v="1540" actId="478"/>
          <ac:picMkLst>
            <pc:docMk/>
            <pc:sldMk cId="3738367423" sldId="350"/>
            <ac:picMk id="5" creationId="{BE4F00CC-08E2-490B-A53D-232871053A7C}"/>
          </ac:picMkLst>
        </pc:picChg>
        <pc:picChg chg="add mod">
          <ac:chgData name="Simon" userId="acfce3dd-66c2-4b6d-8e85-a3a71175ae38" providerId="ADAL" clId="{95BD0D46-19DA-4DA7-800B-58CF8A9B5CA3}" dt="2021-04-23T10:37:50.143" v="1549" actId="14100"/>
          <ac:picMkLst>
            <pc:docMk/>
            <pc:sldMk cId="3738367423" sldId="350"/>
            <ac:picMk id="7" creationId="{AE4395E6-DC5B-4FCC-B85F-1D2AA62950A5}"/>
          </ac:picMkLst>
        </pc:picChg>
      </pc:sldChg>
      <pc:sldChg chg="add">
        <pc:chgData name="Simon" userId="acfce3dd-66c2-4b6d-8e85-a3a71175ae38" providerId="ADAL" clId="{95BD0D46-19DA-4DA7-800B-58CF8A9B5CA3}" dt="2021-04-23T10:36:51.305" v="1541"/>
        <pc:sldMkLst>
          <pc:docMk/>
          <pc:sldMk cId="1518998441" sldId="351"/>
        </pc:sldMkLst>
      </pc:sldChg>
      <pc:sldChg chg="addSp delSp modSp new mod">
        <pc:chgData name="Simon" userId="acfce3dd-66c2-4b6d-8e85-a3a71175ae38" providerId="ADAL" clId="{95BD0D46-19DA-4DA7-800B-58CF8A9B5CA3}" dt="2021-04-23T10:43:59.207" v="1558" actId="14100"/>
        <pc:sldMkLst>
          <pc:docMk/>
          <pc:sldMk cId="352724343" sldId="352"/>
        </pc:sldMkLst>
        <pc:spChg chg="del">
          <ac:chgData name="Simon" userId="acfce3dd-66c2-4b6d-8e85-a3a71175ae38" providerId="ADAL" clId="{95BD0D46-19DA-4DA7-800B-58CF8A9B5CA3}" dt="2021-04-23T10:43:34.175" v="1554" actId="478"/>
          <ac:spMkLst>
            <pc:docMk/>
            <pc:sldMk cId="352724343" sldId="352"/>
            <ac:spMk id="2" creationId="{535248AA-C156-4ABF-98F1-B5E7CFF55E5C}"/>
          </ac:spMkLst>
        </pc:spChg>
        <pc:spChg chg="del">
          <ac:chgData name="Simon" userId="acfce3dd-66c2-4b6d-8e85-a3a71175ae38" providerId="ADAL" clId="{95BD0D46-19DA-4DA7-800B-58CF8A9B5CA3}" dt="2021-04-23T10:43:21.486" v="1551" actId="478"/>
          <ac:spMkLst>
            <pc:docMk/>
            <pc:sldMk cId="352724343" sldId="352"/>
            <ac:spMk id="3" creationId="{B3E65CEF-FD7E-498F-A52E-D9D78AD36953}"/>
          </ac:spMkLst>
        </pc:spChg>
        <pc:picChg chg="add mod">
          <ac:chgData name="Simon" userId="acfce3dd-66c2-4b6d-8e85-a3a71175ae38" providerId="ADAL" clId="{95BD0D46-19DA-4DA7-800B-58CF8A9B5CA3}" dt="2021-04-23T10:43:59.207" v="1558" actId="14100"/>
          <ac:picMkLst>
            <pc:docMk/>
            <pc:sldMk cId="352724343" sldId="352"/>
            <ac:picMk id="5" creationId="{E3DB3AEF-CE53-4243-9FCF-7387899E4EC4}"/>
          </ac:picMkLst>
        </pc:picChg>
        <pc:picChg chg="add mod">
          <ac:chgData name="Simon" userId="acfce3dd-66c2-4b6d-8e85-a3a71175ae38" providerId="ADAL" clId="{95BD0D46-19DA-4DA7-800B-58CF8A9B5CA3}" dt="2021-04-23T10:43:56.686" v="1557" actId="14100"/>
          <ac:picMkLst>
            <pc:docMk/>
            <pc:sldMk cId="352724343" sldId="352"/>
            <ac:picMk id="7" creationId="{F4A34723-1383-44EE-AAAD-06C904AA7E1E}"/>
          </ac:picMkLst>
        </pc:picChg>
      </pc:sldChg>
    </pc:docChg>
  </pc:docChgLst>
  <pc:docChgLst>
    <pc:chgData name="Simon Williams" userId="acfce3dd-66c2-4b6d-8e85-a3a71175ae38" providerId="ADAL" clId="{C1B2B400-6B37-438C-83F8-1AFF50798FB2}"/>
    <pc:docChg chg="delSld modSld sldOrd">
      <pc:chgData name="Simon Williams" userId="acfce3dd-66c2-4b6d-8e85-a3a71175ae38" providerId="ADAL" clId="{C1B2B400-6B37-438C-83F8-1AFF50798FB2}" dt="2022-02-24T22:25:21.221" v="8" actId="20577"/>
      <pc:docMkLst>
        <pc:docMk/>
      </pc:docMkLst>
      <pc:sldChg chg="modSp">
        <pc:chgData name="Simon Williams" userId="acfce3dd-66c2-4b6d-8e85-a3a71175ae38" providerId="ADAL" clId="{C1B2B400-6B37-438C-83F8-1AFF50798FB2}" dt="2022-02-24T22:25:21.221" v="8" actId="20577"/>
        <pc:sldMkLst>
          <pc:docMk/>
          <pc:sldMk cId="0" sldId="257"/>
        </pc:sldMkLst>
        <pc:graphicFrameChg chg="mod">
          <ac:chgData name="Simon Williams" userId="acfce3dd-66c2-4b6d-8e85-a3a71175ae38" providerId="ADAL" clId="{C1B2B400-6B37-438C-83F8-1AFF50798FB2}" dt="2022-02-24T22:25:21.221" v="8" actId="20577"/>
          <ac:graphicFrameMkLst>
            <pc:docMk/>
            <pc:sldMk cId="0" sldId="257"/>
            <ac:graphicFrameMk id="47109" creationId="{3852389C-C3DE-45AC-939A-36D9D99374D5}"/>
          </ac:graphicFrameMkLst>
        </pc:graphicFrameChg>
      </pc:sldChg>
      <pc:sldChg chg="modSp mod">
        <pc:chgData name="Simon Williams" userId="acfce3dd-66c2-4b6d-8e85-a3a71175ae38" providerId="ADAL" clId="{C1B2B400-6B37-438C-83F8-1AFF50798FB2}" dt="2022-02-24T22:13:53.330" v="2" actId="14100"/>
        <pc:sldMkLst>
          <pc:docMk/>
          <pc:sldMk cId="15673789" sldId="337"/>
        </pc:sldMkLst>
        <pc:picChg chg="mod">
          <ac:chgData name="Simon Williams" userId="acfce3dd-66c2-4b6d-8e85-a3a71175ae38" providerId="ADAL" clId="{C1B2B400-6B37-438C-83F8-1AFF50798FB2}" dt="2022-02-24T22:13:53.330" v="2" actId="14100"/>
          <ac:picMkLst>
            <pc:docMk/>
            <pc:sldMk cId="15673789" sldId="337"/>
            <ac:picMk id="5" creationId="{C50FAECE-0312-4AF6-858E-9447FB128B38}"/>
          </ac:picMkLst>
        </pc:picChg>
      </pc:sldChg>
      <pc:sldChg chg="ord">
        <pc:chgData name="Simon Williams" userId="acfce3dd-66c2-4b6d-8e85-a3a71175ae38" providerId="ADAL" clId="{C1B2B400-6B37-438C-83F8-1AFF50798FB2}" dt="2022-02-24T22:23:34.186" v="4"/>
        <pc:sldMkLst>
          <pc:docMk/>
          <pc:sldMk cId="290487635" sldId="340"/>
        </pc:sldMkLst>
      </pc:sldChg>
      <pc:sldChg chg="ord">
        <pc:chgData name="Simon Williams" userId="acfce3dd-66c2-4b6d-8e85-a3a71175ae38" providerId="ADAL" clId="{C1B2B400-6B37-438C-83F8-1AFF50798FB2}" dt="2022-02-24T22:23:34.186" v="4"/>
        <pc:sldMkLst>
          <pc:docMk/>
          <pc:sldMk cId="1306455621" sldId="341"/>
        </pc:sldMkLst>
      </pc:sldChg>
      <pc:sldChg chg="ord">
        <pc:chgData name="Simon Williams" userId="acfce3dd-66c2-4b6d-8e85-a3a71175ae38" providerId="ADAL" clId="{C1B2B400-6B37-438C-83F8-1AFF50798FB2}" dt="2022-02-24T22:23:34.186" v="4"/>
        <pc:sldMkLst>
          <pc:docMk/>
          <pc:sldMk cId="937219058" sldId="342"/>
        </pc:sldMkLst>
      </pc:sldChg>
      <pc:sldChg chg="ord">
        <pc:chgData name="Simon Williams" userId="acfce3dd-66c2-4b6d-8e85-a3a71175ae38" providerId="ADAL" clId="{C1B2B400-6B37-438C-83F8-1AFF50798FB2}" dt="2022-02-24T22:23:34.186" v="4"/>
        <pc:sldMkLst>
          <pc:docMk/>
          <pc:sldMk cId="1620170114" sldId="343"/>
        </pc:sldMkLst>
      </pc:sldChg>
      <pc:sldChg chg="ord">
        <pc:chgData name="Simon Williams" userId="acfce3dd-66c2-4b6d-8e85-a3a71175ae38" providerId="ADAL" clId="{C1B2B400-6B37-438C-83F8-1AFF50798FB2}" dt="2022-02-24T22:23:34.186" v="4"/>
        <pc:sldMkLst>
          <pc:docMk/>
          <pc:sldMk cId="4235414754" sldId="344"/>
        </pc:sldMkLst>
      </pc:sldChg>
      <pc:sldChg chg="ord">
        <pc:chgData name="Simon Williams" userId="acfce3dd-66c2-4b6d-8e85-a3a71175ae38" providerId="ADAL" clId="{C1B2B400-6B37-438C-83F8-1AFF50798FB2}" dt="2022-02-24T22:23:34.186" v="4"/>
        <pc:sldMkLst>
          <pc:docMk/>
          <pc:sldMk cId="493867717" sldId="345"/>
        </pc:sldMkLst>
      </pc:sldChg>
      <pc:sldChg chg="del ord">
        <pc:chgData name="Simon Williams" userId="acfce3dd-66c2-4b6d-8e85-a3a71175ae38" providerId="ADAL" clId="{C1B2B400-6B37-438C-83F8-1AFF50798FB2}" dt="2022-02-24T22:23:45.623" v="5" actId="47"/>
        <pc:sldMkLst>
          <pc:docMk/>
          <pc:sldMk cId="3540092616" sldId="346"/>
        </pc:sldMkLst>
      </pc:sldChg>
      <pc:sldChg chg="del ord">
        <pc:chgData name="Simon Williams" userId="acfce3dd-66c2-4b6d-8e85-a3a71175ae38" providerId="ADAL" clId="{C1B2B400-6B37-438C-83F8-1AFF50798FB2}" dt="2022-02-24T22:23:47.581" v="6" actId="47"/>
        <pc:sldMkLst>
          <pc:docMk/>
          <pc:sldMk cId="1110079029" sldId="347"/>
        </pc:sldMkLst>
      </pc:sldChg>
      <pc:sldChg chg="ord">
        <pc:chgData name="Simon Williams" userId="acfce3dd-66c2-4b6d-8e85-a3a71175ae38" providerId="ADAL" clId="{C1B2B400-6B37-438C-83F8-1AFF50798FB2}" dt="2022-02-24T22:23:34.186" v="4"/>
        <pc:sldMkLst>
          <pc:docMk/>
          <pc:sldMk cId="3254203916" sldId="348"/>
        </pc:sldMkLst>
      </pc:sldChg>
    </pc:docChg>
  </pc:docChgLst>
  <pc:docChgLst>
    <pc:chgData name="Simon Williams (IMH)" userId="acfce3dd-66c2-4b6d-8e85-a3a71175ae38" providerId="ADAL" clId="{EEFBB2E8-85EE-4E9D-A24C-42177D65D7F7}"/>
    <pc:docChg chg="custSel addSld delSld modSld sldOrd">
      <pc:chgData name="Simon Williams (IMH)" userId="acfce3dd-66c2-4b6d-8e85-a3a71175ae38" providerId="ADAL" clId="{EEFBB2E8-85EE-4E9D-A24C-42177D65D7F7}" dt="2023-02-23T09:51:45.714" v="1113" actId="20577"/>
      <pc:docMkLst>
        <pc:docMk/>
      </pc:docMkLst>
      <pc:sldChg chg="add">
        <pc:chgData name="Simon Williams (IMH)" userId="acfce3dd-66c2-4b6d-8e85-a3a71175ae38" providerId="ADAL" clId="{EEFBB2E8-85EE-4E9D-A24C-42177D65D7F7}" dt="2023-02-14T17:44:45.127" v="622"/>
        <pc:sldMkLst>
          <pc:docMk/>
          <pc:sldMk cId="0" sldId="258"/>
        </pc:sldMkLst>
      </pc:sldChg>
      <pc:sldChg chg="add">
        <pc:chgData name="Simon Williams (IMH)" userId="acfce3dd-66c2-4b6d-8e85-a3a71175ae38" providerId="ADAL" clId="{EEFBB2E8-85EE-4E9D-A24C-42177D65D7F7}" dt="2023-02-14T17:39:45.510" v="619"/>
        <pc:sldMkLst>
          <pc:docMk/>
          <pc:sldMk cId="0" sldId="260"/>
        </pc:sldMkLst>
      </pc:sldChg>
      <pc:sldChg chg="add del">
        <pc:chgData name="Simon Williams (IMH)" userId="acfce3dd-66c2-4b6d-8e85-a3a71175ae38" providerId="ADAL" clId="{EEFBB2E8-85EE-4E9D-A24C-42177D65D7F7}" dt="2023-02-23T09:49:37.720" v="926" actId="2696"/>
        <pc:sldMkLst>
          <pc:docMk/>
          <pc:sldMk cId="1317423120" sldId="261"/>
        </pc:sldMkLst>
      </pc:sldChg>
      <pc:sldChg chg="add">
        <pc:chgData name="Simon Williams (IMH)" userId="acfce3dd-66c2-4b6d-8e85-a3a71175ae38" providerId="ADAL" clId="{EEFBB2E8-85EE-4E9D-A24C-42177D65D7F7}" dt="2023-02-23T09:49:58.422" v="927"/>
        <pc:sldMkLst>
          <pc:docMk/>
          <pc:sldMk cId="1317423120" sldId="261"/>
        </pc:sldMkLst>
      </pc:sldChg>
      <pc:sldChg chg="modSp add del mod">
        <pc:chgData name="Simon Williams (IMH)" userId="acfce3dd-66c2-4b6d-8e85-a3a71175ae38" providerId="ADAL" clId="{EEFBB2E8-85EE-4E9D-A24C-42177D65D7F7}" dt="2023-02-23T09:49:37.720" v="926" actId="2696"/>
        <pc:sldMkLst>
          <pc:docMk/>
          <pc:sldMk cId="2418979835" sldId="262"/>
        </pc:sldMkLst>
        <pc:spChg chg="mod">
          <ac:chgData name="Simon Williams (IMH)" userId="acfce3dd-66c2-4b6d-8e85-a3a71175ae38" providerId="ADAL" clId="{EEFBB2E8-85EE-4E9D-A24C-42177D65D7F7}" dt="2023-02-23T09:17:55.869" v="642" actId="27636"/>
          <ac:spMkLst>
            <pc:docMk/>
            <pc:sldMk cId="2418979835" sldId="262"/>
            <ac:spMk id="3" creationId="{00000000-0000-0000-0000-000000000000}"/>
          </ac:spMkLst>
        </pc:spChg>
      </pc:sldChg>
      <pc:sldChg chg="add">
        <pc:chgData name="Simon Williams (IMH)" userId="acfce3dd-66c2-4b6d-8e85-a3a71175ae38" providerId="ADAL" clId="{EEFBB2E8-85EE-4E9D-A24C-42177D65D7F7}" dt="2023-02-23T09:49:58.422" v="927"/>
        <pc:sldMkLst>
          <pc:docMk/>
          <pc:sldMk cId="2418979835" sldId="262"/>
        </pc:sldMkLst>
      </pc:sldChg>
      <pc:sldChg chg="add del">
        <pc:chgData name="Simon Williams (IMH)" userId="acfce3dd-66c2-4b6d-8e85-a3a71175ae38" providerId="ADAL" clId="{EEFBB2E8-85EE-4E9D-A24C-42177D65D7F7}" dt="2023-02-23T09:07:10.159" v="629" actId="47"/>
        <pc:sldMkLst>
          <pc:docMk/>
          <pc:sldMk cId="0" sldId="263"/>
        </pc:sldMkLst>
      </pc:sldChg>
      <pc:sldChg chg="add del">
        <pc:chgData name="Simon Williams (IMH)" userId="acfce3dd-66c2-4b6d-8e85-a3a71175ae38" providerId="ADAL" clId="{EEFBB2E8-85EE-4E9D-A24C-42177D65D7F7}" dt="2023-02-23T09:16:54.101" v="631" actId="2696"/>
        <pc:sldMkLst>
          <pc:docMk/>
          <pc:sldMk cId="1030011338" sldId="269"/>
        </pc:sldMkLst>
      </pc:sldChg>
      <pc:sldChg chg="add ord">
        <pc:chgData name="Simon Williams (IMH)" userId="acfce3dd-66c2-4b6d-8e85-a3a71175ae38" providerId="ADAL" clId="{EEFBB2E8-85EE-4E9D-A24C-42177D65D7F7}" dt="2023-02-23T09:17:20.173" v="634"/>
        <pc:sldMkLst>
          <pc:docMk/>
          <pc:sldMk cId="1030011338" sldId="269"/>
        </pc:sldMkLst>
      </pc:sldChg>
      <pc:sldChg chg="add del">
        <pc:chgData name="Simon Williams (IMH)" userId="acfce3dd-66c2-4b6d-8e85-a3a71175ae38" providerId="ADAL" clId="{EEFBB2E8-85EE-4E9D-A24C-42177D65D7F7}" dt="2023-02-23T09:30:17.465" v="851" actId="2696"/>
        <pc:sldMkLst>
          <pc:docMk/>
          <pc:sldMk cId="2368940907" sldId="272"/>
        </pc:sldMkLst>
      </pc:sldChg>
      <pc:sldChg chg="modSp add mod">
        <pc:chgData name="Simon Williams (IMH)" userId="acfce3dd-66c2-4b6d-8e85-a3a71175ae38" providerId="ADAL" clId="{EEFBB2E8-85EE-4E9D-A24C-42177D65D7F7}" dt="2023-02-23T09:30:52.370" v="856" actId="14100"/>
        <pc:sldMkLst>
          <pc:docMk/>
          <pc:sldMk cId="2368940907" sldId="272"/>
        </pc:sldMkLst>
        <pc:spChg chg="mod">
          <ac:chgData name="Simon Williams (IMH)" userId="acfce3dd-66c2-4b6d-8e85-a3a71175ae38" providerId="ADAL" clId="{EEFBB2E8-85EE-4E9D-A24C-42177D65D7F7}" dt="2023-02-23T09:30:47.989" v="855" actId="1076"/>
          <ac:spMkLst>
            <pc:docMk/>
            <pc:sldMk cId="2368940907" sldId="272"/>
            <ac:spMk id="8" creationId="{00000000-0000-0000-0000-000000000000}"/>
          </ac:spMkLst>
        </pc:spChg>
        <pc:picChg chg="mod">
          <ac:chgData name="Simon Williams (IMH)" userId="acfce3dd-66c2-4b6d-8e85-a3a71175ae38" providerId="ADAL" clId="{EEFBB2E8-85EE-4E9D-A24C-42177D65D7F7}" dt="2023-02-23T09:30:52.370" v="856" actId="14100"/>
          <ac:picMkLst>
            <pc:docMk/>
            <pc:sldMk cId="2368940907" sldId="272"/>
            <ac:picMk id="3074" creationId="{00000000-0000-0000-0000-000000000000}"/>
          </ac:picMkLst>
        </pc:picChg>
      </pc:sldChg>
      <pc:sldChg chg="add ord">
        <pc:chgData name="Simon Williams (IMH)" userId="acfce3dd-66c2-4b6d-8e85-a3a71175ae38" providerId="ADAL" clId="{EEFBB2E8-85EE-4E9D-A24C-42177D65D7F7}" dt="2023-02-23T09:17:23.910" v="636"/>
        <pc:sldMkLst>
          <pc:docMk/>
          <pc:sldMk cId="796102278" sldId="273"/>
        </pc:sldMkLst>
      </pc:sldChg>
      <pc:sldChg chg="add del">
        <pc:chgData name="Simon Williams (IMH)" userId="acfce3dd-66c2-4b6d-8e85-a3a71175ae38" providerId="ADAL" clId="{EEFBB2E8-85EE-4E9D-A24C-42177D65D7F7}" dt="2023-02-23T09:16:54.101" v="631" actId="2696"/>
        <pc:sldMkLst>
          <pc:docMk/>
          <pc:sldMk cId="2471593894" sldId="273"/>
        </pc:sldMkLst>
      </pc:sldChg>
      <pc:sldChg chg="add">
        <pc:chgData name="Simon Williams (IMH)" userId="acfce3dd-66c2-4b6d-8e85-a3a71175ae38" providerId="ADAL" clId="{EEFBB2E8-85EE-4E9D-A24C-42177D65D7F7}" dt="2023-02-14T17:39:45.510" v="619"/>
        <pc:sldMkLst>
          <pc:docMk/>
          <pc:sldMk cId="2096457861" sldId="275"/>
        </pc:sldMkLst>
      </pc:sldChg>
      <pc:sldChg chg="add">
        <pc:chgData name="Simon Williams (IMH)" userId="acfce3dd-66c2-4b6d-8e85-a3a71175ae38" providerId="ADAL" clId="{EEFBB2E8-85EE-4E9D-A24C-42177D65D7F7}" dt="2023-02-14T17:39:45.510" v="619"/>
        <pc:sldMkLst>
          <pc:docMk/>
          <pc:sldMk cId="3399057063" sldId="285"/>
        </pc:sldMkLst>
      </pc:sldChg>
      <pc:sldChg chg="addSp modSp add mod">
        <pc:chgData name="Simon Williams (IMH)" userId="acfce3dd-66c2-4b6d-8e85-a3a71175ae38" providerId="ADAL" clId="{EEFBB2E8-85EE-4E9D-A24C-42177D65D7F7}" dt="2023-02-23T09:48:47.474" v="925" actId="14100"/>
        <pc:sldMkLst>
          <pc:docMk/>
          <pc:sldMk cId="185301573" sldId="287"/>
        </pc:sldMkLst>
        <pc:picChg chg="mod">
          <ac:chgData name="Simon Williams (IMH)" userId="acfce3dd-66c2-4b6d-8e85-a3a71175ae38" providerId="ADAL" clId="{EEFBB2E8-85EE-4E9D-A24C-42177D65D7F7}" dt="2023-02-23T09:48:05.772" v="918" actId="14100"/>
          <ac:picMkLst>
            <pc:docMk/>
            <pc:sldMk cId="185301573" sldId="287"/>
            <ac:picMk id="2" creationId="{00000000-0000-0000-0000-000000000000}"/>
          </ac:picMkLst>
        </pc:picChg>
        <pc:picChg chg="mod">
          <ac:chgData name="Simon Williams (IMH)" userId="acfce3dd-66c2-4b6d-8e85-a3a71175ae38" providerId="ADAL" clId="{EEFBB2E8-85EE-4E9D-A24C-42177D65D7F7}" dt="2023-02-23T09:48:47.474" v="925" actId="14100"/>
          <ac:picMkLst>
            <pc:docMk/>
            <pc:sldMk cId="185301573" sldId="287"/>
            <ac:picMk id="3" creationId="{00000000-0000-0000-0000-000000000000}"/>
          </ac:picMkLst>
        </pc:picChg>
        <pc:picChg chg="add mod">
          <ac:chgData name="Simon Williams (IMH)" userId="acfce3dd-66c2-4b6d-8e85-a3a71175ae38" providerId="ADAL" clId="{EEFBB2E8-85EE-4E9D-A24C-42177D65D7F7}" dt="2023-02-23T09:48:36.121" v="922" actId="1076"/>
          <ac:picMkLst>
            <pc:docMk/>
            <pc:sldMk cId="185301573" sldId="287"/>
            <ac:picMk id="4" creationId="{08AE86D2-2424-EE69-EE46-2D3CD5324802}"/>
          </ac:picMkLst>
        </pc:picChg>
      </pc:sldChg>
      <pc:sldChg chg="add del">
        <pc:chgData name="Simon Williams (IMH)" userId="acfce3dd-66c2-4b6d-8e85-a3a71175ae38" providerId="ADAL" clId="{EEFBB2E8-85EE-4E9D-A24C-42177D65D7F7}" dt="2023-02-23T09:47:37.734" v="914" actId="2696"/>
        <pc:sldMkLst>
          <pc:docMk/>
          <pc:sldMk cId="3798884933" sldId="287"/>
        </pc:sldMkLst>
      </pc:sldChg>
      <pc:sldChg chg="modSp add mod">
        <pc:chgData name="Simon Williams (IMH)" userId="acfce3dd-66c2-4b6d-8e85-a3a71175ae38" providerId="ADAL" clId="{EEFBB2E8-85EE-4E9D-A24C-42177D65D7F7}" dt="2023-02-23T09:17:55.884" v="644" actId="27636"/>
        <pc:sldMkLst>
          <pc:docMk/>
          <pc:sldMk cId="2704742410" sldId="288"/>
        </pc:sldMkLst>
        <pc:spChg chg="mod">
          <ac:chgData name="Simon Williams (IMH)" userId="acfce3dd-66c2-4b6d-8e85-a3a71175ae38" providerId="ADAL" clId="{EEFBB2E8-85EE-4E9D-A24C-42177D65D7F7}" dt="2023-02-23T09:17:55.884" v="644" actId="27636"/>
          <ac:spMkLst>
            <pc:docMk/>
            <pc:sldMk cId="2704742410" sldId="288"/>
            <ac:spMk id="2" creationId="{00000000-0000-0000-0000-000000000000}"/>
          </ac:spMkLst>
        </pc:spChg>
      </pc:sldChg>
      <pc:sldChg chg="del">
        <pc:chgData name="Simon Williams (IMH)" userId="acfce3dd-66c2-4b6d-8e85-a3a71175ae38" providerId="ADAL" clId="{EEFBB2E8-85EE-4E9D-A24C-42177D65D7F7}" dt="2023-02-14T15:39:45.710" v="0" actId="47"/>
        <pc:sldMkLst>
          <pc:docMk/>
          <pc:sldMk cId="98690793" sldId="290"/>
        </pc:sldMkLst>
      </pc:sldChg>
      <pc:sldChg chg="addSp delSp modSp add mod ord modClrScheme chgLayout">
        <pc:chgData name="Simon Williams (IMH)" userId="acfce3dd-66c2-4b6d-8e85-a3a71175ae38" providerId="ADAL" clId="{EEFBB2E8-85EE-4E9D-A24C-42177D65D7F7}" dt="2023-02-23T09:21:30.542" v="818" actId="14100"/>
        <pc:sldMkLst>
          <pc:docMk/>
          <pc:sldMk cId="241783899" sldId="290"/>
        </pc:sldMkLst>
        <pc:spChg chg="add del mod ord">
          <ac:chgData name="Simon Williams (IMH)" userId="acfce3dd-66c2-4b6d-8e85-a3a71175ae38" providerId="ADAL" clId="{EEFBB2E8-85EE-4E9D-A24C-42177D65D7F7}" dt="2023-02-23T09:19:12.676" v="650" actId="700"/>
          <ac:spMkLst>
            <pc:docMk/>
            <pc:sldMk cId="241783899" sldId="290"/>
            <ac:spMk id="2" creationId="{359CC775-EBFB-59C9-8905-7550171D5F2A}"/>
          </ac:spMkLst>
        </pc:spChg>
        <pc:spChg chg="add del mod ord">
          <ac:chgData name="Simon Williams (IMH)" userId="acfce3dd-66c2-4b6d-8e85-a3a71175ae38" providerId="ADAL" clId="{EEFBB2E8-85EE-4E9D-A24C-42177D65D7F7}" dt="2023-02-23T09:19:12.676" v="650" actId="700"/>
          <ac:spMkLst>
            <pc:docMk/>
            <pc:sldMk cId="241783899" sldId="290"/>
            <ac:spMk id="3" creationId="{85BBD785-D79F-2EC8-19CB-A0044B756722}"/>
          </ac:spMkLst>
        </pc:spChg>
        <pc:spChg chg="add mod ord">
          <ac:chgData name="Simon Williams (IMH)" userId="acfce3dd-66c2-4b6d-8e85-a3a71175ae38" providerId="ADAL" clId="{EEFBB2E8-85EE-4E9D-A24C-42177D65D7F7}" dt="2023-02-23T09:21:18.245" v="817" actId="207"/>
          <ac:spMkLst>
            <pc:docMk/>
            <pc:sldMk cId="241783899" sldId="290"/>
            <ac:spMk id="4" creationId="{BD6A06D7-6303-FC45-FA00-91A260C0854A}"/>
          </ac:spMkLst>
        </pc:spChg>
        <pc:picChg chg="mod">
          <ac:chgData name="Simon Williams (IMH)" userId="acfce3dd-66c2-4b6d-8e85-a3a71175ae38" providerId="ADAL" clId="{EEFBB2E8-85EE-4E9D-A24C-42177D65D7F7}" dt="2023-02-23T09:21:30.542" v="818" actId="14100"/>
          <ac:picMkLst>
            <pc:docMk/>
            <pc:sldMk cId="241783899" sldId="290"/>
            <ac:picMk id="1026" creationId="{00000000-0000-0000-0000-000000000000}"/>
          </ac:picMkLst>
        </pc:picChg>
      </pc:sldChg>
      <pc:sldChg chg="delSp add del mod">
        <pc:chgData name="Simon Williams (IMH)" userId="acfce3dd-66c2-4b6d-8e85-a3a71175ae38" providerId="ADAL" clId="{EEFBB2E8-85EE-4E9D-A24C-42177D65D7F7}" dt="2023-02-23T09:16:54.101" v="631" actId="2696"/>
        <pc:sldMkLst>
          <pc:docMk/>
          <pc:sldMk cId="1474307444" sldId="290"/>
        </pc:sldMkLst>
        <pc:spChg chg="del">
          <ac:chgData name="Simon Williams (IMH)" userId="acfce3dd-66c2-4b6d-8e85-a3a71175ae38" providerId="ADAL" clId="{EEFBB2E8-85EE-4E9D-A24C-42177D65D7F7}" dt="2023-02-23T09:16:22.940" v="630" actId="478"/>
          <ac:spMkLst>
            <pc:docMk/>
            <pc:sldMk cId="1474307444" sldId="290"/>
            <ac:spMk id="2" creationId="{00000000-0000-0000-0000-000000000000}"/>
          </ac:spMkLst>
        </pc:spChg>
      </pc:sldChg>
      <pc:sldChg chg="add del">
        <pc:chgData name="Simon Williams (IMH)" userId="acfce3dd-66c2-4b6d-8e85-a3a71175ae38" providerId="ADAL" clId="{EEFBB2E8-85EE-4E9D-A24C-42177D65D7F7}" dt="2023-02-23T09:50:02.659" v="928" actId="47"/>
        <pc:sldMkLst>
          <pc:docMk/>
          <pc:sldMk cId="1988451091" sldId="291"/>
        </pc:sldMkLst>
      </pc:sldChg>
      <pc:sldChg chg="add del">
        <pc:chgData name="Simon Williams (IMH)" userId="acfce3dd-66c2-4b6d-8e85-a3a71175ae38" providerId="ADAL" clId="{EEFBB2E8-85EE-4E9D-A24C-42177D65D7F7}" dt="2023-02-23T09:49:37.720" v="926" actId="2696"/>
        <pc:sldMkLst>
          <pc:docMk/>
          <pc:sldMk cId="2629579684" sldId="291"/>
        </pc:sldMkLst>
      </pc:sldChg>
      <pc:sldChg chg="del">
        <pc:chgData name="Simon Williams (IMH)" userId="acfce3dd-66c2-4b6d-8e85-a3a71175ae38" providerId="ADAL" clId="{EEFBB2E8-85EE-4E9D-A24C-42177D65D7F7}" dt="2023-02-14T15:39:45.710" v="0" actId="47"/>
        <pc:sldMkLst>
          <pc:docMk/>
          <pc:sldMk cId="3416714011" sldId="291"/>
        </pc:sldMkLst>
      </pc:sldChg>
      <pc:sldChg chg="modSp add mod">
        <pc:chgData name="Simon Williams (IMH)" userId="acfce3dd-66c2-4b6d-8e85-a3a71175ae38" providerId="ADAL" clId="{EEFBB2E8-85EE-4E9D-A24C-42177D65D7F7}" dt="2023-02-23T09:51:45.714" v="1113" actId="20577"/>
        <pc:sldMkLst>
          <pc:docMk/>
          <pc:sldMk cId="2581680556" sldId="292"/>
        </pc:sldMkLst>
        <pc:spChg chg="mod">
          <ac:chgData name="Simon Williams (IMH)" userId="acfce3dd-66c2-4b6d-8e85-a3a71175ae38" providerId="ADAL" clId="{EEFBB2E8-85EE-4E9D-A24C-42177D65D7F7}" dt="2023-02-23T09:51:45.714" v="1113" actId="20577"/>
          <ac:spMkLst>
            <pc:docMk/>
            <pc:sldMk cId="2581680556" sldId="292"/>
            <ac:spMk id="6" creationId="{00000000-0000-0000-0000-000000000000}"/>
          </ac:spMkLst>
        </pc:spChg>
      </pc:sldChg>
      <pc:sldChg chg="modSp add del mod">
        <pc:chgData name="Simon Williams (IMH)" userId="acfce3dd-66c2-4b6d-8e85-a3a71175ae38" providerId="ADAL" clId="{EEFBB2E8-85EE-4E9D-A24C-42177D65D7F7}" dt="2023-02-23T09:49:37.720" v="926" actId="2696"/>
        <pc:sldMkLst>
          <pc:docMk/>
          <pc:sldMk cId="2833207198" sldId="292"/>
        </pc:sldMkLst>
        <pc:spChg chg="mod">
          <ac:chgData name="Simon Williams (IMH)" userId="acfce3dd-66c2-4b6d-8e85-a3a71175ae38" providerId="ADAL" clId="{EEFBB2E8-85EE-4E9D-A24C-42177D65D7F7}" dt="2023-02-23T09:17:55.869" v="643" actId="27636"/>
          <ac:spMkLst>
            <pc:docMk/>
            <pc:sldMk cId="2833207198" sldId="292"/>
            <ac:spMk id="6" creationId="{00000000-0000-0000-0000-000000000000}"/>
          </ac:spMkLst>
        </pc:spChg>
      </pc:sldChg>
      <pc:sldChg chg="del">
        <pc:chgData name="Simon Williams (IMH)" userId="acfce3dd-66c2-4b6d-8e85-a3a71175ae38" providerId="ADAL" clId="{EEFBB2E8-85EE-4E9D-A24C-42177D65D7F7}" dt="2023-02-14T15:39:48.716" v="1" actId="47"/>
        <pc:sldMkLst>
          <pc:docMk/>
          <pc:sldMk cId="3382877276" sldId="292"/>
        </pc:sldMkLst>
      </pc:sldChg>
      <pc:sldChg chg="del">
        <pc:chgData name="Simon Williams (IMH)" userId="acfce3dd-66c2-4b6d-8e85-a3a71175ae38" providerId="ADAL" clId="{EEFBB2E8-85EE-4E9D-A24C-42177D65D7F7}" dt="2023-02-14T15:39:48.716" v="1" actId="47"/>
        <pc:sldMkLst>
          <pc:docMk/>
          <pc:sldMk cId="558150118" sldId="293"/>
        </pc:sldMkLst>
      </pc:sldChg>
      <pc:sldChg chg="del">
        <pc:chgData name="Simon Williams (IMH)" userId="acfce3dd-66c2-4b6d-8e85-a3a71175ae38" providerId="ADAL" clId="{EEFBB2E8-85EE-4E9D-A24C-42177D65D7F7}" dt="2023-02-14T15:39:51.545" v="2" actId="47"/>
        <pc:sldMkLst>
          <pc:docMk/>
          <pc:sldMk cId="83269805" sldId="294"/>
        </pc:sldMkLst>
      </pc:sldChg>
      <pc:sldChg chg="del">
        <pc:chgData name="Simon Williams (IMH)" userId="acfce3dd-66c2-4b6d-8e85-a3a71175ae38" providerId="ADAL" clId="{EEFBB2E8-85EE-4E9D-A24C-42177D65D7F7}" dt="2023-02-14T15:39:54.709" v="3" actId="47"/>
        <pc:sldMkLst>
          <pc:docMk/>
          <pc:sldMk cId="0" sldId="297"/>
        </pc:sldMkLst>
      </pc:sldChg>
      <pc:sldChg chg="del">
        <pc:chgData name="Simon Williams (IMH)" userId="acfce3dd-66c2-4b6d-8e85-a3a71175ae38" providerId="ADAL" clId="{EEFBB2E8-85EE-4E9D-A24C-42177D65D7F7}" dt="2023-02-14T15:39:51.545" v="2" actId="47"/>
        <pc:sldMkLst>
          <pc:docMk/>
          <pc:sldMk cId="4071073095" sldId="298"/>
        </pc:sldMkLst>
      </pc:sldChg>
      <pc:sldChg chg="del">
        <pc:chgData name="Simon Williams (IMH)" userId="acfce3dd-66c2-4b6d-8e85-a3a71175ae38" providerId="ADAL" clId="{EEFBB2E8-85EE-4E9D-A24C-42177D65D7F7}" dt="2023-02-14T15:39:51.545" v="2" actId="47"/>
        <pc:sldMkLst>
          <pc:docMk/>
          <pc:sldMk cId="3751735174" sldId="299"/>
        </pc:sldMkLst>
      </pc:sldChg>
      <pc:sldChg chg="del">
        <pc:chgData name="Simon Williams (IMH)" userId="acfce3dd-66c2-4b6d-8e85-a3a71175ae38" providerId="ADAL" clId="{EEFBB2E8-85EE-4E9D-A24C-42177D65D7F7}" dt="2023-02-14T15:39:51.545" v="2" actId="47"/>
        <pc:sldMkLst>
          <pc:docMk/>
          <pc:sldMk cId="1234804646" sldId="300"/>
        </pc:sldMkLst>
      </pc:sldChg>
      <pc:sldChg chg="del">
        <pc:chgData name="Simon Williams (IMH)" userId="acfce3dd-66c2-4b6d-8e85-a3a71175ae38" providerId="ADAL" clId="{EEFBB2E8-85EE-4E9D-A24C-42177D65D7F7}" dt="2023-02-14T15:39:54.709" v="3" actId="47"/>
        <pc:sldMkLst>
          <pc:docMk/>
          <pc:sldMk cId="3247742513" sldId="301"/>
        </pc:sldMkLst>
      </pc:sldChg>
      <pc:sldChg chg="del">
        <pc:chgData name="Simon Williams (IMH)" userId="acfce3dd-66c2-4b6d-8e85-a3a71175ae38" providerId="ADAL" clId="{EEFBB2E8-85EE-4E9D-A24C-42177D65D7F7}" dt="2023-02-14T15:39:54.709" v="3" actId="47"/>
        <pc:sldMkLst>
          <pc:docMk/>
          <pc:sldMk cId="3157033759" sldId="302"/>
        </pc:sldMkLst>
      </pc:sldChg>
      <pc:sldChg chg="del">
        <pc:chgData name="Simon Williams (IMH)" userId="acfce3dd-66c2-4b6d-8e85-a3a71175ae38" providerId="ADAL" clId="{EEFBB2E8-85EE-4E9D-A24C-42177D65D7F7}" dt="2023-02-14T15:39:57.611" v="4" actId="47"/>
        <pc:sldMkLst>
          <pc:docMk/>
          <pc:sldMk cId="2493305947" sldId="303"/>
        </pc:sldMkLst>
      </pc:sldChg>
      <pc:sldChg chg="del">
        <pc:chgData name="Simon Williams (IMH)" userId="acfce3dd-66c2-4b6d-8e85-a3a71175ae38" providerId="ADAL" clId="{EEFBB2E8-85EE-4E9D-A24C-42177D65D7F7}" dt="2023-02-14T15:39:57.611" v="4" actId="47"/>
        <pc:sldMkLst>
          <pc:docMk/>
          <pc:sldMk cId="3114608360" sldId="304"/>
        </pc:sldMkLst>
      </pc:sldChg>
      <pc:sldChg chg="del">
        <pc:chgData name="Simon Williams (IMH)" userId="acfce3dd-66c2-4b6d-8e85-a3a71175ae38" providerId="ADAL" clId="{EEFBB2E8-85EE-4E9D-A24C-42177D65D7F7}" dt="2023-02-14T15:39:57.611" v="4" actId="47"/>
        <pc:sldMkLst>
          <pc:docMk/>
          <pc:sldMk cId="1295628555" sldId="305"/>
        </pc:sldMkLst>
      </pc:sldChg>
      <pc:sldChg chg="ord">
        <pc:chgData name="Simon Williams (IMH)" userId="acfce3dd-66c2-4b6d-8e85-a3a71175ae38" providerId="ADAL" clId="{EEFBB2E8-85EE-4E9D-A24C-42177D65D7F7}" dt="2023-02-23T09:06:42.722" v="628"/>
        <pc:sldMkLst>
          <pc:docMk/>
          <pc:sldMk cId="3265345904" sldId="310"/>
        </pc:sldMkLst>
      </pc:sldChg>
      <pc:sldChg chg="ord">
        <pc:chgData name="Simon Williams (IMH)" userId="acfce3dd-66c2-4b6d-8e85-a3a71175ae38" providerId="ADAL" clId="{EEFBB2E8-85EE-4E9D-A24C-42177D65D7F7}" dt="2023-02-23T09:29:35.741" v="850"/>
        <pc:sldMkLst>
          <pc:docMk/>
          <pc:sldMk cId="3848732355" sldId="311"/>
        </pc:sldMkLst>
      </pc:sldChg>
      <pc:sldChg chg="del">
        <pc:chgData name="Simon Williams (IMH)" userId="acfce3dd-66c2-4b6d-8e85-a3a71175ae38" providerId="ADAL" clId="{EEFBB2E8-85EE-4E9D-A24C-42177D65D7F7}" dt="2023-02-14T15:39:45.710" v="0" actId="47"/>
        <pc:sldMkLst>
          <pc:docMk/>
          <pc:sldMk cId="235709860" sldId="312"/>
        </pc:sldMkLst>
      </pc:sldChg>
      <pc:sldChg chg="del">
        <pc:chgData name="Simon Williams (IMH)" userId="acfce3dd-66c2-4b6d-8e85-a3a71175ae38" providerId="ADAL" clId="{EEFBB2E8-85EE-4E9D-A24C-42177D65D7F7}" dt="2023-02-14T15:39:48.716" v="1" actId="47"/>
        <pc:sldMkLst>
          <pc:docMk/>
          <pc:sldMk cId="1811249773" sldId="313"/>
        </pc:sldMkLst>
      </pc:sldChg>
      <pc:sldChg chg="del">
        <pc:chgData name="Simon Williams (IMH)" userId="acfce3dd-66c2-4b6d-8e85-a3a71175ae38" providerId="ADAL" clId="{EEFBB2E8-85EE-4E9D-A24C-42177D65D7F7}" dt="2023-02-14T15:39:48.716" v="1" actId="47"/>
        <pc:sldMkLst>
          <pc:docMk/>
          <pc:sldMk cId="3511153561" sldId="314"/>
        </pc:sldMkLst>
      </pc:sldChg>
      <pc:sldChg chg="del">
        <pc:chgData name="Simon Williams (IMH)" userId="acfce3dd-66c2-4b6d-8e85-a3a71175ae38" providerId="ADAL" clId="{EEFBB2E8-85EE-4E9D-A24C-42177D65D7F7}" dt="2023-02-14T15:39:45.710" v="0" actId="47"/>
        <pc:sldMkLst>
          <pc:docMk/>
          <pc:sldMk cId="4243225109" sldId="316"/>
        </pc:sldMkLst>
      </pc:sldChg>
      <pc:sldChg chg="del">
        <pc:chgData name="Simon Williams (IMH)" userId="acfce3dd-66c2-4b6d-8e85-a3a71175ae38" providerId="ADAL" clId="{EEFBB2E8-85EE-4E9D-A24C-42177D65D7F7}" dt="2023-02-14T15:39:54.709" v="3" actId="47"/>
        <pc:sldMkLst>
          <pc:docMk/>
          <pc:sldMk cId="1567381061" sldId="317"/>
        </pc:sldMkLst>
      </pc:sldChg>
      <pc:sldChg chg="modSp mod">
        <pc:chgData name="Simon Williams (IMH)" userId="acfce3dd-66c2-4b6d-8e85-a3a71175ae38" providerId="ADAL" clId="{EEFBB2E8-85EE-4E9D-A24C-42177D65D7F7}" dt="2023-02-14T15:41:41.942" v="618" actId="6549"/>
        <pc:sldMkLst>
          <pc:docMk/>
          <pc:sldMk cId="135394751" sldId="318"/>
        </pc:sldMkLst>
        <pc:spChg chg="mod">
          <ac:chgData name="Simon Williams (IMH)" userId="acfce3dd-66c2-4b6d-8e85-a3a71175ae38" providerId="ADAL" clId="{EEFBB2E8-85EE-4E9D-A24C-42177D65D7F7}" dt="2023-02-14T15:41:41.942" v="618" actId="6549"/>
          <ac:spMkLst>
            <pc:docMk/>
            <pc:sldMk cId="135394751" sldId="318"/>
            <ac:spMk id="3" creationId="{6D51DDDA-F8A0-461C-A38C-C37FCE3737BC}"/>
          </ac:spMkLst>
        </pc:spChg>
      </pc:sldChg>
      <pc:sldChg chg="del">
        <pc:chgData name="Simon Williams (IMH)" userId="acfce3dd-66c2-4b6d-8e85-a3a71175ae38" providerId="ADAL" clId="{EEFBB2E8-85EE-4E9D-A24C-42177D65D7F7}" dt="2023-02-14T15:40:00.868" v="5" actId="47"/>
        <pc:sldMkLst>
          <pc:docMk/>
          <pc:sldMk cId="0" sldId="326"/>
        </pc:sldMkLst>
      </pc:sldChg>
      <pc:sldChg chg="del">
        <pc:chgData name="Simon Williams (IMH)" userId="acfce3dd-66c2-4b6d-8e85-a3a71175ae38" providerId="ADAL" clId="{EEFBB2E8-85EE-4E9D-A24C-42177D65D7F7}" dt="2023-02-14T15:39:57.611" v="4" actId="47"/>
        <pc:sldMkLst>
          <pc:docMk/>
          <pc:sldMk cId="0" sldId="328"/>
        </pc:sldMkLst>
      </pc:sldChg>
      <pc:sldChg chg="del">
        <pc:chgData name="Simon Williams (IMH)" userId="acfce3dd-66c2-4b6d-8e85-a3a71175ae38" providerId="ADAL" clId="{EEFBB2E8-85EE-4E9D-A24C-42177D65D7F7}" dt="2023-02-14T15:40:00.868" v="5" actId="47"/>
        <pc:sldMkLst>
          <pc:docMk/>
          <pc:sldMk cId="0" sldId="331"/>
        </pc:sldMkLst>
      </pc:sldChg>
      <pc:sldChg chg="del">
        <pc:chgData name="Simon Williams (IMH)" userId="acfce3dd-66c2-4b6d-8e85-a3a71175ae38" providerId="ADAL" clId="{EEFBB2E8-85EE-4E9D-A24C-42177D65D7F7}" dt="2023-02-14T15:40:00.868" v="5" actId="47"/>
        <pc:sldMkLst>
          <pc:docMk/>
          <pc:sldMk cId="0" sldId="332"/>
        </pc:sldMkLst>
      </pc:sldChg>
      <pc:sldChg chg="del">
        <pc:chgData name="Simon Williams (IMH)" userId="acfce3dd-66c2-4b6d-8e85-a3a71175ae38" providerId="ADAL" clId="{EEFBB2E8-85EE-4E9D-A24C-42177D65D7F7}" dt="2023-02-14T15:40:00.868" v="5" actId="47"/>
        <pc:sldMkLst>
          <pc:docMk/>
          <pc:sldMk cId="0" sldId="333"/>
        </pc:sldMkLst>
      </pc:sldChg>
      <pc:sldChg chg="del">
        <pc:chgData name="Simon Williams (IMH)" userId="acfce3dd-66c2-4b6d-8e85-a3a71175ae38" providerId="ADAL" clId="{EEFBB2E8-85EE-4E9D-A24C-42177D65D7F7}" dt="2023-02-14T15:40:03.731" v="6" actId="47"/>
        <pc:sldMkLst>
          <pc:docMk/>
          <pc:sldMk cId="0" sldId="334"/>
        </pc:sldMkLst>
      </pc:sldChg>
      <pc:sldChg chg="addSp modSp mod">
        <pc:chgData name="Simon Williams (IMH)" userId="acfce3dd-66c2-4b6d-8e85-a3a71175ae38" providerId="ADAL" clId="{EEFBB2E8-85EE-4E9D-A24C-42177D65D7F7}" dt="2023-02-23T09:24:05.190" v="822" actId="14100"/>
        <pc:sldMkLst>
          <pc:docMk/>
          <pc:sldMk cId="473198168" sldId="335"/>
        </pc:sldMkLst>
        <pc:spChg chg="mod">
          <ac:chgData name="Simon Williams (IMH)" userId="acfce3dd-66c2-4b6d-8e85-a3a71175ae38" providerId="ADAL" clId="{EEFBB2E8-85EE-4E9D-A24C-42177D65D7F7}" dt="2023-02-23T09:22:04.684" v="819" actId="6549"/>
          <ac:spMkLst>
            <pc:docMk/>
            <pc:sldMk cId="473198168" sldId="335"/>
            <ac:spMk id="11" creationId="{79551D81-B0A8-4134-A5B8-20C42383F966}"/>
          </ac:spMkLst>
        </pc:spChg>
        <pc:picChg chg="add mod">
          <ac:chgData name="Simon Williams (IMH)" userId="acfce3dd-66c2-4b6d-8e85-a3a71175ae38" providerId="ADAL" clId="{EEFBB2E8-85EE-4E9D-A24C-42177D65D7F7}" dt="2023-02-23T09:24:05.190" v="822" actId="14100"/>
          <ac:picMkLst>
            <pc:docMk/>
            <pc:sldMk cId="473198168" sldId="335"/>
            <ac:picMk id="3" creationId="{5A7BD812-E66D-2EE8-3BEB-D471A68A6638}"/>
          </ac:picMkLst>
        </pc:picChg>
      </pc:sldChg>
      <pc:sldChg chg="modSp mod">
        <pc:chgData name="Simon Williams (IMH)" userId="acfce3dd-66c2-4b6d-8e85-a3a71175ae38" providerId="ADAL" clId="{EEFBB2E8-85EE-4E9D-A24C-42177D65D7F7}" dt="2023-02-23T09:27:03.798" v="842" actId="14100"/>
        <pc:sldMkLst>
          <pc:docMk/>
          <pc:sldMk cId="15673789" sldId="337"/>
        </pc:sldMkLst>
        <pc:picChg chg="mod">
          <ac:chgData name="Simon Williams (IMH)" userId="acfce3dd-66c2-4b6d-8e85-a3a71175ae38" providerId="ADAL" clId="{EEFBB2E8-85EE-4E9D-A24C-42177D65D7F7}" dt="2023-02-23T09:27:03.798" v="842" actId="14100"/>
          <ac:picMkLst>
            <pc:docMk/>
            <pc:sldMk cId="15673789" sldId="337"/>
            <ac:picMk id="5" creationId="{C50FAECE-0312-4AF6-858E-9447FB128B38}"/>
          </ac:picMkLst>
        </pc:picChg>
        <pc:picChg chg="mod">
          <ac:chgData name="Simon Williams (IMH)" userId="acfce3dd-66c2-4b6d-8e85-a3a71175ae38" providerId="ADAL" clId="{EEFBB2E8-85EE-4E9D-A24C-42177D65D7F7}" dt="2023-02-23T09:26:58.997" v="841" actId="14100"/>
          <ac:picMkLst>
            <pc:docMk/>
            <pc:sldMk cId="15673789" sldId="337"/>
            <ac:picMk id="6" creationId="{AA8FD58B-D69F-47E9-832A-3DBF5D3F9878}"/>
          </ac:picMkLst>
        </pc:picChg>
      </pc:sldChg>
      <pc:sldChg chg="modSp mod">
        <pc:chgData name="Simon Williams (IMH)" userId="acfce3dd-66c2-4b6d-8e85-a3a71175ae38" providerId="ADAL" clId="{EEFBB2E8-85EE-4E9D-A24C-42177D65D7F7}" dt="2023-02-23T09:26:37.842" v="835" actId="14100"/>
        <pc:sldMkLst>
          <pc:docMk/>
          <pc:sldMk cId="986474335" sldId="338"/>
        </pc:sldMkLst>
        <pc:picChg chg="mod">
          <ac:chgData name="Simon Williams (IMH)" userId="acfce3dd-66c2-4b6d-8e85-a3a71175ae38" providerId="ADAL" clId="{EEFBB2E8-85EE-4E9D-A24C-42177D65D7F7}" dt="2023-02-23T09:26:37.842" v="835" actId="14100"/>
          <ac:picMkLst>
            <pc:docMk/>
            <pc:sldMk cId="986474335" sldId="338"/>
            <ac:picMk id="3" creationId="{3F72FAD4-088C-42FF-ABDE-65B245904A87}"/>
          </ac:picMkLst>
        </pc:picChg>
        <pc:picChg chg="mod">
          <ac:chgData name="Simon Williams (IMH)" userId="acfce3dd-66c2-4b6d-8e85-a3a71175ae38" providerId="ADAL" clId="{EEFBB2E8-85EE-4E9D-A24C-42177D65D7F7}" dt="2023-02-23T09:26:33.154" v="834" actId="1076"/>
          <ac:picMkLst>
            <pc:docMk/>
            <pc:sldMk cId="986474335" sldId="338"/>
            <ac:picMk id="4" creationId="{2C5C59AB-0917-4601-BBF2-27FE01A2D165}"/>
          </ac:picMkLst>
        </pc:picChg>
      </pc:sldChg>
      <pc:sldChg chg="ord">
        <pc:chgData name="Simon Williams (IMH)" userId="acfce3dd-66c2-4b6d-8e85-a3a71175ae38" providerId="ADAL" clId="{EEFBB2E8-85EE-4E9D-A24C-42177D65D7F7}" dt="2023-02-23T09:29:17.041" v="844"/>
        <pc:sldMkLst>
          <pc:docMk/>
          <pc:sldMk cId="290487635" sldId="340"/>
        </pc:sldMkLst>
      </pc:sldChg>
      <pc:sldChg chg="ord">
        <pc:chgData name="Simon Williams (IMH)" userId="acfce3dd-66c2-4b6d-8e85-a3a71175ae38" providerId="ADAL" clId="{EEFBB2E8-85EE-4E9D-A24C-42177D65D7F7}" dt="2023-02-23T09:29:19.706" v="846"/>
        <pc:sldMkLst>
          <pc:docMk/>
          <pc:sldMk cId="1306455621" sldId="341"/>
        </pc:sldMkLst>
      </pc:sldChg>
      <pc:sldChg chg="addSp modSp mod">
        <pc:chgData name="Simon Williams (IMH)" userId="acfce3dd-66c2-4b6d-8e85-a3a71175ae38" providerId="ADAL" clId="{EEFBB2E8-85EE-4E9D-A24C-42177D65D7F7}" dt="2023-02-23T09:33:38.536" v="862" actId="14100"/>
        <pc:sldMkLst>
          <pc:docMk/>
          <pc:sldMk cId="352724343" sldId="352"/>
        </pc:sldMkLst>
        <pc:picChg chg="add mod">
          <ac:chgData name="Simon Williams (IMH)" userId="acfce3dd-66c2-4b6d-8e85-a3a71175ae38" providerId="ADAL" clId="{EEFBB2E8-85EE-4E9D-A24C-42177D65D7F7}" dt="2023-02-23T09:33:29.981" v="860" actId="14100"/>
          <ac:picMkLst>
            <pc:docMk/>
            <pc:sldMk cId="352724343" sldId="352"/>
            <ac:picMk id="3" creationId="{D2849115-9D04-1FCD-AE08-ADD7E942C997}"/>
          </ac:picMkLst>
        </pc:picChg>
        <pc:picChg chg="mod">
          <ac:chgData name="Simon Williams (IMH)" userId="acfce3dd-66c2-4b6d-8e85-a3a71175ae38" providerId="ADAL" clId="{EEFBB2E8-85EE-4E9D-A24C-42177D65D7F7}" dt="2023-02-23T09:33:38.536" v="862" actId="14100"/>
          <ac:picMkLst>
            <pc:docMk/>
            <pc:sldMk cId="352724343" sldId="352"/>
            <ac:picMk id="5" creationId="{E3DB3AEF-CE53-4243-9FCF-7387899E4EC4}"/>
          </ac:picMkLst>
        </pc:picChg>
        <pc:picChg chg="mod">
          <ac:chgData name="Simon Williams (IMH)" userId="acfce3dd-66c2-4b6d-8e85-a3a71175ae38" providerId="ADAL" clId="{EEFBB2E8-85EE-4E9D-A24C-42177D65D7F7}" dt="2023-02-23T09:33:16.895" v="857" actId="1076"/>
          <ac:picMkLst>
            <pc:docMk/>
            <pc:sldMk cId="352724343" sldId="352"/>
            <ac:picMk id="7" creationId="{F4A34723-1383-44EE-AAAD-06C904AA7E1E}"/>
          </ac:picMkLst>
        </pc:picChg>
      </pc:sldChg>
      <pc:sldChg chg="modSp">
        <pc:chgData name="Simon Williams (IMH)" userId="acfce3dd-66c2-4b6d-8e85-a3a71175ae38" providerId="ADAL" clId="{EEFBB2E8-85EE-4E9D-A24C-42177D65D7F7}" dt="2023-02-14T15:40:28.851" v="46" actId="20577"/>
        <pc:sldMkLst>
          <pc:docMk/>
          <pc:sldMk cId="0" sldId="353"/>
        </pc:sldMkLst>
        <pc:graphicFrameChg chg="mod">
          <ac:chgData name="Simon Williams (IMH)" userId="acfce3dd-66c2-4b6d-8e85-a3a71175ae38" providerId="ADAL" clId="{EEFBB2E8-85EE-4E9D-A24C-42177D65D7F7}" dt="2023-02-14T15:40:28.851" v="46" actId="20577"/>
          <ac:graphicFrameMkLst>
            <pc:docMk/>
            <pc:sldMk cId="0" sldId="353"/>
            <ac:graphicFrameMk id="47109" creationId="{3852389C-C3DE-45AC-939A-36D9D99374D5}"/>
          </ac:graphicFrameMkLst>
        </pc:graphicFrameChg>
      </pc:sldChg>
      <pc:sldChg chg="add">
        <pc:chgData name="Simon Williams (IMH)" userId="acfce3dd-66c2-4b6d-8e85-a3a71175ae38" providerId="ADAL" clId="{EEFBB2E8-85EE-4E9D-A24C-42177D65D7F7}" dt="2023-02-14T17:39:45.510" v="619"/>
        <pc:sldMkLst>
          <pc:docMk/>
          <pc:sldMk cId="931133380" sldId="354"/>
        </pc:sldMkLst>
      </pc:sldChg>
      <pc:sldChg chg="add">
        <pc:chgData name="Simon Williams (IMH)" userId="acfce3dd-66c2-4b6d-8e85-a3a71175ae38" providerId="ADAL" clId="{EEFBB2E8-85EE-4E9D-A24C-42177D65D7F7}" dt="2023-02-14T17:39:45.510" v="619"/>
        <pc:sldMkLst>
          <pc:docMk/>
          <pc:sldMk cId="1734987399" sldId="355"/>
        </pc:sldMkLst>
      </pc:sldChg>
      <pc:sldChg chg="add">
        <pc:chgData name="Simon Williams (IMH)" userId="acfce3dd-66c2-4b6d-8e85-a3a71175ae38" providerId="ADAL" clId="{EEFBB2E8-85EE-4E9D-A24C-42177D65D7F7}" dt="2023-02-14T17:39:45.510" v="619"/>
        <pc:sldMkLst>
          <pc:docMk/>
          <pc:sldMk cId="844983699" sldId="356"/>
        </pc:sldMkLst>
      </pc:sldChg>
      <pc:sldChg chg="add">
        <pc:chgData name="Simon Williams (IMH)" userId="acfce3dd-66c2-4b6d-8e85-a3a71175ae38" providerId="ADAL" clId="{EEFBB2E8-85EE-4E9D-A24C-42177D65D7F7}" dt="2023-02-14T17:39:45.510" v="619"/>
        <pc:sldMkLst>
          <pc:docMk/>
          <pc:sldMk cId="1817308817" sldId="357"/>
        </pc:sldMkLst>
      </pc:sldChg>
      <pc:sldChg chg="add">
        <pc:chgData name="Simon Williams (IMH)" userId="acfce3dd-66c2-4b6d-8e85-a3a71175ae38" providerId="ADAL" clId="{EEFBB2E8-85EE-4E9D-A24C-42177D65D7F7}" dt="2023-02-14T17:40:06.577" v="620"/>
        <pc:sldMkLst>
          <pc:docMk/>
          <pc:sldMk cId="1620026211" sldId="358"/>
        </pc:sldMkLst>
      </pc:sldChg>
      <pc:sldChg chg="add">
        <pc:chgData name="Simon Williams (IMH)" userId="acfce3dd-66c2-4b6d-8e85-a3a71175ae38" providerId="ADAL" clId="{EEFBB2E8-85EE-4E9D-A24C-42177D65D7F7}" dt="2023-02-14T17:44:45.127" v="622"/>
        <pc:sldMkLst>
          <pc:docMk/>
          <pc:sldMk cId="3484392595" sldId="359"/>
        </pc:sldMkLst>
      </pc:sldChg>
      <pc:sldChg chg="add">
        <pc:chgData name="Simon Williams (IMH)" userId="acfce3dd-66c2-4b6d-8e85-a3a71175ae38" providerId="ADAL" clId="{EEFBB2E8-85EE-4E9D-A24C-42177D65D7F7}" dt="2023-02-14T17:44:45.127" v="622"/>
        <pc:sldMkLst>
          <pc:docMk/>
          <pc:sldMk cId="0" sldId="360"/>
        </pc:sldMkLst>
      </pc:sldChg>
      <pc:sldChg chg="addSp modSp new mod">
        <pc:chgData name="Simon Williams (IMH)" userId="acfce3dd-66c2-4b6d-8e85-a3a71175ae38" providerId="ADAL" clId="{EEFBB2E8-85EE-4E9D-A24C-42177D65D7F7}" dt="2023-02-23T09:42:13.751" v="887" actId="1076"/>
        <pc:sldMkLst>
          <pc:docMk/>
          <pc:sldMk cId="292942532" sldId="361"/>
        </pc:sldMkLst>
        <pc:picChg chg="add mod">
          <ac:chgData name="Simon Williams (IMH)" userId="acfce3dd-66c2-4b6d-8e85-a3a71175ae38" providerId="ADAL" clId="{EEFBB2E8-85EE-4E9D-A24C-42177D65D7F7}" dt="2023-02-23T09:42:13.751" v="887" actId="1076"/>
          <ac:picMkLst>
            <pc:docMk/>
            <pc:sldMk cId="292942532" sldId="361"/>
            <ac:picMk id="3" creationId="{FFC03452-618D-0B88-C8AF-F409F9746990}"/>
          </ac:picMkLst>
        </pc:picChg>
        <pc:picChg chg="add mod">
          <ac:chgData name="Simon Williams (IMH)" userId="acfce3dd-66c2-4b6d-8e85-a3a71175ae38" providerId="ADAL" clId="{EEFBB2E8-85EE-4E9D-A24C-42177D65D7F7}" dt="2023-02-23T09:37:42.677" v="869" actId="1076"/>
          <ac:picMkLst>
            <pc:docMk/>
            <pc:sldMk cId="292942532" sldId="361"/>
            <ac:picMk id="5" creationId="{5C54CB19-52B9-287A-7E9B-C097F48BEE43}"/>
          </ac:picMkLst>
        </pc:picChg>
        <pc:picChg chg="add mod">
          <ac:chgData name="Simon Williams (IMH)" userId="acfce3dd-66c2-4b6d-8e85-a3a71175ae38" providerId="ADAL" clId="{EEFBB2E8-85EE-4E9D-A24C-42177D65D7F7}" dt="2023-02-23T09:38:11.235" v="872" actId="14100"/>
          <ac:picMkLst>
            <pc:docMk/>
            <pc:sldMk cId="292942532" sldId="361"/>
            <ac:picMk id="7" creationId="{EDB6C8C7-913C-F2F2-2891-94371A99A0E2}"/>
          </ac:picMkLst>
        </pc:picChg>
        <pc:picChg chg="add mod">
          <ac:chgData name="Simon Williams (IMH)" userId="acfce3dd-66c2-4b6d-8e85-a3a71175ae38" providerId="ADAL" clId="{EEFBB2E8-85EE-4E9D-A24C-42177D65D7F7}" dt="2023-02-23T09:40:02.533" v="883" actId="14100"/>
          <ac:picMkLst>
            <pc:docMk/>
            <pc:sldMk cId="292942532" sldId="361"/>
            <ac:picMk id="9" creationId="{CFBB399E-C5D3-15EB-CB0B-4AD3068B9FEE}"/>
          </ac:picMkLst>
        </pc:picChg>
        <pc:picChg chg="add mod">
          <ac:chgData name="Simon Williams (IMH)" userId="acfce3dd-66c2-4b6d-8e85-a3a71175ae38" providerId="ADAL" clId="{EEFBB2E8-85EE-4E9D-A24C-42177D65D7F7}" dt="2023-02-23T09:40:09.177" v="885" actId="14100"/>
          <ac:picMkLst>
            <pc:docMk/>
            <pc:sldMk cId="292942532" sldId="361"/>
            <ac:picMk id="11" creationId="{94AF165B-BAFB-3408-9BFC-635B97773921}"/>
          </ac:picMkLst>
        </pc:picChg>
      </pc:sldChg>
      <pc:sldChg chg="addSp modSp new mod">
        <pc:chgData name="Simon Williams (IMH)" userId="acfce3dd-66c2-4b6d-8e85-a3a71175ae38" providerId="ADAL" clId="{EEFBB2E8-85EE-4E9D-A24C-42177D65D7F7}" dt="2023-02-23T09:45:56.438" v="913" actId="14100"/>
        <pc:sldMkLst>
          <pc:docMk/>
          <pc:sldMk cId="2669900172" sldId="362"/>
        </pc:sldMkLst>
        <pc:picChg chg="add mod">
          <ac:chgData name="Simon Williams (IMH)" userId="acfce3dd-66c2-4b6d-8e85-a3a71175ae38" providerId="ADAL" clId="{EEFBB2E8-85EE-4E9D-A24C-42177D65D7F7}" dt="2023-02-23T09:42:32.438" v="892" actId="1076"/>
          <ac:picMkLst>
            <pc:docMk/>
            <pc:sldMk cId="2669900172" sldId="362"/>
            <ac:picMk id="2" creationId="{40625781-5F10-1DE1-9D39-AE5A8A5A1B84}"/>
          </ac:picMkLst>
        </pc:picChg>
        <pc:picChg chg="add mod">
          <ac:chgData name="Simon Williams (IMH)" userId="acfce3dd-66c2-4b6d-8e85-a3a71175ae38" providerId="ADAL" clId="{EEFBB2E8-85EE-4E9D-A24C-42177D65D7F7}" dt="2023-02-23T09:44:59.055" v="905" actId="1076"/>
          <ac:picMkLst>
            <pc:docMk/>
            <pc:sldMk cId="2669900172" sldId="362"/>
            <ac:picMk id="4" creationId="{755178C8-3553-D7AE-E484-01BFC4461872}"/>
          </ac:picMkLst>
        </pc:picChg>
        <pc:picChg chg="add mod">
          <ac:chgData name="Simon Williams (IMH)" userId="acfce3dd-66c2-4b6d-8e85-a3a71175ae38" providerId="ADAL" clId="{EEFBB2E8-85EE-4E9D-A24C-42177D65D7F7}" dt="2023-02-23T09:45:05.522" v="907" actId="14100"/>
          <ac:picMkLst>
            <pc:docMk/>
            <pc:sldMk cId="2669900172" sldId="362"/>
            <ac:picMk id="6" creationId="{8EA02AEC-7833-67AE-507C-43AC57C4A92B}"/>
          </ac:picMkLst>
        </pc:picChg>
        <pc:picChg chg="add mod">
          <ac:chgData name="Simon Williams (IMH)" userId="acfce3dd-66c2-4b6d-8e85-a3a71175ae38" providerId="ADAL" clId="{EEFBB2E8-85EE-4E9D-A24C-42177D65D7F7}" dt="2023-02-23T09:45:56.438" v="913" actId="14100"/>
          <ac:picMkLst>
            <pc:docMk/>
            <pc:sldMk cId="2669900172" sldId="362"/>
            <ac:picMk id="8" creationId="{78926EBB-05B1-7D13-CDFE-F745DF680890}"/>
          </ac:picMkLst>
        </pc:picChg>
      </pc:sldChg>
    </pc:docChg>
  </pc:docChgLst>
  <pc:docChgLst>
    <pc:chgData name="Simon Williams (IMH)" userId="acfce3dd-66c2-4b6d-8e85-a3a71175ae38" providerId="ADAL" clId="{61E34F8F-6431-457D-866E-F648CC83012A}"/>
    <pc:docChg chg="custSel delSld modSld sldOrd delMainMaster">
      <pc:chgData name="Simon Williams (IMH)" userId="acfce3dd-66c2-4b6d-8e85-a3a71175ae38" providerId="ADAL" clId="{61E34F8F-6431-457D-866E-F648CC83012A}" dt="2023-03-30T08:42:17.421" v="151" actId="47"/>
      <pc:docMkLst>
        <pc:docMk/>
      </pc:docMkLst>
      <pc:sldChg chg="del">
        <pc:chgData name="Simon Williams (IMH)" userId="acfce3dd-66c2-4b6d-8e85-a3a71175ae38" providerId="ADAL" clId="{61E34F8F-6431-457D-866E-F648CC83012A}" dt="2023-03-30T08:42:13.169" v="150" actId="47"/>
        <pc:sldMkLst>
          <pc:docMk/>
          <pc:sldMk cId="0" sldId="258"/>
        </pc:sldMkLst>
      </pc:sldChg>
      <pc:sldChg chg="del">
        <pc:chgData name="Simon Williams (IMH)" userId="acfce3dd-66c2-4b6d-8e85-a3a71175ae38" providerId="ADAL" clId="{61E34F8F-6431-457D-866E-F648CC83012A}" dt="2023-03-30T08:42:13.169" v="150" actId="47"/>
        <pc:sldMkLst>
          <pc:docMk/>
          <pc:sldMk cId="0" sldId="260"/>
        </pc:sldMkLst>
      </pc:sldChg>
      <pc:sldChg chg="del">
        <pc:chgData name="Simon Williams (IMH)" userId="acfce3dd-66c2-4b6d-8e85-a3a71175ae38" providerId="ADAL" clId="{61E34F8F-6431-457D-866E-F648CC83012A}" dt="2023-03-30T08:41:43.314" v="149" actId="47"/>
        <pc:sldMkLst>
          <pc:docMk/>
          <pc:sldMk cId="2096457861" sldId="275"/>
        </pc:sldMkLst>
      </pc:sldChg>
      <pc:sldChg chg="del">
        <pc:chgData name="Simon Williams (IMH)" userId="acfce3dd-66c2-4b6d-8e85-a3a71175ae38" providerId="ADAL" clId="{61E34F8F-6431-457D-866E-F648CC83012A}" dt="2023-03-30T08:38:07.555" v="30" actId="47"/>
        <pc:sldMkLst>
          <pc:docMk/>
          <pc:sldMk cId="1831961022" sldId="284"/>
        </pc:sldMkLst>
      </pc:sldChg>
      <pc:sldChg chg="del">
        <pc:chgData name="Simon Williams (IMH)" userId="acfce3dd-66c2-4b6d-8e85-a3a71175ae38" providerId="ADAL" clId="{61E34F8F-6431-457D-866E-F648CC83012A}" dt="2023-03-30T08:41:43.314" v="149" actId="47"/>
        <pc:sldMkLst>
          <pc:docMk/>
          <pc:sldMk cId="3399057063" sldId="285"/>
        </pc:sldMkLst>
      </pc:sldChg>
      <pc:sldChg chg="del">
        <pc:chgData name="Simon Williams (IMH)" userId="acfce3dd-66c2-4b6d-8e85-a3a71175ae38" providerId="ADAL" clId="{61E34F8F-6431-457D-866E-F648CC83012A}" dt="2023-03-30T08:42:13.169" v="150" actId="47"/>
        <pc:sldMkLst>
          <pc:docMk/>
          <pc:sldMk cId="2704742410" sldId="288"/>
        </pc:sldMkLst>
      </pc:sldChg>
      <pc:sldChg chg="modSp mod">
        <pc:chgData name="Simon Williams (IMH)" userId="acfce3dd-66c2-4b6d-8e85-a3a71175ae38" providerId="ADAL" clId="{61E34F8F-6431-457D-866E-F648CC83012A}" dt="2023-03-30T08:41:17.461" v="148" actId="20577"/>
        <pc:sldMkLst>
          <pc:docMk/>
          <pc:sldMk cId="2581680556" sldId="292"/>
        </pc:sldMkLst>
        <pc:spChg chg="mod">
          <ac:chgData name="Simon Williams (IMH)" userId="acfce3dd-66c2-4b6d-8e85-a3a71175ae38" providerId="ADAL" clId="{61E34F8F-6431-457D-866E-F648CC83012A}" dt="2023-03-30T08:41:17.461" v="148" actId="20577"/>
          <ac:spMkLst>
            <pc:docMk/>
            <pc:sldMk cId="2581680556" sldId="292"/>
            <ac:spMk id="6" creationId="{00000000-0000-0000-0000-000000000000}"/>
          </ac:spMkLst>
        </pc:spChg>
      </pc:sldChg>
      <pc:sldChg chg="del ord">
        <pc:chgData name="Simon Williams (IMH)" userId="acfce3dd-66c2-4b6d-8e85-a3a71175ae38" providerId="ADAL" clId="{61E34F8F-6431-457D-866E-F648CC83012A}" dt="2023-03-30T08:42:17.421" v="151" actId="47"/>
        <pc:sldMkLst>
          <pc:docMk/>
          <pc:sldMk cId="1306455621" sldId="341"/>
        </pc:sldMkLst>
      </pc:sldChg>
      <pc:sldChg chg="del ord">
        <pc:chgData name="Simon Williams (IMH)" userId="acfce3dd-66c2-4b6d-8e85-a3a71175ae38" providerId="ADAL" clId="{61E34F8F-6431-457D-866E-F648CC83012A}" dt="2023-03-30T08:42:17.421" v="151" actId="47"/>
        <pc:sldMkLst>
          <pc:docMk/>
          <pc:sldMk cId="937219058" sldId="342"/>
        </pc:sldMkLst>
      </pc:sldChg>
      <pc:sldChg chg="del">
        <pc:chgData name="Simon Williams (IMH)" userId="acfce3dd-66c2-4b6d-8e85-a3a71175ae38" providerId="ADAL" clId="{61E34F8F-6431-457D-866E-F648CC83012A}" dt="2023-03-30T08:39:23.996" v="35" actId="47"/>
        <pc:sldMkLst>
          <pc:docMk/>
          <pc:sldMk cId="1620170114" sldId="343"/>
        </pc:sldMkLst>
      </pc:sldChg>
      <pc:sldChg chg="del ord">
        <pc:chgData name="Simon Williams (IMH)" userId="acfce3dd-66c2-4b6d-8e85-a3a71175ae38" providerId="ADAL" clId="{61E34F8F-6431-457D-866E-F648CC83012A}" dt="2023-03-30T08:42:17.421" v="151" actId="47"/>
        <pc:sldMkLst>
          <pc:docMk/>
          <pc:sldMk cId="4235414754" sldId="344"/>
        </pc:sldMkLst>
      </pc:sldChg>
      <pc:sldChg chg="ord">
        <pc:chgData name="Simon Williams (IMH)" userId="acfce3dd-66c2-4b6d-8e85-a3a71175ae38" providerId="ADAL" clId="{61E34F8F-6431-457D-866E-F648CC83012A}" dt="2023-03-30T08:39:33.273" v="37"/>
        <pc:sldMkLst>
          <pc:docMk/>
          <pc:sldMk cId="493867717" sldId="345"/>
        </pc:sldMkLst>
      </pc:sldChg>
      <pc:sldChg chg="del ord">
        <pc:chgData name="Simon Williams (IMH)" userId="acfce3dd-66c2-4b6d-8e85-a3a71175ae38" providerId="ADAL" clId="{61E34F8F-6431-457D-866E-F648CC83012A}" dt="2023-03-30T08:42:17.421" v="151" actId="47"/>
        <pc:sldMkLst>
          <pc:docMk/>
          <pc:sldMk cId="3254203916" sldId="348"/>
        </pc:sldMkLst>
      </pc:sldChg>
      <pc:sldChg chg="modSp">
        <pc:chgData name="Simon Williams (IMH)" userId="acfce3dd-66c2-4b6d-8e85-a3a71175ae38" providerId="ADAL" clId="{61E34F8F-6431-457D-866E-F648CC83012A}" dt="2023-03-30T08:36:14.989" v="29" actId="20577"/>
        <pc:sldMkLst>
          <pc:docMk/>
          <pc:sldMk cId="0" sldId="353"/>
        </pc:sldMkLst>
        <pc:graphicFrameChg chg="mod">
          <ac:chgData name="Simon Williams (IMH)" userId="acfce3dd-66c2-4b6d-8e85-a3a71175ae38" providerId="ADAL" clId="{61E34F8F-6431-457D-866E-F648CC83012A}" dt="2023-03-30T08:36:14.989" v="29" actId="20577"/>
          <ac:graphicFrameMkLst>
            <pc:docMk/>
            <pc:sldMk cId="0" sldId="353"/>
            <ac:graphicFrameMk id="47109" creationId="{3852389C-C3DE-45AC-939A-36D9D99374D5}"/>
          </ac:graphicFrameMkLst>
        </pc:graphicFrameChg>
      </pc:sldChg>
      <pc:sldChg chg="del">
        <pc:chgData name="Simon Williams (IMH)" userId="acfce3dd-66c2-4b6d-8e85-a3a71175ae38" providerId="ADAL" clId="{61E34F8F-6431-457D-866E-F648CC83012A}" dt="2023-03-30T08:41:43.314" v="149" actId="47"/>
        <pc:sldMkLst>
          <pc:docMk/>
          <pc:sldMk cId="931133380" sldId="354"/>
        </pc:sldMkLst>
      </pc:sldChg>
      <pc:sldChg chg="del">
        <pc:chgData name="Simon Williams (IMH)" userId="acfce3dd-66c2-4b6d-8e85-a3a71175ae38" providerId="ADAL" clId="{61E34F8F-6431-457D-866E-F648CC83012A}" dt="2023-03-30T08:41:43.314" v="149" actId="47"/>
        <pc:sldMkLst>
          <pc:docMk/>
          <pc:sldMk cId="1734987399" sldId="355"/>
        </pc:sldMkLst>
      </pc:sldChg>
      <pc:sldChg chg="del">
        <pc:chgData name="Simon Williams (IMH)" userId="acfce3dd-66c2-4b6d-8e85-a3a71175ae38" providerId="ADAL" clId="{61E34F8F-6431-457D-866E-F648CC83012A}" dt="2023-03-30T08:41:43.314" v="149" actId="47"/>
        <pc:sldMkLst>
          <pc:docMk/>
          <pc:sldMk cId="844983699" sldId="356"/>
        </pc:sldMkLst>
      </pc:sldChg>
      <pc:sldChg chg="del">
        <pc:chgData name="Simon Williams (IMH)" userId="acfce3dd-66c2-4b6d-8e85-a3a71175ae38" providerId="ADAL" clId="{61E34F8F-6431-457D-866E-F648CC83012A}" dt="2023-03-30T08:41:43.314" v="149" actId="47"/>
        <pc:sldMkLst>
          <pc:docMk/>
          <pc:sldMk cId="1817308817" sldId="357"/>
        </pc:sldMkLst>
      </pc:sldChg>
      <pc:sldChg chg="del">
        <pc:chgData name="Simon Williams (IMH)" userId="acfce3dd-66c2-4b6d-8e85-a3a71175ae38" providerId="ADAL" clId="{61E34F8F-6431-457D-866E-F648CC83012A}" dt="2023-03-30T08:42:13.169" v="150" actId="47"/>
        <pc:sldMkLst>
          <pc:docMk/>
          <pc:sldMk cId="1620026211" sldId="358"/>
        </pc:sldMkLst>
      </pc:sldChg>
      <pc:sldChg chg="del">
        <pc:chgData name="Simon Williams (IMH)" userId="acfce3dd-66c2-4b6d-8e85-a3a71175ae38" providerId="ADAL" clId="{61E34F8F-6431-457D-866E-F648CC83012A}" dt="2023-03-30T08:42:13.169" v="150" actId="47"/>
        <pc:sldMkLst>
          <pc:docMk/>
          <pc:sldMk cId="3484392595" sldId="359"/>
        </pc:sldMkLst>
      </pc:sldChg>
      <pc:sldChg chg="del">
        <pc:chgData name="Simon Williams (IMH)" userId="acfce3dd-66c2-4b6d-8e85-a3a71175ae38" providerId="ADAL" clId="{61E34F8F-6431-457D-866E-F648CC83012A}" dt="2023-03-30T08:42:13.169" v="150" actId="47"/>
        <pc:sldMkLst>
          <pc:docMk/>
          <pc:sldMk cId="0" sldId="360"/>
        </pc:sldMkLst>
      </pc:sldChg>
      <pc:sldChg chg="ord">
        <pc:chgData name="Simon Williams (IMH)" userId="acfce3dd-66c2-4b6d-8e85-a3a71175ae38" providerId="ADAL" clId="{61E34F8F-6431-457D-866E-F648CC83012A}" dt="2023-03-30T08:38:31.589" v="32"/>
        <pc:sldMkLst>
          <pc:docMk/>
          <pc:sldMk cId="292942532" sldId="361"/>
        </pc:sldMkLst>
      </pc:sldChg>
      <pc:sldChg chg="ord">
        <pc:chgData name="Simon Williams (IMH)" userId="acfce3dd-66c2-4b6d-8e85-a3a71175ae38" providerId="ADAL" clId="{61E34F8F-6431-457D-866E-F648CC83012A}" dt="2023-03-30T08:38:33.660" v="34"/>
        <pc:sldMkLst>
          <pc:docMk/>
          <pc:sldMk cId="2669900172" sldId="362"/>
        </pc:sldMkLst>
      </pc:sldChg>
      <pc:sldMasterChg chg="delSldLayout">
        <pc:chgData name="Simon Williams (IMH)" userId="acfce3dd-66c2-4b6d-8e85-a3a71175ae38" providerId="ADAL" clId="{61E34F8F-6431-457D-866E-F648CC83012A}" dt="2023-03-30T08:42:13.169" v="150" actId="47"/>
        <pc:sldMasterMkLst>
          <pc:docMk/>
          <pc:sldMasterMk cId="579630566" sldId="2147483686"/>
        </pc:sldMasterMkLst>
        <pc:sldLayoutChg chg="del">
          <pc:chgData name="Simon Williams (IMH)" userId="acfce3dd-66c2-4b6d-8e85-a3a71175ae38" providerId="ADAL" clId="{61E34F8F-6431-457D-866E-F648CC83012A}" dt="2023-03-30T08:42:13.169" v="150" actId="47"/>
          <pc:sldLayoutMkLst>
            <pc:docMk/>
            <pc:sldMasterMk cId="579630566" sldId="2147483686"/>
            <pc:sldLayoutMk cId="3323285463" sldId="2147483711"/>
          </pc:sldLayoutMkLst>
        </pc:sldLayoutChg>
      </pc:sldMasterChg>
      <pc:sldMasterChg chg="del delSldLayout">
        <pc:chgData name="Simon Williams (IMH)" userId="acfce3dd-66c2-4b6d-8e85-a3a71175ae38" providerId="ADAL" clId="{61E34F8F-6431-457D-866E-F648CC83012A}" dt="2023-03-30T08:42:13.169" v="150" actId="47"/>
        <pc:sldMasterMkLst>
          <pc:docMk/>
          <pc:sldMasterMk cId="2807952785" sldId="2147483698"/>
        </pc:sldMasterMkLst>
        <pc:sldLayoutChg chg="del">
          <pc:chgData name="Simon Williams (IMH)" userId="acfce3dd-66c2-4b6d-8e85-a3a71175ae38" providerId="ADAL" clId="{61E34F8F-6431-457D-866E-F648CC83012A}" dt="2023-03-30T08:42:13.169" v="150" actId="47"/>
          <pc:sldLayoutMkLst>
            <pc:docMk/>
            <pc:sldMasterMk cId="2807952785" sldId="2147483698"/>
            <pc:sldLayoutMk cId="3020193161" sldId="2147483699"/>
          </pc:sldLayoutMkLst>
        </pc:sldLayoutChg>
        <pc:sldLayoutChg chg="del">
          <pc:chgData name="Simon Williams (IMH)" userId="acfce3dd-66c2-4b6d-8e85-a3a71175ae38" providerId="ADAL" clId="{61E34F8F-6431-457D-866E-F648CC83012A}" dt="2023-03-30T08:42:13.169" v="150" actId="47"/>
          <pc:sldLayoutMkLst>
            <pc:docMk/>
            <pc:sldMasterMk cId="2807952785" sldId="2147483698"/>
            <pc:sldLayoutMk cId="1178381548" sldId="2147483700"/>
          </pc:sldLayoutMkLst>
        </pc:sldLayoutChg>
        <pc:sldLayoutChg chg="del">
          <pc:chgData name="Simon Williams (IMH)" userId="acfce3dd-66c2-4b6d-8e85-a3a71175ae38" providerId="ADAL" clId="{61E34F8F-6431-457D-866E-F648CC83012A}" dt="2023-03-30T08:42:13.169" v="150" actId="47"/>
          <pc:sldLayoutMkLst>
            <pc:docMk/>
            <pc:sldMasterMk cId="2807952785" sldId="2147483698"/>
            <pc:sldLayoutMk cId="3227278089" sldId="2147483701"/>
          </pc:sldLayoutMkLst>
        </pc:sldLayoutChg>
        <pc:sldLayoutChg chg="del">
          <pc:chgData name="Simon Williams (IMH)" userId="acfce3dd-66c2-4b6d-8e85-a3a71175ae38" providerId="ADAL" clId="{61E34F8F-6431-457D-866E-F648CC83012A}" dt="2023-03-30T08:42:13.169" v="150" actId="47"/>
          <pc:sldLayoutMkLst>
            <pc:docMk/>
            <pc:sldMasterMk cId="2807952785" sldId="2147483698"/>
            <pc:sldLayoutMk cId="293971403" sldId="2147483702"/>
          </pc:sldLayoutMkLst>
        </pc:sldLayoutChg>
        <pc:sldLayoutChg chg="del">
          <pc:chgData name="Simon Williams (IMH)" userId="acfce3dd-66c2-4b6d-8e85-a3a71175ae38" providerId="ADAL" clId="{61E34F8F-6431-457D-866E-F648CC83012A}" dt="2023-03-30T08:42:13.169" v="150" actId="47"/>
          <pc:sldLayoutMkLst>
            <pc:docMk/>
            <pc:sldMasterMk cId="2807952785" sldId="2147483698"/>
            <pc:sldLayoutMk cId="3076129405" sldId="2147483703"/>
          </pc:sldLayoutMkLst>
        </pc:sldLayoutChg>
        <pc:sldLayoutChg chg="del">
          <pc:chgData name="Simon Williams (IMH)" userId="acfce3dd-66c2-4b6d-8e85-a3a71175ae38" providerId="ADAL" clId="{61E34F8F-6431-457D-866E-F648CC83012A}" dt="2023-03-30T08:42:13.169" v="150" actId="47"/>
          <pc:sldLayoutMkLst>
            <pc:docMk/>
            <pc:sldMasterMk cId="2807952785" sldId="2147483698"/>
            <pc:sldLayoutMk cId="1899067551" sldId="2147483704"/>
          </pc:sldLayoutMkLst>
        </pc:sldLayoutChg>
        <pc:sldLayoutChg chg="del">
          <pc:chgData name="Simon Williams (IMH)" userId="acfce3dd-66c2-4b6d-8e85-a3a71175ae38" providerId="ADAL" clId="{61E34F8F-6431-457D-866E-F648CC83012A}" dt="2023-03-30T08:42:13.169" v="150" actId="47"/>
          <pc:sldLayoutMkLst>
            <pc:docMk/>
            <pc:sldMasterMk cId="2807952785" sldId="2147483698"/>
            <pc:sldLayoutMk cId="2348650797" sldId="2147483705"/>
          </pc:sldLayoutMkLst>
        </pc:sldLayoutChg>
        <pc:sldLayoutChg chg="del">
          <pc:chgData name="Simon Williams (IMH)" userId="acfce3dd-66c2-4b6d-8e85-a3a71175ae38" providerId="ADAL" clId="{61E34F8F-6431-457D-866E-F648CC83012A}" dt="2023-03-30T08:42:13.169" v="150" actId="47"/>
          <pc:sldLayoutMkLst>
            <pc:docMk/>
            <pc:sldMasterMk cId="2807952785" sldId="2147483698"/>
            <pc:sldLayoutMk cId="3409819282" sldId="2147483706"/>
          </pc:sldLayoutMkLst>
        </pc:sldLayoutChg>
        <pc:sldLayoutChg chg="del">
          <pc:chgData name="Simon Williams (IMH)" userId="acfce3dd-66c2-4b6d-8e85-a3a71175ae38" providerId="ADAL" clId="{61E34F8F-6431-457D-866E-F648CC83012A}" dt="2023-03-30T08:42:13.169" v="150" actId="47"/>
          <pc:sldLayoutMkLst>
            <pc:docMk/>
            <pc:sldMasterMk cId="2807952785" sldId="2147483698"/>
            <pc:sldLayoutMk cId="95635784" sldId="2147483707"/>
          </pc:sldLayoutMkLst>
        </pc:sldLayoutChg>
        <pc:sldLayoutChg chg="del">
          <pc:chgData name="Simon Williams (IMH)" userId="acfce3dd-66c2-4b6d-8e85-a3a71175ae38" providerId="ADAL" clId="{61E34F8F-6431-457D-866E-F648CC83012A}" dt="2023-03-30T08:42:13.169" v="150" actId="47"/>
          <pc:sldLayoutMkLst>
            <pc:docMk/>
            <pc:sldMasterMk cId="2807952785" sldId="2147483698"/>
            <pc:sldLayoutMk cId="4259999718" sldId="2147483708"/>
          </pc:sldLayoutMkLst>
        </pc:sldLayoutChg>
        <pc:sldLayoutChg chg="del">
          <pc:chgData name="Simon Williams (IMH)" userId="acfce3dd-66c2-4b6d-8e85-a3a71175ae38" providerId="ADAL" clId="{61E34F8F-6431-457D-866E-F648CC83012A}" dt="2023-03-30T08:42:13.169" v="150" actId="47"/>
          <pc:sldLayoutMkLst>
            <pc:docMk/>
            <pc:sldMasterMk cId="2807952785" sldId="2147483698"/>
            <pc:sldLayoutMk cId="3777644455" sldId="2147483709"/>
          </pc:sldLayoutMkLst>
        </pc:sldLayoutChg>
        <pc:sldLayoutChg chg="del">
          <pc:chgData name="Simon Williams (IMH)" userId="acfce3dd-66c2-4b6d-8e85-a3a71175ae38" providerId="ADAL" clId="{61E34F8F-6431-457D-866E-F648CC83012A}" dt="2023-03-30T08:42:13.169" v="150" actId="47"/>
          <pc:sldLayoutMkLst>
            <pc:docMk/>
            <pc:sldMasterMk cId="2807952785" sldId="2147483698"/>
            <pc:sldLayoutMk cId="587597377" sldId="2147483710"/>
          </pc:sldLayoutMkLst>
        </pc:sldLayoutChg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63C6520-BDCC-43AF-9E0B-3977E006CEA7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DB8D560E-CA1A-4D3F-B3C1-C3C6461A76B3}">
      <dgm:prSet custT="1"/>
      <dgm:spPr/>
      <dgm:t>
        <a:bodyPr/>
        <a:lstStyle/>
        <a:p>
          <a:r>
            <a:rPr lang="en-GB" sz="4000" dirty="0"/>
            <a:t>BMSS4009</a:t>
          </a:r>
        </a:p>
        <a:p>
          <a:r>
            <a:rPr lang="en-US" sz="4000" dirty="0"/>
            <a:t>Contemporary Challenges</a:t>
          </a:r>
        </a:p>
      </dgm:t>
    </dgm:pt>
    <dgm:pt modelId="{259556BF-62D7-4021-B1BF-66C8C7202B9F}" type="parTrans" cxnId="{390CBB1B-8B9D-4E4D-8BC6-835F236A5849}">
      <dgm:prSet/>
      <dgm:spPr/>
      <dgm:t>
        <a:bodyPr/>
        <a:lstStyle/>
        <a:p>
          <a:endParaRPr lang="en-US"/>
        </a:p>
      </dgm:t>
    </dgm:pt>
    <dgm:pt modelId="{73B5DE7A-F291-4A62-A3EC-2369764E5A70}" type="sibTrans" cxnId="{390CBB1B-8B9D-4E4D-8BC6-835F236A5849}">
      <dgm:prSet/>
      <dgm:spPr/>
      <dgm:t>
        <a:bodyPr/>
        <a:lstStyle/>
        <a:p>
          <a:endParaRPr lang="en-US"/>
        </a:p>
      </dgm:t>
    </dgm:pt>
    <dgm:pt modelId="{6EEEA232-EF62-4629-A76C-A52EE7797008}">
      <dgm:prSet custT="1"/>
      <dgm:spPr/>
      <dgm:t>
        <a:bodyPr/>
        <a:lstStyle/>
        <a:p>
          <a:r>
            <a:rPr lang="en-GB" sz="3400" dirty="0"/>
            <a:t>Measuring and Assessing Sedentary Behaviour</a:t>
          </a:r>
        </a:p>
      </dgm:t>
    </dgm:pt>
    <dgm:pt modelId="{F0FA969B-D6E9-4634-B31F-CE14D0BFEFB1}" type="parTrans" cxnId="{A96FCA36-3573-4D66-920F-8FA10C580172}">
      <dgm:prSet/>
      <dgm:spPr/>
      <dgm:t>
        <a:bodyPr/>
        <a:lstStyle/>
        <a:p>
          <a:endParaRPr lang="en-US"/>
        </a:p>
      </dgm:t>
    </dgm:pt>
    <dgm:pt modelId="{DCEA1851-6BF7-442B-BE22-5F6AAE1C5A05}" type="sibTrans" cxnId="{A96FCA36-3573-4D66-920F-8FA10C580172}">
      <dgm:prSet/>
      <dgm:spPr/>
      <dgm:t>
        <a:bodyPr/>
        <a:lstStyle/>
        <a:p>
          <a:endParaRPr lang="en-US"/>
        </a:p>
      </dgm:t>
    </dgm:pt>
    <dgm:pt modelId="{AA4731D7-6A23-4AE1-9DE3-8569DD54E4B2}" type="pres">
      <dgm:prSet presAssocID="{D63C6520-BDCC-43AF-9E0B-3977E006CEA7}" presName="linear" presStyleCnt="0">
        <dgm:presLayoutVars>
          <dgm:animLvl val="lvl"/>
          <dgm:resizeHandles val="exact"/>
        </dgm:presLayoutVars>
      </dgm:prSet>
      <dgm:spPr/>
    </dgm:pt>
    <dgm:pt modelId="{0297A991-FE09-4A3A-87A4-B0376FFC98E9}" type="pres">
      <dgm:prSet presAssocID="{DB8D560E-CA1A-4D3F-B3C1-C3C6461A76B3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A7E6A35A-E13D-4C89-9EF3-0339FEFDB42E}" type="pres">
      <dgm:prSet presAssocID="{73B5DE7A-F291-4A62-A3EC-2369764E5A70}" presName="spacer" presStyleCnt="0"/>
      <dgm:spPr/>
    </dgm:pt>
    <dgm:pt modelId="{A5AF680F-4B95-4B43-A1E2-58320C4B5E5C}" type="pres">
      <dgm:prSet presAssocID="{6EEEA232-EF62-4629-A76C-A52EE7797008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75ECF31A-00A7-4B4A-A4E1-6AB0D86F14BF}" type="presOf" srcId="{6EEEA232-EF62-4629-A76C-A52EE7797008}" destId="{A5AF680F-4B95-4B43-A1E2-58320C4B5E5C}" srcOrd="0" destOrd="0" presId="urn:microsoft.com/office/officeart/2005/8/layout/vList2"/>
    <dgm:cxn modelId="{390CBB1B-8B9D-4E4D-8BC6-835F236A5849}" srcId="{D63C6520-BDCC-43AF-9E0B-3977E006CEA7}" destId="{DB8D560E-CA1A-4D3F-B3C1-C3C6461A76B3}" srcOrd="0" destOrd="0" parTransId="{259556BF-62D7-4021-B1BF-66C8C7202B9F}" sibTransId="{73B5DE7A-F291-4A62-A3EC-2369764E5A70}"/>
    <dgm:cxn modelId="{A96FCA36-3573-4D66-920F-8FA10C580172}" srcId="{D63C6520-BDCC-43AF-9E0B-3977E006CEA7}" destId="{6EEEA232-EF62-4629-A76C-A52EE7797008}" srcOrd="1" destOrd="0" parTransId="{F0FA969B-D6E9-4634-B31F-CE14D0BFEFB1}" sibTransId="{DCEA1851-6BF7-442B-BE22-5F6AAE1C5A05}"/>
    <dgm:cxn modelId="{C5D34AAD-C474-43A7-8BC2-1AA6874FC41E}" type="presOf" srcId="{DB8D560E-CA1A-4D3F-B3C1-C3C6461A76B3}" destId="{0297A991-FE09-4A3A-87A4-B0376FFC98E9}" srcOrd="0" destOrd="0" presId="urn:microsoft.com/office/officeart/2005/8/layout/vList2"/>
    <dgm:cxn modelId="{B5A45BFD-95AF-4EF4-88BF-51DCB27C4F28}" type="presOf" srcId="{D63C6520-BDCC-43AF-9E0B-3977E006CEA7}" destId="{AA4731D7-6A23-4AE1-9DE3-8569DD54E4B2}" srcOrd="0" destOrd="0" presId="urn:microsoft.com/office/officeart/2005/8/layout/vList2"/>
    <dgm:cxn modelId="{D508A11F-B9F7-49FD-A11D-502D2B3F7438}" type="presParOf" srcId="{AA4731D7-6A23-4AE1-9DE3-8569DD54E4B2}" destId="{0297A991-FE09-4A3A-87A4-B0376FFC98E9}" srcOrd="0" destOrd="0" presId="urn:microsoft.com/office/officeart/2005/8/layout/vList2"/>
    <dgm:cxn modelId="{F021F3D6-E7CA-4DF6-A170-A4F7DF675599}" type="presParOf" srcId="{AA4731D7-6A23-4AE1-9DE3-8569DD54E4B2}" destId="{A7E6A35A-E13D-4C89-9EF3-0339FEFDB42E}" srcOrd="1" destOrd="0" presId="urn:microsoft.com/office/officeart/2005/8/layout/vList2"/>
    <dgm:cxn modelId="{8A7383D5-AAB3-46B1-8ACF-055C416B23F9}" type="presParOf" srcId="{AA4731D7-6A23-4AE1-9DE3-8569DD54E4B2}" destId="{A5AF680F-4B95-4B43-A1E2-58320C4B5E5C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297A991-FE09-4A3A-87A4-B0376FFC98E9}">
      <dsp:nvSpPr>
        <dsp:cNvPr id="0" name=""/>
        <dsp:cNvSpPr/>
      </dsp:nvSpPr>
      <dsp:spPr>
        <a:xfrm>
          <a:off x="0" y="259309"/>
          <a:ext cx="4945856" cy="250965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 dirty="0"/>
            <a:t>BMSS4009</a:t>
          </a:r>
        </a:p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 dirty="0"/>
            <a:t>Contemporary Challenges</a:t>
          </a:r>
        </a:p>
      </dsp:txBody>
      <dsp:txXfrm>
        <a:off x="122511" y="381820"/>
        <a:ext cx="4700834" cy="2264628"/>
      </dsp:txXfrm>
    </dsp:sp>
    <dsp:sp modelId="{A5AF680F-4B95-4B43-A1E2-58320C4B5E5C}">
      <dsp:nvSpPr>
        <dsp:cNvPr id="0" name=""/>
        <dsp:cNvSpPr/>
      </dsp:nvSpPr>
      <dsp:spPr>
        <a:xfrm>
          <a:off x="0" y="2956160"/>
          <a:ext cx="4945856" cy="2509650"/>
        </a:xfrm>
        <a:prstGeom prst="round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/>
            <a:t>Measuring and Assessing Sedentary Behaviour</a:t>
          </a:r>
        </a:p>
      </dsp:txBody>
      <dsp:txXfrm>
        <a:off x="122511" y="3078671"/>
        <a:ext cx="4700834" cy="226462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13A8482-2E62-4D91-A883-D1745DC9173C}" type="datetimeFigureOut">
              <a:rPr lang="en-GB" smtClean="0"/>
              <a:t>30/03/2023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7607A12-629A-4C3F-9FFA-A5CCB5DF3C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04270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62F59FB-E405-49E7-8058-95C7CA0CDF17}" type="slidenum"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01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027979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62F59FB-E405-49E7-8058-95C7CA0CDF17}" type="slidenum"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01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949210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62F59FB-E405-49E7-8058-95C7CA0CDF17}" type="slidenum"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01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28116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4F013F-040F-4821-9B2B-5ADCD37A721E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30/03/2023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A0CBC9-9273-46E7-8005-538C75C5540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16038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4F013F-040F-4821-9B2B-5ADCD37A721E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30/03/2023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A0CBC9-9273-46E7-8005-538C75C5540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94252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4F013F-040F-4821-9B2B-5ADCD37A721E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30/03/2023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A0CBC9-9273-46E7-8005-538C75C5540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78135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4F013F-040F-4821-9B2B-5ADCD37A721E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30/03/2023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A0CBC9-9273-46E7-8005-538C75C5540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15850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4F013F-040F-4821-9B2B-5ADCD37A721E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30/03/2023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A0CBC9-9273-46E7-8005-538C75C5540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84207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4F013F-040F-4821-9B2B-5ADCD37A721E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30/03/2023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A0CBC9-9273-46E7-8005-538C75C5540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54036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4F013F-040F-4821-9B2B-5ADCD37A721E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30/03/2023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A0CBC9-9273-46E7-8005-538C75C5540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74356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4F013F-040F-4821-9B2B-5ADCD37A721E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30/03/2023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A0CBC9-9273-46E7-8005-538C75C5540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04684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4F013F-040F-4821-9B2B-5ADCD37A721E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30/03/2023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A0CBC9-9273-46E7-8005-538C75C5540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91787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4F013F-040F-4821-9B2B-5ADCD37A721E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30/03/2023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A0CBC9-9273-46E7-8005-538C75C5540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49067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4F013F-040F-4821-9B2B-5ADCD37A721E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30/03/2023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A0CBC9-9273-46E7-8005-538C75C5540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51804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561" y="609320"/>
            <a:ext cx="10364881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913561" y="1980640"/>
            <a:ext cx="5092767" cy="4115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5677" y="1980640"/>
            <a:ext cx="5092767" cy="4115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 noChangeArrowheads="1"/>
          </p:cNvSpPr>
          <p:nvPr>
            <p:ph type="dt" sz="half" idx="10"/>
          </p:nvPr>
        </p:nvSpPr>
        <p:spPr>
          <a:xfrm>
            <a:off x="913560" y="6248681"/>
            <a:ext cx="2540779" cy="456640"/>
          </a:xfrm>
          <a:prstGeom prst="rect">
            <a:avLst/>
          </a:prstGeom>
          <a:ln/>
        </p:spPr>
        <p:txBody>
          <a:bodyPr lIns="80696" tIns="40348" rIns="80696" bIns="40348"/>
          <a:lstStyle>
            <a:lvl1pPr>
              <a:defRPr/>
            </a:lvl1pPr>
          </a:lstStyle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5CD1335-5706-4062-9773-49F198657F88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617253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1" y="6350"/>
            <a:ext cx="12187767" cy="6851650"/>
            <a:chOff x="0" y="4"/>
            <a:chExt cx="5758" cy="4316"/>
          </a:xfrm>
        </p:grpSpPr>
        <p:grpSp>
          <p:nvGrpSpPr>
            <p:cNvPr id="5" name="Group 3"/>
            <p:cNvGrpSpPr>
              <a:grpSpLocks/>
            </p:cNvGrpSpPr>
            <p:nvPr/>
          </p:nvGrpSpPr>
          <p:grpSpPr bwMode="auto">
            <a:xfrm>
              <a:off x="0" y="1161"/>
              <a:ext cx="5758" cy="3159"/>
              <a:chOff x="0" y="1161"/>
              <a:chExt cx="5758" cy="3159"/>
            </a:xfrm>
          </p:grpSpPr>
          <p:sp>
            <p:nvSpPr>
              <p:cNvPr id="16" name="Freeform 4"/>
              <p:cNvSpPr>
                <a:spLocks/>
              </p:cNvSpPr>
              <p:nvPr/>
            </p:nvSpPr>
            <p:spPr bwMode="hidden">
              <a:xfrm>
                <a:off x="558" y="1161"/>
                <a:ext cx="5200" cy="3159"/>
              </a:xfrm>
              <a:custGeom>
                <a:avLst/>
                <a:gdLst>
                  <a:gd name="T0" fmla="*/ 0 w 5184"/>
                  <a:gd name="T1" fmla="*/ 3159 h 3159"/>
                  <a:gd name="T2" fmla="*/ 5232 w 5184"/>
                  <a:gd name="T3" fmla="*/ 3159 h 3159"/>
                  <a:gd name="T4" fmla="*/ 5232 w 5184"/>
                  <a:gd name="T5" fmla="*/ 0 h 3159"/>
                  <a:gd name="T6" fmla="*/ 0 w 5184"/>
                  <a:gd name="T7" fmla="*/ 0 h 3159"/>
                  <a:gd name="T8" fmla="*/ 0 w 5184"/>
                  <a:gd name="T9" fmla="*/ 3159 h 3159"/>
                  <a:gd name="T10" fmla="*/ 0 w 5184"/>
                  <a:gd name="T11" fmla="*/ 3159 h 3159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5184" h="3159">
                    <a:moveTo>
                      <a:pt x="0" y="3159"/>
                    </a:moveTo>
                    <a:lnTo>
                      <a:pt x="5184" y="3159"/>
                    </a:lnTo>
                    <a:lnTo>
                      <a:pt x="5184" y="0"/>
                    </a:lnTo>
                    <a:lnTo>
                      <a:pt x="0" y="0"/>
                    </a:lnTo>
                    <a:lnTo>
                      <a:pt x="0" y="3159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2"/>
                  </a:gs>
                </a:gsLst>
                <a:lin ang="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 sz="1800"/>
              </a:p>
            </p:txBody>
          </p:sp>
          <p:sp>
            <p:nvSpPr>
              <p:cNvPr id="17" name="Freeform 5"/>
              <p:cNvSpPr>
                <a:spLocks/>
              </p:cNvSpPr>
              <p:nvPr/>
            </p:nvSpPr>
            <p:spPr bwMode="hidden">
              <a:xfrm>
                <a:off x="0" y="1161"/>
                <a:ext cx="558" cy="3159"/>
              </a:xfrm>
              <a:custGeom>
                <a:avLst/>
                <a:gdLst>
                  <a:gd name="T0" fmla="*/ 0 w 556"/>
                  <a:gd name="T1" fmla="*/ 0 h 3159"/>
                  <a:gd name="T2" fmla="*/ 0 w 556"/>
                  <a:gd name="T3" fmla="*/ 3159 h 3159"/>
                  <a:gd name="T4" fmla="*/ 562 w 556"/>
                  <a:gd name="T5" fmla="*/ 3159 h 3159"/>
                  <a:gd name="T6" fmla="*/ 562 w 556"/>
                  <a:gd name="T7" fmla="*/ 0 h 3159"/>
                  <a:gd name="T8" fmla="*/ 0 w 556"/>
                  <a:gd name="T9" fmla="*/ 0 h 3159"/>
                  <a:gd name="T10" fmla="*/ 0 w 556"/>
                  <a:gd name="T11" fmla="*/ 0 h 3159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556" h="3159">
                    <a:moveTo>
                      <a:pt x="0" y="0"/>
                    </a:moveTo>
                    <a:lnTo>
                      <a:pt x="0" y="3159"/>
                    </a:lnTo>
                    <a:lnTo>
                      <a:pt x="556" y="3159"/>
                    </a:lnTo>
                    <a:lnTo>
                      <a:pt x="556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 sz="1800"/>
              </a:p>
            </p:txBody>
          </p:sp>
        </p:grpSp>
        <p:sp>
          <p:nvSpPr>
            <p:cNvPr id="6" name="Freeform 6"/>
            <p:cNvSpPr>
              <a:spLocks/>
            </p:cNvSpPr>
            <p:nvPr/>
          </p:nvSpPr>
          <p:spPr bwMode="ltGray">
            <a:xfrm>
              <a:off x="552" y="951"/>
              <a:ext cx="12" cy="42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420"/>
                </a:cxn>
                <a:cxn ang="0">
                  <a:pos x="12" y="420"/>
                </a:cxn>
                <a:cxn ang="0">
                  <a:pos x="12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12" h="420">
                  <a:moveTo>
                    <a:pt x="0" y="0"/>
                  </a:moveTo>
                  <a:lnTo>
                    <a:pt x="0" y="420"/>
                  </a:lnTo>
                  <a:lnTo>
                    <a:pt x="12" y="420"/>
                  </a:lnTo>
                  <a:lnTo>
                    <a:pt x="12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50000">
                  <a:schemeClr val="hlink"/>
                </a:gs>
                <a:gs pos="100000">
                  <a:schemeClr val="accent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eaLnBrk="1" hangingPunct="1">
                <a:defRPr/>
              </a:pPr>
              <a:endParaRPr lang="en-GB" sz="1800">
                <a:latin typeface="Tahoma" charset="0"/>
              </a:endParaRPr>
            </a:p>
          </p:txBody>
        </p:sp>
        <p:sp>
          <p:nvSpPr>
            <p:cNvPr id="7" name="Freeform 7"/>
            <p:cNvSpPr>
              <a:spLocks/>
            </p:cNvSpPr>
            <p:nvPr/>
          </p:nvSpPr>
          <p:spPr bwMode="ltGray">
            <a:xfrm>
              <a:off x="767" y="1155"/>
              <a:ext cx="252" cy="12"/>
            </a:xfrm>
            <a:custGeom>
              <a:avLst/>
              <a:gdLst>
                <a:gd name="T0" fmla="*/ 254 w 251"/>
                <a:gd name="T1" fmla="*/ 0 h 12"/>
                <a:gd name="T2" fmla="*/ 0 w 251"/>
                <a:gd name="T3" fmla="*/ 0 h 12"/>
                <a:gd name="T4" fmla="*/ 0 w 251"/>
                <a:gd name="T5" fmla="*/ 12 h 12"/>
                <a:gd name="T6" fmla="*/ 254 w 251"/>
                <a:gd name="T7" fmla="*/ 12 h 12"/>
                <a:gd name="T8" fmla="*/ 254 w 251"/>
                <a:gd name="T9" fmla="*/ 0 h 12"/>
                <a:gd name="T10" fmla="*/ 254 w 251"/>
                <a:gd name="T11" fmla="*/ 0 h 12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251" h="12">
                  <a:moveTo>
                    <a:pt x="251" y="0"/>
                  </a:moveTo>
                  <a:lnTo>
                    <a:pt x="0" y="0"/>
                  </a:lnTo>
                  <a:lnTo>
                    <a:pt x="0" y="12"/>
                  </a:lnTo>
                  <a:lnTo>
                    <a:pt x="251" y="12"/>
                  </a:lnTo>
                  <a:lnTo>
                    <a:pt x="251" y="0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 sz="1800"/>
            </a:p>
          </p:txBody>
        </p:sp>
        <p:sp>
          <p:nvSpPr>
            <p:cNvPr id="8" name="Freeform 8"/>
            <p:cNvSpPr>
              <a:spLocks/>
            </p:cNvSpPr>
            <p:nvPr/>
          </p:nvSpPr>
          <p:spPr bwMode="ltGray">
            <a:xfrm>
              <a:off x="0" y="1155"/>
              <a:ext cx="351" cy="12"/>
            </a:xfrm>
            <a:custGeom>
              <a:avLst/>
              <a:gdLst>
                <a:gd name="T0" fmla="*/ 0 w 251"/>
                <a:gd name="T1" fmla="*/ 0 h 12"/>
                <a:gd name="T2" fmla="*/ 0 w 251"/>
                <a:gd name="T3" fmla="*/ 12 h 12"/>
                <a:gd name="T4" fmla="*/ 687 w 251"/>
                <a:gd name="T5" fmla="*/ 12 h 12"/>
                <a:gd name="T6" fmla="*/ 687 w 251"/>
                <a:gd name="T7" fmla="*/ 0 h 12"/>
                <a:gd name="T8" fmla="*/ 0 w 251"/>
                <a:gd name="T9" fmla="*/ 0 h 12"/>
                <a:gd name="T10" fmla="*/ 0 w 251"/>
                <a:gd name="T11" fmla="*/ 0 h 12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251" h="12">
                  <a:moveTo>
                    <a:pt x="0" y="0"/>
                  </a:moveTo>
                  <a:lnTo>
                    <a:pt x="0" y="12"/>
                  </a:lnTo>
                  <a:lnTo>
                    <a:pt x="251" y="12"/>
                  </a:lnTo>
                  <a:lnTo>
                    <a:pt x="251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accent2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 sz="1800"/>
            </a:p>
          </p:txBody>
        </p:sp>
        <p:grpSp>
          <p:nvGrpSpPr>
            <p:cNvPr id="9" name="Group 9"/>
            <p:cNvGrpSpPr>
              <a:grpSpLocks/>
            </p:cNvGrpSpPr>
            <p:nvPr/>
          </p:nvGrpSpPr>
          <p:grpSpPr bwMode="auto">
            <a:xfrm>
              <a:off x="348" y="4"/>
              <a:ext cx="5410" cy="4316"/>
              <a:chOff x="348" y="4"/>
              <a:chExt cx="5410" cy="4316"/>
            </a:xfrm>
          </p:grpSpPr>
          <p:sp>
            <p:nvSpPr>
              <p:cNvPr id="10" name="Freeform 10"/>
              <p:cNvSpPr>
                <a:spLocks/>
              </p:cNvSpPr>
              <p:nvPr/>
            </p:nvSpPr>
            <p:spPr bwMode="ltGray">
              <a:xfrm>
                <a:off x="552" y="4"/>
                <a:ext cx="12" cy="695"/>
              </a:xfrm>
              <a:custGeom>
                <a:avLst/>
                <a:gdLst>
                  <a:gd name="T0" fmla="*/ 12 w 12"/>
                  <a:gd name="T1" fmla="*/ 0 h 695"/>
                  <a:gd name="T2" fmla="*/ 0 w 12"/>
                  <a:gd name="T3" fmla="*/ 0 h 695"/>
                  <a:gd name="T4" fmla="*/ 0 w 12"/>
                  <a:gd name="T5" fmla="*/ 695 h 695"/>
                  <a:gd name="T6" fmla="*/ 12 w 12"/>
                  <a:gd name="T7" fmla="*/ 695 h 695"/>
                  <a:gd name="T8" fmla="*/ 12 w 12"/>
                  <a:gd name="T9" fmla="*/ 0 h 695"/>
                  <a:gd name="T10" fmla="*/ 12 w 12"/>
                  <a:gd name="T11" fmla="*/ 0 h 695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2" h="695">
                    <a:moveTo>
                      <a:pt x="12" y="0"/>
                    </a:moveTo>
                    <a:lnTo>
                      <a:pt x="0" y="0"/>
                    </a:lnTo>
                    <a:lnTo>
                      <a:pt x="0" y="695"/>
                    </a:lnTo>
                    <a:lnTo>
                      <a:pt x="12" y="695"/>
                    </a:lnTo>
                    <a:lnTo>
                      <a:pt x="12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 sz="1800"/>
              </a:p>
            </p:txBody>
          </p:sp>
          <p:sp>
            <p:nvSpPr>
              <p:cNvPr id="11" name="Freeform 11"/>
              <p:cNvSpPr>
                <a:spLocks/>
              </p:cNvSpPr>
              <p:nvPr/>
            </p:nvSpPr>
            <p:spPr bwMode="ltGray">
              <a:xfrm>
                <a:off x="552" y="1623"/>
                <a:ext cx="12" cy="2697"/>
              </a:xfrm>
              <a:custGeom>
                <a:avLst/>
                <a:gdLst>
                  <a:gd name="T0" fmla="*/ 0 w 12"/>
                  <a:gd name="T1" fmla="*/ 2697 h 2697"/>
                  <a:gd name="T2" fmla="*/ 12 w 12"/>
                  <a:gd name="T3" fmla="*/ 2697 h 2697"/>
                  <a:gd name="T4" fmla="*/ 12 w 12"/>
                  <a:gd name="T5" fmla="*/ 0 h 2697"/>
                  <a:gd name="T6" fmla="*/ 0 w 12"/>
                  <a:gd name="T7" fmla="*/ 0 h 2697"/>
                  <a:gd name="T8" fmla="*/ 0 w 12"/>
                  <a:gd name="T9" fmla="*/ 2697 h 2697"/>
                  <a:gd name="T10" fmla="*/ 0 w 12"/>
                  <a:gd name="T11" fmla="*/ 2697 h 2697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2" h="2697">
                    <a:moveTo>
                      <a:pt x="0" y="2697"/>
                    </a:moveTo>
                    <a:lnTo>
                      <a:pt x="12" y="2697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2697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 sz="1800"/>
              </a:p>
            </p:txBody>
          </p:sp>
          <p:sp>
            <p:nvSpPr>
              <p:cNvPr id="12" name="Freeform 12"/>
              <p:cNvSpPr>
                <a:spLocks/>
              </p:cNvSpPr>
              <p:nvPr/>
            </p:nvSpPr>
            <p:spPr bwMode="ltGray">
              <a:xfrm>
                <a:off x="1019" y="1155"/>
                <a:ext cx="4739" cy="12"/>
              </a:xfrm>
              <a:custGeom>
                <a:avLst/>
                <a:gdLst>
                  <a:gd name="T0" fmla="*/ 4769 w 4724"/>
                  <a:gd name="T1" fmla="*/ 0 h 12"/>
                  <a:gd name="T2" fmla="*/ 0 w 4724"/>
                  <a:gd name="T3" fmla="*/ 0 h 12"/>
                  <a:gd name="T4" fmla="*/ 0 w 4724"/>
                  <a:gd name="T5" fmla="*/ 12 h 12"/>
                  <a:gd name="T6" fmla="*/ 4769 w 4724"/>
                  <a:gd name="T7" fmla="*/ 12 h 12"/>
                  <a:gd name="T8" fmla="*/ 4769 w 4724"/>
                  <a:gd name="T9" fmla="*/ 0 h 12"/>
                  <a:gd name="T10" fmla="*/ 4769 w 4724"/>
                  <a:gd name="T11" fmla="*/ 0 h 12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4724" h="12">
                    <a:moveTo>
                      <a:pt x="4724" y="0"/>
                    </a:moveTo>
                    <a:lnTo>
                      <a:pt x="0" y="0"/>
                    </a:lnTo>
                    <a:lnTo>
                      <a:pt x="0" y="12"/>
                    </a:lnTo>
                    <a:lnTo>
                      <a:pt x="4724" y="12"/>
                    </a:lnTo>
                    <a:lnTo>
                      <a:pt x="4724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 sz="1800"/>
              </a:p>
            </p:txBody>
          </p:sp>
          <p:sp>
            <p:nvSpPr>
              <p:cNvPr id="13" name="Freeform 13"/>
              <p:cNvSpPr>
                <a:spLocks/>
              </p:cNvSpPr>
              <p:nvPr/>
            </p:nvSpPr>
            <p:spPr bwMode="ltGray">
              <a:xfrm>
                <a:off x="552" y="1371"/>
                <a:ext cx="12" cy="252"/>
              </a:xfrm>
              <a:custGeom>
                <a:avLst/>
                <a:gdLst>
                  <a:gd name="T0" fmla="*/ 0 w 12"/>
                  <a:gd name="T1" fmla="*/ 252 h 252"/>
                  <a:gd name="T2" fmla="*/ 12 w 12"/>
                  <a:gd name="T3" fmla="*/ 252 h 252"/>
                  <a:gd name="T4" fmla="*/ 12 w 12"/>
                  <a:gd name="T5" fmla="*/ 0 h 252"/>
                  <a:gd name="T6" fmla="*/ 0 w 12"/>
                  <a:gd name="T7" fmla="*/ 0 h 252"/>
                  <a:gd name="T8" fmla="*/ 0 w 12"/>
                  <a:gd name="T9" fmla="*/ 252 h 252"/>
                  <a:gd name="T10" fmla="*/ 0 w 12"/>
                  <a:gd name="T11" fmla="*/ 252 h 252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2" h="252">
                    <a:moveTo>
                      <a:pt x="0" y="252"/>
                    </a:moveTo>
                    <a:lnTo>
                      <a:pt x="12" y="252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25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bg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 sz="1800"/>
              </a:p>
            </p:txBody>
          </p:sp>
          <p:sp>
            <p:nvSpPr>
              <p:cNvPr id="14" name="Freeform 14"/>
              <p:cNvSpPr>
                <a:spLocks/>
              </p:cNvSpPr>
              <p:nvPr/>
            </p:nvSpPr>
            <p:spPr bwMode="ltGray">
              <a:xfrm>
                <a:off x="552" y="699"/>
                <a:ext cx="12" cy="252"/>
              </a:xfrm>
              <a:custGeom>
                <a:avLst/>
                <a:gdLst>
                  <a:gd name="T0" fmla="*/ 12 w 12"/>
                  <a:gd name="T1" fmla="*/ 0 h 252"/>
                  <a:gd name="T2" fmla="*/ 0 w 12"/>
                  <a:gd name="T3" fmla="*/ 0 h 252"/>
                  <a:gd name="T4" fmla="*/ 0 w 12"/>
                  <a:gd name="T5" fmla="*/ 252 h 252"/>
                  <a:gd name="T6" fmla="*/ 12 w 12"/>
                  <a:gd name="T7" fmla="*/ 252 h 252"/>
                  <a:gd name="T8" fmla="*/ 12 w 12"/>
                  <a:gd name="T9" fmla="*/ 0 h 252"/>
                  <a:gd name="T10" fmla="*/ 12 w 12"/>
                  <a:gd name="T11" fmla="*/ 0 h 252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2" h="252">
                    <a:moveTo>
                      <a:pt x="12" y="0"/>
                    </a:moveTo>
                    <a:lnTo>
                      <a:pt x="0" y="0"/>
                    </a:lnTo>
                    <a:lnTo>
                      <a:pt x="0" y="252"/>
                    </a:lnTo>
                    <a:lnTo>
                      <a:pt x="12" y="252"/>
                    </a:lnTo>
                    <a:lnTo>
                      <a:pt x="12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accent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 sz="1800"/>
              </a:p>
            </p:txBody>
          </p:sp>
          <p:sp>
            <p:nvSpPr>
              <p:cNvPr id="15" name="Freeform 15"/>
              <p:cNvSpPr>
                <a:spLocks/>
              </p:cNvSpPr>
              <p:nvPr/>
            </p:nvSpPr>
            <p:spPr bwMode="ltGray">
              <a:xfrm>
                <a:off x="348" y="1155"/>
                <a:ext cx="419" cy="12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12"/>
                  </a:cxn>
                  <a:cxn ang="0">
                    <a:pos x="418" y="12"/>
                  </a:cxn>
                  <a:cxn ang="0">
                    <a:pos x="418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418" h="12">
                    <a:moveTo>
                      <a:pt x="0" y="0"/>
                    </a:moveTo>
                    <a:lnTo>
                      <a:pt x="0" y="12"/>
                    </a:lnTo>
                    <a:lnTo>
                      <a:pt x="418" y="12"/>
                    </a:lnTo>
                    <a:lnTo>
                      <a:pt x="418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50000">
                    <a:schemeClr val="hlink"/>
                  </a:gs>
                  <a:gs pos="100000">
                    <a:schemeClr val="accent2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eaLnBrk="1" hangingPunct="1">
                  <a:defRPr/>
                </a:pPr>
                <a:endParaRPr lang="en-GB" sz="1800">
                  <a:latin typeface="Tahoma" charset="0"/>
                </a:endParaRPr>
              </a:p>
            </p:txBody>
          </p:sp>
        </p:grpSp>
      </p:grpSp>
      <p:sp>
        <p:nvSpPr>
          <p:cNvPr id="5136" name="Rectangle 16"/>
          <p:cNvSpPr>
            <a:spLocks noGrp="1" noChangeArrowheads="1"/>
          </p:cNvSpPr>
          <p:nvPr>
            <p:ph type="ctrTitle" sz="quarter"/>
          </p:nvPr>
        </p:nvSpPr>
        <p:spPr>
          <a:xfrm>
            <a:off x="1422400" y="1997076"/>
            <a:ext cx="9448800" cy="1431925"/>
          </a:xfrm>
        </p:spPr>
        <p:txBody>
          <a:bodyPr anchor="b"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5137" name="Rectangle 17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422400" y="3886200"/>
            <a:ext cx="85344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/>
            </a:lvl1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18" name="Rectangle 18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9" name="Rectangle 19"/>
          <p:cNvSpPr>
            <a:spLocks noGrp="1" noChangeArrowheads="1"/>
          </p:cNvSpPr>
          <p:nvPr>
            <p:ph type="ftr" sz="quarter" idx="11"/>
          </p:nvPr>
        </p:nvSpPr>
        <p:spPr>
          <a:xfrm>
            <a:off x="4470400" y="6248400"/>
            <a:ext cx="38608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0" name="Rectangle 20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12C61A-5EFF-42A9-B9EB-19D6917B60C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159081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18A7F28-EAB0-4974-A4C3-EC66FA5D9F6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5215922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747C60A-8E5C-468F-9DDD-075B302F7E3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5025311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22400" y="1981200"/>
            <a:ext cx="49276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53200" y="1981200"/>
            <a:ext cx="49276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B263604-940C-428B-90EF-50CB7C396C8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8983030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3F1AEB7-73E2-41B2-9293-D3ED40FE8B5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6413518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930CE3A-C4B8-4816-9853-54CA1835BD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9196371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479D3F9-85D2-448F-BD16-2C328D015B1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3480003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198F2C6-FA43-4D91-BDCA-E6F4D27A530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7479602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E03032F-56B3-482F-80C8-8CEA4796115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3041389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333AD75-ACAA-4A8F-B99F-1102DC40C57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2917706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66200" y="304800"/>
            <a:ext cx="2514600" cy="57912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22400" y="304800"/>
            <a:ext cx="7340600" cy="5791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BECE647-F751-4787-9784-8531E09A6A0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6245003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2400" y="304801"/>
            <a:ext cx="10058400" cy="14319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1422400" y="1981200"/>
            <a:ext cx="10058400" cy="4114800"/>
          </a:xfrm>
        </p:spPr>
        <p:txBody>
          <a:bodyPr/>
          <a:lstStyle/>
          <a:p>
            <a:pPr lvl="0"/>
            <a:endParaRPr lang="en-GB" noProof="0"/>
          </a:p>
        </p:txBody>
      </p:sp>
      <p:sp>
        <p:nvSpPr>
          <p:cNvPr id="4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66B72E7-F05A-4D89-B994-71BB2DAF3DE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0765920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/>
              <a:pPr/>
              <a:t>30/03/2023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500211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/>
              <a:pPr/>
              <a:t>30/03/2023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512543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/>
              <a:pPr/>
              <a:t>30/03/2023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344055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/>
              <a:pPr/>
              <a:t>30/03/2023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9199594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/>
              <a:pPr/>
              <a:t>30/03/2023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1646087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/>
              <a:pPr/>
              <a:t>30/03/2023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3914620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/>
              <a:pPr/>
              <a:t>30/03/2023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8343181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/>
              <a:pPr/>
              <a:t>30/03/2023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402405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/>
              <a:pPr/>
              <a:t>30/03/2023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2929752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/>
              <a:pPr/>
              <a:t>30/03/2023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8611714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/>
              <a:pPr/>
              <a:t>30/03/2023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08982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2.xml"/><Relationship Id="rId3" Type="http://schemas.openxmlformats.org/officeDocument/2006/relationships/slideLayout" Target="../slideLayouts/slideLayout27.xml"/><Relationship Id="rId7" Type="http://schemas.openxmlformats.org/officeDocument/2006/relationships/slideLayout" Target="../slideLayouts/slideLayout31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slideLayout" Target="../slideLayouts/slideLayout30.xml"/><Relationship Id="rId11" Type="http://schemas.openxmlformats.org/officeDocument/2006/relationships/slideLayout" Target="../slideLayouts/slideLayout35.xml"/><Relationship Id="rId5" Type="http://schemas.openxmlformats.org/officeDocument/2006/relationships/slideLayout" Target="../slideLayouts/slideLayout29.xml"/><Relationship Id="rId10" Type="http://schemas.openxmlformats.org/officeDocument/2006/relationships/slideLayout" Target="../slideLayouts/slideLayout34.xml"/><Relationship Id="rId4" Type="http://schemas.openxmlformats.org/officeDocument/2006/relationships/slideLayout" Target="../slideLayouts/slideLayout28.xml"/><Relationship Id="rId9" Type="http://schemas.openxmlformats.org/officeDocument/2006/relationships/slideLayout" Target="../slideLayouts/slideLayout3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4F013F-040F-4821-9B2B-5ADCD37A721E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30/03/2023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A0CBC9-9273-46E7-8005-538C75C5540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04476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1" y="6350"/>
            <a:ext cx="12187767" cy="6851650"/>
            <a:chOff x="0" y="4"/>
            <a:chExt cx="5758" cy="4316"/>
          </a:xfrm>
        </p:grpSpPr>
        <p:sp>
          <p:nvSpPr>
            <p:cNvPr id="1032" name="Freeform 3"/>
            <p:cNvSpPr>
              <a:spLocks/>
            </p:cNvSpPr>
            <p:nvPr/>
          </p:nvSpPr>
          <p:spPr bwMode="hidden">
            <a:xfrm>
              <a:off x="558" y="1161"/>
              <a:ext cx="5200" cy="3159"/>
            </a:xfrm>
            <a:custGeom>
              <a:avLst/>
              <a:gdLst>
                <a:gd name="T0" fmla="*/ 0 w 5184"/>
                <a:gd name="T1" fmla="*/ 3159 h 3159"/>
                <a:gd name="T2" fmla="*/ 5232 w 5184"/>
                <a:gd name="T3" fmla="*/ 3159 h 3159"/>
                <a:gd name="T4" fmla="*/ 5232 w 5184"/>
                <a:gd name="T5" fmla="*/ 0 h 3159"/>
                <a:gd name="T6" fmla="*/ 0 w 5184"/>
                <a:gd name="T7" fmla="*/ 0 h 3159"/>
                <a:gd name="T8" fmla="*/ 0 w 5184"/>
                <a:gd name="T9" fmla="*/ 3159 h 3159"/>
                <a:gd name="T10" fmla="*/ 0 w 5184"/>
                <a:gd name="T11" fmla="*/ 3159 h 3159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5184" h="3159">
                  <a:moveTo>
                    <a:pt x="0" y="3159"/>
                  </a:moveTo>
                  <a:lnTo>
                    <a:pt x="5184" y="3159"/>
                  </a:lnTo>
                  <a:lnTo>
                    <a:pt x="5184" y="0"/>
                  </a:lnTo>
                  <a:lnTo>
                    <a:pt x="0" y="0"/>
                  </a:lnTo>
                  <a:lnTo>
                    <a:pt x="0" y="3159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 sz="1800"/>
            </a:p>
          </p:txBody>
        </p:sp>
        <p:sp>
          <p:nvSpPr>
            <p:cNvPr id="1033" name="Freeform 4"/>
            <p:cNvSpPr>
              <a:spLocks/>
            </p:cNvSpPr>
            <p:nvPr/>
          </p:nvSpPr>
          <p:spPr bwMode="hidden">
            <a:xfrm>
              <a:off x="0" y="1161"/>
              <a:ext cx="558" cy="3159"/>
            </a:xfrm>
            <a:custGeom>
              <a:avLst/>
              <a:gdLst>
                <a:gd name="T0" fmla="*/ 0 w 556"/>
                <a:gd name="T1" fmla="*/ 0 h 3159"/>
                <a:gd name="T2" fmla="*/ 0 w 556"/>
                <a:gd name="T3" fmla="*/ 3159 h 3159"/>
                <a:gd name="T4" fmla="*/ 562 w 556"/>
                <a:gd name="T5" fmla="*/ 3159 h 3159"/>
                <a:gd name="T6" fmla="*/ 562 w 556"/>
                <a:gd name="T7" fmla="*/ 0 h 3159"/>
                <a:gd name="T8" fmla="*/ 0 w 556"/>
                <a:gd name="T9" fmla="*/ 0 h 3159"/>
                <a:gd name="T10" fmla="*/ 0 w 556"/>
                <a:gd name="T11" fmla="*/ 0 h 3159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556" h="3159">
                  <a:moveTo>
                    <a:pt x="0" y="0"/>
                  </a:moveTo>
                  <a:lnTo>
                    <a:pt x="0" y="3159"/>
                  </a:lnTo>
                  <a:lnTo>
                    <a:pt x="556" y="3159"/>
                  </a:lnTo>
                  <a:lnTo>
                    <a:pt x="556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 sz="1800"/>
            </a:p>
          </p:txBody>
        </p:sp>
        <p:grpSp>
          <p:nvGrpSpPr>
            <p:cNvPr id="1034" name="Group 5"/>
            <p:cNvGrpSpPr>
              <a:grpSpLocks/>
            </p:cNvGrpSpPr>
            <p:nvPr userDrawn="1"/>
          </p:nvGrpSpPr>
          <p:grpSpPr bwMode="auto">
            <a:xfrm>
              <a:off x="0" y="4"/>
              <a:ext cx="5758" cy="4316"/>
              <a:chOff x="0" y="4"/>
              <a:chExt cx="5758" cy="4316"/>
            </a:xfrm>
          </p:grpSpPr>
          <p:sp>
            <p:nvSpPr>
              <p:cNvPr id="1035" name="Freeform 6"/>
              <p:cNvSpPr>
                <a:spLocks/>
              </p:cNvSpPr>
              <p:nvPr/>
            </p:nvSpPr>
            <p:spPr bwMode="ltGray">
              <a:xfrm>
                <a:off x="552" y="4"/>
                <a:ext cx="12" cy="695"/>
              </a:xfrm>
              <a:custGeom>
                <a:avLst/>
                <a:gdLst>
                  <a:gd name="T0" fmla="*/ 12 w 12"/>
                  <a:gd name="T1" fmla="*/ 0 h 695"/>
                  <a:gd name="T2" fmla="*/ 0 w 12"/>
                  <a:gd name="T3" fmla="*/ 0 h 695"/>
                  <a:gd name="T4" fmla="*/ 0 w 12"/>
                  <a:gd name="T5" fmla="*/ 695 h 695"/>
                  <a:gd name="T6" fmla="*/ 12 w 12"/>
                  <a:gd name="T7" fmla="*/ 695 h 695"/>
                  <a:gd name="T8" fmla="*/ 12 w 12"/>
                  <a:gd name="T9" fmla="*/ 0 h 695"/>
                  <a:gd name="T10" fmla="*/ 12 w 12"/>
                  <a:gd name="T11" fmla="*/ 0 h 695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2" h="695">
                    <a:moveTo>
                      <a:pt x="12" y="0"/>
                    </a:moveTo>
                    <a:lnTo>
                      <a:pt x="0" y="0"/>
                    </a:lnTo>
                    <a:lnTo>
                      <a:pt x="0" y="695"/>
                    </a:lnTo>
                    <a:lnTo>
                      <a:pt x="12" y="695"/>
                    </a:lnTo>
                    <a:lnTo>
                      <a:pt x="12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 sz="1800"/>
              </a:p>
            </p:txBody>
          </p:sp>
          <p:sp>
            <p:nvSpPr>
              <p:cNvPr id="1036" name="Freeform 7"/>
              <p:cNvSpPr>
                <a:spLocks/>
              </p:cNvSpPr>
              <p:nvPr/>
            </p:nvSpPr>
            <p:spPr bwMode="ltGray">
              <a:xfrm>
                <a:off x="552" y="1623"/>
                <a:ext cx="12" cy="2697"/>
              </a:xfrm>
              <a:custGeom>
                <a:avLst/>
                <a:gdLst>
                  <a:gd name="T0" fmla="*/ 0 w 12"/>
                  <a:gd name="T1" fmla="*/ 2697 h 2697"/>
                  <a:gd name="T2" fmla="*/ 12 w 12"/>
                  <a:gd name="T3" fmla="*/ 2697 h 2697"/>
                  <a:gd name="T4" fmla="*/ 12 w 12"/>
                  <a:gd name="T5" fmla="*/ 0 h 2697"/>
                  <a:gd name="T6" fmla="*/ 0 w 12"/>
                  <a:gd name="T7" fmla="*/ 0 h 2697"/>
                  <a:gd name="T8" fmla="*/ 0 w 12"/>
                  <a:gd name="T9" fmla="*/ 2697 h 2697"/>
                  <a:gd name="T10" fmla="*/ 0 w 12"/>
                  <a:gd name="T11" fmla="*/ 2697 h 2697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2" h="2697">
                    <a:moveTo>
                      <a:pt x="0" y="2697"/>
                    </a:moveTo>
                    <a:lnTo>
                      <a:pt x="12" y="2697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2697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 sz="1800"/>
              </a:p>
            </p:txBody>
          </p:sp>
          <p:sp>
            <p:nvSpPr>
              <p:cNvPr id="1037" name="Freeform 8"/>
              <p:cNvSpPr>
                <a:spLocks/>
              </p:cNvSpPr>
              <p:nvPr/>
            </p:nvSpPr>
            <p:spPr bwMode="ltGray">
              <a:xfrm>
                <a:off x="1019" y="1155"/>
                <a:ext cx="4739" cy="12"/>
              </a:xfrm>
              <a:custGeom>
                <a:avLst/>
                <a:gdLst>
                  <a:gd name="T0" fmla="*/ 4769 w 4724"/>
                  <a:gd name="T1" fmla="*/ 0 h 12"/>
                  <a:gd name="T2" fmla="*/ 0 w 4724"/>
                  <a:gd name="T3" fmla="*/ 0 h 12"/>
                  <a:gd name="T4" fmla="*/ 0 w 4724"/>
                  <a:gd name="T5" fmla="*/ 12 h 12"/>
                  <a:gd name="T6" fmla="*/ 4769 w 4724"/>
                  <a:gd name="T7" fmla="*/ 12 h 12"/>
                  <a:gd name="T8" fmla="*/ 4769 w 4724"/>
                  <a:gd name="T9" fmla="*/ 0 h 12"/>
                  <a:gd name="T10" fmla="*/ 4769 w 4724"/>
                  <a:gd name="T11" fmla="*/ 0 h 12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4724" h="12">
                    <a:moveTo>
                      <a:pt x="4724" y="0"/>
                    </a:moveTo>
                    <a:lnTo>
                      <a:pt x="0" y="0"/>
                    </a:lnTo>
                    <a:lnTo>
                      <a:pt x="0" y="12"/>
                    </a:lnTo>
                    <a:lnTo>
                      <a:pt x="4724" y="12"/>
                    </a:lnTo>
                    <a:lnTo>
                      <a:pt x="4724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 sz="1800"/>
              </a:p>
            </p:txBody>
          </p:sp>
          <p:sp>
            <p:nvSpPr>
              <p:cNvPr id="1038" name="Freeform 9"/>
              <p:cNvSpPr>
                <a:spLocks/>
              </p:cNvSpPr>
              <p:nvPr/>
            </p:nvSpPr>
            <p:spPr bwMode="ltGray">
              <a:xfrm>
                <a:off x="552" y="1371"/>
                <a:ext cx="12" cy="252"/>
              </a:xfrm>
              <a:custGeom>
                <a:avLst/>
                <a:gdLst>
                  <a:gd name="T0" fmla="*/ 0 w 12"/>
                  <a:gd name="T1" fmla="*/ 252 h 252"/>
                  <a:gd name="T2" fmla="*/ 12 w 12"/>
                  <a:gd name="T3" fmla="*/ 252 h 252"/>
                  <a:gd name="T4" fmla="*/ 12 w 12"/>
                  <a:gd name="T5" fmla="*/ 0 h 252"/>
                  <a:gd name="T6" fmla="*/ 0 w 12"/>
                  <a:gd name="T7" fmla="*/ 0 h 252"/>
                  <a:gd name="T8" fmla="*/ 0 w 12"/>
                  <a:gd name="T9" fmla="*/ 252 h 252"/>
                  <a:gd name="T10" fmla="*/ 0 w 12"/>
                  <a:gd name="T11" fmla="*/ 252 h 252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2" h="252">
                    <a:moveTo>
                      <a:pt x="0" y="252"/>
                    </a:moveTo>
                    <a:lnTo>
                      <a:pt x="12" y="252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25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bg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 sz="1800"/>
              </a:p>
            </p:txBody>
          </p:sp>
          <p:sp>
            <p:nvSpPr>
              <p:cNvPr id="1039" name="Freeform 10"/>
              <p:cNvSpPr>
                <a:spLocks/>
              </p:cNvSpPr>
              <p:nvPr/>
            </p:nvSpPr>
            <p:spPr bwMode="ltGray">
              <a:xfrm>
                <a:off x="552" y="699"/>
                <a:ext cx="12" cy="252"/>
              </a:xfrm>
              <a:custGeom>
                <a:avLst/>
                <a:gdLst>
                  <a:gd name="T0" fmla="*/ 12 w 12"/>
                  <a:gd name="T1" fmla="*/ 0 h 252"/>
                  <a:gd name="T2" fmla="*/ 0 w 12"/>
                  <a:gd name="T3" fmla="*/ 0 h 252"/>
                  <a:gd name="T4" fmla="*/ 0 w 12"/>
                  <a:gd name="T5" fmla="*/ 252 h 252"/>
                  <a:gd name="T6" fmla="*/ 12 w 12"/>
                  <a:gd name="T7" fmla="*/ 252 h 252"/>
                  <a:gd name="T8" fmla="*/ 12 w 12"/>
                  <a:gd name="T9" fmla="*/ 0 h 252"/>
                  <a:gd name="T10" fmla="*/ 12 w 12"/>
                  <a:gd name="T11" fmla="*/ 0 h 252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2" h="252">
                    <a:moveTo>
                      <a:pt x="12" y="0"/>
                    </a:moveTo>
                    <a:lnTo>
                      <a:pt x="0" y="0"/>
                    </a:lnTo>
                    <a:lnTo>
                      <a:pt x="0" y="252"/>
                    </a:lnTo>
                    <a:lnTo>
                      <a:pt x="12" y="252"/>
                    </a:lnTo>
                    <a:lnTo>
                      <a:pt x="12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accent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 sz="1800"/>
              </a:p>
            </p:txBody>
          </p:sp>
          <p:sp>
            <p:nvSpPr>
              <p:cNvPr id="4107" name="Freeform 11"/>
              <p:cNvSpPr>
                <a:spLocks/>
              </p:cNvSpPr>
              <p:nvPr/>
            </p:nvSpPr>
            <p:spPr bwMode="ltGray">
              <a:xfrm>
                <a:off x="552" y="951"/>
                <a:ext cx="12" cy="420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420"/>
                  </a:cxn>
                  <a:cxn ang="0">
                    <a:pos x="12" y="420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12" h="420">
                    <a:moveTo>
                      <a:pt x="0" y="0"/>
                    </a:moveTo>
                    <a:lnTo>
                      <a:pt x="0" y="420"/>
                    </a:lnTo>
                    <a:lnTo>
                      <a:pt x="12" y="420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50000">
                    <a:schemeClr val="hlink"/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eaLnBrk="1" hangingPunct="1">
                  <a:defRPr/>
                </a:pPr>
                <a:endParaRPr lang="en-GB" sz="1800">
                  <a:latin typeface="Tahoma" charset="0"/>
                </a:endParaRPr>
              </a:p>
            </p:txBody>
          </p:sp>
          <p:sp>
            <p:nvSpPr>
              <p:cNvPr id="1041" name="Freeform 12"/>
              <p:cNvSpPr>
                <a:spLocks/>
              </p:cNvSpPr>
              <p:nvPr/>
            </p:nvSpPr>
            <p:spPr bwMode="ltGray">
              <a:xfrm>
                <a:off x="0" y="1155"/>
                <a:ext cx="351" cy="12"/>
              </a:xfrm>
              <a:custGeom>
                <a:avLst/>
                <a:gdLst>
                  <a:gd name="T0" fmla="*/ 0 w 251"/>
                  <a:gd name="T1" fmla="*/ 0 h 12"/>
                  <a:gd name="T2" fmla="*/ 0 w 251"/>
                  <a:gd name="T3" fmla="*/ 12 h 12"/>
                  <a:gd name="T4" fmla="*/ 687 w 251"/>
                  <a:gd name="T5" fmla="*/ 12 h 12"/>
                  <a:gd name="T6" fmla="*/ 687 w 251"/>
                  <a:gd name="T7" fmla="*/ 0 h 12"/>
                  <a:gd name="T8" fmla="*/ 0 w 251"/>
                  <a:gd name="T9" fmla="*/ 0 h 12"/>
                  <a:gd name="T10" fmla="*/ 0 w 251"/>
                  <a:gd name="T11" fmla="*/ 0 h 12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251" h="12">
                    <a:moveTo>
                      <a:pt x="0" y="0"/>
                    </a:moveTo>
                    <a:lnTo>
                      <a:pt x="0" y="12"/>
                    </a:lnTo>
                    <a:lnTo>
                      <a:pt x="251" y="12"/>
                    </a:lnTo>
                    <a:lnTo>
                      <a:pt x="251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accent2"/>
                  </a:gs>
                </a:gsLst>
                <a:lin ang="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 sz="1800"/>
              </a:p>
            </p:txBody>
          </p:sp>
          <p:sp>
            <p:nvSpPr>
              <p:cNvPr id="1042" name="Freeform 13"/>
              <p:cNvSpPr>
                <a:spLocks/>
              </p:cNvSpPr>
              <p:nvPr/>
            </p:nvSpPr>
            <p:spPr bwMode="ltGray">
              <a:xfrm>
                <a:off x="767" y="1155"/>
                <a:ext cx="252" cy="12"/>
              </a:xfrm>
              <a:custGeom>
                <a:avLst/>
                <a:gdLst>
                  <a:gd name="T0" fmla="*/ 254 w 251"/>
                  <a:gd name="T1" fmla="*/ 0 h 12"/>
                  <a:gd name="T2" fmla="*/ 0 w 251"/>
                  <a:gd name="T3" fmla="*/ 0 h 12"/>
                  <a:gd name="T4" fmla="*/ 0 w 251"/>
                  <a:gd name="T5" fmla="*/ 12 h 12"/>
                  <a:gd name="T6" fmla="*/ 254 w 251"/>
                  <a:gd name="T7" fmla="*/ 12 h 12"/>
                  <a:gd name="T8" fmla="*/ 254 w 251"/>
                  <a:gd name="T9" fmla="*/ 0 h 12"/>
                  <a:gd name="T10" fmla="*/ 254 w 251"/>
                  <a:gd name="T11" fmla="*/ 0 h 12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251" h="12">
                    <a:moveTo>
                      <a:pt x="251" y="0"/>
                    </a:moveTo>
                    <a:lnTo>
                      <a:pt x="0" y="0"/>
                    </a:lnTo>
                    <a:lnTo>
                      <a:pt x="0" y="12"/>
                    </a:lnTo>
                    <a:lnTo>
                      <a:pt x="251" y="12"/>
                    </a:lnTo>
                    <a:lnTo>
                      <a:pt x="251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bg2"/>
                  </a:gs>
                </a:gsLst>
                <a:lin ang="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 sz="1800"/>
              </a:p>
            </p:txBody>
          </p:sp>
          <p:sp>
            <p:nvSpPr>
              <p:cNvPr id="4110" name="Freeform 14"/>
              <p:cNvSpPr>
                <a:spLocks/>
              </p:cNvSpPr>
              <p:nvPr/>
            </p:nvSpPr>
            <p:spPr bwMode="ltGray">
              <a:xfrm>
                <a:off x="348" y="1155"/>
                <a:ext cx="419" cy="12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12"/>
                  </a:cxn>
                  <a:cxn ang="0">
                    <a:pos x="418" y="12"/>
                  </a:cxn>
                  <a:cxn ang="0">
                    <a:pos x="418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418" h="12">
                    <a:moveTo>
                      <a:pt x="0" y="0"/>
                    </a:moveTo>
                    <a:lnTo>
                      <a:pt x="0" y="12"/>
                    </a:lnTo>
                    <a:lnTo>
                      <a:pt x="418" y="12"/>
                    </a:lnTo>
                    <a:lnTo>
                      <a:pt x="418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50000">
                    <a:schemeClr val="hlink"/>
                  </a:gs>
                  <a:gs pos="100000">
                    <a:schemeClr val="accent2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eaLnBrk="1" hangingPunct="1">
                  <a:defRPr/>
                </a:pPr>
                <a:endParaRPr lang="en-GB" sz="1800">
                  <a:latin typeface="Tahoma" charset="0"/>
                </a:endParaRPr>
              </a:p>
            </p:txBody>
          </p:sp>
        </p:grpSp>
      </p:grpSp>
      <p:sp>
        <p:nvSpPr>
          <p:cNvPr id="4111" name="Rectangle 15"/>
          <p:cNvSpPr>
            <a:spLocks noGrp="1" noChangeArrowheads="1"/>
          </p:cNvSpPr>
          <p:nvPr>
            <p:ph type="title"/>
          </p:nvPr>
        </p:nvSpPr>
        <p:spPr bwMode="auto">
          <a:xfrm>
            <a:off x="1422400" y="304801"/>
            <a:ext cx="10058400" cy="1431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4112" name="Rectangle 16"/>
          <p:cNvSpPr>
            <a:spLocks noGrp="1" noChangeArrowheads="1"/>
          </p:cNvSpPr>
          <p:nvPr>
            <p:ph type="body" idx="1"/>
          </p:nvPr>
        </p:nvSpPr>
        <p:spPr bwMode="auto">
          <a:xfrm>
            <a:off x="1422400" y="1981200"/>
            <a:ext cx="10058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113" name="Rectangle 17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422400" y="6248400"/>
            <a:ext cx="2540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000"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114" name="Rectangle 1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572000" y="6248400"/>
            <a:ext cx="3860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000"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115" name="Rectangle 19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940800" y="6248400"/>
            <a:ext cx="2540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0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fld id="{05224154-2058-4CD1-957D-53EBBB29BCA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58850402"/>
      </p:ext>
    </p:extLst>
  </p:cSld>
  <p:clrMap bg1="dk2" tx1="lt1" bg2="dk1" tx2="lt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  <p:sldLayoutId id="2147483685" r:id="rId12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anose="05000000000000000000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anose="05000000000000000000" pitchFamily="2" charset="2"/>
        <a:buChar char="n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anose="05000000000000000000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BCF9F8-0378-4CCF-9034-95B14F98AAF3}" type="datetimeFigureOut">
              <a:rPr lang="en-GB" smtClean="0"/>
              <a:pPr/>
              <a:t>30/03/2023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D89CE6-8AE9-416C-84C1-E7AD03E923B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96305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3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8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emf"/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30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emf"/><Relationship Id="rId2" Type="http://schemas.openxmlformats.org/officeDocument/2006/relationships/image" Target="../media/image12.e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em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emf"/><Relationship Id="rId2" Type="http://schemas.openxmlformats.org/officeDocument/2006/relationships/image" Target="../media/image15.emf"/><Relationship Id="rId1" Type="http://schemas.openxmlformats.org/officeDocument/2006/relationships/slideLayout" Target="../slideLayouts/slideLayout31.xml"/><Relationship Id="rId4" Type="http://schemas.openxmlformats.org/officeDocument/2006/relationships/image" Target="../media/image17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9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emf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png"/><Relationship Id="rId5" Type="http://schemas.openxmlformats.org/officeDocument/2006/relationships/image" Target="../media/image24.emf"/><Relationship Id="rId4" Type="http://schemas.openxmlformats.org/officeDocument/2006/relationships/image" Target="../media/image23.emf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9.png"/><Relationship Id="rId4" Type="http://schemas.openxmlformats.org/officeDocument/2006/relationships/image" Target="../media/image28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emf"/><Relationship Id="rId2" Type="http://schemas.openxmlformats.org/officeDocument/2006/relationships/image" Target="../media/image30.emf"/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emf"/><Relationship Id="rId2" Type="http://schemas.openxmlformats.org/officeDocument/2006/relationships/image" Target="../media/image32.emf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emf"/><Relationship Id="rId2" Type="http://schemas.openxmlformats.org/officeDocument/2006/relationships/image" Target="../media/image34.emf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emf"/><Relationship Id="rId2" Type="http://schemas.openxmlformats.org/officeDocument/2006/relationships/image" Target="../media/image35.emf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emf"/><Relationship Id="rId2" Type="http://schemas.openxmlformats.org/officeDocument/2006/relationships/image" Target="../media/image36.emf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emf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emf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Rectangle 72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69660" y="321732"/>
            <a:ext cx="3106572" cy="6213425"/>
          </a:xfrm>
          <a:prstGeom prst="rect">
            <a:avLst/>
          </a:prstGeom>
          <a:solidFill>
            <a:schemeClr val="accent5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47106" name="Title 1"/>
          <p:cNvSpPr>
            <a:spLocks noGrp="1"/>
          </p:cNvSpPr>
          <p:nvPr>
            <p:ph type="title"/>
          </p:nvPr>
        </p:nvSpPr>
        <p:spPr>
          <a:xfrm>
            <a:off x="1917193" y="583617"/>
            <a:ext cx="2791605" cy="5520579"/>
          </a:xfrm>
        </p:spPr>
        <p:txBody>
          <a:bodyPr>
            <a:normAutofit/>
          </a:bodyPr>
          <a:lstStyle/>
          <a:p>
            <a:br>
              <a:rPr lang="en-GB">
                <a:solidFill>
                  <a:srgbClr val="FFFFFF"/>
                </a:solidFill>
              </a:rPr>
            </a:br>
            <a:endParaRPr lang="en-GB">
              <a:solidFill>
                <a:srgbClr val="FFFFFF"/>
              </a:solidFill>
            </a:endParaRPr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96127" y="321732"/>
            <a:ext cx="5430574" cy="6214534"/>
          </a:xfrm>
          <a:prstGeom prst="rect">
            <a:avLst/>
          </a:pr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47109" name="Content Placeholder 2">
            <a:extLst>
              <a:ext uri="{FF2B5EF4-FFF2-40B4-BE49-F238E27FC236}">
                <a16:creationId xmlns:a16="http://schemas.microsoft.com/office/drawing/2014/main" id="{3852389C-C3DE-45AC-939A-36D9D99374D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74371955"/>
              </p:ext>
            </p:extLst>
          </p:nvPr>
        </p:nvGraphicFramePr>
        <p:xfrm>
          <a:off x="5224462" y="584200"/>
          <a:ext cx="4945856" cy="57251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C9CF2F-73AC-4316-925B-FE4ACBAAA7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rgbClr val="FFFF00"/>
                </a:solidFill>
              </a:rPr>
              <a:t>Learning outcomes</a:t>
            </a:r>
            <a:endParaRPr lang="en-GB" dirty="0">
              <a:solidFill>
                <a:srgbClr val="FFFF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51DDDA-F8A0-461C-A38C-C37FCE3737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22400" y="1981200"/>
            <a:ext cx="9639412" cy="4114800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By the end of this lecture you should be able to…</a:t>
            </a:r>
          </a:p>
          <a:p>
            <a:pPr marL="514350" indent="-514350">
              <a:buAutoNum type="arabicPeriod"/>
            </a:pPr>
            <a:r>
              <a:rPr lang="en-US" sz="2400" dirty="0"/>
              <a:t>Explain the difference between physical inactivity and sedentary </a:t>
            </a:r>
            <a:r>
              <a:rPr lang="en-US" sz="2400" dirty="0" err="1"/>
              <a:t>behaviour</a:t>
            </a:r>
            <a:r>
              <a:rPr lang="en-US" sz="2400" dirty="0"/>
              <a:t>.</a:t>
            </a:r>
          </a:p>
          <a:p>
            <a:pPr marL="514350" indent="-514350">
              <a:buAutoNum type="arabicPeriod"/>
            </a:pPr>
            <a:r>
              <a:rPr lang="en-US" sz="2400" dirty="0"/>
              <a:t>Describe the association between sedentary </a:t>
            </a:r>
            <a:r>
              <a:rPr lang="en-US" sz="2400" dirty="0" err="1"/>
              <a:t>behaviour</a:t>
            </a:r>
            <a:r>
              <a:rPr lang="en-US" sz="2400" dirty="0"/>
              <a:t> and </a:t>
            </a:r>
            <a:r>
              <a:rPr lang="en-US" sz="2400"/>
              <a:t>health.</a:t>
            </a:r>
          </a:p>
          <a:p>
            <a:pPr marL="514350" indent="-514350">
              <a:buAutoNum type="arabicPeriod"/>
            </a:pPr>
            <a:endParaRPr lang="en-US" sz="2400" dirty="0"/>
          </a:p>
          <a:p>
            <a:pPr marL="514350" indent="-514350">
              <a:buAutoNum type="arabicPeriod"/>
            </a:pPr>
            <a:endParaRPr lang="en-US" sz="2400" dirty="0"/>
          </a:p>
          <a:p>
            <a:pPr marL="514350" indent="-514350"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3947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Sedentary Behaviour?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NOT a lack of physical activity.</a:t>
            </a:r>
          </a:p>
          <a:p>
            <a:r>
              <a:rPr lang="en-GB" dirty="0"/>
              <a:t>A group of behaviours that occur whilst sitting or lying down and require very low energy expenditure. For example...</a:t>
            </a:r>
          </a:p>
          <a:p>
            <a:pPr lvl="1"/>
            <a:r>
              <a:rPr lang="en-GB" dirty="0"/>
              <a:t>Sitting reading a book</a:t>
            </a:r>
          </a:p>
          <a:p>
            <a:pPr lvl="1"/>
            <a:r>
              <a:rPr lang="en-GB" dirty="0"/>
              <a:t>Watching TV</a:t>
            </a:r>
          </a:p>
          <a:p>
            <a:pPr lvl="1"/>
            <a:r>
              <a:rPr lang="en-GB" dirty="0"/>
              <a:t>Working on a computer but not active gaming</a:t>
            </a:r>
          </a:p>
          <a:p>
            <a:pPr lvl="1"/>
            <a:r>
              <a:rPr lang="en-GB" dirty="0"/>
              <a:t>Driving a car or sitting in other transport mode</a:t>
            </a:r>
          </a:p>
          <a:p>
            <a:r>
              <a:rPr lang="en-GB" dirty="0"/>
              <a:t>Not sleeping, self-pushing a wheelchair, stationary cycling, bench pressing etc</a:t>
            </a:r>
          </a:p>
        </p:txBody>
      </p:sp>
    </p:spTree>
    <p:extLst>
      <p:ext uri="{BB962C8B-B14F-4D97-AF65-F5344CB8AC3E}">
        <p14:creationId xmlns:p14="http://schemas.microsoft.com/office/powerpoint/2010/main" val="32889524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8908" y="134879"/>
            <a:ext cx="8229600" cy="1143000"/>
          </a:xfrm>
        </p:spPr>
        <p:txBody>
          <a:bodyPr/>
          <a:lstStyle/>
          <a:p>
            <a:r>
              <a:rPr lang="en-GB" dirty="0"/>
              <a:t>What is sedentary behaviour?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7422" y="1283153"/>
            <a:ext cx="3538736" cy="4525963"/>
          </a:xfrm>
        </p:spPr>
        <p:txBody>
          <a:bodyPr/>
          <a:lstStyle/>
          <a:p>
            <a:r>
              <a:rPr lang="en-GB" dirty="0"/>
              <a:t>METs</a:t>
            </a:r>
          </a:p>
          <a:p>
            <a:pPr lvl="1"/>
            <a:r>
              <a:rPr lang="en-GB" dirty="0"/>
              <a:t>&lt;1.5 sedentary</a:t>
            </a:r>
          </a:p>
          <a:p>
            <a:pPr lvl="1"/>
            <a:r>
              <a:rPr lang="en-GB" dirty="0"/>
              <a:t>1.5-3.0 light activity</a:t>
            </a:r>
          </a:p>
          <a:p>
            <a:pPr lvl="1"/>
            <a:r>
              <a:rPr lang="en-GB" dirty="0"/>
              <a:t>3.0-6.0 moderate activity</a:t>
            </a:r>
          </a:p>
          <a:p>
            <a:pPr lvl="1"/>
            <a:r>
              <a:rPr lang="en-GB" dirty="0"/>
              <a:t>&gt;6.0 vigorous activity</a:t>
            </a:r>
          </a:p>
        </p:txBody>
      </p:sp>
      <p:pic>
        <p:nvPicPr>
          <p:cNvPr id="1026" name="Picture 2" descr="http://www.sedentarybehaviour.org/wp-content/uploads/2011/06/Sedentary-Behaviour-resized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63952" y="2204865"/>
            <a:ext cx="4762500" cy="2533651"/>
          </a:xfrm>
          <a:prstGeom prst="rect">
            <a:avLst/>
          </a:prstGeom>
          <a:noFill/>
        </p:spPr>
      </p:pic>
      <p:sp>
        <p:nvSpPr>
          <p:cNvPr id="5" name="Text Box 2"/>
          <p:cNvSpPr txBox="1">
            <a:spLocks noChangeArrowheads="1"/>
          </p:cNvSpPr>
          <p:nvPr/>
        </p:nvSpPr>
        <p:spPr bwMode="auto">
          <a:xfrm>
            <a:off x="1788903" y="5258779"/>
            <a:ext cx="8629609" cy="14773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91437" tIns="45718" rIns="91437" bIns="45718">
            <a:spAutoFit/>
          </a:bodyPr>
          <a:lstStyle/>
          <a:p>
            <a:pPr marL="2802" indent="-2802" defTabSz="914833">
              <a:spcBef>
                <a:spcPts val="1200"/>
              </a:spcBef>
              <a:spcAft>
                <a:spcPts val="600"/>
              </a:spcAft>
            </a:pPr>
            <a:r>
              <a:rPr lang="en-GB" sz="2000" dirty="0">
                <a:solidFill>
                  <a:srgbClr val="CC0066"/>
                </a:solidFill>
                <a:latin typeface="Tahoma" pitchFamily="34" charset="0"/>
              </a:rPr>
              <a:t>Sedentary behaviour</a:t>
            </a:r>
          </a:p>
          <a:p>
            <a:pPr marL="2802" indent="-2802" defTabSz="914833">
              <a:spcBef>
                <a:spcPts val="600"/>
              </a:spcBef>
              <a:spcAft>
                <a:spcPts val="1200"/>
              </a:spcAft>
            </a:pPr>
            <a:r>
              <a:rPr lang="en-GB" sz="2000" dirty="0">
                <a:solidFill>
                  <a:srgbClr val="330066"/>
                </a:solidFill>
                <a:latin typeface="Tahoma" pitchFamily="34" charset="0"/>
              </a:rPr>
              <a:t>“</a:t>
            </a:r>
            <a:r>
              <a:rPr lang="en-GB" sz="2000" i="1" dirty="0">
                <a:solidFill>
                  <a:srgbClr val="330066"/>
                </a:solidFill>
                <a:latin typeface="Tahoma" pitchFamily="34" charset="0"/>
              </a:rPr>
              <a:t>any waking behaviour characterised by an energy expenditure ≤1.5 METs while in a sitting or reclining posture</a:t>
            </a:r>
            <a:r>
              <a:rPr lang="en-GB" sz="2000" dirty="0">
                <a:solidFill>
                  <a:srgbClr val="330066"/>
                </a:solidFill>
                <a:latin typeface="Tahoma" pitchFamily="34" charset="0"/>
              </a:rPr>
              <a:t>.” (Sedentary Behaviour Research Network, 2012, page 540)</a:t>
            </a:r>
          </a:p>
        </p:txBody>
      </p:sp>
    </p:spTree>
    <p:extLst>
      <p:ext uri="{BB962C8B-B14F-4D97-AF65-F5344CB8AC3E}">
        <p14:creationId xmlns:p14="http://schemas.microsoft.com/office/powerpoint/2010/main" val="42488332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35561" y="548681"/>
            <a:ext cx="7800975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76120" y="5949280"/>
            <a:ext cx="3181350" cy="53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2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279576" y="1844824"/>
            <a:ext cx="8064896" cy="40324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4655681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Why distinguish SB from physical inactivity?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Nature of SB</a:t>
            </a:r>
          </a:p>
          <a:p>
            <a:pPr lvl="1"/>
            <a:r>
              <a:rPr lang="en-GB" dirty="0"/>
              <a:t>Interventions to reduce SB may be different to those designed to increase PA (e.g. multiple micro-interventions)</a:t>
            </a:r>
          </a:p>
          <a:p>
            <a:pPr lvl="1"/>
            <a:r>
              <a:rPr lang="en-GB" dirty="0"/>
              <a:t>May be more achievable than increasing PA</a:t>
            </a:r>
          </a:p>
          <a:p>
            <a:pPr lvl="2"/>
            <a:r>
              <a:rPr lang="en-GB" dirty="0"/>
              <a:t>Minimal financial and time constraints</a:t>
            </a:r>
          </a:p>
          <a:p>
            <a:pPr lvl="1"/>
            <a:r>
              <a:rPr lang="en-GB" dirty="0"/>
              <a:t>High levels of PA can be achieved but individuals may still have high SB – one activity does not displace the other</a:t>
            </a:r>
          </a:p>
          <a:p>
            <a:r>
              <a:rPr lang="en-GB" dirty="0"/>
              <a:t>Methods used for the assessment and surveillance of SB are different to PA</a:t>
            </a:r>
          </a:p>
          <a:p>
            <a:pPr lvl="1"/>
            <a:endParaRPr lang="en-GB" dirty="0"/>
          </a:p>
          <a:p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53459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Measurement of Sedentary Behaviour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Self-report measures of physical activity are ‘notoriously’ inaccurate.</a:t>
            </a:r>
          </a:p>
          <a:p>
            <a:r>
              <a:rPr lang="en-GB" dirty="0"/>
              <a:t>Self-report measures </a:t>
            </a:r>
            <a:r>
              <a:rPr lang="en-GB"/>
              <a:t>of SB </a:t>
            </a:r>
            <a:r>
              <a:rPr lang="en-GB" dirty="0"/>
              <a:t>are arguably even more problematic...</a:t>
            </a:r>
          </a:p>
          <a:p>
            <a:pPr lvl="1"/>
            <a:r>
              <a:rPr lang="en-GB" dirty="0"/>
              <a:t>Easier to recall ‘memorable’ bouts of activity (e.g. walking, mowing lawn) than it is to recall bouts of sitting and/or lying.</a:t>
            </a:r>
          </a:p>
          <a:p>
            <a:r>
              <a:rPr lang="en-GB" dirty="0"/>
              <a:t>Proxy measures...</a:t>
            </a:r>
          </a:p>
          <a:p>
            <a:pPr lvl="1"/>
            <a:r>
              <a:rPr lang="en-GB" dirty="0"/>
              <a:t>Screen time, time indoors, car time</a:t>
            </a:r>
          </a:p>
        </p:txBody>
      </p:sp>
    </p:spTree>
    <p:extLst>
      <p:ext uri="{BB962C8B-B14F-4D97-AF65-F5344CB8AC3E}">
        <p14:creationId xmlns:p14="http://schemas.microsoft.com/office/powerpoint/2010/main" val="35139151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Ubiquitous nature of SB throughout a ‘typical’ day for someone achieving 30 minutes of PA</a:t>
            </a:r>
          </a:p>
        </p:txBody>
      </p:sp>
      <p:pic>
        <p:nvPicPr>
          <p:cNvPr id="2355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99656" y="1815306"/>
            <a:ext cx="6264696" cy="46132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val 4"/>
          <p:cNvSpPr/>
          <p:nvPr/>
        </p:nvSpPr>
        <p:spPr>
          <a:xfrm>
            <a:off x="6168008" y="5589240"/>
            <a:ext cx="1224136" cy="93610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prstClr val="white"/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04100694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5521" y="1256510"/>
            <a:ext cx="8538219" cy="55568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2783632" y="332657"/>
            <a:ext cx="370877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A typical office day</a:t>
            </a:r>
          </a:p>
        </p:txBody>
      </p:sp>
    </p:spTree>
    <p:extLst>
      <p:ext uri="{BB962C8B-B14F-4D97-AF65-F5344CB8AC3E}">
        <p14:creationId xmlns:p14="http://schemas.microsoft.com/office/powerpoint/2010/main" val="79610227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Breaking sedentary time</a:t>
            </a:r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76400" y="1268759"/>
            <a:ext cx="9296400" cy="44836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Box 7"/>
          <p:cNvSpPr txBox="1"/>
          <p:nvPr/>
        </p:nvSpPr>
        <p:spPr>
          <a:xfrm>
            <a:off x="1890938" y="5752365"/>
            <a:ext cx="841012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Same volume of sedentary time but quite different patterns of SB.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Is there a difference in health outcomes?</a:t>
            </a:r>
          </a:p>
        </p:txBody>
      </p:sp>
    </p:spTree>
    <p:extLst>
      <p:ext uri="{BB962C8B-B14F-4D97-AF65-F5344CB8AC3E}">
        <p14:creationId xmlns:p14="http://schemas.microsoft.com/office/powerpoint/2010/main" val="236894090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FITT and SITT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Exercise described by...</a:t>
            </a:r>
          </a:p>
          <a:p>
            <a:pPr lvl="1"/>
            <a:r>
              <a:rPr lang="en-GB" dirty="0"/>
              <a:t>Frequency, Intensity, Time, Type </a:t>
            </a:r>
          </a:p>
          <a:p>
            <a:r>
              <a:rPr lang="en-GB" dirty="0"/>
              <a:t>Sedentary behaviour described by...</a:t>
            </a:r>
          </a:p>
          <a:p>
            <a:pPr lvl="1"/>
            <a:r>
              <a:rPr lang="en-GB" dirty="0">
                <a:solidFill>
                  <a:srgbClr val="FF0000"/>
                </a:solidFill>
              </a:rPr>
              <a:t>S</a:t>
            </a:r>
            <a:r>
              <a:rPr lang="en-GB" dirty="0"/>
              <a:t>edentary behaviour (frequency) </a:t>
            </a:r>
          </a:p>
          <a:p>
            <a:pPr lvl="1"/>
            <a:r>
              <a:rPr lang="en-GB" dirty="0">
                <a:solidFill>
                  <a:srgbClr val="FF0000"/>
                </a:solidFill>
              </a:rPr>
              <a:t>I</a:t>
            </a:r>
            <a:r>
              <a:rPr lang="en-GB" dirty="0"/>
              <a:t>nterruptions to SB</a:t>
            </a:r>
          </a:p>
          <a:p>
            <a:pPr lvl="1"/>
            <a:r>
              <a:rPr lang="en-GB" dirty="0">
                <a:solidFill>
                  <a:srgbClr val="FF0000"/>
                </a:solidFill>
              </a:rPr>
              <a:t>T</a:t>
            </a:r>
            <a:r>
              <a:rPr lang="en-GB" dirty="0"/>
              <a:t>ime</a:t>
            </a:r>
          </a:p>
          <a:p>
            <a:pPr lvl="1"/>
            <a:r>
              <a:rPr lang="en-GB" dirty="0">
                <a:solidFill>
                  <a:srgbClr val="FF0000"/>
                </a:solidFill>
              </a:rPr>
              <a:t>T</a:t>
            </a:r>
            <a:r>
              <a:rPr lang="en-GB" dirty="0"/>
              <a:t>ype</a:t>
            </a:r>
          </a:p>
        </p:txBody>
      </p:sp>
    </p:spTree>
    <p:extLst>
      <p:ext uri="{BB962C8B-B14F-4D97-AF65-F5344CB8AC3E}">
        <p14:creationId xmlns:p14="http://schemas.microsoft.com/office/powerpoint/2010/main" val="103001133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53DBC6-D6D6-423A-B487-AB186B734F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Measuring Sedentary Time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E4F00CC-08E2-490B-A53D-232871053A7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9515" y="1894897"/>
            <a:ext cx="9873916" cy="44157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228069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53DBC6-D6D6-423A-B487-AB186B734F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Measuring Sedentary Time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E4F00CC-08E2-490B-A53D-232871053A7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9515" y="1894897"/>
            <a:ext cx="9873916" cy="44157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899844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53DBC6-D6D6-423A-B487-AB186B734F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Measuring Sedentary Time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B3A809A-1EDF-4D0C-A275-9A4BF27985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9971" y="1602390"/>
            <a:ext cx="5785414" cy="427105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E4395E6-DC5B-4FCC-B85F-1D2AA62950A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05386" y="1619752"/>
            <a:ext cx="5966644" cy="42536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836742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5400000">
            <a:off x="3870956" y="-1087120"/>
            <a:ext cx="4419601" cy="108407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BD6A06D7-6303-FC45-FA00-91A260C085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57" y="674031"/>
            <a:ext cx="10972800" cy="1143000"/>
          </a:xfrm>
        </p:spPr>
        <p:txBody>
          <a:bodyPr>
            <a:normAutofit fontScale="90000"/>
          </a:bodyPr>
          <a:lstStyle/>
          <a:p>
            <a:r>
              <a:rPr lang="en-US" dirty="0"/>
              <a:t>Different measurement methods and </a:t>
            </a:r>
            <a:br>
              <a:rPr lang="en-US" dirty="0"/>
            </a:br>
            <a:r>
              <a:rPr lang="en-US" dirty="0"/>
              <a:t>indicators of SB</a:t>
            </a:r>
            <a:br>
              <a:rPr lang="en-US" dirty="0"/>
            </a:br>
            <a:r>
              <a:rPr lang="en-US" sz="3100" i="1" dirty="0">
                <a:solidFill>
                  <a:srgbClr val="FF0000"/>
                </a:solidFill>
              </a:rPr>
              <a:t>Need to be cautious when comparing studies and pooling data</a:t>
            </a:r>
            <a:endParaRPr lang="en-GB" sz="31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78389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E3DB3AEF-CE53-4243-9FCF-7387899E4E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73200" y="2069432"/>
            <a:ext cx="9418320" cy="451393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4A34723-1383-44EE-AAAD-06C904AA7E1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2936" y="274638"/>
            <a:ext cx="6820428" cy="167254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D2849115-9D04-1FCD-AE08-ADD7E942C99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54039" y="152386"/>
            <a:ext cx="4352081" cy="8737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72434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3400" y="228600"/>
            <a:ext cx="5950012" cy="624840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58010" y="2246980"/>
            <a:ext cx="4800590" cy="4115719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08AE86D2-2424-EE69-EE46-2D3CD532480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58010" y="228600"/>
            <a:ext cx="5049307" cy="16704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30157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Sedentary Behaviour and Health Outcomes – in adults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Evidence suggests that SB is associated with increased risk of...</a:t>
            </a:r>
          </a:p>
          <a:p>
            <a:pPr lvl="1"/>
            <a:r>
              <a:rPr lang="en-GB" dirty="0"/>
              <a:t>Type 2 diabetes</a:t>
            </a:r>
          </a:p>
          <a:p>
            <a:pPr lvl="1"/>
            <a:r>
              <a:rPr lang="en-GB" dirty="0"/>
              <a:t>CVD</a:t>
            </a:r>
          </a:p>
          <a:p>
            <a:pPr lvl="1"/>
            <a:r>
              <a:rPr lang="en-GB" dirty="0"/>
              <a:t>Metabolic syndrome</a:t>
            </a:r>
          </a:p>
          <a:p>
            <a:pPr lvl="1"/>
            <a:r>
              <a:rPr lang="en-GB" dirty="0"/>
              <a:t>All-cause mortality</a:t>
            </a:r>
          </a:p>
          <a:p>
            <a:r>
              <a:rPr lang="en-GB" dirty="0"/>
              <a:t>Evidence is less clear for cancer and obesity</a:t>
            </a:r>
          </a:p>
          <a:p>
            <a:r>
              <a:rPr lang="en-GB" dirty="0"/>
              <a:t>Emerging evidence of association with depression and wellbeing</a:t>
            </a:r>
          </a:p>
        </p:txBody>
      </p:sp>
    </p:spTree>
    <p:extLst>
      <p:ext uri="{BB962C8B-B14F-4D97-AF65-F5344CB8AC3E}">
        <p14:creationId xmlns:p14="http://schemas.microsoft.com/office/powerpoint/2010/main" val="70773274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>
            <a:spLocks noGrp="1" noChangeArrowheads="1"/>
          </p:cNvSpPr>
          <p:nvPr>
            <p:ph type="title"/>
          </p:nvPr>
        </p:nvSpPr>
        <p:spPr>
          <a:xfrm>
            <a:off x="1524000" y="620713"/>
            <a:ext cx="9144000" cy="533400"/>
          </a:xfrm>
        </p:spPr>
        <p:txBody>
          <a:bodyPr>
            <a:normAutofit fontScale="90000"/>
          </a:bodyPr>
          <a:lstStyle/>
          <a:p>
            <a:r>
              <a:rPr lang="en-GB" dirty="0"/>
              <a:t>Sedentary Behaviour and Health</a:t>
            </a: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 rotWithShape="1">
          <a:blip r:embed="rId3" cstate="print"/>
          <a:srcRect l="19362" t="19537" r="25638" b="25000"/>
          <a:stretch/>
        </p:blipFill>
        <p:spPr bwMode="auto">
          <a:xfrm>
            <a:off x="1742764" y="2254469"/>
            <a:ext cx="6715715" cy="42326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4" cstate="print"/>
          <a:srcRect l="61435" t="53621" r="22013" b="15138"/>
          <a:stretch>
            <a:fillRect/>
          </a:stretch>
        </p:blipFill>
        <p:spPr bwMode="auto">
          <a:xfrm>
            <a:off x="8262024" y="2907220"/>
            <a:ext cx="2395579" cy="28260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266" name="Text Box 2"/>
          <p:cNvSpPr txBox="1">
            <a:spLocks noChangeArrowheads="1"/>
          </p:cNvSpPr>
          <p:nvPr/>
        </p:nvSpPr>
        <p:spPr bwMode="auto">
          <a:xfrm>
            <a:off x="1847669" y="1340769"/>
            <a:ext cx="8496662" cy="21082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1437" tIns="45718" rIns="91437" bIns="45718">
            <a:spAutoFit/>
          </a:bodyPr>
          <a:lstStyle/>
          <a:p>
            <a:pPr marL="2802" indent="-2802" defTabSz="914833">
              <a:spcBef>
                <a:spcPts val="1200"/>
              </a:spcBef>
              <a:spcAft>
                <a:spcPts val="600"/>
              </a:spcAft>
            </a:pPr>
            <a:r>
              <a:rPr lang="en-GB" sz="2000" dirty="0">
                <a:solidFill>
                  <a:srgbClr val="CC0066"/>
                </a:solidFill>
                <a:latin typeface="Tahoma" pitchFamily="34" charset="0"/>
              </a:rPr>
              <a:t>Sitting time and all-cause mortality </a:t>
            </a:r>
            <a:r>
              <a:rPr lang="en-GB" sz="2000" dirty="0">
                <a:solidFill>
                  <a:srgbClr val="330066"/>
                </a:solidFill>
                <a:latin typeface="Tahoma" pitchFamily="34" charset="0"/>
              </a:rPr>
              <a:t>(</a:t>
            </a:r>
            <a:r>
              <a:rPr lang="en-GB" sz="2000" dirty="0" err="1">
                <a:solidFill>
                  <a:srgbClr val="330066"/>
                </a:solidFill>
                <a:latin typeface="Tahoma" pitchFamily="34" charset="0"/>
              </a:rPr>
              <a:t>Katzmarzyk</a:t>
            </a:r>
            <a:r>
              <a:rPr lang="en-GB" sz="2000" dirty="0">
                <a:solidFill>
                  <a:srgbClr val="330066"/>
                </a:solidFill>
                <a:latin typeface="Tahoma" pitchFamily="34" charset="0"/>
              </a:rPr>
              <a:t> et al., 2009)</a:t>
            </a:r>
          </a:p>
          <a:p>
            <a:pPr marL="2802" indent="-2802" defTabSz="914833">
              <a:spcBef>
                <a:spcPts val="600"/>
              </a:spcBef>
              <a:spcAft>
                <a:spcPts val="1200"/>
              </a:spcAft>
            </a:pPr>
            <a:r>
              <a:rPr lang="en-GB" sz="1600" dirty="0">
                <a:solidFill>
                  <a:srgbClr val="330066"/>
                </a:solidFill>
                <a:latin typeface="Tahoma" pitchFamily="34" charset="0"/>
              </a:rPr>
              <a:t>Data from 17,013 Canadians, followed-up for 12 years</a:t>
            </a:r>
          </a:p>
          <a:p>
            <a:pPr marL="2802" indent="-2802" defTabSz="914833">
              <a:spcBef>
                <a:spcPts val="1200"/>
              </a:spcBef>
              <a:spcAft>
                <a:spcPts val="1200"/>
              </a:spcAft>
            </a:pPr>
            <a:endParaRPr lang="en-GB" sz="2000" dirty="0">
              <a:solidFill>
                <a:srgbClr val="330066"/>
              </a:solidFill>
              <a:latin typeface="Tahoma" pitchFamily="34" charset="0"/>
            </a:endParaRPr>
          </a:p>
          <a:p>
            <a:pPr marL="2802" indent="-2802" defTabSz="914833">
              <a:spcBef>
                <a:spcPts val="1200"/>
              </a:spcBef>
              <a:spcAft>
                <a:spcPts val="1200"/>
              </a:spcAft>
            </a:pPr>
            <a:endParaRPr lang="en-GB" sz="2000" dirty="0">
              <a:solidFill>
                <a:srgbClr val="330066"/>
              </a:solidFill>
              <a:latin typeface="Tahom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5982273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>
            <a:spLocks noGrp="1" noChangeArrowheads="1"/>
          </p:cNvSpPr>
          <p:nvPr>
            <p:ph type="title"/>
          </p:nvPr>
        </p:nvSpPr>
        <p:spPr>
          <a:xfrm>
            <a:off x="1524000" y="620713"/>
            <a:ext cx="9144000" cy="533400"/>
          </a:xfrm>
        </p:spPr>
        <p:txBody>
          <a:bodyPr>
            <a:normAutofit fontScale="90000"/>
          </a:bodyPr>
          <a:lstStyle/>
          <a:p>
            <a:r>
              <a:rPr lang="en-GB" dirty="0"/>
              <a:t>Sedentary Behaviour and Health</a:t>
            </a:r>
          </a:p>
        </p:txBody>
      </p:sp>
      <p:sp>
        <p:nvSpPr>
          <p:cNvPr id="11266" name="Text Box 2"/>
          <p:cNvSpPr txBox="1">
            <a:spLocks noChangeArrowheads="1"/>
          </p:cNvSpPr>
          <p:nvPr/>
        </p:nvSpPr>
        <p:spPr bwMode="auto">
          <a:xfrm>
            <a:off x="1847669" y="1340769"/>
            <a:ext cx="8496662" cy="20313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1437" tIns="45718" rIns="91437" bIns="45718">
            <a:spAutoFit/>
          </a:bodyPr>
          <a:lstStyle/>
          <a:p>
            <a:pPr marL="2802" indent="-2802" defTabSz="914833">
              <a:spcBef>
                <a:spcPts val="1200"/>
              </a:spcBef>
              <a:spcAft>
                <a:spcPts val="600"/>
              </a:spcAft>
            </a:pPr>
            <a:r>
              <a:rPr lang="en-GB" sz="2000" dirty="0">
                <a:solidFill>
                  <a:srgbClr val="CC0066"/>
                </a:solidFill>
                <a:latin typeface="Tahoma" pitchFamily="34" charset="0"/>
              </a:rPr>
              <a:t>TV viewing and cardiovascular disease mortality </a:t>
            </a:r>
            <a:r>
              <a:rPr lang="en-GB" sz="2000" dirty="0">
                <a:solidFill>
                  <a:srgbClr val="330066"/>
                </a:solidFill>
                <a:latin typeface="Tahoma" pitchFamily="34" charset="0"/>
              </a:rPr>
              <a:t>(Matthews et al., 2012)</a:t>
            </a:r>
          </a:p>
          <a:p>
            <a:pPr marL="2802" indent="-2802" defTabSz="914833">
              <a:spcBef>
                <a:spcPts val="600"/>
              </a:spcBef>
              <a:spcAft>
                <a:spcPts val="1200"/>
              </a:spcAft>
            </a:pPr>
            <a:r>
              <a:rPr lang="en-GB" sz="1600" dirty="0">
                <a:solidFill>
                  <a:srgbClr val="330066"/>
                </a:solidFill>
                <a:latin typeface="Tahoma" pitchFamily="34" charset="0"/>
              </a:rPr>
              <a:t>Data from 240,819 US adults, followed-up for 8.5 years</a:t>
            </a:r>
          </a:p>
          <a:p>
            <a:pPr marL="2802" indent="-2802" defTabSz="914833">
              <a:spcBef>
                <a:spcPts val="1200"/>
              </a:spcBef>
              <a:spcAft>
                <a:spcPts val="1200"/>
              </a:spcAft>
            </a:pPr>
            <a:endParaRPr lang="en-GB" sz="2000" dirty="0">
              <a:solidFill>
                <a:srgbClr val="330066"/>
              </a:solidFill>
              <a:latin typeface="Tahoma" pitchFamily="34" charset="0"/>
            </a:endParaRPr>
          </a:p>
          <a:p>
            <a:pPr marL="2802" indent="-2802" defTabSz="914833">
              <a:spcBef>
                <a:spcPts val="1200"/>
              </a:spcBef>
              <a:spcAft>
                <a:spcPts val="1200"/>
              </a:spcAft>
            </a:pPr>
            <a:endParaRPr lang="en-GB" sz="2000" dirty="0">
              <a:solidFill>
                <a:srgbClr val="330066"/>
              </a:solidFill>
              <a:latin typeface="Tahoma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3140" y="2142396"/>
            <a:ext cx="6445720" cy="47490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3943846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>
            <a:spLocks noGrp="1" noChangeArrowheads="1"/>
          </p:cNvSpPr>
          <p:nvPr>
            <p:ph type="title"/>
          </p:nvPr>
        </p:nvSpPr>
        <p:spPr>
          <a:xfrm>
            <a:off x="1524000" y="620713"/>
            <a:ext cx="9144000" cy="533400"/>
          </a:xfrm>
        </p:spPr>
        <p:txBody>
          <a:bodyPr>
            <a:normAutofit fontScale="90000"/>
          </a:bodyPr>
          <a:lstStyle/>
          <a:p>
            <a:r>
              <a:rPr lang="en-GB" dirty="0"/>
              <a:t>Sedentary Behaviour and Health</a:t>
            </a:r>
          </a:p>
        </p:txBody>
      </p:sp>
      <p:sp>
        <p:nvSpPr>
          <p:cNvPr id="11266" name="Text Box 2"/>
          <p:cNvSpPr txBox="1">
            <a:spLocks noChangeArrowheads="1"/>
          </p:cNvSpPr>
          <p:nvPr/>
        </p:nvSpPr>
        <p:spPr bwMode="auto">
          <a:xfrm>
            <a:off x="1847669" y="1340769"/>
            <a:ext cx="8496662" cy="47089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1437" tIns="45718" rIns="91437" bIns="45718">
            <a:spAutoFit/>
          </a:bodyPr>
          <a:lstStyle/>
          <a:p>
            <a:pPr marL="2802" indent="-2802" defTabSz="914833">
              <a:spcBef>
                <a:spcPts val="1200"/>
              </a:spcBef>
              <a:spcAft>
                <a:spcPts val="1200"/>
              </a:spcAft>
            </a:pPr>
            <a:r>
              <a:rPr lang="en-GB" sz="2000" dirty="0">
                <a:solidFill>
                  <a:srgbClr val="CC0066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Sitting time and associations with diabetes, cardiovascular disease and death: Systematic review and meta-analysis </a:t>
            </a:r>
            <a:r>
              <a:rPr lang="en-GB" sz="2000" dirty="0">
                <a:solidFill>
                  <a:srgbClr val="330066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(Wilmot et al., 2012)</a:t>
            </a:r>
          </a:p>
          <a:p>
            <a:pPr marL="2802" indent="-2802" defTabSz="914833">
              <a:spcBef>
                <a:spcPts val="1200"/>
              </a:spcBef>
              <a:spcAft>
                <a:spcPts val="1200"/>
              </a:spcAft>
            </a:pPr>
            <a:r>
              <a:rPr lang="en-GB" sz="2000" dirty="0">
                <a:solidFill>
                  <a:srgbClr val="330066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18 studies included in review, 794,577 participants</a:t>
            </a:r>
          </a:p>
          <a:p>
            <a:pPr marL="2802" indent="-2802" defTabSz="914833">
              <a:spcBef>
                <a:spcPts val="1200"/>
              </a:spcBef>
              <a:spcAft>
                <a:spcPts val="1200"/>
              </a:spcAft>
            </a:pPr>
            <a:r>
              <a:rPr lang="en-GB" sz="2000" dirty="0">
                <a:solidFill>
                  <a:srgbClr val="330066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 greatest sedentary time compared with the lowest was associated with: </a:t>
            </a:r>
          </a:p>
          <a:p>
            <a:pPr marL="342900" indent="-342900" defTabSz="914833">
              <a:spcBef>
                <a:spcPts val="12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330066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112% increase risk of developing diabetes </a:t>
            </a:r>
          </a:p>
          <a:p>
            <a:pPr marL="342900" indent="-342900" defTabSz="914833">
              <a:spcBef>
                <a:spcPts val="12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330066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147% increase risk of suffering a cardiovascular event</a:t>
            </a:r>
          </a:p>
          <a:p>
            <a:pPr marL="342900" indent="-342900" defTabSz="914833">
              <a:spcBef>
                <a:spcPts val="12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330066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90% increase risk of cardiovascular mortality </a:t>
            </a:r>
          </a:p>
          <a:p>
            <a:pPr marL="342900" indent="-342900" defTabSz="914833">
              <a:spcBef>
                <a:spcPts val="12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330066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49% increase risk of all-cause mortality </a:t>
            </a:r>
          </a:p>
        </p:txBody>
      </p:sp>
    </p:spTree>
    <p:extLst>
      <p:ext uri="{BB962C8B-B14F-4D97-AF65-F5344CB8AC3E}">
        <p14:creationId xmlns:p14="http://schemas.microsoft.com/office/powerpoint/2010/main" val="91753841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FC03452-618D-0B88-C8AF-F409F974699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7450" y="0"/>
            <a:ext cx="6551722" cy="207152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C54CB19-52B9-287A-7E9B-C097F48BEE4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86766" y="256938"/>
            <a:ext cx="4282633" cy="98384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DB6C8C7-913C-F2F2-2891-94371A99A0E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86766" y="1322540"/>
            <a:ext cx="2911435" cy="48523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FBB399E-C5D3-15EB-CB0B-4AD3068B9FE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80" y="2464044"/>
            <a:ext cx="5262223" cy="3673997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4AF165B-BAFB-3408-9BFC-635B9777392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96000" y="1889533"/>
            <a:ext cx="5637556" cy="47115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94253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0625781-5F10-1DE1-9D39-AE5A8A5A1B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9757" y="196979"/>
            <a:ext cx="4052547" cy="1024849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755178C8-3553-D7AE-E484-01BFC446187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8936" y="1602390"/>
            <a:ext cx="5640113" cy="398267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EA02AEC-7833-67AE-507C-43AC57C4A92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62952" y="485228"/>
            <a:ext cx="5533747" cy="3426372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8926EBB-05B1-7D13-CDFE-F745DF68089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73800" y="3911600"/>
            <a:ext cx="5640113" cy="28463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990017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0B85963D-450E-4509-9D07-2FE0C812649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9631" y="494270"/>
            <a:ext cx="9567049" cy="1795434"/>
          </a:xfrm>
          <a:prstGeom prst="rect">
            <a:avLst/>
          </a:prstGeom>
        </p:spPr>
      </p:pic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79551D81-B0A8-4134-A5B8-20C42383F96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1433384" y="2891480"/>
            <a:ext cx="8587946" cy="3349511"/>
          </a:xfrm>
        </p:spPr>
        <p:txBody>
          <a:bodyPr>
            <a:normAutofit/>
          </a:bodyPr>
          <a:lstStyle/>
          <a:p>
            <a:r>
              <a:rPr lang="en-US" dirty="0"/>
              <a:t>Objective: To examine the joint associations of accelerometer-measure physical activity and sedentary time with all-cause mortality.</a:t>
            </a:r>
          </a:p>
          <a:p>
            <a:r>
              <a:rPr lang="en-US" dirty="0"/>
              <a:t>Meta-analysis of 9 cohort studies from 4 countries (44370 men and women followed 4 to 14.5 years.</a:t>
            </a:r>
          </a:p>
          <a:p>
            <a:r>
              <a:rPr lang="en-US" dirty="0"/>
              <a:t>Average time spent in sedentary </a:t>
            </a:r>
            <a:r>
              <a:rPr lang="en-US" dirty="0" err="1"/>
              <a:t>behaviours</a:t>
            </a:r>
            <a:r>
              <a:rPr lang="en-US" dirty="0"/>
              <a:t> ranged from 8.5 to 10.5 hours per day. Average time in MVPA ranged from 8 min/day to 35 min/day.</a:t>
            </a: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A7BD812-E66D-2EE8-3BEB-D471A68A663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48691" y="2466164"/>
            <a:ext cx="6448970" cy="4253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319816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D2A625E2-13BD-458A-BCA0-A0DEF2371F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56825" y="257536"/>
            <a:ext cx="7407797" cy="6342927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E7948FDC-8D1B-4627-9C04-28871BA9917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9417" y="257536"/>
            <a:ext cx="4098951" cy="28357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485931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C50FAECE-0312-4AF6-858E-9447FB128B3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1200" y="1259841"/>
            <a:ext cx="10424159" cy="540882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A8FD58B-D69F-47E9-832A-3DBF5D3F987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6693" y="189340"/>
            <a:ext cx="3643947" cy="9485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7378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F72FAD4-088C-42FF-ABDE-65B245904A8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8160" y="1117600"/>
            <a:ext cx="10982960" cy="542544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2C5C59AB-0917-4601-BBF2-27FE01A2D16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7813" y="219820"/>
            <a:ext cx="3511867" cy="8063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647433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9488FFC-B10B-47E9-8201-31103C81555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56957" y="405545"/>
            <a:ext cx="6426749" cy="604691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5A80FF6C-DE92-4C04-BB49-167B75211AD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294" y="405545"/>
            <a:ext cx="5148664" cy="2028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51530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75F955A-237D-4759-83E3-493814BC4EA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606" y="259492"/>
            <a:ext cx="5188221" cy="3015049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41AB4940-D739-4D96-9C4D-C2463970B8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3E89D74-DBCC-40F9-80B7-5A2256D0B4E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7BDDBE9-E585-41EB-821D-75AC065CEE7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/>
              <a:t>Aims</a:t>
            </a:r>
          </a:p>
          <a:p>
            <a:pPr lvl="1"/>
            <a:r>
              <a:rPr lang="en-US" dirty="0"/>
              <a:t>To assess the effectiveness of SB interventions on measures of overall sitting time, occupational sitting time and screen time;</a:t>
            </a:r>
          </a:p>
          <a:p>
            <a:pPr lvl="1"/>
            <a:r>
              <a:rPr lang="en-US" dirty="0"/>
              <a:t>Examine the effectiveness of specific intervention components;</a:t>
            </a:r>
          </a:p>
          <a:p>
            <a:pPr lvl="1"/>
            <a:r>
              <a:rPr lang="en-US" dirty="0"/>
              <a:t>Identify research gaps</a:t>
            </a:r>
          </a:p>
        </p:txBody>
      </p:sp>
    </p:spTree>
    <p:extLst>
      <p:ext uri="{BB962C8B-B14F-4D97-AF65-F5344CB8AC3E}">
        <p14:creationId xmlns:p14="http://schemas.microsoft.com/office/powerpoint/2010/main" val="29048763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7CEEB7B8-B1FE-4949-BF52-AA330D2A5BE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1764" y="111211"/>
            <a:ext cx="9460268" cy="1458097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1163A8-4FB0-4158-BEF6-4B0243AADE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Conclusions</a:t>
            </a:r>
          </a:p>
          <a:p>
            <a:pPr lvl="1"/>
            <a:r>
              <a:rPr lang="en-US" dirty="0"/>
              <a:t>STRONG evidence supporting the effectiveness of SB interventions in reducing sedentary time, especially interventions targeting occupational sitting in office settings with a </a:t>
            </a:r>
            <a:r>
              <a:rPr lang="en-US" b="1" dirty="0"/>
              <a:t>clinically meaningful reduction of at least 30 minutes per day.</a:t>
            </a:r>
          </a:p>
          <a:p>
            <a:pPr lvl="1"/>
            <a:r>
              <a:rPr lang="en-US" dirty="0"/>
              <a:t>SB interventions were also effective in reducing screen time in children and adolescents’ although the effect size appears to be small.</a:t>
            </a:r>
          </a:p>
          <a:p>
            <a:pPr lvl="1"/>
            <a:r>
              <a:rPr lang="en-US" dirty="0"/>
              <a:t>Sustainability of SB changes remains a challenge.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386771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Factors influencing sedentary behaviours - adults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Age – increases with age, especially after 70 years</a:t>
            </a:r>
          </a:p>
          <a:p>
            <a:r>
              <a:rPr lang="en-GB" dirty="0"/>
              <a:t>Sex – women more sedentary up to age 40 years; men more sedentary after age 60 years</a:t>
            </a:r>
          </a:p>
          <a:p>
            <a:r>
              <a:rPr lang="en-GB" dirty="0"/>
              <a:t>Low SES – greater screen time</a:t>
            </a:r>
          </a:p>
        </p:txBody>
      </p:sp>
    </p:spTree>
    <p:extLst>
      <p:ext uri="{BB962C8B-B14F-4D97-AF65-F5344CB8AC3E}">
        <p14:creationId xmlns:p14="http://schemas.microsoft.com/office/powerpoint/2010/main" val="131742312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Factors influencing sedentary behaviours - children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Age – increases throughout childhood and into adolescence</a:t>
            </a:r>
          </a:p>
          <a:p>
            <a:r>
              <a:rPr lang="en-GB" dirty="0"/>
              <a:t>Sex – no difference in screen time in young boys and girls; from adolescence boys have greater screen time, especially computer games;</a:t>
            </a:r>
          </a:p>
          <a:p>
            <a:r>
              <a:rPr lang="en-GB" dirty="0"/>
              <a:t>Low SES – greater SB</a:t>
            </a:r>
          </a:p>
          <a:p>
            <a:r>
              <a:rPr lang="en-GB" dirty="0"/>
              <a:t>Ethnicity – greater TV viewing typically higher in ‘non-White’ groups</a:t>
            </a:r>
          </a:p>
          <a:p>
            <a:r>
              <a:rPr lang="en-GB" dirty="0"/>
              <a:t>Parents and siblings – SB clusters in families</a:t>
            </a:r>
          </a:p>
          <a:p>
            <a:r>
              <a:rPr lang="en-GB" dirty="0"/>
              <a:t>Home – more screens at home; TV in the bedroom</a:t>
            </a:r>
          </a:p>
          <a:p>
            <a:r>
              <a:rPr lang="en-GB" dirty="0"/>
              <a:t>Parental rules – lower levels of SB if parents have rules about TV and screen time</a:t>
            </a:r>
          </a:p>
        </p:txBody>
      </p:sp>
    </p:spTree>
    <p:extLst>
      <p:ext uri="{BB962C8B-B14F-4D97-AF65-F5344CB8AC3E}">
        <p14:creationId xmlns:p14="http://schemas.microsoft.com/office/powerpoint/2010/main" val="241897983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Being sedentary is ‘different’ to be being inactive. </a:t>
            </a:r>
          </a:p>
          <a:p>
            <a:r>
              <a:rPr lang="en-GB" dirty="0"/>
              <a:t>Sedentariness is a highly prevalent behaviour that is associated with a number of adverse health outcomes, breaking-up prolonger sedentary behaviour has positive metabolic, circulatory and health effects.</a:t>
            </a:r>
          </a:p>
          <a:p>
            <a:r>
              <a:rPr lang="en-GB" dirty="0"/>
              <a:t>Strategies to reduce sedentary behaviour are needed to accompany strategies to increase physical activity, these strategies should be based on high-quality evidence and an understanding of the determinants of sedentary behaviour.</a:t>
            </a:r>
          </a:p>
          <a:p>
            <a:r>
              <a:rPr lang="en-GB" dirty="0"/>
              <a:t>Meeting physical activity recommendations reduces the health risks associated with sedentary behaviour.</a:t>
            </a:r>
          </a:p>
        </p:txBody>
      </p:sp>
    </p:spTree>
    <p:extLst>
      <p:ext uri="{BB962C8B-B14F-4D97-AF65-F5344CB8AC3E}">
        <p14:creationId xmlns:p14="http://schemas.microsoft.com/office/powerpoint/2010/main" val="258168055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END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8732355"/>
      </p:ext>
    </p:extLst>
  </p:cSld>
  <p:clrMapOvr>
    <a:masterClrMapping/>
  </p:clrMapOvr>
</p:sld>
</file>

<file path=ppt/theme/theme1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Shimmer">
  <a:themeElements>
    <a:clrScheme name="Shimmer 2">
      <a:dk1>
        <a:srgbClr val="000099"/>
      </a:dk1>
      <a:lt1>
        <a:srgbClr val="FFFFFF"/>
      </a:lt1>
      <a:dk2>
        <a:srgbClr val="000066"/>
      </a:dk2>
      <a:lt2>
        <a:srgbClr val="EAEAEA"/>
      </a:lt2>
      <a:accent1>
        <a:srgbClr val="66CCFF"/>
      </a:accent1>
      <a:accent2>
        <a:srgbClr val="0066FF"/>
      </a:accent2>
      <a:accent3>
        <a:srgbClr val="AAAAB8"/>
      </a:accent3>
      <a:accent4>
        <a:srgbClr val="DADADA"/>
      </a:accent4>
      <a:accent5>
        <a:srgbClr val="B8E2FF"/>
      </a:accent5>
      <a:accent6>
        <a:srgbClr val="005CE7"/>
      </a:accent6>
      <a:hlink>
        <a:srgbClr val="FFFFCC"/>
      </a:hlink>
      <a:folHlink>
        <a:srgbClr val="99CC00"/>
      </a:folHlink>
    </a:clrScheme>
    <a:fontScheme name="Shimmer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Shimmer 1">
        <a:dk1>
          <a:srgbClr val="BD3737"/>
        </a:dk1>
        <a:lt1>
          <a:srgbClr val="FFFFFF"/>
        </a:lt1>
        <a:dk2>
          <a:srgbClr val="721E1E"/>
        </a:dk2>
        <a:lt2>
          <a:srgbClr val="FFCC00"/>
        </a:lt2>
        <a:accent1>
          <a:srgbClr val="FF6600"/>
        </a:accent1>
        <a:accent2>
          <a:srgbClr val="CC3300"/>
        </a:accent2>
        <a:accent3>
          <a:srgbClr val="BCABAB"/>
        </a:accent3>
        <a:accent4>
          <a:srgbClr val="DADADA"/>
        </a:accent4>
        <a:accent5>
          <a:srgbClr val="FFB8AA"/>
        </a:accent5>
        <a:accent6>
          <a:srgbClr val="B92D00"/>
        </a:accent6>
        <a:hlink>
          <a:srgbClr val="F7CC2F"/>
        </a:hlink>
        <a:folHlink>
          <a:srgbClr val="C7C6B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himmer 2">
        <a:dk1>
          <a:srgbClr val="000099"/>
        </a:dk1>
        <a:lt1>
          <a:srgbClr val="FFFFFF"/>
        </a:lt1>
        <a:dk2>
          <a:srgbClr val="000066"/>
        </a:dk2>
        <a:lt2>
          <a:srgbClr val="EAEAEA"/>
        </a:lt2>
        <a:accent1>
          <a:srgbClr val="66CCFF"/>
        </a:accent1>
        <a:accent2>
          <a:srgbClr val="0066FF"/>
        </a:accent2>
        <a:accent3>
          <a:srgbClr val="AAAAB8"/>
        </a:accent3>
        <a:accent4>
          <a:srgbClr val="DADADA"/>
        </a:accent4>
        <a:accent5>
          <a:srgbClr val="B8E2FF"/>
        </a:accent5>
        <a:accent6>
          <a:srgbClr val="005CE7"/>
        </a:accent6>
        <a:hlink>
          <a:srgbClr val="FFFFCC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himmer 3">
        <a:dk1>
          <a:srgbClr val="6600CC"/>
        </a:dk1>
        <a:lt1>
          <a:srgbClr val="FFFFFF"/>
        </a:lt1>
        <a:dk2>
          <a:srgbClr val="4B0096"/>
        </a:dk2>
        <a:lt2>
          <a:srgbClr val="CDD7DF"/>
        </a:lt2>
        <a:accent1>
          <a:srgbClr val="9999FF"/>
        </a:accent1>
        <a:accent2>
          <a:srgbClr val="7850BA"/>
        </a:accent2>
        <a:accent3>
          <a:srgbClr val="B1AAC9"/>
        </a:accent3>
        <a:accent4>
          <a:srgbClr val="DADADA"/>
        </a:accent4>
        <a:accent5>
          <a:srgbClr val="CACAFF"/>
        </a:accent5>
        <a:accent6>
          <a:srgbClr val="6C48A8"/>
        </a:accent6>
        <a:hlink>
          <a:srgbClr val="00CCFF"/>
        </a:hlink>
        <a:folHlink>
          <a:srgbClr val="0796B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himmer 4">
        <a:dk1>
          <a:srgbClr val="55863C"/>
        </a:dk1>
        <a:lt1>
          <a:srgbClr val="FFFFFF"/>
        </a:lt1>
        <a:dk2>
          <a:srgbClr val="375F2F"/>
        </a:dk2>
        <a:lt2>
          <a:srgbClr val="D1EFB3"/>
        </a:lt2>
        <a:accent1>
          <a:srgbClr val="00CC66"/>
        </a:accent1>
        <a:accent2>
          <a:srgbClr val="8EAC66"/>
        </a:accent2>
        <a:accent3>
          <a:srgbClr val="AEB6AD"/>
        </a:accent3>
        <a:accent4>
          <a:srgbClr val="DADADA"/>
        </a:accent4>
        <a:accent5>
          <a:srgbClr val="AAE2B8"/>
        </a:accent5>
        <a:accent6>
          <a:srgbClr val="809B5C"/>
        </a:accent6>
        <a:hlink>
          <a:srgbClr val="B4EF7F"/>
        </a:hlink>
        <a:folHlink>
          <a:srgbClr val="F8F6A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himmer 5">
        <a:dk1>
          <a:srgbClr val="588073"/>
        </a:dk1>
        <a:lt1>
          <a:srgbClr val="FFFFFF"/>
        </a:lt1>
        <a:dk2>
          <a:srgbClr val="486768"/>
        </a:dk2>
        <a:lt2>
          <a:srgbClr val="DDDDDD"/>
        </a:lt2>
        <a:accent1>
          <a:srgbClr val="33CCCC"/>
        </a:accent1>
        <a:accent2>
          <a:srgbClr val="008871"/>
        </a:accent2>
        <a:accent3>
          <a:srgbClr val="B1B8B9"/>
        </a:accent3>
        <a:accent4>
          <a:srgbClr val="DADADA"/>
        </a:accent4>
        <a:accent5>
          <a:srgbClr val="ADE2E2"/>
        </a:accent5>
        <a:accent6>
          <a:srgbClr val="007B66"/>
        </a:accent6>
        <a:hlink>
          <a:srgbClr val="00CC99"/>
        </a:hlink>
        <a:folHlink>
          <a:srgbClr val="A8A8A8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himmer 6">
        <a:dk1>
          <a:srgbClr val="6B6C75"/>
        </a:dk1>
        <a:lt1>
          <a:srgbClr val="FFFFFF"/>
        </a:lt1>
        <a:dk2>
          <a:srgbClr val="575863"/>
        </a:dk2>
        <a:lt2>
          <a:srgbClr val="FFFFCC"/>
        </a:lt2>
        <a:accent1>
          <a:srgbClr val="677481"/>
        </a:accent1>
        <a:accent2>
          <a:srgbClr val="697E5E"/>
        </a:accent2>
        <a:accent3>
          <a:srgbClr val="B4B4B7"/>
        </a:accent3>
        <a:accent4>
          <a:srgbClr val="DADADA"/>
        </a:accent4>
        <a:accent5>
          <a:srgbClr val="B8BCC1"/>
        </a:accent5>
        <a:accent6>
          <a:srgbClr val="5E7254"/>
        </a:accent6>
        <a:hlink>
          <a:srgbClr val="E9E77F"/>
        </a:hlink>
        <a:folHlink>
          <a:srgbClr val="D3A44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himmer 7">
        <a:dk1>
          <a:srgbClr val="000000"/>
        </a:dk1>
        <a:lt1>
          <a:srgbClr val="C4D6BE"/>
        </a:lt1>
        <a:dk2>
          <a:srgbClr val="339966"/>
        </a:dk2>
        <a:lt2>
          <a:srgbClr val="EFFBF0"/>
        </a:lt2>
        <a:accent1>
          <a:srgbClr val="DDDDDD"/>
        </a:accent1>
        <a:accent2>
          <a:srgbClr val="CCFF99"/>
        </a:accent2>
        <a:accent3>
          <a:srgbClr val="DEE8DB"/>
        </a:accent3>
        <a:accent4>
          <a:srgbClr val="000000"/>
        </a:accent4>
        <a:accent5>
          <a:srgbClr val="EBEBEB"/>
        </a:accent5>
        <a:accent6>
          <a:srgbClr val="B9E78A"/>
        </a:accent6>
        <a:hlink>
          <a:srgbClr val="009900"/>
        </a:hlink>
        <a:folHlink>
          <a:srgbClr val="33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himmer 8">
        <a:dk1>
          <a:srgbClr val="000000"/>
        </a:dk1>
        <a:lt1>
          <a:srgbClr val="D6DAE4"/>
        </a:lt1>
        <a:dk2>
          <a:srgbClr val="000099"/>
        </a:dk2>
        <a:lt2>
          <a:srgbClr val="FFFFFF"/>
        </a:lt2>
        <a:accent1>
          <a:srgbClr val="BFDEE3"/>
        </a:accent1>
        <a:accent2>
          <a:srgbClr val="C0C0C0"/>
        </a:accent2>
        <a:accent3>
          <a:srgbClr val="E8EAEF"/>
        </a:accent3>
        <a:accent4>
          <a:srgbClr val="000000"/>
        </a:accent4>
        <a:accent5>
          <a:srgbClr val="DCECEF"/>
        </a:accent5>
        <a:accent6>
          <a:srgbClr val="AEAEAE"/>
        </a:accent6>
        <a:hlink>
          <a:srgbClr val="3333CC"/>
        </a:hlink>
        <a:folHlink>
          <a:srgbClr val="5E93C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himmer 9">
        <a:dk1>
          <a:srgbClr val="4A2500"/>
        </a:dk1>
        <a:lt1>
          <a:srgbClr val="C2C0BA"/>
        </a:lt1>
        <a:dk2>
          <a:srgbClr val="788569"/>
        </a:dk2>
        <a:lt2>
          <a:srgbClr val="F4F4EC"/>
        </a:lt2>
        <a:accent1>
          <a:srgbClr val="E1DFC1"/>
        </a:accent1>
        <a:accent2>
          <a:srgbClr val="A5A7AF"/>
        </a:accent2>
        <a:accent3>
          <a:srgbClr val="DDDCD9"/>
        </a:accent3>
        <a:accent4>
          <a:srgbClr val="3E1E00"/>
        </a:accent4>
        <a:accent5>
          <a:srgbClr val="EEECDD"/>
        </a:accent5>
        <a:accent6>
          <a:srgbClr val="95979E"/>
        </a:accent6>
        <a:hlink>
          <a:srgbClr val="9C9800"/>
        </a:hlink>
        <a:folHlink>
          <a:srgbClr val="666633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915</TotalTime>
  <Words>972</Words>
  <Application>Microsoft Office PowerPoint</Application>
  <PresentationFormat>Widescreen</PresentationFormat>
  <Paragraphs>111</Paragraphs>
  <Slides>34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34</vt:i4>
      </vt:variant>
    </vt:vector>
  </HeadingPairs>
  <TitlesOfParts>
    <vt:vector size="41" baseType="lpstr">
      <vt:lpstr>Arial</vt:lpstr>
      <vt:lpstr>Calibri</vt:lpstr>
      <vt:lpstr>Tahoma</vt:lpstr>
      <vt:lpstr>Wingdings</vt:lpstr>
      <vt:lpstr>1_Office Theme</vt:lpstr>
      <vt:lpstr>Shimmer</vt:lpstr>
      <vt:lpstr>Office Theme</vt:lpstr>
      <vt:lpstr> </vt:lpstr>
      <vt:lpstr>Learning outcomes</vt:lpstr>
      <vt:lpstr>What is Sedentary Behaviour?</vt:lpstr>
      <vt:lpstr>What is sedentary behaviour?</vt:lpstr>
      <vt:lpstr>PowerPoint Presentation</vt:lpstr>
      <vt:lpstr>Why distinguish SB from physical inactivity?</vt:lpstr>
      <vt:lpstr>Measurement of Sedentary Behaviour</vt:lpstr>
      <vt:lpstr>Ubiquitous nature of SB throughout a ‘typical’ day for someone achieving 30 minutes of PA</vt:lpstr>
      <vt:lpstr>PowerPoint Presentation</vt:lpstr>
      <vt:lpstr>Breaking sedentary time</vt:lpstr>
      <vt:lpstr>FITT and SITT</vt:lpstr>
      <vt:lpstr>Measuring Sedentary Time</vt:lpstr>
      <vt:lpstr>Measuring Sedentary Time</vt:lpstr>
      <vt:lpstr>Measuring Sedentary Time</vt:lpstr>
      <vt:lpstr>Different measurement methods and  indicators of SB Need to be cautious when comparing studies and pooling data</vt:lpstr>
      <vt:lpstr>PowerPoint Presentation</vt:lpstr>
      <vt:lpstr>PowerPoint Presentation</vt:lpstr>
      <vt:lpstr>Sedentary Behaviour and Health Outcomes – in adults</vt:lpstr>
      <vt:lpstr>Sedentary Behaviour and Health</vt:lpstr>
      <vt:lpstr>Sedentary Behaviour and Health</vt:lpstr>
      <vt:lpstr>Sedentary Behaviour and Health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Factors influencing sedentary behaviours - adults</vt:lpstr>
      <vt:lpstr>Factors influencing sedentary behaviours - children</vt:lpstr>
      <vt:lpstr>Summary</vt:lpstr>
      <vt:lpstr>END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Simon Williams</dc:creator>
  <cp:lastModifiedBy>Simon Williams (IMH)</cp:lastModifiedBy>
  <cp:revision>21</cp:revision>
  <dcterms:created xsi:type="dcterms:W3CDTF">2018-12-09T17:20:32Z</dcterms:created>
  <dcterms:modified xsi:type="dcterms:W3CDTF">2023-03-30T08:42:19Z</dcterms:modified>
</cp:coreProperties>
</file>