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0"/>
  </p:notesMasterIdLst>
  <p:handoutMasterIdLst>
    <p:handoutMasterId r:id="rId11"/>
  </p:handoutMasterIdLst>
  <p:sldIdLst>
    <p:sldId id="259" r:id="rId2"/>
    <p:sldId id="261" r:id="rId3"/>
    <p:sldId id="263" r:id="rId4"/>
    <p:sldId id="264" r:id="rId5"/>
    <p:sldId id="265" r:id="rId6"/>
    <p:sldId id="266" r:id="rId7"/>
    <p:sldId id="262" r:id="rId8"/>
    <p:sldId id="267" r:id="rId9"/>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1008">
          <p15:clr>
            <a:srgbClr val="A4A3A4"/>
          </p15:clr>
        </p15:guide>
        <p15:guide id="3" orient="horz" pos="3792">
          <p15:clr>
            <a:srgbClr val="A4A3A4"/>
          </p15:clr>
        </p15:guide>
        <p15:guide id="4" orient="horz" pos="1152">
          <p15:clr>
            <a:srgbClr val="A4A3A4"/>
          </p15:clr>
        </p15:guide>
        <p15:guide id="5" orient="horz" pos="3360">
          <p15:clr>
            <a:srgbClr val="A4A3A4"/>
          </p15:clr>
        </p15:guide>
        <p15:guide id="6" orient="horz" pos="3072">
          <p15:clr>
            <a:srgbClr val="A4A3A4"/>
          </p15:clr>
        </p15:guide>
        <p15:guide id="7" orient="horz" pos="864">
          <p15:clr>
            <a:srgbClr val="A4A3A4"/>
          </p15:clr>
        </p15:guide>
        <p15:guide id="8" orient="horz" pos="528">
          <p15:clr>
            <a:srgbClr val="A4A3A4"/>
          </p15:clr>
        </p15:guide>
        <p15:guide id="9" orient="horz" pos="2784">
          <p15:clr>
            <a:srgbClr val="A4A3A4"/>
          </p15:clr>
        </p15:guide>
        <p15:guide id="10" pos="3839">
          <p15:clr>
            <a:srgbClr val="A4A3A4"/>
          </p15:clr>
        </p15:guide>
        <p15:guide id="11" pos="959">
          <p15:clr>
            <a:srgbClr val="A4A3A4"/>
          </p15:clr>
        </p15:guide>
        <p15:guide id="12" pos="7007">
          <p15:clr>
            <a:srgbClr val="A4A3A4"/>
          </p15:clr>
        </p15:guide>
        <p15:guide id="13" pos="6719">
          <p15:clr>
            <a:srgbClr val="A4A3A4"/>
          </p15:clr>
        </p15:guide>
        <p15:guide id="14" pos="6143">
          <p15:clr>
            <a:srgbClr val="A4A3A4"/>
          </p15:clr>
        </p15:guide>
        <p15:guide id="15" pos="3983">
          <p15:clr>
            <a:srgbClr val="A4A3A4"/>
          </p15:clr>
        </p15:guide>
        <p15:guide id="16" pos="527">
          <p15:clr>
            <a:srgbClr val="A4A3A4"/>
          </p15:clr>
        </p15:guide>
        <p15:guide id="17" pos="715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69" d="100"/>
          <a:sy n="69" d="100"/>
        </p:scale>
        <p:origin x="780" y="60"/>
      </p:cViewPr>
      <p:guideLst>
        <p:guide orient="horz" pos="2160"/>
        <p:guide orient="horz" pos="1008"/>
        <p:guide orient="horz" pos="3792"/>
        <p:guide orient="horz" pos="1152"/>
        <p:guide orient="horz" pos="3360"/>
        <p:guide orient="horz" pos="3072"/>
        <p:guide orient="horz" pos="864"/>
        <p:guide orient="horz" pos="528"/>
        <p:guide orient="horz" pos="2784"/>
        <p:guide pos="3839"/>
        <p:guide pos="959"/>
        <p:guide pos="7007"/>
        <p:guide pos="6719"/>
        <p:guide pos="6143"/>
        <p:guide pos="3983"/>
        <p:guide pos="527"/>
        <p:guide pos="7151"/>
      </p:guideLst>
    </p:cSldViewPr>
  </p:slideViewPr>
  <p:notesTextViewPr>
    <p:cViewPr>
      <p:scale>
        <a:sx n="1" d="1"/>
        <a:sy n="1" d="1"/>
      </p:scale>
      <p:origin x="0" y="0"/>
    </p:cViewPr>
  </p:notesTextViewPr>
  <p:notesViewPr>
    <p:cSldViewPr>
      <p:cViewPr varScale="1">
        <p:scale>
          <a:sx n="76" d="100"/>
          <a:sy n="76" d="100"/>
        </p:scale>
        <p:origin x="168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04A8D02-4E65-4CCD-8312-4AB164C6C77D}" type="datetimeFigureOut">
              <a:rPr lang="en-US"/>
              <a:t>1/19/2019</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C119DBA-4540-49B3-8FA9-6259387ECF9E}" type="slidenum">
              <a:rPr/>
              <a:t>‹#›</a:t>
            </a:fld>
            <a:endParaRPr/>
          </a:p>
        </p:txBody>
      </p:sp>
    </p:spTree>
    <p:extLst>
      <p:ext uri="{BB962C8B-B14F-4D97-AF65-F5344CB8AC3E}">
        <p14:creationId xmlns:p14="http://schemas.microsoft.com/office/powerpoint/2010/main" val="35876198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7A755D9-D361-47B8-9652-3B4EA9776CE5}" type="datetimeFigureOut">
              <a:rPr lang="en-US"/>
              <a:t>1/19/2019</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B36274-F2B9-4C45-BBB4-0EDF4CD651A7}" type="slidenum">
              <a:rPr/>
              <a:t>‹#›</a:t>
            </a:fld>
            <a:endParaRPr/>
          </a:p>
        </p:txBody>
      </p:sp>
    </p:spTree>
    <p:extLst>
      <p:ext uri="{BB962C8B-B14F-4D97-AF65-F5344CB8AC3E}">
        <p14:creationId xmlns:p14="http://schemas.microsoft.com/office/powerpoint/2010/main" val="21476885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3B36274-F2B9-4C45-BBB4-0EDF4CD651A7}" type="slidenum">
              <a:rPr lang="en-US" smtClean="0"/>
              <a:t>1</a:t>
            </a:fld>
            <a:endParaRPr lang="en-US"/>
          </a:p>
        </p:txBody>
      </p:sp>
    </p:spTree>
    <p:extLst>
      <p:ext uri="{BB962C8B-B14F-4D97-AF65-F5344CB8AC3E}">
        <p14:creationId xmlns:p14="http://schemas.microsoft.com/office/powerpoint/2010/main" val="5094412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2413" y="1371600"/>
            <a:ext cx="9144000" cy="3505200"/>
          </a:xfrm>
        </p:spPr>
        <p:txBody>
          <a:bodyPr>
            <a:noAutofit/>
          </a:bodyPr>
          <a:lstStyle>
            <a:lvl1pPr>
              <a:defRPr sz="7200"/>
            </a:lvl1pPr>
          </a:lstStyle>
          <a:p>
            <a:r>
              <a:rPr lang="en-US"/>
              <a:t>Click to edit Master title style</a:t>
            </a:r>
            <a:endParaRPr/>
          </a:p>
        </p:txBody>
      </p:sp>
      <p:sp>
        <p:nvSpPr>
          <p:cNvPr id="3" name="Subtitle 2"/>
          <p:cNvSpPr>
            <a:spLocks noGrp="1"/>
          </p:cNvSpPr>
          <p:nvPr>
            <p:ph type="subTitle" idx="1"/>
          </p:nvPr>
        </p:nvSpPr>
        <p:spPr>
          <a:xfrm>
            <a:off x="1522413" y="4953000"/>
            <a:ext cx="8229600" cy="1066800"/>
          </a:xfrm>
        </p:spPr>
        <p:txBody>
          <a:bodyPr>
            <a:normAutofit/>
          </a:bodyPr>
          <a:lstStyle>
            <a:lvl1pPr marL="0" indent="0" algn="l">
              <a:spcBef>
                <a:spcPts val="0"/>
              </a:spcBef>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83829175-527E-46A3-863C-1BB1F163B849}" type="datetimeFigureOut">
              <a:rPr lang="en-US" smtClean="0"/>
              <a:t>1/19/2019</a:t>
            </a:fld>
            <a:endParaRPr lang="en-US"/>
          </a:p>
        </p:txBody>
      </p:sp>
      <p:sp>
        <p:nvSpPr>
          <p:cNvPr id="6" name="Slide Number Placeholder 5"/>
          <p:cNvSpPr>
            <a:spLocks noGrp="1"/>
          </p:cNvSpPr>
          <p:nvPr>
            <p:ph type="sldNum" sz="quarter" idx="12"/>
          </p:nvPr>
        </p:nvSpPr>
        <p:spPr/>
        <p:txBody>
          <a:bodyPr/>
          <a:lstStyle/>
          <a:p>
            <a:fld id="{E5137D0E-4A4F-4307-8994-C1891D747D59}" type="slidenum">
              <a:rPr lang="en-US" smtClean="0"/>
              <a:t>‹#›</a:t>
            </a:fld>
            <a:endParaRPr lang="en-US"/>
          </a:p>
        </p:txBody>
      </p:sp>
    </p:spTree>
    <p:extLst>
      <p:ext uri="{BB962C8B-B14F-4D97-AF65-F5344CB8AC3E}">
        <p14:creationId xmlns:p14="http://schemas.microsoft.com/office/powerpoint/2010/main" val="4107501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2pPr>
              <a:buClr>
                <a:schemeClr val="accent2"/>
              </a:buClr>
              <a:defRPr/>
            </a:lvl2pPr>
            <a:lvl5pPr>
              <a:defRPr/>
            </a:lvl5pPr>
            <a:lvl6pPr>
              <a:buClr>
                <a:schemeClr val="accent2"/>
              </a:buClr>
              <a:defRPr baseline="0"/>
            </a:lvl6pPr>
            <a:lvl7pPr>
              <a:buClr>
                <a:schemeClr val="accent2"/>
              </a:buClr>
              <a:defRPr baseline="0"/>
            </a:lvl7pPr>
            <a:lvl8pPr>
              <a:buClr>
                <a:schemeClr val="accent2"/>
              </a:buClr>
              <a:defRPr baseline="0"/>
            </a:lvl8pPr>
            <a:lvl9pPr>
              <a:buClr>
                <a:schemeClr val="accent2"/>
              </a:buClr>
              <a:defRPr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83829175-527E-46A3-863C-1BB1F163B849}" type="datetimeFigureOut">
              <a:rPr lang="en-US" smtClean="0"/>
              <a:t>1/19/2019</a:t>
            </a:fld>
            <a:endParaRPr lang="en-US"/>
          </a:p>
        </p:txBody>
      </p:sp>
      <p:sp>
        <p:nvSpPr>
          <p:cNvPr id="6" name="Slide Number Placeholder 5"/>
          <p:cNvSpPr>
            <a:spLocks noGrp="1"/>
          </p:cNvSpPr>
          <p:nvPr>
            <p:ph type="sldNum" sz="quarter" idx="12"/>
          </p:nvPr>
        </p:nvSpPr>
        <p:spPr/>
        <p:txBody>
          <a:bodyPr/>
          <a:lstStyle/>
          <a:p>
            <a:fld id="{E5137D0E-4A4F-4307-8994-C1891D747D59}" type="slidenum">
              <a:rPr lang="en-US" smtClean="0"/>
              <a:t>‹#›</a:t>
            </a:fld>
            <a:endParaRPr lang="en-US"/>
          </a:p>
        </p:txBody>
      </p:sp>
    </p:spTree>
    <p:extLst>
      <p:ext uri="{BB962C8B-B14F-4D97-AF65-F5344CB8AC3E}">
        <p14:creationId xmlns:p14="http://schemas.microsoft.com/office/powerpoint/2010/main" val="836337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22414" y="2514601"/>
            <a:ext cx="9144000" cy="2819400"/>
          </a:xfrm>
        </p:spPr>
        <p:txBody>
          <a:bodyPr anchor="b">
            <a:noAutofit/>
          </a:bodyPr>
          <a:lstStyle>
            <a:lvl1pPr algn="l">
              <a:defRPr sz="6600" b="0" i="0" cap="none" baseline="0"/>
            </a:lvl1pPr>
          </a:lstStyle>
          <a:p>
            <a:r>
              <a:rPr lang="en-US"/>
              <a:t>Click to edit Master title style</a:t>
            </a:r>
            <a:endParaRPr/>
          </a:p>
        </p:txBody>
      </p:sp>
      <p:sp>
        <p:nvSpPr>
          <p:cNvPr id="3" name="Text Placeholder 2"/>
          <p:cNvSpPr>
            <a:spLocks noGrp="1"/>
          </p:cNvSpPr>
          <p:nvPr>
            <p:ph type="body" idx="1"/>
          </p:nvPr>
        </p:nvSpPr>
        <p:spPr>
          <a:xfrm>
            <a:off x="1522413" y="990600"/>
            <a:ext cx="8229600" cy="1143000"/>
          </a:xfrm>
        </p:spPr>
        <p:txBody>
          <a:bodyPr anchor="t">
            <a:normAutofit/>
          </a:bodyPr>
          <a:lstStyle>
            <a:lvl1pPr marL="0" indent="0">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83829175-527E-46A3-863C-1BB1F163B849}" type="datetimeFigureOut">
              <a:rPr lang="en-US" smtClean="0"/>
              <a:t>1/19/2019</a:t>
            </a:fld>
            <a:endParaRPr lang="en-US"/>
          </a:p>
        </p:txBody>
      </p:sp>
      <p:sp>
        <p:nvSpPr>
          <p:cNvPr id="6" name="Slide Number Placeholder 5"/>
          <p:cNvSpPr>
            <a:spLocks noGrp="1"/>
          </p:cNvSpPr>
          <p:nvPr>
            <p:ph type="sldNum" sz="quarter" idx="12"/>
          </p:nvPr>
        </p:nvSpPr>
        <p:spPr/>
        <p:txBody>
          <a:bodyPr/>
          <a:lstStyle/>
          <a:p>
            <a:fld id="{E5137D0E-4A4F-4307-8994-C1891D747D59}" type="slidenum">
              <a:rPr lang="en-US" smtClean="0"/>
              <a:t>‹#›</a:t>
            </a:fld>
            <a:endParaRPr lang="en-US"/>
          </a:p>
        </p:txBody>
      </p:sp>
    </p:spTree>
    <p:extLst>
      <p:ext uri="{BB962C8B-B14F-4D97-AF65-F5344CB8AC3E}">
        <p14:creationId xmlns:p14="http://schemas.microsoft.com/office/powerpoint/2010/main" val="35916543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22414" y="533400"/>
            <a:ext cx="9601200" cy="1143000"/>
          </a:xfrm>
        </p:spPr>
        <p:txBody>
          <a:bodyPr/>
          <a:lstStyle/>
          <a:p>
            <a:r>
              <a:rPr lang="en-US"/>
              <a:t>Click to edit Master title style</a:t>
            </a:r>
            <a:endParaRPr/>
          </a:p>
        </p:txBody>
      </p:sp>
      <p:sp>
        <p:nvSpPr>
          <p:cNvPr id="3" name="Content Placeholder 2"/>
          <p:cNvSpPr>
            <a:spLocks noGrp="1"/>
          </p:cNvSpPr>
          <p:nvPr>
            <p:ph sz="half" idx="1"/>
          </p:nvPr>
        </p:nvSpPr>
        <p:spPr>
          <a:xfrm>
            <a:off x="1522414" y="1828800"/>
            <a:ext cx="4645152" cy="41910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475412" y="1828800"/>
            <a:ext cx="4648201" cy="41910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83829175-527E-46A3-863C-1BB1F163B849}" type="datetimeFigureOut">
              <a:rPr lang="en-US" smtClean="0"/>
              <a:t>1/19/2019</a:t>
            </a:fld>
            <a:endParaRPr lang="en-US"/>
          </a:p>
        </p:txBody>
      </p:sp>
      <p:sp>
        <p:nvSpPr>
          <p:cNvPr id="7" name="Slide Number Placeholder 6"/>
          <p:cNvSpPr>
            <a:spLocks noGrp="1"/>
          </p:cNvSpPr>
          <p:nvPr>
            <p:ph type="sldNum" sz="quarter" idx="12"/>
          </p:nvPr>
        </p:nvSpPr>
        <p:spPr/>
        <p:txBody>
          <a:bodyPr/>
          <a:lstStyle/>
          <a:p>
            <a:fld id="{E5137D0E-4A4F-4307-8994-C1891D747D59}" type="slidenum">
              <a:rPr lang="en-US" smtClean="0"/>
              <a:t>‹#›</a:t>
            </a:fld>
            <a:endParaRPr lang="en-US"/>
          </a:p>
        </p:txBody>
      </p:sp>
    </p:spTree>
    <p:extLst>
      <p:ext uri="{BB962C8B-B14F-4D97-AF65-F5344CB8AC3E}">
        <p14:creationId xmlns:p14="http://schemas.microsoft.com/office/powerpoint/2010/main" val="383154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22414" y="533400"/>
            <a:ext cx="9601200" cy="1143000"/>
          </a:xfrm>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522414" y="1828800"/>
            <a:ext cx="4645152" cy="762000"/>
          </a:xfrm>
        </p:spPr>
        <p:txBody>
          <a:bodyPr anchor="ct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22414" y="2667000"/>
            <a:ext cx="4645152" cy="3352800"/>
          </a:xfrm>
        </p:spPr>
        <p:txBody>
          <a:bodyPr>
            <a:normAutofit/>
          </a:bodyPr>
          <a:lstStyle>
            <a:lvl1pPr>
              <a:defRPr sz="2000"/>
            </a:lvl1pPr>
            <a:lvl2pPr>
              <a:defRPr sz="1800"/>
            </a:lvl2pPr>
            <a:lvl3pPr>
              <a:defRPr sz="1600"/>
            </a:lvl3pPr>
            <a:lvl4pPr>
              <a:defRPr sz="1400"/>
            </a:lvl4pPr>
            <a:lvl5pPr>
              <a:defRPr sz="1400"/>
            </a:lvl5pPr>
            <a:lvl6pPr>
              <a:defRPr sz="1400" baseline="0"/>
            </a:lvl6pPr>
            <a:lvl7pPr>
              <a:defRPr sz="1400" baseline="0"/>
            </a:lvl7pPr>
            <a:lvl8pPr>
              <a:defRPr sz="1400" baseline="0"/>
            </a:lvl8pPr>
            <a:lvl9pPr>
              <a:defRPr sz="14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478462" y="1828800"/>
            <a:ext cx="4645152" cy="762000"/>
          </a:xfrm>
        </p:spPr>
        <p:txBody>
          <a:bodyPr anchor="ct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78462" y="2667000"/>
            <a:ext cx="4645152" cy="33528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83829175-527E-46A3-863C-1BB1F163B849}" type="datetimeFigureOut">
              <a:rPr lang="en-US" smtClean="0"/>
              <a:t>1/19/2019</a:t>
            </a:fld>
            <a:endParaRPr lang="en-US"/>
          </a:p>
        </p:txBody>
      </p:sp>
      <p:sp>
        <p:nvSpPr>
          <p:cNvPr id="9" name="Slide Number Placeholder 8"/>
          <p:cNvSpPr>
            <a:spLocks noGrp="1"/>
          </p:cNvSpPr>
          <p:nvPr>
            <p:ph type="sldNum" sz="quarter" idx="12"/>
          </p:nvPr>
        </p:nvSpPr>
        <p:spPr/>
        <p:txBody>
          <a:bodyPr/>
          <a:lstStyle/>
          <a:p>
            <a:fld id="{E5137D0E-4A4F-4307-8994-C1891D747D59}" type="slidenum">
              <a:rPr lang="en-US" smtClean="0"/>
              <a:t>‹#›</a:t>
            </a:fld>
            <a:endParaRPr lang="en-US"/>
          </a:p>
        </p:txBody>
      </p:sp>
    </p:spTree>
    <p:extLst>
      <p:ext uri="{BB962C8B-B14F-4D97-AF65-F5344CB8AC3E}">
        <p14:creationId xmlns:p14="http://schemas.microsoft.com/office/powerpoint/2010/main" val="3812924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83829175-527E-46A3-863C-1BB1F163B849}" type="datetimeFigureOut">
              <a:rPr lang="en-US" smtClean="0"/>
              <a:t>1/19/2019</a:t>
            </a:fld>
            <a:endParaRPr lang="en-US"/>
          </a:p>
        </p:txBody>
      </p:sp>
      <p:sp>
        <p:nvSpPr>
          <p:cNvPr id="5" name="Slide Number Placeholder 4"/>
          <p:cNvSpPr>
            <a:spLocks noGrp="1"/>
          </p:cNvSpPr>
          <p:nvPr>
            <p:ph type="sldNum" sz="quarter" idx="12"/>
          </p:nvPr>
        </p:nvSpPr>
        <p:spPr/>
        <p:txBody>
          <a:bodyPr/>
          <a:lstStyle/>
          <a:p>
            <a:fld id="{E5137D0E-4A4F-4307-8994-C1891D747D59}" type="slidenum">
              <a:rPr lang="en-US" smtClean="0"/>
              <a:t>‹#›</a:t>
            </a:fld>
            <a:endParaRPr lang="en-US"/>
          </a:p>
        </p:txBody>
      </p:sp>
    </p:spTree>
    <p:extLst>
      <p:ext uri="{BB962C8B-B14F-4D97-AF65-F5344CB8AC3E}">
        <p14:creationId xmlns:p14="http://schemas.microsoft.com/office/powerpoint/2010/main" val="22365694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83829175-527E-46A3-863C-1BB1F163B849}" type="datetimeFigureOut">
              <a:rPr lang="en-US" smtClean="0"/>
              <a:t>1/19/2019</a:t>
            </a:fld>
            <a:endParaRPr lang="en-US"/>
          </a:p>
        </p:txBody>
      </p:sp>
      <p:sp>
        <p:nvSpPr>
          <p:cNvPr id="4" name="Slide Number Placeholder 3"/>
          <p:cNvSpPr>
            <a:spLocks noGrp="1"/>
          </p:cNvSpPr>
          <p:nvPr>
            <p:ph type="sldNum" sz="quarter" idx="12"/>
          </p:nvPr>
        </p:nvSpPr>
        <p:spPr/>
        <p:txBody>
          <a:bodyPr/>
          <a:lstStyle/>
          <a:p>
            <a:fld id="{E5137D0E-4A4F-4307-8994-C1891D747D59}" type="slidenum">
              <a:rPr lang="en-US" smtClean="0"/>
              <a:t>‹#›</a:t>
            </a:fld>
            <a:endParaRPr lang="en-US"/>
          </a:p>
        </p:txBody>
      </p:sp>
    </p:spTree>
    <p:extLst>
      <p:ext uri="{BB962C8B-B14F-4D97-AF65-F5344CB8AC3E}">
        <p14:creationId xmlns:p14="http://schemas.microsoft.com/office/powerpoint/2010/main" val="3465258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6613" y="2590800"/>
            <a:ext cx="3276599" cy="1924050"/>
          </a:xfrm>
        </p:spPr>
        <p:txBody>
          <a:bodyPr anchor="b">
            <a:normAutofit/>
          </a:bodyPr>
          <a:lstStyle>
            <a:lvl1pPr algn="l">
              <a:defRPr sz="3200" b="0"/>
            </a:lvl1pPr>
          </a:lstStyle>
          <a:p>
            <a:r>
              <a:rPr lang="en-US"/>
              <a:t>Click to edit Master title style</a:t>
            </a:r>
            <a:endParaRPr/>
          </a:p>
        </p:txBody>
      </p:sp>
      <p:sp>
        <p:nvSpPr>
          <p:cNvPr id="3" name="Content Placeholder 2"/>
          <p:cNvSpPr>
            <a:spLocks noGrp="1"/>
          </p:cNvSpPr>
          <p:nvPr>
            <p:ph idx="1"/>
          </p:nvPr>
        </p:nvSpPr>
        <p:spPr>
          <a:xfrm>
            <a:off x="5180012" y="838200"/>
            <a:ext cx="6172201" cy="51816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836613" y="4648200"/>
            <a:ext cx="3276599" cy="1371600"/>
          </a:xfrm>
        </p:spPr>
        <p:txBody>
          <a:bodyPr>
            <a:normAutofit/>
          </a:bodyPr>
          <a:lstStyle>
            <a:lvl1pPr marL="0" indent="0">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Footer Placeholder 8"/>
          <p:cNvSpPr>
            <a:spLocks noGrp="1"/>
          </p:cNvSpPr>
          <p:nvPr>
            <p:ph type="ftr" sz="quarter" idx="11"/>
          </p:nvPr>
        </p:nvSpPr>
        <p:spPr/>
        <p:txBody>
          <a:bodyPr/>
          <a:lstStyle/>
          <a:p>
            <a:r>
              <a:rPr lang="en-US" dirty="0"/>
              <a:t>Add a footer</a:t>
            </a:r>
          </a:p>
        </p:txBody>
      </p:sp>
      <p:sp>
        <p:nvSpPr>
          <p:cNvPr id="8" name="Date Placeholder 7"/>
          <p:cNvSpPr>
            <a:spLocks noGrp="1"/>
          </p:cNvSpPr>
          <p:nvPr>
            <p:ph type="dt" sz="half" idx="10"/>
          </p:nvPr>
        </p:nvSpPr>
        <p:spPr/>
        <p:txBody>
          <a:bodyPr/>
          <a:lstStyle/>
          <a:p>
            <a:fld id="{83829175-527E-46A3-863C-1BB1F163B849}" type="datetimeFigureOut">
              <a:rPr lang="en-US" smtClean="0"/>
              <a:pPr/>
              <a:t>1/19/2019</a:t>
            </a:fld>
            <a:endParaRPr lang="en-US"/>
          </a:p>
        </p:txBody>
      </p:sp>
      <p:sp>
        <p:nvSpPr>
          <p:cNvPr id="10" name="Slide Number Placeholder 9"/>
          <p:cNvSpPr>
            <a:spLocks noGrp="1"/>
          </p:cNvSpPr>
          <p:nvPr>
            <p:ph type="sldNum" sz="quarter" idx="12"/>
          </p:nvPr>
        </p:nvSpPr>
        <p:spPr/>
        <p:txBody>
          <a:bodyPr/>
          <a:lstStyle/>
          <a:p>
            <a:fld id="{E5137D0E-4A4F-4307-8994-C1891D747D59}" type="slidenum">
              <a:rPr lang="en-US" smtClean="0"/>
              <a:pPr/>
              <a:t>‹#›</a:t>
            </a:fld>
            <a:endParaRPr lang="en-US"/>
          </a:p>
        </p:txBody>
      </p:sp>
    </p:spTree>
    <p:extLst>
      <p:ext uri="{BB962C8B-B14F-4D97-AF65-F5344CB8AC3E}">
        <p14:creationId xmlns:p14="http://schemas.microsoft.com/office/powerpoint/2010/main" val="3913643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6613" y="2590800"/>
            <a:ext cx="3276599" cy="1924050"/>
          </a:xfrm>
        </p:spPr>
        <p:txBody>
          <a:bodyPr anchor="b">
            <a:normAutofit/>
          </a:bodyPr>
          <a:lstStyle>
            <a:lvl1pPr algn="l">
              <a:defRPr sz="3200" b="0"/>
            </a:lvl1pPr>
          </a:lstStyle>
          <a:p>
            <a:r>
              <a:rPr lang="en-US"/>
              <a:t>Click to edit Master title style</a:t>
            </a:r>
            <a:endParaRPr/>
          </a:p>
        </p:txBody>
      </p:sp>
      <p:sp>
        <p:nvSpPr>
          <p:cNvPr id="5" name="Rectangle 4"/>
          <p:cNvSpPr/>
          <p:nvPr/>
        </p:nvSpPr>
        <p:spPr>
          <a:xfrm>
            <a:off x="5103812" y="457200"/>
            <a:ext cx="6629400" cy="5943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descr="An empty placeholder to add an image. Click on the placeholder and select the image that you wish to add"/>
          <p:cNvSpPr>
            <a:spLocks noGrp="1"/>
          </p:cNvSpPr>
          <p:nvPr>
            <p:ph type="pic" idx="1"/>
          </p:nvPr>
        </p:nvSpPr>
        <p:spPr>
          <a:xfrm>
            <a:off x="5484812" y="836610"/>
            <a:ext cx="5867401" cy="5183190"/>
          </a:xfrm>
          <a:solidFill>
            <a:schemeClr val="bg2"/>
          </a:solidFill>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836613" y="4648200"/>
            <a:ext cx="3276599" cy="1371600"/>
          </a:xfrm>
        </p:spPr>
        <p:txBody>
          <a:bodyPr>
            <a:normAutofit/>
          </a:bodyPr>
          <a:lstStyle>
            <a:lvl1pPr marL="0" indent="0">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Tree>
    <p:extLst>
      <p:ext uri="{BB962C8B-B14F-4D97-AF65-F5344CB8AC3E}">
        <p14:creationId xmlns:p14="http://schemas.microsoft.com/office/powerpoint/2010/main" val="3773852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a:defRPr baseline="0"/>
            </a:lvl6pPr>
            <a:lvl7pPr>
              <a:defRPr baseline="0"/>
            </a:lvl7pPr>
            <a:lvl8pPr>
              <a:defRPr baseline="0"/>
            </a:lvl8pPr>
            <a:lvl9pPr>
              <a:defRPr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83829175-527E-46A3-863C-1BB1F163B849}" type="datetimeFigureOut">
              <a:rPr lang="en-US" smtClean="0"/>
              <a:t>1/19/2019</a:t>
            </a:fld>
            <a:endParaRPr lang="en-US"/>
          </a:p>
        </p:txBody>
      </p:sp>
      <p:sp>
        <p:nvSpPr>
          <p:cNvPr id="6" name="Slide Number Placeholder 5"/>
          <p:cNvSpPr>
            <a:spLocks noGrp="1"/>
          </p:cNvSpPr>
          <p:nvPr>
            <p:ph type="sldNum" sz="quarter" idx="12"/>
          </p:nvPr>
        </p:nvSpPr>
        <p:spPr/>
        <p:txBody>
          <a:bodyPr/>
          <a:lstStyle/>
          <a:p>
            <a:fld id="{E5137D0E-4A4F-4307-8994-C1891D747D59}" type="slidenum">
              <a:rPr lang="en-US" smtClean="0"/>
              <a:t>‹#›</a:t>
            </a:fld>
            <a:endParaRPr lang="en-US"/>
          </a:p>
        </p:txBody>
      </p:sp>
    </p:spTree>
    <p:extLst>
      <p:ext uri="{BB962C8B-B14F-4D97-AF65-F5344CB8AC3E}">
        <p14:creationId xmlns:p14="http://schemas.microsoft.com/office/powerpoint/2010/main" val="1173316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52012" y="533400"/>
            <a:ext cx="1371600" cy="5592764"/>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522411" y="533400"/>
            <a:ext cx="8077201" cy="5592764"/>
          </a:xfrm>
        </p:spPr>
        <p:txBody>
          <a:bodyPr vert="eaVert"/>
          <a:lstStyle>
            <a:lvl5pPr>
              <a:defRPr/>
            </a:lvl5pPr>
            <a:lvl6pPr>
              <a:defRPr/>
            </a:lvl6pPr>
            <a:lvl7pPr>
              <a:defRPr/>
            </a:lvl7pPr>
            <a:lvl8pPr>
              <a:defRPr/>
            </a:lvl8pPr>
            <a:lvl9pPr>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83829175-527E-46A3-863C-1BB1F163B849}" type="datetimeFigureOut">
              <a:rPr lang="en-US" smtClean="0"/>
              <a:t>1/19/2019</a:t>
            </a:fld>
            <a:endParaRPr lang="en-US"/>
          </a:p>
        </p:txBody>
      </p:sp>
      <p:sp>
        <p:nvSpPr>
          <p:cNvPr id="6" name="Slide Number Placeholder 5"/>
          <p:cNvSpPr>
            <a:spLocks noGrp="1"/>
          </p:cNvSpPr>
          <p:nvPr>
            <p:ph type="sldNum" sz="quarter" idx="12"/>
          </p:nvPr>
        </p:nvSpPr>
        <p:spPr/>
        <p:txBody>
          <a:bodyPr/>
          <a:lstStyle/>
          <a:p>
            <a:fld id="{E5137D0E-4A4F-4307-8994-C1891D747D59}" type="slidenum">
              <a:rPr lang="en-US" smtClean="0"/>
              <a:t>‹#›</a:t>
            </a:fld>
            <a:endParaRPr lang="en-US"/>
          </a:p>
        </p:txBody>
      </p:sp>
    </p:spTree>
    <p:extLst>
      <p:ext uri="{BB962C8B-B14F-4D97-AF65-F5344CB8AC3E}">
        <p14:creationId xmlns:p14="http://schemas.microsoft.com/office/powerpoint/2010/main" val="8875401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Ref idx="1001">
        <a:schemeClr val="bg1"/>
      </p:bgRef>
    </p:bg>
    <p:spTree>
      <p:nvGrpSpPr>
        <p:cNvPr id="1" name=""/>
        <p:cNvGrpSpPr/>
        <p:nvPr/>
      </p:nvGrpSpPr>
      <p:grpSpPr>
        <a:xfrm>
          <a:off x="0" y="0"/>
          <a:ext cx="0" cy="0"/>
          <a:chOff x="0" y="0"/>
          <a:chExt cx="0" cy="0"/>
        </a:xfrm>
      </p:grpSpPr>
      <p:grpSp>
        <p:nvGrpSpPr>
          <p:cNvPr id="32" name="Group 31"/>
          <p:cNvGrpSpPr/>
          <p:nvPr/>
        </p:nvGrpSpPr>
        <p:grpSpPr>
          <a:xfrm>
            <a:off x="-1" y="0"/>
            <a:ext cx="12188825" cy="6858000"/>
            <a:chOff x="-1" y="0"/>
            <a:chExt cx="12188825" cy="6858000"/>
          </a:xfrm>
        </p:grpSpPr>
        <p:sp>
          <p:nvSpPr>
            <p:cNvPr id="8" name="Rectangle 8"/>
            <p:cNvSpPr>
              <a:spLocks noChangeArrowheads="1"/>
            </p:cNvSpPr>
            <p:nvPr/>
          </p:nvSpPr>
          <p:spPr bwMode="auto">
            <a:xfrm>
              <a:off x="4164514" y="6705600"/>
              <a:ext cx="8024310" cy="152400"/>
            </a:xfrm>
            <a:prstGeom prst="rect">
              <a:avLst/>
            </a:prstGeom>
            <a:gradFill rotWithShape="0">
              <a:gsLst>
                <a:gs pos="0">
                  <a:schemeClr val="accent5">
                    <a:lumMod val="20000"/>
                    <a:lumOff val="80000"/>
                  </a:schemeClr>
                </a:gs>
                <a:gs pos="100000">
                  <a:schemeClr val="accent5">
                    <a:lumMod val="75000"/>
                  </a:schemeClr>
                </a:gs>
              </a:gsLst>
              <a:lin ang="0" scaled="1"/>
            </a:gradFill>
            <a:ln w="9525">
              <a:solidFill>
                <a:schemeClr val="tx1"/>
              </a:solidFill>
              <a:miter lim="800000"/>
              <a:headEnd/>
              <a:tailEnd/>
            </a:ln>
            <a:effectLst/>
            <a:extLst/>
          </p:spPr>
          <p:txBody>
            <a:bodyPr wrap="none" anchor="ctr"/>
            <a:lstStyle/>
            <a:p>
              <a:pPr algn="ctr"/>
              <a:endParaRPr kumimoji="1" lang="en-US" sz="2400">
                <a:latin typeface="굴림" pitchFamily="50" charset="-127"/>
              </a:endParaRPr>
            </a:p>
          </p:txBody>
        </p:sp>
        <p:sp>
          <p:nvSpPr>
            <p:cNvPr id="9" name="Rectangle 9"/>
            <p:cNvSpPr>
              <a:spLocks noChangeArrowheads="1"/>
            </p:cNvSpPr>
            <p:nvPr/>
          </p:nvSpPr>
          <p:spPr bwMode="auto">
            <a:xfrm>
              <a:off x="11680956" y="1981200"/>
              <a:ext cx="507868" cy="4267200"/>
            </a:xfrm>
            <a:prstGeom prst="rect">
              <a:avLst/>
            </a:prstGeom>
            <a:gradFill rotWithShape="0">
              <a:gsLst>
                <a:gs pos="0">
                  <a:schemeClr val="tx2">
                    <a:lumMod val="20000"/>
                    <a:lumOff val="80000"/>
                  </a:schemeClr>
                </a:gs>
                <a:gs pos="100000">
                  <a:schemeClr val="tx2">
                    <a:lumMod val="60000"/>
                    <a:lumOff val="40000"/>
                  </a:schemeClr>
                </a:gs>
              </a:gsLst>
              <a:lin ang="5400000" scaled="1"/>
            </a:gradFill>
            <a:ln w="9525">
              <a:solidFill>
                <a:schemeClr val="tx1"/>
              </a:solidFill>
              <a:miter lim="800000"/>
              <a:headEnd/>
              <a:tailEnd/>
            </a:ln>
            <a:effectLst/>
            <a:extLst/>
          </p:spPr>
          <p:txBody>
            <a:bodyPr wrap="none" anchor="ctr"/>
            <a:lstStyle/>
            <a:p>
              <a:pPr algn="ctr"/>
              <a:endParaRPr kumimoji="1" lang="en-US" sz="2400">
                <a:latin typeface="굴림" pitchFamily="50" charset="-127"/>
              </a:endParaRPr>
            </a:p>
          </p:txBody>
        </p:sp>
        <p:sp>
          <p:nvSpPr>
            <p:cNvPr id="10" name="Rectangle 10"/>
            <p:cNvSpPr>
              <a:spLocks noChangeArrowheads="1"/>
            </p:cNvSpPr>
            <p:nvPr/>
          </p:nvSpPr>
          <p:spPr bwMode="auto">
            <a:xfrm>
              <a:off x="-1" y="5257800"/>
              <a:ext cx="609441" cy="152400"/>
            </a:xfrm>
            <a:prstGeom prst="rect">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sz="2400">
                <a:latin typeface="굴림" pitchFamily="50" charset="-127"/>
              </a:endParaRPr>
            </a:p>
          </p:txBody>
        </p:sp>
        <p:sp>
          <p:nvSpPr>
            <p:cNvPr id="11" name="Rectangle 11"/>
            <p:cNvSpPr>
              <a:spLocks noChangeArrowheads="1"/>
            </p:cNvSpPr>
            <p:nvPr/>
          </p:nvSpPr>
          <p:spPr bwMode="auto">
            <a:xfrm>
              <a:off x="-1" y="5410200"/>
              <a:ext cx="609441" cy="1447800"/>
            </a:xfrm>
            <a:prstGeom prst="rect">
              <a:avLst/>
            </a:prstGeom>
            <a:solidFill>
              <a:srgbClr val="DDDDDD"/>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sz="2400">
                <a:latin typeface="굴림" pitchFamily="50" charset="-127"/>
              </a:endParaRPr>
            </a:p>
          </p:txBody>
        </p:sp>
        <p:sp>
          <p:nvSpPr>
            <p:cNvPr id="12" name="Rectangle 12"/>
            <p:cNvSpPr>
              <a:spLocks noChangeArrowheads="1"/>
            </p:cNvSpPr>
            <p:nvPr/>
          </p:nvSpPr>
          <p:spPr bwMode="auto">
            <a:xfrm>
              <a:off x="11680956" y="0"/>
              <a:ext cx="507868" cy="19812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sz="2400">
                <a:latin typeface="굴림" pitchFamily="50" charset="-127"/>
              </a:endParaRPr>
            </a:p>
          </p:txBody>
        </p:sp>
        <p:sp>
          <p:nvSpPr>
            <p:cNvPr id="13" name="Rectangle 13"/>
            <p:cNvSpPr>
              <a:spLocks noChangeArrowheads="1"/>
            </p:cNvSpPr>
            <p:nvPr/>
          </p:nvSpPr>
          <p:spPr bwMode="auto">
            <a:xfrm>
              <a:off x="7618015" y="0"/>
              <a:ext cx="4062942" cy="304800"/>
            </a:xfrm>
            <a:prstGeom prst="rect">
              <a:avLst/>
            </a:prstGeom>
            <a:solidFill>
              <a:schemeClr val="accent1"/>
            </a:solidFill>
            <a:ln w="9525">
              <a:solidFill>
                <a:schemeClr val="accent3"/>
              </a:solidFill>
              <a:miter lim="800000"/>
              <a:headEnd/>
              <a:tailEnd/>
            </a:ln>
            <a:effectLst/>
            <a:extLst/>
          </p:spPr>
          <p:txBody>
            <a:bodyPr wrap="none" anchor="ctr"/>
            <a:lstStyle/>
            <a:p>
              <a:pPr algn="ctr"/>
              <a:endParaRPr kumimoji="1" lang="en-US" sz="2400">
                <a:latin typeface="굴림" pitchFamily="50" charset="-127"/>
              </a:endParaRPr>
            </a:p>
          </p:txBody>
        </p:sp>
        <p:sp>
          <p:nvSpPr>
            <p:cNvPr id="14" name="Rectangle 14"/>
            <p:cNvSpPr>
              <a:spLocks noChangeArrowheads="1"/>
            </p:cNvSpPr>
            <p:nvPr/>
          </p:nvSpPr>
          <p:spPr bwMode="auto">
            <a:xfrm>
              <a:off x="609440" y="304800"/>
              <a:ext cx="711015" cy="762000"/>
            </a:xfrm>
            <a:prstGeom prst="rect">
              <a:avLst/>
            </a:prstGeom>
            <a:solidFill>
              <a:schemeClr val="bg2">
                <a:lumMod val="50000"/>
                <a:alpha val="50000"/>
              </a:schemeClr>
            </a:solidFill>
            <a:ln w="9525">
              <a:solidFill>
                <a:schemeClr val="tx1"/>
              </a:solidFill>
              <a:miter lim="800000"/>
              <a:headEnd/>
              <a:tailEnd/>
            </a:ln>
            <a:effectLst/>
            <a:extLst/>
          </p:spPr>
          <p:txBody>
            <a:bodyPr wrap="none" anchor="ctr"/>
            <a:lstStyle/>
            <a:p>
              <a:pPr algn="ctr"/>
              <a:endParaRPr kumimoji="1" lang="en-US" sz="2400">
                <a:latin typeface="굴림" pitchFamily="50" charset="-127"/>
              </a:endParaRPr>
            </a:p>
          </p:txBody>
        </p:sp>
        <p:sp>
          <p:nvSpPr>
            <p:cNvPr id="15" name="Rectangle 15"/>
            <p:cNvSpPr>
              <a:spLocks noChangeArrowheads="1"/>
            </p:cNvSpPr>
            <p:nvPr/>
          </p:nvSpPr>
          <p:spPr bwMode="auto">
            <a:xfrm>
              <a:off x="-1" y="1066800"/>
              <a:ext cx="609441" cy="4191000"/>
            </a:xfrm>
            <a:prstGeom prst="rect">
              <a:avLst/>
            </a:prstGeom>
            <a:gradFill rotWithShape="0">
              <a:gsLst>
                <a:gs pos="0">
                  <a:schemeClr val="bg2">
                    <a:lumMod val="50000"/>
                  </a:schemeClr>
                </a:gs>
                <a:gs pos="100000">
                  <a:schemeClr val="bg1"/>
                </a:gs>
              </a:gsLst>
              <a:lin ang="5400000" scaled="1"/>
            </a:gradFill>
            <a:ln w="9525">
              <a:solidFill>
                <a:schemeClr val="tx1"/>
              </a:solidFill>
              <a:miter lim="800000"/>
              <a:headEnd/>
              <a:tailEnd/>
            </a:ln>
            <a:effectLst/>
            <a:extLst/>
          </p:spPr>
          <p:txBody>
            <a:bodyPr wrap="none" anchor="ctr"/>
            <a:lstStyle/>
            <a:p>
              <a:pPr algn="ctr"/>
              <a:endParaRPr kumimoji="1" lang="en-US" sz="2400">
                <a:latin typeface="굴림" pitchFamily="50" charset="-127"/>
              </a:endParaRPr>
            </a:p>
          </p:txBody>
        </p:sp>
        <p:sp>
          <p:nvSpPr>
            <p:cNvPr id="16" name="Rectangle 16"/>
            <p:cNvSpPr>
              <a:spLocks noChangeArrowheads="1"/>
            </p:cNvSpPr>
            <p:nvPr/>
          </p:nvSpPr>
          <p:spPr bwMode="auto">
            <a:xfrm>
              <a:off x="-1" y="304800"/>
              <a:ext cx="609441" cy="7620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sz="2400">
                <a:latin typeface="굴림" pitchFamily="50" charset="-127"/>
              </a:endParaRPr>
            </a:p>
          </p:txBody>
        </p:sp>
        <p:sp>
          <p:nvSpPr>
            <p:cNvPr id="17" name="Rectangle 17"/>
            <p:cNvSpPr>
              <a:spLocks noChangeArrowheads="1"/>
            </p:cNvSpPr>
            <p:nvPr/>
          </p:nvSpPr>
          <p:spPr bwMode="auto">
            <a:xfrm>
              <a:off x="-1" y="0"/>
              <a:ext cx="1320456" cy="304800"/>
            </a:xfrm>
            <a:prstGeom prst="rect">
              <a:avLst/>
            </a:prstGeom>
            <a:solidFill>
              <a:schemeClr val="accent1"/>
            </a:solidFill>
            <a:ln w="19050">
              <a:solidFill>
                <a:schemeClr val="accent1"/>
              </a:solidFill>
              <a:miter lim="800000"/>
              <a:headEnd/>
              <a:tailEnd/>
            </a:ln>
            <a:effectLst/>
            <a:extLst/>
          </p:spPr>
          <p:txBody>
            <a:bodyPr wrap="none" anchor="ctr"/>
            <a:lstStyle/>
            <a:p>
              <a:pPr algn="ctr"/>
              <a:endParaRPr kumimoji="1" lang="en-US" sz="2400">
                <a:latin typeface="굴림" pitchFamily="50" charset="-127"/>
              </a:endParaRPr>
            </a:p>
          </p:txBody>
        </p:sp>
        <p:sp>
          <p:nvSpPr>
            <p:cNvPr id="18" name="Rectangle 18"/>
            <p:cNvSpPr>
              <a:spLocks noChangeArrowheads="1"/>
            </p:cNvSpPr>
            <p:nvPr/>
          </p:nvSpPr>
          <p:spPr bwMode="auto">
            <a:xfrm>
              <a:off x="1320455" y="0"/>
              <a:ext cx="6297560" cy="304800"/>
            </a:xfrm>
            <a:prstGeom prst="rect">
              <a:avLst/>
            </a:prstGeom>
            <a:solidFill>
              <a:schemeClr val="bg1"/>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sz="2400">
                <a:latin typeface="굴림" pitchFamily="50" charset="-127"/>
              </a:endParaRPr>
            </a:p>
          </p:txBody>
        </p:sp>
        <p:sp>
          <p:nvSpPr>
            <p:cNvPr id="19" name="Line 19"/>
            <p:cNvSpPr>
              <a:spLocks noChangeShapeType="1"/>
            </p:cNvSpPr>
            <p:nvPr/>
          </p:nvSpPr>
          <p:spPr bwMode="auto">
            <a:xfrm flipV="1">
              <a:off x="609440" y="304800"/>
              <a:ext cx="0" cy="6553200"/>
            </a:xfrm>
            <a:prstGeom prst="line">
              <a:avLst/>
            </a:prstGeom>
            <a:noFill/>
            <a:ln w="76200">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 name="Line 20"/>
            <p:cNvSpPr>
              <a:spLocks noChangeShapeType="1"/>
            </p:cNvSpPr>
            <p:nvPr/>
          </p:nvSpPr>
          <p:spPr bwMode="auto">
            <a:xfrm>
              <a:off x="609440" y="6705600"/>
              <a:ext cx="11579384" cy="0"/>
            </a:xfrm>
            <a:prstGeom prst="line">
              <a:avLst/>
            </a:prstGeom>
            <a:noFill/>
            <a:ln w="57150">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 name="Line 21"/>
            <p:cNvSpPr>
              <a:spLocks noChangeShapeType="1"/>
            </p:cNvSpPr>
            <p:nvPr/>
          </p:nvSpPr>
          <p:spPr bwMode="auto">
            <a:xfrm flipV="1">
              <a:off x="11680956" y="0"/>
              <a:ext cx="0" cy="6705600"/>
            </a:xfrm>
            <a:prstGeom prst="line">
              <a:avLst/>
            </a:prstGeom>
            <a:noFill/>
            <a:ln w="57150">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2" name="Line 22"/>
            <p:cNvSpPr>
              <a:spLocks noChangeShapeType="1"/>
            </p:cNvSpPr>
            <p:nvPr/>
          </p:nvSpPr>
          <p:spPr bwMode="auto">
            <a:xfrm>
              <a:off x="-1" y="304800"/>
              <a:ext cx="12188825" cy="0"/>
            </a:xfrm>
            <a:prstGeom prst="line">
              <a:avLst/>
            </a:prstGeom>
            <a:noFill/>
            <a:ln w="38100">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3" name="Line 23"/>
            <p:cNvSpPr>
              <a:spLocks noChangeShapeType="1"/>
            </p:cNvSpPr>
            <p:nvPr/>
          </p:nvSpPr>
          <p:spPr bwMode="auto">
            <a:xfrm flipH="1">
              <a:off x="7618015" y="457200"/>
              <a:ext cx="4570809" cy="0"/>
            </a:xfrm>
            <a:prstGeom prst="line">
              <a:avLst/>
            </a:prstGeom>
            <a:noFill/>
            <a:ln w="19050">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4" name="Line 24"/>
            <p:cNvSpPr>
              <a:spLocks noChangeShapeType="1"/>
            </p:cNvSpPr>
            <p:nvPr/>
          </p:nvSpPr>
          <p:spPr bwMode="auto">
            <a:xfrm flipV="1">
              <a:off x="7618015" y="0"/>
              <a:ext cx="0" cy="457200"/>
            </a:xfrm>
            <a:prstGeom prst="line">
              <a:avLst/>
            </a:prstGeom>
            <a:noFill/>
            <a:ln w="19050">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5" name="Line 25"/>
            <p:cNvSpPr>
              <a:spLocks noChangeShapeType="1"/>
            </p:cNvSpPr>
            <p:nvPr/>
          </p:nvSpPr>
          <p:spPr bwMode="auto">
            <a:xfrm>
              <a:off x="11680956" y="1981200"/>
              <a:ext cx="507868"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6" name="Line 26"/>
            <p:cNvSpPr>
              <a:spLocks noChangeShapeType="1"/>
            </p:cNvSpPr>
            <p:nvPr/>
          </p:nvSpPr>
          <p:spPr bwMode="auto">
            <a:xfrm>
              <a:off x="1320455" y="0"/>
              <a:ext cx="0" cy="1066800"/>
            </a:xfrm>
            <a:prstGeom prst="line">
              <a:avLst/>
            </a:prstGeom>
            <a:noFill/>
            <a:ln w="19050">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7" name="Line 27"/>
            <p:cNvSpPr>
              <a:spLocks noChangeShapeType="1"/>
            </p:cNvSpPr>
            <p:nvPr/>
          </p:nvSpPr>
          <p:spPr bwMode="auto">
            <a:xfrm flipH="1">
              <a:off x="-1" y="1066800"/>
              <a:ext cx="1320456" cy="0"/>
            </a:xfrm>
            <a:prstGeom prst="line">
              <a:avLst/>
            </a:prstGeom>
            <a:noFill/>
            <a:ln w="28575">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0" name="Line 30"/>
            <p:cNvSpPr>
              <a:spLocks noChangeShapeType="1"/>
            </p:cNvSpPr>
            <p:nvPr/>
          </p:nvSpPr>
          <p:spPr bwMode="auto">
            <a:xfrm flipH="1">
              <a:off x="-1" y="5257800"/>
              <a:ext cx="609441" cy="0"/>
            </a:xfrm>
            <a:prstGeom prst="line">
              <a:avLst/>
            </a:prstGeom>
            <a:noFill/>
            <a:ln w="28575">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 name="Line 31"/>
            <p:cNvSpPr>
              <a:spLocks noChangeShapeType="1"/>
            </p:cNvSpPr>
            <p:nvPr/>
          </p:nvSpPr>
          <p:spPr bwMode="auto">
            <a:xfrm flipH="1">
              <a:off x="-1" y="5410200"/>
              <a:ext cx="609441" cy="0"/>
            </a:xfrm>
            <a:prstGeom prst="line">
              <a:avLst/>
            </a:prstGeom>
            <a:noFill/>
            <a:ln w="28575">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2" name="Title Placeholder 1"/>
          <p:cNvSpPr>
            <a:spLocks noGrp="1"/>
          </p:cNvSpPr>
          <p:nvPr>
            <p:ph type="title"/>
          </p:nvPr>
        </p:nvSpPr>
        <p:spPr>
          <a:xfrm>
            <a:off x="1522414" y="533400"/>
            <a:ext cx="9601200" cy="1143000"/>
          </a:xfrm>
          <a:prstGeom prst="rect">
            <a:avLst/>
          </a:prstGeom>
        </p:spPr>
        <p:txBody>
          <a:bodyPr vert="horz" lIns="91440" tIns="45720" rIns="91440" bIns="45720" rtlCol="0" anchor="b">
            <a:normAutofit/>
          </a:bodyPr>
          <a:lstStyle/>
          <a:p>
            <a:r>
              <a:rPr lang="en-US"/>
              <a:t>Click to edit Master title style</a:t>
            </a:r>
            <a:endParaRPr dirty="0"/>
          </a:p>
        </p:txBody>
      </p:sp>
      <p:sp>
        <p:nvSpPr>
          <p:cNvPr id="3" name="Text Placeholder 2"/>
          <p:cNvSpPr>
            <a:spLocks noGrp="1"/>
          </p:cNvSpPr>
          <p:nvPr>
            <p:ph type="body" idx="1"/>
          </p:nvPr>
        </p:nvSpPr>
        <p:spPr>
          <a:xfrm>
            <a:off x="1522414" y="1828800"/>
            <a:ext cx="9601200" cy="41910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Footer Placeholder 4"/>
          <p:cNvSpPr>
            <a:spLocks noGrp="1"/>
          </p:cNvSpPr>
          <p:nvPr>
            <p:ph type="ftr" sz="quarter" idx="3"/>
          </p:nvPr>
        </p:nvSpPr>
        <p:spPr>
          <a:xfrm>
            <a:off x="1517950" y="6172200"/>
            <a:ext cx="6862462" cy="273049"/>
          </a:xfrm>
          <a:prstGeom prst="rect">
            <a:avLst/>
          </a:prstGeom>
        </p:spPr>
        <p:txBody>
          <a:bodyPr vert="horz" lIns="91440" tIns="45720" rIns="91440" bIns="45720" rtlCol="0" anchor="ctr"/>
          <a:lstStyle>
            <a:lvl1pPr algn="l">
              <a:defRPr sz="1100">
                <a:solidFill>
                  <a:schemeClr val="tx1"/>
                </a:solidFill>
              </a:defRPr>
            </a:lvl1pPr>
          </a:lstStyle>
          <a:p>
            <a:r>
              <a:rPr lang="en-US"/>
              <a:t>Add a footer</a:t>
            </a:r>
            <a:endParaRPr lang="en-US" dirty="0"/>
          </a:p>
        </p:txBody>
      </p:sp>
      <p:sp>
        <p:nvSpPr>
          <p:cNvPr id="4" name="Date Placeholder 3"/>
          <p:cNvSpPr>
            <a:spLocks noGrp="1"/>
          </p:cNvSpPr>
          <p:nvPr>
            <p:ph type="dt" sz="half" idx="2"/>
          </p:nvPr>
        </p:nvSpPr>
        <p:spPr>
          <a:xfrm>
            <a:off x="8609012" y="6172200"/>
            <a:ext cx="1320059" cy="273049"/>
          </a:xfrm>
          <a:prstGeom prst="rect">
            <a:avLst/>
          </a:prstGeom>
        </p:spPr>
        <p:txBody>
          <a:bodyPr vert="horz" lIns="91440" tIns="45720" rIns="91440" bIns="45720" rtlCol="0" anchor="ctr"/>
          <a:lstStyle>
            <a:lvl1pPr algn="r">
              <a:defRPr sz="1100">
                <a:solidFill>
                  <a:schemeClr val="tx1"/>
                </a:solidFill>
              </a:defRPr>
            </a:lvl1pPr>
          </a:lstStyle>
          <a:p>
            <a:fld id="{83829175-527E-46A3-863C-1BB1F163B849}" type="datetimeFigureOut">
              <a:rPr lang="en-US" smtClean="0"/>
              <a:pPr/>
              <a:t>1/19/2019</a:t>
            </a:fld>
            <a:endParaRPr lang="en-US"/>
          </a:p>
        </p:txBody>
      </p:sp>
      <p:sp>
        <p:nvSpPr>
          <p:cNvPr id="6" name="Slide Number Placeholder 5"/>
          <p:cNvSpPr>
            <a:spLocks noGrp="1"/>
          </p:cNvSpPr>
          <p:nvPr>
            <p:ph type="sldNum" sz="quarter" idx="4"/>
          </p:nvPr>
        </p:nvSpPr>
        <p:spPr>
          <a:xfrm>
            <a:off x="10133012" y="6172200"/>
            <a:ext cx="990601" cy="273049"/>
          </a:xfrm>
          <a:prstGeom prst="rect">
            <a:avLst/>
          </a:prstGeom>
        </p:spPr>
        <p:txBody>
          <a:bodyPr vert="horz" lIns="91440" tIns="45720" rIns="91440" bIns="45720" rtlCol="0" anchor="ctr"/>
          <a:lstStyle>
            <a:lvl1pPr algn="r">
              <a:defRPr sz="1100">
                <a:solidFill>
                  <a:schemeClr val="tx1"/>
                </a:solidFill>
              </a:defRPr>
            </a:lvl1pPr>
          </a:lstStyle>
          <a:p>
            <a:fld id="{E5137D0E-4A4F-4307-8994-C1891D747D59}" type="slidenum">
              <a:rPr lang="en-US" smtClean="0"/>
              <a:pPr/>
              <a:t>‹#›</a:t>
            </a:fld>
            <a:endParaRPr lang="en-US"/>
          </a:p>
        </p:txBody>
      </p:sp>
    </p:spTree>
    <p:extLst>
      <p:ext uri="{BB962C8B-B14F-4D97-AF65-F5344CB8AC3E}">
        <p14:creationId xmlns:p14="http://schemas.microsoft.com/office/powerpoint/2010/main" val="77452268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3838" indent="-223838" algn="l" defTabSz="914400" rtl="0" eaLnBrk="1" latinLnBrk="0" hangingPunct="1">
        <a:lnSpc>
          <a:spcPct val="90000"/>
        </a:lnSpc>
        <a:spcBef>
          <a:spcPts val="1800"/>
        </a:spcBef>
        <a:buClr>
          <a:schemeClr val="accent2"/>
        </a:buClr>
        <a:buFont typeface="Arial" pitchFamily="34" charset="0"/>
        <a:buChar char="•"/>
        <a:defRPr sz="2000" kern="1200">
          <a:solidFill>
            <a:schemeClr val="tx1"/>
          </a:solidFill>
          <a:latin typeface="+mn-lt"/>
          <a:ea typeface="+mn-ea"/>
          <a:cs typeface="+mn-cs"/>
        </a:defRPr>
      </a:lvl1pPr>
      <a:lvl2pPr marL="502920" indent="-223838" algn="l" defTabSz="914400" rtl="0" eaLnBrk="1" latinLnBrk="0" hangingPunct="1">
        <a:lnSpc>
          <a:spcPct val="90000"/>
        </a:lnSpc>
        <a:spcBef>
          <a:spcPts val="800"/>
        </a:spcBef>
        <a:buClr>
          <a:schemeClr val="accent2"/>
        </a:buClr>
        <a:buFont typeface="Arial" pitchFamily="34" charset="0"/>
        <a:buChar char="–"/>
        <a:defRPr sz="1800" kern="1200">
          <a:solidFill>
            <a:schemeClr val="tx1"/>
          </a:solidFill>
          <a:latin typeface="+mn-lt"/>
          <a:ea typeface="+mn-ea"/>
          <a:cs typeface="+mn-cs"/>
        </a:defRPr>
      </a:lvl2pPr>
      <a:lvl3pPr marL="741363" indent="-171450" algn="l" defTabSz="914400" rtl="0" eaLnBrk="1" latinLnBrk="0" hangingPunct="1">
        <a:lnSpc>
          <a:spcPct val="90000"/>
        </a:lnSpc>
        <a:spcBef>
          <a:spcPts val="600"/>
        </a:spcBef>
        <a:buClr>
          <a:schemeClr val="accent2"/>
        </a:buClr>
        <a:buFont typeface="Arial" pitchFamily="34" charset="0"/>
        <a:buChar char="•"/>
        <a:defRPr sz="1600" kern="1200">
          <a:solidFill>
            <a:schemeClr val="tx1"/>
          </a:solidFill>
          <a:latin typeface="+mn-lt"/>
          <a:ea typeface="+mn-ea"/>
          <a:cs typeface="+mn-cs"/>
        </a:defRPr>
      </a:lvl3pPr>
      <a:lvl4pPr marL="966788" indent="-173038" algn="l" defTabSz="914400" rtl="0" eaLnBrk="1" latinLnBrk="0" hangingPunct="1">
        <a:lnSpc>
          <a:spcPct val="90000"/>
        </a:lnSpc>
        <a:spcBef>
          <a:spcPts val="600"/>
        </a:spcBef>
        <a:buClr>
          <a:schemeClr val="accent2"/>
        </a:buClr>
        <a:buFont typeface="Arial" pitchFamily="34" charset="0"/>
        <a:buChar char="–"/>
        <a:defRPr sz="1400" kern="1200">
          <a:solidFill>
            <a:schemeClr val="tx1"/>
          </a:solidFill>
          <a:latin typeface="+mn-lt"/>
          <a:ea typeface="+mn-ea"/>
          <a:cs typeface="+mn-cs"/>
        </a:defRPr>
      </a:lvl4pPr>
      <a:lvl5pPr marL="1208088" indent="-173038" algn="l" defTabSz="914400" rtl="0" eaLnBrk="1" latinLnBrk="0" hangingPunct="1">
        <a:lnSpc>
          <a:spcPct val="90000"/>
        </a:lnSpc>
        <a:spcBef>
          <a:spcPts val="600"/>
        </a:spcBef>
        <a:buClr>
          <a:schemeClr val="accent2"/>
        </a:buClr>
        <a:buFont typeface="Arial" pitchFamily="34" charset="0"/>
        <a:buChar char="•"/>
        <a:defRPr sz="1400" kern="1200">
          <a:solidFill>
            <a:schemeClr val="tx1"/>
          </a:solidFill>
          <a:latin typeface="+mn-lt"/>
          <a:ea typeface="+mn-ea"/>
          <a:cs typeface="+mn-cs"/>
        </a:defRPr>
      </a:lvl5pPr>
      <a:lvl6pPr marL="1444752" indent="-173736" algn="l" defTabSz="914400" rtl="0" eaLnBrk="1" latinLnBrk="0" hangingPunct="1">
        <a:lnSpc>
          <a:spcPct val="90000"/>
        </a:lnSpc>
        <a:spcBef>
          <a:spcPts val="600"/>
        </a:spcBef>
        <a:buFont typeface="Arial" pitchFamily="34" charset="0"/>
        <a:buChar char="–"/>
        <a:defRPr sz="1400" kern="1200">
          <a:solidFill>
            <a:schemeClr val="tx1"/>
          </a:solidFill>
          <a:latin typeface="+mn-lt"/>
          <a:ea typeface="+mn-ea"/>
          <a:cs typeface="+mn-cs"/>
        </a:defRPr>
      </a:lvl6pPr>
      <a:lvl7pPr marL="1682496" indent="-173736" algn="l" defTabSz="914400" rtl="0" eaLnBrk="1" latinLnBrk="0" hangingPunct="1">
        <a:lnSpc>
          <a:spcPct val="90000"/>
        </a:lnSpc>
        <a:spcBef>
          <a:spcPts val="600"/>
        </a:spcBef>
        <a:buFont typeface="Arial" pitchFamily="34" charset="0"/>
        <a:buChar char="•"/>
        <a:defRPr sz="1400" kern="1200">
          <a:solidFill>
            <a:schemeClr val="tx1"/>
          </a:solidFill>
          <a:latin typeface="+mn-lt"/>
          <a:ea typeface="+mn-ea"/>
          <a:cs typeface="+mn-cs"/>
        </a:defRPr>
      </a:lvl7pPr>
      <a:lvl8pPr marL="1920240" indent="-173736" algn="l" defTabSz="914400" rtl="0" eaLnBrk="1" latinLnBrk="0" hangingPunct="1">
        <a:lnSpc>
          <a:spcPct val="90000"/>
        </a:lnSpc>
        <a:spcBef>
          <a:spcPts val="600"/>
        </a:spcBef>
        <a:buFont typeface="Arial" pitchFamily="34" charset="0"/>
        <a:buChar char="–"/>
        <a:defRPr sz="1400" kern="1200">
          <a:solidFill>
            <a:schemeClr val="tx1"/>
          </a:solidFill>
          <a:latin typeface="+mn-lt"/>
          <a:ea typeface="+mn-ea"/>
          <a:cs typeface="+mn-cs"/>
        </a:defRPr>
      </a:lvl8pPr>
      <a:lvl9pPr marL="2157984" indent="-173736" algn="l" defTabSz="914400" rtl="0" eaLnBrk="1" latinLnBrk="0" hangingPunct="1">
        <a:lnSpc>
          <a:spcPct val="90000"/>
        </a:lnSpc>
        <a:spcBef>
          <a:spcPts val="600"/>
        </a:spcBef>
        <a:buFont typeface="Arial" pitchFamily="34" charset="0"/>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theguardian.com/inequality/2017/oct/11/uk-no-further-forward-on-tackling-gender-inequality-eu-league-table-shows" TargetMode="External"/><Relationship Id="rId2" Type="http://schemas.openxmlformats.org/officeDocument/2006/relationships/hyperlink" Target="http://blog.policy.manchester.ac.uk/posts/2017/05/general-election-2017-is-gender-still-on-the-agenda-how-parties-appeal-to-women-voters/" TargetMode="External"/><Relationship Id="rId1" Type="http://schemas.openxmlformats.org/officeDocument/2006/relationships/slideLayout" Target="../slideLayouts/slideLayout2.xml"/><Relationship Id="rId4" Type="http://schemas.openxmlformats.org/officeDocument/2006/relationships/hyperlink" Target="https://researchbriefings.parliament.uk/ResearchBriefing/Summary/SN01250"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labour.org.uk/latest/stories/100-years-women-standing-mps/" TargetMode="External"/><Relationship Id="rId2" Type="http://schemas.openxmlformats.org/officeDocument/2006/relationships/hyperlink" Target="https://doi.org/10.1007/s11199-008-9501-8" TargetMode="External"/><Relationship Id="rId1" Type="http://schemas.openxmlformats.org/officeDocument/2006/relationships/slideLayout" Target="../slideLayouts/slideLayout2.xml"/><Relationship Id="rId4" Type="http://schemas.openxmlformats.org/officeDocument/2006/relationships/hyperlink" Target="https://www.parliament.uk/about/art-in-parliament/online-exhibitions/parliamentarians/pioneers/pioneer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2413" y="332656"/>
            <a:ext cx="9144000" cy="3505200"/>
          </a:xfrm>
        </p:spPr>
        <p:txBody>
          <a:bodyPr/>
          <a:lstStyle/>
          <a:p>
            <a:r>
              <a:rPr lang="en-GB" sz="6600" dirty="0">
                <a:latin typeface="Calibri" panose="020F0502020204030204" pitchFamily="34" charset="0"/>
                <a:ea typeface="Times New Roman" panose="02020603050405020304" pitchFamily="18" charset="0"/>
                <a:cs typeface="Times New Roman" panose="02020603050405020304" pitchFamily="18" charset="0"/>
              </a:rPr>
              <a:t>Current Political &amp; Ethical Landscape</a:t>
            </a:r>
            <a:br>
              <a:rPr lang="en-GB" sz="6600" dirty="0">
                <a:latin typeface="Calibri" panose="020F0502020204030204" pitchFamily="34" charset="0"/>
                <a:ea typeface="Times New Roman" panose="02020603050405020304" pitchFamily="18" charset="0"/>
                <a:cs typeface="Times New Roman" panose="02020603050405020304" pitchFamily="18" charset="0"/>
              </a:rPr>
            </a:br>
            <a:r>
              <a:rPr lang="en-GB" sz="4400" b="1" dirty="0">
                <a:latin typeface="Arial" panose="020B0604020202020204" pitchFamily="34" charset="0"/>
                <a:ea typeface="Times New Roman" panose="02020603050405020304" pitchFamily="18" charset="0"/>
              </a:rPr>
              <a:t>ECSS6002- assessment 2.</a:t>
            </a:r>
            <a:endParaRPr lang="en-US" sz="6600" dirty="0"/>
          </a:p>
        </p:txBody>
      </p:sp>
      <p:sp>
        <p:nvSpPr>
          <p:cNvPr id="3" name="Subtitle 2"/>
          <p:cNvSpPr>
            <a:spLocks noGrp="1"/>
          </p:cNvSpPr>
          <p:nvPr>
            <p:ph type="subTitle" idx="1"/>
          </p:nvPr>
        </p:nvSpPr>
        <p:spPr>
          <a:xfrm>
            <a:off x="1773932" y="5819475"/>
            <a:ext cx="8229600" cy="1066800"/>
          </a:xfrm>
        </p:spPr>
        <p:txBody>
          <a:bodyPr/>
          <a:lstStyle/>
          <a:p>
            <a:r>
              <a:rPr lang="en-US" dirty="0"/>
              <a:t>Student number- 1600569.</a:t>
            </a:r>
          </a:p>
        </p:txBody>
      </p:sp>
      <p:graphicFrame>
        <p:nvGraphicFramePr>
          <p:cNvPr id="6" name="Table 5">
            <a:extLst>
              <a:ext uri="{FF2B5EF4-FFF2-40B4-BE49-F238E27FC236}">
                <a16:creationId xmlns:a16="http://schemas.microsoft.com/office/drawing/2014/main" id="{DD838D0A-0935-4210-93B5-BD9B63D79AA2}"/>
              </a:ext>
            </a:extLst>
          </p:cNvPr>
          <p:cNvGraphicFramePr>
            <a:graphicFrameLocks noGrp="1"/>
          </p:cNvGraphicFramePr>
          <p:nvPr>
            <p:extLst>
              <p:ext uri="{D42A27DB-BD31-4B8C-83A1-F6EECF244321}">
                <p14:modId xmlns:p14="http://schemas.microsoft.com/office/powerpoint/2010/main" val="3665738495"/>
              </p:ext>
            </p:extLst>
          </p:nvPr>
        </p:nvGraphicFramePr>
        <p:xfrm>
          <a:off x="1606488" y="4396617"/>
          <a:ext cx="8975847" cy="864096"/>
        </p:xfrm>
        <a:graphic>
          <a:graphicData uri="http://schemas.openxmlformats.org/drawingml/2006/table">
            <a:tbl>
              <a:tblPr/>
              <a:tblGrid>
                <a:gridCol w="8975847">
                  <a:extLst>
                    <a:ext uri="{9D8B030D-6E8A-4147-A177-3AD203B41FA5}">
                      <a16:colId xmlns:a16="http://schemas.microsoft.com/office/drawing/2014/main" val="2408730894"/>
                    </a:ext>
                  </a:extLst>
                </a:gridCol>
              </a:tblGrid>
              <a:tr h="864096">
                <a:tc>
                  <a:txBody>
                    <a:bodyPr/>
                    <a:lstStyle/>
                    <a:p>
                      <a:pPr algn="just">
                        <a:spcBef>
                          <a:spcPts val="600"/>
                        </a:spcBef>
                        <a:spcAft>
                          <a:spcPts val="600"/>
                        </a:spcAft>
                      </a:pPr>
                      <a:r>
                        <a:rPr lang="en-GB" sz="2400" b="0" dirty="0">
                          <a:effectLst/>
                          <a:latin typeface="Arial" panose="020B0604020202020204" pitchFamily="34" charset="0"/>
                          <a:ea typeface="Times New Roman" panose="02020603050405020304" pitchFamily="18" charset="0"/>
                          <a:cs typeface="Arial" panose="020B0604020202020204" pitchFamily="34" charset="0"/>
                        </a:rPr>
                        <a:t>Q). Applying an ‘intersectional perspective’, critically examining opposing political positions on a current issue of your choice.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solidFill>
                  </a:tcPr>
                </a:tc>
                <a:extLst>
                  <a:ext uri="{0D108BD9-81ED-4DB2-BD59-A6C34878D82A}">
                    <a16:rowId xmlns:a16="http://schemas.microsoft.com/office/drawing/2014/main" val="2987045336"/>
                  </a:ext>
                </a:extLst>
              </a:tr>
            </a:tbl>
          </a:graphicData>
        </a:graphic>
      </p:graphicFrame>
    </p:spTree>
    <p:extLst>
      <p:ext uri="{BB962C8B-B14F-4D97-AF65-F5344CB8AC3E}">
        <p14:creationId xmlns:p14="http://schemas.microsoft.com/office/powerpoint/2010/main" val="29672666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title="Title and Content Layout with Chart"/>
          <p:cNvSpPr>
            <a:spLocks noGrp="1"/>
          </p:cNvSpPr>
          <p:nvPr>
            <p:ph type="title"/>
          </p:nvPr>
        </p:nvSpPr>
        <p:spPr>
          <a:xfrm>
            <a:off x="1522413" y="476672"/>
            <a:ext cx="9601200" cy="1143000"/>
          </a:xfrm>
        </p:spPr>
        <p:txBody>
          <a:bodyPr/>
          <a:lstStyle/>
          <a:p>
            <a:r>
              <a:rPr lang="en-US" dirty="0"/>
              <a:t>What is an intersectional perspective?</a:t>
            </a:r>
          </a:p>
        </p:txBody>
      </p:sp>
      <p:sp>
        <p:nvSpPr>
          <p:cNvPr id="3" name="Content Placeholder 2">
            <a:extLst>
              <a:ext uri="{FF2B5EF4-FFF2-40B4-BE49-F238E27FC236}">
                <a16:creationId xmlns:a16="http://schemas.microsoft.com/office/drawing/2014/main" id="{2BA3C99D-6C18-45B1-9771-204D465993F9}"/>
              </a:ext>
            </a:extLst>
          </p:cNvPr>
          <p:cNvSpPr>
            <a:spLocks noGrp="1"/>
          </p:cNvSpPr>
          <p:nvPr>
            <p:ph idx="1"/>
          </p:nvPr>
        </p:nvSpPr>
        <p:spPr>
          <a:xfrm>
            <a:off x="1522413" y="2420888"/>
            <a:ext cx="9601200" cy="4191000"/>
          </a:xfrm>
        </p:spPr>
        <p:txBody>
          <a:bodyPr/>
          <a:lstStyle/>
          <a:p>
            <a:r>
              <a:rPr lang="en-GB" sz="2400" dirty="0">
                <a:latin typeface="Calibri" panose="020F0502020204030204" pitchFamily="34" charset="0"/>
                <a:ea typeface="Calibri" panose="020F0502020204030204" pitchFamily="34" charset="0"/>
                <a:cs typeface="Times New Roman" panose="02020603050405020304" pitchFamily="18" charset="0"/>
              </a:rPr>
              <a:t>Intersectionality, according to shields 2008 is the mutually constitutive relations among social identities, which has become a central tenet of feminist thinking. (shields, 2008).</a:t>
            </a:r>
          </a:p>
          <a:p>
            <a:endParaRPr lang="en-GB" sz="2400" dirty="0">
              <a:latin typeface="Calibri" panose="020F0502020204030204" pitchFamily="34" charset="0"/>
              <a:cs typeface="Times New Roman" panose="02020603050405020304" pitchFamily="18" charset="0"/>
            </a:endParaRPr>
          </a:p>
          <a:p>
            <a:r>
              <a:rPr lang="en-GB" sz="2400" dirty="0">
                <a:latin typeface="Calibri" panose="020F0502020204030204" pitchFamily="34" charset="0"/>
                <a:ea typeface="Calibri" panose="020F0502020204030204" pitchFamily="34" charset="0"/>
                <a:cs typeface="Times New Roman" panose="02020603050405020304" pitchFamily="18" charset="0"/>
              </a:rPr>
              <a:t>McCall (2005) has suggested it is the most important contribution of feminist theory to our present understanding of gender. (McCall, 2005)</a:t>
            </a:r>
          </a:p>
          <a:p>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latin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4197839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CE8AE-C7C5-428B-9BDF-CB86243D0A46}"/>
              </a:ext>
            </a:extLst>
          </p:cNvPr>
          <p:cNvSpPr>
            <a:spLocks noGrp="1"/>
          </p:cNvSpPr>
          <p:nvPr>
            <p:ph type="title"/>
          </p:nvPr>
        </p:nvSpPr>
        <p:spPr/>
        <p:txBody>
          <a:bodyPr/>
          <a:lstStyle/>
          <a:p>
            <a:r>
              <a:rPr lang="en-GB" dirty="0"/>
              <a:t>Gender Inequality in the United Kingdom.</a:t>
            </a:r>
          </a:p>
        </p:txBody>
      </p:sp>
      <p:sp>
        <p:nvSpPr>
          <p:cNvPr id="3" name="Content Placeholder 2">
            <a:extLst>
              <a:ext uri="{FF2B5EF4-FFF2-40B4-BE49-F238E27FC236}">
                <a16:creationId xmlns:a16="http://schemas.microsoft.com/office/drawing/2014/main" id="{3A5A9315-3617-49B1-A9A3-12CDC3913439}"/>
              </a:ext>
            </a:extLst>
          </p:cNvPr>
          <p:cNvSpPr>
            <a:spLocks noGrp="1"/>
          </p:cNvSpPr>
          <p:nvPr>
            <p:ph idx="1"/>
          </p:nvPr>
        </p:nvSpPr>
        <p:spPr/>
        <p:txBody>
          <a:bodyPr/>
          <a:lstStyle/>
          <a:p>
            <a:endParaRPr lang="en-GB" dirty="0">
              <a:latin typeface="Calibri" panose="020F0502020204030204" pitchFamily="34" charset="0"/>
              <a:ea typeface="Calibri" panose="020F0502020204030204" pitchFamily="34" charset="0"/>
              <a:cs typeface="Times New Roman" panose="02020603050405020304" pitchFamily="18" charset="0"/>
            </a:endParaRPr>
          </a:p>
          <a:p>
            <a:r>
              <a:rPr lang="en-GB" dirty="0">
                <a:latin typeface="Calibri" panose="020F0502020204030204" pitchFamily="34" charset="0"/>
                <a:ea typeface="Calibri" panose="020F0502020204030204" pitchFamily="34" charset="0"/>
                <a:cs typeface="Times New Roman" panose="02020603050405020304" pitchFamily="18" charset="0"/>
              </a:rPr>
              <a:t>‘According the guardian the UK gender inequality is as bad as it was ten years ago. Britain has made zero progress in tackling inequality between the sexes in the past decade’ (</a:t>
            </a:r>
            <a:r>
              <a:rPr lang="en-GB" dirty="0" err="1">
                <a:latin typeface="Calibri" panose="020F0502020204030204" pitchFamily="34" charset="0"/>
                <a:ea typeface="Calibri" panose="020F0502020204030204" pitchFamily="34" charset="0"/>
                <a:cs typeface="Times New Roman" panose="02020603050405020304" pitchFamily="18" charset="0"/>
              </a:rPr>
              <a:t>Boffey</a:t>
            </a:r>
            <a:r>
              <a:rPr lang="en-GB" dirty="0">
                <a:latin typeface="Calibri" panose="020F0502020204030204" pitchFamily="34" charset="0"/>
                <a:ea typeface="Calibri" panose="020F0502020204030204" pitchFamily="34" charset="0"/>
                <a:cs typeface="Times New Roman" panose="02020603050405020304" pitchFamily="18" charset="0"/>
              </a:rPr>
              <a:t>, D. 2017).</a:t>
            </a:r>
          </a:p>
          <a:p>
            <a:pPr lvl="0">
              <a:buClr>
                <a:srgbClr val="9B57D3"/>
              </a:buClr>
            </a:pPr>
            <a:endParaRPr lang="en-GB" dirty="0">
              <a:latin typeface="Calibri" panose="020F0502020204030204" pitchFamily="34" charset="0"/>
              <a:ea typeface="Calibri" panose="020F0502020204030204" pitchFamily="34" charset="0"/>
              <a:cs typeface="Times New Roman" panose="02020603050405020304" pitchFamily="18" charset="0"/>
            </a:endParaRPr>
          </a:p>
          <a:p>
            <a:pPr lvl="0">
              <a:buClr>
                <a:srgbClr val="9B57D3"/>
              </a:buClr>
            </a:pPr>
            <a:r>
              <a:rPr lang="en-GB" dirty="0">
                <a:latin typeface="Calibri" panose="020F0502020204030204" pitchFamily="34" charset="0"/>
                <a:ea typeface="Calibri" panose="020F0502020204030204" pitchFamily="34" charset="0"/>
                <a:cs typeface="Times New Roman" panose="02020603050405020304" pitchFamily="18" charset="0"/>
              </a:rPr>
              <a:t>‘The UK is among the worst performing EU states on improvements to gender equality’ </a:t>
            </a:r>
            <a:r>
              <a:rPr lang="en-GB" dirty="0">
                <a:solidFill>
                  <a:prstClr val="black"/>
                </a:solidFill>
                <a:latin typeface="Calibri" panose="020F0502020204030204" pitchFamily="34" charset="0"/>
                <a:ea typeface="Calibri" panose="020F0502020204030204" pitchFamily="34" charset="0"/>
                <a:cs typeface="Times New Roman" panose="02020603050405020304" pitchFamily="18" charset="0"/>
              </a:rPr>
              <a:t>(</a:t>
            </a:r>
            <a:r>
              <a:rPr lang="en-GB" dirty="0" err="1">
                <a:solidFill>
                  <a:prstClr val="black"/>
                </a:solidFill>
                <a:latin typeface="Calibri" panose="020F0502020204030204" pitchFamily="34" charset="0"/>
                <a:ea typeface="Calibri" panose="020F0502020204030204" pitchFamily="34" charset="0"/>
                <a:cs typeface="Times New Roman" panose="02020603050405020304" pitchFamily="18" charset="0"/>
              </a:rPr>
              <a:t>Boffey</a:t>
            </a:r>
            <a:r>
              <a:rPr lang="en-GB" dirty="0">
                <a:solidFill>
                  <a:prstClr val="black"/>
                </a:solidFill>
                <a:latin typeface="Calibri" panose="020F0502020204030204" pitchFamily="34" charset="0"/>
                <a:ea typeface="Calibri" panose="020F0502020204030204" pitchFamily="34" charset="0"/>
                <a:cs typeface="Times New Roman" panose="02020603050405020304" pitchFamily="18" charset="0"/>
              </a:rPr>
              <a:t>, D. 2017).</a:t>
            </a:r>
          </a:p>
          <a:p>
            <a:pPr lvl="0">
              <a:buClr>
                <a:srgbClr val="9B57D3"/>
              </a:buClr>
            </a:pPr>
            <a:endParaRPr lang="en-GB"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a:buClr>
                <a:srgbClr val="9B57D3"/>
              </a:buClr>
            </a:pPr>
            <a:endParaRPr lang="en-GB"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a:buClr>
                <a:srgbClr val="9B57D3"/>
              </a:buClr>
            </a:pPr>
            <a:endParaRPr lang="en-GB"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a:buClr>
                <a:srgbClr val="9B57D3"/>
              </a:buClr>
            </a:pPr>
            <a:endParaRPr lang="en-GB"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54964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95B53-2449-4FC4-8E2B-1417B07930C0}"/>
              </a:ext>
            </a:extLst>
          </p:cNvPr>
          <p:cNvSpPr>
            <a:spLocks noGrp="1"/>
          </p:cNvSpPr>
          <p:nvPr>
            <p:ph type="title"/>
          </p:nvPr>
        </p:nvSpPr>
        <p:spPr/>
        <p:txBody>
          <a:bodyPr/>
          <a:lstStyle/>
          <a:p>
            <a:r>
              <a:rPr lang="en-GB" dirty="0"/>
              <a:t>Gender Inequality in politics.</a:t>
            </a:r>
          </a:p>
        </p:txBody>
      </p:sp>
      <p:sp>
        <p:nvSpPr>
          <p:cNvPr id="3" name="Content Placeholder 2">
            <a:extLst>
              <a:ext uri="{FF2B5EF4-FFF2-40B4-BE49-F238E27FC236}">
                <a16:creationId xmlns:a16="http://schemas.microsoft.com/office/drawing/2014/main" id="{6325C2B4-96A9-4A85-945E-7025B27262CC}"/>
              </a:ext>
            </a:extLst>
          </p:cNvPr>
          <p:cNvSpPr>
            <a:spLocks noGrp="1"/>
          </p:cNvSpPr>
          <p:nvPr>
            <p:ph idx="1"/>
          </p:nvPr>
        </p:nvSpPr>
        <p:spPr/>
        <p:txBody>
          <a:bodyPr/>
          <a:lstStyle/>
          <a:p>
            <a:r>
              <a:rPr lang="en-GB" dirty="0">
                <a:latin typeface="Calibri" panose="020F0502020204030204" pitchFamily="34" charset="0"/>
                <a:ea typeface="Calibri" panose="020F0502020204030204" pitchFamily="34" charset="0"/>
                <a:cs typeface="Times New Roman" panose="02020603050405020304" pitchFamily="18" charset="0"/>
              </a:rPr>
              <a:t>‘Labour colleagues in Westminster often must juggle the responsibility of representing their constituents, voting in Parliament and looking after their children. However, in many cases, the rules of the House remain behind the times. Currently, there are no formal arrangements in place for parental leave for MPs. This can lead to female and male MPs missing votes when they are unable to find childcare’ (</a:t>
            </a:r>
            <a:r>
              <a:rPr lang="en-GB" dirty="0">
                <a:solidFill>
                  <a:srgbClr val="000000"/>
                </a:solidFill>
                <a:latin typeface="Calibri" panose="020F0502020204030204" pitchFamily="34" charset="0"/>
                <a:ea typeface="Calibri" panose="020F0502020204030204" pitchFamily="34" charset="0"/>
              </a:rPr>
              <a:t>The Labour Party, 2018).</a:t>
            </a:r>
          </a:p>
          <a:p>
            <a:endParaRPr lang="en-GB" sz="1600" dirty="0">
              <a:solidFill>
                <a:srgbClr val="000000"/>
              </a:solidFill>
              <a:latin typeface="Arial" panose="020B0604020202020204" pitchFamily="34" charset="0"/>
              <a:ea typeface="Calibri" panose="020F0502020204030204" pitchFamily="34" charset="0"/>
            </a:endParaRPr>
          </a:p>
          <a:p>
            <a:r>
              <a:rPr lang="en-GB" sz="1600" dirty="0">
                <a:solidFill>
                  <a:srgbClr val="000000"/>
                </a:solidFill>
                <a:latin typeface="Arial" panose="020B0604020202020204" pitchFamily="34" charset="0"/>
                <a:ea typeface="Calibri" panose="020F0502020204030204" pitchFamily="34" charset="0"/>
              </a:rPr>
              <a:t>‘</a:t>
            </a:r>
            <a:r>
              <a:rPr lang="en-GB" dirty="0">
                <a:latin typeface="Calibri" panose="020F0502020204030204" pitchFamily="34" charset="0"/>
                <a:ea typeface="Calibri" panose="020F0502020204030204" pitchFamily="34" charset="0"/>
                <a:cs typeface="Times New Roman" panose="02020603050405020304" pitchFamily="18" charset="0"/>
              </a:rPr>
              <a:t>Until women’s voices are heard in Parliament, we will continue to see laws pass that have a detrimental impact on women. We have seen the impact of male-led policy, with 87 per cent of the impact of the Government’s tax and benefit changes since 2010 falling on the shoulders of women’ (The Labour Party, 2018).</a:t>
            </a:r>
            <a:endParaRPr lang="en-GB" dirty="0"/>
          </a:p>
        </p:txBody>
      </p:sp>
    </p:spTree>
    <p:extLst>
      <p:ext uri="{BB962C8B-B14F-4D97-AF65-F5344CB8AC3E}">
        <p14:creationId xmlns:p14="http://schemas.microsoft.com/office/powerpoint/2010/main" val="1235507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17A4B-040F-4ADB-98B6-22E6B50F660F}"/>
              </a:ext>
            </a:extLst>
          </p:cNvPr>
          <p:cNvSpPr>
            <a:spLocks noGrp="1"/>
          </p:cNvSpPr>
          <p:nvPr>
            <p:ph type="title"/>
          </p:nvPr>
        </p:nvSpPr>
        <p:spPr/>
        <p:txBody>
          <a:bodyPr/>
          <a:lstStyle/>
          <a:p>
            <a:r>
              <a:rPr lang="en-GB" dirty="0"/>
              <a:t>Intersectionality and gender.</a:t>
            </a:r>
          </a:p>
        </p:txBody>
      </p:sp>
      <p:sp>
        <p:nvSpPr>
          <p:cNvPr id="3" name="Content Placeholder 2">
            <a:extLst>
              <a:ext uri="{FF2B5EF4-FFF2-40B4-BE49-F238E27FC236}">
                <a16:creationId xmlns:a16="http://schemas.microsoft.com/office/drawing/2014/main" id="{CBB1A69E-057B-46CA-9050-731FAC4D66F4}"/>
              </a:ext>
            </a:extLst>
          </p:cNvPr>
          <p:cNvSpPr>
            <a:spLocks noGrp="1"/>
          </p:cNvSpPr>
          <p:nvPr>
            <p:ph idx="1"/>
          </p:nvPr>
        </p:nvSpPr>
        <p:spPr/>
        <p:txBody>
          <a:bodyPr/>
          <a:lstStyle/>
          <a:p>
            <a:r>
              <a:rPr lang="en-GB" dirty="0" err="1">
                <a:latin typeface="Calibri" panose="020F0502020204030204" pitchFamily="34" charset="0"/>
              </a:rPr>
              <a:t>Risman</a:t>
            </a:r>
            <a:r>
              <a:rPr lang="en-GB" dirty="0">
                <a:latin typeface="Calibri" panose="020F0502020204030204" pitchFamily="34" charset="0"/>
              </a:rPr>
              <a:t> (2004), observes that race and socioeconomic status, always intersect as axes of domination, but the social processes that create and maintain them are not necessarily identical. (</a:t>
            </a:r>
            <a:r>
              <a:rPr lang="en-GB" dirty="0" err="1">
                <a:latin typeface="Calibri" panose="020F0502020204030204" pitchFamily="34" charset="0"/>
              </a:rPr>
              <a:t>Risman</a:t>
            </a:r>
            <a:r>
              <a:rPr lang="en-GB" dirty="0">
                <a:latin typeface="Calibri" panose="020F0502020204030204" pitchFamily="34" charset="0"/>
              </a:rPr>
              <a:t>, 2004)</a:t>
            </a:r>
          </a:p>
          <a:p>
            <a:endParaRPr lang="en-GB" dirty="0">
              <a:latin typeface="Calibri" panose="020F0502020204030204" pitchFamily="34" charset="0"/>
            </a:endParaRPr>
          </a:p>
          <a:p>
            <a:r>
              <a:rPr lang="en-GB" dirty="0">
                <a:latin typeface="Calibri" panose="020F0502020204030204" pitchFamily="34" charset="0"/>
                <a:ea typeface="Calibri" panose="020F0502020204030204" pitchFamily="34" charset="0"/>
                <a:cs typeface="Times New Roman" panose="02020603050405020304" pitchFamily="18" charset="0"/>
              </a:rPr>
              <a:t>‘According to Collins 2000 Black men’s inferiority gets promoted through constructions of hypersexuality and Black women’s inferiority gets promoted through sexualized images such as Jezebel or welfare queen. Therefore, you cannot give true perspective on gender inequality when comparing race and gender inequalities in society as each is its own form of inequality’ (Collins, 2000). </a:t>
            </a:r>
            <a:endParaRPr lang="en-GB" dirty="0">
              <a:latin typeface="Calibri" panose="020F0502020204030204" pitchFamily="34" charset="0"/>
            </a:endParaRPr>
          </a:p>
          <a:p>
            <a:endParaRPr lang="en-GB" dirty="0">
              <a:latin typeface="Calibri" panose="020F0502020204030204" pitchFamily="34" charset="0"/>
            </a:endParaRPr>
          </a:p>
          <a:p>
            <a:pPr marL="0" indent="0">
              <a:buNone/>
            </a:pPr>
            <a:endParaRPr lang="en-GB" dirty="0">
              <a:latin typeface="Calibri" panose="020F0502020204030204" pitchFamily="34" charset="0"/>
            </a:endParaRPr>
          </a:p>
        </p:txBody>
      </p:sp>
    </p:spTree>
    <p:extLst>
      <p:ext uri="{BB962C8B-B14F-4D97-AF65-F5344CB8AC3E}">
        <p14:creationId xmlns:p14="http://schemas.microsoft.com/office/powerpoint/2010/main" val="2754002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CF59E-6309-4DF8-8EBF-A67E9206A749}"/>
              </a:ext>
            </a:extLst>
          </p:cNvPr>
          <p:cNvSpPr>
            <a:spLocks noGrp="1"/>
          </p:cNvSpPr>
          <p:nvPr>
            <p:ph type="title"/>
          </p:nvPr>
        </p:nvSpPr>
        <p:spPr/>
        <p:txBody>
          <a:bodyPr>
            <a:normAutofit fontScale="90000"/>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How to political parties aim to reduce gender inequalities</a:t>
            </a:r>
            <a:br>
              <a:rPr lang="en-GB" dirty="0">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53B74321-5578-46A6-936C-2EA3E32515C9}"/>
              </a:ext>
            </a:extLst>
          </p:cNvPr>
          <p:cNvSpPr>
            <a:spLocks noGrp="1"/>
          </p:cNvSpPr>
          <p:nvPr>
            <p:ph idx="1"/>
          </p:nvPr>
        </p:nvSpPr>
        <p:spPr/>
        <p:txBody>
          <a:bodyPr/>
          <a:lstStyle/>
          <a:p>
            <a:pPr>
              <a:lnSpc>
                <a:spcPct val="107000"/>
              </a:lnSpc>
              <a:spcAft>
                <a:spcPts val="800"/>
              </a:spcAft>
            </a:pPr>
            <a:r>
              <a:rPr lang="en-GB" dirty="0"/>
              <a:t>‘</a:t>
            </a:r>
            <a:r>
              <a:rPr lang="en-GB" dirty="0">
                <a:latin typeface="Calibri" panose="020F0502020204030204" pitchFamily="34" charset="0"/>
                <a:ea typeface="Calibri" panose="020F0502020204030204" pitchFamily="34" charset="0"/>
                <a:cs typeface="Times New Roman" panose="02020603050405020304" pitchFamily="18" charset="0"/>
              </a:rPr>
              <a:t>Each party aims to promote more gender equality in each of their cabinets. Labour wish to have more gender parity in their cabinet, however the conservatives are pledging towards having more women on company boards’ (Annesley, C. and Gains, F., 2017).</a:t>
            </a:r>
          </a:p>
          <a:p>
            <a:pPr lvl="0">
              <a:lnSpc>
                <a:spcPct val="107000"/>
              </a:lnSpc>
              <a:spcAft>
                <a:spcPts val="800"/>
              </a:spcAft>
              <a:buClr>
                <a:srgbClr val="9B57D3"/>
              </a:buClr>
            </a:pPr>
            <a:r>
              <a:rPr lang="en-GB" dirty="0">
                <a:solidFill>
                  <a:srgbClr val="000000"/>
                </a:solidFill>
                <a:latin typeface="Calibri" panose="020F0502020204030204" pitchFamily="34" charset="0"/>
                <a:ea typeface="Calibri" panose="020F0502020204030204" pitchFamily="34" charset="0"/>
                <a:cs typeface="Times New Roman" panose="02020603050405020304" pitchFamily="18" charset="0"/>
              </a:rPr>
              <a:t>‘Labour has the strongest commitment to women across the board: on policies women prioritise, policies for women, and gender equality policies.  The Lib Dems have also significantly improved their offer compared with previous elections. The Conservatives are strong on ‘status’ policies for women but commit few resources to reduce women’s poverty and economic inequalities’ </a:t>
            </a:r>
            <a:r>
              <a:rPr lang="en-GB" dirty="0">
                <a:solidFill>
                  <a:prstClr val="black"/>
                </a:solidFill>
                <a:latin typeface="Calibri" panose="020F0502020204030204" pitchFamily="34" charset="0"/>
                <a:ea typeface="Calibri" panose="020F0502020204030204" pitchFamily="34" charset="0"/>
                <a:cs typeface="Times New Roman" panose="02020603050405020304" pitchFamily="18" charset="0"/>
              </a:rPr>
              <a:t>(Annesley, C. and Gains, F., 2017).</a:t>
            </a:r>
          </a:p>
          <a:p>
            <a:pPr>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4020148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2619A-E9CA-43C7-8E48-9B3EC822833C}"/>
              </a:ext>
            </a:extLst>
          </p:cNvPr>
          <p:cNvSpPr>
            <a:spLocks noGrp="1"/>
          </p:cNvSpPr>
          <p:nvPr>
            <p:ph type="title"/>
          </p:nvPr>
        </p:nvSpPr>
        <p:spPr>
          <a:xfrm>
            <a:off x="1701924" y="764704"/>
            <a:ext cx="9601200" cy="519336"/>
          </a:xfrm>
        </p:spPr>
        <p:txBody>
          <a:bodyPr>
            <a:normAutofit fontScale="90000"/>
          </a:bodyPr>
          <a:lstStyle/>
          <a:p>
            <a:r>
              <a:rPr lang="en-GB" dirty="0"/>
              <a:t>Reference list. </a:t>
            </a:r>
          </a:p>
        </p:txBody>
      </p:sp>
      <p:sp>
        <p:nvSpPr>
          <p:cNvPr id="3" name="Content Placeholder 2">
            <a:extLst>
              <a:ext uri="{FF2B5EF4-FFF2-40B4-BE49-F238E27FC236}">
                <a16:creationId xmlns:a16="http://schemas.microsoft.com/office/drawing/2014/main" id="{9E2BF5FE-0B59-45D8-9B95-2AEB5E2D22AC}"/>
              </a:ext>
            </a:extLst>
          </p:cNvPr>
          <p:cNvSpPr>
            <a:spLocks noGrp="1"/>
          </p:cNvSpPr>
          <p:nvPr>
            <p:ph idx="1"/>
          </p:nvPr>
        </p:nvSpPr>
        <p:spPr>
          <a:xfrm>
            <a:off x="1485900" y="1700808"/>
            <a:ext cx="9217024" cy="4392488"/>
          </a:xfrm>
        </p:spPr>
        <p:txBody>
          <a:bodyPr>
            <a:normAutofit fontScale="25000" lnSpcReduction="20000"/>
          </a:bodyPr>
          <a:lstStyle/>
          <a:p>
            <a:pPr algn="just">
              <a:lnSpc>
                <a:spcPct val="107000"/>
              </a:lnSpc>
              <a:spcAft>
                <a:spcPts val="800"/>
              </a:spcAft>
            </a:pPr>
            <a:r>
              <a:rPr lang="en-GB" sz="7200" dirty="0">
                <a:latin typeface="Calibri" panose="020F0502020204030204" pitchFamily="34" charset="0"/>
                <a:ea typeface="Calibri" panose="020F0502020204030204" pitchFamily="34" charset="0"/>
                <a:cs typeface="Times New Roman" panose="02020603050405020304" pitchFamily="18" charset="0"/>
              </a:rPr>
              <a:t>Annesley, C. and Gains, F. (2017). </a:t>
            </a:r>
            <a:r>
              <a:rPr lang="en-GB" sz="7200" i="1" dirty="0">
                <a:latin typeface="Calibri" panose="020F0502020204030204" pitchFamily="34" charset="0"/>
                <a:ea typeface="Calibri" panose="020F0502020204030204" pitchFamily="34" charset="0"/>
                <a:cs typeface="Times New Roman" panose="02020603050405020304" pitchFamily="18" charset="0"/>
              </a:rPr>
              <a:t>General election 2017 – Is gender still on the agenda? How parties appeal to women voters.</a:t>
            </a:r>
            <a:r>
              <a:rPr lang="en-GB" sz="7200" dirty="0">
                <a:latin typeface="Calibri" panose="020F0502020204030204" pitchFamily="34" charset="0"/>
                <a:ea typeface="Calibri" panose="020F0502020204030204" pitchFamily="34" charset="0"/>
                <a:cs typeface="Times New Roman" panose="02020603050405020304" pitchFamily="18" charset="0"/>
              </a:rPr>
              <a:t>. [online] Blog.policy.manchester.ac.uk. Available at: </a:t>
            </a:r>
            <a:r>
              <a:rPr lang="en-GB" sz="7200"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2"/>
              </a:rPr>
              <a:t>http://blog.policy.manchester.ac.uk/posts/2017/05/general-election-2017-is-gender-still-on-the-agenda-how-parties-appeal-to-women-voters/</a:t>
            </a:r>
            <a:r>
              <a:rPr lang="en-GB" sz="7200" dirty="0">
                <a:latin typeface="Calibri" panose="020F0502020204030204" pitchFamily="34" charset="0"/>
                <a:ea typeface="Calibri" panose="020F0502020204030204" pitchFamily="34" charset="0"/>
                <a:cs typeface="Times New Roman" panose="02020603050405020304" pitchFamily="18" charset="0"/>
              </a:rPr>
              <a:t> [Accessed 17 Jan. 2019].</a:t>
            </a:r>
          </a:p>
          <a:p>
            <a:pPr algn="just">
              <a:lnSpc>
                <a:spcPct val="107000"/>
              </a:lnSpc>
              <a:spcAft>
                <a:spcPts val="800"/>
              </a:spcAft>
            </a:pPr>
            <a:r>
              <a:rPr lang="en-GB" sz="7200" dirty="0" err="1">
                <a:latin typeface="Calibri" panose="020F0502020204030204" pitchFamily="34" charset="0"/>
                <a:ea typeface="Calibri" panose="020F0502020204030204" pitchFamily="34" charset="0"/>
                <a:cs typeface="Times New Roman" panose="02020603050405020304" pitchFamily="18" charset="0"/>
              </a:rPr>
              <a:t>Boffey</a:t>
            </a:r>
            <a:r>
              <a:rPr lang="en-GB" sz="7200" dirty="0">
                <a:latin typeface="Calibri" panose="020F0502020204030204" pitchFamily="34" charset="0"/>
                <a:ea typeface="Calibri" panose="020F0502020204030204" pitchFamily="34" charset="0"/>
                <a:cs typeface="Times New Roman" panose="02020603050405020304" pitchFamily="18" charset="0"/>
              </a:rPr>
              <a:t>, D. (2017). </a:t>
            </a:r>
            <a:r>
              <a:rPr lang="en-GB" sz="7200" i="1" dirty="0">
                <a:latin typeface="Calibri" panose="020F0502020204030204" pitchFamily="34" charset="0"/>
                <a:ea typeface="Calibri" panose="020F0502020204030204" pitchFamily="34" charset="0"/>
                <a:cs typeface="Times New Roman" panose="02020603050405020304" pitchFamily="18" charset="0"/>
              </a:rPr>
              <a:t>UK gender inequality as bad as 10 years ago, EU league table shows</a:t>
            </a:r>
            <a:r>
              <a:rPr lang="en-GB" sz="7200" dirty="0">
                <a:latin typeface="Calibri" panose="020F0502020204030204" pitchFamily="34" charset="0"/>
                <a:ea typeface="Calibri" panose="020F0502020204030204" pitchFamily="34" charset="0"/>
                <a:cs typeface="Times New Roman" panose="02020603050405020304" pitchFamily="18" charset="0"/>
              </a:rPr>
              <a:t>. [online] the Guardian. Available at: </a:t>
            </a:r>
            <a:r>
              <a:rPr lang="en-GB" sz="7200"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3"/>
              </a:rPr>
              <a:t>https://www.theguardian.com/inequality/2017/oct/11/uk-no-further-forward-on-tackling-gender-inequality-eu-league-table-shows</a:t>
            </a:r>
            <a:r>
              <a:rPr lang="en-GB" sz="7200" dirty="0">
                <a:latin typeface="Calibri" panose="020F0502020204030204" pitchFamily="34" charset="0"/>
                <a:ea typeface="Calibri" panose="020F0502020204030204" pitchFamily="34" charset="0"/>
                <a:cs typeface="Times New Roman" panose="02020603050405020304" pitchFamily="18" charset="0"/>
              </a:rPr>
              <a:t> [Accessed 17 Jan. 2019].</a:t>
            </a:r>
          </a:p>
          <a:p>
            <a:pPr algn="just">
              <a:lnSpc>
                <a:spcPct val="107000"/>
              </a:lnSpc>
              <a:spcAft>
                <a:spcPts val="800"/>
              </a:spcAft>
            </a:pPr>
            <a:r>
              <a:rPr lang="en-GB" sz="7200" dirty="0">
                <a:latin typeface="Calibri" panose="020F0502020204030204" pitchFamily="34" charset="0"/>
                <a:ea typeface="Calibri" panose="020F0502020204030204" pitchFamily="34" charset="0"/>
                <a:cs typeface="Times New Roman" panose="02020603050405020304" pitchFamily="18" charset="0"/>
              </a:rPr>
              <a:t>Collins, P. H. (2000). Black feminist thought: Knowledge, consciousness, and the politics of empowerment (2nd ed.). NY: Routledge</a:t>
            </a:r>
          </a:p>
          <a:p>
            <a:pPr algn="just">
              <a:lnSpc>
                <a:spcPct val="107000"/>
              </a:lnSpc>
              <a:spcAft>
                <a:spcPts val="800"/>
              </a:spcAft>
            </a:pPr>
            <a:r>
              <a:rPr lang="en-GB" sz="6400"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Haralambous</a:t>
            </a:r>
            <a:r>
              <a:rPr lang="en-GB" sz="6400" dirty="0">
                <a:solidFill>
                  <a:srgbClr val="000000"/>
                </a:solidFill>
                <a:latin typeface="Arial" panose="020B0604020202020204" pitchFamily="34" charset="0"/>
                <a:ea typeface="Calibri" panose="020F0502020204030204" pitchFamily="34" charset="0"/>
                <a:cs typeface="Times New Roman" panose="02020603050405020304" pitchFamily="18" charset="0"/>
              </a:rPr>
              <a:t>, M., Holborn, M. and Heald, R. (2008). </a:t>
            </a:r>
            <a:r>
              <a:rPr lang="en-GB" sz="6400" i="1"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Haralambos</a:t>
            </a:r>
            <a:r>
              <a:rPr lang="en-GB" sz="6400" i="1" dirty="0">
                <a:solidFill>
                  <a:srgbClr val="000000"/>
                </a:solidFill>
                <a:latin typeface="Arial" panose="020B0604020202020204" pitchFamily="34" charset="0"/>
                <a:ea typeface="Calibri" panose="020F0502020204030204" pitchFamily="34" charset="0"/>
                <a:cs typeface="Times New Roman" panose="02020603050405020304" pitchFamily="18" charset="0"/>
              </a:rPr>
              <a:t> &amp; Holborn sociology themes and perspectives</a:t>
            </a:r>
            <a:r>
              <a:rPr lang="en-GB" sz="6400" dirty="0">
                <a:solidFill>
                  <a:srgbClr val="000000"/>
                </a:solidFill>
                <a:latin typeface="Arial" panose="020B0604020202020204" pitchFamily="34" charset="0"/>
                <a:ea typeface="Calibri" panose="020F0502020204030204" pitchFamily="34" charset="0"/>
                <a:cs typeface="Times New Roman" panose="02020603050405020304" pitchFamily="18" charset="0"/>
              </a:rPr>
              <a:t>. 7th ed. London: HarperCollins, p.96.</a:t>
            </a:r>
            <a:endParaRPr lang="en-GB" sz="7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6400" dirty="0">
                <a:solidFill>
                  <a:srgbClr val="000000"/>
                </a:solidFill>
                <a:latin typeface="Arial" panose="020B0604020202020204" pitchFamily="34" charset="0"/>
                <a:ea typeface="Calibri" panose="020F0502020204030204" pitchFamily="34" charset="0"/>
                <a:cs typeface="Times New Roman" panose="02020603050405020304" pitchFamily="18" charset="0"/>
              </a:rPr>
              <a:t>Keen, R. and Cracknell, R. (2018). </a:t>
            </a:r>
            <a:r>
              <a:rPr lang="en-GB" sz="6400" i="1" dirty="0">
                <a:solidFill>
                  <a:srgbClr val="000000"/>
                </a:solidFill>
                <a:latin typeface="Arial" panose="020B0604020202020204" pitchFamily="34" charset="0"/>
                <a:ea typeface="Calibri" panose="020F0502020204030204" pitchFamily="34" charset="0"/>
                <a:cs typeface="Times New Roman" panose="02020603050405020304" pitchFamily="18" charset="0"/>
              </a:rPr>
              <a:t>Women in Parliament and Government</a:t>
            </a:r>
            <a:r>
              <a:rPr lang="en-GB" sz="6400" dirty="0">
                <a:solidFill>
                  <a:srgbClr val="000000"/>
                </a:solidFill>
                <a:latin typeface="Arial" panose="020B0604020202020204" pitchFamily="34" charset="0"/>
                <a:ea typeface="Calibri" panose="020F0502020204030204" pitchFamily="34" charset="0"/>
                <a:cs typeface="Times New Roman" panose="02020603050405020304" pitchFamily="18" charset="0"/>
              </a:rPr>
              <a:t>. [online] Researchbriefings.parliament.uk. Available at: </a:t>
            </a:r>
            <a:r>
              <a:rPr lang="en-GB" sz="6400" u="sng"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4"/>
              </a:rPr>
              <a:t>https://researchbriefings.parliament.uk/ResearchBriefing/Summary/SN01250</a:t>
            </a:r>
            <a:r>
              <a:rPr lang="en-GB" sz="6400" dirty="0">
                <a:solidFill>
                  <a:srgbClr val="000000"/>
                </a:solidFill>
                <a:latin typeface="Arial" panose="020B0604020202020204" pitchFamily="34" charset="0"/>
                <a:ea typeface="Calibri" panose="020F0502020204030204" pitchFamily="34" charset="0"/>
                <a:cs typeface="Times New Roman" panose="02020603050405020304" pitchFamily="18" charset="0"/>
              </a:rPr>
              <a:t> [Accessed 17 Jan. 2019].</a:t>
            </a:r>
            <a:endParaRPr lang="en-GB" sz="720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3200"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 </a:t>
            </a:r>
          </a:p>
          <a:p>
            <a:endParaRPr lang="en-GB" dirty="0"/>
          </a:p>
        </p:txBody>
      </p:sp>
    </p:spTree>
    <p:extLst>
      <p:ext uri="{BB962C8B-B14F-4D97-AF65-F5344CB8AC3E}">
        <p14:creationId xmlns:p14="http://schemas.microsoft.com/office/powerpoint/2010/main" val="24919145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3CA07-2980-48DE-B7D5-9A0A06E49DC1}"/>
              </a:ext>
            </a:extLst>
          </p:cNvPr>
          <p:cNvSpPr>
            <a:spLocks noGrp="1"/>
          </p:cNvSpPr>
          <p:nvPr>
            <p:ph type="title"/>
          </p:nvPr>
        </p:nvSpPr>
        <p:spPr/>
        <p:txBody>
          <a:bodyPr/>
          <a:lstStyle/>
          <a:p>
            <a:r>
              <a:rPr lang="en-GB" dirty="0"/>
              <a:t>Reference list. p2</a:t>
            </a:r>
          </a:p>
        </p:txBody>
      </p:sp>
      <p:sp>
        <p:nvSpPr>
          <p:cNvPr id="3" name="Content Placeholder 2">
            <a:extLst>
              <a:ext uri="{FF2B5EF4-FFF2-40B4-BE49-F238E27FC236}">
                <a16:creationId xmlns:a16="http://schemas.microsoft.com/office/drawing/2014/main" id="{815CB14C-3236-4A67-8341-6CF3F1BFA6BB}"/>
              </a:ext>
            </a:extLst>
          </p:cNvPr>
          <p:cNvSpPr>
            <a:spLocks noGrp="1"/>
          </p:cNvSpPr>
          <p:nvPr>
            <p:ph idx="1"/>
          </p:nvPr>
        </p:nvSpPr>
        <p:spPr/>
        <p:txBody>
          <a:bodyPr/>
          <a:lstStyle/>
          <a:p>
            <a:pPr lvl="0" algn="just">
              <a:lnSpc>
                <a:spcPct val="107000"/>
              </a:lnSpc>
              <a:spcAft>
                <a:spcPts val="800"/>
              </a:spcAft>
              <a:buClr>
                <a:srgbClr val="9B57D3"/>
              </a:buClr>
            </a:pPr>
            <a:r>
              <a:rPr lang="en-GB" sz="1800" dirty="0">
                <a:solidFill>
                  <a:prstClr val="black"/>
                </a:solidFill>
                <a:latin typeface="Calibri" panose="020F0502020204030204" pitchFamily="34" charset="0"/>
                <a:ea typeface="Calibri" panose="020F0502020204030204" pitchFamily="34" charset="0"/>
                <a:cs typeface="Times New Roman" panose="02020603050405020304" pitchFamily="18" charset="0"/>
              </a:rPr>
              <a:t>McCall, L. (2005). The complexity of intersectionality. Signs, 30, 1771–1800</a:t>
            </a:r>
          </a:p>
          <a:p>
            <a:pPr lvl="0" algn="just">
              <a:lnSpc>
                <a:spcPct val="107000"/>
              </a:lnSpc>
              <a:spcAft>
                <a:spcPts val="800"/>
              </a:spcAft>
              <a:buClr>
                <a:srgbClr val="9B57D3"/>
              </a:buClr>
            </a:pPr>
            <a:r>
              <a:rPr lang="en-GB" sz="1800" dirty="0" err="1">
                <a:solidFill>
                  <a:prstClr val="black"/>
                </a:solidFill>
                <a:latin typeface="Calibri" panose="020F0502020204030204" pitchFamily="34" charset="0"/>
                <a:ea typeface="Calibri" panose="020F0502020204030204" pitchFamily="34" charset="0"/>
                <a:cs typeface="Times New Roman" panose="02020603050405020304" pitchFamily="18" charset="0"/>
              </a:rPr>
              <a:t>Risman</a:t>
            </a:r>
            <a:r>
              <a:rPr lang="en-GB" sz="1800" dirty="0">
                <a:solidFill>
                  <a:prstClr val="black"/>
                </a:solidFill>
                <a:latin typeface="Calibri" panose="020F0502020204030204" pitchFamily="34" charset="0"/>
                <a:ea typeface="Calibri" panose="020F0502020204030204" pitchFamily="34" charset="0"/>
                <a:cs typeface="Times New Roman" panose="02020603050405020304" pitchFamily="18" charset="0"/>
              </a:rPr>
              <a:t>, B. J. (2004). Gender as a social structure: theory wrestling with activism. Gender &amp; Society, 18, 429–450.</a:t>
            </a:r>
          </a:p>
          <a:p>
            <a:pPr lvl="0" algn="just">
              <a:lnSpc>
                <a:spcPct val="107000"/>
              </a:lnSpc>
              <a:spcAft>
                <a:spcPts val="800"/>
              </a:spcAft>
              <a:buClr>
                <a:srgbClr val="9B57D3"/>
              </a:buClr>
            </a:pPr>
            <a:r>
              <a:rPr lang="en-GB" sz="1800" dirty="0">
                <a:solidFill>
                  <a:prstClr val="black"/>
                </a:solidFill>
                <a:latin typeface="Calibri" panose="020F0502020204030204" pitchFamily="34" charset="0"/>
                <a:ea typeface="Calibri" panose="020F0502020204030204" pitchFamily="34" charset="0"/>
                <a:cs typeface="Times New Roman" panose="02020603050405020304" pitchFamily="18" charset="0"/>
              </a:rPr>
              <a:t>Shields, S.A. Sex Roles (2008) 59: 301. </a:t>
            </a:r>
            <a:r>
              <a:rPr lang="en-GB" sz="1800"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2"/>
              </a:rPr>
              <a:t>https://doi.org/10.1007/s11199-008-9501-8</a:t>
            </a:r>
            <a:endParaRPr lang="en-GB" sz="18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800"/>
              </a:spcAft>
              <a:buClr>
                <a:srgbClr val="9B57D3"/>
              </a:buClr>
            </a:pPr>
            <a:r>
              <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The Labour Party. (2018). </a:t>
            </a:r>
            <a:r>
              <a:rPr lang="en-GB" sz="1600" i="1" dirty="0">
                <a:solidFill>
                  <a:srgbClr val="000000"/>
                </a:solidFill>
                <a:latin typeface="Arial" panose="020B0604020202020204" pitchFamily="34" charset="0"/>
                <a:ea typeface="Calibri" panose="020F0502020204030204" pitchFamily="34" charset="0"/>
                <a:cs typeface="Times New Roman" panose="02020603050405020304" pitchFamily="18" charset="0"/>
              </a:rPr>
              <a:t>100 years of women standing as MPs</a:t>
            </a:r>
            <a:r>
              <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 [online] Available at: </a:t>
            </a:r>
            <a:r>
              <a:rPr lang="en-GB" sz="1600" u="sng"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3"/>
              </a:rPr>
              <a:t>https://labour.org.uk/latest/stories/100-years-women-standing-mps/</a:t>
            </a:r>
            <a:r>
              <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 [Accessed 17 Jan. 2019].</a:t>
            </a:r>
            <a:endParaRPr lang="en-GB" sz="18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800"/>
              </a:spcAft>
              <a:buClr>
                <a:srgbClr val="9B57D3"/>
              </a:buClr>
            </a:pPr>
            <a:r>
              <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UK Parliament. (2018). </a:t>
            </a:r>
            <a:r>
              <a:rPr lang="en-GB" sz="1600" i="1" dirty="0">
                <a:solidFill>
                  <a:srgbClr val="000000"/>
                </a:solidFill>
                <a:latin typeface="Arial" panose="020B0604020202020204" pitchFamily="34" charset="0"/>
                <a:ea typeface="Calibri" panose="020F0502020204030204" pitchFamily="34" charset="0"/>
                <a:cs typeface="Times New Roman" panose="02020603050405020304" pitchFamily="18" charset="0"/>
              </a:rPr>
              <a:t>Pioneers: The First Asian and Black MPs</a:t>
            </a:r>
            <a:r>
              <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 [online] Available at: </a:t>
            </a:r>
            <a:r>
              <a:rPr lang="en-GB" sz="1600" u="sng"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4"/>
              </a:rPr>
              <a:t>https://www.parliament.uk/about/art-in-parliament/online-exhibitions/parliamentarians/pioneers/pioneers/</a:t>
            </a:r>
            <a:r>
              <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 [Accessed 17 Jan. 2019].</a:t>
            </a:r>
            <a:endParaRPr lang="en-GB" sz="18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152712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Vertical and Horizontal design template">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dirty="0"/>
        </a:defPPr>
      </a:lstStyle>
      <a:style>
        <a:lnRef idx="1">
          <a:schemeClr val="accent2"/>
        </a:lnRef>
        <a:fillRef idx="2">
          <a:schemeClr val="accent2"/>
        </a:fillRef>
        <a:effectRef idx="1">
          <a:schemeClr val="accent2"/>
        </a:effectRef>
        <a:fontRef idx="minor">
          <a:schemeClr val="dk1"/>
        </a:fontRef>
      </a:style>
    </a:spDef>
    <a:lnDef>
      <a:spPr/>
      <a:bodyPr/>
      <a:lstStyle/>
      <a:style>
        <a:lnRef idx="1">
          <a:schemeClr val="accent1"/>
        </a:lnRef>
        <a:fillRef idx="0">
          <a:schemeClr val="accent1"/>
        </a:fillRef>
        <a:effectRef idx="0">
          <a:schemeClr val="accent1"/>
        </a:effectRef>
        <a:fontRef idx="minor">
          <a:schemeClr val="tx1"/>
        </a:fontRef>
      </a:style>
    </a:lnDef>
    <a:txDef>
      <a:spPr>
        <a:noFill/>
        <a:ln>
          <a:solidFill>
            <a:schemeClr val="bg2"/>
          </a:solidFill>
        </a:ln>
      </a:spPr>
      <a:bodyPr wrap="square" rtlCol="0" anchor="ctr" anchorCtr="1">
        <a:spAutoFit/>
      </a:bodyPr>
      <a:lstStyle>
        <a:defPPr>
          <a:defRPr dirty="0" smtClean="0"/>
        </a:defPPr>
      </a:lstStyle>
    </a:txDef>
  </a:objectDefaults>
  <a:extraClrSchemeLst/>
  <a:extLst>
    <a:ext uri="{05A4C25C-085E-4340-85A3-A5531E510DB2}">
      <thm15:themeFamily xmlns:thm15="http://schemas.microsoft.com/office/thememl/2012/main" name="Vertical and horizontal design slides.potx" id="{7E307492-4344-40EC-954C-E30551E95991}" vid="{493C3130-E1FA-416B-8465-D41FAD56C1B7}"/>
    </a:ext>
  </a:extLst>
</a:theme>
</file>

<file path=ppt/theme/theme2.xml><?xml version="1.0" encoding="utf-8"?>
<a:theme xmlns:a="http://schemas.openxmlformats.org/drawingml/2006/main" name="Office Theme">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Vertical and horizontal design slides</Template>
  <TotalTime>29</TotalTime>
  <Words>597</Words>
  <Application>Microsoft Office PowerPoint</Application>
  <PresentationFormat>Custom</PresentationFormat>
  <Paragraphs>45</Paragraphs>
  <Slides>8</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Gulim</vt:lpstr>
      <vt:lpstr>Arial</vt:lpstr>
      <vt:lpstr>Calibri</vt:lpstr>
      <vt:lpstr>Century Gothic</vt:lpstr>
      <vt:lpstr>Times New Roman</vt:lpstr>
      <vt:lpstr>Vertical and Horizontal design template</vt:lpstr>
      <vt:lpstr>Current Political &amp; Ethical Landscape ECSS6002- assessment 2.</vt:lpstr>
      <vt:lpstr>What is an intersectional perspective?</vt:lpstr>
      <vt:lpstr>Gender Inequality in the United Kingdom.</vt:lpstr>
      <vt:lpstr>Gender Inequality in politics.</vt:lpstr>
      <vt:lpstr>Intersectionality and gender.</vt:lpstr>
      <vt:lpstr>How to political parties aim to reduce gender inequalities </vt:lpstr>
      <vt:lpstr>Reference list. </vt:lpstr>
      <vt:lpstr>Reference list. p2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Current Political &amp; Ethical Landscape ECSS6002- assessment 2.</dc:title>
  <dc:creator>jade jarvis</dc:creator>
  <cp:lastModifiedBy>jade jarvis</cp:lastModifiedBy>
  <cp:revision>3</cp:revision>
  <dcterms:created xsi:type="dcterms:W3CDTF">2019-01-19T17:55:22Z</dcterms:created>
  <dcterms:modified xsi:type="dcterms:W3CDTF">2019-01-19T18:24:23Z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74067800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