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3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4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5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6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7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3"/>
    <p:sldMasterId id="2147483651" r:id="rId4"/>
    <p:sldMasterId id="2147483656" r:id="rId5"/>
    <p:sldMasterId id="2147483658" r:id="rId6"/>
    <p:sldMasterId id="2147483662" r:id="rId7"/>
    <p:sldMasterId id="2147483736" r:id="rId8"/>
    <p:sldMasterId id="2147483666" r:id="rId9"/>
  </p:sldMasterIdLst>
  <p:sldIdLst>
    <p:sldId id="256" r:id="rId10"/>
    <p:sldId id="263" r:id="rId11"/>
    <p:sldId id="257" r:id="rId12"/>
    <p:sldId id="258" r:id="rId13"/>
    <p:sldId id="310" r:id="rId14"/>
    <p:sldId id="259" r:id="rId15"/>
    <p:sldId id="311" r:id="rId16"/>
    <p:sldId id="261" r:id="rId17"/>
    <p:sldId id="312" r:id="rId18"/>
    <p:sldId id="260" r:id="rId19"/>
    <p:sldId id="313" r:id="rId20"/>
    <p:sldId id="262" r:id="rId21"/>
    <p:sldId id="314" r:id="rId22"/>
    <p:sldId id="264" r:id="rId23"/>
    <p:sldId id="265" r:id="rId24"/>
    <p:sldId id="315" r:id="rId25"/>
    <p:sldId id="266" r:id="rId26"/>
    <p:sldId id="316" r:id="rId27"/>
    <p:sldId id="267" r:id="rId28"/>
    <p:sldId id="317" r:id="rId29"/>
    <p:sldId id="274" r:id="rId30"/>
    <p:sldId id="318" r:id="rId31"/>
    <p:sldId id="268" r:id="rId32"/>
    <p:sldId id="319" r:id="rId33"/>
    <p:sldId id="270" r:id="rId34"/>
    <p:sldId id="320" r:id="rId35"/>
    <p:sldId id="271" r:id="rId36"/>
    <p:sldId id="321" r:id="rId37"/>
    <p:sldId id="272" r:id="rId38"/>
    <p:sldId id="322" r:id="rId39"/>
    <p:sldId id="275" r:id="rId4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1B180841-F69C-4704-888F-FF029043E7D5}">
          <p14:sldIdLst>
            <p14:sldId id="256"/>
            <p14:sldId id="263"/>
            <p14:sldId id="257"/>
            <p14:sldId id="258"/>
            <p14:sldId id="310"/>
            <p14:sldId id="259"/>
            <p14:sldId id="311"/>
            <p14:sldId id="261"/>
            <p14:sldId id="312"/>
            <p14:sldId id="260"/>
            <p14:sldId id="313"/>
            <p14:sldId id="262"/>
            <p14:sldId id="314"/>
            <p14:sldId id="264"/>
            <p14:sldId id="265"/>
            <p14:sldId id="315"/>
            <p14:sldId id="266"/>
            <p14:sldId id="316"/>
          </p14:sldIdLst>
        </p14:section>
        <p14:section name="Untitled Section" id="{AF59740E-47B4-47BC-8C7E-4F705EB978EA}">
          <p14:sldIdLst>
            <p14:sldId id="267"/>
            <p14:sldId id="317"/>
            <p14:sldId id="274"/>
            <p14:sldId id="318"/>
            <p14:sldId id="268"/>
            <p14:sldId id="319"/>
            <p14:sldId id="270"/>
            <p14:sldId id="320"/>
            <p14:sldId id="271"/>
            <p14:sldId id="321"/>
            <p14:sldId id="272"/>
            <p14:sldId id="322"/>
            <p14:sldId id="275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A812889-9540-4DF1-A0F5-4AC02CACA7BB}" v="104" dt="2025-09-17T19:11:28.35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205"/>
    <p:restoredTop sz="96327"/>
  </p:normalViewPr>
  <p:slideViewPr>
    <p:cSldViewPr snapToGrid="0" snapToObjects="1">
      <p:cViewPr varScale="1">
        <p:scale>
          <a:sx n="93" d="100"/>
          <a:sy n="93" d="100"/>
        </p:scale>
        <p:origin x="96" y="3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slide" Target="slides/slide17.xml"/><Relationship Id="rId39" Type="http://schemas.openxmlformats.org/officeDocument/2006/relationships/slide" Target="slides/slide30.xml"/><Relationship Id="rId21" Type="http://schemas.openxmlformats.org/officeDocument/2006/relationships/slide" Target="slides/slide12.xml"/><Relationship Id="rId34" Type="http://schemas.openxmlformats.org/officeDocument/2006/relationships/slide" Target="slides/slide25.xml"/><Relationship Id="rId42" Type="http://schemas.openxmlformats.org/officeDocument/2006/relationships/viewProps" Target="viewProps.xml"/><Relationship Id="rId7" Type="http://schemas.openxmlformats.org/officeDocument/2006/relationships/slideMaster" Target="slideMasters/slideMaster5.xml"/><Relationship Id="rId2" Type="http://schemas.openxmlformats.org/officeDocument/2006/relationships/customXml" Target="../customXml/item2.xml"/><Relationship Id="rId16" Type="http://schemas.openxmlformats.org/officeDocument/2006/relationships/slide" Target="slides/slide7.xml"/><Relationship Id="rId29" Type="http://schemas.openxmlformats.org/officeDocument/2006/relationships/slide" Target="slides/slide20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4.xml"/><Relationship Id="rId11" Type="http://schemas.openxmlformats.org/officeDocument/2006/relationships/slide" Target="slides/slide2.xml"/><Relationship Id="rId24" Type="http://schemas.openxmlformats.org/officeDocument/2006/relationships/slide" Target="slides/slide15.xml"/><Relationship Id="rId32" Type="http://schemas.openxmlformats.org/officeDocument/2006/relationships/slide" Target="slides/slide23.xml"/><Relationship Id="rId37" Type="http://schemas.openxmlformats.org/officeDocument/2006/relationships/slide" Target="slides/slide28.xml"/><Relationship Id="rId40" Type="http://schemas.openxmlformats.org/officeDocument/2006/relationships/slide" Target="slides/slide31.xml"/><Relationship Id="rId45" Type="http://schemas.microsoft.com/office/2016/11/relationships/changesInfo" Target="changesInfos/changesInfo1.xml"/><Relationship Id="rId5" Type="http://schemas.openxmlformats.org/officeDocument/2006/relationships/slideMaster" Target="slideMasters/slideMaster3.xml"/><Relationship Id="rId15" Type="http://schemas.openxmlformats.org/officeDocument/2006/relationships/slide" Target="slides/slide6.xml"/><Relationship Id="rId23" Type="http://schemas.openxmlformats.org/officeDocument/2006/relationships/slide" Target="slides/slide14.xml"/><Relationship Id="rId28" Type="http://schemas.openxmlformats.org/officeDocument/2006/relationships/slide" Target="slides/slide19.xml"/><Relationship Id="rId36" Type="http://schemas.openxmlformats.org/officeDocument/2006/relationships/slide" Target="slides/slide27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31" Type="http://schemas.openxmlformats.org/officeDocument/2006/relationships/slide" Target="slides/slide22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2.xml"/><Relationship Id="rId9" Type="http://schemas.openxmlformats.org/officeDocument/2006/relationships/slideMaster" Target="slideMasters/slideMaster7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slide" Target="slides/slide18.xml"/><Relationship Id="rId30" Type="http://schemas.openxmlformats.org/officeDocument/2006/relationships/slide" Target="slides/slide21.xml"/><Relationship Id="rId35" Type="http://schemas.openxmlformats.org/officeDocument/2006/relationships/slide" Target="slides/slide26.xml"/><Relationship Id="rId43" Type="http://schemas.openxmlformats.org/officeDocument/2006/relationships/theme" Target="theme/theme1.xml"/><Relationship Id="rId8" Type="http://schemas.openxmlformats.org/officeDocument/2006/relationships/slideMaster" Target="slideMasters/slideMaster6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slide" Target="slides/slide16.xml"/><Relationship Id="rId33" Type="http://schemas.openxmlformats.org/officeDocument/2006/relationships/slide" Target="slides/slide24.xml"/><Relationship Id="rId38" Type="http://schemas.openxmlformats.org/officeDocument/2006/relationships/slide" Target="slides/slide29.xml"/><Relationship Id="rId46" Type="http://schemas.microsoft.com/office/2015/10/relationships/revisionInfo" Target="revisionInfo.xml"/><Relationship Id="rId20" Type="http://schemas.openxmlformats.org/officeDocument/2006/relationships/slide" Target="slides/slide11.xml"/><Relationship Id="rId41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indy Hunt" userId="861b56f6-9294-4fe7-8581-72715adbb7f5" providerId="ADAL" clId="{EA812889-9540-4DF1-A0F5-4AC02CACA7BB}"/>
    <pc:docChg chg="undo custSel addSld delSld modSld addSection modSection">
      <pc:chgData name="Cindy Hunt" userId="861b56f6-9294-4fe7-8581-72715adbb7f5" providerId="ADAL" clId="{EA812889-9540-4DF1-A0F5-4AC02CACA7BB}" dt="2025-09-17T19:15:22.180" v="617" actId="20577"/>
      <pc:docMkLst>
        <pc:docMk/>
      </pc:docMkLst>
      <pc:sldChg chg="mod chgLayout">
        <pc:chgData name="Cindy Hunt" userId="861b56f6-9294-4fe7-8581-72715adbb7f5" providerId="ADAL" clId="{EA812889-9540-4DF1-A0F5-4AC02CACA7BB}" dt="2025-09-17T17:42:17.597" v="67" actId="6264"/>
        <pc:sldMkLst>
          <pc:docMk/>
          <pc:sldMk cId="3053837800" sldId="256"/>
        </pc:sldMkLst>
      </pc:sldChg>
      <pc:sldChg chg="addSp delSp modSp mod chgLayout">
        <pc:chgData name="Cindy Hunt" userId="861b56f6-9294-4fe7-8581-72715adbb7f5" providerId="ADAL" clId="{EA812889-9540-4DF1-A0F5-4AC02CACA7BB}" dt="2025-09-17T17:49:40.686" v="99" actId="207"/>
        <pc:sldMkLst>
          <pc:docMk/>
          <pc:sldMk cId="4083853805" sldId="257"/>
        </pc:sldMkLst>
        <pc:spChg chg="mod ord">
          <ac:chgData name="Cindy Hunt" userId="861b56f6-9294-4fe7-8581-72715adbb7f5" providerId="ADAL" clId="{EA812889-9540-4DF1-A0F5-4AC02CACA7BB}" dt="2025-09-17T17:49:40.686" v="99" actId="207"/>
          <ac:spMkLst>
            <pc:docMk/>
            <pc:sldMk cId="4083853805" sldId="257"/>
            <ac:spMk id="2" creationId="{19035224-D32D-E2F5-AE16-B0093BFA54D7}"/>
          </ac:spMkLst>
        </pc:spChg>
        <pc:spChg chg="add del mod">
          <ac:chgData name="Cindy Hunt" userId="861b56f6-9294-4fe7-8581-72715adbb7f5" providerId="ADAL" clId="{EA812889-9540-4DF1-A0F5-4AC02CACA7BB}" dt="2025-09-17T17:41:55.741" v="65" actId="6264"/>
          <ac:spMkLst>
            <pc:docMk/>
            <pc:sldMk cId="4083853805" sldId="257"/>
            <ac:spMk id="3" creationId="{F4EEEC24-7C68-E92F-77C6-E386907B7696}"/>
          </ac:spMkLst>
        </pc:spChg>
        <pc:spChg chg="add del mod">
          <ac:chgData name="Cindy Hunt" userId="861b56f6-9294-4fe7-8581-72715adbb7f5" providerId="ADAL" clId="{EA812889-9540-4DF1-A0F5-4AC02CACA7BB}" dt="2025-09-17T17:41:55.741" v="65" actId="6264"/>
          <ac:spMkLst>
            <pc:docMk/>
            <pc:sldMk cId="4083853805" sldId="257"/>
            <ac:spMk id="6" creationId="{5446499F-8280-EF4C-5EBF-F543A5288796}"/>
          </ac:spMkLst>
        </pc:spChg>
        <pc:spChg chg="add del mod">
          <ac:chgData name="Cindy Hunt" userId="861b56f6-9294-4fe7-8581-72715adbb7f5" providerId="ADAL" clId="{EA812889-9540-4DF1-A0F5-4AC02CACA7BB}" dt="2025-09-17T17:42:15.536" v="66" actId="6264"/>
          <ac:spMkLst>
            <pc:docMk/>
            <pc:sldMk cId="4083853805" sldId="257"/>
            <ac:spMk id="7" creationId="{6E8ABC5B-CCE5-996C-863C-F63DAABD2869}"/>
          </ac:spMkLst>
        </pc:spChg>
        <pc:spChg chg="add del mod">
          <ac:chgData name="Cindy Hunt" userId="861b56f6-9294-4fe7-8581-72715adbb7f5" providerId="ADAL" clId="{EA812889-9540-4DF1-A0F5-4AC02CACA7BB}" dt="2025-09-17T17:42:15.536" v="66" actId="6264"/>
          <ac:spMkLst>
            <pc:docMk/>
            <pc:sldMk cId="4083853805" sldId="257"/>
            <ac:spMk id="8" creationId="{9B9EBC0A-03D2-2431-FF7B-9CA958A0B72E}"/>
          </ac:spMkLst>
        </pc:spChg>
        <pc:spChg chg="add del mod">
          <ac:chgData name="Cindy Hunt" userId="861b56f6-9294-4fe7-8581-72715adbb7f5" providerId="ADAL" clId="{EA812889-9540-4DF1-A0F5-4AC02CACA7BB}" dt="2025-09-17T17:42:17.597" v="67" actId="6264"/>
          <ac:spMkLst>
            <pc:docMk/>
            <pc:sldMk cId="4083853805" sldId="257"/>
            <ac:spMk id="9" creationId="{927C9F05-ED65-7BD2-E7AA-0DD1CD993E13}"/>
          </ac:spMkLst>
        </pc:spChg>
        <pc:spChg chg="add del mod">
          <ac:chgData name="Cindy Hunt" userId="861b56f6-9294-4fe7-8581-72715adbb7f5" providerId="ADAL" clId="{EA812889-9540-4DF1-A0F5-4AC02CACA7BB}" dt="2025-09-17T17:42:17.597" v="67" actId="6264"/>
          <ac:spMkLst>
            <pc:docMk/>
            <pc:sldMk cId="4083853805" sldId="257"/>
            <ac:spMk id="10" creationId="{ADDBC0B6-DFFB-CBB2-39A1-5CD6F8CCD7EA}"/>
          </ac:spMkLst>
        </pc:spChg>
        <pc:graphicFrameChg chg="mod ord">
          <ac:chgData name="Cindy Hunt" userId="861b56f6-9294-4fe7-8581-72715adbb7f5" providerId="ADAL" clId="{EA812889-9540-4DF1-A0F5-4AC02CACA7BB}" dt="2025-09-17T17:42:17.597" v="67" actId="6264"/>
          <ac:graphicFrameMkLst>
            <pc:docMk/>
            <pc:sldMk cId="4083853805" sldId="257"/>
            <ac:graphicFrameMk id="4" creationId="{8257C981-7EC7-AEEC-45FE-6D69B4C5FB2F}"/>
          </ac:graphicFrameMkLst>
        </pc:graphicFrameChg>
      </pc:sldChg>
      <pc:sldChg chg="addSp delSp modSp mod chgLayout">
        <pc:chgData name="Cindy Hunt" userId="861b56f6-9294-4fe7-8581-72715adbb7f5" providerId="ADAL" clId="{EA812889-9540-4DF1-A0F5-4AC02CACA7BB}" dt="2025-09-17T19:14:42.412" v="613" actId="27636"/>
        <pc:sldMkLst>
          <pc:docMk/>
          <pc:sldMk cId="4249486222" sldId="258"/>
        </pc:sldMkLst>
        <pc:spChg chg="mod ord">
          <ac:chgData name="Cindy Hunt" userId="861b56f6-9294-4fe7-8581-72715adbb7f5" providerId="ADAL" clId="{EA812889-9540-4DF1-A0F5-4AC02CACA7BB}" dt="2025-09-17T17:49:51.582" v="100" actId="207"/>
          <ac:spMkLst>
            <pc:docMk/>
            <pc:sldMk cId="4249486222" sldId="258"/>
            <ac:spMk id="2" creationId="{19A25133-EE3D-D5A0-2B20-687D5E4EFA1A}"/>
          </ac:spMkLst>
        </pc:spChg>
        <pc:spChg chg="mod ord">
          <ac:chgData name="Cindy Hunt" userId="861b56f6-9294-4fe7-8581-72715adbb7f5" providerId="ADAL" clId="{EA812889-9540-4DF1-A0F5-4AC02CACA7BB}" dt="2025-09-17T19:14:42.412" v="613" actId="27636"/>
          <ac:spMkLst>
            <pc:docMk/>
            <pc:sldMk cId="4249486222" sldId="258"/>
            <ac:spMk id="3" creationId="{B4FDCF22-EE38-C91A-4287-5FBCEEE8B2BA}"/>
          </ac:spMkLst>
        </pc:spChg>
        <pc:spChg chg="add del mod">
          <ac:chgData name="Cindy Hunt" userId="861b56f6-9294-4fe7-8581-72715adbb7f5" providerId="ADAL" clId="{EA812889-9540-4DF1-A0F5-4AC02CACA7BB}" dt="2025-09-17T17:41:37.322" v="63" actId="6264"/>
          <ac:spMkLst>
            <pc:docMk/>
            <pc:sldMk cId="4249486222" sldId="258"/>
            <ac:spMk id="4" creationId="{19005494-01F5-7886-BE86-D5C6385E7DDC}"/>
          </ac:spMkLst>
        </pc:spChg>
        <pc:spChg chg="add del mod">
          <ac:chgData name="Cindy Hunt" userId="861b56f6-9294-4fe7-8581-72715adbb7f5" providerId="ADAL" clId="{EA812889-9540-4DF1-A0F5-4AC02CACA7BB}" dt="2025-09-17T17:41:37.322" v="63" actId="6264"/>
          <ac:spMkLst>
            <pc:docMk/>
            <pc:sldMk cId="4249486222" sldId="258"/>
            <ac:spMk id="5" creationId="{B217DAAB-E7A4-C5A9-0E04-F956153BB451}"/>
          </ac:spMkLst>
        </pc:spChg>
        <pc:spChg chg="add del mod">
          <ac:chgData name="Cindy Hunt" userId="861b56f6-9294-4fe7-8581-72715adbb7f5" providerId="ADAL" clId="{EA812889-9540-4DF1-A0F5-4AC02CACA7BB}" dt="2025-09-17T17:41:40.686" v="64" actId="6264"/>
          <ac:spMkLst>
            <pc:docMk/>
            <pc:sldMk cId="4249486222" sldId="258"/>
            <ac:spMk id="6" creationId="{60C27D4E-7FFB-00AE-E7AA-69B4EE043624}"/>
          </ac:spMkLst>
        </pc:spChg>
        <pc:spChg chg="add del mod">
          <ac:chgData name="Cindy Hunt" userId="861b56f6-9294-4fe7-8581-72715adbb7f5" providerId="ADAL" clId="{EA812889-9540-4DF1-A0F5-4AC02CACA7BB}" dt="2025-09-17T17:41:40.686" v="64" actId="6264"/>
          <ac:spMkLst>
            <pc:docMk/>
            <pc:sldMk cId="4249486222" sldId="258"/>
            <ac:spMk id="7" creationId="{67A9A6F1-17AE-E7F0-BDEF-E82375954C16}"/>
          </ac:spMkLst>
        </pc:spChg>
        <pc:spChg chg="add del mod">
          <ac:chgData name="Cindy Hunt" userId="861b56f6-9294-4fe7-8581-72715adbb7f5" providerId="ADAL" clId="{EA812889-9540-4DF1-A0F5-4AC02CACA7BB}" dt="2025-09-17T17:41:55.741" v="65" actId="6264"/>
          <ac:spMkLst>
            <pc:docMk/>
            <pc:sldMk cId="4249486222" sldId="258"/>
            <ac:spMk id="8" creationId="{1A0C21C3-CE98-4E6B-5A67-CCEFC1B4494F}"/>
          </ac:spMkLst>
        </pc:spChg>
        <pc:spChg chg="add del mod">
          <ac:chgData name="Cindy Hunt" userId="861b56f6-9294-4fe7-8581-72715adbb7f5" providerId="ADAL" clId="{EA812889-9540-4DF1-A0F5-4AC02CACA7BB}" dt="2025-09-17T17:41:55.741" v="65" actId="6264"/>
          <ac:spMkLst>
            <pc:docMk/>
            <pc:sldMk cId="4249486222" sldId="258"/>
            <ac:spMk id="9" creationId="{F92F11C3-E82A-12A0-3739-4738E172438D}"/>
          </ac:spMkLst>
        </pc:spChg>
        <pc:spChg chg="add del mod">
          <ac:chgData name="Cindy Hunt" userId="861b56f6-9294-4fe7-8581-72715adbb7f5" providerId="ADAL" clId="{EA812889-9540-4DF1-A0F5-4AC02CACA7BB}" dt="2025-09-17T17:42:15.536" v="66" actId="6264"/>
          <ac:spMkLst>
            <pc:docMk/>
            <pc:sldMk cId="4249486222" sldId="258"/>
            <ac:spMk id="10" creationId="{E8C5F27B-DCAC-76A2-E478-1A913FC54219}"/>
          </ac:spMkLst>
        </pc:spChg>
        <pc:spChg chg="add del mod">
          <ac:chgData name="Cindy Hunt" userId="861b56f6-9294-4fe7-8581-72715adbb7f5" providerId="ADAL" clId="{EA812889-9540-4DF1-A0F5-4AC02CACA7BB}" dt="2025-09-17T17:42:15.536" v="66" actId="6264"/>
          <ac:spMkLst>
            <pc:docMk/>
            <pc:sldMk cId="4249486222" sldId="258"/>
            <ac:spMk id="11" creationId="{908E0B3C-1462-328D-0EBD-FD3AE2CCD1C1}"/>
          </ac:spMkLst>
        </pc:spChg>
        <pc:spChg chg="add del mod">
          <ac:chgData name="Cindy Hunt" userId="861b56f6-9294-4fe7-8581-72715adbb7f5" providerId="ADAL" clId="{EA812889-9540-4DF1-A0F5-4AC02CACA7BB}" dt="2025-09-17T17:42:17.597" v="67" actId="6264"/>
          <ac:spMkLst>
            <pc:docMk/>
            <pc:sldMk cId="4249486222" sldId="258"/>
            <ac:spMk id="12" creationId="{DFFDBDB6-063D-04E8-70E9-B63441D5CFC1}"/>
          </ac:spMkLst>
        </pc:spChg>
        <pc:spChg chg="add del mod">
          <ac:chgData name="Cindy Hunt" userId="861b56f6-9294-4fe7-8581-72715adbb7f5" providerId="ADAL" clId="{EA812889-9540-4DF1-A0F5-4AC02CACA7BB}" dt="2025-09-17T17:42:17.597" v="67" actId="6264"/>
          <ac:spMkLst>
            <pc:docMk/>
            <pc:sldMk cId="4249486222" sldId="258"/>
            <ac:spMk id="13" creationId="{7BEAAC91-0309-EA62-7313-04E54945A662}"/>
          </ac:spMkLst>
        </pc:spChg>
      </pc:sldChg>
      <pc:sldChg chg="addSp delSp modSp mod chgLayout">
        <pc:chgData name="Cindy Hunt" userId="861b56f6-9294-4fe7-8581-72715adbb7f5" providerId="ADAL" clId="{EA812889-9540-4DF1-A0F5-4AC02CACA7BB}" dt="2025-09-17T18:24:01.854" v="268" actId="27636"/>
        <pc:sldMkLst>
          <pc:docMk/>
          <pc:sldMk cId="1489547656" sldId="259"/>
        </pc:sldMkLst>
        <pc:spChg chg="add del mod">
          <ac:chgData name="Cindy Hunt" userId="861b56f6-9294-4fe7-8581-72715adbb7f5" providerId="ADAL" clId="{EA812889-9540-4DF1-A0F5-4AC02CACA7BB}" dt="2025-09-17T17:41:55.741" v="65" actId="6264"/>
          <ac:spMkLst>
            <pc:docMk/>
            <pc:sldMk cId="1489547656" sldId="259"/>
            <ac:spMk id="2" creationId="{0EB2B496-27B5-179B-4F0F-6AF991779E2F}"/>
          </ac:spMkLst>
        </pc:spChg>
        <pc:spChg chg="add del mod">
          <ac:chgData name="Cindy Hunt" userId="861b56f6-9294-4fe7-8581-72715adbb7f5" providerId="ADAL" clId="{EA812889-9540-4DF1-A0F5-4AC02CACA7BB}" dt="2025-09-17T17:41:55.741" v="65" actId="6264"/>
          <ac:spMkLst>
            <pc:docMk/>
            <pc:sldMk cId="1489547656" sldId="259"/>
            <ac:spMk id="3" creationId="{353243B9-9BA8-F0E4-0873-15772CD692B0}"/>
          </ac:spMkLst>
        </pc:spChg>
        <pc:spChg chg="mod ord">
          <ac:chgData name="Cindy Hunt" userId="861b56f6-9294-4fe7-8581-72715adbb7f5" providerId="ADAL" clId="{EA812889-9540-4DF1-A0F5-4AC02CACA7BB}" dt="2025-09-17T18:00:46.840" v="159" actId="207"/>
          <ac:spMkLst>
            <pc:docMk/>
            <pc:sldMk cId="1489547656" sldId="259"/>
            <ac:spMk id="4" creationId="{DB3B0432-E1EB-4AAB-ABAE-90498A77D78F}"/>
          </ac:spMkLst>
        </pc:spChg>
        <pc:spChg chg="mod ord">
          <ac:chgData name="Cindy Hunt" userId="861b56f6-9294-4fe7-8581-72715adbb7f5" providerId="ADAL" clId="{EA812889-9540-4DF1-A0F5-4AC02CACA7BB}" dt="2025-09-17T18:24:01.854" v="268" actId="27636"/>
          <ac:spMkLst>
            <pc:docMk/>
            <pc:sldMk cId="1489547656" sldId="259"/>
            <ac:spMk id="5" creationId="{E9134204-3A47-07F3-28BD-526C965D462B}"/>
          </ac:spMkLst>
        </pc:spChg>
        <pc:spChg chg="add del mod">
          <ac:chgData name="Cindy Hunt" userId="861b56f6-9294-4fe7-8581-72715adbb7f5" providerId="ADAL" clId="{EA812889-9540-4DF1-A0F5-4AC02CACA7BB}" dt="2025-09-17T17:42:15.536" v="66" actId="6264"/>
          <ac:spMkLst>
            <pc:docMk/>
            <pc:sldMk cId="1489547656" sldId="259"/>
            <ac:spMk id="6" creationId="{D66BC5DA-B126-C0B0-0E23-8171B3751485}"/>
          </ac:spMkLst>
        </pc:spChg>
        <pc:spChg chg="add del mod">
          <ac:chgData name="Cindy Hunt" userId="861b56f6-9294-4fe7-8581-72715adbb7f5" providerId="ADAL" clId="{EA812889-9540-4DF1-A0F5-4AC02CACA7BB}" dt="2025-09-17T17:42:15.536" v="66" actId="6264"/>
          <ac:spMkLst>
            <pc:docMk/>
            <pc:sldMk cId="1489547656" sldId="259"/>
            <ac:spMk id="7" creationId="{C93B1079-192E-E6B8-D789-1A0568079F10}"/>
          </ac:spMkLst>
        </pc:spChg>
        <pc:spChg chg="add del mod">
          <ac:chgData name="Cindy Hunt" userId="861b56f6-9294-4fe7-8581-72715adbb7f5" providerId="ADAL" clId="{EA812889-9540-4DF1-A0F5-4AC02CACA7BB}" dt="2025-09-17T17:42:17.597" v="67" actId="6264"/>
          <ac:spMkLst>
            <pc:docMk/>
            <pc:sldMk cId="1489547656" sldId="259"/>
            <ac:spMk id="8" creationId="{6DDFBCC2-1432-CBD6-2D31-43E1D01A5F19}"/>
          </ac:spMkLst>
        </pc:spChg>
        <pc:spChg chg="add del mod">
          <ac:chgData name="Cindy Hunt" userId="861b56f6-9294-4fe7-8581-72715adbb7f5" providerId="ADAL" clId="{EA812889-9540-4DF1-A0F5-4AC02CACA7BB}" dt="2025-09-17T17:42:17.597" v="67" actId="6264"/>
          <ac:spMkLst>
            <pc:docMk/>
            <pc:sldMk cId="1489547656" sldId="259"/>
            <ac:spMk id="9" creationId="{55F564FC-F8F9-2A03-698A-90C164A55431}"/>
          </ac:spMkLst>
        </pc:spChg>
      </pc:sldChg>
      <pc:sldChg chg="addSp delSp modSp mod chgLayout">
        <pc:chgData name="Cindy Hunt" userId="861b56f6-9294-4fe7-8581-72715adbb7f5" providerId="ADAL" clId="{EA812889-9540-4DF1-A0F5-4AC02CACA7BB}" dt="2025-09-17T18:23:28.113" v="263" actId="20577"/>
        <pc:sldMkLst>
          <pc:docMk/>
          <pc:sldMk cId="1575848209" sldId="260"/>
        </pc:sldMkLst>
        <pc:spChg chg="add del mod">
          <ac:chgData name="Cindy Hunt" userId="861b56f6-9294-4fe7-8581-72715adbb7f5" providerId="ADAL" clId="{EA812889-9540-4DF1-A0F5-4AC02CACA7BB}" dt="2025-09-17T17:41:55.741" v="65" actId="6264"/>
          <ac:spMkLst>
            <pc:docMk/>
            <pc:sldMk cId="1575848209" sldId="260"/>
            <ac:spMk id="2" creationId="{BE6E5BDB-B379-147A-6424-DDF9C47E7C5C}"/>
          </ac:spMkLst>
        </pc:spChg>
        <pc:spChg chg="add del mod">
          <ac:chgData name="Cindy Hunt" userId="861b56f6-9294-4fe7-8581-72715adbb7f5" providerId="ADAL" clId="{EA812889-9540-4DF1-A0F5-4AC02CACA7BB}" dt="2025-09-17T17:41:55.741" v="65" actId="6264"/>
          <ac:spMkLst>
            <pc:docMk/>
            <pc:sldMk cId="1575848209" sldId="260"/>
            <ac:spMk id="3" creationId="{69C4E451-1B77-ED5D-AC9E-6124385A946C}"/>
          </ac:spMkLst>
        </pc:spChg>
        <pc:spChg chg="add del mod">
          <ac:chgData name="Cindy Hunt" userId="861b56f6-9294-4fe7-8581-72715adbb7f5" providerId="ADAL" clId="{EA812889-9540-4DF1-A0F5-4AC02CACA7BB}" dt="2025-09-17T17:42:15.536" v="66" actId="6264"/>
          <ac:spMkLst>
            <pc:docMk/>
            <pc:sldMk cId="1575848209" sldId="260"/>
            <ac:spMk id="4" creationId="{B41084BA-6DEE-741F-FA0F-E51125CD6EEA}"/>
          </ac:spMkLst>
        </pc:spChg>
        <pc:spChg chg="add del mod">
          <ac:chgData name="Cindy Hunt" userId="861b56f6-9294-4fe7-8581-72715adbb7f5" providerId="ADAL" clId="{EA812889-9540-4DF1-A0F5-4AC02CACA7BB}" dt="2025-09-17T17:42:15.536" v="66" actId="6264"/>
          <ac:spMkLst>
            <pc:docMk/>
            <pc:sldMk cId="1575848209" sldId="260"/>
            <ac:spMk id="5" creationId="{21E41A42-45BC-53A6-14B7-998163A9E3F8}"/>
          </ac:spMkLst>
        </pc:spChg>
        <pc:spChg chg="add del mod">
          <ac:chgData name="Cindy Hunt" userId="861b56f6-9294-4fe7-8581-72715adbb7f5" providerId="ADAL" clId="{EA812889-9540-4DF1-A0F5-4AC02CACA7BB}" dt="2025-09-17T17:42:17.597" v="67" actId="6264"/>
          <ac:spMkLst>
            <pc:docMk/>
            <pc:sldMk cId="1575848209" sldId="260"/>
            <ac:spMk id="6" creationId="{11C901B4-D49D-2559-A107-A416372D4397}"/>
          </ac:spMkLst>
        </pc:spChg>
        <pc:spChg chg="add del mod">
          <ac:chgData name="Cindy Hunt" userId="861b56f6-9294-4fe7-8581-72715adbb7f5" providerId="ADAL" clId="{EA812889-9540-4DF1-A0F5-4AC02CACA7BB}" dt="2025-09-17T17:42:17.597" v="67" actId="6264"/>
          <ac:spMkLst>
            <pc:docMk/>
            <pc:sldMk cId="1575848209" sldId="260"/>
            <ac:spMk id="7" creationId="{A43E4C50-BBAD-1A34-A0C3-3D5C3A3B20FD}"/>
          </ac:spMkLst>
        </pc:spChg>
        <pc:spChg chg="mod ord">
          <ac:chgData name="Cindy Hunt" userId="861b56f6-9294-4fe7-8581-72715adbb7f5" providerId="ADAL" clId="{EA812889-9540-4DF1-A0F5-4AC02CACA7BB}" dt="2025-09-17T18:16:38.189" v="231" actId="207"/>
          <ac:spMkLst>
            <pc:docMk/>
            <pc:sldMk cId="1575848209" sldId="260"/>
            <ac:spMk id="8" creationId="{4DEDA25F-956C-9EEA-D6C9-63CBC6A950A1}"/>
          </ac:spMkLst>
        </pc:spChg>
        <pc:spChg chg="mod ord">
          <ac:chgData name="Cindy Hunt" userId="861b56f6-9294-4fe7-8581-72715adbb7f5" providerId="ADAL" clId="{EA812889-9540-4DF1-A0F5-4AC02CACA7BB}" dt="2025-09-17T18:23:28.113" v="263" actId="20577"/>
          <ac:spMkLst>
            <pc:docMk/>
            <pc:sldMk cId="1575848209" sldId="260"/>
            <ac:spMk id="9" creationId="{F0360C2E-23A5-C511-9FD8-FC6C5F95E031}"/>
          </ac:spMkLst>
        </pc:spChg>
      </pc:sldChg>
      <pc:sldChg chg="addSp delSp modSp mod chgLayout">
        <pc:chgData name="Cindy Hunt" userId="861b56f6-9294-4fe7-8581-72715adbb7f5" providerId="ADAL" clId="{EA812889-9540-4DF1-A0F5-4AC02CACA7BB}" dt="2025-09-17T18:23:36.761" v="264" actId="20577"/>
        <pc:sldMkLst>
          <pc:docMk/>
          <pc:sldMk cId="3070739324" sldId="261"/>
        </pc:sldMkLst>
        <pc:spChg chg="add del mod">
          <ac:chgData name="Cindy Hunt" userId="861b56f6-9294-4fe7-8581-72715adbb7f5" providerId="ADAL" clId="{EA812889-9540-4DF1-A0F5-4AC02CACA7BB}" dt="2025-09-17T17:41:55.741" v="65" actId="6264"/>
          <ac:spMkLst>
            <pc:docMk/>
            <pc:sldMk cId="3070739324" sldId="261"/>
            <ac:spMk id="2" creationId="{DA7FD1DB-37E6-A3DE-E09F-EBFBC269E143}"/>
          </ac:spMkLst>
        </pc:spChg>
        <pc:spChg chg="add del mod">
          <ac:chgData name="Cindy Hunt" userId="861b56f6-9294-4fe7-8581-72715adbb7f5" providerId="ADAL" clId="{EA812889-9540-4DF1-A0F5-4AC02CACA7BB}" dt="2025-09-17T17:41:55.741" v="65" actId="6264"/>
          <ac:spMkLst>
            <pc:docMk/>
            <pc:sldMk cId="3070739324" sldId="261"/>
            <ac:spMk id="3" creationId="{60102F5F-87F9-DA57-DDF4-ABF66C4B39E3}"/>
          </ac:spMkLst>
        </pc:spChg>
        <pc:spChg chg="mod ord">
          <ac:chgData name="Cindy Hunt" userId="861b56f6-9294-4fe7-8581-72715adbb7f5" providerId="ADAL" clId="{EA812889-9540-4DF1-A0F5-4AC02CACA7BB}" dt="2025-09-17T18:07:18.242" v="199" actId="207"/>
          <ac:spMkLst>
            <pc:docMk/>
            <pc:sldMk cId="3070739324" sldId="261"/>
            <ac:spMk id="4" creationId="{2F0E00C4-2130-69D2-9D21-96A513D1088D}"/>
          </ac:spMkLst>
        </pc:spChg>
        <pc:spChg chg="mod ord">
          <ac:chgData name="Cindy Hunt" userId="861b56f6-9294-4fe7-8581-72715adbb7f5" providerId="ADAL" clId="{EA812889-9540-4DF1-A0F5-4AC02CACA7BB}" dt="2025-09-17T18:23:36.761" v="264" actId="20577"/>
          <ac:spMkLst>
            <pc:docMk/>
            <pc:sldMk cId="3070739324" sldId="261"/>
            <ac:spMk id="5" creationId="{8C0386EF-865C-6B45-4A7C-9D31DC0AD73F}"/>
          </ac:spMkLst>
        </pc:spChg>
        <pc:spChg chg="add del mod">
          <ac:chgData name="Cindy Hunt" userId="861b56f6-9294-4fe7-8581-72715adbb7f5" providerId="ADAL" clId="{EA812889-9540-4DF1-A0F5-4AC02CACA7BB}" dt="2025-09-17T17:42:15.536" v="66" actId="6264"/>
          <ac:spMkLst>
            <pc:docMk/>
            <pc:sldMk cId="3070739324" sldId="261"/>
            <ac:spMk id="6" creationId="{B77EFCA5-483F-149E-B302-6599A072EB7A}"/>
          </ac:spMkLst>
        </pc:spChg>
        <pc:spChg chg="add del mod">
          <ac:chgData name="Cindy Hunt" userId="861b56f6-9294-4fe7-8581-72715adbb7f5" providerId="ADAL" clId="{EA812889-9540-4DF1-A0F5-4AC02CACA7BB}" dt="2025-09-17T17:42:15.536" v="66" actId="6264"/>
          <ac:spMkLst>
            <pc:docMk/>
            <pc:sldMk cId="3070739324" sldId="261"/>
            <ac:spMk id="7" creationId="{CDD78E30-3419-FF06-D49B-6EC6ADF8C791}"/>
          </ac:spMkLst>
        </pc:spChg>
        <pc:spChg chg="add del mod">
          <ac:chgData name="Cindy Hunt" userId="861b56f6-9294-4fe7-8581-72715adbb7f5" providerId="ADAL" clId="{EA812889-9540-4DF1-A0F5-4AC02CACA7BB}" dt="2025-09-17T17:42:17.597" v="67" actId="6264"/>
          <ac:spMkLst>
            <pc:docMk/>
            <pc:sldMk cId="3070739324" sldId="261"/>
            <ac:spMk id="8" creationId="{B4A2E3C8-1B56-26C0-1973-3FB3A8825880}"/>
          </ac:spMkLst>
        </pc:spChg>
        <pc:spChg chg="add del mod">
          <ac:chgData name="Cindy Hunt" userId="861b56f6-9294-4fe7-8581-72715adbb7f5" providerId="ADAL" clId="{EA812889-9540-4DF1-A0F5-4AC02CACA7BB}" dt="2025-09-17T17:42:17.597" v="67" actId="6264"/>
          <ac:spMkLst>
            <pc:docMk/>
            <pc:sldMk cId="3070739324" sldId="261"/>
            <ac:spMk id="9" creationId="{4A9B4C23-78B4-BBF8-6779-A4C77D00849C}"/>
          </ac:spMkLst>
        </pc:spChg>
      </pc:sldChg>
      <pc:sldChg chg="addSp delSp modSp mod chgLayout">
        <pc:chgData name="Cindy Hunt" userId="861b56f6-9294-4fe7-8581-72715adbb7f5" providerId="ADAL" clId="{EA812889-9540-4DF1-A0F5-4AC02CACA7BB}" dt="2025-09-17T18:26:28.892" v="278" actId="207"/>
        <pc:sldMkLst>
          <pc:docMk/>
          <pc:sldMk cId="2585984395" sldId="262"/>
        </pc:sldMkLst>
        <pc:spChg chg="add del mod">
          <ac:chgData name="Cindy Hunt" userId="861b56f6-9294-4fe7-8581-72715adbb7f5" providerId="ADAL" clId="{EA812889-9540-4DF1-A0F5-4AC02CACA7BB}" dt="2025-09-17T17:41:55.741" v="65" actId="6264"/>
          <ac:spMkLst>
            <pc:docMk/>
            <pc:sldMk cId="2585984395" sldId="262"/>
            <ac:spMk id="2" creationId="{C211890C-37B7-AEDF-9F53-1ACBCC47DA3F}"/>
          </ac:spMkLst>
        </pc:spChg>
        <pc:spChg chg="add del mod">
          <ac:chgData name="Cindy Hunt" userId="861b56f6-9294-4fe7-8581-72715adbb7f5" providerId="ADAL" clId="{EA812889-9540-4DF1-A0F5-4AC02CACA7BB}" dt="2025-09-17T17:41:55.741" v="65" actId="6264"/>
          <ac:spMkLst>
            <pc:docMk/>
            <pc:sldMk cId="2585984395" sldId="262"/>
            <ac:spMk id="3" creationId="{C95111DA-C560-8646-F5E2-9F2D62E4B512}"/>
          </ac:spMkLst>
        </pc:spChg>
        <pc:spChg chg="mod ord">
          <ac:chgData name="Cindy Hunt" userId="861b56f6-9294-4fe7-8581-72715adbb7f5" providerId="ADAL" clId="{EA812889-9540-4DF1-A0F5-4AC02CACA7BB}" dt="2025-09-17T18:21:15.723" v="251" actId="207"/>
          <ac:spMkLst>
            <pc:docMk/>
            <pc:sldMk cId="2585984395" sldId="262"/>
            <ac:spMk id="4" creationId="{159C3408-F0FC-DE9E-3A2D-28D685CC180A}"/>
          </ac:spMkLst>
        </pc:spChg>
        <pc:spChg chg="mod ord">
          <ac:chgData name="Cindy Hunt" userId="861b56f6-9294-4fe7-8581-72715adbb7f5" providerId="ADAL" clId="{EA812889-9540-4DF1-A0F5-4AC02CACA7BB}" dt="2025-09-17T18:26:28.892" v="278" actId="207"/>
          <ac:spMkLst>
            <pc:docMk/>
            <pc:sldMk cId="2585984395" sldId="262"/>
            <ac:spMk id="5" creationId="{9F3F1F50-57AE-1D8A-E469-8C17737F3C6F}"/>
          </ac:spMkLst>
        </pc:spChg>
        <pc:spChg chg="add del mod">
          <ac:chgData name="Cindy Hunt" userId="861b56f6-9294-4fe7-8581-72715adbb7f5" providerId="ADAL" clId="{EA812889-9540-4DF1-A0F5-4AC02CACA7BB}" dt="2025-09-17T17:42:15.536" v="66" actId="6264"/>
          <ac:spMkLst>
            <pc:docMk/>
            <pc:sldMk cId="2585984395" sldId="262"/>
            <ac:spMk id="6" creationId="{21F4F3C5-3941-5CCA-9FB4-D96C2F8ED268}"/>
          </ac:spMkLst>
        </pc:spChg>
        <pc:spChg chg="add del mod">
          <ac:chgData name="Cindy Hunt" userId="861b56f6-9294-4fe7-8581-72715adbb7f5" providerId="ADAL" clId="{EA812889-9540-4DF1-A0F5-4AC02CACA7BB}" dt="2025-09-17T17:42:15.536" v="66" actId="6264"/>
          <ac:spMkLst>
            <pc:docMk/>
            <pc:sldMk cId="2585984395" sldId="262"/>
            <ac:spMk id="7" creationId="{14E1EDA2-5CCD-9E95-4D79-FC765E03B9B2}"/>
          </ac:spMkLst>
        </pc:spChg>
        <pc:spChg chg="add del mod">
          <ac:chgData name="Cindy Hunt" userId="861b56f6-9294-4fe7-8581-72715adbb7f5" providerId="ADAL" clId="{EA812889-9540-4DF1-A0F5-4AC02CACA7BB}" dt="2025-09-17T17:42:17.597" v="67" actId="6264"/>
          <ac:spMkLst>
            <pc:docMk/>
            <pc:sldMk cId="2585984395" sldId="262"/>
            <ac:spMk id="8" creationId="{245AAA19-F493-E995-363B-2E9CB663B10D}"/>
          </ac:spMkLst>
        </pc:spChg>
        <pc:spChg chg="add del mod">
          <ac:chgData name="Cindy Hunt" userId="861b56f6-9294-4fe7-8581-72715adbb7f5" providerId="ADAL" clId="{EA812889-9540-4DF1-A0F5-4AC02CACA7BB}" dt="2025-09-17T17:42:17.597" v="67" actId="6264"/>
          <ac:spMkLst>
            <pc:docMk/>
            <pc:sldMk cId="2585984395" sldId="262"/>
            <ac:spMk id="9" creationId="{A348A77B-3E56-BB69-26A0-E03627C4056C}"/>
          </ac:spMkLst>
        </pc:spChg>
      </pc:sldChg>
      <pc:sldChg chg="addSp delSp modSp mod chgLayout">
        <pc:chgData name="Cindy Hunt" userId="861b56f6-9294-4fe7-8581-72715adbb7f5" providerId="ADAL" clId="{EA812889-9540-4DF1-A0F5-4AC02CACA7BB}" dt="2025-09-17T17:49:30.291" v="98" actId="207"/>
        <pc:sldMkLst>
          <pc:docMk/>
          <pc:sldMk cId="844610041" sldId="263"/>
        </pc:sldMkLst>
        <pc:spChg chg="mod ord">
          <ac:chgData name="Cindy Hunt" userId="861b56f6-9294-4fe7-8581-72715adbb7f5" providerId="ADAL" clId="{EA812889-9540-4DF1-A0F5-4AC02CACA7BB}" dt="2025-09-17T17:49:25.632" v="97" actId="207"/>
          <ac:spMkLst>
            <pc:docMk/>
            <pc:sldMk cId="844610041" sldId="263"/>
            <ac:spMk id="2" creationId="{7423C605-CF4B-77CB-0ECC-A0391B416787}"/>
          </ac:spMkLst>
        </pc:spChg>
        <pc:spChg chg="mod ord">
          <ac:chgData name="Cindy Hunt" userId="861b56f6-9294-4fe7-8581-72715adbb7f5" providerId="ADAL" clId="{EA812889-9540-4DF1-A0F5-4AC02CACA7BB}" dt="2025-09-17T17:49:30.291" v="98" actId="207"/>
          <ac:spMkLst>
            <pc:docMk/>
            <pc:sldMk cId="844610041" sldId="263"/>
            <ac:spMk id="3" creationId="{60B77AF2-37D7-F836-490A-D36EACA5317E}"/>
          </ac:spMkLst>
        </pc:spChg>
        <pc:spChg chg="add del mod">
          <ac:chgData name="Cindy Hunt" userId="861b56f6-9294-4fe7-8581-72715adbb7f5" providerId="ADAL" clId="{EA812889-9540-4DF1-A0F5-4AC02CACA7BB}" dt="2025-09-17T17:41:55.741" v="65" actId="6264"/>
          <ac:spMkLst>
            <pc:docMk/>
            <pc:sldMk cId="844610041" sldId="263"/>
            <ac:spMk id="4" creationId="{021031B2-EF17-0DBC-D468-C98C327E6B9F}"/>
          </ac:spMkLst>
        </pc:spChg>
        <pc:spChg chg="add del mod">
          <ac:chgData name="Cindy Hunt" userId="861b56f6-9294-4fe7-8581-72715adbb7f5" providerId="ADAL" clId="{EA812889-9540-4DF1-A0F5-4AC02CACA7BB}" dt="2025-09-17T17:41:55.741" v="65" actId="6264"/>
          <ac:spMkLst>
            <pc:docMk/>
            <pc:sldMk cId="844610041" sldId="263"/>
            <ac:spMk id="5" creationId="{BC136DFE-5CC5-40A6-C910-BCB338CC708F}"/>
          </ac:spMkLst>
        </pc:spChg>
        <pc:spChg chg="add del mod">
          <ac:chgData name="Cindy Hunt" userId="861b56f6-9294-4fe7-8581-72715adbb7f5" providerId="ADAL" clId="{EA812889-9540-4DF1-A0F5-4AC02CACA7BB}" dt="2025-09-17T17:42:15.536" v="66" actId="6264"/>
          <ac:spMkLst>
            <pc:docMk/>
            <pc:sldMk cId="844610041" sldId="263"/>
            <ac:spMk id="6" creationId="{72095E8A-7333-321A-9BB1-9D46DB25A6A5}"/>
          </ac:spMkLst>
        </pc:spChg>
        <pc:spChg chg="add del mod">
          <ac:chgData name="Cindy Hunt" userId="861b56f6-9294-4fe7-8581-72715adbb7f5" providerId="ADAL" clId="{EA812889-9540-4DF1-A0F5-4AC02CACA7BB}" dt="2025-09-17T17:42:15.536" v="66" actId="6264"/>
          <ac:spMkLst>
            <pc:docMk/>
            <pc:sldMk cId="844610041" sldId="263"/>
            <ac:spMk id="7" creationId="{FB5CB225-A46C-DAF1-CE81-766B94CC2C7B}"/>
          </ac:spMkLst>
        </pc:spChg>
        <pc:spChg chg="add del mod">
          <ac:chgData name="Cindy Hunt" userId="861b56f6-9294-4fe7-8581-72715adbb7f5" providerId="ADAL" clId="{EA812889-9540-4DF1-A0F5-4AC02CACA7BB}" dt="2025-09-17T17:42:17.597" v="67" actId="6264"/>
          <ac:spMkLst>
            <pc:docMk/>
            <pc:sldMk cId="844610041" sldId="263"/>
            <ac:spMk id="8" creationId="{3970E619-89AC-72A5-671D-496BB569A334}"/>
          </ac:spMkLst>
        </pc:spChg>
        <pc:spChg chg="add del mod">
          <ac:chgData name="Cindy Hunt" userId="861b56f6-9294-4fe7-8581-72715adbb7f5" providerId="ADAL" clId="{EA812889-9540-4DF1-A0F5-4AC02CACA7BB}" dt="2025-09-17T17:42:17.597" v="67" actId="6264"/>
          <ac:spMkLst>
            <pc:docMk/>
            <pc:sldMk cId="844610041" sldId="263"/>
            <ac:spMk id="9" creationId="{F698C077-51C6-BBB6-4DDB-527448F6BD8C}"/>
          </ac:spMkLst>
        </pc:spChg>
      </pc:sldChg>
      <pc:sldChg chg="addSp delSp modSp mod chgLayout">
        <pc:chgData name="Cindy Hunt" userId="861b56f6-9294-4fe7-8581-72715adbb7f5" providerId="ADAL" clId="{EA812889-9540-4DF1-A0F5-4AC02CACA7BB}" dt="2025-09-17T18:27:13.097" v="282" actId="207"/>
        <pc:sldMkLst>
          <pc:docMk/>
          <pc:sldMk cId="3055614593" sldId="264"/>
        </pc:sldMkLst>
        <pc:spChg chg="add del mod">
          <ac:chgData name="Cindy Hunt" userId="861b56f6-9294-4fe7-8581-72715adbb7f5" providerId="ADAL" clId="{EA812889-9540-4DF1-A0F5-4AC02CACA7BB}" dt="2025-09-17T17:41:55.741" v="65" actId="6264"/>
          <ac:spMkLst>
            <pc:docMk/>
            <pc:sldMk cId="3055614593" sldId="264"/>
            <ac:spMk id="2" creationId="{2F290EE6-DCE0-D63B-FED6-5067BC486467}"/>
          </ac:spMkLst>
        </pc:spChg>
        <pc:spChg chg="add del mod ord">
          <ac:chgData name="Cindy Hunt" userId="861b56f6-9294-4fe7-8581-72715adbb7f5" providerId="ADAL" clId="{EA812889-9540-4DF1-A0F5-4AC02CACA7BB}" dt="2025-09-17T17:42:15.536" v="66" actId="6264"/>
          <ac:spMkLst>
            <pc:docMk/>
            <pc:sldMk cId="3055614593" sldId="264"/>
            <ac:spMk id="3" creationId="{FBF936F5-8BA0-06C5-EEA9-784736A51065}"/>
          </ac:spMkLst>
        </pc:spChg>
        <pc:spChg chg="add del mod">
          <ac:chgData name="Cindy Hunt" userId="861b56f6-9294-4fe7-8581-72715adbb7f5" providerId="ADAL" clId="{EA812889-9540-4DF1-A0F5-4AC02CACA7BB}" dt="2025-09-17T17:42:15.536" v="66" actId="6264"/>
          <ac:spMkLst>
            <pc:docMk/>
            <pc:sldMk cId="3055614593" sldId="264"/>
            <ac:spMk id="4" creationId="{042A23C1-409A-0F69-5A0C-A3FC3A380E00}"/>
          </ac:spMkLst>
        </pc:spChg>
        <pc:spChg chg="add del mod ord">
          <ac:chgData name="Cindy Hunt" userId="861b56f6-9294-4fe7-8581-72715adbb7f5" providerId="ADAL" clId="{EA812889-9540-4DF1-A0F5-4AC02CACA7BB}" dt="2025-09-17T17:42:17.597" v="67" actId="6264"/>
          <ac:spMkLst>
            <pc:docMk/>
            <pc:sldMk cId="3055614593" sldId="264"/>
            <ac:spMk id="5" creationId="{894233E4-6E75-F87A-1807-7FE42F60FF6B}"/>
          </ac:spMkLst>
        </pc:spChg>
        <pc:spChg chg="add del mod">
          <ac:chgData name="Cindy Hunt" userId="861b56f6-9294-4fe7-8581-72715adbb7f5" providerId="ADAL" clId="{EA812889-9540-4DF1-A0F5-4AC02CACA7BB}" dt="2025-09-17T17:42:17.597" v="67" actId="6264"/>
          <ac:spMkLst>
            <pc:docMk/>
            <pc:sldMk cId="3055614593" sldId="264"/>
            <ac:spMk id="6" creationId="{6BA4CF9A-115D-BBFE-01E6-BC18ED665F21}"/>
          </ac:spMkLst>
        </pc:spChg>
        <pc:spChg chg="add mod ord">
          <ac:chgData name="Cindy Hunt" userId="861b56f6-9294-4fe7-8581-72715adbb7f5" providerId="ADAL" clId="{EA812889-9540-4DF1-A0F5-4AC02CACA7BB}" dt="2025-09-17T17:42:17.597" v="67" actId="6264"/>
          <ac:spMkLst>
            <pc:docMk/>
            <pc:sldMk cId="3055614593" sldId="264"/>
            <ac:spMk id="7" creationId="{EF2627ED-6FC0-2C31-DDF4-1979B74C34C6}"/>
          </ac:spMkLst>
        </pc:spChg>
        <pc:spChg chg="del">
          <ac:chgData name="Cindy Hunt" userId="861b56f6-9294-4fe7-8581-72715adbb7f5" providerId="ADAL" clId="{EA812889-9540-4DF1-A0F5-4AC02CACA7BB}" dt="2025-09-17T17:41:55.741" v="65" actId="6264"/>
          <ac:spMkLst>
            <pc:docMk/>
            <pc:sldMk cId="3055614593" sldId="264"/>
            <ac:spMk id="8" creationId="{E85E9CD1-A51E-D652-0198-318740F5C260}"/>
          </ac:spMkLst>
        </pc:spChg>
        <pc:spChg chg="mod ord">
          <ac:chgData name="Cindy Hunt" userId="861b56f6-9294-4fe7-8581-72715adbb7f5" providerId="ADAL" clId="{EA812889-9540-4DF1-A0F5-4AC02CACA7BB}" dt="2025-09-17T18:27:13.097" v="282" actId="207"/>
          <ac:spMkLst>
            <pc:docMk/>
            <pc:sldMk cId="3055614593" sldId="264"/>
            <ac:spMk id="9" creationId="{F43DF55B-6D24-6D76-5DB8-DC6BFDACDA71}"/>
          </ac:spMkLst>
        </pc:spChg>
      </pc:sldChg>
      <pc:sldChg chg="addSp delSp modSp mod chgLayout">
        <pc:chgData name="Cindy Hunt" userId="861b56f6-9294-4fe7-8581-72715adbb7f5" providerId="ADAL" clId="{EA812889-9540-4DF1-A0F5-4AC02CACA7BB}" dt="2025-09-17T19:15:12.230" v="615" actId="20577"/>
        <pc:sldMkLst>
          <pc:docMk/>
          <pc:sldMk cId="1662326931" sldId="265"/>
        </pc:sldMkLst>
        <pc:spChg chg="mod ord">
          <ac:chgData name="Cindy Hunt" userId="861b56f6-9294-4fe7-8581-72715adbb7f5" providerId="ADAL" clId="{EA812889-9540-4DF1-A0F5-4AC02CACA7BB}" dt="2025-09-17T18:30:00.760" v="288" actId="207"/>
          <ac:spMkLst>
            <pc:docMk/>
            <pc:sldMk cId="1662326931" sldId="265"/>
            <ac:spMk id="2" creationId="{6A04803A-1C57-A4AD-45ED-32C710B06799}"/>
          </ac:spMkLst>
        </pc:spChg>
        <pc:spChg chg="mod ord">
          <ac:chgData name="Cindy Hunt" userId="861b56f6-9294-4fe7-8581-72715adbb7f5" providerId="ADAL" clId="{EA812889-9540-4DF1-A0F5-4AC02CACA7BB}" dt="2025-09-17T19:15:12.230" v="615" actId="20577"/>
          <ac:spMkLst>
            <pc:docMk/>
            <pc:sldMk cId="1662326931" sldId="265"/>
            <ac:spMk id="3" creationId="{53E0336A-655E-2193-1F84-9DD92409E838}"/>
          </ac:spMkLst>
        </pc:spChg>
        <pc:spChg chg="add del mod">
          <ac:chgData name="Cindy Hunt" userId="861b56f6-9294-4fe7-8581-72715adbb7f5" providerId="ADAL" clId="{EA812889-9540-4DF1-A0F5-4AC02CACA7BB}" dt="2025-09-17T17:41:55.741" v="65" actId="6264"/>
          <ac:spMkLst>
            <pc:docMk/>
            <pc:sldMk cId="1662326931" sldId="265"/>
            <ac:spMk id="4" creationId="{BD2A3350-0BC0-506A-6263-5F41C064E134}"/>
          </ac:spMkLst>
        </pc:spChg>
        <pc:spChg chg="add del mod">
          <ac:chgData name="Cindy Hunt" userId="861b56f6-9294-4fe7-8581-72715adbb7f5" providerId="ADAL" clId="{EA812889-9540-4DF1-A0F5-4AC02CACA7BB}" dt="2025-09-17T17:41:55.741" v="65" actId="6264"/>
          <ac:spMkLst>
            <pc:docMk/>
            <pc:sldMk cId="1662326931" sldId="265"/>
            <ac:spMk id="5" creationId="{0E899B12-8F39-2393-0161-9BC2B888C14A}"/>
          </ac:spMkLst>
        </pc:spChg>
        <pc:spChg chg="add del mod">
          <ac:chgData name="Cindy Hunt" userId="861b56f6-9294-4fe7-8581-72715adbb7f5" providerId="ADAL" clId="{EA812889-9540-4DF1-A0F5-4AC02CACA7BB}" dt="2025-09-17T17:42:15.536" v="66" actId="6264"/>
          <ac:spMkLst>
            <pc:docMk/>
            <pc:sldMk cId="1662326931" sldId="265"/>
            <ac:spMk id="6" creationId="{DEC40AEB-B254-E857-7217-730D4CD4C83A}"/>
          </ac:spMkLst>
        </pc:spChg>
        <pc:spChg chg="add del mod">
          <ac:chgData name="Cindy Hunt" userId="861b56f6-9294-4fe7-8581-72715adbb7f5" providerId="ADAL" clId="{EA812889-9540-4DF1-A0F5-4AC02CACA7BB}" dt="2025-09-17T17:42:15.536" v="66" actId="6264"/>
          <ac:spMkLst>
            <pc:docMk/>
            <pc:sldMk cId="1662326931" sldId="265"/>
            <ac:spMk id="7" creationId="{EE0028B4-5B5B-68CF-F0DE-161152DCA9FD}"/>
          </ac:spMkLst>
        </pc:spChg>
        <pc:spChg chg="add del mod">
          <ac:chgData name="Cindy Hunt" userId="861b56f6-9294-4fe7-8581-72715adbb7f5" providerId="ADAL" clId="{EA812889-9540-4DF1-A0F5-4AC02CACA7BB}" dt="2025-09-17T17:42:17.597" v="67" actId="6264"/>
          <ac:spMkLst>
            <pc:docMk/>
            <pc:sldMk cId="1662326931" sldId="265"/>
            <ac:spMk id="8" creationId="{EEA9C6EF-2BCB-B6EC-2171-4E2E1D667775}"/>
          </ac:spMkLst>
        </pc:spChg>
        <pc:spChg chg="add del mod">
          <ac:chgData name="Cindy Hunt" userId="861b56f6-9294-4fe7-8581-72715adbb7f5" providerId="ADAL" clId="{EA812889-9540-4DF1-A0F5-4AC02CACA7BB}" dt="2025-09-17T17:42:17.597" v="67" actId="6264"/>
          <ac:spMkLst>
            <pc:docMk/>
            <pc:sldMk cId="1662326931" sldId="265"/>
            <ac:spMk id="9" creationId="{23EFE8D5-0786-56A0-1EDC-CBBD17F8BBAC}"/>
          </ac:spMkLst>
        </pc:spChg>
      </pc:sldChg>
      <pc:sldChg chg="addSp delSp modSp mod chgLayout">
        <pc:chgData name="Cindy Hunt" userId="861b56f6-9294-4fe7-8581-72715adbb7f5" providerId="ADAL" clId="{EA812889-9540-4DF1-A0F5-4AC02CACA7BB}" dt="2025-09-17T19:15:22.180" v="617" actId="20577"/>
        <pc:sldMkLst>
          <pc:docMk/>
          <pc:sldMk cId="3054216073" sldId="266"/>
        </pc:sldMkLst>
        <pc:spChg chg="add del mod">
          <ac:chgData name="Cindy Hunt" userId="861b56f6-9294-4fe7-8581-72715adbb7f5" providerId="ADAL" clId="{EA812889-9540-4DF1-A0F5-4AC02CACA7BB}" dt="2025-09-17T17:41:55.741" v="65" actId="6264"/>
          <ac:spMkLst>
            <pc:docMk/>
            <pc:sldMk cId="3054216073" sldId="266"/>
            <ac:spMk id="2" creationId="{A53CD41D-3E76-C985-E14D-3E88F637EFC8}"/>
          </ac:spMkLst>
        </pc:spChg>
        <pc:spChg chg="add del mod">
          <ac:chgData name="Cindy Hunt" userId="861b56f6-9294-4fe7-8581-72715adbb7f5" providerId="ADAL" clId="{EA812889-9540-4DF1-A0F5-4AC02CACA7BB}" dt="2025-09-17T17:41:55.741" v="65" actId="6264"/>
          <ac:spMkLst>
            <pc:docMk/>
            <pc:sldMk cId="3054216073" sldId="266"/>
            <ac:spMk id="3" creationId="{6E38A745-CDFB-186C-20A6-309405CBFF54}"/>
          </ac:spMkLst>
        </pc:spChg>
        <pc:spChg chg="mod ord">
          <ac:chgData name="Cindy Hunt" userId="861b56f6-9294-4fe7-8581-72715adbb7f5" providerId="ADAL" clId="{EA812889-9540-4DF1-A0F5-4AC02CACA7BB}" dt="2025-09-17T18:32:22.471" v="299" actId="207"/>
          <ac:spMkLst>
            <pc:docMk/>
            <pc:sldMk cId="3054216073" sldId="266"/>
            <ac:spMk id="4" creationId="{9A67A0D4-51E3-F1EB-AD1F-609EC0C0CF02}"/>
          </ac:spMkLst>
        </pc:spChg>
        <pc:spChg chg="mod ord">
          <ac:chgData name="Cindy Hunt" userId="861b56f6-9294-4fe7-8581-72715adbb7f5" providerId="ADAL" clId="{EA812889-9540-4DF1-A0F5-4AC02CACA7BB}" dt="2025-09-17T19:15:22.180" v="617" actId="20577"/>
          <ac:spMkLst>
            <pc:docMk/>
            <pc:sldMk cId="3054216073" sldId="266"/>
            <ac:spMk id="5" creationId="{61BCECDE-F36D-F561-1938-394F93DF1943}"/>
          </ac:spMkLst>
        </pc:spChg>
        <pc:spChg chg="add del mod">
          <ac:chgData name="Cindy Hunt" userId="861b56f6-9294-4fe7-8581-72715adbb7f5" providerId="ADAL" clId="{EA812889-9540-4DF1-A0F5-4AC02CACA7BB}" dt="2025-09-17T17:42:15.536" v="66" actId="6264"/>
          <ac:spMkLst>
            <pc:docMk/>
            <pc:sldMk cId="3054216073" sldId="266"/>
            <ac:spMk id="6" creationId="{E6FEFCA1-E1E8-7C8F-2C69-4E0029BEF4AD}"/>
          </ac:spMkLst>
        </pc:spChg>
        <pc:spChg chg="add del mod">
          <ac:chgData name="Cindy Hunt" userId="861b56f6-9294-4fe7-8581-72715adbb7f5" providerId="ADAL" clId="{EA812889-9540-4DF1-A0F5-4AC02CACA7BB}" dt="2025-09-17T17:42:15.536" v="66" actId="6264"/>
          <ac:spMkLst>
            <pc:docMk/>
            <pc:sldMk cId="3054216073" sldId="266"/>
            <ac:spMk id="7" creationId="{A4A0DE51-8449-A6C4-DC7B-F02DAD77C233}"/>
          </ac:spMkLst>
        </pc:spChg>
        <pc:spChg chg="add del mod">
          <ac:chgData name="Cindy Hunt" userId="861b56f6-9294-4fe7-8581-72715adbb7f5" providerId="ADAL" clId="{EA812889-9540-4DF1-A0F5-4AC02CACA7BB}" dt="2025-09-17T17:42:17.597" v="67" actId="6264"/>
          <ac:spMkLst>
            <pc:docMk/>
            <pc:sldMk cId="3054216073" sldId="266"/>
            <ac:spMk id="8" creationId="{C996D5AD-37CD-45DB-1B16-65D028AE2F41}"/>
          </ac:spMkLst>
        </pc:spChg>
        <pc:spChg chg="add del mod">
          <ac:chgData name="Cindy Hunt" userId="861b56f6-9294-4fe7-8581-72715adbb7f5" providerId="ADAL" clId="{EA812889-9540-4DF1-A0F5-4AC02CACA7BB}" dt="2025-09-17T17:42:17.597" v="67" actId="6264"/>
          <ac:spMkLst>
            <pc:docMk/>
            <pc:sldMk cId="3054216073" sldId="266"/>
            <ac:spMk id="9" creationId="{E8AA265C-418A-33FA-05E6-F95AB963CB1A}"/>
          </ac:spMkLst>
        </pc:spChg>
      </pc:sldChg>
      <pc:sldChg chg="modSp mod">
        <pc:chgData name="Cindy Hunt" userId="861b56f6-9294-4fe7-8581-72715adbb7f5" providerId="ADAL" clId="{EA812889-9540-4DF1-A0F5-4AC02CACA7BB}" dt="2025-09-17T18:38:12.064" v="326" actId="5793"/>
        <pc:sldMkLst>
          <pc:docMk/>
          <pc:sldMk cId="425097783" sldId="267"/>
        </pc:sldMkLst>
        <pc:spChg chg="mod">
          <ac:chgData name="Cindy Hunt" userId="861b56f6-9294-4fe7-8581-72715adbb7f5" providerId="ADAL" clId="{EA812889-9540-4DF1-A0F5-4AC02CACA7BB}" dt="2025-09-17T18:35:46.651" v="314" actId="113"/>
          <ac:spMkLst>
            <pc:docMk/>
            <pc:sldMk cId="425097783" sldId="267"/>
            <ac:spMk id="4" creationId="{925C4BF5-6FEF-54EE-5A12-2545CF92ED1E}"/>
          </ac:spMkLst>
        </pc:spChg>
        <pc:spChg chg="mod">
          <ac:chgData name="Cindy Hunt" userId="861b56f6-9294-4fe7-8581-72715adbb7f5" providerId="ADAL" clId="{EA812889-9540-4DF1-A0F5-4AC02CACA7BB}" dt="2025-09-17T18:38:12.064" v="326" actId="5793"/>
          <ac:spMkLst>
            <pc:docMk/>
            <pc:sldMk cId="425097783" sldId="267"/>
            <ac:spMk id="5" creationId="{F3159A2C-1D70-E3C0-CBED-75DB7C6A4ECF}"/>
          </ac:spMkLst>
        </pc:spChg>
      </pc:sldChg>
      <pc:sldChg chg="modSp mod">
        <pc:chgData name="Cindy Hunt" userId="861b56f6-9294-4fe7-8581-72715adbb7f5" providerId="ADAL" clId="{EA812889-9540-4DF1-A0F5-4AC02CACA7BB}" dt="2025-09-17T18:49:10.053" v="372" actId="207"/>
        <pc:sldMkLst>
          <pc:docMk/>
          <pc:sldMk cId="3964696006" sldId="268"/>
        </pc:sldMkLst>
        <pc:spChg chg="mod">
          <ac:chgData name="Cindy Hunt" userId="861b56f6-9294-4fe7-8581-72715adbb7f5" providerId="ADAL" clId="{EA812889-9540-4DF1-A0F5-4AC02CACA7BB}" dt="2025-09-17T18:45:24.640" v="356" actId="207"/>
          <ac:spMkLst>
            <pc:docMk/>
            <pc:sldMk cId="3964696006" sldId="268"/>
            <ac:spMk id="4" creationId="{6208845B-659B-473F-102A-51EEED60E348}"/>
          </ac:spMkLst>
        </pc:spChg>
        <pc:spChg chg="mod">
          <ac:chgData name="Cindy Hunt" userId="861b56f6-9294-4fe7-8581-72715adbb7f5" providerId="ADAL" clId="{EA812889-9540-4DF1-A0F5-4AC02CACA7BB}" dt="2025-09-17T18:49:10.053" v="372" actId="207"/>
          <ac:spMkLst>
            <pc:docMk/>
            <pc:sldMk cId="3964696006" sldId="268"/>
            <ac:spMk id="6" creationId="{FD57302F-655F-8231-1E0F-A3589A6CF5B3}"/>
          </ac:spMkLst>
        </pc:spChg>
      </pc:sldChg>
      <pc:sldChg chg="modSp mod">
        <pc:chgData name="Cindy Hunt" userId="861b56f6-9294-4fe7-8581-72715adbb7f5" providerId="ADAL" clId="{EA812889-9540-4DF1-A0F5-4AC02CACA7BB}" dt="2025-09-17T18:53:18.658" v="389" actId="207"/>
        <pc:sldMkLst>
          <pc:docMk/>
          <pc:sldMk cId="2178934773" sldId="270"/>
        </pc:sldMkLst>
        <pc:spChg chg="mod">
          <ac:chgData name="Cindy Hunt" userId="861b56f6-9294-4fe7-8581-72715adbb7f5" providerId="ADAL" clId="{EA812889-9540-4DF1-A0F5-4AC02CACA7BB}" dt="2025-09-17T18:49:37.657" v="377" actId="207"/>
          <ac:spMkLst>
            <pc:docMk/>
            <pc:sldMk cId="2178934773" sldId="270"/>
            <ac:spMk id="4" creationId="{0AD91D30-3C3C-388F-DB6B-C9B583CCC98B}"/>
          </ac:spMkLst>
        </pc:spChg>
        <pc:spChg chg="mod">
          <ac:chgData name="Cindy Hunt" userId="861b56f6-9294-4fe7-8581-72715adbb7f5" providerId="ADAL" clId="{EA812889-9540-4DF1-A0F5-4AC02CACA7BB}" dt="2025-09-17T18:53:18.658" v="389" actId="207"/>
          <ac:spMkLst>
            <pc:docMk/>
            <pc:sldMk cId="2178934773" sldId="270"/>
            <ac:spMk id="6" creationId="{C487DB3F-580D-5E86-F704-5737AD572297}"/>
          </ac:spMkLst>
        </pc:spChg>
      </pc:sldChg>
      <pc:sldChg chg="modSp mod">
        <pc:chgData name="Cindy Hunt" userId="861b56f6-9294-4fe7-8581-72715adbb7f5" providerId="ADAL" clId="{EA812889-9540-4DF1-A0F5-4AC02CACA7BB}" dt="2025-09-17T19:00:40.993" v="564" actId="14100"/>
        <pc:sldMkLst>
          <pc:docMk/>
          <pc:sldMk cId="4103857534" sldId="271"/>
        </pc:sldMkLst>
        <pc:spChg chg="mod">
          <ac:chgData name="Cindy Hunt" userId="861b56f6-9294-4fe7-8581-72715adbb7f5" providerId="ADAL" clId="{EA812889-9540-4DF1-A0F5-4AC02CACA7BB}" dt="2025-09-17T19:00:40.993" v="564" actId="14100"/>
          <ac:spMkLst>
            <pc:docMk/>
            <pc:sldMk cId="4103857534" sldId="271"/>
            <ac:spMk id="6" creationId="{A3C6271D-89D6-CE28-6DFC-DF28DB128C9C}"/>
          </ac:spMkLst>
        </pc:spChg>
      </pc:sldChg>
      <pc:sldChg chg="modSp mod">
        <pc:chgData name="Cindy Hunt" userId="861b56f6-9294-4fe7-8581-72715adbb7f5" providerId="ADAL" clId="{EA812889-9540-4DF1-A0F5-4AC02CACA7BB}" dt="2025-09-17T19:10:36.220" v="602" actId="207"/>
        <pc:sldMkLst>
          <pc:docMk/>
          <pc:sldMk cId="4154540811" sldId="272"/>
        </pc:sldMkLst>
        <pc:spChg chg="mod">
          <ac:chgData name="Cindy Hunt" userId="861b56f6-9294-4fe7-8581-72715adbb7f5" providerId="ADAL" clId="{EA812889-9540-4DF1-A0F5-4AC02CACA7BB}" dt="2025-09-17T19:10:36.220" v="602" actId="207"/>
          <ac:spMkLst>
            <pc:docMk/>
            <pc:sldMk cId="4154540811" sldId="272"/>
            <ac:spMk id="6" creationId="{90A133CC-7870-C603-AA38-74023B00E26B}"/>
          </ac:spMkLst>
        </pc:spChg>
      </pc:sldChg>
      <pc:sldChg chg="modSp mod">
        <pc:chgData name="Cindy Hunt" userId="861b56f6-9294-4fe7-8581-72715adbb7f5" providerId="ADAL" clId="{EA812889-9540-4DF1-A0F5-4AC02CACA7BB}" dt="2025-09-17T18:43:40.619" v="350" actId="207"/>
        <pc:sldMkLst>
          <pc:docMk/>
          <pc:sldMk cId="455176377" sldId="274"/>
        </pc:sldMkLst>
        <pc:spChg chg="mod">
          <ac:chgData name="Cindy Hunt" userId="861b56f6-9294-4fe7-8581-72715adbb7f5" providerId="ADAL" clId="{EA812889-9540-4DF1-A0F5-4AC02CACA7BB}" dt="2025-09-17T18:38:38.844" v="331" actId="207"/>
          <ac:spMkLst>
            <pc:docMk/>
            <pc:sldMk cId="455176377" sldId="274"/>
            <ac:spMk id="4" creationId="{F5AE0019-F7D4-E53F-D5B4-27F80239572F}"/>
          </ac:spMkLst>
        </pc:spChg>
        <pc:spChg chg="mod">
          <ac:chgData name="Cindy Hunt" userId="861b56f6-9294-4fe7-8581-72715adbb7f5" providerId="ADAL" clId="{EA812889-9540-4DF1-A0F5-4AC02CACA7BB}" dt="2025-09-17T18:43:40.619" v="350" actId="207"/>
          <ac:spMkLst>
            <pc:docMk/>
            <pc:sldMk cId="455176377" sldId="274"/>
            <ac:spMk id="5" creationId="{6A3E7596-9977-52EC-213A-F3B0555EB384}"/>
          </ac:spMkLst>
        </pc:spChg>
      </pc:sldChg>
      <pc:sldChg chg="modSp mod">
        <pc:chgData name="Cindy Hunt" userId="861b56f6-9294-4fe7-8581-72715adbb7f5" providerId="ADAL" clId="{EA812889-9540-4DF1-A0F5-4AC02CACA7BB}" dt="2025-09-17T19:11:35.134" v="610" actId="20577"/>
        <pc:sldMkLst>
          <pc:docMk/>
          <pc:sldMk cId="1117139673" sldId="275"/>
        </pc:sldMkLst>
        <pc:spChg chg="mod">
          <ac:chgData name="Cindy Hunt" userId="861b56f6-9294-4fe7-8581-72715adbb7f5" providerId="ADAL" clId="{EA812889-9540-4DF1-A0F5-4AC02CACA7BB}" dt="2025-09-17T19:11:35.134" v="610" actId="20577"/>
          <ac:spMkLst>
            <pc:docMk/>
            <pc:sldMk cId="1117139673" sldId="275"/>
            <ac:spMk id="4" creationId="{240E34D0-8E9B-3EEB-2CBB-A84216D71256}"/>
          </ac:spMkLst>
        </pc:spChg>
        <pc:spChg chg="mod">
          <ac:chgData name="Cindy Hunt" userId="861b56f6-9294-4fe7-8581-72715adbb7f5" providerId="ADAL" clId="{EA812889-9540-4DF1-A0F5-4AC02CACA7BB}" dt="2025-09-17T17:11:19.274" v="15" actId="20577"/>
          <ac:spMkLst>
            <pc:docMk/>
            <pc:sldMk cId="1117139673" sldId="275"/>
            <ac:spMk id="5" creationId="{7BA087E1-6F23-9178-8D40-D49CF429B636}"/>
          </ac:spMkLst>
        </pc:spChg>
      </pc:sldChg>
      <pc:sldChg chg="new del">
        <pc:chgData name="Cindy Hunt" userId="861b56f6-9294-4fe7-8581-72715adbb7f5" providerId="ADAL" clId="{EA812889-9540-4DF1-A0F5-4AC02CACA7BB}" dt="2025-09-17T17:14:37.923" v="22" actId="47"/>
        <pc:sldMkLst>
          <pc:docMk/>
          <pc:sldMk cId="2789178604" sldId="276"/>
        </pc:sldMkLst>
      </pc:sldChg>
      <pc:sldChg chg="addSp delSp modSp add del mod modClrScheme chgLayout">
        <pc:chgData name="Cindy Hunt" userId="861b56f6-9294-4fe7-8581-72715adbb7f5" providerId="ADAL" clId="{EA812889-9540-4DF1-A0F5-4AC02CACA7BB}" dt="2025-09-17T18:27:41.197" v="283" actId="47"/>
        <pc:sldMkLst>
          <pc:docMk/>
          <pc:sldMk cId="4020541977" sldId="309"/>
        </pc:sldMkLst>
        <pc:spChg chg="mod ord">
          <ac:chgData name="Cindy Hunt" userId="861b56f6-9294-4fe7-8581-72715adbb7f5" providerId="ADAL" clId="{EA812889-9540-4DF1-A0F5-4AC02CACA7BB}" dt="2025-09-17T17:42:17.597" v="67" actId="6264"/>
          <ac:spMkLst>
            <pc:docMk/>
            <pc:sldMk cId="4020541977" sldId="309"/>
            <ac:spMk id="2" creationId="{00000000-0000-0000-0000-000000000000}"/>
          </ac:spMkLst>
        </pc:spChg>
        <pc:spChg chg="add del mod">
          <ac:chgData name="Cindy Hunt" userId="861b56f6-9294-4fe7-8581-72715adbb7f5" providerId="ADAL" clId="{EA812889-9540-4DF1-A0F5-4AC02CACA7BB}" dt="2025-09-17T17:41:55.741" v="65" actId="6264"/>
          <ac:spMkLst>
            <pc:docMk/>
            <pc:sldMk cId="4020541977" sldId="309"/>
            <ac:spMk id="3" creationId="{574235BA-1312-F9BC-B7A1-5ED69C7EAB2C}"/>
          </ac:spMkLst>
        </pc:spChg>
        <pc:spChg chg="add del mod">
          <ac:chgData name="Cindy Hunt" userId="861b56f6-9294-4fe7-8581-72715adbb7f5" providerId="ADAL" clId="{EA812889-9540-4DF1-A0F5-4AC02CACA7BB}" dt="2025-09-17T17:41:55.741" v="65" actId="6264"/>
          <ac:spMkLst>
            <pc:docMk/>
            <pc:sldMk cId="4020541977" sldId="309"/>
            <ac:spMk id="4" creationId="{58A3D99F-6845-600C-094C-2DFB3AC92957}"/>
          </ac:spMkLst>
        </pc:spChg>
        <pc:spChg chg="add del mod">
          <ac:chgData name="Cindy Hunt" userId="861b56f6-9294-4fe7-8581-72715adbb7f5" providerId="ADAL" clId="{EA812889-9540-4DF1-A0F5-4AC02CACA7BB}" dt="2025-09-17T17:42:15.536" v="66" actId="6264"/>
          <ac:spMkLst>
            <pc:docMk/>
            <pc:sldMk cId="4020541977" sldId="309"/>
            <ac:spMk id="5" creationId="{CFCF7C58-D16F-561A-DBDF-0D7952695822}"/>
          </ac:spMkLst>
        </pc:spChg>
        <pc:spChg chg="add del mod">
          <ac:chgData name="Cindy Hunt" userId="861b56f6-9294-4fe7-8581-72715adbb7f5" providerId="ADAL" clId="{EA812889-9540-4DF1-A0F5-4AC02CACA7BB}" dt="2025-09-17T17:42:15.536" v="66" actId="6264"/>
          <ac:spMkLst>
            <pc:docMk/>
            <pc:sldMk cId="4020541977" sldId="309"/>
            <ac:spMk id="6" creationId="{C3661E76-F2BA-B39A-ECCD-617015D53355}"/>
          </ac:spMkLst>
        </pc:spChg>
        <pc:spChg chg="add del mod">
          <ac:chgData name="Cindy Hunt" userId="861b56f6-9294-4fe7-8581-72715adbb7f5" providerId="ADAL" clId="{EA812889-9540-4DF1-A0F5-4AC02CACA7BB}" dt="2025-09-17T17:42:17.597" v="67" actId="6264"/>
          <ac:spMkLst>
            <pc:docMk/>
            <pc:sldMk cId="4020541977" sldId="309"/>
            <ac:spMk id="7" creationId="{DB348A02-0FDB-E702-374A-FD32AC4B31DD}"/>
          </ac:spMkLst>
        </pc:spChg>
        <pc:spChg chg="add del mod">
          <ac:chgData name="Cindy Hunt" userId="861b56f6-9294-4fe7-8581-72715adbb7f5" providerId="ADAL" clId="{EA812889-9540-4DF1-A0F5-4AC02CACA7BB}" dt="2025-09-17T17:42:17.597" v="67" actId="6264"/>
          <ac:spMkLst>
            <pc:docMk/>
            <pc:sldMk cId="4020541977" sldId="309"/>
            <ac:spMk id="8" creationId="{4898D87B-133C-A3C7-8C40-C5A196827F70}"/>
          </ac:spMkLst>
        </pc:spChg>
        <pc:spChg chg="add del">
          <ac:chgData name="Cindy Hunt" userId="861b56f6-9294-4fe7-8581-72715adbb7f5" providerId="ADAL" clId="{EA812889-9540-4DF1-A0F5-4AC02CACA7BB}" dt="2025-09-17T17:14:21.019" v="21" actId="26606"/>
          <ac:spMkLst>
            <pc:docMk/>
            <pc:sldMk cId="4020541977" sldId="309"/>
            <ac:spMk id="21508" creationId="{00000000-0000-0000-0000-000000000000}"/>
          </ac:spMkLst>
        </pc:spChg>
        <pc:spChg chg="mod ord">
          <ac:chgData name="Cindy Hunt" userId="861b56f6-9294-4fe7-8581-72715adbb7f5" providerId="ADAL" clId="{EA812889-9540-4DF1-A0F5-4AC02CACA7BB}" dt="2025-09-17T17:42:17.597" v="67" actId="6264"/>
          <ac:spMkLst>
            <pc:docMk/>
            <pc:sldMk cId="4020541977" sldId="309"/>
            <ac:spMk id="21509" creationId="{00000000-0000-0000-0000-000000000000}"/>
          </ac:spMkLst>
        </pc:spChg>
        <pc:spChg chg="mod ord">
          <ac:chgData name="Cindy Hunt" userId="861b56f6-9294-4fe7-8581-72715adbb7f5" providerId="ADAL" clId="{EA812889-9540-4DF1-A0F5-4AC02CACA7BB}" dt="2025-09-17T17:42:17.597" v="67" actId="6264"/>
          <ac:spMkLst>
            <pc:docMk/>
            <pc:sldMk cId="4020541977" sldId="309"/>
            <ac:spMk id="21510" creationId="{00000000-0000-0000-0000-000000000000}"/>
          </ac:spMkLst>
        </pc:spChg>
      </pc:sldChg>
      <pc:sldChg chg="addSp delSp modSp new mod modClrScheme chgLayout">
        <pc:chgData name="Cindy Hunt" userId="861b56f6-9294-4fe7-8581-72715adbb7f5" providerId="ADAL" clId="{EA812889-9540-4DF1-A0F5-4AC02CACA7BB}" dt="2025-09-17T17:56:03.573" v="145"/>
        <pc:sldMkLst>
          <pc:docMk/>
          <pc:sldMk cId="557785222" sldId="310"/>
        </pc:sldMkLst>
        <pc:spChg chg="del mod ord">
          <ac:chgData name="Cindy Hunt" userId="861b56f6-9294-4fe7-8581-72715adbb7f5" providerId="ADAL" clId="{EA812889-9540-4DF1-A0F5-4AC02CACA7BB}" dt="2025-09-17T17:43:30.827" v="72" actId="700"/>
          <ac:spMkLst>
            <pc:docMk/>
            <pc:sldMk cId="557785222" sldId="310"/>
            <ac:spMk id="2" creationId="{B117300E-8DEF-EBAF-8B1C-821FAA0E8A43}"/>
          </ac:spMkLst>
        </pc:spChg>
        <pc:spChg chg="del mod ord">
          <ac:chgData name="Cindy Hunt" userId="861b56f6-9294-4fe7-8581-72715adbb7f5" providerId="ADAL" clId="{EA812889-9540-4DF1-A0F5-4AC02CACA7BB}" dt="2025-09-17T17:43:30.827" v="72" actId="700"/>
          <ac:spMkLst>
            <pc:docMk/>
            <pc:sldMk cId="557785222" sldId="310"/>
            <ac:spMk id="3" creationId="{B614C15E-F4D2-E7CE-8DEE-415EF5FA0ADB}"/>
          </ac:spMkLst>
        </pc:spChg>
        <pc:spChg chg="add mod ord">
          <ac:chgData name="Cindy Hunt" userId="861b56f6-9294-4fe7-8581-72715adbb7f5" providerId="ADAL" clId="{EA812889-9540-4DF1-A0F5-4AC02CACA7BB}" dt="2025-09-17T17:44:41.287" v="73"/>
          <ac:spMkLst>
            <pc:docMk/>
            <pc:sldMk cId="557785222" sldId="310"/>
            <ac:spMk id="4" creationId="{35E71568-4823-E0CA-7312-5FAB172C46A4}"/>
          </ac:spMkLst>
        </pc:spChg>
        <pc:spChg chg="add mod ord">
          <ac:chgData name="Cindy Hunt" userId="861b56f6-9294-4fe7-8581-72715adbb7f5" providerId="ADAL" clId="{EA812889-9540-4DF1-A0F5-4AC02CACA7BB}" dt="2025-09-17T17:56:00.575" v="143"/>
          <ac:spMkLst>
            <pc:docMk/>
            <pc:sldMk cId="557785222" sldId="310"/>
            <ac:spMk id="5" creationId="{D4CD7F0E-99C5-5641-9C16-5F57DDB14BE5}"/>
          </ac:spMkLst>
        </pc:spChg>
        <pc:spChg chg="add del mod">
          <ac:chgData name="Cindy Hunt" userId="861b56f6-9294-4fe7-8581-72715adbb7f5" providerId="ADAL" clId="{EA812889-9540-4DF1-A0F5-4AC02CACA7BB}" dt="2025-09-17T17:49:05.500" v="93"/>
          <ac:spMkLst>
            <pc:docMk/>
            <pc:sldMk cId="557785222" sldId="310"/>
            <ac:spMk id="6" creationId="{09704EF9-37DE-4031-509F-48CC266D320F}"/>
          </ac:spMkLst>
        </pc:spChg>
        <pc:spChg chg="add del">
          <ac:chgData name="Cindy Hunt" userId="861b56f6-9294-4fe7-8581-72715adbb7f5" providerId="ADAL" clId="{EA812889-9540-4DF1-A0F5-4AC02CACA7BB}" dt="2025-09-17T17:52:51.320" v="125" actId="21"/>
          <ac:spMkLst>
            <pc:docMk/>
            <pc:sldMk cId="557785222" sldId="310"/>
            <ac:spMk id="7" creationId="{D0328D6A-4B0D-18EF-E6C2-040B6336AA29}"/>
          </ac:spMkLst>
        </pc:spChg>
        <pc:spChg chg="add del mod">
          <ac:chgData name="Cindy Hunt" userId="861b56f6-9294-4fe7-8581-72715adbb7f5" providerId="ADAL" clId="{EA812889-9540-4DF1-A0F5-4AC02CACA7BB}" dt="2025-09-17T17:53:26.347" v="127" actId="21"/>
          <ac:spMkLst>
            <pc:docMk/>
            <pc:sldMk cId="557785222" sldId="310"/>
            <ac:spMk id="8" creationId="{D6AFD292-7DA3-7C01-96BB-6B1078107177}"/>
          </ac:spMkLst>
        </pc:spChg>
        <pc:spChg chg="add del mod">
          <ac:chgData name="Cindy Hunt" userId="861b56f6-9294-4fe7-8581-72715adbb7f5" providerId="ADAL" clId="{EA812889-9540-4DF1-A0F5-4AC02CACA7BB}" dt="2025-09-17T17:56:03.573" v="145"/>
          <ac:spMkLst>
            <pc:docMk/>
            <pc:sldMk cId="557785222" sldId="310"/>
            <ac:spMk id="9" creationId="{D6AFD292-7DA3-7C01-96BB-6B1078107177}"/>
          </ac:spMkLst>
        </pc:spChg>
      </pc:sldChg>
      <pc:sldChg chg="addSp delSp modSp new del mod modClrScheme chgLayout">
        <pc:chgData name="Cindy Hunt" userId="861b56f6-9294-4fe7-8581-72715adbb7f5" providerId="ADAL" clId="{EA812889-9540-4DF1-A0F5-4AC02CACA7BB}" dt="2025-09-17T17:25:31.292" v="62" actId="47"/>
        <pc:sldMkLst>
          <pc:docMk/>
          <pc:sldMk cId="2846001020" sldId="310"/>
        </pc:sldMkLst>
        <pc:spChg chg="del mod ord">
          <ac:chgData name="Cindy Hunt" userId="861b56f6-9294-4fe7-8581-72715adbb7f5" providerId="ADAL" clId="{EA812889-9540-4DF1-A0F5-4AC02CACA7BB}" dt="2025-09-17T17:15:03.076" v="24" actId="700"/>
          <ac:spMkLst>
            <pc:docMk/>
            <pc:sldMk cId="2846001020" sldId="310"/>
            <ac:spMk id="2" creationId="{2AC6D591-9FA1-96FA-F99A-8C008970A021}"/>
          </ac:spMkLst>
        </pc:spChg>
        <pc:spChg chg="del mod ord">
          <ac:chgData name="Cindy Hunt" userId="861b56f6-9294-4fe7-8581-72715adbb7f5" providerId="ADAL" clId="{EA812889-9540-4DF1-A0F5-4AC02CACA7BB}" dt="2025-09-17T17:15:03.076" v="24" actId="700"/>
          <ac:spMkLst>
            <pc:docMk/>
            <pc:sldMk cId="2846001020" sldId="310"/>
            <ac:spMk id="3" creationId="{2437ABB9-FC3C-780E-65D3-D40E2FABB99C}"/>
          </ac:spMkLst>
        </pc:spChg>
        <pc:spChg chg="add mod ord">
          <ac:chgData name="Cindy Hunt" userId="861b56f6-9294-4fe7-8581-72715adbb7f5" providerId="ADAL" clId="{EA812889-9540-4DF1-A0F5-4AC02CACA7BB}" dt="2025-09-17T17:23:33.427" v="61" actId="26606"/>
          <ac:spMkLst>
            <pc:docMk/>
            <pc:sldMk cId="2846001020" sldId="310"/>
            <ac:spMk id="4" creationId="{2C32DC8A-1557-C412-92A1-38E1D0909B80}"/>
          </ac:spMkLst>
        </pc:spChg>
        <pc:spChg chg="add del mod ord">
          <ac:chgData name="Cindy Hunt" userId="861b56f6-9294-4fe7-8581-72715adbb7f5" providerId="ADAL" clId="{EA812889-9540-4DF1-A0F5-4AC02CACA7BB}" dt="2025-09-17T17:23:15.625" v="60" actId="26606"/>
          <ac:spMkLst>
            <pc:docMk/>
            <pc:sldMk cId="2846001020" sldId="310"/>
            <ac:spMk id="5" creationId="{860CDDF0-F0D1-4348-F8E6-DD11198BCD91}"/>
          </ac:spMkLst>
        </pc:spChg>
        <pc:spChg chg="add del mod ord">
          <ac:chgData name="Cindy Hunt" userId="861b56f6-9294-4fe7-8581-72715adbb7f5" providerId="ADAL" clId="{EA812889-9540-4DF1-A0F5-4AC02CACA7BB}" dt="2025-09-17T17:23:15.625" v="60" actId="26606"/>
          <ac:spMkLst>
            <pc:docMk/>
            <pc:sldMk cId="2846001020" sldId="310"/>
            <ac:spMk id="6" creationId="{1799AFFC-DCCA-65EE-45DF-DBF811D1BDC3}"/>
          </ac:spMkLst>
        </pc:spChg>
        <pc:spChg chg="add del mod ord">
          <ac:chgData name="Cindy Hunt" userId="861b56f6-9294-4fe7-8581-72715adbb7f5" providerId="ADAL" clId="{EA812889-9540-4DF1-A0F5-4AC02CACA7BB}" dt="2025-09-17T17:23:15.625" v="60" actId="26606"/>
          <ac:spMkLst>
            <pc:docMk/>
            <pc:sldMk cId="2846001020" sldId="310"/>
            <ac:spMk id="7" creationId="{61470283-638B-FC5E-C082-7A21CA549CD5}"/>
          </ac:spMkLst>
        </pc:spChg>
        <pc:spChg chg="add mod ord">
          <ac:chgData name="Cindy Hunt" userId="861b56f6-9294-4fe7-8581-72715adbb7f5" providerId="ADAL" clId="{EA812889-9540-4DF1-A0F5-4AC02CACA7BB}" dt="2025-09-17T17:23:33.427" v="61" actId="26606"/>
          <ac:spMkLst>
            <pc:docMk/>
            <pc:sldMk cId="2846001020" sldId="310"/>
            <ac:spMk id="8" creationId="{2587F2C9-1248-D061-418F-333384C70D56}"/>
          </ac:spMkLst>
        </pc:spChg>
      </pc:sldChg>
      <pc:sldChg chg="new del">
        <pc:chgData name="Cindy Hunt" userId="861b56f6-9294-4fe7-8581-72715adbb7f5" providerId="ADAL" clId="{EA812889-9540-4DF1-A0F5-4AC02CACA7BB}" dt="2025-09-17T17:20:00.719" v="55" actId="47"/>
        <pc:sldMkLst>
          <pc:docMk/>
          <pc:sldMk cId="2247253552" sldId="311"/>
        </pc:sldMkLst>
      </pc:sldChg>
      <pc:sldChg chg="addSp delSp modSp new mod modClrScheme chgLayout">
        <pc:chgData name="Cindy Hunt" userId="861b56f6-9294-4fe7-8581-72715adbb7f5" providerId="ADAL" clId="{EA812889-9540-4DF1-A0F5-4AC02CACA7BB}" dt="2025-09-17T18:24:08.232" v="270" actId="27636"/>
        <pc:sldMkLst>
          <pc:docMk/>
          <pc:sldMk cId="3640125194" sldId="311"/>
        </pc:sldMkLst>
        <pc:spChg chg="del mod ord">
          <ac:chgData name="Cindy Hunt" userId="861b56f6-9294-4fe7-8581-72715adbb7f5" providerId="ADAL" clId="{EA812889-9540-4DF1-A0F5-4AC02CACA7BB}" dt="2025-09-17T17:56:18.032" v="147" actId="700"/>
          <ac:spMkLst>
            <pc:docMk/>
            <pc:sldMk cId="3640125194" sldId="311"/>
            <ac:spMk id="2" creationId="{64BEB6E2-C0E3-C178-35AF-81FE9A2071B5}"/>
          </ac:spMkLst>
        </pc:spChg>
        <pc:spChg chg="del mod ord">
          <ac:chgData name="Cindy Hunt" userId="861b56f6-9294-4fe7-8581-72715adbb7f5" providerId="ADAL" clId="{EA812889-9540-4DF1-A0F5-4AC02CACA7BB}" dt="2025-09-17T17:56:18.032" v="147" actId="700"/>
          <ac:spMkLst>
            <pc:docMk/>
            <pc:sldMk cId="3640125194" sldId="311"/>
            <ac:spMk id="3" creationId="{191A3100-C699-27B3-65FB-CF758EE755CE}"/>
          </ac:spMkLst>
        </pc:spChg>
        <pc:spChg chg="add mod ord">
          <ac:chgData name="Cindy Hunt" userId="861b56f6-9294-4fe7-8581-72715adbb7f5" providerId="ADAL" clId="{EA812889-9540-4DF1-A0F5-4AC02CACA7BB}" dt="2025-09-17T17:57:17.342" v="148"/>
          <ac:spMkLst>
            <pc:docMk/>
            <pc:sldMk cId="3640125194" sldId="311"/>
            <ac:spMk id="4" creationId="{93B7B556-670B-733E-714E-B089105A5E4C}"/>
          </ac:spMkLst>
        </pc:spChg>
        <pc:spChg chg="add mod ord">
          <ac:chgData name="Cindy Hunt" userId="861b56f6-9294-4fe7-8581-72715adbb7f5" providerId="ADAL" clId="{EA812889-9540-4DF1-A0F5-4AC02CACA7BB}" dt="2025-09-17T18:24:08.232" v="270" actId="27636"/>
          <ac:spMkLst>
            <pc:docMk/>
            <pc:sldMk cId="3640125194" sldId="311"/>
            <ac:spMk id="5" creationId="{B51F1FC5-9F68-6285-850E-5E8DA91A8626}"/>
          </ac:spMkLst>
        </pc:spChg>
        <pc:spChg chg="add del">
          <ac:chgData name="Cindy Hunt" userId="861b56f6-9294-4fe7-8581-72715adbb7f5" providerId="ADAL" clId="{EA812889-9540-4DF1-A0F5-4AC02CACA7BB}" dt="2025-09-17T18:03:35.932" v="168" actId="21"/>
          <ac:spMkLst>
            <pc:docMk/>
            <pc:sldMk cId="3640125194" sldId="311"/>
            <ac:spMk id="6" creationId="{CFB1A1DC-618D-9075-B878-8F56EAC7F54A}"/>
          </ac:spMkLst>
        </pc:spChg>
        <pc:spChg chg="add del mod">
          <ac:chgData name="Cindy Hunt" userId="861b56f6-9294-4fe7-8581-72715adbb7f5" providerId="ADAL" clId="{EA812889-9540-4DF1-A0F5-4AC02CACA7BB}" dt="2025-09-17T18:05:32.235" v="194"/>
          <ac:spMkLst>
            <pc:docMk/>
            <pc:sldMk cId="3640125194" sldId="311"/>
            <ac:spMk id="7" creationId="{A1D627CB-ACDF-3936-371B-5D3FB960B680}"/>
          </ac:spMkLst>
        </pc:spChg>
      </pc:sldChg>
      <pc:sldChg chg="addSp delSp modSp new mod modClrScheme chgLayout">
        <pc:chgData name="Cindy Hunt" userId="861b56f6-9294-4fe7-8581-72715adbb7f5" providerId="ADAL" clId="{EA812889-9540-4DF1-A0F5-4AC02CACA7BB}" dt="2025-09-17T18:23:43.913" v="266" actId="27636"/>
        <pc:sldMkLst>
          <pc:docMk/>
          <pc:sldMk cId="405563550" sldId="312"/>
        </pc:sldMkLst>
        <pc:spChg chg="del mod ord">
          <ac:chgData name="Cindy Hunt" userId="861b56f6-9294-4fe7-8581-72715adbb7f5" providerId="ADAL" clId="{EA812889-9540-4DF1-A0F5-4AC02CACA7BB}" dt="2025-09-17T18:05:59.339" v="197" actId="700"/>
          <ac:spMkLst>
            <pc:docMk/>
            <pc:sldMk cId="405563550" sldId="312"/>
            <ac:spMk id="2" creationId="{B067E10F-D392-0C24-F6DC-55466C11D398}"/>
          </ac:spMkLst>
        </pc:spChg>
        <pc:spChg chg="del mod ord">
          <ac:chgData name="Cindy Hunt" userId="861b56f6-9294-4fe7-8581-72715adbb7f5" providerId="ADAL" clId="{EA812889-9540-4DF1-A0F5-4AC02CACA7BB}" dt="2025-09-17T18:05:59.339" v="197" actId="700"/>
          <ac:spMkLst>
            <pc:docMk/>
            <pc:sldMk cId="405563550" sldId="312"/>
            <ac:spMk id="3" creationId="{59CF173C-458E-D750-2F37-89EDBE8A1C94}"/>
          </ac:spMkLst>
        </pc:spChg>
        <pc:spChg chg="add mod ord">
          <ac:chgData name="Cindy Hunt" userId="861b56f6-9294-4fe7-8581-72715adbb7f5" providerId="ADAL" clId="{EA812889-9540-4DF1-A0F5-4AC02CACA7BB}" dt="2025-09-17T18:06:53.854" v="198"/>
          <ac:spMkLst>
            <pc:docMk/>
            <pc:sldMk cId="405563550" sldId="312"/>
            <ac:spMk id="4" creationId="{04B66AD0-1855-805A-11BA-817EE98E7EF1}"/>
          </ac:spMkLst>
        </pc:spChg>
        <pc:spChg chg="add mod ord">
          <ac:chgData name="Cindy Hunt" userId="861b56f6-9294-4fe7-8581-72715adbb7f5" providerId="ADAL" clId="{EA812889-9540-4DF1-A0F5-4AC02CACA7BB}" dt="2025-09-17T18:23:43.913" v="266" actId="27636"/>
          <ac:spMkLst>
            <pc:docMk/>
            <pc:sldMk cId="405563550" sldId="312"/>
            <ac:spMk id="5" creationId="{09F88D01-866A-8765-1C7F-C21D2AB4A214}"/>
          </ac:spMkLst>
        </pc:spChg>
        <pc:spChg chg="add del mod">
          <ac:chgData name="Cindy Hunt" userId="861b56f6-9294-4fe7-8581-72715adbb7f5" providerId="ADAL" clId="{EA812889-9540-4DF1-A0F5-4AC02CACA7BB}" dt="2025-09-17T18:10:58.070" v="212"/>
          <ac:spMkLst>
            <pc:docMk/>
            <pc:sldMk cId="405563550" sldId="312"/>
            <ac:spMk id="6" creationId="{1988AF43-3E3E-D06D-FE8E-9E5554EAF290}"/>
          </ac:spMkLst>
        </pc:spChg>
        <pc:spChg chg="add del mod">
          <ac:chgData name="Cindy Hunt" userId="861b56f6-9294-4fe7-8581-72715adbb7f5" providerId="ADAL" clId="{EA812889-9540-4DF1-A0F5-4AC02CACA7BB}" dt="2025-09-17T18:10:58.070" v="214"/>
          <ac:spMkLst>
            <pc:docMk/>
            <pc:sldMk cId="405563550" sldId="312"/>
            <ac:spMk id="7" creationId="{4210DE47-A625-EAC1-699B-43C00E2809E6}"/>
          </ac:spMkLst>
        </pc:spChg>
      </pc:sldChg>
      <pc:sldChg chg="addSp delSp modSp new mod modClrScheme chgLayout">
        <pc:chgData name="Cindy Hunt" userId="861b56f6-9294-4fe7-8581-72715adbb7f5" providerId="ADAL" clId="{EA812889-9540-4DF1-A0F5-4AC02CACA7BB}" dt="2025-09-17T18:19:40.226" v="246"/>
        <pc:sldMkLst>
          <pc:docMk/>
          <pc:sldMk cId="1117697133" sldId="313"/>
        </pc:sldMkLst>
        <pc:spChg chg="del mod ord">
          <ac:chgData name="Cindy Hunt" userId="861b56f6-9294-4fe7-8581-72715adbb7f5" providerId="ADAL" clId="{EA812889-9540-4DF1-A0F5-4AC02CACA7BB}" dt="2025-09-17T18:14:38.598" v="227" actId="700"/>
          <ac:spMkLst>
            <pc:docMk/>
            <pc:sldMk cId="1117697133" sldId="313"/>
            <ac:spMk id="2" creationId="{C8746002-F8CD-C842-82B8-F73B291DA8A4}"/>
          </ac:spMkLst>
        </pc:spChg>
        <pc:spChg chg="del mod ord">
          <ac:chgData name="Cindy Hunt" userId="861b56f6-9294-4fe7-8581-72715adbb7f5" providerId="ADAL" clId="{EA812889-9540-4DF1-A0F5-4AC02CACA7BB}" dt="2025-09-17T18:14:38.598" v="227" actId="700"/>
          <ac:spMkLst>
            <pc:docMk/>
            <pc:sldMk cId="1117697133" sldId="313"/>
            <ac:spMk id="3" creationId="{18499F26-8980-5495-8A63-0FC6A7DF2317}"/>
          </ac:spMkLst>
        </pc:spChg>
        <pc:spChg chg="add mod ord">
          <ac:chgData name="Cindy Hunt" userId="861b56f6-9294-4fe7-8581-72715adbb7f5" providerId="ADAL" clId="{EA812889-9540-4DF1-A0F5-4AC02CACA7BB}" dt="2025-09-17T18:15:28.646" v="228"/>
          <ac:spMkLst>
            <pc:docMk/>
            <pc:sldMk cId="1117697133" sldId="313"/>
            <ac:spMk id="4" creationId="{25BF0B6C-D575-E8CA-E7C0-8441B76AD5EB}"/>
          </ac:spMkLst>
        </pc:spChg>
        <pc:spChg chg="add mod ord">
          <ac:chgData name="Cindy Hunt" userId="861b56f6-9294-4fe7-8581-72715adbb7f5" providerId="ADAL" clId="{EA812889-9540-4DF1-A0F5-4AC02CACA7BB}" dt="2025-09-17T18:19:40.226" v="246"/>
          <ac:spMkLst>
            <pc:docMk/>
            <pc:sldMk cId="1117697133" sldId="313"/>
            <ac:spMk id="5" creationId="{E30ABF75-8863-FC69-4997-864A43B60CD7}"/>
          </ac:spMkLst>
        </pc:spChg>
      </pc:sldChg>
      <pc:sldChg chg="addSp delSp modSp new mod modClrScheme chgLayout">
        <pc:chgData name="Cindy Hunt" userId="861b56f6-9294-4fe7-8581-72715adbb7f5" providerId="ADAL" clId="{EA812889-9540-4DF1-A0F5-4AC02CACA7BB}" dt="2025-09-17T18:26:19.229" v="277"/>
        <pc:sldMkLst>
          <pc:docMk/>
          <pc:sldMk cId="275735077" sldId="314"/>
        </pc:sldMkLst>
        <pc:spChg chg="del mod ord">
          <ac:chgData name="Cindy Hunt" userId="861b56f6-9294-4fe7-8581-72715adbb7f5" providerId="ADAL" clId="{EA812889-9540-4DF1-A0F5-4AC02CACA7BB}" dt="2025-09-17T18:20:06.599" v="249" actId="700"/>
          <ac:spMkLst>
            <pc:docMk/>
            <pc:sldMk cId="275735077" sldId="314"/>
            <ac:spMk id="2" creationId="{D7DB5758-8F58-DE80-0A30-0F48F69EE49C}"/>
          </ac:spMkLst>
        </pc:spChg>
        <pc:spChg chg="del mod ord">
          <ac:chgData name="Cindy Hunt" userId="861b56f6-9294-4fe7-8581-72715adbb7f5" providerId="ADAL" clId="{EA812889-9540-4DF1-A0F5-4AC02CACA7BB}" dt="2025-09-17T18:20:06.599" v="249" actId="700"/>
          <ac:spMkLst>
            <pc:docMk/>
            <pc:sldMk cId="275735077" sldId="314"/>
            <ac:spMk id="3" creationId="{4EAF6BAC-4CB5-5E30-D891-501CF9E5B37E}"/>
          </ac:spMkLst>
        </pc:spChg>
        <pc:spChg chg="add mod ord">
          <ac:chgData name="Cindy Hunt" userId="861b56f6-9294-4fe7-8581-72715adbb7f5" providerId="ADAL" clId="{EA812889-9540-4DF1-A0F5-4AC02CACA7BB}" dt="2025-09-17T18:21:10.451" v="250"/>
          <ac:spMkLst>
            <pc:docMk/>
            <pc:sldMk cId="275735077" sldId="314"/>
            <ac:spMk id="4" creationId="{EA28F993-7F07-62B1-9908-079040A09F1B}"/>
          </ac:spMkLst>
        </pc:spChg>
        <pc:spChg chg="add mod ord">
          <ac:chgData name="Cindy Hunt" userId="861b56f6-9294-4fe7-8581-72715adbb7f5" providerId="ADAL" clId="{EA812889-9540-4DF1-A0F5-4AC02CACA7BB}" dt="2025-09-17T18:26:19.229" v="277"/>
          <ac:spMkLst>
            <pc:docMk/>
            <pc:sldMk cId="275735077" sldId="314"/>
            <ac:spMk id="5" creationId="{099FA1CF-7710-B7F7-AF31-221FE193466E}"/>
          </ac:spMkLst>
        </pc:spChg>
      </pc:sldChg>
      <pc:sldChg chg="addSp delSp modSp new mod modClrScheme chgLayout">
        <pc:chgData name="Cindy Hunt" userId="861b56f6-9294-4fe7-8581-72715adbb7f5" providerId="ADAL" clId="{EA812889-9540-4DF1-A0F5-4AC02CACA7BB}" dt="2025-09-17T18:31:01.419" v="295"/>
        <pc:sldMkLst>
          <pc:docMk/>
          <pc:sldMk cId="1335089683" sldId="315"/>
        </pc:sldMkLst>
        <pc:spChg chg="del mod ord">
          <ac:chgData name="Cindy Hunt" userId="861b56f6-9294-4fe7-8581-72715adbb7f5" providerId="ADAL" clId="{EA812889-9540-4DF1-A0F5-4AC02CACA7BB}" dt="2025-09-17T18:27:51.058" v="285" actId="700"/>
          <ac:spMkLst>
            <pc:docMk/>
            <pc:sldMk cId="1335089683" sldId="315"/>
            <ac:spMk id="2" creationId="{FCB71CA5-31C4-9DF4-1DB4-C5B2F9F7610B}"/>
          </ac:spMkLst>
        </pc:spChg>
        <pc:spChg chg="del mod ord">
          <ac:chgData name="Cindy Hunt" userId="861b56f6-9294-4fe7-8581-72715adbb7f5" providerId="ADAL" clId="{EA812889-9540-4DF1-A0F5-4AC02CACA7BB}" dt="2025-09-17T18:27:51.058" v="285" actId="700"/>
          <ac:spMkLst>
            <pc:docMk/>
            <pc:sldMk cId="1335089683" sldId="315"/>
            <ac:spMk id="3" creationId="{BB4E12A7-32A2-3E7D-40D2-7885AA58E1C9}"/>
          </ac:spMkLst>
        </pc:spChg>
        <pc:spChg chg="add mod ord">
          <ac:chgData name="Cindy Hunt" userId="861b56f6-9294-4fe7-8581-72715adbb7f5" providerId="ADAL" clId="{EA812889-9540-4DF1-A0F5-4AC02CACA7BB}" dt="2025-09-17T18:28:48.069" v="286"/>
          <ac:spMkLst>
            <pc:docMk/>
            <pc:sldMk cId="1335089683" sldId="315"/>
            <ac:spMk id="4" creationId="{741301C5-DD40-772B-6AFA-AD3A2C3CAC5B}"/>
          </ac:spMkLst>
        </pc:spChg>
        <pc:spChg chg="add mod ord">
          <ac:chgData name="Cindy Hunt" userId="861b56f6-9294-4fe7-8581-72715adbb7f5" providerId="ADAL" clId="{EA812889-9540-4DF1-A0F5-4AC02CACA7BB}" dt="2025-09-17T18:31:01.419" v="295"/>
          <ac:spMkLst>
            <pc:docMk/>
            <pc:sldMk cId="1335089683" sldId="315"/>
            <ac:spMk id="5" creationId="{087F1B37-FEBF-BFED-45B7-DB5B2E0F05AA}"/>
          </ac:spMkLst>
        </pc:spChg>
      </pc:sldChg>
      <pc:sldChg chg="addSp delSp modSp new mod modClrScheme chgLayout">
        <pc:chgData name="Cindy Hunt" userId="861b56f6-9294-4fe7-8581-72715adbb7f5" providerId="ADAL" clId="{EA812889-9540-4DF1-A0F5-4AC02CACA7BB}" dt="2025-09-17T18:34:03.041" v="307" actId="20577"/>
        <pc:sldMkLst>
          <pc:docMk/>
          <pc:sldMk cId="2878460657" sldId="316"/>
        </pc:sldMkLst>
        <pc:spChg chg="del mod ord">
          <ac:chgData name="Cindy Hunt" userId="861b56f6-9294-4fe7-8581-72715adbb7f5" providerId="ADAL" clId="{EA812889-9540-4DF1-A0F5-4AC02CACA7BB}" dt="2025-09-17T18:31:24.967" v="297" actId="700"/>
          <ac:spMkLst>
            <pc:docMk/>
            <pc:sldMk cId="2878460657" sldId="316"/>
            <ac:spMk id="2" creationId="{8D3B1349-C351-EB9E-7329-4287CFF3FAAB}"/>
          </ac:spMkLst>
        </pc:spChg>
        <pc:spChg chg="del mod ord">
          <ac:chgData name="Cindy Hunt" userId="861b56f6-9294-4fe7-8581-72715adbb7f5" providerId="ADAL" clId="{EA812889-9540-4DF1-A0F5-4AC02CACA7BB}" dt="2025-09-17T18:31:24.967" v="297" actId="700"/>
          <ac:spMkLst>
            <pc:docMk/>
            <pc:sldMk cId="2878460657" sldId="316"/>
            <ac:spMk id="3" creationId="{EBA52CDF-5F23-6329-D57F-D899EC26A214}"/>
          </ac:spMkLst>
        </pc:spChg>
        <pc:spChg chg="add mod ord">
          <ac:chgData name="Cindy Hunt" userId="861b56f6-9294-4fe7-8581-72715adbb7f5" providerId="ADAL" clId="{EA812889-9540-4DF1-A0F5-4AC02CACA7BB}" dt="2025-09-17T18:32:15.468" v="298"/>
          <ac:spMkLst>
            <pc:docMk/>
            <pc:sldMk cId="2878460657" sldId="316"/>
            <ac:spMk id="4" creationId="{88E23545-77CF-BF93-2C89-34F58671949E}"/>
          </ac:spMkLst>
        </pc:spChg>
        <pc:spChg chg="add mod ord">
          <ac:chgData name="Cindy Hunt" userId="861b56f6-9294-4fe7-8581-72715adbb7f5" providerId="ADAL" clId="{EA812889-9540-4DF1-A0F5-4AC02CACA7BB}" dt="2025-09-17T18:34:03.041" v="307" actId="20577"/>
          <ac:spMkLst>
            <pc:docMk/>
            <pc:sldMk cId="2878460657" sldId="316"/>
            <ac:spMk id="5" creationId="{0E718DD8-EAA2-E128-1CFA-384DA00AC67B}"/>
          </ac:spMkLst>
        </pc:spChg>
      </pc:sldChg>
      <pc:sldChg chg="addSp delSp modSp new mod modClrScheme chgLayout">
        <pc:chgData name="Cindy Hunt" userId="861b56f6-9294-4fe7-8581-72715adbb7f5" providerId="ADAL" clId="{EA812889-9540-4DF1-A0F5-4AC02CACA7BB}" dt="2025-09-17T18:37:23.032" v="322" actId="20577"/>
        <pc:sldMkLst>
          <pc:docMk/>
          <pc:sldMk cId="435602939" sldId="317"/>
        </pc:sldMkLst>
        <pc:spChg chg="del mod ord">
          <ac:chgData name="Cindy Hunt" userId="861b56f6-9294-4fe7-8581-72715adbb7f5" providerId="ADAL" clId="{EA812889-9540-4DF1-A0F5-4AC02CACA7BB}" dt="2025-09-17T18:34:31.027" v="310" actId="700"/>
          <ac:spMkLst>
            <pc:docMk/>
            <pc:sldMk cId="435602939" sldId="317"/>
            <ac:spMk id="2" creationId="{8DEDBCC3-C0B1-7D54-F756-B5C3E6089B0D}"/>
          </ac:spMkLst>
        </pc:spChg>
        <pc:spChg chg="del mod ord">
          <ac:chgData name="Cindy Hunt" userId="861b56f6-9294-4fe7-8581-72715adbb7f5" providerId="ADAL" clId="{EA812889-9540-4DF1-A0F5-4AC02CACA7BB}" dt="2025-09-17T18:34:31.027" v="310" actId="700"/>
          <ac:spMkLst>
            <pc:docMk/>
            <pc:sldMk cId="435602939" sldId="317"/>
            <ac:spMk id="3" creationId="{49731DA8-3A74-6778-CD50-239781B054FC}"/>
          </ac:spMkLst>
        </pc:spChg>
        <pc:spChg chg="add mod ord">
          <ac:chgData name="Cindy Hunt" userId="861b56f6-9294-4fe7-8581-72715adbb7f5" providerId="ADAL" clId="{EA812889-9540-4DF1-A0F5-4AC02CACA7BB}" dt="2025-09-17T18:35:30.683" v="311"/>
          <ac:spMkLst>
            <pc:docMk/>
            <pc:sldMk cId="435602939" sldId="317"/>
            <ac:spMk id="4" creationId="{B8CC86E3-96EF-BE46-5A9F-EC192126D9E5}"/>
          </ac:spMkLst>
        </pc:spChg>
        <pc:spChg chg="add mod ord">
          <ac:chgData name="Cindy Hunt" userId="861b56f6-9294-4fe7-8581-72715adbb7f5" providerId="ADAL" clId="{EA812889-9540-4DF1-A0F5-4AC02CACA7BB}" dt="2025-09-17T18:37:23.032" v="322" actId="20577"/>
          <ac:spMkLst>
            <pc:docMk/>
            <pc:sldMk cId="435602939" sldId="317"/>
            <ac:spMk id="5" creationId="{B4076935-D1B7-6ACE-A19D-0D66A94F9796}"/>
          </ac:spMkLst>
        </pc:spChg>
      </pc:sldChg>
      <pc:sldChg chg="addSp delSp modSp new mod modClrScheme chgLayout">
        <pc:chgData name="Cindy Hunt" userId="861b56f6-9294-4fe7-8581-72715adbb7f5" providerId="ADAL" clId="{EA812889-9540-4DF1-A0F5-4AC02CACA7BB}" dt="2025-09-17T18:43:24.815" v="347" actId="20577"/>
        <pc:sldMkLst>
          <pc:docMk/>
          <pc:sldMk cId="3209542660" sldId="318"/>
        </pc:sldMkLst>
        <pc:spChg chg="del mod ord">
          <ac:chgData name="Cindy Hunt" userId="861b56f6-9294-4fe7-8581-72715adbb7f5" providerId="ADAL" clId="{EA812889-9540-4DF1-A0F5-4AC02CACA7BB}" dt="2025-09-17T18:38:28.697" v="328" actId="700"/>
          <ac:spMkLst>
            <pc:docMk/>
            <pc:sldMk cId="3209542660" sldId="318"/>
            <ac:spMk id="2" creationId="{5C9FB0C8-5124-F3C4-975E-36A417FEF473}"/>
          </ac:spMkLst>
        </pc:spChg>
        <pc:spChg chg="del mod ord">
          <ac:chgData name="Cindy Hunt" userId="861b56f6-9294-4fe7-8581-72715adbb7f5" providerId="ADAL" clId="{EA812889-9540-4DF1-A0F5-4AC02CACA7BB}" dt="2025-09-17T18:38:28.697" v="328" actId="700"/>
          <ac:spMkLst>
            <pc:docMk/>
            <pc:sldMk cId="3209542660" sldId="318"/>
            <ac:spMk id="3" creationId="{D0B206D0-B3E8-B753-0F3A-84FEC2C273CF}"/>
          </ac:spMkLst>
        </pc:spChg>
        <pc:spChg chg="add mod ord">
          <ac:chgData name="Cindy Hunt" userId="861b56f6-9294-4fe7-8581-72715adbb7f5" providerId="ADAL" clId="{EA812889-9540-4DF1-A0F5-4AC02CACA7BB}" dt="2025-09-17T18:39:58.135" v="332"/>
          <ac:spMkLst>
            <pc:docMk/>
            <pc:sldMk cId="3209542660" sldId="318"/>
            <ac:spMk id="4" creationId="{8247CC65-AD8E-FFCA-50B2-4A137EC05227}"/>
          </ac:spMkLst>
        </pc:spChg>
        <pc:spChg chg="add mod ord">
          <ac:chgData name="Cindy Hunt" userId="861b56f6-9294-4fe7-8581-72715adbb7f5" providerId="ADAL" clId="{EA812889-9540-4DF1-A0F5-4AC02CACA7BB}" dt="2025-09-17T18:43:24.815" v="347" actId="20577"/>
          <ac:spMkLst>
            <pc:docMk/>
            <pc:sldMk cId="3209542660" sldId="318"/>
            <ac:spMk id="5" creationId="{04B74166-0370-033E-F6E0-285996037360}"/>
          </ac:spMkLst>
        </pc:spChg>
      </pc:sldChg>
      <pc:sldChg chg="addSp delSp modSp new mod modClrScheme chgLayout">
        <pc:chgData name="Cindy Hunt" userId="861b56f6-9294-4fe7-8581-72715adbb7f5" providerId="ADAL" clId="{EA812889-9540-4DF1-A0F5-4AC02CACA7BB}" dt="2025-09-17T18:49:00.667" v="371" actId="27636"/>
        <pc:sldMkLst>
          <pc:docMk/>
          <pc:sldMk cId="956830961" sldId="319"/>
        </pc:sldMkLst>
        <pc:spChg chg="del mod ord">
          <ac:chgData name="Cindy Hunt" userId="861b56f6-9294-4fe7-8581-72715adbb7f5" providerId="ADAL" clId="{EA812889-9540-4DF1-A0F5-4AC02CACA7BB}" dt="2025-09-17T18:45:12.204" v="354" actId="700"/>
          <ac:spMkLst>
            <pc:docMk/>
            <pc:sldMk cId="956830961" sldId="319"/>
            <ac:spMk id="2" creationId="{92E106C6-15CC-7371-089B-2293DBC58C39}"/>
          </ac:spMkLst>
        </pc:spChg>
        <pc:spChg chg="del mod ord">
          <ac:chgData name="Cindy Hunt" userId="861b56f6-9294-4fe7-8581-72715adbb7f5" providerId="ADAL" clId="{EA812889-9540-4DF1-A0F5-4AC02CACA7BB}" dt="2025-09-17T18:45:12.204" v="354" actId="700"/>
          <ac:spMkLst>
            <pc:docMk/>
            <pc:sldMk cId="956830961" sldId="319"/>
            <ac:spMk id="3" creationId="{4390719B-42E7-B9E6-19DF-F289D3DB67A5}"/>
          </ac:spMkLst>
        </pc:spChg>
        <pc:spChg chg="add mod ord">
          <ac:chgData name="Cindy Hunt" userId="861b56f6-9294-4fe7-8581-72715adbb7f5" providerId="ADAL" clId="{EA812889-9540-4DF1-A0F5-4AC02CACA7BB}" dt="2025-09-17T18:45:18.214" v="355"/>
          <ac:spMkLst>
            <pc:docMk/>
            <pc:sldMk cId="956830961" sldId="319"/>
            <ac:spMk id="4" creationId="{A6C4D548-ED49-B4C5-05B6-093EC5A368EB}"/>
          </ac:spMkLst>
        </pc:spChg>
        <pc:spChg chg="add mod ord">
          <ac:chgData name="Cindy Hunt" userId="861b56f6-9294-4fe7-8581-72715adbb7f5" providerId="ADAL" clId="{EA812889-9540-4DF1-A0F5-4AC02CACA7BB}" dt="2025-09-17T18:49:00.667" v="371" actId="27636"/>
          <ac:spMkLst>
            <pc:docMk/>
            <pc:sldMk cId="956830961" sldId="319"/>
            <ac:spMk id="5" creationId="{350A4BDF-7778-2C3E-0453-FD334F2B1F68}"/>
          </ac:spMkLst>
        </pc:spChg>
      </pc:sldChg>
      <pc:sldChg chg="addSp delSp modSp new mod modClrScheme chgLayout">
        <pc:chgData name="Cindy Hunt" userId="861b56f6-9294-4fe7-8581-72715adbb7f5" providerId="ADAL" clId="{EA812889-9540-4DF1-A0F5-4AC02CACA7BB}" dt="2025-09-17T18:53:10.398" v="388" actId="20577"/>
        <pc:sldMkLst>
          <pc:docMk/>
          <pc:sldMk cId="436183159" sldId="320"/>
        </pc:sldMkLst>
        <pc:spChg chg="del mod ord">
          <ac:chgData name="Cindy Hunt" userId="861b56f6-9294-4fe7-8581-72715adbb7f5" providerId="ADAL" clId="{EA812889-9540-4DF1-A0F5-4AC02CACA7BB}" dt="2025-09-17T18:49:18.862" v="374" actId="700"/>
          <ac:spMkLst>
            <pc:docMk/>
            <pc:sldMk cId="436183159" sldId="320"/>
            <ac:spMk id="2" creationId="{7DDC2324-21C0-19D9-667F-D64ADF7F23F3}"/>
          </ac:spMkLst>
        </pc:spChg>
        <pc:spChg chg="del mod ord">
          <ac:chgData name="Cindy Hunt" userId="861b56f6-9294-4fe7-8581-72715adbb7f5" providerId="ADAL" clId="{EA812889-9540-4DF1-A0F5-4AC02CACA7BB}" dt="2025-09-17T18:49:18.862" v="374" actId="700"/>
          <ac:spMkLst>
            <pc:docMk/>
            <pc:sldMk cId="436183159" sldId="320"/>
            <ac:spMk id="3" creationId="{86D90CC6-30DF-AAFC-8AAE-439F8B2272DA}"/>
          </ac:spMkLst>
        </pc:spChg>
        <pc:spChg chg="add mod ord">
          <ac:chgData name="Cindy Hunt" userId="861b56f6-9294-4fe7-8581-72715adbb7f5" providerId="ADAL" clId="{EA812889-9540-4DF1-A0F5-4AC02CACA7BB}" dt="2025-09-17T18:50:36.588" v="378"/>
          <ac:spMkLst>
            <pc:docMk/>
            <pc:sldMk cId="436183159" sldId="320"/>
            <ac:spMk id="4" creationId="{D64380BC-93CB-552B-E77D-6DBC265C226E}"/>
          </ac:spMkLst>
        </pc:spChg>
        <pc:spChg chg="add mod ord">
          <ac:chgData name="Cindy Hunt" userId="861b56f6-9294-4fe7-8581-72715adbb7f5" providerId="ADAL" clId="{EA812889-9540-4DF1-A0F5-4AC02CACA7BB}" dt="2025-09-17T18:53:10.398" v="388" actId="20577"/>
          <ac:spMkLst>
            <pc:docMk/>
            <pc:sldMk cId="436183159" sldId="320"/>
            <ac:spMk id="5" creationId="{48838DC0-E8E6-9CF2-1DCF-75EFA37F07AF}"/>
          </ac:spMkLst>
        </pc:spChg>
      </pc:sldChg>
      <pc:sldChg chg="addSp delSp modSp new mod modClrScheme chgLayout">
        <pc:chgData name="Cindy Hunt" userId="861b56f6-9294-4fe7-8581-72715adbb7f5" providerId="ADAL" clId="{EA812889-9540-4DF1-A0F5-4AC02CACA7BB}" dt="2025-09-17T19:00:28.744" v="563" actId="27636"/>
        <pc:sldMkLst>
          <pc:docMk/>
          <pc:sldMk cId="3745749386" sldId="321"/>
        </pc:sldMkLst>
        <pc:spChg chg="del mod ord">
          <ac:chgData name="Cindy Hunt" userId="861b56f6-9294-4fe7-8581-72715adbb7f5" providerId="ADAL" clId="{EA812889-9540-4DF1-A0F5-4AC02CACA7BB}" dt="2025-09-17T18:53:35.004" v="391" actId="700"/>
          <ac:spMkLst>
            <pc:docMk/>
            <pc:sldMk cId="3745749386" sldId="321"/>
            <ac:spMk id="2" creationId="{3BF17D6C-CC8D-0D8A-1427-D0D437CE4DF8}"/>
          </ac:spMkLst>
        </pc:spChg>
        <pc:spChg chg="del mod ord">
          <ac:chgData name="Cindy Hunt" userId="861b56f6-9294-4fe7-8581-72715adbb7f5" providerId="ADAL" clId="{EA812889-9540-4DF1-A0F5-4AC02CACA7BB}" dt="2025-09-17T18:53:35.004" v="391" actId="700"/>
          <ac:spMkLst>
            <pc:docMk/>
            <pc:sldMk cId="3745749386" sldId="321"/>
            <ac:spMk id="3" creationId="{80D265DE-1777-3C76-EE57-302C968C0D00}"/>
          </ac:spMkLst>
        </pc:spChg>
        <pc:spChg chg="add mod ord">
          <ac:chgData name="Cindy Hunt" userId="861b56f6-9294-4fe7-8581-72715adbb7f5" providerId="ADAL" clId="{EA812889-9540-4DF1-A0F5-4AC02CACA7BB}" dt="2025-09-17T18:56:24.128" v="441"/>
          <ac:spMkLst>
            <pc:docMk/>
            <pc:sldMk cId="3745749386" sldId="321"/>
            <ac:spMk id="4" creationId="{6FB8F79F-72B7-634D-5E8D-EE1F367D940E}"/>
          </ac:spMkLst>
        </pc:spChg>
        <pc:spChg chg="add mod ord">
          <ac:chgData name="Cindy Hunt" userId="861b56f6-9294-4fe7-8581-72715adbb7f5" providerId="ADAL" clId="{EA812889-9540-4DF1-A0F5-4AC02CACA7BB}" dt="2025-09-17T19:00:28.744" v="563" actId="27636"/>
          <ac:spMkLst>
            <pc:docMk/>
            <pc:sldMk cId="3745749386" sldId="321"/>
            <ac:spMk id="5" creationId="{B8B87401-F1B3-03DE-1578-EF23CF13961C}"/>
          </ac:spMkLst>
        </pc:spChg>
        <pc:spChg chg="add mod">
          <ac:chgData name="Cindy Hunt" userId="861b56f6-9294-4fe7-8581-72715adbb7f5" providerId="ADAL" clId="{EA812889-9540-4DF1-A0F5-4AC02CACA7BB}" dt="2025-09-17T18:58:45.503" v="498" actId="5793"/>
          <ac:spMkLst>
            <pc:docMk/>
            <pc:sldMk cId="3745749386" sldId="321"/>
            <ac:spMk id="6" creationId="{EA0E535A-D329-6E92-134A-B29D2CF08960}"/>
          </ac:spMkLst>
        </pc:spChg>
        <pc:spChg chg="add mod">
          <ac:chgData name="Cindy Hunt" userId="861b56f6-9294-4fe7-8581-72715adbb7f5" providerId="ADAL" clId="{EA812889-9540-4DF1-A0F5-4AC02CACA7BB}" dt="2025-09-17T18:59:28.148" v="550" actId="5793"/>
          <ac:spMkLst>
            <pc:docMk/>
            <pc:sldMk cId="3745749386" sldId="321"/>
            <ac:spMk id="7" creationId="{BF6BF1DE-AF0F-02B9-F586-D2F3D429DF2E}"/>
          </ac:spMkLst>
        </pc:spChg>
      </pc:sldChg>
      <pc:sldChg chg="addSp delSp modSp new mod modClrScheme chgLayout">
        <pc:chgData name="Cindy Hunt" userId="861b56f6-9294-4fe7-8581-72715adbb7f5" providerId="ADAL" clId="{EA812889-9540-4DF1-A0F5-4AC02CACA7BB}" dt="2025-09-17T19:10:19.488" v="601"/>
        <pc:sldMkLst>
          <pc:docMk/>
          <pc:sldMk cId="684660221" sldId="322"/>
        </pc:sldMkLst>
        <pc:spChg chg="del mod ord">
          <ac:chgData name="Cindy Hunt" userId="861b56f6-9294-4fe7-8581-72715adbb7f5" providerId="ADAL" clId="{EA812889-9540-4DF1-A0F5-4AC02CACA7BB}" dt="2025-09-17T19:01:03.578" v="566" actId="700"/>
          <ac:spMkLst>
            <pc:docMk/>
            <pc:sldMk cId="684660221" sldId="322"/>
            <ac:spMk id="2" creationId="{115504B6-544F-951E-C36C-150BE6589248}"/>
          </ac:spMkLst>
        </pc:spChg>
        <pc:spChg chg="del mod ord">
          <ac:chgData name="Cindy Hunt" userId="861b56f6-9294-4fe7-8581-72715adbb7f5" providerId="ADAL" clId="{EA812889-9540-4DF1-A0F5-4AC02CACA7BB}" dt="2025-09-17T19:01:03.578" v="566" actId="700"/>
          <ac:spMkLst>
            <pc:docMk/>
            <pc:sldMk cId="684660221" sldId="322"/>
            <ac:spMk id="3" creationId="{A50CA5A7-A97C-80C4-A691-A488A68A33AA}"/>
          </ac:spMkLst>
        </pc:spChg>
        <pc:spChg chg="add mod ord">
          <ac:chgData name="Cindy Hunt" userId="861b56f6-9294-4fe7-8581-72715adbb7f5" providerId="ADAL" clId="{EA812889-9540-4DF1-A0F5-4AC02CACA7BB}" dt="2025-09-17T19:02:16.355" v="569"/>
          <ac:spMkLst>
            <pc:docMk/>
            <pc:sldMk cId="684660221" sldId="322"/>
            <ac:spMk id="4" creationId="{8BE32D9C-5C6A-64AC-610E-92C793D2EC6D}"/>
          </ac:spMkLst>
        </pc:spChg>
        <pc:spChg chg="add mod ord">
          <ac:chgData name="Cindy Hunt" userId="861b56f6-9294-4fe7-8581-72715adbb7f5" providerId="ADAL" clId="{EA812889-9540-4DF1-A0F5-4AC02CACA7BB}" dt="2025-09-17T19:10:16.160" v="595" actId="12"/>
          <ac:spMkLst>
            <pc:docMk/>
            <pc:sldMk cId="684660221" sldId="322"/>
            <ac:spMk id="5" creationId="{C4BB4A9E-55F0-2E1B-6280-93B3A9558618}"/>
          </ac:spMkLst>
        </pc:spChg>
        <pc:spChg chg="add del mod">
          <ac:chgData name="Cindy Hunt" userId="861b56f6-9294-4fe7-8581-72715adbb7f5" providerId="ADAL" clId="{EA812889-9540-4DF1-A0F5-4AC02CACA7BB}" dt="2025-09-17T19:08:00.398" v="577"/>
          <ac:spMkLst>
            <pc:docMk/>
            <pc:sldMk cId="684660221" sldId="322"/>
            <ac:spMk id="6" creationId="{6B7C7937-93E7-E2E5-717B-5488AAD6C3B5}"/>
          </ac:spMkLst>
        </pc:spChg>
        <pc:spChg chg="add del mod">
          <ac:chgData name="Cindy Hunt" userId="861b56f6-9294-4fe7-8581-72715adbb7f5" providerId="ADAL" clId="{EA812889-9540-4DF1-A0F5-4AC02CACA7BB}" dt="2025-09-17T19:10:19.488" v="597"/>
          <ac:spMkLst>
            <pc:docMk/>
            <pc:sldMk cId="684660221" sldId="322"/>
            <ac:spMk id="7" creationId="{3481FC7F-88B8-35D5-D041-3BEFA88D81E0}"/>
          </ac:spMkLst>
        </pc:spChg>
        <pc:spChg chg="add del mod">
          <ac:chgData name="Cindy Hunt" userId="861b56f6-9294-4fe7-8581-72715adbb7f5" providerId="ADAL" clId="{EA812889-9540-4DF1-A0F5-4AC02CACA7BB}" dt="2025-09-17T19:10:19.488" v="599"/>
          <ac:spMkLst>
            <pc:docMk/>
            <pc:sldMk cId="684660221" sldId="322"/>
            <ac:spMk id="8" creationId="{24E5DB52-7EDB-8071-863D-3A9D4FCCB5DF}"/>
          </ac:spMkLst>
        </pc:spChg>
        <pc:spChg chg="add del mod">
          <ac:chgData name="Cindy Hunt" userId="861b56f6-9294-4fe7-8581-72715adbb7f5" providerId="ADAL" clId="{EA812889-9540-4DF1-A0F5-4AC02CACA7BB}" dt="2025-09-17T19:10:19.488" v="601"/>
          <ac:spMkLst>
            <pc:docMk/>
            <pc:sldMk cId="684660221" sldId="322"/>
            <ac:spMk id="9" creationId="{DFBBBAA3-1F94-6919-2608-5B83A3FAA306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6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7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7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7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15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609306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0472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871147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167767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15236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363112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55913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770437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EBC572C-48FE-AD9A-7AD7-86C36D520A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71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0844358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16F96A5-5C09-DAAF-EEDA-1617BAE837FF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607550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802F7B1-BC09-69F9-23EF-79194C8C4C5D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438218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83661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DEC84BAF-399B-3EB4-7D16-7AD6FB4F55B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370854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D4F2A6B-7701-15B3-8D63-AE3B9136812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995605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6.xml"/><Relationship Id="rId4" Type="http://schemas.openxmlformats.org/officeDocument/2006/relationships/slideLayout" Target="../slideLayouts/slideLayout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9.xml"/><Relationship Id="rId7" Type="http://schemas.openxmlformats.org/officeDocument/2006/relationships/slideLayout" Target="../slideLayouts/slideLayout13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5" Type="http://schemas.openxmlformats.org/officeDocument/2006/relationships/slideLayout" Target="../slideLayouts/slideLayout11.xml"/><Relationship Id="rId4" Type="http://schemas.openxmlformats.org/officeDocument/2006/relationships/slideLayout" Target="../slideLayouts/slideLayout10.xml"/><Relationship Id="rId9" Type="http://schemas.openxmlformats.org/officeDocument/2006/relationships/image" Target="../media/image7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6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14.png"/><Relationship Id="rId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9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16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19.png"/><Relationship Id="rId4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6.xml"/><Relationship Id="rId9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9/17/2025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25" r:id="rId2"/>
    <p:sldLayoutId id="2147483726" r:id="rId3"/>
    <p:sldLayoutId id="2147483678" r:id="rId4"/>
    <p:sldLayoutId id="214748367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blue and white background&#10;&#10;Description automatically generated">
            <a:extLst>
              <a:ext uri="{FF2B5EF4-FFF2-40B4-BE49-F238E27FC236}">
                <a16:creationId xmlns:a16="http://schemas.microsoft.com/office/drawing/2014/main" id="{BF243FAE-C9BF-560F-03CE-0AB92CA09623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731" r:id="rId3"/>
    <p:sldLayoutId id="2147483727" r:id="rId4"/>
    <p:sldLayoutId id="2147483728" r:id="rId5"/>
    <p:sldLayoutId id="2147483729" r:id="rId6"/>
    <p:sldLayoutId id="2147483732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F2F710DE-1040-53E8-EF72-7B7DD44EF53E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4" r:id="rId2"/>
    <p:sldLayoutId id="2147483740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1624223-D0A5-1996-255E-23A2837A1709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5CC8AAB-A52B-5798-2F83-586D692B7AA1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540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neu.org.uk/latest/library/positive-behaviour-management-wales-bilingual" TargetMode="External"/><Relationship Id="rId2" Type="http://schemas.openxmlformats.org/officeDocument/2006/relationships/hyperlink" Target="https://ecampusontario.pressbooks.pub/educ5202/chapter/the-importance-of-student-teacher-relationships/" TargetMode="External"/><Relationship Id="rId1" Type="http://schemas.openxmlformats.org/officeDocument/2006/relationships/slideLayout" Target="../slideLayouts/slideLayout14.xml"/><Relationship Id="rId5" Type="http://schemas.openxmlformats.org/officeDocument/2006/relationships/hyperlink" Target="http://www.thersa.org/events/rsaanimate/animate/rsa-animate-changing-paradigms" TargetMode="External"/><Relationship Id="rId4" Type="http://schemas.openxmlformats.org/officeDocument/2006/relationships/hyperlink" Target="https://gov.wales/pupil-inclusion-well-being-behaviour-and-attendan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23C605-CF4B-77CB-0ECC-A0391B4167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307" y="272657"/>
            <a:ext cx="11480800" cy="1325563"/>
          </a:xfrm>
        </p:spPr>
        <p:txBody>
          <a:bodyPr>
            <a:noAutofit/>
          </a:bodyPr>
          <a:lstStyle/>
          <a:p>
            <a:pPr algn="ctr"/>
            <a:r>
              <a:rPr lang="en-GB" dirty="0">
                <a:solidFill>
                  <a:schemeClr val="accent1"/>
                </a:solidFill>
              </a:rPr>
              <a:t>ECIE6003</a:t>
            </a:r>
            <a:br>
              <a:rPr lang="en-GB" dirty="0">
                <a:solidFill>
                  <a:schemeClr val="accent1"/>
                </a:solidFill>
              </a:rPr>
            </a:br>
            <a:r>
              <a:rPr lang="en-GB" dirty="0">
                <a:solidFill>
                  <a:schemeClr val="accent1"/>
                </a:solidFill>
              </a:rPr>
              <a:t>Classroom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B77AF2-37D7-F836-490A-D36EACA531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pPr marL="0" indent="0" algn="ctr">
              <a:buNone/>
            </a:pPr>
            <a:r>
              <a:rPr lang="en-GB" sz="4800" dirty="0" err="1">
                <a:solidFill>
                  <a:schemeClr val="accent1"/>
                </a:solidFill>
              </a:rPr>
              <a:t>Powerpoint</a:t>
            </a:r>
            <a:r>
              <a:rPr lang="en-GB" sz="4800" dirty="0">
                <a:solidFill>
                  <a:schemeClr val="accent1"/>
                </a:solidFill>
              </a:rPr>
              <a:t> 4.</a:t>
            </a:r>
          </a:p>
        </p:txBody>
      </p:sp>
    </p:spTree>
    <p:extLst>
      <p:ext uri="{BB962C8B-B14F-4D97-AF65-F5344CB8AC3E}">
        <p14:creationId xmlns:p14="http://schemas.microsoft.com/office/powerpoint/2010/main" val="8446100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035224-D32D-E2F5-AE16-B0093BFA54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Cognitive &amp; Developmental Differences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257C981-7EC7-AEEC-45FE-6D69B4C5FB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50177125"/>
              </p:ext>
            </p:extLst>
          </p:nvPr>
        </p:nvGraphicFramePr>
        <p:xfrm>
          <a:off x="358775" y="1825625"/>
          <a:ext cx="9503597" cy="372379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167514">
                  <a:extLst>
                    <a:ext uri="{9D8B030D-6E8A-4147-A177-3AD203B41FA5}">
                      <a16:colId xmlns:a16="http://schemas.microsoft.com/office/drawing/2014/main" val="1482767372"/>
                    </a:ext>
                  </a:extLst>
                </a:gridCol>
                <a:gridCol w="3167514">
                  <a:extLst>
                    <a:ext uri="{9D8B030D-6E8A-4147-A177-3AD203B41FA5}">
                      <a16:colId xmlns:a16="http://schemas.microsoft.com/office/drawing/2014/main" val="970175425"/>
                    </a:ext>
                  </a:extLst>
                </a:gridCol>
                <a:gridCol w="3168569">
                  <a:extLst>
                    <a:ext uri="{9D8B030D-6E8A-4147-A177-3AD203B41FA5}">
                      <a16:colId xmlns:a16="http://schemas.microsoft.com/office/drawing/2014/main" val="3880366808"/>
                    </a:ext>
                  </a:extLst>
                </a:gridCol>
              </a:tblGrid>
              <a:tr h="3925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>
                          <a:effectLst/>
                        </a:rPr>
                        <a:t>Aspect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>
                          <a:effectLst/>
                        </a:rPr>
                        <a:t>Primary Context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>
                          <a:effectLst/>
                        </a:rPr>
                        <a:t>Secondary Context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2420841"/>
                  </a:ext>
                </a:extLst>
              </a:tr>
              <a:tr h="12028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>
                          <a:effectLst/>
                        </a:rPr>
                        <a:t>Age Range</a:t>
                      </a:r>
                      <a:endParaRPr lang="en-GB" sz="1200" kern="10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0">
                          <a:effectLst/>
                        </a:rPr>
                        <a:t>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>
                          <a:effectLst/>
                        </a:rPr>
                        <a:t>       4–11 years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>
                          <a:effectLst/>
                        </a:rPr>
                        <a:t>11–18 years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202302248"/>
                  </a:ext>
                </a:extLst>
              </a:tr>
              <a:tr h="12028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>
                          <a:effectLst/>
                        </a:rPr>
                        <a:t>Developmental Focus</a:t>
                      </a:r>
                      <a:endParaRPr lang="en-GB" sz="1200" kern="10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0">
                          <a:effectLst/>
                        </a:rPr>
                        <a:t>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>
                          <a:effectLst/>
                        </a:rPr>
                        <a:t>Basic skills, emotional regulation, social learning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>
                          <a:effectLst/>
                        </a:rPr>
                        <a:t>Abstract thinking, identity formation, independence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89120861"/>
                  </a:ext>
                </a:extLst>
              </a:tr>
              <a:tr h="92546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>
                          <a:effectLst/>
                        </a:rPr>
                        <a:t>Learning Style</a:t>
                      </a:r>
                      <a:endParaRPr lang="en-GB" sz="1200" kern="10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0">
                          <a:effectLst/>
                        </a:rPr>
                        <a:t>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>
                          <a:effectLst/>
                        </a:rPr>
                        <a:t>Concrete, play-based, guided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 dirty="0">
                          <a:effectLst/>
                        </a:rPr>
                        <a:t>Analytical, self-directed, peer-influenced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282505262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DE803488-F7E6-E53C-CB2A-A6F5EF95D439}"/>
              </a:ext>
            </a:extLst>
          </p:cNvPr>
          <p:cNvSpPr>
            <a:spLocks noChangeArrowheads="1"/>
          </p:cNvSpPr>
          <p:nvPr/>
        </p:nvSpPr>
        <p:spPr bwMode="auto">
          <a:xfrm>
            <a:off x="-4748311" y="43934"/>
            <a:ext cx="20238358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38538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A25133-EE3D-D5A0-2B20-687D5E4EFA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Teaching Structure &amp; Curriculum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FDCF22-EE38-C91A-4287-5FBCEEE8B2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GB" dirty="0">
                <a:solidFill>
                  <a:schemeClr val="accent1"/>
                </a:solidFill>
              </a:rPr>
              <a:t>Primary: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One teacher often teaches all subjects.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Emphasis on foundational literacy, numeracy, and social skills.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Curriculum is broad and integrated. </a:t>
            </a:r>
          </a:p>
          <a:p>
            <a:pPr lvl="0"/>
            <a:endParaRPr lang="en-GB" dirty="0">
              <a:solidFill>
                <a:schemeClr val="accent1"/>
              </a:solidFill>
            </a:endParaRPr>
          </a:p>
          <a:p>
            <a:pPr lvl="0"/>
            <a:r>
              <a:rPr lang="en-GB" dirty="0">
                <a:solidFill>
                  <a:schemeClr val="accent1"/>
                </a:solidFill>
              </a:rPr>
              <a:t>Secondary: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Multiple subject-specialist teachers.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Curriculum becomes more specialized (e.g., physics, literature).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Greater focus on academic performance and exam preparation.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94862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5E71568-4823-E0CA-7312-5FAB172C46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Strwythur</a:t>
            </a:r>
            <a:r>
              <a:rPr lang="en-GB" dirty="0"/>
              <a:t> </a:t>
            </a:r>
            <a:r>
              <a:rPr lang="en-GB" dirty="0" err="1"/>
              <a:t>Addysgu</a:t>
            </a:r>
            <a:r>
              <a:rPr lang="en-GB" dirty="0"/>
              <a:t> a </a:t>
            </a:r>
            <a:r>
              <a:rPr lang="en-GB" dirty="0" err="1"/>
              <a:t>Chwricwlwm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4CD7F0E-99C5-5641-9C16-5F57DDB14B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/>
              <a:t>Cyfnod</a:t>
            </a:r>
            <a:r>
              <a:rPr lang="en-GB" dirty="0"/>
              <a:t> </a:t>
            </a:r>
            <a:r>
              <a:rPr lang="en-GB" dirty="0" err="1"/>
              <a:t>Cynradd</a:t>
            </a:r>
            <a:r>
              <a:rPr lang="en-GB" dirty="0"/>
              <a:t>: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sz="2400" dirty="0"/>
              <a:t>Mae un </a:t>
            </a:r>
            <a:r>
              <a:rPr lang="en-US" altLang="en-US" sz="2400" dirty="0" err="1"/>
              <a:t>athro</a:t>
            </a:r>
            <a:r>
              <a:rPr lang="en-US" altLang="en-US" sz="2400" dirty="0"/>
              <a:t> </a:t>
            </a:r>
            <a:r>
              <a:rPr lang="en-US" altLang="en-US" sz="2400" dirty="0" err="1"/>
              <a:t>yn</a:t>
            </a:r>
            <a:r>
              <a:rPr lang="en-US" altLang="en-US" sz="2400" dirty="0"/>
              <a:t> </a:t>
            </a:r>
            <a:r>
              <a:rPr lang="en-US" altLang="en-US" sz="2400" dirty="0" err="1"/>
              <a:t>aml</a:t>
            </a:r>
            <a:r>
              <a:rPr lang="en-US" altLang="en-US" sz="2400" dirty="0"/>
              <a:t> </a:t>
            </a:r>
            <a:r>
              <a:rPr lang="en-US" altLang="en-US" sz="2400" dirty="0" err="1"/>
              <a:t>yn</a:t>
            </a:r>
            <a:r>
              <a:rPr lang="en-US" altLang="en-US" sz="2400" dirty="0"/>
              <a:t> </a:t>
            </a:r>
            <a:r>
              <a:rPr lang="en-US" altLang="en-US" sz="2400" dirty="0" err="1"/>
              <a:t>dysgu</a:t>
            </a:r>
            <a:r>
              <a:rPr lang="en-US" altLang="en-US" sz="2400" dirty="0"/>
              <a:t> </a:t>
            </a:r>
            <a:r>
              <a:rPr lang="en-US" altLang="en-US" sz="2400" dirty="0" err="1"/>
              <a:t>pob</a:t>
            </a:r>
            <a:r>
              <a:rPr lang="en-US" altLang="en-US" sz="2400" dirty="0"/>
              <a:t> </a:t>
            </a:r>
            <a:r>
              <a:rPr lang="en-US" altLang="en-US" sz="2400" dirty="0" err="1"/>
              <a:t>pwnc</a:t>
            </a:r>
            <a:r>
              <a:rPr lang="en-US" altLang="en-US" sz="2400" dirty="0"/>
              <a:t>. 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sz="2400" dirty="0" err="1"/>
              <a:t>Pwyslais</a:t>
            </a:r>
            <a:r>
              <a:rPr lang="en-US" altLang="en-US" sz="2400" dirty="0"/>
              <a:t> </a:t>
            </a:r>
            <a:r>
              <a:rPr lang="en-US" altLang="en-US" sz="2400" dirty="0" err="1"/>
              <a:t>ar</a:t>
            </a:r>
            <a:r>
              <a:rPr lang="en-US" altLang="en-US" sz="2400" dirty="0"/>
              <a:t> </a:t>
            </a:r>
            <a:r>
              <a:rPr lang="en-US" altLang="en-US" sz="2400" dirty="0" err="1"/>
              <a:t>lythrennedd</a:t>
            </a:r>
            <a:r>
              <a:rPr lang="en-US" altLang="en-US" sz="2400" dirty="0"/>
              <a:t>, </a:t>
            </a:r>
            <a:r>
              <a:rPr lang="en-US" altLang="en-US" sz="2400" dirty="0" err="1"/>
              <a:t>rhifedd</a:t>
            </a:r>
            <a:r>
              <a:rPr lang="en-US" altLang="en-US" sz="2400" dirty="0"/>
              <a:t>, a </a:t>
            </a:r>
            <a:r>
              <a:rPr lang="en-US" altLang="en-US" sz="2400" dirty="0" err="1"/>
              <a:t>sgiliau</a:t>
            </a:r>
            <a:r>
              <a:rPr lang="en-US" altLang="en-US" sz="2400" dirty="0"/>
              <a:t> </a:t>
            </a:r>
            <a:r>
              <a:rPr lang="en-US" altLang="en-US" sz="2400" dirty="0" err="1"/>
              <a:t>cymdeithasol</a:t>
            </a:r>
            <a:r>
              <a:rPr lang="en-US" altLang="en-US" sz="2400" dirty="0"/>
              <a:t> </a:t>
            </a:r>
            <a:r>
              <a:rPr lang="en-US" altLang="en-US" sz="2400" dirty="0" err="1"/>
              <a:t>sylfaenol</a:t>
            </a:r>
            <a:r>
              <a:rPr lang="en-US" altLang="en-US" sz="2400" dirty="0"/>
              <a:t>. 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sz="2400" dirty="0" err="1"/>
              <a:t>Mae’r</a:t>
            </a:r>
            <a:r>
              <a:rPr lang="en-US" altLang="en-US" sz="2400" dirty="0"/>
              <a:t> </a:t>
            </a:r>
            <a:r>
              <a:rPr lang="en-US" altLang="en-US" sz="2400" dirty="0" err="1"/>
              <a:t>cwricwlwm</a:t>
            </a:r>
            <a:r>
              <a:rPr lang="en-US" altLang="en-US" sz="2400" dirty="0"/>
              <a:t> </a:t>
            </a:r>
            <a:r>
              <a:rPr lang="en-US" altLang="en-US" sz="2400" dirty="0" err="1"/>
              <a:t>yn</a:t>
            </a:r>
            <a:r>
              <a:rPr lang="en-US" altLang="en-US" sz="2400" dirty="0"/>
              <a:t> </a:t>
            </a:r>
            <a:r>
              <a:rPr lang="en-US" altLang="en-US" sz="2400" dirty="0" err="1"/>
              <a:t>eang</a:t>
            </a:r>
            <a:r>
              <a:rPr lang="en-US" altLang="en-US" sz="2400" dirty="0"/>
              <a:t> ac </a:t>
            </a:r>
            <a:r>
              <a:rPr lang="en-US" altLang="en-US" sz="2400" dirty="0" err="1"/>
              <a:t>wedi’i</a:t>
            </a:r>
            <a:r>
              <a:rPr lang="en-US" altLang="en-US" sz="2400" dirty="0"/>
              <a:t> </a:t>
            </a:r>
            <a:r>
              <a:rPr lang="en-US" altLang="en-US" sz="2400" dirty="0" err="1"/>
              <a:t>integreiddio</a:t>
            </a:r>
            <a:r>
              <a:rPr lang="en-US" altLang="en-US" dirty="0"/>
              <a:t>. </a:t>
            </a:r>
          </a:p>
          <a:p>
            <a:pPr marL="0" indent="0">
              <a:buNone/>
            </a:pPr>
            <a:r>
              <a:rPr lang="en-GB" dirty="0" err="1"/>
              <a:t>Cyfnod</a:t>
            </a:r>
            <a:r>
              <a:rPr lang="en-GB" dirty="0"/>
              <a:t> </a:t>
            </a:r>
            <a:r>
              <a:rPr lang="en-GB" dirty="0" err="1"/>
              <a:t>Uwchradd</a:t>
            </a:r>
            <a:r>
              <a:rPr lang="en-GB" dirty="0"/>
              <a:t>:</a:t>
            </a:r>
          </a:p>
          <a:p>
            <a:r>
              <a:rPr lang="en-GB" sz="2400" dirty="0" err="1"/>
              <a:t>Athrawon</a:t>
            </a:r>
            <a:r>
              <a:rPr lang="en-GB" sz="2400" dirty="0"/>
              <a:t> </a:t>
            </a:r>
            <a:r>
              <a:rPr lang="en-GB" sz="2400" dirty="0" err="1"/>
              <a:t>arbenigol</a:t>
            </a:r>
            <a:r>
              <a:rPr lang="en-GB" sz="2400" dirty="0"/>
              <a:t> </a:t>
            </a:r>
            <a:r>
              <a:rPr lang="en-GB" sz="2400" dirty="0" err="1"/>
              <a:t>mewn</a:t>
            </a:r>
            <a:r>
              <a:rPr lang="en-GB" sz="2400" dirty="0"/>
              <a:t> </a:t>
            </a:r>
            <a:r>
              <a:rPr lang="en-GB" sz="2400" dirty="0" err="1"/>
              <a:t>pynciau</a:t>
            </a:r>
            <a:r>
              <a:rPr lang="en-GB" sz="2400" dirty="0"/>
              <a:t> </a:t>
            </a:r>
            <a:r>
              <a:rPr lang="en-GB" sz="2400" dirty="0" err="1"/>
              <a:t>lluosog</a:t>
            </a:r>
            <a:r>
              <a:rPr lang="en-GB" sz="2400" dirty="0"/>
              <a:t>.</a:t>
            </a:r>
          </a:p>
          <a:p>
            <a:r>
              <a:rPr lang="en-GB" sz="2400" dirty="0" err="1"/>
              <a:t>Mae’r</a:t>
            </a:r>
            <a:r>
              <a:rPr lang="en-GB" sz="2400" dirty="0"/>
              <a:t> </a:t>
            </a:r>
            <a:r>
              <a:rPr lang="en-GB" sz="2400" dirty="0" err="1"/>
              <a:t>cwricwlwm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dod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fwy</a:t>
            </a:r>
            <a:r>
              <a:rPr lang="en-GB" sz="2400" dirty="0"/>
              <a:t> </a:t>
            </a:r>
            <a:r>
              <a:rPr lang="en-GB" sz="2400" dirty="0" err="1"/>
              <a:t>arbenigol</a:t>
            </a:r>
            <a:r>
              <a:rPr lang="en-GB" sz="2400" dirty="0"/>
              <a:t> (</a:t>
            </a:r>
            <a:r>
              <a:rPr lang="en-GB" sz="2400" dirty="0" err="1"/>
              <a:t>e.e.</a:t>
            </a:r>
            <a:r>
              <a:rPr lang="en-GB" sz="2400" dirty="0"/>
              <a:t>, </a:t>
            </a:r>
            <a:r>
              <a:rPr lang="en-GB" sz="2400" dirty="0" err="1"/>
              <a:t>ffiseg</a:t>
            </a:r>
            <a:r>
              <a:rPr lang="en-GB" sz="2400" dirty="0"/>
              <a:t>, </a:t>
            </a:r>
            <a:r>
              <a:rPr lang="en-GB" sz="2400" dirty="0" err="1"/>
              <a:t>llenyddiaeth</a:t>
            </a:r>
            <a:r>
              <a:rPr lang="en-GB" sz="2400" dirty="0"/>
              <a:t>).</a:t>
            </a:r>
          </a:p>
          <a:p>
            <a:r>
              <a:rPr lang="en-GB" sz="2400" dirty="0" err="1"/>
              <a:t>Mwy</a:t>
            </a:r>
            <a:r>
              <a:rPr lang="en-GB" sz="2400" dirty="0"/>
              <a:t> o </a:t>
            </a:r>
            <a:r>
              <a:rPr lang="en-GB" sz="2400" dirty="0" err="1"/>
              <a:t>bwyslais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berfformiad</a:t>
            </a:r>
            <a:r>
              <a:rPr lang="en-GB" sz="2400" dirty="0"/>
              <a:t> </a:t>
            </a:r>
            <a:r>
              <a:rPr lang="en-GB" sz="2400" dirty="0" err="1"/>
              <a:t>academaidd</a:t>
            </a:r>
            <a:r>
              <a:rPr lang="en-GB" sz="2400" dirty="0"/>
              <a:t> a </a:t>
            </a:r>
            <a:r>
              <a:rPr lang="en-GB" sz="2400" dirty="0" err="1"/>
              <a:t>pharatoi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gyfer</a:t>
            </a:r>
            <a:r>
              <a:rPr lang="en-GB" sz="2400" dirty="0"/>
              <a:t> </a:t>
            </a:r>
            <a:r>
              <a:rPr lang="en-GB" sz="2400" dirty="0" err="1"/>
              <a:t>arholiadau</a:t>
            </a:r>
            <a:r>
              <a:rPr lang="en-GB" sz="2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5577852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B3B0432-E1EB-4AAB-ABAE-90498A77D7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1"/>
                </a:solidFill>
              </a:rPr>
              <a:t>Teacher-Student Relationships</a:t>
            </a:r>
            <a:br>
              <a:rPr lang="en-GB" dirty="0">
                <a:solidFill>
                  <a:schemeClr val="accent1"/>
                </a:solidFill>
              </a:rPr>
            </a:b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9134204-3A47-07F3-28BD-526C965D46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</p:spPr>
        <p:txBody>
          <a:bodyPr>
            <a:normAutofit lnSpcReduction="10000"/>
          </a:bodyPr>
          <a:lstStyle/>
          <a:p>
            <a:pPr lvl="0"/>
            <a:r>
              <a:rPr lang="en-GB" dirty="0">
                <a:solidFill>
                  <a:schemeClr val="accent1"/>
                </a:solidFill>
              </a:rPr>
              <a:t>Primary: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More nurturing and emotionally supportive.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Teachers often know students deeply and build strong bonds.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Daily routines and pastoral care are central.</a:t>
            </a:r>
          </a:p>
          <a:p>
            <a:pPr lvl="0"/>
            <a:endParaRPr lang="en-GB" dirty="0">
              <a:solidFill>
                <a:schemeClr val="accent1"/>
              </a:solidFill>
            </a:endParaRPr>
          </a:p>
          <a:p>
            <a:pPr lvl="0"/>
            <a:r>
              <a:rPr lang="en-GB" dirty="0">
                <a:solidFill>
                  <a:schemeClr val="accent1"/>
                </a:solidFill>
              </a:rPr>
              <a:t>Secondary: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Relationships are more professional and subject-focused.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Students interact with many teachers, reducing emotional intimacy.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Emphasis shifts toward academic guidance and future planning.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95476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3B7B556-670B-733E-714E-B089105A5E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Perthnasoedd</a:t>
            </a:r>
            <a:r>
              <a:rPr lang="en-GB" dirty="0"/>
              <a:t> </a:t>
            </a:r>
            <a:r>
              <a:rPr lang="en-GB" dirty="0" err="1"/>
              <a:t>Athro-Myfyriwr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51F1FC5-9F68-6285-850E-5E8DA91A86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 err="1"/>
              <a:t>Cynradd</a:t>
            </a:r>
            <a:r>
              <a:rPr lang="en-GB" dirty="0"/>
              <a:t>:</a:t>
            </a:r>
          </a:p>
          <a:p>
            <a:r>
              <a:rPr lang="pt-BR" sz="2400" dirty="0" err="1"/>
              <a:t>Mwy</a:t>
            </a:r>
            <a:r>
              <a:rPr lang="pt-BR" sz="2400" dirty="0"/>
              <a:t> o </a:t>
            </a:r>
            <a:r>
              <a:rPr lang="pt-BR" sz="2400" dirty="0" err="1"/>
              <a:t>ofal</a:t>
            </a:r>
            <a:r>
              <a:rPr lang="pt-BR" sz="2400" dirty="0"/>
              <a:t> a </a:t>
            </a:r>
            <a:r>
              <a:rPr lang="pt-BR" sz="2400" dirty="0" err="1"/>
              <a:t>chefnogaeth</a:t>
            </a:r>
            <a:r>
              <a:rPr lang="pt-BR" sz="2400" dirty="0"/>
              <a:t> </a:t>
            </a:r>
            <a:r>
              <a:rPr lang="pt-BR" sz="2400" dirty="0" err="1"/>
              <a:t>emosiynol</a:t>
            </a:r>
            <a:r>
              <a:rPr lang="pt-BR" sz="2400" dirty="0"/>
              <a:t>.</a:t>
            </a:r>
          </a:p>
          <a:p>
            <a:r>
              <a:rPr lang="en-GB" sz="2400" dirty="0"/>
              <a:t>Mae </a:t>
            </a:r>
            <a:r>
              <a:rPr lang="en-GB" sz="2400" dirty="0" err="1"/>
              <a:t>athrawon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aml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adnabod</a:t>
            </a:r>
            <a:r>
              <a:rPr lang="en-GB" sz="2400" dirty="0"/>
              <a:t> </a:t>
            </a:r>
            <a:r>
              <a:rPr lang="en-GB" sz="2400" dirty="0" err="1"/>
              <a:t>disgyblion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dda</a:t>
            </a:r>
            <a:r>
              <a:rPr lang="en-GB" sz="2400" dirty="0"/>
              <a:t> ac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meithrin</a:t>
            </a:r>
            <a:r>
              <a:rPr lang="en-GB" sz="2400" dirty="0"/>
              <a:t> </a:t>
            </a:r>
            <a:r>
              <a:rPr lang="en-GB" sz="2400" dirty="0" err="1"/>
              <a:t>bondiau</a:t>
            </a:r>
            <a:r>
              <a:rPr lang="en-GB" sz="2400" dirty="0"/>
              <a:t> </a:t>
            </a:r>
            <a:r>
              <a:rPr lang="en-GB" sz="2400" dirty="0" err="1"/>
              <a:t>cryf</a:t>
            </a:r>
            <a:r>
              <a:rPr lang="en-GB" sz="2400" dirty="0"/>
              <a:t>.</a:t>
            </a:r>
          </a:p>
          <a:p>
            <a:r>
              <a:rPr lang="en-GB" sz="2400" dirty="0"/>
              <a:t>Mae </a:t>
            </a:r>
            <a:r>
              <a:rPr lang="en-GB" sz="2400" dirty="0" err="1"/>
              <a:t>trefn</a:t>
            </a:r>
            <a:r>
              <a:rPr lang="en-GB" sz="2400" dirty="0"/>
              <a:t> </a:t>
            </a:r>
            <a:r>
              <a:rPr lang="en-GB" sz="2400" dirty="0" err="1"/>
              <a:t>ddyddiol</a:t>
            </a:r>
            <a:r>
              <a:rPr lang="en-GB" sz="2400" dirty="0"/>
              <a:t> a </a:t>
            </a:r>
            <a:r>
              <a:rPr lang="en-GB" sz="2400" dirty="0" err="1"/>
              <a:t>gofal</a:t>
            </a:r>
            <a:r>
              <a:rPr lang="en-GB" sz="2400" dirty="0"/>
              <a:t> </a:t>
            </a:r>
            <a:r>
              <a:rPr lang="en-GB" sz="2400" dirty="0" err="1"/>
              <a:t>bugeiliol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ganolog</a:t>
            </a:r>
            <a:r>
              <a:rPr lang="en-GB" sz="2400" dirty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Uwchradd</a:t>
            </a:r>
            <a:r>
              <a:rPr lang="en-GB" dirty="0"/>
              <a:t>: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endParaRPr lang="en-US" altLang="en-US" sz="2400" dirty="0"/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400" dirty="0" err="1"/>
              <a:t>Mae’r</a:t>
            </a:r>
            <a:r>
              <a:rPr lang="en-US" altLang="en-US" sz="2400" dirty="0"/>
              <a:t> </a:t>
            </a:r>
            <a:r>
              <a:rPr lang="en-US" altLang="en-US" sz="2400" dirty="0" err="1"/>
              <a:t>perthynas</a:t>
            </a:r>
            <a:r>
              <a:rPr lang="en-US" altLang="en-US" sz="2400" dirty="0"/>
              <a:t> </a:t>
            </a:r>
            <a:r>
              <a:rPr lang="en-US" altLang="en-US" sz="2400" dirty="0" err="1"/>
              <a:t>yn</a:t>
            </a:r>
            <a:r>
              <a:rPr lang="en-US" altLang="en-US" sz="2400" dirty="0"/>
              <a:t> </a:t>
            </a:r>
            <a:r>
              <a:rPr lang="en-US" altLang="en-US" sz="2400" dirty="0" err="1"/>
              <a:t>fwy</a:t>
            </a:r>
            <a:r>
              <a:rPr lang="en-US" altLang="en-US" sz="2400" dirty="0"/>
              <a:t> </a:t>
            </a:r>
            <a:r>
              <a:rPr lang="en-US" altLang="en-US" sz="2400" dirty="0" err="1"/>
              <a:t>proffesiynol</a:t>
            </a:r>
            <a:r>
              <a:rPr lang="en-US" altLang="en-US" sz="2400" dirty="0"/>
              <a:t> ac </a:t>
            </a:r>
            <a:r>
              <a:rPr lang="en-US" altLang="en-US" sz="2400" dirty="0" err="1"/>
              <a:t>yn</a:t>
            </a:r>
            <a:r>
              <a:rPr lang="en-US" altLang="en-US" sz="2400" dirty="0"/>
              <a:t> </a:t>
            </a:r>
            <a:r>
              <a:rPr lang="en-US" altLang="en-US" sz="2400" dirty="0" err="1"/>
              <a:t>canolbwyntio</a:t>
            </a:r>
            <a:r>
              <a:rPr lang="en-US" altLang="en-US" sz="2400" dirty="0"/>
              <a:t> </a:t>
            </a:r>
            <a:r>
              <a:rPr lang="en-US" altLang="en-US" sz="2400" dirty="0" err="1"/>
              <a:t>ar</a:t>
            </a:r>
            <a:r>
              <a:rPr lang="en-US" altLang="en-US" sz="2400" dirty="0"/>
              <a:t> y </a:t>
            </a:r>
            <a:r>
              <a:rPr lang="en-US" altLang="en-US" sz="2400" dirty="0" err="1"/>
              <a:t>pwnc</a:t>
            </a:r>
            <a:r>
              <a:rPr lang="en-US" altLang="en-US" sz="2400" dirty="0"/>
              <a:t>. 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2400" dirty="0"/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400" dirty="0"/>
              <a:t>Mae </a:t>
            </a:r>
            <a:r>
              <a:rPr lang="en-US" altLang="en-US" sz="2400" dirty="0" err="1"/>
              <a:t>disgyblion</a:t>
            </a:r>
            <a:r>
              <a:rPr lang="en-US" altLang="en-US" sz="2400" dirty="0"/>
              <a:t> </a:t>
            </a:r>
            <a:r>
              <a:rPr lang="en-US" altLang="en-US" sz="2400" dirty="0" err="1"/>
              <a:t>yn</a:t>
            </a:r>
            <a:r>
              <a:rPr lang="en-US" altLang="en-US" sz="2400" dirty="0"/>
              <a:t> </a:t>
            </a:r>
            <a:r>
              <a:rPr lang="en-US" altLang="en-US" sz="2400" dirty="0" err="1"/>
              <a:t>rhyngweithio</a:t>
            </a:r>
            <a:r>
              <a:rPr lang="en-US" altLang="en-US" sz="2400" dirty="0"/>
              <a:t> â </a:t>
            </a:r>
            <a:r>
              <a:rPr lang="en-US" altLang="en-US" sz="2400" dirty="0" err="1"/>
              <a:t>nifer</a:t>
            </a:r>
            <a:r>
              <a:rPr lang="en-US" altLang="en-US" sz="2400" dirty="0"/>
              <a:t> o </a:t>
            </a:r>
            <a:r>
              <a:rPr lang="en-US" altLang="en-US" sz="2400" dirty="0" err="1"/>
              <a:t>athrawon</a:t>
            </a:r>
            <a:r>
              <a:rPr lang="en-US" altLang="en-US" sz="2400" dirty="0"/>
              <a:t>, </a:t>
            </a:r>
            <a:r>
              <a:rPr lang="en-US" altLang="en-US" sz="2400" dirty="0" err="1"/>
              <a:t>gan</a:t>
            </a:r>
            <a:r>
              <a:rPr lang="en-US" altLang="en-US" sz="2400" dirty="0"/>
              <a:t> </a:t>
            </a:r>
            <a:r>
              <a:rPr lang="en-US" altLang="en-US" sz="2400" dirty="0" err="1"/>
              <a:t>leihau</a:t>
            </a:r>
            <a:r>
              <a:rPr lang="en-US" altLang="en-US" sz="2400" dirty="0"/>
              <a:t> </a:t>
            </a:r>
            <a:r>
              <a:rPr lang="en-US" altLang="en-US" sz="2400" dirty="0" err="1"/>
              <a:t>agosatrwydd</a:t>
            </a:r>
            <a:r>
              <a:rPr lang="en-US" altLang="en-US" sz="2400" dirty="0"/>
              <a:t> </a:t>
            </a:r>
            <a:r>
              <a:rPr lang="en-US" altLang="en-US" sz="2400" dirty="0" err="1"/>
              <a:t>emosiynol</a:t>
            </a:r>
            <a:r>
              <a:rPr lang="en-US" altLang="en-US" sz="2400" dirty="0"/>
              <a:t>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2400" dirty="0"/>
              <a:t> 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400" dirty="0" err="1"/>
              <a:t>Mae’r</a:t>
            </a:r>
            <a:r>
              <a:rPr lang="en-US" altLang="en-US" sz="2400" dirty="0"/>
              <a:t> </a:t>
            </a:r>
            <a:r>
              <a:rPr lang="en-US" altLang="en-US" sz="2400" dirty="0" err="1"/>
              <a:t>pwyslais</a:t>
            </a:r>
            <a:r>
              <a:rPr lang="en-US" altLang="en-US" sz="2400" dirty="0"/>
              <a:t> </a:t>
            </a:r>
            <a:r>
              <a:rPr lang="en-US" altLang="en-US" sz="2400" dirty="0" err="1"/>
              <a:t>yn</a:t>
            </a:r>
            <a:r>
              <a:rPr lang="en-US" altLang="en-US" sz="2400" dirty="0"/>
              <a:t> </a:t>
            </a:r>
            <a:r>
              <a:rPr lang="en-US" altLang="en-US" sz="2400" dirty="0" err="1"/>
              <a:t>symud</a:t>
            </a:r>
            <a:r>
              <a:rPr lang="en-US" altLang="en-US" sz="2400" dirty="0"/>
              <a:t> </a:t>
            </a:r>
            <a:r>
              <a:rPr lang="en-US" altLang="en-US" sz="2400" dirty="0" err="1"/>
              <a:t>tuag</a:t>
            </a:r>
            <a:r>
              <a:rPr lang="en-US" altLang="en-US" sz="2400" dirty="0"/>
              <a:t> at </a:t>
            </a:r>
            <a:r>
              <a:rPr lang="en-US" altLang="en-US" sz="2400" dirty="0" err="1"/>
              <a:t>arweiniad</a:t>
            </a:r>
            <a:r>
              <a:rPr lang="en-US" altLang="en-US" sz="2400" dirty="0"/>
              <a:t> </a:t>
            </a:r>
            <a:r>
              <a:rPr lang="en-US" altLang="en-US" sz="2400" dirty="0" err="1"/>
              <a:t>academaidd</a:t>
            </a:r>
            <a:r>
              <a:rPr lang="en-US" altLang="en-US" sz="2400" dirty="0"/>
              <a:t> a </a:t>
            </a:r>
            <a:r>
              <a:rPr lang="en-US" altLang="en-US" sz="2400" dirty="0" err="1"/>
              <a:t>chynllunio</a:t>
            </a:r>
            <a:r>
              <a:rPr lang="en-US" altLang="en-US" sz="2400" dirty="0"/>
              <a:t> </a:t>
            </a:r>
            <a:r>
              <a:rPr lang="en-US" altLang="en-US" sz="2400" dirty="0" err="1"/>
              <a:t>ar</a:t>
            </a:r>
            <a:r>
              <a:rPr lang="en-US" altLang="en-US" sz="2400" dirty="0"/>
              <a:t> </a:t>
            </a:r>
            <a:r>
              <a:rPr lang="en-US" altLang="en-US" sz="2400" dirty="0" err="1"/>
              <a:t>gyfer</a:t>
            </a:r>
            <a:r>
              <a:rPr lang="en-US" altLang="en-US" sz="2400" dirty="0"/>
              <a:t> y </a:t>
            </a:r>
            <a:r>
              <a:rPr lang="en-US" altLang="en-US" sz="2400" dirty="0" err="1"/>
              <a:t>dyfodol</a:t>
            </a:r>
            <a:r>
              <a:rPr lang="en-US" altLang="en-US" sz="2400" dirty="0"/>
              <a:t>. 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6401251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F0E00C4-2130-69D2-9D21-96A513D10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Classroom Management &amp; Behaviour</a:t>
            </a:r>
            <a:br>
              <a:rPr lang="en-GB" dirty="0"/>
            </a:b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C0386EF-865C-6B45-4A7C-9D31DC0AD7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</p:spPr>
        <p:txBody>
          <a:bodyPr/>
          <a:lstStyle/>
          <a:p>
            <a:pPr lvl="0"/>
            <a:r>
              <a:rPr lang="en-GB" dirty="0">
                <a:solidFill>
                  <a:schemeClr val="accent1"/>
                </a:solidFill>
              </a:rPr>
              <a:t>Primary: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Behaviour is shaped through routines, modelling, and play.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Teachers often use visual cues, songs, and stories to reinforce rules.</a:t>
            </a:r>
          </a:p>
          <a:p>
            <a:pPr lvl="0"/>
            <a:endParaRPr lang="en-GB" dirty="0">
              <a:solidFill>
                <a:schemeClr val="accent1"/>
              </a:solidFill>
            </a:endParaRPr>
          </a:p>
          <a:p>
            <a:pPr lvl="0"/>
            <a:r>
              <a:rPr lang="en-GB" dirty="0">
                <a:solidFill>
                  <a:schemeClr val="accent1"/>
                </a:solidFill>
              </a:rPr>
              <a:t>Secondary: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Behaviour management involves negotiation, consequences, and autonomy.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Peer dynamics and identity issues play a larger role.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07393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4B66AD0-1855-805A-11BA-817EE98E7E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Rheoli</a:t>
            </a:r>
            <a:r>
              <a:rPr lang="en-GB" dirty="0"/>
              <a:t> Dosbarth a </a:t>
            </a:r>
            <a:r>
              <a:rPr lang="en-GB" dirty="0" err="1"/>
              <a:t>Ymddygiad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9F88D01-866A-8765-1C7F-C21D2AB4A2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err="1"/>
              <a:t>Cynradd</a:t>
            </a:r>
            <a:r>
              <a:rPr lang="en-GB" dirty="0"/>
              <a:t>:</a:t>
            </a:r>
          </a:p>
          <a:p>
            <a:r>
              <a:rPr lang="en-GB" sz="2400" dirty="0" err="1"/>
              <a:t>Caiff</a:t>
            </a:r>
            <a:r>
              <a:rPr lang="en-GB" sz="2400" dirty="0"/>
              <a:t> </a:t>
            </a:r>
            <a:r>
              <a:rPr lang="en-GB" sz="2400" dirty="0" err="1"/>
              <a:t>ymddygiad</a:t>
            </a:r>
            <a:r>
              <a:rPr lang="en-GB" sz="2400" dirty="0"/>
              <a:t> </a:t>
            </a:r>
            <a:r>
              <a:rPr lang="en-GB" sz="2400" dirty="0" err="1"/>
              <a:t>ei</a:t>
            </a:r>
            <a:r>
              <a:rPr lang="en-GB" sz="2400" dirty="0"/>
              <a:t> </a:t>
            </a:r>
            <a:r>
              <a:rPr lang="en-GB" sz="2400" dirty="0" err="1"/>
              <a:t>lunio</a:t>
            </a:r>
            <a:r>
              <a:rPr lang="en-GB" sz="2400" dirty="0"/>
              <a:t> </a:t>
            </a:r>
            <a:r>
              <a:rPr lang="en-GB" sz="2400" dirty="0" err="1"/>
              <a:t>drwy</a:t>
            </a:r>
            <a:r>
              <a:rPr lang="en-GB" sz="2400" dirty="0"/>
              <a:t> </a:t>
            </a:r>
            <a:r>
              <a:rPr lang="en-GB" sz="2400" dirty="0" err="1"/>
              <a:t>drefnau</a:t>
            </a:r>
            <a:r>
              <a:rPr lang="en-GB" sz="2400" dirty="0"/>
              <a:t>, </a:t>
            </a:r>
            <a:r>
              <a:rPr lang="en-GB" sz="2400" dirty="0" err="1"/>
              <a:t>modelu</a:t>
            </a:r>
            <a:r>
              <a:rPr lang="en-GB" sz="2400" dirty="0"/>
              <a:t>, a </a:t>
            </a:r>
            <a:r>
              <a:rPr lang="en-GB" sz="2400" dirty="0" err="1"/>
              <a:t>chwarae</a:t>
            </a:r>
            <a:r>
              <a:rPr lang="en-GB" sz="2400" dirty="0"/>
              <a:t>.</a:t>
            </a:r>
          </a:p>
          <a:p>
            <a:r>
              <a:rPr lang="en-GB" sz="2400" dirty="0"/>
              <a:t>Mae </a:t>
            </a:r>
            <a:r>
              <a:rPr lang="en-GB" sz="2400" dirty="0" err="1"/>
              <a:t>athrawon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aml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defnyddio</a:t>
            </a:r>
            <a:r>
              <a:rPr lang="en-GB" sz="2400" dirty="0"/>
              <a:t> </a:t>
            </a:r>
            <a:r>
              <a:rPr lang="en-GB" sz="2400" dirty="0" err="1"/>
              <a:t>awgrymiadau</a:t>
            </a:r>
            <a:r>
              <a:rPr lang="en-GB" sz="2400" dirty="0"/>
              <a:t> </a:t>
            </a:r>
            <a:r>
              <a:rPr lang="en-GB" sz="2400" dirty="0" err="1"/>
              <a:t>gweledol</a:t>
            </a:r>
            <a:r>
              <a:rPr lang="en-GB" sz="2400" dirty="0"/>
              <a:t>, </a:t>
            </a:r>
            <a:r>
              <a:rPr lang="en-GB" sz="2400" dirty="0" err="1"/>
              <a:t>caneuon</a:t>
            </a:r>
            <a:r>
              <a:rPr lang="en-GB" sz="2400" dirty="0"/>
              <a:t>, a </a:t>
            </a:r>
            <a:r>
              <a:rPr lang="en-GB" sz="2400" dirty="0" err="1"/>
              <a:t>straeon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atgyfnerthu</a:t>
            </a:r>
            <a:r>
              <a:rPr lang="en-GB" sz="2400" dirty="0"/>
              <a:t> </a:t>
            </a:r>
            <a:r>
              <a:rPr lang="en-GB" sz="2400" dirty="0" err="1"/>
              <a:t>rheolau</a:t>
            </a:r>
            <a:r>
              <a:rPr lang="en-GB" sz="2400" dirty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Uwchradd</a:t>
            </a:r>
            <a:r>
              <a:rPr lang="en-GB" dirty="0"/>
              <a:t>:</a:t>
            </a:r>
          </a:p>
          <a:p>
            <a:r>
              <a:rPr lang="en-GB" sz="2400" dirty="0"/>
              <a:t>Mae </a:t>
            </a:r>
            <a:r>
              <a:rPr lang="en-GB" sz="2400" dirty="0" err="1"/>
              <a:t>rheoli</a:t>
            </a:r>
            <a:r>
              <a:rPr lang="en-GB" sz="2400" dirty="0"/>
              <a:t> </a:t>
            </a:r>
            <a:r>
              <a:rPr lang="en-GB" sz="2400" dirty="0" err="1"/>
              <a:t>ymddygiad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cynnwys</a:t>
            </a:r>
            <a:r>
              <a:rPr lang="en-GB" sz="2400" dirty="0"/>
              <a:t> </a:t>
            </a:r>
            <a:r>
              <a:rPr lang="en-GB" sz="2400" dirty="0" err="1"/>
              <a:t>trafod</a:t>
            </a:r>
            <a:r>
              <a:rPr lang="en-GB" sz="2400" dirty="0"/>
              <a:t>, </a:t>
            </a:r>
            <a:r>
              <a:rPr lang="en-GB" sz="2400" dirty="0" err="1"/>
              <a:t>canlyniadau</a:t>
            </a:r>
            <a:r>
              <a:rPr lang="en-GB" sz="2400" dirty="0"/>
              <a:t>, ac </a:t>
            </a:r>
            <a:r>
              <a:rPr lang="en-GB" sz="2400" dirty="0" err="1"/>
              <a:t>annibyniaeth</a:t>
            </a:r>
            <a:r>
              <a:rPr lang="en-GB" sz="2400" dirty="0"/>
              <a:t>.</a:t>
            </a:r>
          </a:p>
          <a:p>
            <a:r>
              <a:rPr lang="en-GB" sz="2400" dirty="0"/>
              <a:t>Mae </a:t>
            </a:r>
            <a:r>
              <a:rPr lang="en-GB" sz="2400" dirty="0" err="1"/>
              <a:t>deinameg</a:t>
            </a:r>
            <a:r>
              <a:rPr lang="en-GB" sz="2400" dirty="0"/>
              <a:t> </a:t>
            </a:r>
            <a:r>
              <a:rPr lang="en-GB" sz="2400" dirty="0" err="1"/>
              <a:t>cyfoedion</a:t>
            </a:r>
            <a:r>
              <a:rPr lang="en-GB" sz="2400" dirty="0"/>
              <a:t> a </a:t>
            </a:r>
            <a:r>
              <a:rPr lang="en-GB" sz="2400" dirty="0" err="1"/>
              <a:t>materion</a:t>
            </a:r>
            <a:r>
              <a:rPr lang="en-GB" sz="2400" dirty="0"/>
              <a:t> </a:t>
            </a:r>
            <a:r>
              <a:rPr lang="en-GB" sz="2400" dirty="0" err="1"/>
              <a:t>hunaniaeth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chwarae</a:t>
            </a:r>
            <a:r>
              <a:rPr lang="en-GB" sz="2400" dirty="0"/>
              <a:t> </a:t>
            </a:r>
            <a:r>
              <a:rPr lang="en-GB" sz="2400" dirty="0" err="1"/>
              <a:t>rhan</a:t>
            </a:r>
            <a:r>
              <a:rPr lang="en-GB" sz="2400" dirty="0"/>
              <a:t> </a:t>
            </a:r>
            <a:r>
              <a:rPr lang="en-GB" sz="2400" dirty="0" err="1"/>
              <a:t>fwy</a:t>
            </a:r>
            <a:r>
              <a:rPr lang="en-GB" sz="2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055635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4DEDA25F-956C-9EEA-D6C9-63CBC6A950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Assessment &amp; Expectations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F0360C2E-23A5-C511-9FD8-FC6C5F95E0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</p:spPr>
        <p:txBody>
          <a:bodyPr/>
          <a:lstStyle/>
          <a:p>
            <a:pPr lvl="0"/>
            <a:r>
              <a:rPr lang="en-GB" dirty="0">
                <a:solidFill>
                  <a:schemeClr val="accent1"/>
                </a:solidFill>
              </a:rPr>
              <a:t>Primary: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Continuous assessment, informal feedback, and developmental milestones.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Focus on effort and progress.</a:t>
            </a:r>
          </a:p>
          <a:p>
            <a:pPr lvl="0"/>
            <a:endParaRPr lang="en-GB" dirty="0">
              <a:solidFill>
                <a:schemeClr val="accent1"/>
              </a:solidFill>
            </a:endParaRPr>
          </a:p>
          <a:p>
            <a:pPr lvl="0"/>
            <a:r>
              <a:rPr lang="en-GB" dirty="0">
                <a:solidFill>
                  <a:schemeClr val="accent1"/>
                </a:solidFill>
              </a:rPr>
              <a:t>Secondary: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Formal exams, coursework, and grading systems.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Students are expected to manage deadlines and study independently.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58482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5BF0B6C-D575-E8CA-E7C0-8441B76AD5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Asesiad</a:t>
            </a:r>
            <a:r>
              <a:rPr lang="en-GB" dirty="0"/>
              <a:t> a </a:t>
            </a:r>
            <a:r>
              <a:rPr lang="en-GB" dirty="0" err="1"/>
              <a:t>Disgwyliadau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30ABF75-8863-FC69-4997-864A43B60C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/>
              <a:t>Cynradd</a:t>
            </a:r>
            <a:r>
              <a:rPr lang="en-GB" dirty="0"/>
              <a:t>:</a:t>
            </a:r>
          </a:p>
          <a:p>
            <a:r>
              <a:rPr lang="en-GB" dirty="0" err="1"/>
              <a:t>Asesiad</a:t>
            </a:r>
            <a:r>
              <a:rPr lang="en-GB" dirty="0"/>
              <a:t> </a:t>
            </a:r>
            <a:r>
              <a:rPr lang="en-GB" dirty="0" err="1"/>
              <a:t>parhaus</a:t>
            </a:r>
            <a:r>
              <a:rPr lang="en-GB" dirty="0"/>
              <a:t>, </a:t>
            </a:r>
            <a:r>
              <a:rPr lang="en-GB" dirty="0" err="1"/>
              <a:t>adborth</a:t>
            </a:r>
            <a:r>
              <a:rPr lang="en-GB" dirty="0"/>
              <a:t> </a:t>
            </a:r>
            <a:r>
              <a:rPr lang="en-GB" dirty="0" err="1"/>
              <a:t>anffurfiol</a:t>
            </a:r>
            <a:r>
              <a:rPr lang="en-GB" dirty="0"/>
              <a:t>, a </a:t>
            </a:r>
            <a:r>
              <a:rPr lang="en-GB" dirty="0" err="1"/>
              <a:t>cherrig</a:t>
            </a:r>
            <a:r>
              <a:rPr lang="en-GB" dirty="0"/>
              <a:t> </a:t>
            </a:r>
            <a:r>
              <a:rPr lang="en-GB" dirty="0" err="1"/>
              <a:t>milltir</a:t>
            </a:r>
            <a:r>
              <a:rPr lang="en-GB" dirty="0"/>
              <a:t> </a:t>
            </a:r>
            <a:r>
              <a:rPr lang="en-GB" dirty="0" err="1"/>
              <a:t>datblygiadol</a:t>
            </a:r>
            <a:r>
              <a:rPr lang="en-GB" dirty="0"/>
              <a:t>.</a:t>
            </a:r>
          </a:p>
          <a:p>
            <a:r>
              <a:rPr lang="pt-BR" dirty="0" err="1"/>
              <a:t>Pwyslais</a:t>
            </a:r>
            <a:r>
              <a:rPr lang="pt-BR" dirty="0"/>
              <a:t> ar </a:t>
            </a:r>
            <a:r>
              <a:rPr lang="pt-BR" dirty="0" err="1"/>
              <a:t>ymdrech</a:t>
            </a:r>
            <a:r>
              <a:rPr lang="pt-BR" dirty="0"/>
              <a:t> a </a:t>
            </a:r>
            <a:r>
              <a:rPr lang="pt-BR" dirty="0" err="1"/>
              <a:t>chynnydd</a:t>
            </a:r>
            <a:r>
              <a:rPr lang="pt-BR" dirty="0"/>
              <a:t>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err="1"/>
              <a:t>Uwchradd</a:t>
            </a:r>
            <a:r>
              <a:rPr lang="en-GB" dirty="0"/>
              <a:t>:</a:t>
            </a:r>
          </a:p>
          <a:p>
            <a:r>
              <a:rPr lang="en-GB" dirty="0" err="1"/>
              <a:t>Arholiadau</a:t>
            </a:r>
            <a:r>
              <a:rPr lang="en-GB" dirty="0"/>
              <a:t> </a:t>
            </a:r>
            <a:r>
              <a:rPr lang="en-GB" dirty="0" err="1"/>
              <a:t>ffurfiol</a:t>
            </a:r>
            <a:r>
              <a:rPr lang="en-GB" dirty="0"/>
              <a:t>, </a:t>
            </a:r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cwrs</a:t>
            </a:r>
            <a:r>
              <a:rPr lang="en-GB" dirty="0"/>
              <a:t>, a </a:t>
            </a:r>
            <a:r>
              <a:rPr lang="en-GB" dirty="0" err="1"/>
              <a:t>systemau</a:t>
            </a:r>
            <a:r>
              <a:rPr lang="en-GB" dirty="0"/>
              <a:t> </a:t>
            </a:r>
            <a:r>
              <a:rPr lang="en-GB" dirty="0" err="1"/>
              <a:t>graddio</a:t>
            </a:r>
            <a:r>
              <a:rPr lang="en-GB" dirty="0"/>
              <a:t>.</a:t>
            </a:r>
          </a:p>
          <a:p>
            <a:r>
              <a:rPr lang="en-GB" dirty="0" err="1"/>
              <a:t>Disgwylir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ddisgyblion</a:t>
            </a:r>
            <a:r>
              <a:rPr lang="en-GB" dirty="0"/>
              <a:t> </a:t>
            </a:r>
            <a:r>
              <a:rPr lang="en-GB" dirty="0" err="1"/>
              <a:t>reoli</a:t>
            </a:r>
            <a:r>
              <a:rPr lang="en-GB" dirty="0"/>
              <a:t> </a:t>
            </a:r>
            <a:r>
              <a:rPr lang="en-GB" dirty="0" err="1"/>
              <a:t>terfynau</a:t>
            </a:r>
            <a:r>
              <a:rPr lang="en-GB" dirty="0"/>
              <a:t> </a:t>
            </a:r>
            <a:r>
              <a:rPr lang="en-GB" dirty="0" err="1"/>
              <a:t>amser</a:t>
            </a:r>
            <a:r>
              <a:rPr lang="en-GB" dirty="0"/>
              <a:t> ac </a:t>
            </a:r>
            <a:r>
              <a:rPr lang="en-GB" dirty="0" err="1"/>
              <a:t>astudio’n</a:t>
            </a:r>
            <a:r>
              <a:rPr lang="en-GB" dirty="0"/>
              <a:t> </a:t>
            </a:r>
            <a:r>
              <a:rPr lang="en-GB" dirty="0" err="1"/>
              <a:t>annibynnol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76971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59C3408-F0FC-DE9E-3A2D-28D685CC18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Social Environment</a:t>
            </a:r>
            <a:br>
              <a:rPr lang="en-GB" dirty="0"/>
            </a:b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F3F1F50-57AE-1D8A-E469-8C17737F3C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</p:spPr>
        <p:txBody>
          <a:bodyPr/>
          <a:lstStyle/>
          <a:p>
            <a:pPr lvl="0"/>
            <a:r>
              <a:rPr lang="en-GB" dirty="0">
                <a:solidFill>
                  <a:schemeClr val="accent1"/>
                </a:solidFill>
              </a:rPr>
              <a:t>Primary: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Friendships are simpler and teacher-mediated.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Play is central to learning and social development.</a:t>
            </a:r>
          </a:p>
          <a:p>
            <a:pPr lvl="0"/>
            <a:endParaRPr lang="en-GB" dirty="0"/>
          </a:p>
          <a:p>
            <a:pPr lvl="0"/>
            <a:r>
              <a:rPr lang="en-GB" dirty="0">
                <a:solidFill>
                  <a:schemeClr val="accent1"/>
                </a:solidFill>
              </a:rPr>
              <a:t>Secondary: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Peer influence intensifies; social hierarchies emerge.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Students explore identity, relationships, and independence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59843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A28F993-7F07-62B1-9908-079040A09F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99FA1CF-7710-B7F7-AF31-221FE19346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/>
              <a:t>Cynradd</a:t>
            </a:r>
            <a:r>
              <a:rPr lang="en-GB" dirty="0"/>
              <a:t>:</a:t>
            </a:r>
          </a:p>
          <a:p>
            <a:r>
              <a:rPr lang="en-GB" sz="2400" dirty="0"/>
              <a:t>Mae </a:t>
            </a:r>
            <a:r>
              <a:rPr lang="en-GB" sz="2400" dirty="0" err="1"/>
              <a:t>cyfeillgarwch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symlach</a:t>
            </a:r>
            <a:r>
              <a:rPr lang="en-GB" sz="2400" dirty="0"/>
              <a:t> ac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cael</a:t>
            </a:r>
            <a:r>
              <a:rPr lang="en-GB" sz="2400" dirty="0"/>
              <a:t> </a:t>
            </a:r>
            <a:r>
              <a:rPr lang="en-GB" sz="2400" dirty="0" err="1"/>
              <a:t>ei</a:t>
            </a:r>
            <a:r>
              <a:rPr lang="en-GB" sz="2400" dirty="0"/>
              <a:t> </a:t>
            </a:r>
            <a:r>
              <a:rPr lang="en-GB" sz="2400" dirty="0" err="1"/>
              <a:t>gyfryngu</a:t>
            </a:r>
            <a:r>
              <a:rPr lang="en-GB" sz="2400" dirty="0"/>
              <a:t> </a:t>
            </a:r>
            <a:r>
              <a:rPr lang="en-GB" sz="2400" dirty="0" err="1"/>
              <a:t>gan</a:t>
            </a:r>
            <a:r>
              <a:rPr lang="en-GB" sz="2400" dirty="0"/>
              <a:t> </a:t>
            </a:r>
            <a:r>
              <a:rPr lang="en-GB" sz="2400" dirty="0" err="1"/>
              <a:t>athrawon</a:t>
            </a:r>
            <a:r>
              <a:rPr lang="en-GB" sz="2400" dirty="0"/>
              <a:t>.</a:t>
            </a:r>
          </a:p>
          <a:p>
            <a:r>
              <a:rPr lang="en-GB" sz="2400" dirty="0"/>
              <a:t>Mae </a:t>
            </a:r>
            <a:r>
              <a:rPr lang="en-GB" sz="2400" dirty="0" err="1"/>
              <a:t>chwarae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ganolog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ddysgu</a:t>
            </a:r>
            <a:r>
              <a:rPr lang="en-GB" sz="2400" dirty="0"/>
              <a:t> a </a:t>
            </a:r>
            <a:r>
              <a:rPr lang="en-GB" sz="2400" dirty="0" err="1"/>
              <a:t>datblygiad</a:t>
            </a:r>
            <a:r>
              <a:rPr lang="en-GB" sz="2400" dirty="0"/>
              <a:t> </a:t>
            </a:r>
            <a:r>
              <a:rPr lang="en-GB" sz="2400" dirty="0" err="1"/>
              <a:t>cymdeithasol</a:t>
            </a:r>
            <a:r>
              <a:rPr lang="en-GB" sz="2400" dirty="0"/>
              <a:t>.</a:t>
            </a:r>
          </a:p>
          <a:p>
            <a:endParaRPr lang="en-GB" sz="2400" dirty="0"/>
          </a:p>
          <a:p>
            <a:pPr marL="0" indent="0">
              <a:buNone/>
            </a:pPr>
            <a:r>
              <a:rPr lang="en-GB" dirty="0" err="1"/>
              <a:t>Uwchradd</a:t>
            </a:r>
            <a:r>
              <a:rPr lang="en-GB" dirty="0"/>
              <a:t>:</a:t>
            </a:r>
          </a:p>
          <a:p>
            <a:r>
              <a:rPr lang="en-GB" sz="2400" dirty="0"/>
              <a:t>Mae </a:t>
            </a:r>
            <a:r>
              <a:rPr lang="en-GB" sz="2400" dirty="0" err="1"/>
              <a:t>dylanwad</a:t>
            </a:r>
            <a:r>
              <a:rPr lang="en-GB" sz="2400" dirty="0"/>
              <a:t> </a:t>
            </a:r>
            <a:r>
              <a:rPr lang="en-GB" sz="2400" dirty="0" err="1"/>
              <a:t>cyfoedion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dwysáu</a:t>
            </a:r>
            <a:r>
              <a:rPr lang="en-GB" sz="2400" dirty="0"/>
              <a:t>; </a:t>
            </a:r>
            <a:r>
              <a:rPr lang="en-GB" sz="2400" dirty="0" err="1"/>
              <a:t>mae</a:t>
            </a:r>
            <a:r>
              <a:rPr lang="en-GB" sz="2400" dirty="0"/>
              <a:t> </a:t>
            </a:r>
            <a:r>
              <a:rPr lang="en-GB" sz="2400" dirty="0" err="1"/>
              <a:t>hierarchaethau</a:t>
            </a:r>
            <a:r>
              <a:rPr lang="en-GB" sz="2400" dirty="0"/>
              <a:t> </a:t>
            </a:r>
            <a:r>
              <a:rPr lang="en-GB" sz="2400" dirty="0" err="1"/>
              <a:t>cymdeithasol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dod</a:t>
            </a:r>
            <a:r>
              <a:rPr lang="en-GB" sz="2400" dirty="0"/>
              <a:t> </a:t>
            </a:r>
            <a:r>
              <a:rPr lang="en-GB" sz="2400" dirty="0" err="1"/>
              <a:t>i’r</a:t>
            </a:r>
            <a:r>
              <a:rPr lang="en-GB" sz="2400" dirty="0"/>
              <a:t> </a:t>
            </a:r>
            <a:r>
              <a:rPr lang="en-GB" sz="2400" dirty="0" err="1"/>
              <a:t>amlwg</a:t>
            </a:r>
            <a:r>
              <a:rPr lang="en-GB" sz="2400" dirty="0"/>
              <a:t>.</a:t>
            </a:r>
          </a:p>
          <a:p>
            <a:r>
              <a:rPr lang="en-GB" sz="2400" dirty="0"/>
              <a:t>Mae </a:t>
            </a:r>
            <a:r>
              <a:rPr lang="en-GB" sz="2400" dirty="0" err="1"/>
              <a:t>disgyblion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archwilio</a:t>
            </a:r>
            <a:r>
              <a:rPr lang="en-GB" sz="2400" dirty="0"/>
              <a:t> </a:t>
            </a:r>
            <a:r>
              <a:rPr lang="en-GB" sz="2400" dirty="0" err="1"/>
              <a:t>hunaniaeth</a:t>
            </a:r>
            <a:r>
              <a:rPr lang="en-GB" sz="2400" dirty="0"/>
              <a:t>, </a:t>
            </a:r>
            <a:r>
              <a:rPr lang="en-GB" sz="2400" dirty="0" err="1"/>
              <a:t>perthnasoedd</a:t>
            </a:r>
            <a:r>
              <a:rPr lang="en-GB" sz="2400" dirty="0"/>
              <a:t>, ac </a:t>
            </a:r>
            <a:r>
              <a:rPr lang="en-GB" sz="2400" dirty="0" err="1"/>
              <a:t>annibyniaeth</a:t>
            </a:r>
            <a:r>
              <a:rPr lang="en-GB" sz="2400" dirty="0"/>
              <a:t>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573507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EF2627ED-6FC0-2C31-DDF4-1979B74C34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F43DF55B-6D24-6D76-5DB8-DC6BFDACDA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</p:spPr>
        <p:txBody>
          <a:bodyPr/>
          <a:lstStyle/>
          <a:p>
            <a:endParaRPr lang="en-GB" dirty="0"/>
          </a:p>
          <a:p>
            <a:pPr marL="0" indent="0">
              <a:buNone/>
            </a:pPr>
            <a:endParaRPr lang="en-GB" sz="4000" dirty="0"/>
          </a:p>
          <a:p>
            <a:pPr marL="0" indent="0">
              <a:buNone/>
            </a:pPr>
            <a:r>
              <a:rPr lang="en-GB" sz="4000" dirty="0">
                <a:solidFill>
                  <a:schemeClr val="accent1"/>
                </a:solidFill>
              </a:rPr>
              <a:t>Effective Classroom Management in Welsh Schools</a:t>
            </a:r>
          </a:p>
        </p:txBody>
      </p:sp>
    </p:spTree>
    <p:extLst>
      <p:ext uri="{BB962C8B-B14F-4D97-AF65-F5344CB8AC3E}">
        <p14:creationId xmlns:p14="http://schemas.microsoft.com/office/powerpoint/2010/main" val="30556145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04803A-1C57-A4AD-45ED-32C710B067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>
                <a:solidFill>
                  <a:schemeClr val="accent1"/>
                </a:solidFill>
              </a:rPr>
              <a:t>Welsh Education Context</a:t>
            </a:r>
            <a:br>
              <a:rPr lang="en-GB" dirty="0">
                <a:solidFill>
                  <a:schemeClr val="accent1"/>
                </a:solidFill>
              </a:rPr>
            </a:b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E0336A-655E-2193-1F84-9DD92409E8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</p:spPr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Curriculum for Wales promotes learner well-being, equity, and voice.</a:t>
            </a:r>
          </a:p>
          <a:p>
            <a:endParaRPr lang="en-GB" dirty="0">
              <a:solidFill>
                <a:schemeClr val="accent1"/>
              </a:solidFill>
            </a:endParaRPr>
          </a:p>
          <a:p>
            <a:r>
              <a:rPr lang="en-GB" dirty="0">
                <a:solidFill>
                  <a:schemeClr val="accent1"/>
                </a:solidFill>
              </a:rPr>
              <a:t>ALN (Additional Learning Needs) statutory support for diverse needs support is central, with ALNCo roles in every school.</a:t>
            </a:r>
          </a:p>
          <a:p>
            <a:endParaRPr lang="en-GB" dirty="0">
              <a:solidFill>
                <a:schemeClr val="accent1"/>
              </a:solidFill>
            </a:endParaRPr>
          </a:p>
          <a:p>
            <a:r>
              <a:rPr lang="en-GB" dirty="0">
                <a:solidFill>
                  <a:schemeClr val="accent1"/>
                </a:solidFill>
              </a:rPr>
              <a:t>Behaviour and attendance policies are shaped by Welsh Government guidance.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23269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41301C5-DD40-772B-6AFA-AD3A2C3CAC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Cyd-</a:t>
            </a:r>
            <a:r>
              <a:rPr lang="en-GB" dirty="0" err="1"/>
              <a:t>destun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Cymru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87F1B37-FEBF-BFED-45B7-DB5B2E0F05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Gymru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hyrwyddo</a:t>
            </a:r>
            <a:r>
              <a:rPr lang="en-GB" dirty="0"/>
              <a:t> </a:t>
            </a:r>
            <a:r>
              <a:rPr lang="en-GB" dirty="0" err="1"/>
              <a:t>lles</a:t>
            </a:r>
            <a:r>
              <a:rPr lang="en-GB" dirty="0"/>
              <a:t> </a:t>
            </a:r>
            <a:r>
              <a:rPr lang="en-GB" dirty="0" err="1"/>
              <a:t>dysgwyr</a:t>
            </a:r>
            <a:r>
              <a:rPr lang="en-GB" dirty="0"/>
              <a:t>, </a:t>
            </a:r>
            <a:r>
              <a:rPr lang="en-GB" dirty="0" err="1"/>
              <a:t>cydraddoldeb</a:t>
            </a:r>
            <a:r>
              <a:rPr lang="en-GB" dirty="0"/>
              <a:t>, a </a:t>
            </a:r>
            <a:r>
              <a:rPr lang="en-GB" dirty="0" err="1"/>
              <a:t>llais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Mae </a:t>
            </a:r>
            <a:r>
              <a:rPr lang="en-GB" dirty="0" err="1"/>
              <a:t>cymorth</a:t>
            </a:r>
            <a:r>
              <a:rPr lang="en-GB" dirty="0"/>
              <a:t> </a:t>
            </a:r>
            <a:r>
              <a:rPr lang="en-GB" dirty="0" err="1"/>
              <a:t>statudol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anghenion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ychwanegol</a:t>
            </a:r>
            <a:r>
              <a:rPr lang="en-GB" dirty="0"/>
              <a:t> (ADY)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ganolog</a:t>
            </a:r>
            <a:r>
              <a:rPr lang="en-GB" dirty="0"/>
              <a:t>,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rôl</a:t>
            </a:r>
            <a:r>
              <a:rPr lang="en-GB" dirty="0"/>
              <a:t> </a:t>
            </a:r>
            <a:r>
              <a:rPr lang="en-GB" dirty="0" err="1"/>
              <a:t>Cydlynydd</a:t>
            </a:r>
            <a:r>
              <a:rPr lang="en-GB" dirty="0"/>
              <a:t> ADY (ALNCo) </a:t>
            </a:r>
            <a:r>
              <a:rPr lang="en-GB" dirty="0" err="1"/>
              <a:t>ym</a:t>
            </a:r>
            <a:r>
              <a:rPr lang="en-GB" dirty="0"/>
              <a:t> </a:t>
            </a:r>
            <a:r>
              <a:rPr lang="en-GB" dirty="0" err="1"/>
              <a:t>mhob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Mae </a:t>
            </a:r>
            <a:r>
              <a:rPr lang="en-GB" dirty="0" err="1"/>
              <a:t>polisïau</a:t>
            </a:r>
            <a:r>
              <a:rPr lang="en-GB" dirty="0"/>
              <a:t> </a:t>
            </a:r>
            <a:r>
              <a:rPr lang="en-GB" dirty="0" err="1"/>
              <a:t>ymddygiad</a:t>
            </a:r>
            <a:r>
              <a:rPr lang="en-GB" dirty="0"/>
              <a:t> a </a:t>
            </a:r>
            <a:r>
              <a:rPr lang="en-GB" dirty="0" err="1"/>
              <a:t>phresenoldeb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siapio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ganllawiau</a:t>
            </a:r>
            <a:r>
              <a:rPr lang="en-GB" dirty="0"/>
              <a:t> </a:t>
            </a:r>
            <a:r>
              <a:rPr lang="en-GB" dirty="0" err="1"/>
              <a:t>Llywodraeth</a:t>
            </a:r>
            <a:r>
              <a:rPr lang="en-GB" dirty="0"/>
              <a:t> Cymru.</a:t>
            </a:r>
          </a:p>
        </p:txBody>
      </p:sp>
    </p:spTree>
    <p:extLst>
      <p:ext uri="{BB962C8B-B14F-4D97-AF65-F5344CB8AC3E}">
        <p14:creationId xmlns:p14="http://schemas.microsoft.com/office/powerpoint/2010/main" val="133508968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A67A0D4-51E3-F1EB-AD1F-609EC0C0CF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Building Positive Relationships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1BCECDE-F36D-F561-1938-394F93DF19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</p:spPr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Foster mutual respect and trust.</a:t>
            </a:r>
          </a:p>
          <a:p>
            <a:endParaRPr lang="en-GB" dirty="0">
              <a:solidFill>
                <a:schemeClr val="accent1"/>
              </a:solidFill>
            </a:endParaRPr>
          </a:p>
          <a:p>
            <a:r>
              <a:rPr lang="en-GB" dirty="0">
                <a:solidFill>
                  <a:schemeClr val="accent1"/>
                </a:solidFill>
              </a:rPr>
              <a:t>Know your learners—culturally, emotionally, and developmentally.</a:t>
            </a:r>
          </a:p>
          <a:p>
            <a:endParaRPr lang="en-GB" dirty="0">
              <a:solidFill>
                <a:schemeClr val="accent1"/>
              </a:solidFill>
            </a:endParaRPr>
          </a:p>
          <a:p>
            <a:r>
              <a:rPr lang="en-GB" dirty="0">
                <a:solidFill>
                  <a:schemeClr val="accent1"/>
                </a:solidFill>
              </a:rPr>
              <a:t>Use consistent communication and active listening.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42160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8E23545-77CF-BF93-2C89-34F5867194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Adeiladu</a:t>
            </a:r>
            <a:r>
              <a:rPr lang="en-GB" dirty="0"/>
              <a:t> </a:t>
            </a:r>
            <a:r>
              <a:rPr lang="en-GB" dirty="0" err="1"/>
              <a:t>Perthnasoedd</a:t>
            </a:r>
            <a:r>
              <a:rPr lang="en-GB" dirty="0"/>
              <a:t> </a:t>
            </a:r>
            <a:r>
              <a:rPr lang="en-GB" dirty="0" err="1"/>
              <a:t>Cadarnhaol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E718DD8-EAA2-E128-1CFA-384DA00AC6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Meithrin</a:t>
            </a:r>
            <a:r>
              <a:rPr lang="en-GB" dirty="0"/>
              <a:t> parch a </a:t>
            </a:r>
            <a:r>
              <a:rPr lang="en-GB" dirty="0" err="1"/>
              <a:t>ymddiriedaeth</a:t>
            </a:r>
            <a:r>
              <a:rPr lang="en-GB" dirty="0"/>
              <a:t> </a:t>
            </a:r>
            <a:r>
              <a:rPr lang="en-GB" dirty="0" err="1"/>
              <a:t>rhwng</a:t>
            </a:r>
            <a:r>
              <a:rPr lang="en-GB" dirty="0"/>
              <a:t> y </a:t>
            </a:r>
            <a:r>
              <a:rPr lang="en-GB" dirty="0" err="1"/>
              <a:t>naill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llall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 err="1"/>
              <a:t>Adnabod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dysgwyr</a:t>
            </a:r>
            <a:r>
              <a:rPr lang="en-GB" dirty="0"/>
              <a:t>—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ddiwylliannol</a:t>
            </a:r>
            <a:r>
              <a:rPr lang="en-GB" dirty="0"/>
              <a:t>,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emosiynol</a:t>
            </a:r>
            <a:r>
              <a:rPr lang="en-GB" dirty="0"/>
              <a:t>,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ddatblygiadol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cyfathrebu</a:t>
            </a:r>
            <a:r>
              <a:rPr lang="en-GB" dirty="0"/>
              <a:t> </a:t>
            </a:r>
            <a:r>
              <a:rPr lang="en-GB" dirty="0" err="1"/>
              <a:t>cyson</a:t>
            </a:r>
            <a:r>
              <a:rPr lang="en-GB" dirty="0"/>
              <a:t> a </a:t>
            </a:r>
            <a:r>
              <a:rPr lang="en-GB" dirty="0" err="1"/>
              <a:t>gwrando’n</a:t>
            </a:r>
            <a:r>
              <a:rPr lang="en-GB" dirty="0"/>
              <a:t> </a:t>
            </a:r>
            <a:r>
              <a:rPr lang="en-GB" dirty="0" err="1"/>
              <a:t>weithredol</a:t>
            </a: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846065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25C4BF5-6FEF-54EE-5A12-2545CF92ED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Understanding Behaviour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3159A2C-1D70-E3C0-CBED-75DB7C6A4E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Behaviour is a form of communication.</a:t>
            </a:r>
          </a:p>
          <a:p>
            <a:endParaRPr lang="en-GB" dirty="0">
              <a:solidFill>
                <a:schemeClr val="accent1"/>
              </a:solidFill>
            </a:endParaRPr>
          </a:p>
          <a:p>
            <a:r>
              <a:rPr lang="en-GB" dirty="0">
                <a:solidFill>
                  <a:schemeClr val="accent1"/>
                </a:solidFill>
              </a:rPr>
              <a:t>Apply the </a:t>
            </a:r>
            <a:r>
              <a:rPr lang="en-GB" b="1" dirty="0">
                <a:solidFill>
                  <a:schemeClr val="accent1"/>
                </a:solidFill>
              </a:rPr>
              <a:t>ABC model</a:t>
            </a:r>
            <a:r>
              <a:rPr lang="en-GB" dirty="0">
                <a:solidFill>
                  <a:schemeClr val="accent1"/>
                </a:solidFill>
              </a:rPr>
              <a:t>: Antecedent → Behaviour → Consequence.</a:t>
            </a:r>
          </a:p>
          <a:p>
            <a:pPr marL="0" indent="0">
              <a:buNone/>
            </a:pPr>
            <a:endParaRPr lang="en-GB" dirty="0">
              <a:solidFill>
                <a:schemeClr val="accent1"/>
              </a:solidFill>
            </a:endParaRPr>
          </a:p>
          <a:p>
            <a:r>
              <a:rPr lang="en-GB" dirty="0">
                <a:solidFill>
                  <a:schemeClr val="accent1"/>
                </a:solidFill>
              </a:rPr>
              <a:t>Consider external influences like trauma, neurodiversity, and home environment.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09778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8CC86E3-96EF-BE46-5A9F-EC192126D9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Deall </a:t>
            </a:r>
            <a:r>
              <a:rPr lang="en-GB" dirty="0" err="1"/>
              <a:t>Ymddygiad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4076935-D1B7-6ACE-A19D-0D66A94F97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Mae </a:t>
            </a:r>
            <a:r>
              <a:rPr lang="en-GB" dirty="0" err="1"/>
              <a:t>ymddygiad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ffurf</a:t>
            </a:r>
            <a:r>
              <a:rPr lang="en-GB" dirty="0"/>
              <a:t> o </a:t>
            </a:r>
            <a:r>
              <a:rPr lang="en-GB" dirty="0" err="1"/>
              <a:t>gyfathrebu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 err="1"/>
              <a:t>Cymhwyswch</a:t>
            </a:r>
            <a:r>
              <a:rPr lang="en-GB" dirty="0"/>
              <a:t> y model ABC: </a:t>
            </a:r>
            <a:r>
              <a:rPr lang="en-GB" dirty="0" err="1"/>
              <a:t>Rhagflaenydd</a:t>
            </a:r>
            <a:r>
              <a:rPr lang="en-GB" dirty="0"/>
              <a:t> → </a:t>
            </a:r>
            <a:r>
              <a:rPr lang="en-GB" dirty="0" err="1"/>
              <a:t>Ymddygiad</a:t>
            </a:r>
            <a:r>
              <a:rPr lang="en-GB" dirty="0"/>
              <a:t> → </a:t>
            </a:r>
            <a:r>
              <a:rPr lang="en-GB" dirty="0" err="1"/>
              <a:t>Canlyniad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 err="1"/>
              <a:t>Ystyriwch</a:t>
            </a:r>
            <a:r>
              <a:rPr lang="en-GB" dirty="0"/>
              <a:t> </a:t>
            </a:r>
            <a:r>
              <a:rPr lang="en-GB" dirty="0" err="1"/>
              <a:t>ddylanwadau</a:t>
            </a:r>
            <a:r>
              <a:rPr lang="en-GB" dirty="0"/>
              <a:t> </a:t>
            </a:r>
            <a:r>
              <a:rPr lang="en-GB" dirty="0" err="1"/>
              <a:t>allanol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trawma</a:t>
            </a:r>
            <a:r>
              <a:rPr lang="en-GB" dirty="0"/>
              <a:t>, </a:t>
            </a:r>
            <a:r>
              <a:rPr lang="en-GB" dirty="0" err="1"/>
              <a:t>niwroamrywiaeth</a:t>
            </a:r>
            <a:r>
              <a:rPr lang="en-GB" dirty="0"/>
              <a:t>,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cartref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560293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5AE0019-F7D4-E53F-D5B4-27F8023957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Strategies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A3E7596-9977-52EC-213A-F3B0555EB3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Strategies</a:t>
            </a:r>
            <a:r>
              <a:rPr lang="en-GB" dirty="0">
                <a:solidFill>
                  <a:schemeClr val="accent1"/>
                </a:solidFill>
              </a:rPr>
              <a:t> are simply </a:t>
            </a:r>
            <a:r>
              <a:rPr lang="en-GB" b="1" dirty="0">
                <a:solidFill>
                  <a:schemeClr val="accent1"/>
                </a:solidFill>
              </a:rPr>
              <a:t>multiple plans or methods</a:t>
            </a:r>
            <a:r>
              <a:rPr lang="en-GB" dirty="0">
                <a:solidFill>
                  <a:schemeClr val="accent1"/>
                </a:solidFill>
              </a:rPr>
              <a:t> used to achieve different goals or address various challenges.</a:t>
            </a:r>
          </a:p>
          <a:p>
            <a:pPr marL="0" indent="0">
              <a:buNone/>
            </a:pPr>
            <a:endParaRPr lang="en-GB" b="1" dirty="0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en-GB" b="1" dirty="0">
                <a:solidFill>
                  <a:schemeClr val="accent1"/>
                </a:solidFill>
              </a:rPr>
              <a:t>In education</a:t>
            </a:r>
            <a:r>
              <a:rPr lang="en-GB" dirty="0">
                <a:solidFill>
                  <a:schemeClr val="accent1"/>
                </a:solidFill>
              </a:rPr>
              <a:t>, strategies might include:</a:t>
            </a:r>
          </a:p>
          <a:p>
            <a:r>
              <a:rPr lang="en-GB" dirty="0">
                <a:solidFill>
                  <a:schemeClr val="accent1"/>
                </a:solidFill>
              </a:rPr>
              <a:t>Behaviour management techniques (e.g. positive reinforcement)</a:t>
            </a:r>
          </a:p>
          <a:p>
            <a:r>
              <a:rPr lang="en-GB" dirty="0">
                <a:solidFill>
                  <a:schemeClr val="accent1"/>
                </a:solidFill>
              </a:rPr>
              <a:t>Teaching methods (e.g. scaffolding, differentiation)</a:t>
            </a:r>
          </a:p>
          <a:p>
            <a:r>
              <a:rPr lang="en-GB" dirty="0">
                <a:solidFill>
                  <a:schemeClr val="accent1"/>
                </a:solidFill>
              </a:rPr>
              <a:t>Inclusion practices (e.g. visual timetables, sensory breaks)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517637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247CC65-AD8E-FFCA-50B2-4A137EC052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Strategaethau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4B74166-0370-033E-F6E0-2859960373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Mae </a:t>
            </a:r>
            <a:r>
              <a:rPr lang="en-GB" dirty="0" err="1"/>
              <a:t>strategaethau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syml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gynlluniau</a:t>
            </a:r>
            <a:r>
              <a:rPr lang="en-GB" dirty="0"/>
              <a:t> neu </a:t>
            </a:r>
            <a:r>
              <a:rPr lang="en-GB" dirty="0" err="1"/>
              <a:t>ddulliau</a:t>
            </a:r>
            <a:r>
              <a:rPr lang="en-GB" dirty="0"/>
              <a:t> </a:t>
            </a:r>
            <a:r>
              <a:rPr lang="en-GB" dirty="0" err="1"/>
              <a:t>lluosog</a:t>
            </a:r>
            <a:r>
              <a:rPr lang="en-GB" dirty="0"/>
              <a:t> a </a:t>
            </a:r>
            <a:r>
              <a:rPr lang="en-GB" dirty="0" err="1"/>
              <a:t>ddefnyddir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gyflawni</a:t>
            </a:r>
            <a:r>
              <a:rPr lang="en-GB" dirty="0"/>
              <a:t> </a:t>
            </a:r>
            <a:r>
              <a:rPr lang="en-GB" dirty="0" err="1"/>
              <a:t>amrywiaeth</a:t>
            </a:r>
            <a:r>
              <a:rPr lang="en-GB" dirty="0"/>
              <a:t> o </a:t>
            </a:r>
            <a:r>
              <a:rPr lang="en-GB" dirty="0" err="1"/>
              <a:t>nodau</a:t>
            </a:r>
            <a:r>
              <a:rPr lang="en-GB" dirty="0"/>
              <a:t> neu </a:t>
            </a:r>
            <a:r>
              <a:rPr lang="en-GB" dirty="0" err="1"/>
              <a:t>fynd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afael</a:t>
            </a:r>
            <a:r>
              <a:rPr lang="en-GB" dirty="0"/>
              <a:t> â </a:t>
            </a:r>
            <a:r>
              <a:rPr lang="en-GB" dirty="0" err="1"/>
              <a:t>heriau</a:t>
            </a:r>
            <a:r>
              <a:rPr lang="en-GB" dirty="0"/>
              <a:t> </a:t>
            </a:r>
            <a:r>
              <a:rPr lang="en-GB" dirty="0" err="1"/>
              <a:t>gwahanol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Ym</a:t>
            </a:r>
            <a:r>
              <a:rPr lang="en-GB" dirty="0"/>
              <a:t> </a:t>
            </a:r>
            <a:r>
              <a:rPr lang="en-GB" dirty="0" err="1"/>
              <a:t>maes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, gall </a:t>
            </a:r>
            <a:r>
              <a:rPr lang="en-GB" dirty="0" err="1"/>
              <a:t>strategaethau</a:t>
            </a:r>
            <a:r>
              <a:rPr lang="en-GB" dirty="0"/>
              <a:t> </a:t>
            </a:r>
            <a:r>
              <a:rPr lang="en-GB" dirty="0" err="1"/>
              <a:t>gynnwys</a:t>
            </a:r>
            <a:r>
              <a:rPr lang="en-GB" dirty="0"/>
              <a:t>:</a:t>
            </a:r>
          </a:p>
          <a:p>
            <a:r>
              <a:rPr lang="en-GB" dirty="0" err="1"/>
              <a:t>Technegau</a:t>
            </a:r>
            <a:r>
              <a:rPr lang="en-GB" dirty="0"/>
              <a:t> </a:t>
            </a:r>
            <a:r>
              <a:rPr lang="en-GB" dirty="0" err="1"/>
              <a:t>rheoli</a:t>
            </a:r>
            <a:r>
              <a:rPr lang="en-GB" dirty="0"/>
              <a:t> </a:t>
            </a:r>
            <a:r>
              <a:rPr lang="en-GB" dirty="0" err="1"/>
              <a:t>ymddygiad</a:t>
            </a:r>
            <a:r>
              <a:rPr lang="en-GB" dirty="0"/>
              <a:t> (</a:t>
            </a:r>
            <a:r>
              <a:rPr lang="en-GB" dirty="0" err="1"/>
              <a:t>e.e.</a:t>
            </a:r>
            <a:r>
              <a:rPr lang="en-GB" dirty="0"/>
              <a:t> </a:t>
            </a:r>
            <a:r>
              <a:rPr lang="en-GB" dirty="0" err="1"/>
              <a:t>atgyfnerthu</a:t>
            </a:r>
            <a:r>
              <a:rPr lang="en-GB" dirty="0"/>
              <a:t> </a:t>
            </a:r>
            <a:r>
              <a:rPr lang="en-GB" dirty="0" err="1"/>
              <a:t>cadarnhaol</a:t>
            </a:r>
            <a:r>
              <a:rPr lang="en-GB" dirty="0"/>
              <a:t>).</a:t>
            </a:r>
          </a:p>
          <a:p>
            <a:r>
              <a:rPr lang="en-GB" dirty="0" err="1"/>
              <a:t>Dulliau</a:t>
            </a:r>
            <a:r>
              <a:rPr lang="en-GB" dirty="0"/>
              <a:t> </a:t>
            </a:r>
            <a:r>
              <a:rPr lang="en-GB" dirty="0" err="1"/>
              <a:t>addysgu</a:t>
            </a:r>
            <a:r>
              <a:rPr lang="en-GB" dirty="0"/>
              <a:t> (</a:t>
            </a:r>
            <a:r>
              <a:rPr lang="en-GB" dirty="0" err="1"/>
              <a:t>e.e.</a:t>
            </a:r>
            <a:r>
              <a:rPr lang="en-GB" dirty="0"/>
              <a:t> </a:t>
            </a:r>
            <a:r>
              <a:rPr lang="en-GB" dirty="0" err="1"/>
              <a:t>sgaffaldio</a:t>
            </a:r>
            <a:r>
              <a:rPr lang="en-GB" dirty="0"/>
              <a:t>, </a:t>
            </a:r>
            <a:r>
              <a:rPr lang="en-GB" dirty="0" err="1"/>
              <a:t>gwahaniaethu</a:t>
            </a:r>
            <a:r>
              <a:rPr lang="en-GB" dirty="0"/>
              <a:t>).</a:t>
            </a:r>
          </a:p>
          <a:p>
            <a:r>
              <a:rPr lang="en-GB" dirty="0" err="1"/>
              <a:t>Ymarferion</a:t>
            </a:r>
            <a:r>
              <a:rPr lang="en-GB" dirty="0"/>
              <a:t> </a:t>
            </a:r>
            <a:r>
              <a:rPr lang="en-GB" dirty="0" err="1"/>
              <a:t>cynhwysiant</a:t>
            </a:r>
            <a:r>
              <a:rPr lang="en-GB" dirty="0"/>
              <a:t> (</a:t>
            </a:r>
            <a:r>
              <a:rPr lang="en-GB" dirty="0" err="1"/>
              <a:t>e.e.</a:t>
            </a:r>
            <a:r>
              <a:rPr lang="en-GB" dirty="0"/>
              <a:t> </a:t>
            </a:r>
            <a:r>
              <a:rPr lang="en-GB" dirty="0" err="1"/>
              <a:t>amserlenni</a:t>
            </a:r>
            <a:r>
              <a:rPr lang="en-GB" dirty="0"/>
              <a:t> </a:t>
            </a:r>
            <a:r>
              <a:rPr lang="en-GB" dirty="0" err="1"/>
              <a:t>gweledol</a:t>
            </a:r>
            <a:r>
              <a:rPr lang="en-GB" dirty="0"/>
              <a:t>, </a:t>
            </a:r>
            <a:r>
              <a:rPr lang="en-GB" dirty="0" err="1"/>
              <a:t>egwyliau</a:t>
            </a:r>
            <a:r>
              <a:rPr lang="en-GB" dirty="0"/>
              <a:t> </a:t>
            </a:r>
            <a:r>
              <a:rPr lang="en-GB" dirty="0" err="1"/>
              <a:t>synhwyraidd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20954266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208845B-659B-473F-102A-51EEED60E3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Practical Strategies</a:t>
            </a:r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FD57302F-655F-8231-1E0F-A3589A6CF5B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58219" y="1628435"/>
            <a:ext cx="8663654" cy="3970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</a:rPr>
              <a:t>Set clear expectations and routines.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accent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</a:rPr>
              <a:t>Use visual timetables and structured transitions.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accent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</a:rPr>
              <a:t>Reinforce positive 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chemeClr val="accent1"/>
                </a:solidFill>
                <a:effectLst/>
              </a:rPr>
              <a:t>behaviour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</a:rPr>
              <a:t> with praise and recognition.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accent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</a:rPr>
              <a:t>Encourage peer mentoring and buddy systems.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dirty="0">
              <a:solidFill>
                <a:schemeClr val="accent1"/>
              </a:solidFill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fr-FR" dirty="0">
                <a:solidFill>
                  <a:schemeClr val="accent1"/>
                </a:solidFill>
              </a:rPr>
              <a:t>De-</a:t>
            </a:r>
            <a:r>
              <a:rPr lang="fr-FR" dirty="0" err="1">
                <a:solidFill>
                  <a:schemeClr val="accent1"/>
                </a:solidFill>
              </a:rPr>
              <a:t>escalation</a:t>
            </a:r>
            <a:r>
              <a:rPr lang="fr-FR" dirty="0">
                <a:solidFill>
                  <a:schemeClr val="accent1"/>
                </a:solidFill>
              </a:rPr>
              <a:t> techniques and </a:t>
            </a:r>
            <a:r>
              <a:rPr lang="fr-FR" dirty="0" err="1">
                <a:solidFill>
                  <a:schemeClr val="accent1"/>
                </a:solidFill>
              </a:rPr>
              <a:t>calm</a:t>
            </a:r>
            <a:r>
              <a:rPr lang="fr-FR" dirty="0">
                <a:solidFill>
                  <a:schemeClr val="accent1"/>
                </a:solidFill>
              </a:rPr>
              <a:t> zones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accent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96469600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6C4D548-ED49-B4C5-05B6-093EC5A368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Strategaethau</a:t>
            </a:r>
            <a:r>
              <a:rPr lang="en-GB" dirty="0"/>
              <a:t> </a:t>
            </a:r>
            <a:r>
              <a:rPr lang="en-GB" dirty="0" err="1"/>
              <a:t>Ymarferol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50A4BDF-7778-2C3E-0453-FD334F2B1F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err="1"/>
              <a:t>Gosodwch</a:t>
            </a:r>
            <a:r>
              <a:rPr lang="en-GB" dirty="0"/>
              <a:t> </a:t>
            </a:r>
            <a:r>
              <a:rPr lang="en-GB" dirty="0" err="1"/>
              <a:t>ddisgwyliadau</a:t>
            </a:r>
            <a:r>
              <a:rPr lang="en-GB" dirty="0"/>
              <a:t> a </a:t>
            </a:r>
            <a:r>
              <a:rPr lang="en-GB" dirty="0" err="1"/>
              <a:t>threfnau</a:t>
            </a:r>
            <a:r>
              <a:rPr lang="en-GB" dirty="0"/>
              <a:t> </a:t>
            </a:r>
            <a:r>
              <a:rPr lang="en-GB" dirty="0" err="1"/>
              <a:t>clir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 err="1"/>
              <a:t>Defnyddiwch</a:t>
            </a:r>
            <a:r>
              <a:rPr lang="en-GB" dirty="0"/>
              <a:t> </a:t>
            </a:r>
            <a:r>
              <a:rPr lang="en-GB" dirty="0" err="1"/>
              <a:t>amserlenni</a:t>
            </a:r>
            <a:r>
              <a:rPr lang="en-GB" dirty="0"/>
              <a:t> </a:t>
            </a:r>
            <a:r>
              <a:rPr lang="en-GB" dirty="0" err="1"/>
              <a:t>gweledol</a:t>
            </a:r>
            <a:r>
              <a:rPr lang="en-GB" dirty="0"/>
              <a:t> a </a:t>
            </a:r>
            <a:r>
              <a:rPr lang="en-GB" dirty="0" err="1"/>
              <a:t>thrawsnewidiadau</a:t>
            </a:r>
            <a:r>
              <a:rPr lang="en-GB" dirty="0"/>
              <a:t> </a:t>
            </a:r>
            <a:r>
              <a:rPr lang="en-GB" dirty="0" err="1"/>
              <a:t>strwythuredig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 err="1"/>
              <a:t>Atgyfnerthwch</a:t>
            </a:r>
            <a:r>
              <a:rPr lang="en-GB" dirty="0"/>
              <a:t> </a:t>
            </a:r>
            <a:r>
              <a:rPr lang="en-GB" dirty="0" err="1"/>
              <a:t>ymddygiad</a:t>
            </a:r>
            <a:r>
              <a:rPr lang="en-GB" dirty="0"/>
              <a:t> </a:t>
            </a:r>
            <a:r>
              <a:rPr lang="en-GB" dirty="0" err="1"/>
              <a:t>cadarnhaol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chanmoliaeth</a:t>
            </a:r>
            <a:r>
              <a:rPr lang="en-GB" dirty="0"/>
              <a:t> ac </a:t>
            </a:r>
            <a:r>
              <a:rPr lang="en-GB" dirty="0" err="1"/>
              <a:t>adnabyddiaeth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 err="1"/>
              <a:t>Anogwch</a:t>
            </a:r>
            <a:r>
              <a:rPr lang="en-GB" dirty="0"/>
              <a:t> </a:t>
            </a:r>
            <a:r>
              <a:rPr lang="en-GB" dirty="0" err="1"/>
              <a:t>fentora</a:t>
            </a:r>
            <a:r>
              <a:rPr lang="en-GB" dirty="0"/>
              <a:t> </a:t>
            </a:r>
            <a:r>
              <a:rPr lang="en-GB" dirty="0" err="1"/>
              <a:t>cyfoedion</a:t>
            </a:r>
            <a:r>
              <a:rPr lang="en-GB" dirty="0"/>
              <a:t> a </a:t>
            </a:r>
            <a:r>
              <a:rPr lang="en-GB" dirty="0" err="1"/>
              <a:t>systemau</a:t>
            </a:r>
            <a:r>
              <a:rPr lang="en-GB" dirty="0"/>
              <a:t> </a:t>
            </a:r>
            <a:r>
              <a:rPr lang="en-GB" dirty="0" err="1"/>
              <a:t>cyfaill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 err="1"/>
              <a:t>Technegau</a:t>
            </a:r>
            <a:r>
              <a:rPr lang="en-GB" dirty="0"/>
              <a:t> dad-</a:t>
            </a:r>
            <a:r>
              <a:rPr lang="en-GB" dirty="0" err="1"/>
              <a:t>esgalu</a:t>
            </a:r>
            <a:r>
              <a:rPr lang="en-GB" dirty="0"/>
              <a:t> a </a:t>
            </a:r>
            <a:r>
              <a:rPr lang="en-GB" dirty="0" err="1"/>
              <a:t>parthau</a:t>
            </a:r>
            <a:r>
              <a:rPr lang="en-GB" dirty="0"/>
              <a:t> </a:t>
            </a:r>
            <a:r>
              <a:rPr lang="en-GB" dirty="0" err="1"/>
              <a:t>tawel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95683096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AD91D30-3C3C-388F-DB6B-C9B583CCC9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Inclusive Approaches</a:t>
            </a:r>
            <a:br>
              <a:rPr lang="en-GB" dirty="0"/>
            </a:br>
            <a:endParaRPr lang="en-GB" dirty="0"/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C487DB3F-580D-5E86-F704-5737AD572297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58219" y="2059323"/>
            <a:ext cx="8761053" cy="31085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</a:rPr>
              <a:t>Differentiate tasks and scaffold learning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</a:rPr>
              <a:t>Support learners with ALN through tailored interventions.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accent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</a:rPr>
              <a:t>Use restorative practices and nurture groups.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dirty="0">
              <a:solidFill>
                <a:schemeClr val="accent1"/>
              </a:solidFill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GB" dirty="0">
                <a:solidFill>
                  <a:schemeClr val="accent1"/>
                </a:solidFill>
              </a:rPr>
              <a:t>Trauma-informed teaching.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accent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17893477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64380BC-93CB-552B-E77D-6DBC265C22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Dulliau</a:t>
            </a:r>
            <a:r>
              <a:rPr lang="en-GB" dirty="0"/>
              <a:t> </a:t>
            </a:r>
            <a:r>
              <a:rPr lang="en-GB" dirty="0" err="1"/>
              <a:t>Cynhwysol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8838DC0-E8E6-9CF2-1DCF-75EFA37F07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Gwahaniaethu</a:t>
            </a:r>
            <a:r>
              <a:rPr lang="en-GB" dirty="0"/>
              <a:t> </a:t>
            </a:r>
            <a:r>
              <a:rPr lang="en-GB" dirty="0" err="1"/>
              <a:t>tasgau</a:t>
            </a:r>
            <a:r>
              <a:rPr lang="en-GB" dirty="0"/>
              <a:t> a </a:t>
            </a:r>
            <a:r>
              <a:rPr lang="en-GB" dirty="0" err="1"/>
              <a:t>sgaffaldio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 err="1"/>
              <a:t>Cefnogi</a:t>
            </a:r>
            <a:r>
              <a:rPr lang="en-GB" dirty="0"/>
              <a:t> </a:t>
            </a:r>
            <a:r>
              <a:rPr lang="en-GB" dirty="0" err="1"/>
              <a:t>dysgwyr</a:t>
            </a:r>
            <a:r>
              <a:rPr lang="en-GB" dirty="0"/>
              <a:t> ag ADY </a:t>
            </a:r>
            <a:r>
              <a:rPr lang="en-GB" dirty="0" err="1"/>
              <a:t>drwy</a:t>
            </a:r>
            <a:r>
              <a:rPr lang="en-GB" dirty="0"/>
              <a:t> </a:t>
            </a:r>
            <a:r>
              <a:rPr lang="en-GB" dirty="0" err="1"/>
              <a:t>ymyriadau</a:t>
            </a:r>
            <a:r>
              <a:rPr lang="en-GB" dirty="0"/>
              <a:t> </a:t>
            </a:r>
            <a:r>
              <a:rPr lang="en-GB" dirty="0" err="1"/>
              <a:t>wedi’u</a:t>
            </a:r>
            <a:r>
              <a:rPr lang="en-GB" dirty="0"/>
              <a:t> </a:t>
            </a:r>
            <a:r>
              <a:rPr lang="en-GB" dirty="0" err="1"/>
              <a:t>teilwra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dulliau</a:t>
            </a:r>
            <a:r>
              <a:rPr lang="en-GB" dirty="0"/>
              <a:t> </a:t>
            </a:r>
            <a:r>
              <a:rPr lang="en-GB" dirty="0" err="1"/>
              <a:t>adferol</a:t>
            </a:r>
            <a:r>
              <a:rPr lang="en-GB" dirty="0"/>
              <a:t> a </a:t>
            </a:r>
            <a:r>
              <a:rPr lang="en-GB" dirty="0" err="1"/>
              <a:t>grwpiau</a:t>
            </a:r>
            <a:r>
              <a:rPr lang="en-GB" dirty="0"/>
              <a:t> </a:t>
            </a:r>
            <a:r>
              <a:rPr lang="en-GB" dirty="0" err="1"/>
              <a:t>meithrin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 err="1"/>
              <a:t>Addysgu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ymwybodol</a:t>
            </a:r>
            <a:r>
              <a:rPr lang="en-GB" dirty="0"/>
              <a:t> o </a:t>
            </a:r>
            <a:r>
              <a:rPr lang="en-GB" dirty="0" err="1"/>
              <a:t>drawma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3618315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3D448D4-7098-C3CC-6886-B0FE15E207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Whole-School Approaches</a:t>
            </a:r>
            <a:br>
              <a:rPr lang="en-GB" b="1" dirty="0"/>
            </a:br>
            <a:endParaRPr lang="en-GB" dirty="0"/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A3C6271D-89D6-CE28-6DFC-DF28DB128C9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0" y="-95109"/>
            <a:ext cx="12462553" cy="74174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lang="en-US" altLang="en-US" dirty="0"/>
          </a:p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dirty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</a:rPr>
              <a:t>Ensure consistency through clear 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chemeClr val="accent1"/>
                </a:solidFill>
                <a:effectLst/>
              </a:rPr>
              <a:t>behaviour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</a:rPr>
              <a:t> policies.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accent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</a:rPr>
              <a:t>Provide staff training and safeguarding protocols.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dirty="0">
              <a:solidFill>
                <a:schemeClr val="accent1"/>
              </a:solidFill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solidFill>
                  <a:schemeClr val="accent1"/>
                </a:solidFill>
              </a:rPr>
              <a:t>Family engagement and community links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endParaRPr lang="en-US" altLang="en-US" dirty="0">
              <a:solidFill>
                <a:schemeClr val="accent1"/>
              </a:solidFill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solidFill>
                  <a:schemeClr val="accent1"/>
                </a:solidFill>
              </a:rPr>
              <a:t>Role of ALNCo and pastoral teams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dirty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10385753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FB8F79F-72B7-634D-5E8D-EE1F367D94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Dulliau</a:t>
            </a:r>
            <a:r>
              <a:rPr lang="en-GB" dirty="0"/>
              <a:t> Ysgol </a:t>
            </a:r>
            <a:r>
              <a:rPr lang="en-GB" dirty="0" err="1"/>
              <a:t>Gyfan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8B87401-F1B3-03DE-1578-EF23CF1396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70" y="1356189"/>
            <a:ext cx="11481847" cy="404235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 err="1"/>
              <a:t>Sicrhau</a:t>
            </a:r>
            <a:r>
              <a:rPr lang="en-GB" dirty="0"/>
              <a:t> </a:t>
            </a:r>
            <a:r>
              <a:rPr lang="en-GB" dirty="0" err="1"/>
              <a:t>cysondeb</a:t>
            </a:r>
            <a:r>
              <a:rPr lang="en-GB" dirty="0"/>
              <a:t> </a:t>
            </a:r>
            <a:r>
              <a:rPr lang="en-GB" dirty="0" err="1"/>
              <a:t>drwy</a:t>
            </a:r>
            <a:r>
              <a:rPr lang="en-GB" dirty="0"/>
              <a:t> </a:t>
            </a:r>
            <a:r>
              <a:rPr lang="en-GB" dirty="0" err="1"/>
              <a:t>bolisïau</a:t>
            </a:r>
            <a:r>
              <a:rPr lang="en-GB" dirty="0"/>
              <a:t> </a:t>
            </a:r>
            <a:r>
              <a:rPr lang="en-GB" dirty="0" err="1"/>
              <a:t>ymddygiad</a:t>
            </a:r>
            <a:r>
              <a:rPr lang="en-GB" dirty="0"/>
              <a:t> </a:t>
            </a:r>
            <a:r>
              <a:rPr lang="en-GB" dirty="0" err="1"/>
              <a:t>clir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 err="1"/>
              <a:t>Darparu</a:t>
            </a:r>
            <a:r>
              <a:rPr lang="en-GB" dirty="0"/>
              <a:t> </a:t>
            </a:r>
            <a:r>
              <a:rPr lang="en-GB" dirty="0" err="1"/>
              <a:t>hyfforddiant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staff a </a:t>
            </a:r>
            <a:r>
              <a:rPr lang="en-GB" dirty="0" err="1"/>
              <a:t>phrotocolau</a:t>
            </a:r>
            <a:r>
              <a:rPr lang="en-GB" dirty="0"/>
              <a:t> </a:t>
            </a:r>
            <a:r>
              <a:rPr lang="en-GB" dirty="0" err="1"/>
              <a:t>diogelu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 err="1"/>
              <a:t>Ymgysylltiad</a:t>
            </a:r>
            <a:r>
              <a:rPr lang="en-GB" dirty="0"/>
              <a:t> </a:t>
            </a:r>
            <a:r>
              <a:rPr lang="en-GB" dirty="0" err="1"/>
              <a:t>teuluol</a:t>
            </a:r>
            <a:r>
              <a:rPr lang="en-GB" dirty="0"/>
              <a:t> a </a:t>
            </a:r>
            <a:r>
              <a:rPr lang="en-GB" dirty="0" err="1"/>
              <a:t>chysylltiadau</a:t>
            </a:r>
            <a:r>
              <a:rPr lang="en-GB" dirty="0"/>
              <a:t> </a:t>
            </a:r>
            <a:r>
              <a:rPr lang="en-GB" dirty="0" err="1"/>
              <a:t>cymunedol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 err="1"/>
              <a:t>Rôl</a:t>
            </a:r>
            <a:r>
              <a:rPr lang="en-GB" dirty="0"/>
              <a:t> y </a:t>
            </a:r>
            <a:r>
              <a:rPr lang="en-GB" dirty="0" err="1"/>
              <a:t>Cydlynydd</a:t>
            </a:r>
            <a:r>
              <a:rPr lang="en-GB" dirty="0"/>
              <a:t> ADY (ALNCo) a </a:t>
            </a:r>
            <a:r>
              <a:rPr lang="en-GB" dirty="0" err="1"/>
              <a:t>thimau</a:t>
            </a:r>
            <a:r>
              <a:rPr lang="en-GB" dirty="0"/>
              <a:t> </a:t>
            </a:r>
            <a:r>
              <a:rPr lang="en-GB" dirty="0" err="1"/>
              <a:t>bugeiliol</a:t>
            </a: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EA0E535A-D329-6E92-134A-B29D2CF089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-351934" y="-278506"/>
            <a:ext cx="312906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</a:t>
            </a:r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BF6BF1DE-AF0F-02B9-F586-D2F3D429DF2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85" y="-93840"/>
            <a:ext cx="248786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4574938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BE0B1E7-908A-6853-779C-F48AF66C32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Monitoring &amp; Evaluation</a:t>
            </a:r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90A133CC-7870-C603-AA38-74023B00E26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58219" y="335776"/>
            <a:ext cx="12135156" cy="65556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lang="en-US" altLang="en-US" dirty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</a:rPr>
              <a:t>Track 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chemeClr val="accent1"/>
                </a:solidFill>
                <a:effectLst/>
              </a:rPr>
              <a:t>behaviour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</a:rPr>
              <a:t> patterns using digital or manual tools.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accent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</a:rPr>
              <a:t>Gather pupil feedback to inform practice.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accent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</a:rPr>
              <a:t>Reflect regularly and engage in professional development.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dirty="0">
              <a:solidFill>
                <a:schemeClr val="accent1"/>
              </a:solidFill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lang="en-US" altLang="en-US" dirty="0">
                <a:solidFill>
                  <a:schemeClr val="accent1"/>
                </a:solidFill>
              </a:rPr>
              <a:t>Pupil voice surveys.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dirty="0">
              <a:solidFill>
                <a:schemeClr val="accent1"/>
              </a:solidFill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solidFill>
                  <a:schemeClr val="accent1"/>
                </a:solidFill>
              </a:rPr>
              <a:t>Staff reflection and CPD.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accent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dirty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15454081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BE32D9C-5C6A-64AC-610E-92C793D2EC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Monitro</a:t>
            </a:r>
            <a:r>
              <a:rPr lang="en-GB" dirty="0"/>
              <a:t> ac </a:t>
            </a:r>
            <a:r>
              <a:rPr lang="en-GB" dirty="0" err="1"/>
              <a:t>Asesu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4BB4A9E-55F0-2E1B-6280-93B3A95586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Olrhain</a:t>
            </a:r>
            <a:r>
              <a:rPr lang="en-GB" dirty="0"/>
              <a:t> </a:t>
            </a:r>
            <a:r>
              <a:rPr lang="en-GB" dirty="0" err="1"/>
              <a:t>patrymau</a:t>
            </a:r>
            <a:r>
              <a:rPr lang="en-GB" dirty="0"/>
              <a:t> </a:t>
            </a:r>
            <a:r>
              <a:rPr lang="en-GB" dirty="0" err="1"/>
              <a:t>ymddygiad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offer </a:t>
            </a:r>
            <a:r>
              <a:rPr lang="en-GB" dirty="0" err="1"/>
              <a:t>digidol</a:t>
            </a:r>
            <a:r>
              <a:rPr lang="en-GB" dirty="0"/>
              <a:t> neu </a:t>
            </a:r>
            <a:r>
              <a:rPr lang="en-GB" dirty="0" err="1"/>
              <a:t>lawlyfr</a:t>
            </a:r>
            <a:r>
              <a:rPr lang="en-GB" dirty="0"/>
              <a:t>.</a:t>
            </a:r>
          </a:p>
          <a:p>
            <a:r>
              <a:rPr lang="en-GB" dirty="0" err="1"/>
              <a:t>Casglu</a:t>
            </a:r>
            <a:r>
              <a:rPr lang="en-GB" dirty="0"/>
              <a:t> </a:t>
            </a:r>
            <a:r>
              <a:rPr lang="en-GB" dirty="0" err="1"/>
              <a:t>adborth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ddisgyblion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lywio</a:t>
            </a:r>
            <a:r>
              <a:rPr lang="en-GB" dirty="0"/>
              <a:t> </a:t>
            </a:r>
            <a:r>
              <a:rPr lang="en-GB" dirty="0" err="1"/>
              <a:t>arferion</a:t>
            </a:r>
            <a:r>
              <a:rPr lang="en-GB" dirty="0"/>
              <a:t>.</a:t>
            </a:r>
          </a:p>
          <a:p>
            <a:r>
              <a:rPr lang="en-GB" dirty="0" err="1"/>
              <a:t>Myfyrio’n</a:t>
            </a:r>
            <a:r>
              <a:rPr lang="en-GB" dirty="0"/>
              <a:t> </a:t>
            </a:r>
            <a:r>
              <a:rPr lang="en-GB" dirty="0" err="1"/>
              <a:t>rheolaidd</a:t>
            </a:r>
            <a:r>
              <a:rPr lang="en-GB" dirty="0"/>
              <a:t> a </a:t>
            </a:r>
            <a:r>
              <a:rPr lang="en-GB" dirty="0" err="1"/>
              <a:t>chymryd</a:t>
            </a:r>
            <a:r>
              <a:rPr lang="en-GB" dirty="0"/>
              <a:t> </a:t>
            </a:r>
            <a:r>
              <a:rPr lang="en-GB" dirty="0" err="1"/>
              <a:t>rhan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proffesiynol</a:t>
            </a:r>
            <a:r>
              <a:rPr lang="en-GB" dirty="0"/>
              <a:t>.</a:t>
            </a:r>
          </a:p>
          <a:p>
            <a:r>
              <a:rPr lang="en-GB" dirty="0" err="1"/>
              <a:t>Arolygon</a:t>
            </a:r>
            <a:r>
              <a:rPr lang="en-GB" dirty="0"/>
              <a:t> </a:t>
            </a:r>
            <a:r>
              <a:rPr lang="en-GB" dirty="0" err="1"/>
              <a:t>llais</a:t>
            </a:r>
            <a:r>
              <a:rPr lang="en-GB" dirty="0"/>
              <a:t> </a:t>
            </a:r>
            <a:r>
              <a:rPr lang="en-GB" dirty="0" err="1"/>
              <a:t>disgyblion</a:t>
            </a:r>
            <a:r>
              <a:rPr lang="en-GB" dirty="0"/>
              <a:t>.</a:t>
            </a:r>
          </a:p>
          <a:p>
            <a:r>
              <a:rPr lang="en-GB" dirty="0" err="1"/>
              <a:t>Myfyrio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staff a DPP (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Proffesiynol</a:t>
            </a:r>
            <a:r>
              <a:rPr lang="en-GB" dirty="0"/>
              <a:t> </a:t>
            </a:r>
            <a:r>
              <a:rPr lang="en-GB" dirty="0" err="1"/>
              <a:t>Parhaus</a:t>
            </a:r>
            <a:r>
              <a:rPr lang="en-GB" dirty="0"/>
              <a:t>).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466022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40E34D0-8E9B-3EEB-2CBB-A84216D712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Reference List  / </a:t>
            </a:r>
            <a:r>
              <a:rPr lang="en-GB" dirty="0" err="1"/>
              <a:t>Rhestr</a:t>
            </a:r>
            <a:r>
              <a:rPr lang="en-GB" dirty="0"/>
              <a:t> </a:t>
            </a:r>
            <a:r>
              <a:rPr lang="en-GB" dirty="0" err="1"/>
              <a:t>Gyfeirnodau</a:t>
            </a: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BA087E1-6F23-9178-8D40-D49CF429B6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97285"/>
            <a:ext cx="11481847" cy="4253502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Chaplain, R. (2016). </a:t>
            </a:r>
            <a:r>
              <a:rPr lang="en-GB" i="1" dirty="0"/>
              <a:t>Teaching without disruption in the primary school : a practical approach to managing pupil behaviour</a:t>
            </a:r>
            <a:r>
              <a:rPr lang="en-GB" dirty="0"/>
              <a:t>. Second edition., Abingdon, Oxon ; New York, </a:t>
            </a:r>
            <a:r>
              <a:rPr lang="en-GB" dirty="0" err="1"/>
              <a:t>NY:Routledge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Chaplain, R. (2017). </a:t>
            </a:r>
            <a:r>
              <a:rPr lang="en-GB" i="1" dirty="0"/>
              <a:t>Teaching without disruption in the secondary school : a practical approach to managing pupil behaviour</a:t>
            </a:r>
            <a:r>
              <a:rPr lang="en-GB" dirty="0"/>
              <a:t>. Second edition., London: Taylor &amp; Francis</a:t>
            </a:r>
          </a:p>
          <a:p>
            <a:pPr marL="0" indent="0">
              <a:buNone/>
            </a:pPr>
            <a:endParaRPr lang="it-IT" dirty="0"/>
          </a:p>
          <a:p>
            <a:pPr marL="0" indent="0">
              <a:buNone/>
            </a:pPr>
            <a:r>
              <a:rPr lang="it-IT" dirty="0" err="1"/>
              <a:t>Coristine</a:t>
            </a:r>
            <a:r>
              <a:rPr lang="it-IT" dirty="0"/>
              <a:t>, S., Russo, S., </a:t>
            </a:r>
            <a:r>
              <a:rPr lang="it-IT" dirty="0" err="1"/>
              <a:t>Fitzmorris</a:t>
            </a:r>
            <a:r>
              <a:rPr lang="it-IT" dirty="0"/>
              <a:t>, R., Beninato, P., &amp; Rivolta, G. (2022). </a:t>
            </a:r>
            <a:r>
              <a:rPr lang="en-GB" i="1" dirty="0"/>
              <a:t>The importance of student-teacher relationships</a:t>
            </a:r>
            <a:r>
              <a:rPr lang="en-GB" dirty="0"/>
              <a:t>.</a:t>
            </a:r>
            <a:r>
              <a:rPr lang="en-GB" dirty="0">
                <a:hlinkClick r:id="rId2"/>
              </a:rPr>
              <a:t> The Importance of Student-Teacher Relationships – Classroom Practice in 2022</a:t>
            </a:r>
            <a:r>
              <a:rPr lang="en-GB" dirty="0"/>
              <a:t>(Accessed 25/8/25).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Positive behaviour management – Wales (Bilingual)</a:t>
            </a:r>
            <a:r>
              <a:rPr lang="en-GB" dirty="0">
                <a:hlinkClick r:id="rId3"/>
              </a:rPr>
              <a:t> Positive behaviour management – Wales (Bilingual) | National Education Union</a:t>
            </a:r>
            <a:r>
              <a:rPr lang="en-GB" dirty="0"/>
              <a:t> (Accessed 25/8/25).</a:t>
            </a:r>
          </a:p>
          <a:p>
            <a:pPr marL="0" indent="0">
              <a:lnSpc>
                <a:spcPct val="80000"/>
              </a:lnSpc>
              <a:buNone/>
            </a:pPr>
            <a:endParaRPr lang="en-GB" altLang="en-US" dirty="0">
              <a:ea typeface="ＭＳ Ｐゴシック" pitchFamily="34" charset="-128"/>
            </a:endParaRPr>
          </a:p>
          <a:p>
            <a:pPr marL="0" indent="0">
              <a:lnSpc>
                <a:spcPct val="80000"/>
              </a:lnSpc>
              <a:buNone/>
            </a:pPr>
            <a:r>
              <a:rPr lang="en-GB" altLang="en-US" dirty="0">
                <a:ea typeface="ＭＳ Ｐゴシック" pitchFamily="34" charset="-128"/>
              </a:rPr>
              <a:t>Welsh Government - Learning Wales: Behaviour. Available at </a:t>
            </a:r>
            <a:r>
              <a:rPr lang="en-GB" altLang="en-US" dirty="0">
                <a:ea typeface="ＭＳ Ｐゴシック" pitchFamily="34" charset="-128"/>
                <a:hlinkClick r:id="rId4"/>
              </a:rPr>
              <a:t>https://gov.wales/pupil-inclusion-well-being-behaviour-and-attendance</a:t>
            </a:r>
            <a:r>
              <a:rPr lang="en-GB" altLang="en-US" dirty="0">
                <a:ea typeface="ＭＳ Ｐゴシック" pitchFamily="34" charset="-128"/>
              </a:rPr>
              <a:t> (Accessed 24.08.25)</a:t>
            </a:r>
          </a:p>
          <a:p>
            <a:pPr marL="0" indent="0">
              <a:lnSpc>
                <a:spcPct val="80000"/>
              </a:lnSpc>
              <a:buNone/>
            </a:pPr>
            <a:endParaRPr lang="en-GB" altLang="en-US" dirty="0">
              <a:ea typeface="ＭＳ Ｐゴシック" pitchFamily="34" charset="-128"/>
              <a:hlinkClick r:id="rId5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7139673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D8165B4-6D73-47E4-9DB8-7EF2173A382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C631988-8B3D-4C58-BC3C-5331EFCE266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1414</Words>
  <Application>Microsoft Office PowerPoint</Application>
  <PresentationFormat>Widescreen</PresentationFormat>
  <Paragraphs>260</Paragraphs>
  <Slides>31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31</vt:i4>
      </vt:variant>
    </vt:vector>
  </HeadingPairs>
  <TitlesOfParts>
    <vt:vector size="43" baseType="lpstr">
      <vt:lpstr>ＭＳ Ｐゴシック</vt:lpstr>
      <vt:lpstr>Aptos</vt:lpstr>
      <vt:lpstr>Arial</vt:lpstr>
      <vt:lpstr>Calibri</vt:lpstr>
      <vt:lpstr>Calibri Light</vt:lpstr>
      <vt:lpstr>UWTSD Holding Page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PowerPoint Presentation</vt:lpstr>
      <vt:lpstr>ECIE6003 Classroom Management</vt:lpstr>
      <vt:lpstr>Cognitive &amp; Developmental Differences </vt:lpstr>
      <vt:lpstr>Teaching Structure &amp; Curriculum</vt:lpstr>
      <vt:lpstr>Strwythur Addysgu a Chwricwlwm</vt:lpstr>
      <vt:lpstr>Teacher-Student Relationships </vt:lpstr>
      <vt:lpstr>Perthnasoedd Athro-Myfyriwr</vt:lpstr>
      <vt:lpstr>Classroom Management &amp; Behaviour </vt:lpstr>
      <vt:lpstr>Rheoli Dosbarth a Ymddygiad</vt:lpstr>
      <vt:lpstr>Assessment &amp; Expectations</vt:lpstr>
      <vt:lpstr>Asesiad a Disgwyliadau</vt:lpstr>
      <vt:lpstr>Social Environment </vt:lpstr>
      <vt:lpstr>Amgylchedd Cymdeithasol</vt:lpstr>
      <vt:lpstr>PowerPoint Presentation</vt:lpstr>
      <vt:lpstr> Welsh Education Context </vt:lpstr>
      <vt:lpstr>Cyd-destun Addysg Cymru</vt:lpstr>
      <vt:lpstr>Building Positive Relationships</vt:lpstr>
      <vt:lpstr>Adeiladu Perthnasoedd Cadarnhaol</vt:lpstr>
      <vt:lpstr>Understanding Behaviour</vt:lpstr>
      <vt:lpstr>Deall Ymddygiad</vt:lpstr>
      <vt:lpstr>Strategies </vt:lpstr>
      <vt:lpstr>Strategaethau</vt:lpstr>
      <vt:lpstr>Practical Strategies</vt:lpstr>
      <vt:lpstr>Strategaethau Ymarferol</vt:lpstr>
      <vt:lpstr>Inclusive Approaches </vt:lpstr>
      <vt:lpstr>Dulliau Cynhwysol</vt:lpstr>
      <vt:lpstr>Whole-School Approaches </vt:lpstr>
      <vt:lpstr>Dulliau Ysgol Gyfan</vt:lpstr>
      <vt:lpstr>Monitoring &amp; Evaluation</vt:lpstr>
      <vt:lpstr>Monitro ac Asesu</vt:lpstr>
      <vt:lpstr>Reference List  / Rhestr Gyfeirnodau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Cindy Hunt</cp:lastModifiedBy>
  <cp:revision>16</cp:revision>
  <dcterms:created xsi:type="dcterms:W3CDTF">2021-03-09T15:35:42Z</dcterms:created>
  <dcterms:modified xsi:type="dcterms:W3CDTF">2025-09-17T19:15:26Z</dcterms:modified>
</cp:coreProperties>
</file>