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9" r:id="rId5"/>
    <p:sldId id="258" r:id="rId6"/>
    <p:sldId id="265" r:id="rId7"/>
    <p:sldId id="261" r:id="rId8"/>
    <p:sldId id="263" r:id="rId9"/>
    <p:sldId id="264" r:id="rId10"/>
    <p:sldId id="266" r:id="rId11"/>
    <p:sldId id="267" r:id="rId12"/>
    <p:sldId id="260" r:id="rId13"/>
    <p:sldId id="269" r:id="rId14"/>
    <p:sldId id="268"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CDEBE-006B-9D47-92DF-8CB49144902C}" v="2" dt="2023-04-19T13:03:50.430"/>
    <p1510:client id="{61D6F915-ACA5-4D73-97B5-09475D7A2794}" v="1517" dt="2023-04-18T23:23:16.741"/>
    <p1510:client id="{6D51C585-A040-2AD8-A4D3-5B78F5BF25F9}" v="82" dt="2023-04-19T21:31:02.640"/>
    <p1510:client id="{86594DA1-492E-E5E8-85FD-B78C2EAFA2A5}" v="6" dt="2023-04-19T12:47:02.154"/>
    <p1510:client id="{96BEE887-E199-9269-441D-796F4DC2DF00}" v="22" dt="2023-04-19T20:16:49.536"/>
    <p1510:client id="{FD1D5578-A91C-7E73-FDBC-814EFEE53048}" v="388" dt="2023-04-19T16:57:47.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elina Dimitrova (2233037)" userId="S::2233037@student.uwtsd.ac.uk::ddfe8079-1021-4e2d-8359-2f22530d6a78" providerId="AD" clId="Web-{86594DA1-492E-E5E8-85FD-B78C2EAFA2A5}"/>
    <pc:docChg chg="modSld">
      <pc:chgData name="Ivelina Dimitrova (2233037)" userId="S::2233037@student.uwtsd.ac.uk::ddfe8079-1021-4e2d-8359-2f22530d6a78" providerId="AD" clId="Web-{86594DA1-492E-E5E8-85FD-B78C2EAFA2A5}" dt="2023-04-19T12:47:02.154" v="5" actId="20577"/>
      <pc:docMkLst>
        <pc:docMk/>
      </pc:docMkLst>
      <pc:sldChg chg="modSp">
        <pc:chgData name="Ivelina Dimitrova (2233037)" userId="S::2233037@student.uwtsd.ac.uk::ddfe8079-1021-4e2d-8359-2f22530d6a78" providerId="AD" clId="Web-{86594DA1-492E-E5E8-85FD-B78C2EAFA2A5}" dt="2023-04-19T12:47:02.154" v="5" actId="20577"/>
        <pc:sldMkLst>
          <pc:docMk/>
          <pc:sldMk cId="109857222" sldId="256"/>
        </pc:sldMkLst>
        <pc:spChg chg="mod">
          <ac:chgData name="Ivelina Dimitrova (2233037)" userId="S::2233037@student.uwtsd.ac.uk::ddfe8079-1021-4e2d-8359-2f22530d6a78" providerId="AD" clId="Web-{86594DA1-492E-E5E8-85FD-B78C2EAFA2A5}" dt="2023-04-19T12:47:02.154" v="5" actId="20577"/>
          <ac:spMkLst>
            <pc:docMk/>
            <pc:sldMk cId="109857222" sldId="256"/>
            <ac:spMk id="3" creationId="{00000000-0000-0000-0000-000000000000}"/>
          </ac:spMkLst>
        </pc:spChg>
      </pc:sldChg>
    </pc:docChg>
  </pc:docChgLst>
  <pc:docChgLst>
    <pc:chgData name="Ivelina Dimitrova (2233037)" userId="S::2233037@student.uwtsd.ac.uk::ddfe8079-1021-4e2d-8359-2f22530d6a78" providerId="AD" clId="Web-{61D6F915-ACA5-4D73-97B5-09475D7A2794}"/>
    <pc:docChg chg="addSld modSld sldOrd">
      <pc:chgData name="Ivelina Dimitrova (2233037)" userId="S::2233037@student.uwtsd.ac.uk::ddfe8079-1021-4e2d-8359-2f22530d6a78" providerId="AD" clId="Web-{61D6F915-ACA5-4D73-97B5-09475D7A2794}" dt="2023-04-18T23:23:16.741" v="1585" actId="20577"/>
      <pc:docMkLst>
        <pc:docMk/>
      </pc:docMkLst>
      <pc:sldChg chg="addSp delSp modSp mod setBg setClrOvrMap">
        <pc:chgData name="Ivelina Dimitrova (2233037)" userId="S::2233037@student.uwtsd.ac.uk::ddfe8079-1021-4e2d-8359-2f22530d6a78" providerId="AD" clId="Web-{61D6F915-ACA5-4D73-97B5-09475D7A2794}" dt="2023-04-17T20:11:14.909" v="1151" actId="20577"/>
        <pc:sldMkLst>
          <pc:docMk/>
          <pc:sldMk cId="109857222" sldId="256"/>
        </pc:sldMkLst>
        <pc:spChg chg="mod">
          <ac:chgData name="Ivelina Dimitrova (2233037)" userId="S::2233037@student.uwtsd.ac.uk::ddfe8079-1021-4e2d-8359-2f22530d6a78" providerId="AD" clId="Web-{61D6F915-ACA5-4D73-97B5-09475D7A2794}" dt="2023-04-17T18:52:07.497" v="334" actId="20577"/>
          <ac:spMkLst>
            <pc:docMk/>
            <pc:sldMk cId="109857222" sldId="256"/>
            <ac:spMk id="2" creationId="{00000000-0000-0000-0000-000000000000}"/>
          </ac:spMkLst>
        </pc:spChg>
        <pc:spChg chg="mod">
          <ac:chgData name="Ivelina Dimitrova (2233037)" userId="S::2233037@student.uwtsd.ac.uk::ddfe8079-1021-4e2d-8359-2f22530d6a78" providerId="AD" clId="Web-{61D6F915-ACA5-4D73-97B5-09475D7A2794}" dt="2023-04-17T20:11:14.909" v="1151" actId="20577"/>
          <ac:spMkLst>
            <pc:docMk/>
            <pc:sldMk cId="109857222" sldId="256"/>
            <ac:spMk id="3" creationId="{00000000-0000-0000-0000-000000000000}"/>
          </ac:spMkLst>
        </pc:spChg>
        <pc:spChg chg="add del">
          <ac:chgData name="Ivelina Dimitrova (2233037)" userId="S::2233037@student.uwtsd.ac.uk::ddfe8079-1021-4e2d-8359-2f22530d6a78" providerId="AD" clId="Web-{61D6F915-ACA5-4D73-97B5-09475D7A2794}" dt="2023-04-17T18:43:43.983" v="310"/>
          <ac:spMkLst>
            <pc:docMk/>
            <pc:sldMk cId="109857222" sldId="256"/>
            <ac:spMk id="8" creationId="{C2554CA6-288E-4202-BC52-2E5A8F0C0AED}"/>
          </ac:spMkLst>
        </pc:spChg>
        <pc:spChg chg="add del">
          <ac:chgData name="Ivelina Dimitrova (2233037)" userId="S::2233037@student.uwtsd.ac.uk::ddfe8079-1021-4e2d-8359-2f22530d6a78" providerId="AD" clId="Web-{61D6F915-ACA5-4D73-97B5-09475D7A2794}" dt="2023-04-17T18:43:30.357" v="304"/>
          <ac:spMkLst>
            <pc:docMk/>
            <pc:sldMk cId="109857222" sldId="256"/>
            <ac:spMk id="9" creationId="{C1DD1A8A-57D5-4A81-AD04-532B043C5611}"/>
          </ac:spMkLst>
        </pc:spChg>
        <pc:spChg chg="add del">
          <ac:chgData name="Ivelina Dimitrova (2233037)" userId="S::2233037@student.uwtsd.ac.uk::ddfe8079-1021-4e2d-8359-2f22530d6a78" providerId="AD" clId="Web-{61D6F915-ACA5-4D73-97B5-09475D7A2794}" dt="2023-04-17T18:43:43.983" v="310"/>
          <ac:spMkLst>
            <pc:docMk/>
            <pc:sldMk cId="109857222" sldId="256"/>
            <ac:spMk id="10" creationId="{B10BB131-AC8E-4A8E-A5D1-36260F720C3B}"/>
          </ac:spMkLst>
        </pc:spChg>
        <pc:spChg chg="add del">
          <ac:chgData name="Ivelina Dimitrova (2233037)" userId="S::2233037@student.uwtsd.ac.uk::ddfe8079-1021-4e2d-8359-2f22530d6a78" providerId="AD" clId="Web-{61D6F915-ACA5-4D73-97B5-09475D7A2794}" dt="2023-04-17T18:43:30.357" v="304"/>
          <ac:spMkLst>
            <pc:docMk/>
            <pc:sldMk cId="109857222" sldId="256"/>
            <ac:spMk id="11" creationId="{007891EC-4501-44ED-A8C8-B11B6DB767AB}"/>
          </ac:spMkLst>
        </pc:spChg>
        <pc:spChg chg="add del">
          <ac:chgData name="Ivelina Dimitrova (2233037)" userId="S::2233037@student.uwtsd.ac.uk::ddfe8079-1021-4e2d-8359-2f22530d6a78" providerId="AD" clId="Web-{61D6F915-ACA5-4D73-97B5-09475D7A2794}" dt="2023-04-17T18:43:43.983" v="310"/>
          <ac:spMkLst>
            <pc:docMk/>
            <pc:sldMk cId="109857222" sldId="256"/>
            <ac:spMk id="12" creationId="{5B7778FC-632E-4DCA-A7CB-0D7731CCF970}"/>
          </ac:spMkLst>
        </pc:spChg>
        <pc:spChg chg="add del">
          <ac:chgData name="Ivelina Dimitrova (2233037)" userId="S::2233037@student.uwtsd.ac.uk::ddfe8079-1021-4e2d-8359-2f22530d6a78" providerId="AD" clId="Web-{61D6F915-ACA5-4D73-97B5-09475D7A2794}" dt="2023-04-17T18:43:39.186" v="306"/>
          <ac:spMkLst>
            <pc:docMk/>
            <pc:sldMk cId="109857222" sldId="256"/>
            <ac:spMk id="13" creationId="{C1DD1A8A-57D5-4A81-AD04-532B043C5611}"/>
          </ac:spMkLst>
        </pc:spChg>
        <pc:spChg chg="add del">
          <ac:chgData name="Ivelina Dimitrova (2233037)" userId="S::2233037@student.uwtsd.ac.uk::ddfe8079-1021-4e2d-8359-2f22530d6a78" providerId="AD" clId="Web-{61D6F915-ACA5-4D73-97B5-09475D7A2794}" dt="2023-04-17T18:43:39.186" v="306"/>
          <ac:spMkLst>
            <pc:docMk/>
            <pc:sldMk cId="109857222" sldId="256"/>
            <ac:spMk id="15" creationId="{007891EC-4501-44ED-A8C8-B11B6DB767AB}"/>
          </ac:spMkLst>
        </pc:spChg>
        <pc:spChg chg="add del">
          <ac:chgData name="Ivelina Dimitrova (2233037)" userId="S::2233037@student.uwtsd.ac.uk::ddfe8079-1021-4e2d-8359-2f22530d6a78" providerId="AD" clId="Web-{61D6F915-ACA5-4D73-97B5-09475D7A2794}" dt="2023-04-17T18:43:41.701" v="308"/>
          <ac:spMkLst>
            <pc:docMk/>
            <pc:sldMk cId="109857222" sldId="256"/>
            <ac:spMk id="17" creationId="{C1DD1A8A-57D5-4A81-AD04-532B043C5611}"/>
          </ac:spMkLst>
        </pc:spChg>
        <pc:spChg chg="add del">
          <ac:chgData name="Ivelina Dimitrova (2233037)" userId="S::2233037@student.uwtsd.ac.uk::ddfe8079-1021-4e2d-8359-2f22530d6a78" providerId="AD" clId="Web-{61D6F915-ACA5-4D73-97B5-09475D7A2794}" dt="2023-04-17T18:43:41.701" v="308"/>
          <ac:spMkLst>
            <pc:docMk/>
            <pc:sldMk cId="109857222" sldId="256"/>
            <ac:spMk id="19" creationId="{007891EC-4501-44ED-A8C8-B11B6DB767AB}"/>
          </ac:spMkLst>
        </pc:spChg>
        <pc:spChg chg="add del">
          <ac:chgData name="Ivelina Dimitrova (2233037)" userId="S::2233037@student.uwtsd.ac.uk::ddfe8079-1021-4e2d-8359-2f22530d6a78" providerId="AD" clId="Web-{61D6F915-ACA5-4D73-97B5-09475D7A2794}" dt="2023-04-17T18:43:43.983" v="310"/>
          <ac:spMkLst>
            <pc:docMk/>
            <pc:sldMk cId="109857222" sldId="256"/>
            <ac:spMk id="21" creationId="{FA23A907-97FB-4A8F-880A-DD77401C4296}"/>
          </ac:spMkLst>
        </pc:spChg>
        <pc:spChg chg="add del">
          <ac:chgData name="Ivelina Dimitrova (2233037)" userId="S::2233037@student.uwtsd.ac.uk::ddfe8079-1021-4e2d-8359-2f22530d6a78" providerId="AD" clId="Web-{61D6F915-ACA5-4D73-97B5-09475D7A2794}" dt="2023-04-17T18:45:25.548" v="328"/>
          <ac:spMkLst>
            <pc:docMk/>
            <pc:sldMk cId="109857222" sldId="256"/>
            <ac:spMk id="23" creationId="{71B2258F-86CA-4D4D-8270-BC05FCDEBFB3}"/>
          </ac:spMkLst>
        </pc:spChg>
        <pc:spChg chg="add del">
          <ac:chgData name="Ivelina Dimitrova (2233037)" userId="S::2233037@student.uwtsd.ac.uk::ddfe8079-1021-4e2d-8359-2f22530d6a78" providerId="AD" clId="Web-{61D6F915-ACA5-4D73-97B5-09475D7A2794}" dt="2023-04-17T18:45:22.985" v="325"/>
          <ac:spMkLst>
            <pc:docMk/>
            <pc:sldMk cId="109857222" sldId="256"/>
            <ac:spMk id="29" creationId="{362810D9-2C5A-477D-949C-C191895477F3}"/>
          </ac:spMkLst>
        </pc:spChg>
        <pc:spChg chg="add del">
          <ac:chgData name="Ivelina Dimitrova (2233037)" userId="S::2233037@student.uwtsd.ac.uk::ddfe8079-1021-4e2d-8359-2f22530d6a78" providerId="AD" clId="Web-{61D6F915-ACA5-4D73-97B5-09475D7A2794}" dt="2023-04-17T18:45:22.985" v="325"/>
          <ac:spMkLst>
            <pc:docMk/>
            <pc:sldMk cId="109857222" sldId="256"/>
            <ac:spMk id="31" creationId="{081E4A58-353D-44AE-B2FC-2A74E2E400F7}"/>
          </ac:spMkLst>
        </pc:spChg>
        <pc:spChg chg="add del">
          <ac:chgData name="Ivelina Dimitrova (2233037)" userId="S::2233037@student.uwtsd.ac.uk::ddfe8079-1021-4e2d-8359-2f22530d6a78" providerId="AD" clId="Web-{61D6F915-ACA5-4D73-97B5-09475D7A2794}" dt="2023-04-17T18:45:25.532" v="327"/>
          <ac:spMkLst>
            <pc:docMk/>
            <pc:sldMk cId="109857222" sldId="256"/>
            <ac:spMk id="33" creationId="{08C9B587-E65E-4B52-B37C-ABEBB6E87928}"/>
          </ac:spMkLst>
        </pc:spChg>
        <pc:spChg chg="add del">
          <ac:chgData name="Ivelina Dimitrova (2233037)" userId="S::2233037@student.uwtsd.ac.uk::ddfe8079-1021-4e2d-8359-2f22530d6a78" providerId="AD" clId="Web-{61D6F915-ACA5-4D73-97B5-09475D7A2794}" dt="2023-04-17T18:45:25.532" v="327"/>
          <ac:spMkLst>
            <pc:docMk/>
            <pc:sldMk cId="109857222" sldId="256"/>
            <ac:spMk id="34" creationId="{7C432AFE-B3D2-4BFF-BF8F-96C27AFF1AC7}"/>
          </ac:spMkLst>
        </pc:spChg>
        <pc:spChg chg="add del">
          <ac:chgData name="Ivelina Dimitrova (2233037)" userId="S::2233037@student.uwtsd.ac.uk::ddfe8079-1021-4e2d-8359-2f22530d6a78" providerId="AD" clId="Web-{61D6F915-ACA5-4D73-97B5-09475D7A2794}" dt="2023-04-17T18:45:25.532" v="327"/>
          <ac:spMkLst>
            <pc:docMk/>
            <pc:sldMk cId="109857222" sldId="256"/>
            <ac:spMk id="35" creationId="{AF2F604E-43BE-4DC3-B983-E071523364F8}"/>
          </ac:spMkLst>
        </pc:spChg>
        <pc:spChg chg="add">
          <ac:chgData name="Ivelina Dimitrova (2233037)" userId="S::2233037@student.uwtsd.ac.uk::ddfe8079-1021-4e2d-8359-2f22530d6a78" providerId="AD" clId="Web-{61D6F915-ACA5-4D73-97B5-09475D7A2794}" dt="2023-04-17T18:45:25.548" v="328"/>
          <ac:spMkLst>
            <pc:docMk/>
            <pc:sldMk cId="109857222" sldId="256"/>
            <ac:spMk id="37" creationId="{1A9F7B4E-B03D-4F64-BE33-00D074458D45}"/>
          </ac:spMkLst>
        </pc:spChg>
        <pc:spChg chg="add">
          <ac:chgData name="Ivelina Dimitrova (2233037)" userId="S::2233037@student.uwtsd.ac.uk::ddfe8079-1021-4e2d-8359-2f22530d6a78" providerId="AD" clId="Web-{61D6F915-ACA5-4D73-97B5-09475D7A2794}" dt="2023-04-17T18:45:25.548" v="328"/>
          <ac:spMkLst>
            <pc:docMk/>
            <pc:sldMk cId="109857222" sldId="256"/>
            <ac:spMk id="38" creationId="{7E2BE7F7-CA89-4002-ACCE-A478AEA24F5E}"/>
          </ac:spMkLst>
        </pc:spChg>
        <pc:picChg chg="add del">
          <ac:chgData name="Ivelina Dimitrova (2233037)" userId="S::2233037@student.uwtsd.ac.uk::ddfe8079-1021-4e2d-8359-2f22530d6a78" providerId="AD" clId="Web-{61D6F915-ACA5-4D73-97B5-09475D7A2794}" dt="2023-04-17T18:43:30.357" v="304"/>
          <ac:picMkLst>
            <pc:docMk/>
            <pc:sldMk cId="109857222" sldId="256"/>
            <ac:picMk id="5" creationId="{D9452252-E565-A430-CF37-405ABA783CFD}"/>
          </ac:picMkLst>
        </pc:picChg>
        <pc:picChg chg="add del">
          <ac:chgData name="Ivelina Dimitrova (2233037)" userId="S::2233037@student.uwtsd.ac.uk::ddfe8079-1021-4e2d-8359-2f22530d6a78" providerId="AD" clId="Web-{61D6F915-ACA5-4D73-97B5-09475D7A2794}" dt="2023-04-17T18:43:39.186" v="306"/>
          <ac:picMkLst>
            <pc:docMk/>
            <pc:sldMk cId="109857222" sldId="256"/>
            <ac:picMk id="14" creationId="{C5D4C4F4-46BF-8B34-B561-E9F2DA353A77}"/>
          </ac:picMkLst>
        </pc:picChg>
        <pc:picChg chg="add del">
          <ac:chgData name="Ivelina Dimitrova (2233037)" userId="S::2233037@student.uwtsd.ac.uk::ddfe8079-1021-4e2d-8359-2f22530d6a78" providerId="AD" clId="Web-{61D6F915-ACA5-4D73-97B5-09475D7A2794}" dt="2023-04-17T18:43:41.701" v="308"/>
          <ac:picMkLst>
            <pc:docMk/>
            <pc:sldMk cId="109857222" sldId="256"/>
            <ac:picMk id="18" creationId="{D9452252-E565-A430-CF37-405ABA783CFD}"/>
          </ac:picMkLst>
        </pc:picChg>
        <pc:picChg chg="add mod">
          <ac:chgData name="Ivelina Dimitrova (2233037)" userId="S::2233037@student.uwtsd.ac.uk::ddfe8079-1021-4e2d-8359-2f22530d6a78" providerId="AD" clId="Web-{61D6F915-ACA5-4D73-97B5-09475D7A2794}" dt="2023-04-17T18:45:25.548" v="328"/>
          <ac:picMkLst>
            <pc:docMk/>
            <pc:sldMk cId="109857222" sldId="256"/>
            <ac:picMk id="24" creationId="{861267F0-C047-0B4F-A1FE-C17953BCD82D}"/>
          </ac:picMkLst>
        </pc:picChg>
      </pc:sldChg>
      <pc:sldChg chg="addSp delSp modSp new mod setBg">
        <pc:chgData name="Ivelina Dimitrova (2233037)" userId="S::2233037@student.uwtsd.ac.uk::ddfe8079-1021-4e2d-8359-2f22530d6a78" providerId="AD" clId="Web-{61D6F915-ACA5-4D73-97B5-09475D7A2794}" dt="2023-04-17T19:44:02.861" v="1101" actId="20577"/>
        <pc:sldMkLst>
          <pc:docMk/>
          <pc:sldMk cId="2370984717" sldId="257"/>
        </pc:sldMkLst>
        <pc:spChg chg="mod">
          <ac:chgData name="Ivelina Dimitrova (2233037)" userId="S::2233037@student.uwtsd.ac.uk::ddfe8079-1021-4e2d-8359-2f22530d6a78" providerId="AD" clId="Web-{61D6F915-ACA5-4D73-97B5-09475D7A2794}" dt="2023-04-17T19:44:02.861" v="1101" actId="20577"/>
          <ac:spMkLst>
            <pc:docMk/>
            <pc:sldMk cId="2370984717" sldId="257"/>
            <ac:spMk id="2" creationId="{19F1169B-8670-7996-8DC2-F890ABB650F6}"/>
          </ac:spMkLst>
        </pc:spChg>
        <pc:spChg chg="add del mod">
          <ac:chgData name="Ivelina Dimitrova (2233037)" userId="S::2233037@student.uwtsd.ac.uk::ddfe8079-1021-4e2d-8359-2f22530d6a78" providerId="AD" clId="Web-{61D6F915-ACA5-4D73-97B5-09475D7A2794}" dt="2023-04-17T18:55:08.439" v="355"/>
          <ac:spMkLst>
            <pc:docMk/>
            <pc:sldMk cId="2370984717" sldId="257"/>
            <ac:spMk id="3" creationId="{1D63246D-7797-F9BE-34CD-61428346C397}"/>
          </ac:spMkLst>
        </pc:spChg>
        <pc:spChg chg="add mod">
          <ac:chgData name="Ivelina Dimitrova (2233037)" userId="S::2233037@student.uwtsd.ac.uk::ddfe8079-1021-4e2d-8359-2f22530d6a78" providerId="AD" clId="Web-{61D6F915-ACA5-4D73-97B5-09475D7A2794}" dt="2023-04-17T18:52:45.857" v="340" actId="20577"/>
          <ac:spMkLst>
            <pc:docMk/>
            <pc:sldMk cId="2370984717" sldId="257"/>
            <ac:spMk id="4" creationId="{468BCBC3-08DE-AC93-A92E-16BCDB242450}"/>
          </ac:spMkLst>
        </pc:spChg>
        <pc:spChg chg="add del">
          <ac:chgData name="Ivelina Dimitrova (2233037)" userId="S::2233037@student.uwtsd.ac.uk::ddfe8079-1021-4e2d-8359-2f22530d6a78" providerId="AD" clId="Web-{61D6F915-ACA5-4D73-97B5-09475D7A2794}" dt="2023-04-17T18:55:08.408" v="354"/>
          <ac:spMkLst>
            <pc:docMk/>
            <pc:sldMk cId="2370984717" sldId="257"/>
            <ac:spMk id="10" creationId="{155D7866-985D-4D23-BF0E-72CA30F5C7E9}"/>
          </ac:spMkLst>
        </pc:spChg>
        <pc:spChg chg="add del">
          <ac:chgData name="Ivelina Dimitrova (2233037)" userId="S::2233037@student.uwtsd.ac.uk::ddfe8079-1021-4e2d-8359-2f22530d6a78" providerId="AD" clId="Web-{61D6F915-ACA5-4D73-97B5-09475D7A2794}" dt="2023-04-17T18:55:08.408" v="354"/>
          <ac:spMkLst>
            <pc:docMk/>
            <pc:sldMk cId="2370984717" sldId="257"/>
            <ac:spMk id="12" creationId="{0ADDB668-2CA4-4D2B-9C34-3487CA330BA8}"/>
          </ac:spMkLst>
        </pc:spChg>
        <pc:spChg chg="add del">
          <ac:chgData name="Ivelina Dimitrova (2233037)" userId="S::2233037@student.uwtsd.ac.uk::ddfe8079-1021-4e2d-8359-2f22530d6a78" providerId="AD" clId="Web-{61D6F915-ACA5-4D73-97B5-09475D7A2794}" dt="2023-04-17T18:55:08.408" v="354"/>
          <ac:spMkLst>
            <pc:docMk/>
            <pc:sldMk cId="2370984717" sldId="257"/>
            <ac:spMk id="14" creationId="{2568BC19-F052-4108-93E1-6A3D1DEC072F}"/>
          </ac:spMkLst>
        </pc:spChg>
        <pc:spChg chg="add del">
          <ac:chgData name="Ivelina Dimitrova (2233037)" userId="S::2233037@student.uwtsd.ac.uk::ddfe8079-1021-4e2d-8359-2f22530d6a78" providerId="AD" clId="Web-{61D6F915-ACA5-4D73-97B5-09475D7A2794}" dt="2023-04-17T18:55:08.408" v="354"/>
          <ac:spMkLst>
            <pc:docMk/>
            <pc:sldMk cId="2370984717" sldId="257"/>
            <ac:spMk id="16" creationId="{D5FD337D-4D6B-4C8B-B6F5-121097E09881}"/>
          </ac:spMkLst>
        </pc:spChg>
        <pc:spChg chg="add">
          <ac:chgData name="Ivelina Dimitrova (2233037)" userId="S::2233037@student.uwtsd.ac.uk::ddfe8079-1021-4e2d-8359-2f22530d6a78" providerId="AD" clId="Web-{61D6F915-ACA5-4D73-97B5-09475D7A2794}" dt="2023-04-17T18:55:08.439" v="355"/>
          <ac:spMkLst>
            <pc:docMk/>
            <pc:sldMk cId="2370984717" sldId="257"/>
            <ac:spMk id="18" creationId="{FC8D5885-2804-4D3C-BE31-902E4D3279B0}"/>
          </ac:spMkLst>
        </pc:spChg>
        <pc:spChg chg="add">
          <ac:chgData name="Ivelina Dimitrova (2233037)" userId="S::2233037@student.uwtsd.ac.uk::ddfe8079-1021-4e2d-8359-2f22530d6a78" providerId="AD" clId="Web-{61D6F915-ACA5-4D73-97B5-09475D7A2794}" dt="2023-04-17T18:55:08.439" v="355"/>
          <ac:spMkLst>
            <pc:docMk/>
            <pc:sldMk cId="2370984717" sldId="257"/>
            <ac:spMk id="19" creationId="{560AFAAC-EA6C-45A9-9E03-C9C9F0193B4F}"/>
          </ac:spMkLst>
        </pc:spChg>
        <pc:spChg chg="add">
          <ac:chgData name="Ivelina Dimitrova (2233037)" userId="S::2233037@student.uwtsd.ac.uk::ddfe8079-1021-4e2d-8359-2f22530d6a78" providerId="AD" clId="Web-{61D6F915-ACA5-4D73-97B5-09475D7A2794}" dt="2023-04-17T18:55:08.439" v="355"/>
          <ac:spMkLst>
            <pc:docMk/>
            <pc:sldMk cId="2370984717" sldId="257"/>
            <ac:spMk id="21" creationId="{83549E37-C86B-4401-90BD-D8BF83859F14}"/>
          </ac:spMkLst>
        </pc:spChg>
        <pc:spChg chg="add">
          <ac:chgData name="Ivelina Dimitrova (2233037)" userId="S::2233037@student.uwtsd.ac.uk::ddfe8079-1021-4e2d-8359-2f22530d6a78" providerId="AD" clId="Web-{61D6F915-ACA5-4D73-97B5-09475D7A2794}" dt="2023-04-17T18:55:08.439" v="355"/>
          <ac:spMkLst>
            <pc:docMk/>
            <pc:sldMk cId="2370984717" sldId="257"/>
            <ac:spMk id="22" creationId="{8A17784E-76D8-4521-A77D-0D2EBB923004}"/>
          </ac:spMkLst>
        </pc:spChg>
        <pc:spChg chg="add">
          <ac:chgData name="Ivelina Dimitrova (2233037)" userId="S::2233037@student.uwtsd.ac.uk::ddfe8079-1021-4e2d-8359-2f22530d6a78" providerId="AD" clId="Web-{61D6F915-ACA5-4D73-97B5-09475D7A2794}" dt="2023-04-17T18:55:08.439" v="355"/>
          <ac:spMkLst>
            <pc:docMk/>
            <pc:sldMk cId="2370984717" sldId="257"/>
            <ac:spMk id="23" creationId="{C0036C6B-F09C-4EAB-AE02-8D056EE74856}"/>
          </ac:spMkLst>
        </pc:spChg>
        <pc:spChg chg="add mod">
          <ac:chgData name="Ivelina Dimitrova (2233037)" userId="S::2233037@student.uwtsd.ac.uk::ddfe8079-1021-4e2d-8359-2f22530d6a78" providerId="AD" clId="Web-{61D6F915-ACA5-4D73-97B5-09475D7A2794}" dt="2023-04-17T19:43:51.908" v="1099" actId="20577"/>
          <ac:spMkLst>
            <pc:docMk/>
            <pc:sldMk cId="2370984717" sldId="257"/>
            <ac:spMk id="24" creationId="{1D63246D-7797-F9BE-34CD-61428346C397}"/>
          </ac:spMkLst>
        </pc:spChg>
        <pc:picChg chg="add del">
          <ac:chgData name="Ivelina Dimitrova (2233037)" userId="S::2233037@student.uwtsd.ac.uk::ddfe8079-1021-4e2d-8359-2f22530d6a78" providerId="AD" clId="Web-{61D6F915-ACA5-4D73-97B5-09475D7A2794}" dt="2023-04-17T18:55:08.408" v="354"/>
          <ac:picMkLst>
            <pc:docMk/>
            <pc:sldMk cId="2370984717" sldId="257"/>
            <ac:picMk id="6" creationId="{0295B8F1-D845-407C-2B0C-D46614CE6B35}"/>
          </ac:picMkLst>
        </pc:picChg>
        <pc:picChg chg="add">
          <ac:chgData name="Ivelina Dimitrova (2233037)" userId="S::2233037@student.uwtsd.ac.uk::ddfe8079-1021-4e2d-8359-2f22530d6a78" providerId="AD" clId="Web-{61D6F915-ACA5-4D73-97B5-09475D7A2794}" dt="2023-04-17T18:55:08.439" v="355"/>
          <ac:picMkLst>
            <pc:docMk/>
            <pc:sldMk cId="2370984717" sldId="257"/>
            <ac:picMk id="20" creationId="{8675BF7F-0429-0E2C-9C21-67829728F6EE}"/>
          </ac:picMkLst>
        </pc:picChg>
      </pc:sldChg>
      <pc:sldChg chg="addSp delSp modSp new mod ord setBg setClrOvrMap">
        <pc:chgData name="Ivelina Dimitrova (2233037)" userId="S::2233037@student.uwtsd.ac.uk::ddfe8079-1021-4e2d-8359-2f22530d6a78" providerId="AD" clId="Web-{61D6F915-ACA5-4D73-97B5-09475D7A2794}" dt="2023-04-17T18:54:40.391" v="352"/>
        <pc:sldMkLst>
          <pc:docMk/>
          <pc:sldMk cId="782498826" sldId="258"/>
        </pc:sldMkLst>
        <pc:spChg chg="mod">
          <ac:chgData name="Ivelina Dimitrova (2233037)" userId="S::2233037@student.uwtsd.ac.uk::ddfe8079-1021-4e2d-8359-2f22530d6a78" providerId="AD" clId="Web-{61D6F915-ACA5-4D73-97B5-09475D7A2794}" dt="2023-04-17T18:54:40.391" v="352"/>
          <ac:spMkLst>
            <pc:docMk/>
            <pc:sldMk cId="782498826" sldId="258"/>
            <ac:spMk id="2" creationId="{EE212DE3-4BDD-3AF2-6EA1-173091ED6ABB}"/>
          </ac:spMkLst>
        </pc:spChg>
        <pc:spChg chg="del">
          <ac:chgData name="Ivelina Dimitrova (2233037)" userId="S::2233037@student.uwtsd.ac.uk::ddfe8079-1021-4e2d-8359-2f22530d6a78" providerId="AD" clId="Web-{61D6F915-ACA5-4D73-97B5-09475D7A2794}" dt="2023-04-17T18:54:40.391" v="352"/>
          <ac:spMkLst>
            <pc:docMk/>
            <pc:sldMk cId="782498826" sldId="258"/>
            <ac:spMk id="3" creationId="{D33DB128-DB44-9E91-0619-4EE9729364AD}"/>
          </ac:spMkLst>
        </pc:spChg>
        <pc:spChg chg="add">
          <ac:chgData name="Ivelina Dimitrova (2233037)" userId="S::2233037@student.uwtsd.ac.uk::ddfe8079-1021-4e2d-8359-2f22530d6a78" providerId="AD" clId="Web-{61D6F915-ACA5-4D73-97B5-09475D7A2794}" dt="2023-04-17T18:54:40.391" v="352"/>
          <ac:spMkLst>
            <pc:docMk/>
            <pc:sldMk cId="782498826" sldId="258"/>
            <ac:spMk id="9" creationId="{0671A8AE-40A1-4631-A6B8-581AFF065482}"/>
          </ac:spMkLst>
        </pc:spChg>
        <pc:spChg chg="add">
          <ac:chgData name="Ivelina Dimitrova (2233037)" userId="S::2233037@student.uwtsd.ac.uk::ddfe8079-1021-4e2d-8359-2f22530d6a78" providerId="AD" clId="Web-{61D6F915-ACA5-4D73-97B5-09475D7A2794}" dt="2023-04-17T18:54:40.391" v="352"/>
          <ac:spMkLst>
            <pc:docMk/>
            <pc:sldMk cId="782498826" sldId="258"/>
            <ac:spMk id="11" creationId="{AB58EF07-17C2-48CF-ABB0-EEF1F17CB8F0}"/>
          </ac:spMkLst>
        </pc:spChg>
        <pc:spChg chg="add">
          <ac:chgData name="Ivelina Dimitrova (2233037)" userId="S::2233037@student.uwtsd.ac.uk::ddfe8079-1021-4e2d-8359-2f22530d6a78" providerId="AD" clId="Web-{61D6F915-ACA5-4D73-97B5-09475D7A2794}" dt="2023-04-17T18:54:40.391" v="352"/>
          <ac:spMkLst>
            <pc:docMk/>
            <pc:sldMk cId="782498826" sldId="258"/>
            <ac:spMk id="13" creationId="{AF2F604E-43BE-4DC3-B983-E071523364F8}"/>
          </ac:spMkLst>
        </pc:spChg>
        <pc:spChg chg="add">
          <ac:chgData name="Ivelina Dimitrova (2233037)" userId="S::2233037@student.uwtsd.ac.uk::ddfe8079-1021-4e2d-8359-2f22530d6a78" providerId="AD" clId="Web-{61D6F915-ACA5-4D73-97B5-09475D7A2794}" dt="2023-04-17T18:54:40.391" v="352"/>
          <ac:spMkLst>
            <pc:docMk/>
            <pc:sldMk cId="782498826" sldId="258"/>
            <ac:spMk id="15" creationId="{08C9B587-E65E-4B52-B37C-ABEBB6E87928}"/>
          </ac:spMkLst>
        </pc:spChg>
        <pc:picChg chg="add">
          <ac:chgData name="Ivelina Dimitrova (2233037)" userId="S::2233037@student.uwtsd.ac.uk::ddfe8079-1021-4e2d-8359-2f22530d6a78" providerId="AD" clId="Web-{61D6F915-ACA5-4D73-97B5-09475D7A2794}" dt="2023-04-17T18:54:40.391" v="352"/>
          <ac:picMkLst>
            <pc:docMk/>
            <pc:sldMk cId="782498826" sldId="258"/>
            <ac:picMk id="5" creationId="{4F6BC568-73CA-4BC9-3B63-C45658373FBE}"/>
          </ac:picMkLst>
        </pc:picChg>
      </pc:sldChg>
      <pc:sldChg chg="addSp delSp modSp new mod setBg setClrOvrMap">
        <pc:chgData name="Ivelina Dimitrova (2233037)" userId="S::2233037@student.uwtsd.ac.uk::ddfe8079-1021-4e2d-8359-2f22530d6a78" providerId="AD" clId="Web-{61D6F915-ACA5-4D73-97B5-09475D7A2794}" dt="2023-04-17T19:43:32.125" v="1097" actId="20577"/>
        <pc:sldMkLst>
          <pc:docMk/>
          <pc:sldMk cId="1192434286" sldId="259"/>
        </pc:sldMkLst>
        <pc:spChg chg="del">
          <ac:chgData name="Ivelina Dimitrova (2233037)" userId="S::2233037@student.uwtsd.ac.uk::ddfe8079-1021-4e2d-8359-2f22530d6a78" providerId="AD" clId="Web-{61D6F915-ACA5-4D73-97B5-09475D7A2794}" dt="2023-04-17T19:37:32.163" v="662"/>
          <ac:spMkLst>
            <pc:docMk/>
            <pc:sldMk cId="1192434286" sldId="259"/>
            <ac:spMk id="2" creationId="{ECF7E4AE-625A-D896-C5D8-037954061808}"/>
          </ac:spMkLst>
        </pc:spChg>
        <pc:spChg chg="mod">
          <ac:chgData name="Ivelina Dimitrova (2233037)" userId="S::2233037@student.uwtsd.ac.uk::ddfe8079-1021-4e2d-8359-2f22530d6a78" providerId="AD" clId="Web-{61D6F915-ACA5-4D73-97B5-09475D7A2794}" dt="2023-04-17T19:43:32.125" v="1097" actId="20577"/>
          <ac:spMkLst>
            <pc:docMk/>
            <pc:sldMk cId="1192434286" sldId="259"/>
            <ac:spMk id="3" creationId="{1E3A7ED9-B0C8-2001-DAD5-E20CB0A2EEC9}"/>
          </ac:spMkLst>
        </pc:spChg>
        <pc:spChg chg="add del">
          <ac:chgData name="Ivelina Dimitrova (2233037)" userId="S::2233037@student.uwtsd.ac.uk::ddfe8079-1021-4e2d-8359-2f22530d6a78" providerId="AD" clId="Web-{61D6F915-ACA5-4D73-97B5-09475D7A2794}" dt="2023-04-17T19:41:46.450" v="933"/>
          <ac:spMkLst>
            <pc:docMk/>
            <pc:sldMk cId="1192434286" sldId="259"/>
            <ac:spMk id="8" creationId="{E8A8EAB8-D2FF-444D-B34B-7D32F106AD0E}"/>
          </ac:spMkLst>
        </pc:spChg>
        <pc:spChg chg="add del">
          <ac:chgData name="Ivelina Dimitrova (2233037)" userId="S::2233037@student.uwtsd.ac.uk::ddfe8079-1021-4e2d-8359-2f22530d6a78" providerId="AD" clId="Web-{61D6F915-ACA5-4D73-97B5-09475D7A2794}" dt="2023-04-17T19:41:34.138" v="931"/>
          <ac:spMkLst>
            <pc:docMk/>
            <pc:sldMk cId="1192434286" sldId="259"/>
            <ac:spMk id="9" creationId="{7C432AFE-B3D2-4BFF-BF8F-96C27AFF1AC7}"/>
          </ac:spMkLst>
        </pc:spChg>
        <pc:spChg chg="add del">
          <ac:chgData name="Ivelina Dimitrova (2233037)" userId="S::2233037@student.uwtsd.ac.uk::ddfe8079-1021-4e2d-8359-2f22530d6a78" providerId="AD" clId="Web-{61D6F915-ACA5-4D73-97B5-09475D7A2794}" dt="2023-04-17T19:41:34.138" v="931"/>
          <ac:spMkLst>
            <pc:docMk/>
            <pc:sldMk cId="1192434286" sldId="259"/>
            <ac:spMk id="11" creationId="{AF2F604E-43BE-4DC3-B983-E071523364F8}"/>
          </ac:spMkLst>
        </pc:spChg>
        <pc:spChg chg="add del">
          <ac:chgData name="Ivelina Dimitrova (2233037)" userId="S::2233037@student.uwtsd.ac.uk::ddfe8079-1021-4e2d-8359-2f22530d6a78" providerId="AD" clId="Web-{61D6F915-ACA5-4D73-97B5-09475D7A2794}" dt="2023-04-17T19:41:34.138" v="931"/>
          <ac:spMkLst>
            <pc:docMk/>
            <pc:sldMk cId="1192434286" sldId="259"/>
            <ac:spMk id="13" creationId="{08C9B587-E65E-4B52-B37C-ABEBB6E87928}"/>
          </ac:spMkLst>
        </pc:spChg>
        <pc:spChg chg="add">
          <ac:chgData name="Ivelina Dimitrova (2233037)" userId="S::2233037@student.uwtsd.ac.uk::ddfe8079-1021-4e2d-8359-2f22530d6a78" providerId="AD" clId="Web-{61D6F915-ACA5-4D73-97B5-09475D7A2794}" dt="2023-04-17T19:41:46.482" v="934"/>
          <ac:spMkLst>
            <pc:docMk/>
            <pc:sldMk cId="1192434286" sldId="259"/>
            <ac:spMk id="14" creationId="{5D13CC36-B950-4F02-9BAF-9A7EB267398C}"/>
          </ac:spMkLst>
        </pc:spChg>
        <pc:spChg chg="add">
          <ac:chgData name="Ivelina Dimitrova (2233037)" userId="S::2233037@student.uwtsd.ac.uk::ddfe8079-1021-4e2d-8359-2f22530d6a78" providerId="AD" clId="Web-{61D6F915-ACA5-4D73-97B5-09475D7A2794}" dt="2023-04-17T19:41:46.482" v="934"/>
          <ac:spMkLst>
            <pc:docMk/>
            <pc:sldMk cId="1192434286" sldId="259"/>
            <ac:spMk id="15" creationId="{D1BDED99-B35B-4FEE-A274-8E8DB6FEEECF}"/>
          </ac:spMkLst>
        </pc:spChg>
        <pc:picChg chg="add del">
          <ac:chgData name="Ivelina Dimitrova (2233037)" userId="S::2233037@student.uwtsd.ac.uk::ddfe8079-1021-4e2d-8359-2f22530d6a78" providerId="AD" clId="Web-{61D6F915-ACA5-4D73-97B5-09475D7A2794}" dt="2023-04-17T19:41:34.138" v="931"/>
          <ac:picMkLst>
            <pc:docMk/>
            <pc:sldMk cId="1192434286" sldId="259"/>
            <ac:picMk id="5" creationId="{090EAD0B-C697-BC08-E549-E1981775AE19}"/>
          </ac:picMkLst>
        </pc:picChg>
        <pc:picChg chg="add">
          <ac:chgData name="Ivelina Dimitrova (2233037)" userId="S::2233037@student.uwtsd.ac.uk::ddfe8079-1021-4e2d-8359-2f22530d6a78" providerId="AD" clId="Web-{61D6F915-ACA5-4D73-97B5-09475D7A2794}" dt="2023-04-17T19:41:46.482" v="934"/>
          <ac:picMkLst>
            <pc:docMk/>
            <pc:sldMk cId="1192434286" sldId="259"/>
            <ac:picMk id="16" creationId="{B01C10C0-8CB0-2541-3C10-A8C198B63BA9}"/>
          </ac:picMkLst>
        </pc:picChg>
        <pc:cxnChg chg="add del">
          <ac:chgData name="Ivelina Dimitrova (2233037)" userId="S::2233037@student.uwtsd.ac.uk::ddfe8079-1021-4e2d-8359-2f22530d6a78" providerId="AD" clId="Web-{61D6F915-ACA5-4D73-97B5-09475D7A2794}" dt="2023-04-17T19:41:46.450" v="933"/>
          <ac:cxnSpMkLst>
            <pc:docMk/>
            <pc:sldMk cId="1192434286" sldId="259"/>
            <ac:cxnSpMk id="10" creationId="{067633D1-6EE6-4118-B9F0-B363477BEE7A}"/>
          </ac:cxnSpMkLst>
        </pc:cxnChg>
        <pc:cxnChg chg="add del">
          <ac:chgData name="Ivelina Dimitrova (2233037)" userId="S::2233037@student.uwtsd.ac.uk::ddfe8079-1021-4e2d-8359-2f22530d6a78" providerId="AD" clId="Web-{61D6F915-ACA5-4D73-97B5-09475D7A2794}" dt="2023-04-17T19:41:46.450" v="933"/>
          <ac:cxnSpMkLst>
            <pc:docMk/>
            <pc:sldMk cId="1192434286" sldId="259"/>
            <ac:cxnSpMk id="12" creationId="{4AD7FFC6-42A9-49CB-B5E9-B3F6B038331B}"/>
          </ac:cxnSpMkLst>
        </pc:cxnChg>
      </pc:sldChg>
      <pc:sldChg chg="addSp delSp modSp new mod ord setBg">
        <pc:chgData name="Ivelina Dimitrova (2233037)" userId="S::2233037@student.uwtsd.ac.uk::ddfe8079-1021-4e2d-8359-2f22530d6a78" providerId="AD" clId="Web-{61D6F915-ACA5-4D73-97B5-09475D7A2794}" dt="2023-04-17T19:25:31.347" v="523" actId="14100"/>
        <pc:sldMkLst>
          <pc:docMk/>
          <pc:sldMk cId="2665609948" sldId="260"/>
        </pc:sldMkLst>
        <pc:spChg chg="mod">
          <ac:chgData name="Ivelina Dimitrova (2233037)" userId="S::2233037@student.uwtsd.ac.uk::ddfe8079-1021-4e2d-8359-2f22530d6a78" providerId="AD" clId="Web-{61D6F915-ACA5-4D73-97B5-09475D7A2794}" dt="2023-04-17T19:24:34.017" v="515" actId="14100"/>
          <ac:spMkLst>
            <pc:docMk/>
            <pc:sldMk cId="2665609948" sldId="260"/>
            <ac:spMk id="2" creationId="{7067D53A-56F4-5F75-2D90-977F9B5EFD0F}"/>
          </ac:spMkLst>
        </pc:spChg>
        <pc:spChg chg="mod">
          <ac:chgData name="Ivelina Dimitrova (2233037)" userId="S::2233037@student.uwtsd.ac.uk::ddfe8079-1021-4e2d-8359-2f22530d6a78" providerId="AD" clId="Web-{61D6F915-ACA5-4D73-97B5-09475D7A2794}" dt="2023-04-17T19:25:31.347" v="523" actId="14100"/>
          <ac:spMkLst>
            <pc:docMk/>
            <pc:sldMk cId="2665609948" sldId="260"/>
            <ac:spMk id="3" creationId="{ED03C49C-89C9-21DA-4CE8-472B7428B36D}"/>
          </ac:spMkLst>
        </pc:spChg>
        <pc:spChg chg="add del">
          <ac:chgData name="Ivelina Dimitrova (2233037)" userId="S::2233037@student.uwtsd.ac.uk::ddfe8079-1021-4e2d-8359-2f22530d6a78" providerId="AD" clId="Web-{61D6F915-ACA5-4D73-97B5-09475D7A2794}" dt="2023-04-17T19:23:56.094" v="508"/>
          <ac:spMkLst>
            <pc:docMk/>
            <pc:sldMk cId="2665609948" sldId="260"/>
            <ac:spMk id="9" creationId="{3EAF38DC-B069-4F74-89ED-92C7579C3D26}"/>
          </ac:spMkLst>
        </pc:spChg>
        <pc:spChg chg="add del">
          <ac:chgData name="Ivelina Dimitrova (2233037)" userId="S::2233037@student.uwtsd.ac.uk::ddfe8079-1021-4e2d-8359-2f22530d6a78" providerId="AD" clId="Web-{61D6F915-ACA5-4D73-97B5-09475D7A2794}" dt="2023-04-17T19:23:56.094" v="508"/>
          <ac:spMkLst>
            <pc:docMk/>
            <pc:sldMk cId="2665609948" sldId="260"/>
            <ac:spMk id="11" creationId="{83549E37-C86B-4401-90BD-D8BF83859F14}"/>
          </ac:spMkLst>
        </pc:spChg>
        <pc:spChg chg="add del">
          <ac:chgData name="Ivelina Dimitrova (2233037)" userId="S::2233037@student.uwtsd.ac.uk::ddfe8079-1021-4e2d-8359-2f22530d6a78" providerId="AD" clId="Web-{61D6F915-ACA5-4D73-97B5-09475D7A2794}" dt="2023-04-17T19:23:56.094" v="508"/>
          <ac:spMkLst>
            <pc:docMk/>
            <pc:sldMk cId="2665609948" sldId="260"/>
            <ac:spMk id="13" creationId="{8A17784E-76D8-4521-A77D-0D2EBB923004}"/>
          </ac:spMkLst>
        </pc:spChg>
        <pc:spChg chg="add del">
          <ac:chgData name="Ivelina Dimitrova (2233037)" userId="S::2233037@student.uwtsd.ac.uk::ddfe8079-1021-4e2d-8359-2f22530d6a78" providerId="AD" clId="Web-{61D6F915-ACA5-4D73-97B5-09475D7A2794}" dt="2023-04-17T19:23:56.094" v="508"/>
          <ac:spMkLst>
            <pc:docMk/>
            <pc:sldMk cId="2665609948" sldId="260"/>
            <ac:spMk id="15" creationId="{7A0CBFF4-EA32-4FE2-BA6B-8F3A6E6ED144}"/>
          </ac:spMkLst>
        </pc:spChg>
        <pc:spChg chg="add del">
          <ac:chgData name="Ivelina Dimitrova (2233037)" userId="S::2233037@student.uwtsd.ac.uk::ddfe8079-1021-4e2d-8359-2f22530d6a78" providerId="AD" clId="Web-{61D6F915-ACA5-4D73-97B5-09475D7A2794}" dt="2023-04-17T19:23:56.094" v="508"/>
          <ac:spMkLst>
            <pc:docMk/>
            <pc:sldMk cId="2665609948" sldId="260"/>
            <ac:spMk id="17" creationId="{FC8D5885-2804-4D3C-BE31-902E4D3279B0}"/>
          </ac:spMkLst>
        </pc:spChg>
        <pc:spChg chg="add">
          <ac:chgData name="Ivelina Dimitrova (2233037)" userId="S::2233037@student.uwtsd.ac.uk::ddfe8079-1021-4e2d-8359-2f22530d6a78" providerId="AD" clId="Web-{61D6F915-ACA5-4D73-97B5-09475D7A2794}" dt="2023-04-17T19:23:56.126" v="509"/>
          <ac:spMkLst>
            <pc:docMk/>
            <pc:sldMk cId="2665609948" sldId="260"/>
            <ac:spMk id="19" creationId="{79BB35BC-D5C2-4C8B-A22A-A71E6191913B}"/>
          </ac:spMkLst>
        </pc:spChg>
        <pc:picChg chg="add del">
          <ac:chgData name="Ivelina Dimitrova (2233037)" userId="S::2233037@student.uwtsd.ac.uk::ddfe8079-1021-4e2d-8359-2f22530d6a78" providerId="AD" clId="Web-{61D6F915-ACA5-4D73-97B5-09475D7A2794}" dt="2023-04-17T19:23:56.094" v="508"/>
          <ac:picMkLst>
            <pc:docMk/>
            <pc:sldMk cId="2665609948" sldId="260"/>
            <ac:picMk id="5" creationId="{14AEEF23-51B5-84CF-27DF-19314702A0BF}"/>
          </ac:picMkLst>
        </pc:picChg>
        <pc:picChg chg="add">
          <ac:chgData name="Ivelina Dimitrova (2233037)" userId="S::2233037@student.uwtsd.ac.uk::ddfe8079-1021-4e2d-8359-2f22530d6a78" providerId="AD" clId="Web-{61D6F915-ACA5-4D73-97B5-09475D7A2794}" dt="2023-04-17T19:23:56.126" v="509"/>
          <ac:picMkLst>
            <pc:docMk/>
            <pc:sldMk cId="2665609948" sldId="260"/>
            <ac:picMk id="20" creationId="{41C68269-DB94-43D0-102B-F60227107364}"/>
          </ac:picMkLst>
        </pc:picChg>
      </pc:sldChg>
      <pc:sldChg chg="addSp delSp modSp new mod ord setBg setClrOvrMap">
        <pc:chgData name="Ivelina Dimitrova (2233037)" userId="S::2233037@student.uwtsd.ac.uk::ddfe8079-1021-4e2d-8359-2f22530d6a78" providerId="AD" clId="Web-{61D6F915-ACA5-4D73-97B5-09475D7A2794}" dt="2023-04-17T19:18:35.117" v="467"/>
        <pc:sldMkLst>
          <pc:docMk/>
          <pc:sldMk cId="3157150504" sldId="261"/>
        </pc:sldMkLst>
        <pc:spChg chg="mod">
          <ac:chgData name="Ivelina Dimitrova (2233037)" userId="S::2233037@student.uwtsd.ac.uk::ddfe8079-1021-4e2d-8359-2f22530d6a78" providerId="AD" clId="Web-{61D6F915-ACA5-4D73-97B5-09475D7A2794}" dt="2023-04-17T19:17:06.115" v="457"/>
          <ac:spMkLst>
            <pc:docMk/>
            <pc:sldMk cId="3157150504" sldId="261"/>
            <ac:spMk id="2" creationId="{EE35F485-D5F1-214E-7241-DF49C121789F}"/>
          </ac:spMkLst>
        </pc:spChg>
        <pc:spChg chg="add del mod">
          <ac:chgData name="Ivelina Dimitrova (2233037)" userId="S::2233037@student.uwtsd.ac.uk::ddfe8079-1021-4e2d-8359-2f22530d6a78" providerId="AD" clId="Web-{61D6F915-ACA5-4D73-97B5-09475D7A2794}" dt="2023-04-17T19:17:06.115" v="457"/>
          <ac:spMkLst>
            <pc:docMk/>
            <pc:sldMk cId="3157150504" sldId="261"/>
            <ac:spMk id="3" creationId="{BA0FAF9A-B483-1CFB-51B2-676D3C98D15E}"/>
          </ac:spMkLst>
        </pc:spChg>
        <pc:spChg chg="add del">
          <ac:chgData name="Ivelina Dimitrova (2233037)" userId="S::2233037@student.uwtsd.ac.uk::ddfe8079-1021-4e2d-8359-2f22530d6a78" providerId="AD" clId="Web-{61D6F915-ACA5-4D73-97B5-09475D7A2794}" dt="2023-04-17T19:17:03.130" v="454"/>
          <ac:spMkLst>
            <pc:docMk/>
            <pc:sldMk cId="3157150504" sldId="261"/>
            <ac:spMk id="6" creationId="{9AA72BD9-2C5A-4EDC-931F-5AA08EACA0F3}"/>
          </ac:spMkLst>
        </pc:spChg>
        <pc:spChg chg="add del">
          <ac:chgData name="Ivelina Dimitrova (2233037)" userId="S::2233037@student.uwtsd.ac.uk::ddfe8079-1021-4e2d-8359-2f22530d6a78" providerId="AD" clId="Web-{61D6F915-ACA5-4D73-97B5-09475D7A2794}" dt="2023-04-17T19:17:03.130" v="454"/>
          <ac:spMkLst>
            <pc:docMk/>
            <pc:sldMk cId="3157150504" sldId="261"/>
            <ac:spMk id="8" creationId="{DD3981AC-7B61-4947-BCF3-F7AA7FA385B9}"/>
          </ac:spMkLst>
        </pc:spChg>
        <pc:spChg chg="add del">
          <ac:chgData name="Ivelina Dimitrova (2233037)" userId="S::2233037@student.uwtsd.ac.uk::ddfe8079-1021-4e2d-8359-2f22530d6a78" providerId="AD" clId="Web-{61D6F915-ACA5-4D73-97B5-09475D7A2794}" dt="2023-04-17T18:59:21.070" v="359"/>
          <ac:spMkLst>
            <pc:docMk/>
            <pc:sldMk cId="3157150504" sldId="261"/>
            <ac:spMk id="9" creationId="{031EA4A4-5D79-4817-B146-24029A2F3CC7}"/>
          </ac:spMkLst>
        </pc:spChg>
        <pc:spChg chg="add del">
          <ac:chgData name="Ivelina Dimitrova (2233037)" userId="S::2233037@student.uwtsd.ac.uk::ddfe8079-1021-4e2d-8359-2f22530d6a78" providerId="AD" clId="Web-{61D6F915-ACA5-4D73-97B5-09475D7A2794}" dt="2023-04-17T19:17:03.130" v="454"/>
          <ac:spMkLst>
            <pc:docMk/>
            <pc:sldMk cId="3157150504" sldId="261"/>
            <ac:spMk id="10" creationId="{55D4142C-5077-457F-A6AD-3FECFDB39685}"/>
          </ac:spMkLst>
        </pc:spChg>
        <pc:spChg chg="add del">
          <ac:chgData name="Ivelina Dimitrova (2233037)" userId="S::2233037@student.uwtsd.ac.uk::ddfe8079-1021-4e2d-8359-2f22530d6a78" providerId="AD" clId="Web-{61D6F915-ACA5-4D73-97B5-09475D7A2794}" dt="2023-04-17T18:59:21.070" v="359"/>
          <ac:spMkLst>
            <pc:docMk/>
            <pc:sldMk cId="3157150504" sldId="261"/>
            <ac:spMk id="11" creationId="{AF2F604E-43BE-4DC3-B983-E071523364F8}"/>
          </ac:spMkLst>
        </pc:spChg>
        <pc:spChg chg="add del">
          <ac:chgData name="Ivelina Dimitrova (2233037)" userId="S::2233037@student.uwtsd.ac.uk::ddfe8079-1021-4e2d-8359-2f22530d6a78" providerId="AD" clId="Web-{61D6F915-ACA5-4D73-97B5-09475D7A2794}" dt="2023-04-17T18:59:21.070" v="359"/>
          <ac:spMkLst>
            <pc:docMk/>
            <pc:sldMk cId="3157150504" sldId="261"/>
            <ac:spMk id="13" creationId="{08C9B587-E65E-4B52-B37C-ABEBB6E87928}"/>
          </ac:spMkLst>
        </pc:spChg>
        <pc:spChg chg="add del">
          <ac:chgData name="Ivelina Dimitrova (2233037)" userId="S::2233037@student.uwtsd.ac.uk::ddfe8079-1021-4e2d-8359-2f22530d6a78" providerId="AD" clId="Web-{61D6F915-ACA5-4D73-97B5-09475D7A2794}" dt="2023-04-17T19:17:03.130" v="454"/>
          <ac:spMkLst>
            <pc:docMk/>
            <pc:sldMk cId="3157150504" sldId="261"/>
            <ac:spMk id="15" creationId="{7A5F0580-5EE9-419F-96EE-B6529EF6E7D0}"/>
          </ac:spMkLst>
        </pc:spChg>
        <pc:spChg chg="add del">
          <ac:chgData name="Ivelina Dimitrova (2233037)" userId="S::2233037@student.uwtsd.ac.uk::ddfe8079-1021-4e2d-8359-2f22530d6a78" providerId="AD" clId="Web-{61D6F915-ACA5-4D73-97B5-09475D7A2794}" dt="2023-04-17T19:17:06.083" v="456"/>
          <ac:spMkLst>
            <pc:docMk/>
            <pc:sldMk cId="3157150504" sldId="261"/>
            <ac:spMk id="17" creationId="{F13C74B1-5B17-4795-BED0-7140497B445A}"/>
          </ac:spMkLst>
        </pc:spChg>
        <pc:spChg chg="add del">
          <ac:chgData name="Ivelina Dimitrova (2233037)" userId="S::2233037@student.uwtsd.ac.uk::ddfe8079-1021-4e2d-8359-2f22530d6a78" providerId="AD" clId="Web-{61D6F915-ACA5-4D73-97B5-09475D7A2794}" dt="2023-04-17T19:17:06.083" v="456"/>
          <ac:spMkLst>
            <pc:docMk/>
            <pc:sldMk cId="3157150504" sldId="261"/>
            <ac:spMk id="18" creationId="{D4974D33-8DC5-464E-8C6D-BE58F0669C17}"/>
          </ac:spMkLst>
        </pc:spChg>
        <pc:spChg chg="add">
          <ac:chgData name="Ivelina Dimitrova (2233037)" userId="S::2233037@student.uwtsd.ac.uk::ddfe8079-1021-4e2d-8359-2f22530d6a78" providerId="AD" clId="Web-{61D6F915-ACA5-4D73-97B5-09475D7A2794}" dt="2023-04-17T19:17:06.115" v="457"/>
          <ac:spMkLst>
            <pc:docMk/>
            <pc:sldMk cId="3157150504" sldId="261"/>
            <ac:spMk id="21" creationId="{9AA72BD9-2C5A-4EDC-931F-5AA08EACA0F3}"/>
          </ac:spMkLst>
        </pc:spChg>
        <pc:spChg chg="add">
          <ac:chgData name="Ivelina Dimitrova (2233037)" userId="S::2233037@student.uwtsd.ac.uk::ddfe8079-1021-4e2d-8359-2f22530d6a78" providerId="AD" clId="Web-{61D6F915-ACA5-4D73-97B5-09475D7A2794}" dt="2023-04-17T19:17:06.115" v="457"/>
          <ac:spMkLst>
            <pc:docMk/>
            <pc:sldMk cId="3157150504" sldId="261"/>
            <ac:spMk id="23" creationId="{DD3981AC-7B61-4947-BCF3-F7AA7FA385B9}"/>
          </ac:spMkLst>
        </pc:spChg>
        <pc:spChg chg="add">
          <ac:chgData name="Ivelina Dimitrova (2233037)" userId="S::2233037@student.uwtsd.ac.uk::ddfe8079-1021-4e2d-8359-2f22530d6a78" providerId="AD" clId="Web-{61D6F915-ACA5-4D73-97B5-09475D7A2794}" dt="2023-04-17T19:17:06.115" v="457"/>
          <ac:spMkLst>
            <pc:docMk/>
            <pc:sldMk cId="3157150504" sldId="261"/>
            <ac:spMk id="24" creationId="{55D4142C-5077-457F-A6AD-3FECFDB39685}"/>
          </ac:spMkLst>
        </pc:spChg>
        <pc:spChg chg="add">
          <ac:chgData name="Ivelina Dimitrova (2233037)" userId="S::2233037@student.uwtsd.ac.uk::ddfe8079-1021-4e2d-8359-2f22530d6a78" providerId="AD" clId="Web-{61D6F915-ACA5-4D73-97B5-09475D7A2794}" dt="2023-04-17T19:17:06.115" v="457"/>
          <ac:spMkLst>
            <pc:docMk/>
            <pc:sldMk cId="3157150504" sldId="261"/>
            <ac:spMk id="25" creationId="{7A5F0580-5EE9-419F-96EE-B6529EF6E7D0}"/>
          </ac:spMkLst>
        </pc:spChg>
        <pc:picChg chg="add del">
          <ac:chgData name="Ivelina Dimitrova (2233037)" userId="S::2233037@student.uwtsd.ac.uk::ddfe8079-1021-4e2d-8359-2f22530d6a78" providerId="AD" clId="Web-{61D6F915-ACA5-4D73-97B5-09475D7A2794}" dt="2023-04-17T18:59:21.070" v="359"/>
          <ac:picMkLst>
            <pc:docMk/>
            <pc:sldMk cId="3157150504" sldId="261"/>
            <ac:picMk id="5" creationId="{2E997E3D-A4DB-EFF9-2F45-300138C7EEFC}"/>
          </ac:picMkLst>
        </pc:picChg>
        <pc:picChg chg="add del">
          <ac:chgData name="Ivelina Dimitrova (2233037)" userId="S::2233037@student.uwtsd.ac.uk::ddfe8079-1021-4e2d-8359-2f22530d6a78" providerId="AD" clId="Web-{61D6F915-ACA5-4D73-97B5-09475D7A2794}" dt="2023-04-17T19:17:03.130" v="454"/>
          <ac:picMkLst>
            <pc:docMk/>
            <pc:sldMk cId="3157150504" sldId="261"/>
            <ac:picMk id="7" creationId="{48735FE6-199E-3952-7528-258D884B1557}"/>
          </ac:picMkLst>
        </pc:picChg>
        <pc:picChg chg="add del">
          <ac:chgData name="Ivelina Dimitrova (2233037)" userId="S::2233037@student.uwtsd.ac.uk::ddfe8079-1021-4e2d-8359-2f22530d6a78" providerId="AD" clId="Web-{61D6F915-ACA5-4D73-97B5-09475D7A2794}" dt="2023-04-17T19:17:06.083" v="456"/>
          <ac:picMkLst>
            <pc:docMk/>
            <pc:sldMk cId="3157150504" sldId="261"/>
            <ac:picMk id="19" creationId="{11699A9F-E07C-95FA-0558-21F8B241174C}"/>
          </ac:picMkLst>
        </pc:picChg>
        <pc:picChg chg="add">
          <ac:chgData name="Ivelina Dimitrova (2233037)" userId="S::2233037@student.uwtsd.ac.uk::ddfe8079-1021-4e2d-8359-2f22530d6a78" providerId="AD" clId="Web-{61D6F915-ACA5-4D73-97B5-09475D7A2794}" dt="2023-04-17T19:17:06.115" v="457"/>
          <ac:picMkLst>
            <pc:docMk/>
            <pc:sldMk cId="3157150504" sldId="261"/>
            <ac:picMk id="22" creationId="{48735FE6-199E-3952-7528-258D884B1557}"/>
          </ac:picMkLst>
        </pc:picChg>
      </pc:sldChg>
      <pc:sldChg chg="addSp delSp modSp new mod setBg setClrOvrMap">
        <pc:chgData name="Ivelina Dimitrova (2233037)" userId="S::2233037@student.uwtsd.ac.uk::ddfe8079-1021-4e2d-8359-2f22530d6a78" providerId="AD" clId="Web-{61D6F915-ACA5-4D73-97B5-09475D7A2794}" dt="2023-04-18T23:23:16.741" v="1585" actId="20577"/>
        <pc:sldMkLst>
          <pc:docMk/>
          <pc:sldMk cId="322270496" sldId="262"/>
        </pc:sldMkLst>
        <pc:spChg chg="mod">
          <ac:chgData name="Ivelina Dimitrova (2233037)" userId="S::2233037@student.uwtsd.ac.uk::ddfe8079-1021-4e2d-8359-2f22530d6a78" providerId="AD" clId="Web-{61D6F915-ACA5-4D73-97B5-09475D7A2794}" dt="2023-04-17T19:51:51.186" v="1144"/>
          <ac:spMkLst>
            <pc:docMk/>
            <pc:sldMk cId="322270496" sldId="262"/>
            <ac:spMk id="2" creationId="{9F01324B-712E-E469-05DF-DE066E43DD67}"/>
          </ac:spMkLst>
        </pc:spChg>
        <pc:spChg chg="mod">
          <ac:chgData name="Ivelina Dimitrova (2233037)" userId="S::2233037@student.uwtsd.ac.uk::ddfe8079-1021-4e2d-8359-2f22530d6a78" providerId="AD" clId="Web-{61D6F915-ACA5-4D73-97B5-09475D7A2794}" dt="2023-04-18T23:23:16.741" v="1585" actId="20577"/>
          <ac:spMkLst>
            <pc:docMk/>
            <pc:sldMk cId="322270496" sldId="262"/>
            <ac:spMk id="3" creationId="{8C076509-5BA7-CD63-77F8-7DEB2D63A2AA}"/>
          </ac:spMkLst>
        </pc:spChg>
        <pc:spChg chg="add">
          <ac:chgData name="Ivelina Dimitrova (2233037)" userId="S::2233037@student.uwtsd.ac.uk::ddfe8079-1021-4e2d-8359-2f22530d6a78" providerId="AD" clId="Web-{61D6F915-ACA5-4D73-97B5-09475D7A2794}" dt="2023-04-17T19:51:51.186" v="1144"/>
          <ac:spMkLst>
            <pc:docMk/>
            <pc:sldMk cId="322270496" sldId="262"/>
            <ac:spMk id="6" creationId="{C5E6CFF1-2F42-4E10-9A97-F116F46F53FE}"/>
          </ac:spMkLst>
        </pc:spChg>
        <pc:spChg chg="add del">
          <ac:chgData name="Ivelina Dimitrova (2233037)" userId="S::2233037@student.uwtsd.ac.uk::ddfe8079-1021-4e2d-8359-2f22530d6a78" providerId="AD" clId="Web-{61D6F915-ACA5-4D73-97B5-09475D7A2794}" dt="2023-04-17T19:51:40.920" v="1143"/>
          <ac:spMkLst>
            <pc:docMk/>
            <pc:sldMk cId="322270496" sldId="262"/>
            <ac:spMk id="9" creationId="{9228552E-C8B1-4A80-8448-0787CE0FC704}"/>
          </ac:spMkLst>
        </pc:spChg>
        <pc:picChg chg="add del">
          <ac:chgData name="Ivelina Dimitrova (2233037)" userId="S::2233037@student.uwtsd.ac.uk::ddfe8079-1021-4e2d-8359-2f22530d6a78" providerId="AD" clId="Web-{61D6F915-ACA5-4D73-97B5-09475D7A2794}" dt="2023-04-17T19:51:40.920" v="1143"/>
          <ac:picMkLst>
            <pc:docMk/>
            <pc:sldMk cId="322270496" sldId="262"/>
            <ac:picMk id="5" creationId="{DEB577AC-3ED4-10A9-3BD4-927C0C86A18D}"/>
          </ac:picMkLst>
        </pc:picChg>
        <pc:picChg chg="add">
          <ac:chgData name="Ivelina Dimitrova (2233037)" userId="S::2233037@student.uwtsd.ac.uk::ddfe8079-1021-4e2d-8359-2f22530d6a78" providerId="AD" clId="Web-{61D6F915-ACA5-4D73-97B5-09475D7A2794}" dt="2023-04-17T19:51:51.186" v="1144"/>
          <ac:picMkLst>
            <pc:docMk/>
            <pc:sldMk cId="322270496" sldId="262"/>
            <ac:picMk id="7" creationId="{C6EEC2FA-DF42-03FD-4DE0-B6EE1C530E73}"/>
          </ac:picMkLst>
        </pc:picChg>
        <pc:cxnChg chg="add">
          <ac:chgData name="Ivelina Dimitrova (2233037)" userId="S::2233037@student.uwtsd.ac.uk::ddfe8079-1021-4e2d-8359-2f22530d6a78" providerId="AD" clId="Web-{61D6F915-ACA5-4D73-97B5-09475D7A2794}" dt="2023-04-17T19:51:51.186" v="1144"/>
          <ac:cxnSpMkLst>
            <pc:docMk/>
            <pc:sldMk cId="322270496" sldId="262"/>
            <ac:cxnSpMk id="11" creationId="{96A8629B-8289-498B-939B-1CA0C106182C}"/>
          </ac:cxnSpMkLst>
        </pc:cxnChg>
      </pc:sldChg>
      <pc:sldChg chg="addSp modSp new mod ord setBg setClrOvrMap">
        <pc:chgData name="Ivelina Dimitrova (2233037)" userId="S::2233037@student.uwtsd.ac.uk::ddfe8079-1021-4e2d-8359-2f22530d6a78" providerId="AD" clId="Web-{61D6F915-ACA5-4D73-97B5-09475D7A2794}" dt="2023-04-17T19:19:00.461" v="472"/>
        <pc:sldMkLst>
          <pc:docMk/>
          <pc:sldMk cId="1793884975" sldId="263"/>
        </pc:sldMkLst>
        <pc:spChg chg="mod">
          <ac:chgData name="Ivelina Dimitrova (2233037)" userId="S::2233037@student.uwtsd.ac.uk::ddfe8079-1021-4e2d-8359-2f22530d6a78" providerId="AD" clId="Web-{61D6F915-ACA5-4D73-97B5-09475D7A2794}" dt="2023-04-17T19:18:05.116" v="462"/>
          <ac:spMkLst>
            <pc:docMk/>
            <pc:sldMk cId="1793884975" sldId="263"/>
            <ac:spMk id="2" creationId="{169FC9BE-630B-A5F7-16A0-F5412AF50773}"/>
          </ac:spMkLst>
        </pc:spChg>
        <pc:spChg chg="mod">
          <ac:chgData name="Ivelina Dimitrova (2233037)" userId="S::2233037@student.uwtsd.ac.uk::ddfe8079-1021-4e2d-8359-2f22530d6a78" providerId="AD" clId="Web-{61D6F915-ACA5-4D73-97B5-09475D7A2794}" dt="2023-04-17T19:18:05.116" v="462"/>
          <ac:spMkLst>
            <pc:docMk/>
            <pc:sldMk cId="1793884975" sldId="263"/>
            <ac:spMk id="3" creationId="{1E4730A1-0915-31A7-502D-CFFFA19E6D65}"/>
          </ac:spMkLst>
        </pc:spChg>
        <pc:spChg chg="add">
          <ac:chgData name="Ivelina Dimitrova (2233037)" userId="S::2233037@student.uwtsd.ac.uk::ddfe8079-1021-4e2d-8359-2f22530d6a78" providerId="AD" clId="Web-{61D6F915-ACA5-4D73-97B5-09475D7A2794}" dt="2023-04-17T19:18:05.116" v="462"/>
          <ac:spMkLst>
            <pc:docMk/>
            <pc:sldMk cId="1793884975" sldId="263"/>
            <ac:spMk id="9" creationId="{9228552E-C8B1-4A80-8448-0787CE0FC704}"/>
          </ac:spMkLst>
        </pc:spChg>
        <pc:picChg chg="add mod ord">
          <ac:chgData name="Ivelina Dimitrova (2233037)" userId="S::2233037@student.uwtsd.ac.uk::ddfe8079-1021-4e2d-8359-2f22530d6a78" providerId="AD" clId="Web-{61D6F915-ACA5-4D73-97B5-09475D7A2794}" dt="2023-04-17T19:18:05.116" v="462"/>
          <ac:picMkLst>
            <pc:docMk/>
            <pc:sldMk cId="1793884975" sldId="263"/>
            <ac:picMk id="4" creationId="{5CF57E3B-305A-4365-2F59-1753892C853F}"/>
          </ac:picMkLst>
        </pc:picChg>
      </pc:sldChg>
      <pc:sldChg chg="addSp delSp modSp new mod ord setBg setClrOvrMap">
        <pc:chgData name="Ivelina Dimitrova (2233037)" userId="S::2233037@student.uwtsd.ac.uk::ddfe8079-1021-4e2d-8359-2f22530d6a78" providerId="AD" clId="Web-{61D6F915-ACA5-4D73-97B5-09475D7A2794}" dt="2023-04-18T12:39:48.319" v="1381" actId="20577"/>
        <pc:sldMkLst>
          <pc:docMk/>
          <pc:sldMk cId="3423340130" sldId="264"/>
        </pc:sldMkLst>
        <pc:spChg chg="mod">
          <ac:chgData name="Ivelina Dimitrova (2233037)" userId="S::2233037@student.uwtsd.ac.uk::ddfe8079-1021-4e2d-8359-2f22530d6a78" providerId="AD" clId="Web-{61D6F915-ACA5-4D73-97B5-09475D7A2794}" dt="2023-04-17T19:21:08.465" v="493"/>
          <ac:spMkLst>
            <pc:docMk/>
            <pc:sldMk cId="3423340130" sldId="264"/>
            <ac:spMk id="2" creationId="{6E4FB72F-1F39-0DAB-01CA-DF3A7B08C787}"/>
          </ac:spMkLst>
        </pc:spChg>
        <pc:spChg chg="mod">
          <ac:chgData name="Ivelina Dimitrova (2233037)" userId="S::2233037@student.uwtsd.ac.uk::ddfe8079-1021-4e2d-8359-2f22530d6a78" providerId="AD" clId="Web-{61D6F915-ACA5-4D73-97B5-09475D7A2794}" dt="2023-04-18T12:39:48.319" v="1381" actId="20577"/>
          <ac:spMkLst>
            <pc:docMk/>
            <pc:sldMk cId="3423340130" sldId="264"/>
            <ac:spMk id="3" creationId="{849C0C55-9D6F-46E3-5EB8-A41CD07A4F82}"/>
          </ac:spMkLst>
        </pc:spChg>
        <pc:spChg chg="add del">
          <ac:chgData name="Ivelina Dimitrova (2233037)" userId="S::2233037@student.uwtsd.ac.uk::ddfe8079-1021-4e2d-8359-2f22530d6a78" providerId="AD" clId="Web-{61D6F915-ACA5-4D73-97B5-09475D7A2794}" dt="2023-04-17T19:21:03.824" v="490"/>
          <ac:spMkLst>
            <pc:docMk/>
            <pc:sldMk cId="3423340130" sldId="264"/>
            <ac:spMk id="9" creationId="{9228552E-C8B1-4A80-8448-0787CE0FC704}"/>
          </ac:spMkLst>
        </pc:spChg>
        <pc:spChg chg="add">
          <ac:chgData name="Ivelina Dimitrova (2233037)" userId="S::2233037@student.uwtsd.ac.uk::ddfe8079-1021-4e2d-8359-2f22530d6a78" providerId="AD" clId="Web-{61D6F915-ACA5-4D73-97B5-09475D7A2794}" dt="2023-04-17T19:21:08.465" v="493"/>
          <ac:spMkLst>
            <pc:docMk/>
            <pc:sldMk cId="3423340130" sldId="264"/>
            <ac:spMk id="13" creationId="{9228552E-C8B1-4A80-8448-0787CE0FC704}"/>
          </ac:spMkLst>
        </pc:spChg>
        <pc:picChg chg="add del">
          <ac:chgData name="Ivelina Dimitrova (2233037)" userId="S::2233037@student.uwtsd.ac.uk::ddfe8079-1021-4e2d-8359-2f22530d6a78" providerId="AD" clId="Web-{61D6F915-ACA5-4D73-97B5-09475D7A2794}" dt="2023-04-17T19:21:03.824" v="490"/>
          <ac:picMkLst>
            <pc:docMk/>
            <pc:sldMk cId="3423340130" sldId="264"/>
            <ac:picMk id="5" creationId="{6B92EF0B-E902-5E8F-7D9C-731939548AEB}"/>
          </ac:picMkLst>
        </pc:picChg>
        <pc:picChg chg="add del">
          <ac:chgData name="Ivelina Dimitrova (2233037)" userId="S::2233037@student.uwtsd.ac.uk::ddfe8079-1021-4e2d-8359-2f22530d6a78" providerId="AD" clId="Web-{61D6F915-ACA5-4D73-97B5-09475D7A2794}" dt="2023-04-17T19:21:08.449" v="492"/>
          <ac:picMkLst>
            <pc:docMk/>
            <pc:sldMk cId="3423340130" sldId="264"/>
            <ac:picMk id="11" creationId="{568EC196-BE96-18A4-EFA2-E256BB76F7C4}"/>
          </ac:picMkLst>
        </pc:picChg>
        <pc:picChg chg="add">
          <ac:chgData name="Ivelina Dimitrova (2233037)" userId="S::2233037@student.uwtsd.ac.uk::ddfe8079-1021-4e2d-8359-2f22530d6a78" providerId="AD" clId="Web-{61D6F915-ACA5-4D73-97B5-09475D7A2794}" dt="2023-04-17T19:21:08.465" v="493"/>
          <ac:picMkLst>
            <pc:docMk/>
            <pc:sldMk cId="3423340130" sldId="264"/>
            <ac:picMk id="14" creationId="{6B92EF0B-E902-5E8F-7D9C-731939548AEB}"/>
          </ac:picMkLst>
        </pc:picChg>
      </pc:sldChg>
      <pc:sldChg chg="addSp delSp modSp new mod ord setBg">
        <pc:chgData name="Ivelina Dimitrova (2233037)" userId="S::2233037@student.uwtsd.ac.uk::ddfe8079-1021-4e2d-8359-2f22530d6a78" providerId="AD" clId="Web-{61D6F915-ACA5-4D73-97B5-09475D7A2794}" dt="2023-04-17T19:49:38.885" v="1137" actId="20577"/>
        <pc:sldMkLst>
          <pc:docMk/>
          <pc:sldMk cId="2482740320" sldId="265"/>
        </pc:sldMkLst>
        <pc:spChg chg="mod">
          <ac:chgData name="Ivelina Dimitrova (2233037)" userId="S::2233037@student.uwtsd.ac.uk::ddfe8079-1021-4e2d-8359-2f22530d6a78" providerId="AD" clId="Web-{61D6F915-ACA5-4D73-97B5-09475D7A2794}" dt="2023-04-17T19:49:01.134" v="1131"/>
          <ac:spMkLst>
            <pc:docMk/>
            <pc:sldMk cId="2482740320" sldId="265"/>
            <ac:spMk id="2" creationId="{B8CFFF01-112E-7A22-66DA-32AF22CE5B65}"/>
          </ac:spMkLst>
        </pc:spChg>
        <pc:spChg chg="mod ord">
          <ac:chgData name="Ivelina Dimitrova (2233037)" userId="S::2233037@student.uwtsd.ac.uk::ddfe8079-1021-4e2d-8359-2f22530d6a78" providerId="AD" clId="Web-{61D6F915-ACA5-4D73-97B5-09475D7A2794}" dt="2023-04-17T19:49:38.885" v="1137" actId="20577"/>
          <ac:spMkLst>
            <pc:docMk/>
            <pc:sldMk cId="2482740320" sldId="265"/>
            <ac:spMk id="3" creationId="{5208E743-6C45-39DB-FB06-C15BFB404FEA}"/>
          </ac:spMkLst>
        </pc:spChg>
        <pc:spChg chg="add del">
          <ac:chgData name="Ivelina Dimitrova (2233037)" userId="S::2233037@student.uwtsd.ac.uk::ddfe8079-1021-4e2d-8359-2f22530d6a78" providerId="AD" clId="Web-{61D6F915-ACA5-4D73-97B5-09475D7A2794}" dt="2023-04-17T19:48:32.915" v="1128"/>
          <ac:spMkLst>
            <pc:docMk/>
            <pc:sldMk cId="2482740320" sldId="265"/>
            <ac:spMk id="9" creationId="{362810D9-2C5A-477D-949C-C191895477F3}"/>
          </ac:spMkLst>
        </pc:spChg>
        <pc:spChg chg="add del">
          <ac:chgData name="Ivelina Dimitrova (2233037)" userId="S::2233037@student.uwtsd.ac.uk::ddfe8079-1021-4e2d-8359-2f22530d6a78" providerId="AD" clId="Web-{61D6F915-ACA5-4D73-97B5-09475D7A2794}" dt="2023-04-17T19:48:32.915" v="1128"/>
          <ac:spMkLst>
            <pc:docMk/>
            <pc:sldMk cId="2482740320" sldId="265"/>
            <ac:spMk id="11" creationId="{081E4A58-353D-44AE-B2FC-2A74E2E400F7}"/>
          </ac:spMkLst>
        </pc:spChg>
        <pc:spChg chg="add">
          <ac:chgData name="Ivelina Dimitrova (2233037)" userId="S::2233037@student.uwtsd.ac.uk::ddfe8079-1021-4e2d-8359-2f22530d6a78" providerId="AD" clId="Web-{61D6F915-ACA5-4D73-97B5-09475D7A2794}" dt="2023-04-17T19:49:01.134" v="1131"/>
          <ac:spMkLst>
            <pc:docMk/>
            <pc:sldMk cId="2482740320" sldId="265"/>
            <ac:spMk id="12" creationId="{72D05657-94EE-4B2D-BC1B-A1D065063658}"/>
          </ac:spMkLst>
        </pc:spChg>
        <pc:spChg chg="add">
          <ac:chgData name="Ivelina Dimitrova (2233037)" userId="S::2233037@student.uwtsd.ac.uk::ddfe8079-1021-4e2d-8359-2f22530d6a78" providerId="AD" clId="Web-{61D6F915-ACA5-4D73-97B5-09475D7A2794}" dt="2023-04-17T19:49:01.134" v="1131"/>
          <ac:spMkLst>
            <pc:docMk/>
            <pc:sldMk cId="2482740320" sldId="265"/>
            <ac:spMk id="14" creationId="{7586665A-47B3-4AEE-BC94-15D89FF706B3}"/>
          </ac:spMkLst>
        </pc:spChg>
        <pc:picChg chg="add del mod">
          <ac:chgData name="Ivelina Dimitrova (2233037)" userId="S::2233037@student.uwtsd.ac.uk::ddfe8079-1021-4e2d-8359-2f22530d6a78" providerId="AD" clId="Web-{61D6F915-ACA5-4D73-97B5-09475D7A2794}" dt="2023-04-17T19:48:30.259" v="1127"/>
          <ac:picMkLst>
            <pc:docMk/>
            <pc:sldMk cId="2482740320" sldId="265"/>
            <ac:picMk id="4" creationId="{D5025EE2-2788-EE3D-77BA-4EF483B60D2B}"/>
          </ac:picMkLst>
        </pc:picChg>
        <pc:picChg chg="add del">
          <ac:chgData name="Ivelina Dimitrova (2233037)" userId="S::2233037@student.uwtsd.ac.uk::ddfe8079-1021-4e2d-8359-2f22530d6a78" providerId="AD" clId="Web-{61D6F915-ACA5-4D73-97B5-09475D7A2794}" dt="2023-04-17T19:48:32.915" v="1128"/>
          <ac:picMkLst>
            <pc:docMk/>
            <pc:sldMk cId="2482740320" sldId="265"/>
            <ac:picMk id="5" creationId="{B16C7FC5-B703-0AE6-9F75-902B7AC5B28B}"/>
          </ac:picMkLst>
        </pc:picChg>
        <pc:picChg chg="add mod">
          <ac:chgData name="Ivelina Dimitrova (2233037)" userId="S::2233037@student.uwtsd.ac.uk::ddfe8079-1021-4e2d-8359-2f22530d6a78" providerId="AD" clId="Web-{61D6F915-ACA5-4D73-97B5-09475D7A2794}" dt="2023-04-17T19:49:01.134" v="1131"/>
          <ac:picMkLst>
            <pc:docMk/>
            <pc:sldMk cId="2482740320" sldId="265"/>
            <ac:picMk id="6" creationId="{490E32BA-7448-1F0B-17CE-D65C7C7DD943}"/>
          </ac:picMkLst>
        </pc:picChg>
        <pc:picChg chg="add mod">
          <ac:chgData name="Ivelina Dimitrova (2233037)" userId="S::2233037@student.uwtsd.ac.uk::ddfe8079-1021-4e2d-8359-2f22530d6a78" providerId="AD" clId="Web-{61D6F915-ACA5-4D73-97B5-09475D7A2794}" dt="2023-04-17T19:49:01.134" v="1131"/>
          <ac:picMkLst>
            <pc:docMk/>
            <pc:sldMk cId="2482740320" sldId="265"/>
            <ac:picMk id="7" creationId="{74ECDBDB-E800-7F39-F7B5-379304E15189}"/>
          </ac:picMkLst>
        </pc:picChg>
      </pc:sldChg>
      <pc:sldChg chg="addSp delSp modSp new mod setBg setClrOvrMap">
        <pc:chgData name="Ivelina Dimitrova (2233037)" userId="S::2233037@student.uwtsd.ac.uk::ddfe8079-1021-4e2d-8359-2f22530d6a78" providerId="AD" clId="Web-{61D6F915-ACA5-4D73-97B5-09475D7A2794}" dt="2023-04-18T12:41:47.463" v="1443" actId="20577"/>
        <pc:sldMkLst>
          <pc:docMk/>
          <pc:sldMk cId="649811948" sldId="266"/>
        </pc:sldMkLst>
        <pc:spChg chg="del mod">
          <ac:chgData name="Ivelina Dimitrova (2233037)" userId="S::2233037@student.uwtsd.ac.uk::ddfe8079-1021-4e2d-8359-2f22530d6a78" providerId="AD" clId="Web-{61D6F915-ACA5-4D73-97B5-09475D7A2794}" dt="2023-04-18T12:40:11.007" v="1383"/>
          <ac:spMkLst>
            <pc:docMk/>
            <pc:sldMk cId="649811948" sldId="266"/>
            <ac:spMk id="2" creationId="{6DAB82C4-8B67-C43A-FCFB-B743361B6BAE}"/>
          </ac:spMkLst>
        </pc:spChg>
        <pc:spChg chg="mod">
          <ac:chgData name="Ivelina Dimitrova (2233037)" userId="S::2233037@student.uwtsd.ac.uk::ddfe8079-1021-4e2d-8359-2f22530d6a78" providerId="AD" clId="Web-{61D6F915-ACA5-4D73-97B5-09475D7A2794}" dt="2023-04-18T12:41:47.463" v="1443" actId="20577"/>
          <ac:spMkLst>
            <pc:docMk/>
            <pc:sldMk cId="649811948" sldId="266"/>
            <ac:spMk id="3" creationId="{52628EFF-116C-BCF0-DC15-B539631EBFC2}"/>
          </ac:spMkLst>
        </pc:spChg>
        <pc:spChg chg="add del">
          <ac:chgData name="Ivelina Dimitrova (2233037)" userId="S::2233037@student.uwtsd.ac.uk::ddfe8079-1021-4e2d-8359-2f22530d6a78" providerId="AD" clId="Web-{61D6F915-ACA5-4D73-97B5-09475D7A2794}" dt="2023-04-18T12:35:21.936" v="1170"/>
          <ac:spMkLst>
            <pc:docMk/>
            <pc:sldMk cId="649811948" sldId="266"/>
            <ac:spMk id="9" creationId="{C5E6CFF1-2F42-4E10-9A97-F116F46F53FE}"/>
          </ac:spMkLst>
        </pc:spChg>
        <pc:spChg chg="add del">
          <ac:chgData name="Ivelina Dimitrova (2233037)" userId="S::2233037@student.uwtsd.ac.uk::ddfe8079-1021-4e2d-8359-2f22530d6a78" providerId="AD" clId="Web-{61D6F915-ACA5-4D73-97B5-09475D7A2794}" dt="2023-04-18T12:35:27.186" v="1172"/>
          <ac:spMkLst>
            <pc:docMk/>
            <pc:sldMk cId="649811948" sldId="266"/>
            <ac:spMk id="13" creationId="{8EC44C88-69E3-42EE-86E8-9B45F712B769}"/>
          </ac:spMkLst>
        </pc:spChg>
        <pc:spChg chg="add del">
          <ac:chgData name="Ivelina Dimitrova (2233037)" userId="S::2233037@student.uwtsd.ac.uk::ddfe8079-1021-4e2d-8359-2f22530d6a78" providerId="AD" clId="Web-{61D6F915-ACA5-4D73-97B5-09475D7A2794}" dt="2023-04-18T12:35:27.186" v="1172"/>
          <ac:spMkLst>
            <pc:docMk/>
            <pc:sldMk cId="649811948" sldId="266"/>
            <ac:spMk id="15" creationId="{1BF4DD63-CE83-4A2A-994E-8598C22E6FCF}"/>
          </ac:spMkLst>
        </pc:spChg>
        <pc:spChg chg="add del">
          <ac:chgData name="Ivelina Dimitrova (2233037)" userId="S::2233037@student.uwtsd.ac.uk::ddfe8079-1021-4e2d-8359-2f22530d6a78" providerId="AD" clId="Web-{61D6F915-ACA5-4D73-97B5-09475D7A2794}" dt="2023-04-18T12:35:27.186" v="1172"/>
          <ac:spMkLst>
            <pc:docMk/>
            <pc:sldMk cId="649811948" sldId="266"/>
            <ac:spMk id="16" creationId="{127393A7-D6DA-410B-8699-AA56B57BF7BA}"/>
          </ac:spMkLst>
        </pc:spChg>
        <pc:spChg chg="add del">
          <ac:chgData name="Ivelina Dimitrova (2233037)" userId="S::2233037@student.uwtsd.ac.uk::ddfe8079-1021-4e2d-8359-2f22530d6a78" providerId="AD" clId="Web-{61D6F915-ACA5-4D73-97B5-09475D7A2794}" dt="2023-04-18T12:35:33.671" v="1174"/>
          <ac:spMkLst>
            <pc:docMk/>
            <pc:sldMk cId="649811948" sldId="266"/>
            <ac:spMk id="18" creationId="{9228552E-C8B1-4A80-8448-0787CE0FC704}"/>
          </ac:spMkLst>
        </pc:spChg>
        <pc:spChg chg="add">
          <ac:chgData name="Ivelina Dimitrova (2233037)" userId="S::2233037@student.uwtsd.ac.uk::ddfe8079-1021-4e2d-8359-2f22530d6a78" providerId="AD" clId="Web-{61D6F915-ACA5-4D73-97B5-09475D7A2794}" dt="2023-04-18T12:35:33.733" v="1175"/>
          <ac:spMkLst>
            <pc:docMk/>
            <pc:sldMk cId="649811948" sldId="266"/>
            <ac:spMk id="22" creationId="{1BF4DD63-CE83-4A2A-994E-8598C22E6FCF}"/>
          </ac:spMkLst>
        </pc:spChg>
        <pc:spChg chg="add">
          <ac:chgData name="Ivelina Dimitrova (2233037)" userId="S::2233037@student.uwtsd.ac.uk::ddfe8079-1021-4e2d-8359-2f22530d6a78" providerId="AD" clId="Web-{61D6F915-ACA5-4D73-97B5-09475D7A2794}" dt="2023-04-18T12:35:33.733" v="1175"/>
          <ac:spMkLst>
            <pc:docMk/>
            <pc:sldMk cId="649811948" sldId="266"/>
            <ac:spMk id="23" creationId="{127393A7-D6DA-410B-8699-AA56B57BF7BA}"/>
          </ac:spMkLst>
        </pc:spChg>
        <pc:spChg chg="add">
          <ac:chgData name="Ivelina Dimitrova (2233037)" userId="S::2233037@student.uwtsd.ac.uk::ddfe8079-1021-4e2d-8359-2f22530d6a78" providerId="AD" clId="Web-{61D6F915-ACA5-4D73-97B5-09475D7A2794}" dt="2023-04-18T12:35:33.733" v="1175"/>
          <ac:spMkLst>
            <pc:docMk/>
            <pc:sldMk cId="649811948" sldId="266"/>
            <ac:spMk id="24" creationId="{8EC44C88-69E3-42EE-86E8-9B45F712B769}"/>
          </ac:spMkLst>
        </pc:spChg>
        <pc:picChg chg="add del">
          <ac:chgData name="Ivelina Dimitrova (2233037)" userId="S::2233037@student.uwtsd.ac.uk::ddfe8079-1021-4e2d-8359-2f22530d6a78" providerId="AD" clId="Web-{61D6F915-ACA5-4D73-97B5-09475D7A2794}" dt="2023-04-18T12:35:21.936" v="1170"/>
          <ac:picMkLst>
            <pc:docMk/>
            <pc:sldMk cId="649811948" sldId="266"/>
            <ac:picMk id="5" creationId="{AD3D88E8-924F-8663-D37F-7B44BF88E515}"/>
          </ac:picMkLst>
        </pc:picChg>
        <pc:picChg chg="add del">
          <ac:chgData name="Ivelina Dimitrova (2233037)" userId="S::2233037@student.uwtsd.ac.uk::ddfe8079-1021-4e2d-8359-2f22530d6a78" providerId="AD" clId="Web-{61D6F915-ACA5-4D73-97B5-09475D7A2794}" dt="2023-04-18T12:35:27.186" v="1172"/>
          <ac:picMkLst>
            <pc:docMk/>
            <pc:sldMk cId="649811948" sldId="266"/>
            <ac:picMk id="14" creationId="{4CCBB8B5-872E-FB4E-EE81-DDED20AD0685}"/>
          </ac:picMkLst>
        </pc:picChg>
        <pc:picChg chg="add del">
          <ac:chgData name="Ivelina Dimitrova (2233037)" userId="S::2233037@student.uwtsd.ac.uk::ddfe8079-1021-4e2d-8359-2f22530d6a78" providerId="AD" clId="Web-{61D6F915-ACA5-4D73-97B5-09475D7A2794}" dt="2023-04-18T12:35:33.671" v="1174"/>
          <ac:picMkLst>
            <pc:docMk/>
            <pc:sldMk cId="649811948" sldId="266"/>
            <ac:picMk id="19" creationId="{B40BDFDB-0A43-AB63-ADA3-10B2F8B894C4}"/>
          </ac:picMkLst>
        </pc:picChg>
        <pc:picChg chg="add">
          <ac:chgData name="Ivelina Dimitrova (2233037)" userId="S::2233037@student.uwtsd.ac.uk::ddfe8079-1021-4e2d-8359-2f22530d6a78" providerId="AD" clId="Web-{61D6F915-ACA5-4D73-97B5-09475D7A2794}" dt="2023-04-18T12:35:33.733" v="1175"/>
          <ac:picMkLst>
            <pc:docMk/>
            <pc:sldMk cId="649811948" sldId="266"/>
            <ac:picMk id="21" creationId="{4CCBB8B5-872E-FB4E-EE81-DDED20AD0685}"/>
          </ac:picMkLst>
        </pc:picChg>
        <pc:cxnChg chg="add del">
          <ac:chgData name="Ivelina Dimitrova (2233037)" userId="S::2233037@student.uwtsd.ac.uk::ddfe8079-1021-4e2d-8359-2f22530d6a78" providerId="AD" clId="Web-{61D6F915-ACA5-4D73-97B5-09475D7A2794}" dt="2023-04-18T12:35:21.936" v="1170"/>
          <ac:cxnSpMkLst>
            <pc:docMk/>
            <pc:sldMk cId="649811948" sldId="266"/>
            <ac:cxnSpMk id="11" creationId="{96A8629B-8289-498B-939B-1CA0C106182C}"/>
          </ac:cxnSpMkLst>
        </pc:cxnChg>
      </pc:sldChg>
      <pc:sldChg chg="addSp delSp modSp new mod setBg setClrOvrMap">
        <pc:chgData name="Ivelina Dimitrova (2233037)" userId="S::2233037@student.uwtsd.ac.uk::ddfe8079-1021-4e2d-8359-2f22530d6a78" providerId="AD" clId="Web-{61D6F915-ACA5-4D73-97B5-09475D7A2794}" dt="2023-04-17T19:22:04.419" v="502"/>
        <pc:sldMkLst>
          <pc:docMk/>
          <pc:sldMk cId="4017261678" sldId="267"/>
        </pc:sldMkLst>
        <pc:spChg chg="mod">
          <ac:chgData name="Ivelina Dimitrova (2233037)" userId="S::2233037@student.uwtsd.ac.uk::ddfe8079-1021-4e2d-8359-2f22530d6a78" providerId="AD" clId="Web-{61D6F915-ACA5-4D73-97B5-09475D7A2794}" dt="2023-04-17T19:22:04.419" v="502"/>
          <ac:spMkLst>
            <pc:docMk/>
            <pc:sldMk cId="4017261678" sldId="267"/>
            <ac:spMk id="2" creationId="{F9FCE082-A6C1-BF7D-F95C-9B70F738934C}"/>
          </ac:spMkLst>
        </pc:spChg>
        <pc:spChg chg="add del mod">
          <ac:chgData name="Ivelina Dimitrova (2233037)" userId="S::2233037@student.uwtsd.ac.uk::ddfe8079-1021-4e2d-8359-2f22530d6a78" providerId="AD" clId="Web-{61D6F915-ACA5-4D73-97B5-09475D7A2794}" dt="2023-04-17T19:22:04.419" v="502"/>
          <ac:spMkLst>
            <pc:docMk/>
            <pc:sldMk cId="4017261678" sldId="267"/>
            <ac:spMk id="3" creationId="{C4A18CA5-568D-247D-945F-F357BD35A912}"/>
          </ac:spMkLst>
        </pc:spChg>
        <pc:spChg chg="add del">
          <ac:chgData name="Ivelina Dimitrova (2233037)" userId="S::2233037@student.uwtsd.ac.uk::ddfe8079-1021-4e2d-8359-2f22530d6a78" providerId="AD" clId="Web-{61D6F915-ACA5-4D73-97B5-09475D7A2794}" dt="2023-04-17T19:22:01.903" v="499"/>
          <ac:spMkLst>
            <pc:docMk/>
            <pc:sldMk cId="4017261678" sldId="267"/>
            <ac:spMk id="9" creationId="{96CF2A2B-0745-440C-9224-C5C6A0A4286F}"/>
          </ac:spMkLst>
        </pc:spChg>
        <pc:spChg chg="add del">
          <ac:chgData name="Ivelina Dimitrova (2233037)" userId="S::2233037@student.uwtsd.ac.uk::ddfe8079-1021-4e2d-8359-2f22530d6a78" providerId="AD" clId="Web-{61D6F915-ACA5-4D73-97B5-09475D7A2794}" dt="2023-04-17T19:22:01.903" v="499"/>
          <ac:spMkLst>
            <pc:docMk/>
            <pc:sldMk cId="4017261678" sldId="267"/>
            <ac:spMk id="11" creationId="{75BE6D6B-84C9-4D2B-97EB-773B7369EF82}"/>
          </ac:spMkLst>
        </pc:spChg>
        <pc:spChg chg="add del">
          <ac:chgData name="Ivelina Dimitrova (2233037)" userId="S::2233037@student.uwtsd.ac.uk::ddfe8079-1021-4e2d-8359-2f22530d6a78" providerId="AD" clId="Web-{61D6F915-ACA5-4D73-97B5-09475D7A2794}" dt="2023-04-17T19:22:04.404" v="501"/>
          <ac:spMkLst>
            <pc:docMk/>
            <pc:sldMk cId="4017261678" sldId="267"/>
            <ac:spMk id="13" creationId="{C1DD1A8A-57D5-4A81-AD04-532B043C5611}"/>
          </ac:spMkLst>
        </pc:spChg>
        <pc:spChg chg="add del">
          <ac:chgData name="Ivelina Dimitrova (2233037)" userId="S::2233037@student.uwtsd.ac.uk::ddfe8079-1021-4e2d-8359-2f22530d6a78" providerId="AD" clId="Web-{61D6F915-ACA5-4D73-97B5-09475D7A2794}" dt="2023-04-17T19:22:04.404" v="501"/>
          <ac:spMkLst>
            <pc:docMk/>
            <pc:sldMk cId="4017261678" sldId="267"/>
            <ac:spMk id="15" creationId="{007891EC-4501-44ED-A8C8-B11B6DB767AB}"/>
          </ac:spMkLst>
        </pc:spChg>
        <pc:spChg chg="add">
          <ac:chgData name="Ivelina Dimitrova (2233037)" userId="S::2233037@student.uwtsd.ac.uk::ddfe8079-1021-4e2d-8359-2f22530d6a78" providerId="AD" clId="Web-{61D6F915-ACA5-4D73-97B5-09475D7A2794}" dt="2023-04-17T19:22:04.419" v="502"/>
          <ac:spMkLst>
            <pc:docMk/>
            <pc:sldMk cId="4017261678" sldId="267"/>
            <ac:spMk id="17" creationId="{A9D6EEA4-51EF-4796-BE5B-F3EB11F23ED7}"/>
          </ac:spMkLst>
        </pc:spChg>
        <pc:spChg chg="add">
          <ac:chgData name="Ivelina Dimitrova (2233037)" userId="S::2233037@student.uwtsd.ac.uk::ddfe8079-1021-4e2d-8359-2f22530d6a78" providerId="AD" clId="Web-{61D6F915-ACA5-4D73-97B5-09475D7A2794}" dt="2023-04-17T19:22:04.419" v="502"/>
          <ac:spMkLst>
            <pc:docMk/>
            <pc:sldMk cId="4017261678" sldId="267"/>
            <ac:spMk id="19" creationId="{C4A18CA5-568D-247D-945F-F357BD35A912}"/>
          </ac:spMkLst>
        </pc:spChg>
        <pc:picChg chg="add del">
          <ac:chgData name="Ivelina Dimitrova (2233037)" userId="S::2233037@student.uwtsd.ac.uk::ddfe8079-1021-4e2d-8359-2f22530d6a78" providerId="AD" clId="Web-{61D6F915-ACA5-4D73-97B5-09475D7A2794}" dt="2023-04-17T19:21:57.606" v="497"/>
          <ac:picMkLst>
            <pc:docMk/>
            <pc:sldMk cId="4017261678" sldId="267"/>
            <ac:picMk id="5" creationId="{F9659077-1883-16BB-80B1-5ECC2682F4D4}"/>
          </ac:picMkLst>
        </pc:picChg>
        <pc:picChg chg="add del">
          <ac:chgData name="Ivelina Dimitrova (2233037)" userId="S::2233037@student.uwtsd.ac.uk::ddfe8079-1021-4e2d-8359-2f22530d6a78" providerId="AD" clId="Web-{61D6F915-ACA5-4D73-97B5-09475D7A2794}" dt="2023-04-17T19:22:01.903" v="499"/>
          <ac:picMkLst>
            <pc:docMk/>
            <pc:sldMk cId="4017261678" sldId="267"/>
            <ac:picMk id="7" creationId="{5BCDF706-7E0A-C54A-31F4-7E0542F8785C}"/>
          </ac:picMkLst>
        </pc:picChg>
        <pc:picChg chg="add del">
          <ac:chgData name="Ivelina Dimitrova (2233037)" userId="S::2233037@student.uwtsd.ac.uk::ddfe8079-1021-4e2d-8359-2f22530d6a78" providerId="AD" clId="Web-{61D6F915-ACA5-4D73-97B5-09475D7A2794}" dt="2023-04-17T19:22:04.404" v="501"/>
          <ac:picMkLst>
            <pc:docMk/>
            <pc:sldMk cId="4017261678" sldId="267"/>
            <ac:picMk id="14" creationId="{9B7B2D21-6E98-18B8-0038-2C881827FD63}"/>
          </ac:picMkLst>
        </pc:picChg>
        <pc:picChg chg="add">
          <ac:chgData name="Ivelina Dimitrova (2233037)" userId="S::2233037@student.uwtsd.ac.uk::ddfe8079-1021-4e2d-8359-2f22530d6a78" providerId="AD" clId="Web-{61D6F915-ACA5-4D73-97B5-09475D7A2794}" dt="2023-04-17T19:22:04.419" v="502"/>
          <ac:picMkLst>
            <pc:docMk/>
            <pc:sldMk cId="4017261678" sldId="267"/>
            <ac:picMk id="18" creationId="{C22FF761-EF25-D482-90AE-2B734EABED4D}"/>
          </ac:picMkLst>
        </pc:picChg>
      </pc:sldChg>
      <pc:sldChg chg="addSp modSp new mod setBg">
        <pc:chgData name="Ivelina Dimitrova (2233037)" userId="S::2233037@student.uwtsd.ac.uk::ddfe8079-1021-4e2d-8359-2f22530d6a78" providerId="AD" clId="Web-{61D6F915-ACA5-4D73-97B5-09475D7A2794}" dt="2023-04-17T19:50:51.840" v="1141"/>
        <pc:sldMkLst>
          <pc:docMk/>
          <pc:sldMk cId="182673355" sldId="268"/>
        </pc:sldMkLst>
        <pc:spChg chg="mod">
          <ac:chgData name="Ivelina Dimitrova (2233037)" userId="S::2233037@student.uwtsd.ac.uk::ddfe8079-1021-4e2d-8359-2f22530d6a78" providerId="AD" clId="Web-{61D6F915-ACA5-4D73-97B5-09475D7A2794}" dt="2023-04-17T19:50:51.840" v="1141"/>
          <ac:spMkLst>
            <pc:docMk/>
            <pc:sldMk cId="182673355" sldId="268"/>
            <ac:spMk id="2" creationId="{BFF2A4D1-67F8-F76D-AE53-C1E12C6434F6}"/>
          </ac:spMkLst>
        </pc:spChg>
        <pc:spChg chg="mod">
          <ac:chgData name="Ivelina Dimitrova (2233037)" userId="S::2233037@student.uwtsd.ac.uk::ddfe8079-1021-4e2d-8359-2f22530d6a78" providerId="AD" clId="Web-{61D6F915-ACA5-4D73-97B5-09475D7A2794}" dt="2023-04-17T19:50:51.840" v="1141"/>
          <ac:spMkLst>
            <pc:docMk/>
            <pc:sldMk cId="182673355" sldId="268"/>
            <ac:spMk id="3" creationId="{064C7663-3F50-3154-4599-722359924B31}"/>
          </ac:spMkLst>
        </pc:spChg>
        <pc:spChg chg="add">
          <ac:chgData name="Ivelina Dimitrova (2233037)" userId="S::2233037@student.uwtsd.ac.uk::ddfe8079-1021-4e2d-8359-2f22530d6a78" providerId="AD" clId="Web-{61D6F915-ACA5-4D73-97B5-09475D7A2794}" dt="2023-04-17T19:50:51.840" v="1141"/>
          <ac:spMkLst>
            <pc:docMk/>
            <pc:sldMk cId="182673355" sldId="268"/>
            <ac:spMk id="9" creationId="{362810D9-2C5A-477D-949C-C191895477F3}"/>
          </ac:spMkLst>
        </pc:spChg>
        <pc:spChg chg="add">
          <ac:chgData name="Ivelina Dimitrova (2233037)" userId="S::2233037@student.uwtsd.ac.uk::ddfe8079-1021-4e2d-8359-2f22530d6a78" providerId="AD" clId="Web-{61D6F915-ACA5-4D73-97B5-09475D7A2794}" dt="2023-04-17T19:50:51.840" v="1141"/>
          <ac:spMkLst>
            <pc:docMk/>
            <pc:sldMk cId="182673355" sldId="268"/>
            <ac:spMk id="11" creationId="{081E4A58-353D-44AE-B2FC-2A74E2E400F7}"/>
          </ac:spMkLst>
        </pc:spChg>
        <pc:picChg chg="add">
          <ac:chgData name="Ivelina Dimitrova (2233037)" userId="S::2233037@student.uwtsd.ac.uk::ddfe8079-1021-4e2d-8359-2f22530d6a78" providerId="AD" clId="Web-{61D6F915-ACA5-4D73-97B5-09475D7A2794}" dt="2023-04-17T19:50:51.840" v="1141"/>
          <ac:picMkLst>
            <pc:docMk/>
            <pc:sldMk cId="182673355" sldId="268"/>
            <ac:picMk id="5" creationId="{3CEEBA4D-CE1B-54B7-1F62-5EAB1DF9316A}"/>
          </ac:picMkLst>
        </pc:picChg>
      </pc:sldChg>
    </pc:docChg>
  </pc:docChgLst>
  <pc:docChgLst>
    <pc:chgData name="Ivelina Dimitrova (2233037)" userId="S::2233037@student.uwtsd.ac.uk::ddfe8079-1021-4e2d-8359-2f22530d6a78" providerId="AD" clId="Web-{FD1D5578-A91C-7E73-FDBC-814EFEE53048}"/>
    <pc:docChg chg="addSld modSld">
      <pc:chgData name="Ivelina Dimitrova (2233037)" userId="S::2233037@student.uwtsd.ac.uk::ddfe8079-1021-4e2d-8359-2f22530d6a78" providerId="AD" clId="Web-{FD1D5578-A91C-7E73-FDBC-814EFEE53048}" dt="2023-04-19T16:57:43.073" v="389" actId="20577"/>
      <pc:docMkLst>
        <pc:docMk/>
      </pc:docMkLst>
      <pc:sldChg chg="modSp">
        <pc:chgData name="Ivelina Dimitrova (2233037)" userId="S::2233037@student.uwtsd.ac.uk::ddfe8079-1021-4e2d-8359-2f22530d6a78" providerId="AD" clId="Web-{FD1D5578-A91C-7E73-FDBC-814EFEE53048}" dt="2023-04-19T13:30:54.717" v="344" actId="20577"/>
        <pc:sldMkLst>
          <pc:docMk/>
          <pc:sldMk cId="109857222" sldId="256"/>
        </pc:sldMkLst>
        <pc:spChg chg="mod">
          <ac:chgData name="Ivelina Dimitrova (2233037)" userId="S::2233037@student.uwtsd.ac.uk::ddfe8079-1021-4e2d-8359-2f22530d6a78" providerId="AD" clId="Web-{FD1D5578-A91C-7E73-FDBC-814EFEE53048}" dt="2023-04-19T13:30:54.717" v="344" actId="20577"/>
          <ac:spMkLst>
            <pc:docMk/>
            <pc:sldMk cId="109857222" sldId="256"/>
            <ac:spMk id="2" creationId="{00000000-0000-0000-0000-000000000000}"/>
          </ac:spMkLst>
        </pc:spChg>
        <pc:spChg chg="mod">
          <ac:chgData name="Ivelina Dimitrova (2233037)" userId="S::2233037@student.uwtsd.ac.uk::ddfe8079-1021-4e2d-8359-2f22530d6a78" providerId="AD" clId="Web-{FD1D5578-A91C-7E73-FDBC-814EFEE53048}" dt="2023-04-19T12:55:12.291" v="24" actId="20577"/>
          <ac:spMkLst>
            <pc:docMk/>
            <pc:sldMk cId="109857222" sldId="256"/>
            <ac:spMk id="3" creationId="{00000000-0000-0000-0000-000000000000}"/>
          </ac:spMkLst>
        </pc:spChg>
      </pc:sldChg>
      <pc:sldChg chg="modSp">
        <pc:chgData name="Ivelina Dimitrova (2233037)" userId="S::2233037@student.uwtsd.ac.uk::ddfe8079-1021-4e2d-8359-2f22530d6a78" providerId="AD" clId="Web-{FD1D5578-A91C-7E73-FDBC-814EFEE53048}" dt="2023-04-19T12:55:15.338" v="26" actId="20577"/>
        <pc:sldMkLst>
          <pc:docMk/>
          <pc:sldMk cId="2370984717" sldId="257"/>
        </pc:sldMkLst>
        <pc:spChg chg="mod">
          <ac:chgData name="Ivelina Dimitrova (2233037)" userId="S::2233037@student.uwtsd.ac.uk::ddfe8079-1021-4e2d-8359-2f22530d6a78" providerId="AD" clId="Web-{FD1D5578-A91C-7E73-FDBC-814EFEE53048}" dt="2023-04-19T12:55:15.338" v="26" actId="20577"/>
          <ac:spMkLst>
            <pc:docMk/>
            <pc:sldMk cId="2370984717" sldId="257"/>
            <ac:spMk id="2" creationId="{19F1169B-8670-7996-8DC2-F890ABB650F6}"/>
          </ac:spMkLst>
        </pc:spChg>
      </pc:sldChg>
      <pc:sldChg chg="addSp delSp modSp mod addAnim setClrOvrMap">
        <pc:chgData name="Ivelina Dimitrova (2233037)" userId="S::2233037@student.uwtsd.ac.uk::ddfe8079-1021-4e2d-8359-2f22530d6a78" providerId="AD" clId="Web-{FD1D5578-A91C-7E73-FDBC-814EFEE53048}" dt="2023-04-19T16:37:58.805" v="360"/>
        <pc:sldMkLst>
          <pc:docMk/>
          <pc:sldMk cId="782498826" sldId="258"/>
        </pc:sldMkLst>
        <pc:spChg chg="mod ord">
          <ac:chgData name="Ivelina Dimitrova (2233037)" userId="S::2233037@student.uwtsd.ac.uk::ddfe8079-1021-4e2d-8359-2f22530d6a78" providerId="AD" clId="Web-{FD1D5578-A91C-7E73-FDBC-814EFEE53048}" dt="2023-04-19T16:37:58.805" v="359"/>
          <ac:spMkLst>
            <pc:docMk/>
            <pc:sldMk cId="782498826" sldId="258"/>
            <ac:spMk id="2" creationId="{EE212DE3-4BDD-3AF2-6EA1-173091ED6ABB}"/>
          </ac:spMkLst>
        </pc:spChg>
        <pc:spChg chg="add del">
          <ac:chgData name="Ivelina Dimitrova (2233037)" userId="S::2233037@student.uwtsd.ac.uk::ddfe8079-1021-4e2d-8359-2f22530d6a78" providerId="AD" clId="Web-{FD1D5578-A91C-7E73-FDBC-814EFEE53048}" dt="2023-04-19T16:37:06.460" v="350"/>
          <ac:spMkLst>
            <pc:docMk/>
            <pc:sldMk cId="782498826" sldId="258"/>
            <ac:spMk id="9" creationId="{0671A8AE-40A1-4631-A6B8-581AFF065482}"/>
          </ac:spMkLst>
        </pc:spChg>
        <pc:spChg chg="add del">
          <ac:chgData name="Ivelina Dimitrova (2233037)" userId="S::2233037@student.uwtsd.ac.uk::ddfe8079-1021-4e2d-8359-2f22530d6a78" providerId="AD" clId="Web-{FD1D5578-A91C-7E73-FDBC-814EFEE53048}" dt="2023-04-19T16:37:06.460" v="350"/>
          <ac:spMkLst>
            <pc:docMk/>
            <pc:sldMk cId="782498826" sldId="258"/>
            <ac:spMk id="11" creationId="{AB58EF07-17C2-48CF-ABB0-EEF1F17CB8F0}"/>
          </ac:spMkLst>
        </pc:spChg>
        <pc:spChg chg="add del">
          <ac:chgData name="Ivelina Dimitrova (2233037)" userId="S::2233037@student.uwtsd.ac.uk::ddfe8079-1021-4e2d-8359-2f22530d6a78" providerId="AD" clId="Web-{FD1D5578-A91C-7E73-FDBC-814EFEE53048}" dt="2023-04-19T16:37:06.460" v="350"/>
          <ac:spMkLst>
            <pc:docMk/>
            <pc:sldMk cId="782498826" sldId="258"/>
            <ac:spMk id="13" creationId="{AF2F604E-43BE-4DC3-B983-E071523364F8}"/>
          </ac:spMkLst>
        </pc:spChg>
        <pc:spChg chg="add del">
          <ac:chgData name="Ivelina Dimitrova (2233037)" userId="S::2233037@student.uwtsd.ac.uk::ddfe8079-1021-4e2d-8359-2f22530d6a78" providerId="AD" clId="Web-{FD1D5578-A91C-7E73-FDBC-814EFEE53048}" dt="2023-04-19T16:37:06.460" v="350"/>
          <ac:spMkLst>
            <pc:docMk/>
            <pc:sldMk cId="782498826" sldId="258"/>
            <ac:spMk id="15" creationId="{08C9B587-E65E-4B52-B37C-ABEBB6E87928}"/>
          </ac:spMkLst>
        </pc:spChg>
        <pc:spChg chg="add del">
          <ac:chgData name="Ivelina Dimitrova (2233037)" userId="S::2233037@student.uwtsd.ac.uk::ddfe8079-1021-4e2d-8359-2f22530d6a78" providerId="AD" clId="Web-{FD1D5578-A91C-7E73-FDBC-814EFEE53048}" dt="2023-04-19T16:37:06.460" v="349"/>
          <ac:spMkLst>
            <pc:docMk/>
            <pc:sldMk cId="782498826" sldId="258"/>
            <ac:spMk id="20" creationId="{A8CCCB6D-5162-4AAE-A5E3-3AC55410DBCE}"/>
          </ac:spMkLst>
        </pc:spChg>
        <pc:spChg chg="add del">
          <ac:chgData name="Ivelina Dimitrova (2233037)" userId="S::2233037@student.uwtsd.ac.uk::ddfe8079-1021-4e2d-8359-2f22530d6a78" providerId="AD" clId="Web-{FD1D5578-A91C-7E73-FDBC-814EFEE53048}" dt="2023-04-19T16:37:06.460" v="349"/>
          <ac:spMkLst>
            <pc:docMk/>
            <pc:sldMk cId="782498826" sldId="258"/>
            <ac:spMk id="22" creationId="{0BCD8C04-CC7B-40EF-82EB-E9821F79BB86}"/>
          </ac:spMkLst>
        </pc:spChg>
        <pc:spChg chg="add del">
          <ac:chgData name="Ivelina Dimitrova (2233037)" userId="S::2233037@student.uwtsd.ac.uk::ddfe8079-1021-4e2d-8359-2f22530d6a78" providerId="AD" clId="Web-{FD1D5578-A91C-7E73-FDBC-814EFEE53048}" dt="2023-04-19T16:37:58.805" v="359"/>
          <ac:spMkLst>
            <pc:docMk/>
            <pc:sldMk cId="782498826" sldId="258"/>
            <ac:spMk id="24" creationId="{CF3053AE-0161-4486-ADEF-A7650B7A06E4}"/>
          </ac:spMkLst>
        </pc:spChg>
        <pc:spChg chg="add">
          <ac:chgData name="Ivelina Dimitrova (2233037)" userId="S::2233037@student.uwtsd.ac.uk::ddfe8079-1021-4e2d-8359-2f22530d6a78" providerId="AD" clId="Web-{FD1D5578-A91C-7E73-FDBC-814EFEE53048}" dt="2023-04-19T16:37:58.805" v="359"/>
          <ac:spMkLst>
            <pc:docMk/>
            <pc:sldMk cId="782498826" sldId="258"/>
            <ac:spMk id="29" creationId="{45352925-4751-4F5E-B434-C1C0CE91713D}"/>
          </ac:spMkLst>
        </pc:spChg>
        <pc:spChg chg="add">
          <ac:chgData name="Ivelina Dimitrova (2233037)" userId="S::2233037@student.uwtsd.ac.uk::ddfe8079-1021-4e2d-8359-2f22530d6a78" providerId="AD" clId="Web-{FD1D5578-A91C-7E73-FDBC-814EFEE53048}" dt="2023-04-19T16:37:58.805" v="359"/>
          <ac:spMkLst>
            <pc:docMk/>
            <pc:sldMk cId="782498826" sldId="258"/>
            <ac:spMk id="31" creationId="{128B0C87-106B-4BC6-B780-21399D3813CC}"/>
          </ac:spMkLst>
        </pc:spChg>
        <pc:picChg chg="add mod ord">
          <ac:chgData name="Ivelina Dimitrova (2233037)" userId="S::2233037@student.uwtsd.ac.uk::ddfe8079-1021-4e2d-8359-2f22530d6a78" providerId="AD" clId="Web-{FD1D5578-A91C-7E73-FDBC-814EFEE53048}" dt="2023-04-19T16:37:58.805" v="359"/>
          <ac:picMkLst>
            <pc:docMk/>
            <pc:sldMk cId="782498826" sldId="258"/>
            <ac:picMk id="3" creationId="{D382A8D3-22A7-E2E5-88A3-06BAD34CE619}"/>
          </ac:picMkLst>
        </pc:picChg>
        <pc:picChg chg="mod ord">
          <ac:chgData name="Ivelina Dimitrova (2233037)" userId="S::2233037@student.uwtsd.ac.uk::ddfe8079-1021-4e2d-8359-2f22530d6a78" providerId="AD" clId="Web-{FD1D5578-A91C-7E73-FDBC-814EFEE53048}" dt="2023-04-19T16:37:58.805" v="359"/>
          <ac:picMkLst>
            <pc:docMk/>
            <pc:sldMk cId="782498826" sldId="258"/>
            <ac:picMk id="5" creationId="{4F6BC568-73CA-4BC9-3B63-C45658373FBE}"/>
          </ac:picMkLst>
        </pc:picChg>
      </pc:sldChg>
      <pc:sldChg chg="modSp">
        <pc:chgData name="Ivelina Dimitrova (2233037)" userId="S::2233037@student.uwtsd.ac.uk::ddfe8079-1021-4e2d-8359-2f22530d6a78" providerId="AD" clId="Web-{FD1D5578-A91C-7E73-FDBC-814EFEE53048}" dt="2023-04-19T12:55:31.464" v="34" actId="20577"/>
        <pc:sldMkLst>
          <pc:docMk/>
          <pc:sldMk cId="3157150504" sldId="261"/>
        </pc:sldMkLst>
        <pc:spChg chg="mod">
          <ac:chgData name="Ivelina Dimitrova (2233037)" userId="S::2233037@student.uwtsd.ac.uk::ddfe8079-1021-4e2d-8359-2f22530d6a78" providerId="AD" clId="Web-{FD1D5578-A91C-7E73-FDBC-814EFEE53048}" dt="2023-04-19T12:55:31.464" v="34" actId="20577"/>
          <ac:spMkLst>
            <pc:docMk/>
            <pc:sldMk cId="3157150504" sldId="261"/>
            <ac:spMk id="2" creationId="{EE35F485-D5F1-214E-7241-DF49C121789F}"/>
          </ac:spMkLst>
        </pc:spChg>
      </pc:sldChg>
      <pc:sldChg chg="addSp delSp modSp mod setBg">
        <pc:chgData name="Ivelina Dimitrova (2233037)" userId="S::2233037@student.uwtsd.ac.uk::ddfe8079-1021-4e2d-8359-2f22530d6a78" providerId="AD" clId="Web-{FD1D5578-A91C-7E73-FDBC-814EFEE53048}" dt="2023-04-19T16:55:59.352" v="370"/>
        <pc:sldMkLst>
          <pc:docMk/>
          <pc:sldMk cId="3423340130" sldId="264"/>
        </pc:sldMkLst>
        <pc:spChg chg="mod">
          <ac:chgData name="Ivelina Dimitrova (2233037)" userId="S::2233037@student.uwtsd.ac.uk::ddfe8079-1021-4e2d-8359-2f22530d6a78" providerId="AD" clId="Web-{FD1D5578-A91C-7E73-FDBC-814EFEE53048}" dt="2023-04-19T16:55:59.352" v="370"/>
          <ac:spMkLst>
            <pc:docMk/>
            <pc:sldMk cId="3423340130" sldId="264"/>
            <ac:spMk id="2" creationId="{6E4FB72F-1F39-0DAB-01CA-DF3A7B08C787}"/>
          </ac:spMkLst>
        </pc:spChg>
        <pc:spChg chg="add del">
          <ac:chgData name="Ivelina Dimitrova (2233037)" userId="S::2233037@student.uwtsd.ac.uk::ddfe8079-1021-4e2d-8359-2f22530d6a78" providerId="AD" clId="Web-{FD1D5578-A91C-7E73-FDBC-814EFEE53048}" dt="2023-04-19T16:55:59.352" v="370"/>
          <ac:spMkLst>
            <pc:docMk/>
            <pc:sldMk cId="3423340130" sldId="264"/>
            <ac:spMk id="3" creationId="{849C0C55-9D6F-46E3-5EB8-A41CD07A4F82}"/>
          </ac:spMkLst>
        </pc:spChg>
        <pc:spChg chg="add del">
          <ac:chgData name="Ivelina Dimitrova (2233037)" userId="S::2233037@student.uwtsd.ac.uk::ddfe8079-1021-4e2d-8359-2f22530d6a78" providerId="AD" clId="Web-{FD1D5578-A91C-7E73-FDBC-814EFEE53048}" dt="2023-04-19T16:55:59.352" v="370"/>
          <ac:spMkLst>
            <pc:docMk/>
            <pc:sldMk cId="3423340130" sldId="264"/>
            <ac:spMk id="13" creationId="{9228552E-C8B1-4A80-8448-0787CE0FC704}"/>
          </ac:spMkLst>
        </pc:spChg>
        <pc:spChg chg="add del">
          <ac:chgData name="Ivelina Dimitrova (2233037)" userId="S::2233037@student.uwtsd.ac.uk::ddfe8079-1021-4e2d-8359-2f22530d6a78" providerId="AD" clId="Web-{FD1D5578-A91C-7E73-FDBC-814EFEE53048}" dt="2023-04-19T16:55:59.352" v="370"/>
          <ac:spMkLst>
            <pc:docMk/>
            <pc:sldMk cId="3423340130" sldId="264"/>
            <ac:spMk id="24" creationId="{849C0C55-9D6F-46E3-5EB8-A41CD07A4F82}"/>
          </ac:spMkLst>
        </pc:spChg>
        <pc:graphicFrameChg chg="add del">
          <ac:chgData name="Ivelina Dimitrova (2233037)" userId="S::2233037@student.uwtsd.ac.uk::ddfe8079-1021-4e2d-8359-2f22530d6a78" providerId="AD" clId="Web-{FD1D5578-A91C-7E73-FDBC-814EFEE53048}" dt="2023-04-19T16:55:31.898" v="362"/>
          <ac:graphicFrameMkLst>
            <pc:docMk/>
            <pc:sldMk cId="3423340130" sldId="264"/>
            <ac:graphicFrameMk id="16" creationId="{74DA252B-D436-ED6F-CBBA-47E0EED60554}"/>
          </ac:graphicFrameMkLst>
        </pc:graphicFrameChg>
        <pc:graphicFrameChg chg="add del">
          <ac:chgData name="Ivelina Dimitrova (2233037)" userId="S::2233037@student.uwtsd.ac.uk::ddfe8079-1021-4e2d-8359-2f22530d6a78" providerId="AD" clId="Web-{FD1D5578-A91C-7E73-FDBC-814EFEE53048}" dt="2023-04-19T16:55:45.554" v="364"/>
          <ac:graphicFrameMkLst>
            <pc:docMk/>
            <pc:sldMk cId="3423340130" sldId="264"/>
            <ac:graphicFrameMk id="18" creationId="{479C0F88-8327-8757-AB47-D1810930CC34}"/>
          </ac:graphicFrameMkLst>
        </pc:graphicFrameChg>
        <pc:graphicFrameChg chg="add del">
          <ac:chgData name="Ivelina Dimitrova (2233037)" userId="S::2233037@student.uwtsd.ac.uk::ddfe8079-1021-4e2d-8359-2f22530d6a78" providerId="AD" clId="Web-{FD1D5578-A91C-7E73-FDBC-814EFEE53048}" dt="2023-04-19T16:55:48.164" v="366"/>
          <ac:graphicFrameMkLst>
            <pc:docMk/>
            <pc:sldMk cId="3423340130" sldId="264"/>
            <ac:graphicFrameMk id="20" creationId="{E442D60B-103D-ADA6-6120-CCAF7F2E4C7F}"/>
          </ac:graphicFrameMkLst>
        </pc:graphicFrameChg>
        <pc:graphicFrameChg chg="add del">
          <ac:chgData name="Ivelina Dimitrova (2233037)" userId="S::2233037@student.uwtsd.ac.uk::ddfe8079-1021-4e2d-8359-2f22530d6a78" providerId="AD" clId="Web-{FD1D5578-A91C-7E73-FDBC-814EFEE53048}" dt="2023-04-19T16:55:53.961" v="368"/>
          <ac:graphicFrameMkLst>
            <pc:docMk/>
            <pc:sldMk cId="3423340130" sldId="264"/>
            <ac:graphicFrameMk id="22" creationId="{74DA252B-D436-ED6F-CBBA-47E0EED60554}"/>
          </ac:graphicFrameMkLst>
        </pc:graphicFrameChg>
        <pc:picChg chg="mod">
          <ac:chgData name="Ivelina Dimitrova (2233037)" userId="S::2233037@student.uwtsd.ac.uk::ddfe8079-1021-4e2d-8359-2f22530d6a78" providerId="AD" clId="Web-{FD1D5578-A91C-7E73-FDBC-814EFEE53048}" dt="2023-04-19T16:55:59.352" v="370"/>
          <ac:picMkLst>
            <pc:docMk/>
            <pc:sldMk cId="3423340130" sldId="264"/>
            <ac:picMk id="14" creationId="{6B92EF0B-E902-5E8F-7D9C-731939548AEB}"/>
          </ac:picMkLst>
        </pc:picChg>
      </pc:sldChg>
      <pc:sldChg chg="modSp">
        <pc:chgData name="Ivelina Dimitrova (2233037)" userId="S::2233037@student.uwtsd.ac.uk::ddfe8079-1021-4e2d-8359-2f22530d6a78" providerId="AD" clId="Web-{FD1D5578-A91C-7E73-FDBC-814EFEE53048}" dt="2023-04-19T13:26:22.472" v="308" actId="20577"/>
        <pc:sldMkLst>
          <pc:docMk/>
          <pc:sldMk cId="649811948" sldId="266"/>
        </pc:sldMkLst>
        <pc:spChg chg="mod">
          <ac:chgData name="Ivelina Dimitrova (2233037)" userId="S::2233037@student.uwtsd.ac.uk::ddfe8079-1021-4e2d-8359-2f22530d6a78" providerId="AD" clId="Web-{FD1D5578-A91C-7E73-FDBC-814EFEE53048}" dt="2023-04-19T13:26:22.472" v="308" actId="20577"/>
          <ac:spMkLst>
            <pc:docMk/>
            <pc:sldMk cId="649811948" sldId="266"/>
            <ac:spMk id="3" creationId="{52628EFF-116C-BCF0-DC15-B539631EBFC2}"/>
          </ac:spMkLst>
        </pc:spChg>
      </pc:sldChg>
      <pc:sldChg chg="addSp modSp">
        <pc:chgData name="Ivelina Dimitrova (2233037)" userId="S::2233037@student.uwtsd.ac.uk::ddfe8079-1021-4e2d-8359-2f22530d6a78" providerId="AD" clId="Web-{FD1D5578-A91C-7E73-FDBC-814EFEE53048}" dt="2023-04-19T13:11:50.126" v="47" actId="1076"/>
        <pc:sldMkLst>
          <pc:docMk/>
          <pc:sldMk cId="4017261678" sldId="267"/>
        </pc:sldMkLst>
        <pc:spChg chg="mod">
          <ac:chgData name="Ivelina Dimitrova (2233037)" userId="S::2233037@student.uwtsd.ac.uk::ddfe8079-1021-4e2d-8359-2f22530d6a78" providerId="AD" clId="Web-{FD1D5578-A91C-7E73-FDBC-814EFEE53048}" dt="2023-04-19T13:11:31.235" v="44" actId="1076"/>
          <ac:spMkLst>
            <pc:docMk/>
            <pc:sldMk cId="4017261678" sldId="267"/>
            <ac:spMk id="2" creationId="{F9FCE082-A6C1-BF7D-F95C-9B70F738934C}"/>
          </ac:spMkLst>
        </pc:spChg>
        <pc:spChg chg="mod">
          <ac:chgData name="Ivelina Dimitrova (2233037)" userId="S::2233037@student.uwtsd.ac.uk::ddfe8079-1021-4e2d-8359-2f22530d6a78" providerId="AD" clId="Web-{FD1D5578-A91C-7E73-FDBC-814EFEE53048}" dt="2023-04-19T13:11:40.282" v="45" actId="1076"/>
          <ac:spMkLst>
            <pc:docMk/>
            <pc:sldMk cId="4017261678" sldId="267"/>
            <ac:spMk id="19" creationId="{C4A18CA5-568D-247D-945F-F357BD35A912}"/>
          </ac:spMkLst>
        </pc:spChg>
        <pc:picChg chg="add mod">
          <ac:chgData name="Ivelina Dimitrova (2233037)" userId="S::2233037@student.uwtsd.ac.uk::ddfe8079-1021-4e2d-8359-2f22530d6a78" providerId="AD" clId="Web-{FD1D5578-A91C-7E73-FDBC-814EFEE53048}" dt="2023-04-19T13:11:50.126" v="47" actId="1076"/>
          <ac:picMkLst>
            <pc:docMk/>
            <pc:sldMk cId="4017261678" sldId="267"/>
            <ac:picMk id="3" creationId="{4A38BF82-B205-97FC-0032-70152EE128A1}"/>
          </ac:picMkLst>
        </pc:picChg>
      </pc:sldChg>
      <pc:sldChg chg="modSp">
        <pc:chgData name="Ivelina Dimitrova (2233037)" userId="S::2233037@student.uwtsd.ac.uk::ddfe8079-1021-4e2d-8359-2f22530d6a78" providerId="AD" clId="Web-{FD1D5578-A91C-7E73-FDBC-814EFEE53048}" dt="2023-04-19T13:12:50.269" v="55" actId="20577"/>
        <pc:sldMkLst>
          <pc:docMk/>
          <pc:sldMk cId="182673355" sldId="268"/>
        </pc:sldMkLst>
        <pc:spChg chg="mod">
          <ac:chgData name="Ivelina Dimitrova (2233037)" userId="S::2233037@student.uwtsd.ac.uk::ddfe8079-1021-4e2d-8359-2f22530d6a78" providerId="AD" clId="Web-{FD1D5578-A91C-7E73-FDBC-814EFEE53048}" dt="2023-04-19T13:12:50.269" v="55" actId="20577"/>
          <ac:spMkLst>
            <pc:docMk/>
            <pc:sldMk cId="182673355" sldId="268"/>
            <ac:spMk id="3" creationId="{064C7663-3F50-3154-4599-722359924B31}"/>
          </ac:spMkLst>
        </pc:spChg>
      </pc:sldChg>
      <pc:sldChg chg="addSp delSp modSp new mod setBg setClrOvrMap">
        <pc:chgData name="Ivelina Dimitrova (2233037)" userId="S::2233037@student.uwtsd.ac.uk::ddfe8079-1021-4e2d-8359-2f22530d6a78" providerId="AD" clId="Web-{FD1D5578-A91C-7E73-FDBC-814EFEE53048}" dt="2023-04-19T16:57:03.807" v="378" actId="20577"/>
        <pc:sldMkLst>
          <pc:docMk/>
          <pc:sldMk cId="3061748757" sldId="269"/>
        </pc:sldMkLst>
        <pc:spChg chg="mod">
          <ac:chgData name="Ivelina Dimitrova (2233037)" userId="S::2233037@student.uwtsd.ac.uk::ddfe8079-1021-4e2d-8359-2f22530d6a78" providerId="AD" clId="Web-{FD1D5578-A91C-7E73-FDBC-814EFEE53048}" dt="2023-04-19T16:57:03.807" v="378" actId="20577"/>
          <ac:spMkLst>
            <pc:docMk/>
            <pc:sldMk cId="3061748757" sldId="269"/>
            <ac:spMk id="2" creationId="{DE1B07AF-8017-37EB-337A-6ABA4AD937A0}"/>
          </ac:spMkLst>
        </pc:spChg>
        <pc:spChg chg="del">
          <ac:chgData name="Ivelina Dimitrova (2233037)" userId="S::2233037@student.uwtsd.ac.uk::ddfe8079-1021-4e2d-8359-2f22530d6a78" providerId="AD" clId="Web-{FD1D5578-A91C-7E73-FDBC-814EFEE53048}" dt="2023-04-19T13:13:43.318" v="72"/>
          <ac:spMkLst>
            <pc:docMk/>
            <pc:sldMk cId="3061748757" sldId="269"/>
            <ac:spMk id="3" creationId="{4EB2F31D-753D-5F68-5AC8-8ED9A1ADC29F}"/>
          </ac:spMkLst>
        </pc:spChg>
        <pc:spChg chg="add">
          <ac:chgData name="Ivelina Dimitrova (2233037)" userId="S::2233037@student.uwtsd.ac.uk::ddfe8079-1021-4e2d-8359-2f22530d6a78" providerId="AD" clId="Web-{FD1D5578-A91C-7E73-FDBC-814EFEE53048}" dt="2023-04-19T13:13:43.318" v="72"/>
          <ac:spMkLst>
            <pc:docMk/>
            <pc:sldMk cId="3061748757" sldId="269"/>
            <ac:spMk id="9" creationId="{71B2258F-86CA-4D4D-8270-BC05FCDEBFB3}"/>
          </ac:spMkLst>
        </pc:spChg>
        <pc:picChg chg="add">
          <ac:chgData name="Ivelina Dimitrova (2233037)" userId="S::2233037@student.uwtsd.ac.uk::ddfe8079-1021-4e2d-8359-2f22530d6a78" providerId="AD" clId="Web-{FD1D5578-A91C-7E73-FDBC-814EFEE53048}" dt="2023-04-19T13:13:43.318" v="72"/>
          <ac:picMkLst>
            <pc:docMk/>
            <pc:sldMk cId="3061748757" sldId="269"/>
            <ac:picMk id="5" creationId="{1240BD1D-6759-211A-8AFA-A19B15F38B75}"/>
          </ac:picMkLst>
        </pc:picChg>
      </pc:sldChg>
      <pc:sldChg chg="addSp delSp modSp new mod setBg">
        <pc:chgData name="Ivelina Dimitrova (2233037)" userId="S::2233037@student.uwtsd.ac.uk::ddfe8079-1021-4e2d-8359-2f22530d6a78" providerId="AD" clId="Web-{FD1D5578-A91C-7E73-FDBC-814EFEE53048}" dt="2023-04-19T16:57:43.073" v="389" actId="20577"/>
        <pc:sldMkLst>
          <pc:docMk/>
          <pc:sldMk cId="1626253470" sldId="270"/>
        </pc:sldMkLst>
        <pc:spChg chg="mod">
          <ac:chgData name="Ivelina Dimitrova (2233037)" userId="S::2233037@student.uwtsd.ac.uk::ddfe8079-1021-4e2d-8359-2f22530d6a78" providerId="AD" clId="Web-{FD1D5578-A91C-7E73-FDBC-814EFEE53048}" dt="2023-04-19T16:57:43.073" v="389" actId="20577"/>
          <ac:spMkLst>
            <pc:docMk/>
            <pc:sldMk cId="1626253470" sldId="270"/>
            <ac:spMk id="2" creationId="{A266F997-0F72-369B-A3D9-ADF3C0001D59}"/>
          </ac:spMkLst>
        </pc:spChg>
        <pc:spChg chg="del">
          <ac:chgData name="Ivelina Dimitrova (2233037)" userId="S::2233037@student.uwtsd.ac.uk::ddfe8079-1021-4e2d-8359-2f22530d6a78" providerId="AD" clId="Web-{FD1D5578-A91C-7E73-FDBC-814EFEE53048}" dt="2023-04-19T16:57:31.292" v="384"/>
          <ac:spMkLst>
            <pc:docMk/>
            <pc:sldMk cId="1626253470" sldId="270"/>
            <ac:spMk id="3" creationId="{86CEC757-EEF4-179F-CA3D-519BD8F8C9F7}"/>
          </ac:spMkLst>
        </pc:spChg>
        <pc:spChg chg="add">
          <ac:chgData name="Ivelina Dimitrova (2233037)" userId="S::2233037@student.uwtsd.ac.uk::ddfe8079-1021-4e2d-8359-2f22530d6a78" providerId="AD" clId="Web-{FD1D5578-A91C-7E73-FDBC-814EFEE53048}" dt="2023-04-19T16:57:31.292" v="384"/>
          <ac:spMkLst>
            <pc:docMk/>
            <pc:sldMk cId="1626253470" sldId="270"/>
            <ac:spMk id="9" creationId="{37C89E4B-3C9F-44B9-8B86-D9E3D112D8EC}"/>
          </ac:spMkLst>
        </pc:spChg>
        <pc:picChg chg="add">
          <ac:chgData name="Ivelina Dimitrova (2233037)" userId="S::2233037@student.uwtsd.ac.uk::ddfe8079-1021-4e2d-8359-2f22530d6a78" providerId="AD" clId="Web-{FD1D5578-A91C-7E73-FDBC-814EFEE53048}" dt="2023-04-19T16:57:31.292" v="384"/>
          <ac:picMkLst>
            <pc:docMk/>
            <pc:sldMk cId="1626253470" sldId="270"/>
            <ac:picMk id="5" creationId="{0BF21490-6ECB-E425-7616-3CEF9B11E39F}"/>
          </ac:picMkLst>
        </pc:picChg>
        <pc:cxnChg chg="add">
          <ac:chgData name="Ivelina Dimitrova (2233037)" userId="S::2233037@student.uwtsd.ac.uk::ddfe8079-1021-4e2d-8359-2f22530d6a78" providerId="AD" clId="Web-{FD1D5578-A91C-7E73-FDBC-814EFEE53048}" dt="2023-04-19T16:57:31.292" v="384"/>
          <ac:cxnSpMkLst>
            <pc:docMk/>
            <pc:sldMk cId="1626253470" sldId="270"/>
            <ac:cxnSpMk id="11" creationId="{AA2EAA10-076F-46BD-8F0F-B9A2FB77A85C}"/>
          </ac:cxnSpMkLst>
        </pc:cxnChg>
        <pc:cxnChg chg="add">
          <ac:chgData name="Ivelina Dimitrova (2233037)" userId="S::2233037@student.uwtsd.ac.uk::ddfe8079-1021-4e2d-8359-2f22530d6a78" providerId="AD" clId="Web-{FD1D5578-A91C-7E73-FDBC-814EFEE53048}" dt="2023-04-19T16:57:31.292" v="384"/>
          <ac:cxnSpMkLst>
            <pc:docMk/>
            <pc:sldMk cId="1626253470" sldId="270"/>
            <ac:cxnSpMk id="13" creationId="{D891E407-403B-4764-86C9-33A56D3BCAA3}"/>
          </ac:cxnSpMkLst>
        </pc:cxnChg>
      </pc:sldChg>
    </pc:docChg>
  </pc:docChgLst>
  <pc:docChgLst>
    <pc:chgData name="Ivelina Dimitrova" userId="ddfe8079-1021-4e2d-8359-2f22530d6a78" providerId="ADAL" clId="{19DCDEBE-006B-9D47-92DF-8CB49144902C}"/>
    <pc:docChg chg="modSld">
      <pc:chgData name="Ivelina Dimitrova" userId="ddfe8079-1021-4e2d-8359-2f22530d6a78" providerId="ADAL" clId="{19DCDEBE-006B-9D47-92DF-8CB49144902C}" dt="2023-04-19T13:03:50.430" v="1" actId="1076"/>
      <pc:docMkLst>
        <pc:docMk/>
      </pc:docMkLst>
      <pc:sldChg chg="modSp">
        <pc:chgData name="Ivelina Dimitrova" userId="ddfe8079-1021-4e2d-8359-2f22530d6a78" providerId="ADAL" clId="{19DCDEBE-006B-9D47-92DF-8CB49144902C}" dt="2023-04-19T13:03:50.430" v="1" actId="1076"/>
        <pc:sldMkLst>
          <pc:docMk/>
          <pc:sldMk cId="4017261678" sldId="267"/>
        </pc:sldMkLst>
        <pc:picChg chg="mod">
          <ac:chgData name="Ivelina Dimitrova" userId="ddfe8079-1021-4e2d-8359-2f22530d6a78" providerId="ADAL" clId="{19DCDEBE-006B-9D47-92DF-8CB49144902C}" dt="2023-04-19T13:03:50.430" v="1" actId="1076"/>
          <ac:picMkLst>
            <pc:docMk/>
            <pc:sldMk cId="4017261678" sldId="267"/>
            <ac:picMk id="18" creationId="{C22FF761-EF25-D482-90AE-2B734EABED4D}"/>
          </ac:picMkLst>
        </pc:picChg>
      </pc:sldChg>
    </pc:docChg>
  </pc:docChgLst>
  <pc:docChgLst>
    <pc:chgData name="Ivelina Dimitrova (2233037)" userId="S::2233037@student.uwtsd.ac.uk::ddfe8079-1021-4e2d-8359-2f22530d6a78" providerId="AD" clId="Web-{96BEE887-E199-9269-441D-796F4DC2DF00}"/>
    <pc:docChg chg="modSld">
      <pc:chgData name="Ivelina Dimitrova (2233037)" userId="S::2233037@student.uwtsd.ac.uk::ddfe8079-1021-4e2d-8359-2f22530d6a78" providerId="AD" clId="Web-{96BEE887-E199-9269-441D-796F4DC2DF00}" dt="2023-04-19T20:16:49.536" v="22" actId="20577"/>
      <pc:docMkLst>
        <pc:docMk/>
      </pc:docMkLst>
      <pc:sldChg chg="modSp">
        <pc:chgData name="Ivelina Dimitrova (2233037)" userId="S::2233037@student.uwtsd.ac.uk::ddfe8079-1021-4e2d-8359-2f22530d6a78" providerId="AD" clId="Web-{96BEE887-E199-9269-441D-796F4DC2DF00}" dt="2023-04-19T20:16:49.536" v="22" actId="20577"/>
        <pc:sldMkLst>
          <pc:docMk/>
          <pc:sldMk cId="109857222" sldId="256"/>
        </pc:sldMkLst>
        <pc:spChg chg="mod">
          <ac:chgData name="Ivelina Dimitrova (2233037)" userId="S::2233037@student.uwtsd.ac.uk::ddfe8079-1021-4e2d-8359-2f22530d6a78" providerId="AD" clId="Web-{96BEE887-E199-9269-441D-796F4DC2DF00}" dt="2023-04-19T20:16:47.708" v="20" actId="20577"/>
          <ac:spMkLst>
            <pc:docMk/>
            <pc:sldMk cId="109857222" sldId="256"/>
            <ac:spMk id="2" creationId="{00000000-0000-0000-0000-000000000000}"/>
          </ac:spMkLst>
        </pc:spChg>
        <pc:spChg chg="mod">
          <ac:chgData name="Ivelina Dimitrova (2233037)" userId="S::2233037@student.uwtsd.ac.uk::ddfe8079-1021-4e2d-8359-2f22530d6a78" providerId="AD" clId="Web-{96BEE887-E199-9269-441D-796F4DC2DF00}" dt="2023-04-19T20:16:49.536" v="22" actId="20577"/>
          <ac:spMkLst>
            <pc:docMk/>
            <pc:sldMk cId="109857222" sldId="256"/>
            <ac:spMk id="3" creationId="{00000000-0000-0000-0000-000000000000}"/>
          </ac:spMkLst>
        </pc:spChg>
      </pc:sldChg>
    </pc:docChg>
  </pc:docChgLst>
  <pc:docChgLst>
    <pc:chgData name="Ivelina Dimitrova (2233037)" userId="S::2233037@student.uwtsd.ac.uk::ddfe8079-1021-4e2d-8359-2f22530d6a78" providerId="AD" clId="Web-{6D51C585-A040-2AD8-A4D3-5B78F5BF25F9}"/>
    <pc:docChg chg="modSld">
      <pc:chgData name="Ivelina Dimitrova (2233037)" userId="S::2233037@student.uwtsd.ac.uk::ddfe8079-1021-4e2d-8359-2f22530d6a78" providerId="AD" clId="Web-{6D51C585-A040-2AD8-A4D3-5B78F5BF25F9}" dt="2023-04-19T21:31:02.640" v="81" actId="20577"/>
      <pc:docMkLst>
        <pc:docMk/>
      </pc:docMkLst>
      <pc:sldChg chg="modSp">
        <pc:chgData name="Ivelina Dimitrova (2233037)" userId="S::2233037@student.uwtsd.ac.uk::ddfe8079-1021-4e2d-8359-2f22530d6a78" providerId="AD" clId="Web-{6D51C585-A040-2AD8-A4D3-5B78F5BF25F9}" dt="2023-04-19T21:30:30.294" v="79" actId="1076"/>
        <pc:sldMkLst>
          <pc:docMk/>
          <pc:sldMk cId="782498826" sldId="258"/>
        </pc:sldMkLst>
        <pc:spChg chg="mod">
          <ac:chgData name="Ivelina Dimitrova (2233037)" userId="S::2233037@student.uwtsd.ac.uk::ddfe8079-1021-4e2d-8359-2f22530d6a78" providerId="AD" clId="Web-{6D51C585-A040-2AD8-A4D3-5B78F5BF25F9}" dt="2023-04-19T21:30:30.294" v="79" actId="1076"/>
          <ac:spMkLst>
            <pc:docMk/>
            <pc:sldMk cId="782498826" sldId="258"/>
            <ac:spMk id="2" creationId="{EE212DE3-4BDD-3AF2-6EA1-173091ED6ABB}"/>
          </ac:spMkLst>
        </pc:spChg>
      </pc:sldChg>
      <pc:sldChg chg="modSp">
        <pc:chgData name="Ivelina Dimitrova (2233037)" userId="S::2233037@student.uwtsd.ac.uk::ddfe8079-1021-4e2d-8359-2f22530d6a78" providerId="AD" clId="Web-{6D51C585-A040-2AD8-A4D3-5B78F5BF25F9}" dt="2023-04-19T21:29:52.479" v="75" actId="20577"/>
        <pc:sldMkLst>
          <pc:docMk/>
          <pc:sldMk cId="322270496" sldId="262"/>
        </pc:sldMkLst>
        <pc:spChg chg="mod">
          <ac:chgData name="Ivelina Dimitrova (2233037)" userId="S::2233037@student.uwtsd.ac.uk::ddfe8079-1021-4e2d-8359-2f22530d6a78" providerId="AD" clId="Web-{6D51C585-A040-2AD8-A4D3-5B78F5BF25F9}" dt="2023-04-19T21:29:52.479" v="75" actId="20577"/>
          <ac:spMkLst>
            <pc:docMk/>
            <pc:sldMk cId="322270496" sldId="262"/>
            <ac:spMk id="3" creationId="{8C076509-5BA7-CD63-77F8-7DEB2D63A2AA}"/>
          </ac:spMkLst>
        </pc:spChg>
      </pc:sldChg>
      <pc:sldChg chg="modSp">
        <pc:chgData name="Ivelina Dimitrova (2233037)" userId="S::2233037@student.uwtsd.ac.uk::ddfe8079-1021-4e2d-8359-2f22530d6a78" providerId="AD" clId="Web-{6D51C585-A040-2AD8-A4D3-5B78F5BF25F9}" dt="2023-04-19T21:31:02.640" v="81" actId="20577"/>
        <pc:sldMkLst>
          <pc:docMk/>
          <pc:sldMk cId="1793884975" sldId="263"/>
        </pc:sldMkLst>
        <pc:spChg chg="mod">
          <ac:chgData name="Ivelina Dimitrova (2233037)" userId="S::2233037@student.uwtsd.ac.uk::ddfe8079-1021-4e2d-8359-2f22530d6a78" providerId="AD" clId="Web-{6D51C585-A040-2AD8-A4D3-5B78F5BF25F9}" dt="2023-04-19T21:31:02.640" v="81" actId="20577"/>
          <ac:spMkLst>
            <pc:docMk/>
            <pc:sldMk cId="1793884975" sldId="263"/>
            <ac:spMk id="3" creationId="{1E4730A1-0915-31A7-502D-CFFFA19E6D6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4">
            <a:extLst>
              <a:ext uri="{FF2B5EF4-FFF2-40B4-BE49-F238E27FC236}">
                <a16:creationId xmlns:a16="http://schemas.microsoft.com/office/drawing/2014/main" id="{861267F0-C047-0B4F-A1FE-C17953BCD82D}"/>
              </a:ext>
            </a:extLst>
          </p:cNvPr>
          <p:cNvPicPr>
            <a:picLocks noChangeAspect="1"/>
          </p:cNvPicPr>
          <p:nvPr/>
        </p:nvPicPr>
        <p:blipFill rotWithShape="1">
          <a:blip r:embed="rId2">
            <a:alphaModFix amt="40000"/>
          </a:blip>
          <a:srcRect b="19929"/>
          <a:stretch/>
        </p:blipFill>
        <p:spPr>
          <a:xfrm>
            <a:off x="20" y="1"/>
            <a:ext cx="12191980" cy="6857999"/>
          </a:xfrm>
          <a:prstGeom prst="rect">
            <a:avLst/>
          </a:prstGeom>
        </p:spPr>
      </p:pic>
      <p:sp>
        <p:nvSpPr>
          <p:cNvPr id="2" name="Title 1"/>
          <p:cNvSpPr>
            <a:spLocks noGrp="1"/>
          </p:cNvSpPr>
          <p:nvPr>
            <p:ph type="ctrTitle"/>
          </p:nvPr>
        </p:nvSpPr>
        <p:spPr>
          <a:xfrm>
            <a:off x="838200" y="365125"/>
            <a:ext cx="10515600" cy="1325563"/>
          </a:xfrm>
        </p:spPr>
        <p:txBody>
          <a:bodyPr vert="horz" lIns="91440" tIns="45720" rIns="91440" bIns="45720" rtlCol="0" anchor="ctr">
            <a:normAutofit fontScale="90000"/>
          </a:bodyPr>
          <a:lstStyle/>
          <a:p>
            <a:pPr algn="l"/>
            <a:r>
              <a:rPr lang="en-US" sz="4200">
                <a:solidFill>
                  <a:srgbClr val="FFFFFF"/>
                </a:solidFill>
              </a:rPr>
              <a:t>Digital skills and Research Methods</a:t>
            </a:r>
            <a:br>
              <a:rPr lang="en-US" sz="4200"/>
            </a:br>
            <a:r>
              <a:rPr lang="en-US" sz="4200">
                <a:solidFill>
                  <a:srgbClr val="FFFFFF"/>
                </a:solidFill>
              </a:rPr>
              <a:t>LCH4002</a:t>
            </a:r>
            <a:br>
              <a:rPr lang="en-US" sz="4200">
                <a:solidFill>
                  <a:srgbClr val="FFFFFF"/>
                </a:solidFill>
              </a:rPr>
            </a:br>
            <a:endParaRPr lang="en-US" sz="4200">
              <a:solidFill>
                <a:srgbClr val="FFFFFF"/>
              </a:solidFill>
              <a:cs typeface="Calibri Light"/>
            </a:endParaRPr>
          </a:p>
        </p:txBody>
      </p:sp>
      <p:sp>
        <p:nvSpPr>
          <p:cNvPr id="38"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838200" y="2004446"/>
            <a:ext cx="10515600" cy="4176897"/>
          </a:xfrm>
        </p:spPr>
        <p:txBody>
          <a:bodyPr vert="horz" lIns="91440" tIns="45720" rIns="91440" bIns="45720" rtlCol="0" anchor="t">
            <a:normAutofit/>
          </a:bodyPr>
          <a:lstStyle/>
          <a:p>
            <a:pPr indent="-228600" algn="l">
              <a:buFont typeface="Arial" panose="020B0604020202020204" pitchFamily="34" charset="0"/>
              <a:buChar char="•"/>
            </a:pPr>
            <a:r>
              <a:rPr lang="en-US" sz="2200">
                <a:solidFill>
                  <a:srgbClr val="FFFFFF"/>
                </a:solidFill>
              </a:rPr>
              <a:t>The use of contemporary technology in healthcare (diagnostic, administrative and care support). - </a:t>
            </a:r>
            <a:r>
              <a:rPr lang="en-US" sz="2200" err="1">
                <a:solidFill>
                  <a:srgbClr val="FFFFFF"/>
                </a:solidFill>
              </a:rPr>
              <a:t>Juraica</a:t>
            </a:r>
            <a:r>
              <a:rPr lang="en-US" sz="2200">
                <a:solidFill>
                  <a:srgbClr val="FFFFFF"/>
                </a:solidFill>
              </a:rPr>
              <a:t> Silva- 2235080</a:t>
            </a:r>
          </a:p>
          <a:p>
            <a:pPr indent="-228600" algn="l">
              <a:buFont typeface="Arial" panose="020B0604020202020204" pitchFamily="34" charset="0"/>
              <a:buChar char="•"/>
            </a:pPr>
            <a:r>
              <a:rPr lang="en-US" sz="2200">
                <a:solidFill>
                  <a:srgbClr val="FFFFFF"/>
                </a:solidFill>
              </a:rPr>
              <a:t>• The use of technology during the Covid-19pandemic. -Jeta Nika- 2232891</a:t>
            </a:r>
            <a:endParaRPr lang="en-US" sz="2200">
              <a:solidFill>
                <a:srgbClr val="FFFFFF"/>
              </a:solidFill>
              <a:cs typeface="Calibri"/>
            </a:endParaRPr>
          </a:p>
          <a:p>
            <a:pPr indent="-228600" algn="l">
              <a:buFont typeface="Arial" panose="020B0604020202020204" pitchFamily="34" charset="0"/>
              <a:buChar char="•"/>
            </a:pPr>
            <a:r>
              <a:rPr lang="en-US" sz="2200">
                <a:solidFill>
                  <a:srgbClr val="FFFFFF"/>
                </a:solidFill>
              </a:rPr>
              <a:t>• The use of digital communication, collaboration, and participation.- Josephine Amoah 2233505</a:t>
            </a:r>
            <a:endParaRPr lang="en-US" sz="2200">
              <a:solidFill>
                <a:srgbClr val="FFFFFF"/>
              </a:solidFill>
              <a:cs typeface="Calibri"/>
            </a:endParaRPr>
          </a:p>
          <a:p>
            <a:pPr indent="-228600" algn="l">
              <a:buFont typeface="Arial" panose="020B0604020202020204" pitchFamily="34" charset="0"/>
              <a:buChar char="•"/>
            </a:pPr>
            <a:r>
              <a:rPr lang="en-US" sz="2200">
                <a:solidFill>
                  <a:srgbClr val="FFFFFF"/>
                </a:solidFill>
              </a:rPr>
              <a:t> • The use of digital literacy for employee well-being and their professional career development (Teaching, e-learning and self-development) - Ivelina Dimitrova-2233037</a:t>
            </a:r>
            <a:endParaRPr lang="en-US" sz="2200">
              <a:solidFill>
                <a:srgbClr val="FFFFFF"/>
              </a:solidFill>
              <a:cs typeface="Calibri"/>
            </a:endParaRPr>
          </a:p>
          <a:p>
            <a:pPr indent="-228600" algn="l">
              <a:buFont typeface="Arial" panose="020B0604020202020204" pitchFamily="34" charset="0"/>
              <a:buChar char="•"/>
            </a:pPr>
            <a:r>
              <a:rPr lang="en-US" sz="2200">
                <a:solidFill>
                  <a:srgbClr val="FFFFFF"/>
                </a:solidFill>
              </a:rPr>
              <a:t>• The relevance of technical proficiency for data and information handling- Joycelyn Dzewu-2230856</a:t>
            </a:r>
            <a:endParaRPr lang="en-US" sz="2200">
              <a:solidFill>
                <a:srgbClr val="FFFFFF"/>
              </a:solidFill>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Stack of magazines on table">
            <a:extLst>
              <a:ext uri="{FF2B5EF4-FFF2-40B4-BE49-F238E27FC236}">
                <a16:creationId xmlns:a16="http://schemas.microsoft.com/office/drawing/2014/main" id="{C6EEC2FA-DF42-03FD-4DE0-B6EE1C530E73}"/>
              </a:ext>
            </a:extLst>
          </p:cNvPr>
          <p:cNvPicPr>
            <a:picLocks noChangeAspect="1"/>
          </p:cNvPicPr>
          <p:nvPr/>
        </p:nvPicPr>
        <p:blipFill rotWithShape="1">
          <a:blip r:embed="rId2">
            <a:alphaModFix amt="35000"/>
          </a:blip>
          <a:srcRect t="14163" r="-2" b="1563"/>
          <a:stretch/>
        </p:blipFill>
        <p:spPr>
          <a:xfrm>
            <a:off x="20" y="1"/>
            <a:ext cx="12191980" cy="6857999"/>
          </a:xfrm>
          <a:prstGeom prst="rect">
            <a:avLst/>
          </a:prstGeom>
        </p:spPr>
      </p:pic>
      <p:sp>
        <p:nvSpPr>
          <p:cNvPr id="2" name="Title 1">
            <a:extLst>
              <a:ext uri="{FF2B5EF4-FFF2-40B4-BE49-F238E27FC236}">
                <a16:creationId xmlns:a16="http://schemas.microsoft.com/office/drawing/2014/main" id="{9F01324B-712E-E469-05DF-DE066E43DD67}"/>
              </a:ext>
            </a:extLst>
          </p:cNvPr>
          <p:cNvSpPr>
            <a:spLocks noGrp="1"/>
          </p:cNvSpPr>
          <p:nvPr>
            <p:ph type="title"/>
          </p:nvPr>
        </p:nvSpPr>
        <p:spPr>
          <a:xfrm>
            <a:off x="838199" y="1065862"/>
            <a:ext cx="6052955" cy="4726276"/>
          </a:xfrm>
        </p:spPr>
        <p:txBody>
          <a:bodyPr>
            <a:normAutofit/>
          </a:bodyPr>
          <a:lstStyle/>
          <a:p>
            <a:pPr algn="r"/>
            <a:r>
              <a:rPr lang="en-GB" sz="8000">
                <a:ln w="22225">
                  <a:solidFill>
                    <a:srgbClr val="FFFFFF"/>
                  </a:solidFill>
                </a:ln>
                <a:noFill/>
                <a:cs typeface="Calibri Light"/>
              </a:rPr>
              <a:t>Introduction</a:t>
            </a:r>
            <a:endParaRPr lang="en-US" sz="8000">
              <a:ln w="22225">
                <a:solidFill>
                  <a:srgbClr val="FFFFFF"/>
                </a:solidFill>
              </a:ln>
              <a:noFill/>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076509-5BA7-CD63-77F8-7DEB2D63A2AA}"/>
              </a:ext>
            </a:extLst>
          </p:cNvPr>
          <p:cNvSpPr>
            <a:spLocks noGrp="1"/>
          </p:cNvSpPr>
          <p:nvPr>
            <p:ph idx="1"/>
          </p:nvPr>
        </p:nvSpPr>
        <p:spPr>
          <a:xfrm>
            <a:off x="7534641" y="1065862"/>
            <a:ext cx="3860002" cy="4726276"/>
          </a:xfrm>
        </p:spPr>
        <p:txBody>
          <a:bodyPr anchor="ctr">
            <a:normAutofit/>
          </a:bodyPr>
          <a:lstStyle/>
          <a:p>
            <a:r>
              <a:rPr lang="en-GB" sz="2000">
                <a:solidFill>
                  <a:srgbClr val="FFFFFF"/>
                </a:solidFill>
                <a:cs typeface="Calibri"/>
              </a:rPr>
              <a:t>We are going to talk how the technology have improve the work for health care. Also improve the well-being to patients and workers through Covid 19 and the improvement in e-learning.</a:t>
            </a:r>
          </a:p>
        </p:txBody>
      </p:sp>
    </p:spTree>
    <p:extLst>
      <p:ext uri="{BB962C8B-B14F-4D97-AF65-F5344CB8AC3E}">
        <p14:creationId xmlns:p14="http://schemas.microsoft.com/office/powerpoint/2010/main" val="32227049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5" descr="Scan of a human brain in a neurology clinic">
            <a:extLst>
              <a:ext uri="{FF2B5EF4-FFF2-40B4-BE49-F238E27FC236}">
                <a16:creationId xmlns:a16="http://schemas.microsoft.com/office/drawing/2014/main" id="{8675BF7F-0429-0E2C-9C21-67829728F6EE}"/>
              </a:ext>
            </a:extLst>
          </p:cNvPr>
          <p:cNvPicPr>
            <a:picLocks noChangeAspect="1"/>
          </p:cNvPicPr>
          <p:nvPr/>
        </p:nvPicPr>
        <p:blipFill rotWithShape="1">
          <a:blip r:embed="rId2"/>
          <a:srcRect l="20067" r="4" b="4"/>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1" name="Freeform: Shape 11">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1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F1169B-8670-7996-8DC2-F890ABB650F6}"/>
              </a:ext>
            </a:extLst>
          </p:cNvPr>
          <p:cNvSpPr>
            <a:spLocks noGrp="1"/>
          </p:cNvSpPr>
          <p:nvPr>
            <p:ph type="title"/>
          </p:nvPr>
        </p:nvSpPr>
        <p:spPr>
          <a:xfrm>
            <a:off x="374904" y="856488"/>
            <a:ext cx="4992624" cy="1243584"/>
          </a:xfrm>
        </p:spPr>
        <p:txBody>
          <a:bodyPr anchor="ctr">
            <a:normAutofit fontScale="90000"/>
          </a:bodyPr>
          <a:lstStyle/>
          <a:p>
            <a:r>
              <a:rPr lang="en-GB" sz="2400">
                <a:latin typeface="Arial"/>
                <a:cs typeface="Calibri Light"/>
              </a:rPr>
              <a:t>1.The use of contemporary technology in healthcare (diagnostic, administrative and care support).  </a:t>
            </a:r>
          </a:p>
          <a:p>
            <a:endParaRPr lang="en-GB" sz="2400">
              <a:latin typeface="Arial"/>
              <a:cs typeface="Calibri Light"/>
            </a:endParaRPr>
          </a:p>
        </p:txBody>
      </p:sp>
      <p:sp>
        <p:nvSpPr>
          <p:cNvPr id="23" name="Rectangle 1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Content Placeholder 2">
            <a:extLst>
              <a:ext uri="{FF2B5EF4-FFF2-40B4-BE49-F238E27FC236}">
                <a16:creationId xmlns:a16="http://schemas.microsoft.com/office/drawing/2014/main" id="{1D63246D-7797-F9BE-34CD-61428346C397}"/>
              </a:ext>
            </a:extLst>
          </p:cNvPr>
          <p:cNvSpPr>
            <a:spLocks noGrp="1"/>
          </p:cNvSpPr>
          <p:nvPr>
            <p:ph idx="1"/>
          </p:nvPr>
        </p:nvSpPr>
        <p:spPr>
          <a:xfrm>
            <a:off x="374904" y="2522949"/>
            <a:ext cx="5065776" cy="3402363"/>
          </a:xfrm>
        </p:spPr>
        <p:txBody>
          <a:bodyPr vert="horz" lIns="91440" tIns="45720" rIns="91440" bIns="45720" rtlCol="0" anchor="t">
            <a:normAutofit/>
          </a:bodyPr>
          <a:lstStyle/>
          <a:p>
            <a:pPr marL="0" indent="0">
              <a:buNone/>
            </a:pPr>
            <a:r>
              <a:rPr lang="en-GB" sz="2000">
                <a:latin typeface="Arial"/>
                <a:cs typeface="Calibri"/>
              </a:rPr>
              <a:t>What is Technology in Healthcare?</a:t>
            </a:r>
          </a:p>
          <a:p>
            <a:pPr marL="0" indent="0">
              <a:buNone/>
            </a:pPr>
            <a:r>
              <a:rPr lang="en-GB" sz="2000">
                <a:latin typeface="Calibri Light"/>
                <a:cs typeface="Calibri"/>
              </a:rPr>
              <a:t>Technology to be any IT tool or software designed to improve healthcare processes, administrative productivity or to provide new insights into , patient care, medicines, and treatments </a:t>
            </a:r>
            <a:endParaRPr lang="en-GB">
              <a:latin typeface="Calibri Light"/>
              <a:cs typeface="Calibri"/>
            </a:endParaRPr>
          </a:p>
          <a:p>
            <a:pPr marL="0" indent="0">
              <a:buNone/>
            </a:pPr>
            <a:r>
              <a:rPr lang="en-GB" sz="2000">
                <a:latin typeface="Calibri Light"/>
                <a:cs typeface="Calibri"/>
              </a:rPr>
              <a:t>The use of technology to streamline processes, reduce workload, improve quality of care, and deliver better outcomes to the public.</a:t>
            </a:r>
          </a:p>
          <a:p>
            <a:pPr marL="0" indent="0">
              <a:buNone/>
            </a:pPr>
            <a:r>
              <a:rPr lang="en-GB" sz="1200">
                <a:cs typeface="Calibri"/>
              </a:rPr>
              <a:t>                                                                                           High Speed Training (2023)</a:t>
            </a:r>
            <a:endParaRPr lang="en-GB" sz="1600">
              <a:cs typeface="Calibri" panose="020F0502020204030204"/>
            </a:endParaRPr>
          </a:p>
        </p:txBody>
      </p:sp>
      <p:sp>
        <p:nvSpPr>
          <p:cNvPr id="4" name="TextBox 3">
            <a:extLst>
              <a:ext uri="{FF2B5EF4-FFF2-40B4-BE49-F238E27FC236}">
                <a16:creationId xmlns:a16="http://schemas.microsoft.com/office/drawing/2014/main" id="{468BCBC3-08DE-AC93-A92E-16BCDB24245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endParaRPr lang="en-US">
              <a:cs typeface="Calibri"/>
            </a:endParaRPr>
          </a:p>
        </p:txBody>
      </p:sp>
    </p:spTree>
    <p:extLst>
      <p:ext uri="{BB962C8B-B14F-4D97-AF65-F5344CB8AC3E}">
        <p14:creationId xmlns:p14="http://schemas.microsoft.com/office/powerpoint/2010/main" val="2370984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Desk with stethoscope and computer keyboard">
            <a:extLst>
              <a:ext uri="{FF2B5EF4-FFF2-40B4-BE49-F238E27FC236}">
                <a16:creationId xmlns:a16="http://schemas.microsoft.com/office/drawing/2014/main" id="{B01C10C0-8CB0-2541-3C10-A8C198B63BA9}"/>
              </a:ext>
            </a:extLst>
          </p:cNvPr>
          <p:cNvPicPr>
            <a:picLocks noChangeAspect="1"/>
          </p:cNvPicPr>
          <p:nvPr/>
        </p:nvPicPr>
        <p:blipFill rotWithShape="1">
          <a:blip r:embed="rId2"/>
          <a:srcRect l="53863" r="5029" b="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Content Placeholder 2">
            <a:extLst>
              <a:ext uri="{FF2B5EF4-FFF2-40B4-BE49-F238E27FC236}">
                <a16:creationId xmlns:a16="http://schemas.microsoft.com/office/drawing/2014/main" id="{1E3A7ED9-B0C8-2001-DAD5-E20CB0A2EEC9}"/>
              </a:ext>
            </a:extLst>
          </p:cNvPr>
          <p:cNvSpPr>
            <a:spLocks noGrp="1"/>
          </p:cNvSpPr>
          <p:nvPr>
            <p:ph idx="1"/>
          </p:nvPr>
        </p:nvSpPr>
        <p:spPr>
          <a:xfrm>
            <a:off x="375035" y="434917"/>
            <a:ext cx="7278216" cy="5667770"/>
          </a:xfrm>
        </p:spPr>
        <p:txBody>
          <a:bodyPr vert="horz" lIns="91440" tIns="45720" rIns="91440" bIns="45720" rtlCol="0" anchor="t">
            <a:normAutofit/>
          </a:bodyPr>
          <a:lstStyle/>
          <a:p>
            <a:r>
              <a:rPr lang="en-GB" sz="1600">
                <a:latin typeface="Arial"/>
                <a:cs typeface="Calibri"/>
              </a:rPr>
              <a:t>Benefits of Technology in Healthcare </a:t>
            </a:r>
          </a:p>
          <a:p>
            <a:r>
              <a:rPr lang="en-GB" sz="1100">
                <a:cs typeface="Calibri"/>
              </a:rPr>
              <a:t>Giving the service users more control over their own health, safety and wellbeing. </a:t>
            </a:r>
          </a:p>
          <a:p>
            <a:r>
              <a:rPr lang="en-GB" sz="1100">
                <a:cs typeface="Calibri"/>
              </a:rPr>
              <a:t>Helping communication with families, professionals, and staff. Providing easier to read records as there is no need to decipher handwriting.</a:t>
            </a:r>
          </a:p>
          <a:p>
            <a:r>
              <a:rPr lang="en-GB" sz="1100">
                <a:cs typeface="Calibri"/>
              </a:rPr>
              <a:t> Less invasive surgery, less blood loss, smaller incisions, less scarring and a faster recovery with robotic assistance during surgery.</a:t>
            </a:r>
          </a:p>
          <a:p>
            <a:endParaRPr lang="en-GB" sz="1100">
              <a:latin typeface="Calibri" panose="020F0502020204030204"/>
              <a:cs typeface="Calibri"/>
            </a:endParaRPr>
          </a:p>
          <a:p>
            <a:r>
              <a:rPr lang="en-GB" sz="1100">
                <a:latin typeface="Calibri" panose="020F0502020204030204"/>
                <a:cs typeface="Calibri"/>
              </a:rPr>
              <a:t>                                                                                                                                                                               </a:t>
            </a:r>
            <a:r>
              <a:rPr lang="en-GB" sz="800">
                <a:latin typeface="Calibri" panose="020F0502020204030204"/>
                <a:cs typeface="Calibri"/>
              </a:rPr>
              <a:t>High Speed Training (2023)  </a:t>
            </a:r>
          </a:p>
          <a:p>
            <a:endParaRPr lang="en-GB" sz="1100">
              <a:latin typeface="Calibri" panose="020F0502020204030204"/>
              <a:cs typeface="Calibri"/>
            </a:endParaRPr>
          </a:p>
          <a:p>
            <a:r>
              <a:rPr lang="en-GB" sz="1600">
                <a:latin typeface="Arial"/>
                <a:cs typeface="Calibri"/>
              </a:rPr>
              <a:t>Risks of Technology in Healthcare </a:t>
            </a:r>
          </a:p>
          <a:p>
            <a:r>
              <a:rPr lang="en-GB" sz="1100">
                <a:cs typeface="Calibri"/>
              </a:rPr>
              <a:t>An overreliance on technology which may reduce staff’s practical clinical skills. </a:t>
            </a:r>
          </a:p>
          <a:p>
            <a:r>
              <a:rPr lang="en-GB" sz="1100">
                <a:cs typeface="Calibri"/>
              </a:rPr>
              <a:t>An increase in the risk of cyber-attacks and data theft Input errors from entering incorrect information.</a:t>
            </a:r>
          </a:p>
          <a:p>
            <a:r>
              <a:rPr lang="en-GB" sz="1100">
                <a:cs typeface="Calibri"/>
              </a:rPr>
              <a:t> Systems being inaccessible due to a technical fault. </a:t>
            </a:r>
          </a:p>
          <a:p>
            <a:r>
              <a:rPr lang="en-GB" sz="1100">
                <a:cs typeface="Calibri"/>
              </a:rPr>
              <a:t>Doctors missing visual cues or misinterpreting messages that could aid in a diagnosis </a:t>
            </a:r>
          </a:p>
          <a:p>
            <a:endParaRPr lang="en-GB" sz="1100">
              <a:cs typeface="Calibri"/>
            </a:endParaRPr>
          </a:p>
          <a:p>
            <a:endParaRPr lang="en-GB" sz="1100">
              <a:cs typeface="Calibri"/>
            </a:endParaRPr>
          </a:p>
          <a:p>
            <a:endParaRPr lang="en-GB" sz="1100">
              <a:cs typeface="Calibri"/>
            </a:endParaRPr>
          </a:p>
          <a:p>
            <a:endParaRPr lang="en-GB" sz="800">
              <a:cs typeface="Calibri"/>
            </a:endParaRPr>
          </a:p>
          <a:p>
            <a:pPr marL="0" indent="0">
              <a:buNone/>
            </a:pPr>
            <a:r>
              <a:rPr lang="en-GB" sz="800">
                <a:cs typeface="Calibri"/>
              </a:rPr>
              <a:t>                                                                                                                                                                                                                                                                       </a:t>
            </a:r>
            <a:r>
              <a:rPr lang="en-GB" sz="1000">
                <a:cs typeface="Calibri"/>
              </a:rPr>
              <a:t>    </a:t>
            </a:r>
            <a:r>
              <a:rPr lang="en-GB" sz="1000" err="1">
                <a:cs typeface="Calibri"/>
              </a:rPr>
              <a:t>Atlas.emar</a:t>
            </a:r>
            <a:r>
              <a:rPr lang="en-GB" sz="1000">
                <a:cs typeface="Calibri"/>
              </a:rPr>
              <a:t>(2020)</a:t>
            </a:r>
          </a:p>
          <a:p>
            <a:endParaRPr lang="en-GB" sz="800">
              <a:cs typeface="Calibri"/>
            </a:endParaRPr>
          </a:p>
        </p:txBody>
      </p:sp>
    </p:spTree>
    <p:extLst>
      <p:ext uri="{BB962C8B-B14F-4D97-AF65-F5344CB8AC3E}">
        <p14:creationId xmlns:p14="http://schemas.microsoft.com/office/powerpoint/2010/main" val="1192434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352925-4751-4F5E-B434-C1C0CE917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28B0C87-106B-4BC6-B780-21399D381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ution dispensed using electronic pipette">
            <a:extLst>
              <a:ext uri="{FF2B5EF4-FFF2-40B4-BE49-F238E27FC236}">
                <a16:creationId xmlns:a16="http://schemas.microsoft.com/office/drawing/2014/main" id="{4F6BC568-73CA-4BC9-3B63-C45658373FBE}"/>
              </a:ext>
            </a:extLst>
          </p:cNvPr>
          <p:cNvPicPr>
            <a:picLocks noChangeAspect="1"/>
          </p:cNvPicPr>
          <p:nvPr/>
        </p:nvPicPr>
        <p:blipFill rotWithShape="1">
          <a:blip r:embed="rId2">
            <a:alphaModFix amt="75000"/>
          </a:blip>
          <a:srcRect l="11056" r="29610" b="-1"/>
          <a:stretch/>
        </p:blipFill>
        <p:spPr>
          <a:xfrm>
            <a:off x="20" y="10"/>
            <a:ext cx="6095980" cy="6857990"/>
          </a:xfrm>
          <a:prstGeom prst="rect">
            <a:avLst/>
          </a:prstGeom>
        </p:spPr>
      </p:pic>
      <p:pic>
        <p:nvPicPr>
          <p:cNvPr id="3" name="Picture 3" descr="Diagram&#10;&#10;Description automatically generated">
            <a:extLst>
              <a:ext uri="{FF2B5EF4-FFF2-40B4-BE49-F238E27FC236}">
                <a16:creationId xmlns:a16="http://schemas.microsoft.com/office/drawing/2014/main" id="{D382A8D3-22A7-E2E5-88A3-06BAD34CE619}"/>
              </a:ext>
            </a:extLst>
          </p:cNvPr>
          <p:cNvPicPr>
            <a:picLocks noChangeAspect="1"/>
          </p:cNvPicPr>
          <p:nvPr/>
        </p:nvPicPr>
        <p:blipFill rotWithShape="1">
          <a:blip r:embed="rId3">
            <a:alphaModFix amt="75000"/>
          </a:blip>
          <a:srcRect r="6678"/>
          <a:stretch/>
        </p:blipFill>
        <p:spPr>
          <a:xfrm>
            <a:off x="6094180" y="10"/>
            <a:ext cx="6096000" cy="6857990"/>
          </a:xfrm>
          <a:prstGeom prst="rect">
            <a:avLst/>
          </a:prstGeom>
        </p:spPr>
      </p:pic>
      <p:sp>
        <p:nvSpPr>
          <p:cNvPr id="2" name="Title 1">
            <a:extLst>
              <a:ext uri="{FF2B5EF4-FFF2-40B4-BE49-F238E27FC236}">
                <a16:creationId xmlns:a16="http://schemas.microsoft.com/office/drawing/2014/main" id="{EE212DE3-4BDD-3AF2-6EA1-173091ED6ABB}"/>
              </a:ext>
            </a:extLst>
          </p:cNvPr>
          <p:cNvSpPr>
            <a:spLocks noGrp="1"/>
          </p:cNvSpPr>
          <p:nvPr>
            <p:ph type="title"/>
          </p:nvPr>
        </p:nvSpPr>
        <p:spPr>
          <a:xfrm>
            <a:off x="102781" y="-155149"/>
            <a:ext cx="5748670" cy="3463109"/>
          </a:xfrm>
        </p:spPr>
        <p:txBody>
          <a:bodyPr vert="horz" lIns="91440" tIns="45720" rIns="91440" bIns="45720" rtlCol="0" anchor="ctr">
            <a:normAutofit/>
          </a:bodyPr>
          <a:lstStyle/>
          <a:p>
            <a:pPr algn="ctr"/>
            <a:r>
              <a:rPr lang="en-US" sz="5200" kern="1200">
                <a:solidFill>
                  <a:srgbClr val="FFFFFF"/>
                </a:solidFill>
                <a:latin typeface="+mj-lt"/>
                <a:ea typeface="+mj-ea"/>
                <a:cs typeface="+mj-cs"/>
              </a:rPr>
              <a:t>2.The use of technology during the Covid-19 pandemic</a:t>
            </a:r>
          </a:p>
        </p:txBody>
      </p:sp>
    </p:spTree>
    <p:extLst>
      <p:ext uri="{BB962C8B-B14F-4D97-AF65-F5344CB8AC3E}">
        <p14:creationId xmlns:p14="http://schemas.microsoft.com/office/powerpoint/2010/main" val="78249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c 13">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B8CFFF01-112E-7A22-66DA-32AF22CE5B65}"/>
              </a:ext>
            </a:extLst>
          </p:cNvPr>
          <p:cNvSpPr>
            <a:spLocks noGrp="1"/>
          </p:cNvSpPr>
          <p:nvPr>
            <p:ph type="title"/>
          </p:nvPr>
        </p:nvSpPr>
        <p:spPr>
          <a:xfrm>
            <a:off x="4184542" y="486184"/>
            <a:ext cx="7363990" cy="1325563"/>
          </a:xfrm>
        </p:spPr>
        <p:txBody>
          <a:bodyPr>
            <a:normAutofit/>
          </a:bodyPr>
          <a:lstStyle/>
          <a:p>
            <a:br>
              <a:rPr lang="en-GB">
                <a:cs typeface="Calibri Light"/>
              </a:rPr>
            </a:br>
            <a:endParaRPr lang="en-GB"/>
          </a:p>
        </p:txBody>
      </p:sp>
      <p:pic>
        <p:nvPicPr>
          <p:cNvPr id="6" name="Picture 6" descr="A picture containing person, indoor, wall, person&#10;&#10;Description automatically generated">
            <a:extLst>
              <a:ext uri="{FF2B5EF4-FFF2-40B4-BE49-F238E27FC236}">
                <a16:creationId xmlns:a16="http://schemas.microsoft.com/office/drawing/2014/main" id="{490E32BA-7448-1F0B-17CE-D65C7C7DD943}"/>
              </a:ext>
            </a:extLst>
          </p:cNvPr>
          <p:cNvPicPr>
            <a:picLocks noChangeAspect="1"/>
          </p:cNvPicPr>
          <p:nvPr/>
        </p:nvPicPr>
        <p:blipFill rotWithShape="1">
          <a:blip r:embed="rId2"/>
          <a:srcRect l="16390" r="16862" b="3"/>
          <a:stretch/>
        </p:blipFill>
        <p:spPr>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7" name="Picture 7" descr="Shape&#10;&#10;Description automatically generated">
            <a:extLst>
              <a:ext uri="{FF2B5EF4-FFF2-40B4-BE49-F238E27FC236}">
                <a16:creationId xmlns:a16="http://schemas.microsoft.com/office/drawing/2014/main" id="{74ECDBDB-E800-7F39-F7B5-379304E15189}"/>
              </a:ext>
            </a:extLst>
          </p:cNvPr>
          <p:cNvPicPr>
            <a:picLocks noChangeAspect="1"/>
          </p:cNvPicPr>
          <p:nvPr/>
        </p:nvPicPr>
        <p:blipFill rotWithShape="1">
          <a:blip r:embed="rId3"/>
          <a:srcRect l="21540" r="22210"/>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5208E743-6C45-39DB-FB06-C15BFB404FEA}"/>
              </a:ext>
            </a:extLst>
          </p:cNvPr>
          <p:cNvSpPr>
            <a:spLocks noGrp="1"/>
          </p:cNvSpPr>
          <p:nvPr>
            <p:ph idx="1"/>
          </p:nvPr>
        </p:nvSpPr>
        <p:spPr>
          <a:xfrm>
            <a:off x="4184542" y="262759"/>
            <a:ext cx="7363990" cy="6035263"/>
          </a:xfrm>
        </p:spPr>
        <p:txBody>
          <a:bodyPr vert="horz" lIns="91440" tIns="45720" rIns="91440" bIns="45720" rtlCol="0" anchor="t">
            <a:normAutofit/>
          </a:bodyPr>
          <a:lstStyle/>
          <a:p>
            <a:endParaRPr lang="en-GB" sz="2400">
              <a:cs typeface="Calibri"/>
            </a:endParaRPr>
          </a:p>
          <a:p>
            <a:r>
              <a:rPr lang="en-GB" sz="2400">
                <a:cs typeface="Calibri"/>
              </a:rPr>
              <a:t>Use of telemedicine</a:t>
            </a:r>
          </a:p>
          <a:p>
            <a:r>
              <a:rPr lang="en-GB" sz="2400">
                <a:cs typeface="Calibri"/>
              </a:rPr>
              <a:t> Helps in remote consultations </a:t>
            </a:r>
          </a:p>
          <a:p>
            <a:r>
              <a:rPr lang="en-GB" sz="2400">
                <a:cs typeface="Calibri"/>
              </a:rPr>
              <a:t>Use of critical technology like EHR system</a:t>
            </a:r>
            <a:endParaRPr lang="en-GB" sz="2400"/>
          </a:p>
          <a:p>
            <a:endParaRPr lang="en-GB" sz="2400">
              <a:cs typeface="Calibri"/>
            </a:endParaRPr>
          </a:p>
          <a:p>
            <a:endParaRPr lang="en-GB" sz="2400">
              <a:cs typeface="Calibri"/>
            </a:endParaRPr>
          </a:p>
          <a:p>
            <a:endParaRPr lang="en-GB" sz="2400">
              <a:cs typeface="Calibri"/>
            </a:endParaRPr>
          </a:p>
          <a:p>
            <a:pPr marL="0" indent="0">
              <a:buNone/>
            </a:pPr>
            <a:endParaRPr lang="en-GB" sz="2400">
              <a:cs typeface="Calibri"/>
            </a:endParaRPr>
          </a:p>
          <a:p>
            <a:r>
              <a:rPr lang="en-GB" sz="2400">
                <a:cs typeface="Calibri"/>
              </a:rPr>
              <a:t>Utilisation of intelligent retrievals and expert systems </a:t>
            </a:r>
            <a:endParaRPr lang="en-GB">
              <a:cs typeface="Calibri"/>
            </a:endParaRPr>
          </a:p>
          <a:p>
            <a:r>
              <a:rPr lang="en-GB" sz="2400">
                <a:cs typeface="Calibri"/>
              </a:rPr>
              <a:t>Utilising different robotic technologies </a:t>
            </a:r>
          </a:p>
          <a:p>
            <a:r>
              <a:rPr lang="en-GB" sz="2400">
                <a:cs typeface="Calibri"/>
              </a:rPr>
              <a:t>Use of wearable devices like smartwatches</a:t>
            </a:r>
            <a:endParaRPr lang="en-GB" sz="2400"/>
          </a:p>
        </p:txBody>
      </p:sp>
    </p:spTree>
    <p:extLst>
      <p:ext uri="{BB962C8B-B14F-4D97-AF65-F5344CB8AC3E}">
        <p14:creationId xmlns:p14="http://schemas.microsoft.com/office/powerpoint/2010/main" val="2482740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Mobile device with apps">
            <a:extLst>
              <a:ext uri="{FF2B5EF4-FFF2-40B4-BE49-F238E27FC236}">
                <a16:creationId xmlns:a16="http://schemas.microsoft.com/office/drawing/2014/main" id="{48735FE6-199E-3952-7528-258D884B1557}"/>
              </a:ext>
            </a:extLst>
          </p:cNvPr>
          <p:cNvPicPr>
            <a:picLocks noChangeAspect="1"/>
          </p:cNvPicPr>
          <p:nvPr/>
        </p:nvPicPr>
        <p:blipFill rotWithShape="1">
          <a:blip r:embed="rId2"/>
          <a:srcRect l="27847" t="9092" r="7505" b="-7"/>
          <a:stretch/>
        </p:blipFill>
        <p:spPr>
          <a:xfrm>
            <a:off x="3522468" y="10"/>
            <a:ext cx="8669532" cy="6857990"/>
          </a:xfrm>
          <a:prstGeom prst="rect">
            <a:avLst/>
          </a:prstGeom>
        </p:spPr>
      </p:pic>
      <p:sp>
        <p:nvSpPr>
          <p:cNvPr id="23"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5F485-D5F1-214E-7241-DF49C121789F}"/>
              </a:ext>
            </a:extLst>
          </p:cNvPr>
          <p:cNvSpPr>
            <a:spLocks noGrp="1"/>
          </p:cNvSpPr>
          <p:nvPr>
            <p:ph type="title"/>
          </p:nvPr>
        </p:nvSpPr>
        <p:spPr>
          <a:xfrm>
            <a:off x="371094" y="1161288"/>
            <a:ext cx="3438144" cy="1124712"/>
          </a:xfrm>
        </p:spPr>
        <p:txBody>
          <a:bodyPr anchor="b">
            <a:normAutofit/>
          </a:bodyPr>
          <a:lstStyle/>
          <a:p>
            <a:r>
              <a:rPr lang="en-GB" sz="2000">
                <a:cs typeface="Calibri Light"/>
              </a:rPr>
              <a:t>3.The use of digital communication, collaboration, and participation.</a:t>
            </a:r>
          </a:p>
          <a:p>
            <a:endParaRPr lang="en-GB" sz="2000">
              <a:cs typeface="Calibri Light"/>
            </a:endParaRPr>
          </a:p>
        </p:txBody>
      </p:sp>
      <p:sp>
        <p:nvSpPr>
          <p:cNvPr id="24"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0FAF9A-B483-1CFB-51B2-676D3C98D15E}"/>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buNone/>
            </a:pPr>
            <a:r>
              <a:rPr lang="en-GB" sz="1700">
                <a:cs typeface="Calibri"/>
              </a:rPr>
              <a:t>Digital communication : capability of effective communication. </a:t>
            </a:r>
            <a:endParaRPr lang="en-US" sz="1700">
              <a:cs typeface="Calibri"/>
            </a:endParaRPr>
          </a:p>
          <a:p>
            <a:pPr marL="0" indent="0">
              <a:buNone/>
            </a:pPr>
            <a:r>
              <a:rPr lang="en-GB" sz="1700">
                <a:cs typeface="Calibri"/>
              </a:rPr>
              <a:t>Digital collaboration: ability to perform in digital teamwork and the collaborate (Rachh, 2021). </a:t>
            </a:r>
            <a:endParaRPr lang="en-US" sz="1700">
              <a:cs typeface="Calibri"/>
            </a:endParaRPr>
          </a:p>
          <a:p>
            <a:pPr marL="0" indent="0">
              <a:buNone/>
            </a:pPr>
            <a:r>
              <a:rPr lang="en-GB" sz="1700">
                <a:cs typeface="Calibri"/>
              </a:rPr>
              <a:t>Digital participation : capability to participate in different digital platforms or network.</a:t>
            </a:r>
            <a:endParaRPr lang="en-US" sz="1700">
              <a:cs typeface="Calibri"/>
            </a:endParaRPr>
          </a:p>
        </p:txBody>
      </p:sp>
    </p:spTree>
    <p:extLst>
      <p:ext uri="{BB962C8B-B14F-4D97-AF65-F5344CB8AC3E}">
        <p14:creationId xmlns:p14="http://schemas.microsoft.com/office/powerpoint/2010/main" val="315715050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CF57E3B-305A-4365-2F59-1753892C853F}"/>
              </a:ext>
            </a:extLst>
          </p:cNvPr>
          <p:cNvPicPr>
            <a:picLocks noChangeAspect="1"/>
          </p:cNvPicPr>
          <p:nvPr/>
        </p:nvPicPr>
        <p:blipFill rotWithShape="1">
          <a:blip r:embed="rId2">
            <a:alphaModFix amt="35000"/>
          </a:blip>
          <a:srcRect t="4862" b="1388"/>
          <a:stretch/>
        </p:blipFill>
        <p:spPr>
          <a:xfrm>
            <a:off x="20" y="10"/>
            <a:ext cx="12191980" cy="6857990"/>
          </a:xfrm>
          <a:prstGeom prst="rect">
            <a:avLst/>
          </a:prstGeom>
        </p:spPr>
      </p:pic>
      <p:sp>
        <p:nvSpPr>
          <p:cNvPr id="2" name="Title 1">
            <a:extLst>
              <a:ext uri="{FF2B5EF4-FFF2-40B4-BE49-F238E27FC236}">
                <a16:creationId xmlns:a16="http://schemas.microsoft.com/office/drawing/2014/main" id="{169FC9BE-630B-A5F7-16A0-F5412AF50773}"/>
              </a:ext>
            </a:extLst>
          </p:cNvPr>
          <p:cNvSpPr>
            <a:spLocks noGrp="1"/>
          </p:cNvSpPr>
          <p:nvPr>
            <p:ph type="title"/>
          </p:nvPr>
        </p:nvSpPr>
        <p:spPr>
          <a:xfrm>
            <a:off x="838200" y="365125"/>
            <a:ext cx="10515600" cy="1325563"/>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1E4730A1-0915-31A7-502D-CFFFA19E6D65}"/>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a:solidFill>
                  <a:srgbClr val="FFFFFF"/>
                </a:solidFill>
                <a:cs typeface="Calibri"/>
              </a:rPr>
              <a:t>Digital communication, collaboration, participation </a:t>
            </a:r>
            <a:r>
              <a:rPr lang="en-GB" err="1">
                <a:solidFill>
                  <a:srgbClr val="FFFFFF"/>
                </a:solidFill>
                <a:cs typeface="Calibri"/>
              </a:rPr>
              <a:t>Rachh</a:t>
            </a:r>
            <a:r>
              <a:rPr lang="en-GB">
                <a:solidFill>
                  <a:srgbClr val="FFFFFF"/>
                </a:solidFill>
                <a:cs typeface="Calibri"/>
              </a:rPr>
              <a:t>, A. (2021) “A study of future opportunities and challenges in digital healthcare sector: Cyber security vs. crimes in Digital Healthcare sector,” Asia Pacific Journal of Health Management, 16(3), pp. 7-15. Lenart-</a:t>
            </a:r>
            <a:r>
              <a:rPr lang="en-GB" err="1">
                <a:solidFill>
                  <a:srgbClr val="FFFFFF"/>
                </a:solidFill>
                <a:cs typeface="Calibri"/>
              </a:rPr>
              <a:t>Gansiniec,R</a:t>
            </a:r>
            <a:r>
              <a:rPr lang="en-GB">
                <a:solidFill>
                  <a:srgbClr val="FFFFFF"/>
                </a:solidFill>
                <a:cs typeface="Calibri"/>
              </a:rPr>
              <a:t>. (2022) digital Innovations. Crowdsourcing for innovation in higher education (</a:t>
            </a:r>
            <a:r>
              <a:rPr lang="en-GB" err="1">
                <a:solidFill>
                  <a:srgbClr val="FFFFFF"/>
                </a:solidFill>
                <a:cs typeface="Calibri"/>
              </a:rPr>
              <a:t>pg</a:t>
            </a:r>
            <a:r>
              <a:rPr lang="en-GB">
                <a:solidFill>
                  <a:srgbClr val="FFFFFF"/>
                </a:solidFill>
                <a:cs typeface="Calibri"/>
              </a:rPr>
              <a:t> 16). 1st </a:t>
            </a:r>
            <a:r>
              <a:rPr lang="en-GB" err="1">
                <a:solidFill>
                  <a:srgbClr val="FFFFFF"/>
                </a:solidFill>
                <a:cs typeface="Calibri"/>
              </a:rPr>
              <a:t>edn</a:t>
            </a:r>
            <a:r>
              <a:rPr lang="en-GB">
                <a:solidFill>
                  <a:srgbClr val="FFFFFF"/>
                </a:solidFill>
                <a:cs typeface="Calibri"/>
              </a:rPr>
              <a:t>. A New Direction for Higher Education</a:t>
            </a:r>
            <a:endParaRPr lang="en-GB">
              <a:solidFill>
                <a:srgbClr val="FFFFFF"/>
              </a:solidFill>
            </a:endParaRPr>
          </a:p>
        </p:txBody>
      </p:sp>
    </p:spTree>
    <p:extLst>
      <p:ext uri="{BB962C8B-B14F-4D97-AF65-F5344CB8AC3E}">
        <p14:creationId xmlns:p14="http://schemas.microsoft.com/office/powerpoint/2010/main" val="179388497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Light bulb on yellow background with sketched light beams and cord">
            <a:extLst>
              <a:ext uri="{FF2B5EF4-FFF2-40B4-BE49-F238E27FC236}">
                <a16:creationId xmlns:a16="http://schemas.microsoft.com/office/drawing/2014/main" id="{6B92EF0B-E902-5E8F-7D9C-731939548AEB}"/>
              </a:ext>
            </a:extLst>
          </p:cNvPr>
          <p:cNvPicPr>
            <a:picLocks noChangeAspect="1"/>
          </p:cNvPicPr>
          <p:nvPr/>
        </p:nvPicPr>
        <p:blipFill rotWithShape="1">
          <a:blip r:embed="rId2">
            <a:alphaModFix amt="35000"/>
          </a:blip>
          <a:srcRect t="8572"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6E4FB72F-1F39-0DAB-01CA-DF3A7B08C787}"/>
              </a:ext>
            </a:extLst>
          </p:cNvPr>
          <p:cNvSpPr>
            <a:spLocks noGrp="1"/>
          </p:cNvSpPr>
          <p:nvPr>
            <p:ph type="title"/>
          </p:nvPr>
        </p:nvSpPr>
        <p:spPr>
          <a:xfrm>
            <a:off x="838200" y="365125"/>
            <a:ext cx="10515600" cy="1325563"/>
          </a:xfrm>
        </p:spPr>
        <p:txBody>
          <a:bodyPr>
            <a:normAutofit/>
          </a:bodyPr>
          <a:lstStyle/>
          <a:p>
            <a:r>
              <a:rPr lang="en-GB" sz="2800">
                <a:solidFill>
                  <a:srgbClr val="FFFFFF"/>
                </a:solidFill>
                <a:cs typeface="Calibri Light"/>
              </a:rPr>
              <a:t>3. The use of digital literacy for employee well-being and their professional career development (Teaching, e-learning and self-development)</a:t>
            </a:r>
            <a:endParaRPr lang="en-US" sz="2800">
              <a:solidFill>
                <a:srgbClr val="FFFFFF"/>
              </a:solidFill>
            </a:endParaRPr>
          </a:p>
        </p:txBody>
      </p:sp>
      <p:sp>
        <p:nvSpPr>
          <p:cNvPr id="3" name="Content Placeholder 2">
            <a:extLst>
              <a:ext uri="{FF2B5EF4-FFF2-40B4-BE49-F238E27FC236}">
                <a16:creationId xmlns:a16="http://schemas.microsoft.com/office/drawing/2014/main" id="{849C0C55-9D6F-46E3-5EB8-A41CD07A4F82}"/>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a:solidFill>
                  <a:srgbClr val="FFFFFF"/>
                </a:solidFill>
                <a:cs typeface="Calibri"/>
              </a:rPr>
              <a:t>What is digital literacy?</a:t>
            </a:r>
          </a:p>
          <a:p>
            <a:endParaRPr lang="en-GB">
              <a:solidFill>
                <a:srgbClr val="FFFFFF"/>
              </a:solidFill>
              <a:cs typeface="Calibri"/>
            </a:endParaRPr>
          </a:p>
          <a:p>
            <a:r>
              <a:rPr lang="en-GB">
                <a:solidFill>
                  <a:srgbClr val="FFFFFF"/>
                </a:solidFill>
                <a:cs typeface="Calibri"/>
              </a:rPr>
              <a:t>Tools and learning resources to improve digital literacy</a:t>
            </a:r>
          </a:p>
          <a:p>
            <a:endParaRPr lang="en-GB">
              <a:solidFill>
                <a:srgbClr val="FFFFFF"/>
              </a:solidFill>
              <a:cs typeface="Calibri"/>
            </a:endParaRPr>
          </a:p>
          <a:p>
            <a:pPr marL="0" indent="0">
              <a:buNone/>
            </a:pPr>
            <a:r>
              <a:rPr lang="en-GB" sz="1400">
                <a:solidFill>
                  <a:srgbClr val="FFFFFF"/>
                </a:solidFill>
                <a:cs typeface="Calibri"/>
              </a:rPr>
              <a:t>                          </a:t>
            </a:r>
          </a:p>
          <a:p>
            <a:endParaRPr lang="en-GB" sz="1400">
              <a:solidFill>
                <a:srgbClr val="FFFFFF"/>
              </a:solidFill>
              <a:cs typeface="Calibri"/>
            </a:endParaRPr>
          </a:p>
          <a:p>
            <a:endParaRPr lang="en-GB" sz="1400">
              <a:solidFill>
                <a:srgbClr val="FFFFFF"/>
              </a:solidFill>
              <a:cs typeface="Calibri"/>
            </a:endParaRPr>
          </a:p>
          <a:p>
            <a:endParaRPr lang="en-GB" sz="1400">
              <a:solidFill>
                <a:srgbClr val="FFFFFF"/>
              </a:solidFill>
              <a:cs typeface="Calibri"/>
            </a:endParaRPr>
          </a:p>
          <a:p>
            <a:pPr marL="0" indent="0">
              <a:buNone/>
            </a:pPr>
            <a:r>
              <a:rPr lang="en-GB" sz="1400">
                <a:solidFill>
                  <a:srgbClr val="FFFFFF"/>
                </a:solidFill>
                <a:cs typeface="Calibri"/>
              </a:rPr>
              <a:t>      </a:t>
            </a:r>
            <a:r>
              <a:rPr lang="en-GB" sz="1200">
                <a:solidFill>
                  <a:srgbClr val="FFFFFF"/>
                </a:solidFill>
                <a:cs typeface="Calibri"/>
              </a:rPr>
              <a:t>                                                                                                                                                                                                              NHS DIGITAL ACADEMY(2023)</a:t>
            </a:r>
          </a:p>
        </p:txBody>
      </p:sp>
    </p:spTree>
    <p:extLst>
      <p:ext uri="{BB962C8B-B14F-4D97-AF65-F5344CB8AC3E}">
        <p14:creationId xmlns:p14="http://schemas.microsoft.com/office/powerpoint/2010/main" val="342334013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4" descr="Abstract background of data">
            <a:extLst>
              <a:ext uri="{FF2B5EF4-FFF2-40B4-BE49-F238E27FC236}">
                <a16:creationId xmlns:a16="http://schemas.microsoft.com/office/drawing/2014/main" id="{4CCBB8B5-872E-FB4E-EE81-DDED20AD0685}"/>
              </a:ext>
            </a:extLst>
          </p:cNvPr>
          <p:cNvPicPr>
            <a:picLocks noChangeAspect="1"/>
          </p:cNvPicPr>
          <p:nvPr/>
        </p:nvPicPr>
        <p:blipFill rotWithShape="1">
          <a:blip r:embed="rId2"/>
          <a:srcRect r="-2" b="-2"/>
          <a:stretch/>
        </p:blipFill>
        <p:spPr>
          <a:xfrm>
            <a:off x="20" y="10"/>
            <a:ext cx="12191979" cy="6857989"/>
          </a:xfrm>
          <a:prstGeom prst="rect">
            <a:avLst/>
          </a:prstGeom>
        </p:spPr>
      </p:pic>
      <p:sp useBgFill="1">
        <p:nvSpPr>
          <p:cNvPr id="22" name="Freeform: Shape 8">
            <a:extLst>
              <a:ext uri="{FF2B5EF4-FFF2-40B4-BE49-F238E27FC236}">
                <a16:creationId xmlns:a16="http://schemas.microsoft.com/office/drawing/2014/main" id="{1BF4DD63-CE83-4A2A-994E-8598C22E6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2628EFF-116C-BCF0-DC15-B539631EBFC2}"/>
              </a:ext>
            </a:extLst>
          </p:cNvPr>
          <p:cNvSpPr>
            <a:spLocks noGrp="1"/>
          </p:cNvSpPr>
          <p:nvPr>
            <p:ph idx="1"/>
          </p:nvPr>
        </p:nvSpPr>
        <p:spPr>
          <a:xfrm>
            <a:off x="1287463" y="1957838"/>
            <a:ext cx="4391024" cy="3260048"/>
          </a:xfrm>
        </p:spPr>
        <p:txBody>
          <a:bodyPr vert="horz" lIns="91440" tIns="45720" rIns="91440" bIns="45720" rtlCol="0" anchor="t">
            <a:normAutofit/>
          </a:bodyPr>
          <a:lstStyle/>
          <a:p>
            <a:r>
              <a:rPr lang="en-GB" sz="2400">
                <a:solidFill>
                  <a:schemeClr val="bg1">
                    <a:alpha val="80000"/>
                  </a:schemeClr>
                </a:solidFill>
                <a:cs typeface="Calibri"/>
              </a:rPr>
              <a:t>Psychological Practitioners Digital Competence Framework</a:t>
            </a:r>
          </a:p>
          <a:p>
            <a:endParaRPr lang="en-GB" sz="2400">
              <a:solidFill>
                <a:schemeClr val="bg1">
                  <a:alpha val="80000"/>
                </a:schemeClr>
              </a:solidFill>
              <a:cs typeface="Calibri"/>
            </a:endParaRPr>
          </a:p>
          <a:p>
            <a:r>
              <a:rPr lang="en-GB" sz="2400">
                <a:solidFill>
                  <a:schemeClr val="bg1">
                    <a:alpha val="80000"/>
                  </a:schemeClr>
                </a:solidFill>
                <a:cs typeface="Calibri"/>
              </a:rPr>
              <a:t>Supporting Digital Literacy in the Pharmacy Workforce</a:t>
            </a:r>
          </a:p>
          <a:p>
            <a:pPr marL="0" indent="0">
              <a:buNone/>
            </a:pPr>
            <a:r>
              <a:rPr lang="en-GB" sz="1200">
                <a:solidFill>
                  <a:schemeClr val="bg1">
                    <a:alpha val="80000"/>
                  </a:schemeClr>
                </a:solidFill>
                <a:cs typeface="Calibri"/>
              </a:rPr>
              <a:t>                        </a:t>
            </a:r>
            <a:endParaRPr lang="en-GB" sz="1200">
              <a:solidFill>
                <a:srgbClr val="FFFFFF">
                  <a:alpha val="80000"/>
                </a:srgbClr>
              </a:solidFill>
              <a:cs typeface="Calibri"/>
            </a:endParaRPr>
          </a:p>
          <a:p>
            <a:endParaRPr lang="en-GB" sz="1200">
              <a:solidFill>
                <a:schemeClr val="bg1">
                  <a:alpha val="80000"/>
                </a:schemeClr>
              </a:solidFill>
              <a:cs typeface="Calibri"/>
            </a:endParaRPr>
          </a:p>
          <a:p>
            <a:endParaRPr lang="en-GB" sz="1200">
              <a:solidFill>
                <a:schemeClr val="bg1">
                  <a:alpha val="80000"/>
                </a:schemeClr>
              </a:solidFill>
              <a:cs typeface="Calibri"/>
            </a:endParaRPr>
          </a:p>
          <a:p>
            <a:pPr marL="0" indent="0">
              <a:buNone/>
            </a:pPr>
            <a:r>
              <a:rPr lang="en-GB" sz="1200">
                <a:solidFill>
                  <a:schemeClr val="bg1">
                    <a:alpha val="80000"/>
                  </a:schemeClr>
                </a:solidFill>
                <a:cs typeface="Calibri"/>
              </a:rPr>
              <a:t>                                                               Health Education England(2023)</a:t>
            </a:r>
            <a:endParaRPr lang="en-GB">
              <a:solidFill>
                <a:schemeClr val="bg1">
                  <a:alpha val="80000"/>
                </a:schemeClr>
              </a:solidFill>
              <a:cs typeface="Calibri"/>
            </a:endParaRPr>
          </a:p>
        </p:txBody>
      </p:sp>
      <p:sp>
        <p:nvSpPr>
          <p:cNvPr id="23" name="Freeform: Shape 10">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2">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9811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Graph on document with pen">
            <a:extLst>
              <a:ext uri="{FF2B5EF4-FFF2-40B4-BE49-F238E27FC236}">
                <a16:creationId xmlns:a16="http://schemas.microsoft.com/office/drawing/2014/main" id="{C22FF761-EF25-D482-90AE-2B734EABED4D}"/>
              </a:ext>
            </a:extLst>
          </p:cNvPr>
          <p:cNvPicPr>
            <a:picLocks noChangeAspect="1"/>
          </p:cNvPicPr>
          <p:nvPr/>
        </p:nvPicPr>
        <p:blipFill rotWithShape="1">
          <a:blip r:embed="rId2">
            <a:alphaModFix amt="25000"/>
          </a:blip>
          <a:srcRect t="983" r="-2" b="14619"/>
          <a:stretch/>
        </p:blipFill>
        <p:spPr>
          <a:xfrm>
            <a:off x="1553903" y="-1024100"/>
            <a:ext cx="12191980" cy="6858001"/>
          </a:xfrm>
          <a:prstGeom prst="rect">
            <a:avLst/>
          </a:prstGeom>
        </p:spPr>
      </p:pic>
      <p:sp>
        <p:nvSpPr>
          <p:cNvPr id="2" name="Title 1">
            <a:extLst>
              <a:ext uri="{FF2B5EF4-FFF2-40B4-BE49-F238E27FC236}">
                <a16:creationId xmlns:a16="http://schemas.microsoft.com/office/drawing/2014/main" id="{F9FCE082-A6C1-BF7D-F95C-9B70F738934C}"/>
              </a:ext>
            </a:extLst>
          </p:cNvPr>
          <p:cNvSpPr>
            <a:spLocks noGrp="1"/>
          </p:cNvSpPr>
          <p:nvPr>
            <p:ph type="title"/>
          </p:nvPr>
        </p:nvSpPr>
        <p:spPr>
          <a:xfrm>
            <a:off x="952500" y="568396"/>
            <a:ext cx="6696445" cy="1325563"/>
          </a:xfrm>
        </p:spPr>
        <p:txBody>
          <a:bodyPr>
            <a:normAutofit/>
          </a:bodyPr>
          <a:lstStyle/>
          <a:p>
            <a:r>
              <a:rPr lang="en-GB" sz="3100">
                <a:solidFill>
                  <a:srgbClr val="FFFFFF"/>
                </a:solidFill>
                <a:cs typeface="Calibri Light"/>
              </a:rPr>
              <a:t>4. The relevance of technical proficiency for data and information handling</a:t>
            </a:r>
          </a:p>
          <a:p>
            <a:endParaRPr lang="en-GB" sz="3100">
              <a:solidFill>
                <a:srgbClr val="FFFFFF"/>
              </a:solidFill>
              <a:cs typeface="Calibri Light"/>
            </a:endParaRPr>
          </a:p>
        </p:txBody>
      </p:sp>
      <p:sp>
        <p:nvSpPr>
          <p:cNvPr id="19" name="Content Placeholder 2">
            <a:extLst>
              <a:ext uri="{FF2B5EF4-FFF2-40B4-BE49-F238E27FC236}">
                <a16:creationId xmlns:a16="http://schemas.microsoft.com/office/drawing/2014/main" id="{C4A18CA5-568D-247D-945F-F357BD35A912}"/>
              </a:ext>
            </a:extLst>
          </p:cNvPr>
          <p:cNvSpPr>
            <a:spLocks noGrp="1"/>
          </p:cNvSpPr>
          <p:nvPr>
            <p:ph idx="1"/>
          </p:nvPr>
        </p:nvSpPr>
        <p:spPr>
          <a:xfrm>
            <a:off x="838200" y="1533200"/>
            <a:ext cx="6696452" cy="2433722"/>
          </a:xfrm>
        </p:spPr>
        <p:txBody>
          <a:bodyPr vert="horz" lIns="91440" tIns="45720" rIns="91440" bIns="45720" rtlCol="0" anchor="t">
            <a:normAutofit/>
          </a:bodyPr>
          <a:lstStyle/>
          <a:p>
            <a:r>
              <a:rPr lang="en-GB" sz="2000">
                <a:solidFill>
                  <a:srgbClr val="FFFFFF"/>
                </a:solidFill>
                <a:cs typeface="Calibri"/>
              </a:rPr>
              <a:t>Technical skills required for data and information handling</a:t>
            </a:r>
            <a:endParaRPr lang="en-GB" sz="2000">
              <a:solidFill>
                <a:srgbClr val="FFFFFF"/>
              </a:solidFill>
            </a:endParaRPr>
          </a:p>
        </p:txBody>
      </p:sp>
      <p:pic>
        <p:nvPicPr>
          <p:cNvPr id="3" name="Picture 3" descr="Diagram&#10;&#10;Description automatically generated">
            <a:extLst>
              <a:ext uri="{FF2B5EF4-FFF2-40B4-BE49-F238E27FC236}">
                <a16:creationId xmlns:a16="http://schemas.microsoft.com/office/drawing/2014/main" id="{4A38BF82-B205-97FC-0032-70152EE128A1}"/>
              </a:ext>
            </a:extLst>
          </p:cNvPr>
          <p:cNvPicPr>
            <a:picLocks noChangeAspect="1"/>
          </p:cNvPicPr>
          <p:nvPr/>
        </p:nvPicPr>
        <p:blipFill>
          <a:blip r:embed="rId3"/>
          <a:stretch>
            <a:fillRect/>
          </a:stretch>
        </p:blipFill>
        <p:spPr>
          <a:xfrm>
            <a:off x="1162050" y="1994147"/>
            <a:ext cx="5734050" cy="3118717"/>
          </a:xfrm>
          <a:prstGeom prst="rect">
            <a:avLst/>
          </a:prstGeom>
        </p:spPr>
      </p:pic>
    </p:spTree>
    <p:extLst>
      <p:ext uri="{BB962C8B-B14F-4D97-AF65-F5344CB8AC3E}">
        <p14:creationId xmlns:p14="http://schemas.microsoft.com/office/powerpoint/2010/main" val="401726167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7D53A-56F4-5F75-2D90-977F9B5EFD0F}"/>
              </a:ext>
            </a:extLst>
          </p:cNvPr>
          <p:cNvSpPr>
            <a:spLocks noGrp="1"/>
          </p:cNvSpPr>
          <p:nvPr>
            <p:ph type="title"/>
          </p:nvPr>
        </p:nvSpPr>
        <p:spPr>
          <a:xfrm>
            <a:off x="6513788" y="365125"/>
            <a:ext cx="4840010" cy="734861"/>
          </a:xfrm>
        </p:spPr>
        <p:txBody>
          <a:bodyPr>
            <a:normAutofit/>
          </a:bodyPr>
          <a:lstStyle/>
          <a:p>
            <a:r>
              <a:rPr lang="en-GB" sz="2000">
                <a:cs typeface="Calibri Light"/>
              </a:rPr>
              <a:t>Non-technical skills that complement the technical skills</a:t>
            </a:r>
            <a:endParaRPr lang="en-US" sz="2800">
              <a:cs typeface="Calibri Light" panose="020F0302020204030204"/>
            </a:endParaRPr>
          </a:p>
        </p:txBody>
      </p:sp>
      <p:pic>
        <p:nvPicPr>
          <p:cNvPr id="20" name="Picture 4" descr="White bulbs with a yellow one standing out">
            <a:extLst>
              <a:ext uri="{FF2B5EF4-FFF2-40B4-BE49-F238E27FC236}">
                <a16:creationId xmlns:a16="http://schemas.microsoft.com/office/drawing/2014/main" id="{41C68269-DB94-43D0-102B-F60227107364}"/>
              </a:ext>
            </a:extLst>
          </p:cNvPr>
          <p:cNvPicPr>
            <a:picLocks noChangeAspect="1"/>
          </p:cNvPicPr>
          <p:nvPr/>
        </p:nvPicPr>
        <p:blipFill rotWithShape="1">
          <a:blip r:embed="rId2"/>
          <a:srcRect l="30232" r="10321"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D03C49C-89C9-21DA-4CE8-472B7428B36D}"/>
              </a:ext>
            </a:extLst>
          </p:cNvPr>
          <p:cNvSpPr>
            <a:spLocks noGrp="1"/>
          </p:cNvSpPr>
          <p:nvPr>
            <p:ph idx="1"/>
          </p:nvPr>
        </p:nvSpPr>
        <p:spPr>
          <a:xfrm>
            <a:off x="6513788" y="1016260"/>
            <a:ext cx="4840010" cy="5678110"/>
          </a:xfrm>
        </p:spPr>
        <p:txBody>
          <a:bodyPr vert="horz" lIns="91440" tIns="45720" rIns="91440" bIns="45720" rtlCol="0" anchor="t">
            <a:normAutofit lnSpcReduction="10000"/>
          </a:bodyPr>
          <a:lstStyle/>
          <a:p>
            <a:r>
              <a:rPr lang="en-GB" sz="2000">
                <a:cs typeface="Calibri"/>
              </a:rPr>
              <a:t> Good communication skills (verbal and oral communication skills) Strong social and interpersonal skills Decision-making and leadership skills Ability to cope with pressure (Peddle et al., 2018)</a:t>
            </a:r>
          </a:p>
          <a:p>
            <a:r>
              <a:rPr lang="en-GB" sz="2000">
                <a:cs typeface="Calibri"/>
              </a:rPr>
              <a:t>Relevance of technical and non-technical skills for data and information handling Skills boost self-confidence in performing daily tasks to the best of their ability. </a:t>
            </a:r>
          </a:p>
          <a:p>
            <a:r>
              <a:rPr lang="en-GB" sz="2000">
                <a:cs typeface="Calibri"/>
              </a:rPr>
              <a:t>Skills enable proper handling of sensitive health records (e.g., patience information stored on picture archiving and communication systems (PACS)) </a:t>
            </a:r>
          </a:p>
          <a:p>
            <a:r>
              <a:rPr lang="en-GB" sz="2000">
                <a:cs typeface="Calibri"/>
              </a:rPr>
              <a:t>Skills facilitates secured storage of patient information and confidentiality. For example, the stigma associated with mental health conditions requires secured storage of mental health care data (Grover et al., 2020)</a:t>
            </a:r>
          </a:p>
        </p:txBody>
      </p:sp>
    </p:spTree>
    <p:extLst>
      <p:ext uri="{BB962C8B-B14F-4D97-AF65-F5344CB8AC3E}">
        <p14:creationId xmlns:p14="http://schemas.microsoft.com/office/powerpoint/2010/main" val="2665609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alysing medical x-ray results">
            <a:extLst>
              <a:ext uri="{FF2B5EF4-FFF2-40B4-BE49-F238E27FC236}">
                <a16:creationId xmlns:a16="http://schemas.microsoft.com/office/drawing/2014/main" id="{1240BD1D-6759-211A-8AFA-A19B15F38B75}"/>
              </a:ext>
            </a:extLst>
          </p:cNvPr>
          <p:cNvPicPr>
            <a:picLocks noChangeAspect="1"/>
          </p:cNvPicPr>
          <p:nvPr/>
        </p:nvPicPr>
        <p:blipFill rotWithShape="1">
          <a:blip r:embed="rId2">
            <a:alphaModFix amt="50000"/>
          </a:blip>
          <a:srcRect t="15605" r="-2" b="-2"/>
          <a:stretch/>
        </p:blipFill>
        <p:spPr>
          <a:xfrm>
            <a:off x="20" y="1"/>
            <a:ext cx="12191980" cy="6857999"/>
          </a:xfrm>
          <a:prstGeom prst="rect">
            <a:avLst/>
          </a:prstGeom>
        </p:spPr>
      </p:pic>
      <p:sp>
        <p:nvSpPr>
          <p:cNvPr id="2" name="Title 1">
            <a:extLst>
              <a:ext uri="{FF2B5EF4-FFF2-40B4-BE49-F238E27FC236}">
                <a16:creationId xmlns:a16="http://schemas.microsoft.com/office/drawing/2014/main" id="{DE1B07AF-8017-37EB-337A-6ABA4AD937A0}"/>
              </a:ext>
            </a:extLst>
          </p:cNvPr>
          <p:cNvSpPr>
            <a:spLocks noGrp="1"/>
          </p:cNvSpPr>
          <p:nvPr>
            <p:ph type="title"/>
          </p:nvPr>
        </p:nvSpPr>
        <p:spPr>
          <a:xfrm>
            <a:off x="1524000" y="112712"/>
            <a:ext cx="9144000" cy="6624793"/>
          </a:xfrm>
        </p:spPr>
        <p:txBody>
          <a:bodyPr vert="horz" lIns="91440" tIns="45720" rIns="91440" bIns="45720" rtlCol="0" anchor="b">
            <a:normAutofit fontScale="90000"/>
          </a:bodyPr>
          <a:lstStyle/>
          <a:p>
            <a:pPr algn="ctr"/>
            <a:r>
              <a:rPr lang="en-US" sz="6000">
                <a:solidFill>
                  <a:srgbClr val="FFFFFF"/>
                </a:solidFill>
                <a:cs typeface="Calibri Light"/>
              </a:rPr>
              <a:t>References</a:t>
            </a:r>
            <a:br>
              <a:rPr lang="en-US" sz="6000">
                <a:cs typeface="Calibri Light"/>
              </a:rPr>
            </a:br>
            <a:r>
              <a:rPr lang="en-US" sz="2000">
                <a:cs typeface="Calibri Light"/>
              </a:rPr>
              <a:t>1.High Speed Training (2023)</a:t>
            </a:r>
            <a:br>
              <a:rPr lang="en-US" sz="2000">
                <a:cs typeface="Calibri Light"/>
              </a:rPr>
            </a:br>
            <a:r>
              <a:rPr lang="en-US" sz="2000">
                <a:cs typeface="Calibri Light"/>
              </a:rPr>
              <a:t>2.High Speed Training (2023)</a:t>
            </a:r>
            <a:br>
              <a:rPr lang="en-US" sz="2000">
                <a:cs typeface="Calibri Light"/>
              </a:rPr>
            </a:br>
            <a:r>
              <a:rPr lang="en-US" sz="2000">
                <a:cs typeface="Calibri Light"/>
              </a:rPr>
              <a:t>3.Atlas.emar(2020)</a:t>
            </a:r>
            <a:br>
              <a:rPr lang="en-US" sz="1400"/>
            </a:br>
            <a:r>
              <a:rPr lang="en-US" sz="2000"/>
              <a:t>4.Nittari, G., Savva, D., Tomassoni, D., </a:t>
            </a:r>
            <a:r>
              <a:rPr lang="en-US" sz="2000" err="1"/>
              <a:t>Tayebati</a:t>
            </a:r>
            <a:r>
              <a:rPr lang="en-US" sz="2000"/>
              <a:t>, S.K. and Amenta, F., 2022. </a:t>
            </a:r>
          </a:p>
          <a:p>
            <a:pPr algn="ctr"/>
            <a:r>
              <a:rPr lang="en-US" sz="2000">
                <a:cs typeface="Calibri Light"/>
              </a:rPr>
              <a:t>5.Marinelli, M., 2020. </a:t>
            </a:r>
            <a:br>
              <a:rPr lang="en-US" sz="2000">
                <a:cs typeface="Calibri Light"/>
              </a:rPr>
            </a:br>
            <a:r>
              <a:rPr lang="en-US" sz="2000">
                <a:cs typeface="Calibri Light"/>
              </a:rPr>
              <a:t>6.Management Review Dahri, A.S. and Thebo, L.A., 2020. McBride A., 2021. </a:t>
            </a:r>
            <a:br>
              <a:rPr lang="en-US" sz="2000">
                <a:cs typeface="Calibri Light"/>
              </a:rPr>
            </a:br>
            <a:r>
              <a:rPr lang="en-US" sz="2000">
                <a:cs typeface="Calibri Light"/>
              </a:rPr>
              <a:t>7.Rachh, A. (2021) “A study of future opportunities and challenges in digital healthcare sector: Cyber security vs. crimes in Digital Healthcare sector,” Asia Pacific Journal of 8.Health Management. </a:t>
            </a:r>
            <a:br>
              <a:rPr lang="en-US" sz="2000">
                <a:cs typeface="Calibri Light"/>
              </a:rPr>
            </a:br>
            <a:r>
              <a:rPr lang="en-US" sz="2000">
                <a:cs typeface="Calibri Light"/>
              </a:rPr>
              <a:t>9.Lenart-Gansiniec,R. (2022) digital Innovations. Crowdsourcing for innovation in higher education. A New Direction for Higher Education</a:t>
            </a:r>
            <a:br>
              <a:rPr lang="en-US" sz="2000">
                <a:cs typeface="Calibri Light"/>
              </a:rPr>
            </a:br>
            <a:r>
              <a:rPr lang="en-US" sz="2000">
                <a:cs typeface="Calibri Light"/>
              </a:rPr>
              <a:t>10. NHS DIGITAL ACADEMY(2023)</a:t>
            </a:r>
          </a:p>
          <a:p>
            <a:pPr algn="ctr"/>
            <a:r>
              <a:rPr lang="en-US" sz="2000">
                <a:cs typeface="Calibri Light"/>
              </a:rPr>
              <a:t>11.  Health Education England(2023)</a:t>
            </a:r>
            <a:br>
              <a:rPr lang="en-US" sz="2000">
                <a:cs typeface="Calibri Light"/>
              </a:rPr>
            </a:br>
            <a:r>
              <a:rPr lang="en-US" sz="2000">
                <a:cs typeface="Calibri Light"/>
              </a:rPr>
              <a:t>12.Grover S, Sarkar S, Gupta R. Data handling for e-mental health professionals. Indian journal of psychological medicine. 2020 Oct</a:t>
            </a:r>
            <a:br>
              <a:rPr lang="en-US" sz="2000">
                <a:cs typeface="Calibri Light"/>
              </a:rPr>
            </a:br>
            <a:r>
              <a:rPr lang="en-US" sz="2000">
                <a:cs typeface="Calibri Light"/>
              </a:rPr>
              <a:t>13.Scott, J., Revera Morales, D., </a:t>
            </a:r>
            <a:r>
              <a:rPr lang="en-US" sz="2000" err="1">
                <a:cs typeface="Calibri Light"/>
              </a:rPr>
              <a:t>McRitchie</a:t>
            </a:r>
            <a:r>
              <a:rPr lang="en-US" sz="2000">
                <a:cs typeface="Calibri Light"/>
              </a:rPr>
              <a:t>, A., Riviello, R., Smink, D. and Yule, S., 2016. Non‐technical skills and health care provision in low‐and middle‐income countries: a systematic review. Medical education</a:t>
            </a:r>
          </a:p>
          <a:p>
            <a:pPr algn="ctr"/>
            <a:br>
              <a:rPr lang="en-US" sz="2000">
                <a:cs typeface="Calibri Light"/>
              </a:rPr>
            </a:br>
            <a:br>
              <a:rPr lang="en-US" sz="2000">
                <a:cs typeface="Calibri Light"/>
              </a:rPr>
            </a:br>
            <a:endParaRPr lang="en-US" sz="2000">
              <a:cs typeface="Calibri Light"/>
            </a:endParaRPr>
          </a:p>
        </p:txBody>
      </p:sp>
    </p:spTree>
    <p:extLst>
      <p:ext uri="{BB962C8B-B14F-4D97-AF65-F5344CB8AC3E}">
        <p14:creationId xmlns:p14="http://schemas.microsoft.com/office/powerpoint/2010/main" val="306174875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Blood in a test tube">
            <a:extLst>
              <a:ext uri="{FF2B5EF4-FFF2-40B4-BE49-F238E27FC236}">
                <a16:creationId xmlns:a16="http://schemas.microsoft.com/office/drawing/2014/main" id="{3CEEBA4D-CE1B-54B7-1F62-5EAB1DF9316A}"/>
              </a:ext>
            </a:extLst>
          </p:cNvPr>
          <p:cNvPicPr>
            <a:picLocks noChangeAspect="1"/>
          </p:cNvPicPr>
          <p:nvPr/>
        </p:nvPicPr>
        <p:blipFill rotWithShape="1">
          <a:blip r:embed="rId2">
            <a:alphaModFix amt="55000"/>
          </a:blip>
          <a:srcRect t="4097" r="-2" b="11506"/>
          <a:stretch/>
        </p:blipFill>
        <p:spPr>
          <a:xfrm>
            <a:off x="20" y="-9107"/>
            <a:ext cx="12191980" cy="6858000"/>
          </a:xfrm>
          <a:prstGeom prst="rect">
            <a:avLst/>
          </a:prstGeom>
        </p:spPr>
      </p:pic>
      <p:sp>
        <p:nvSpPr>
          <p:cNvPr id="2" name="Title 1">
            <a:extLst>
              <a:ext uri="{FF2B5EF4-FFF2-40B4-BE49-F238E27FC236}">
                <a16:creationId xmlns:a16="http://schemas.microsoft.com/office/drawing/2014/main" id="{BFF2A4D1-67F8-F76D-AE53-C1E12C6434F6}"/>
              </a:ext>
            </a:extLst>
          </p:cNvPr>
          <p:cNvSpPr>
            <a:spLocks noGrp="1"/>
          </p:cNvSpPr>
          <p:nvPr>
            <p:ph type="title"/>
          </p:nvPr>
        </p:nvSpPr>
        <p:spPr>
          <a:xfrm>
            <a:off x="686834" y="591344"/>
            <a:ext cx="3200400" cy="5585619"/>
          </a:xfrm>
        </p:spPr>
        <p:txBody>
          <a:bodyPr>
            <a:normAutofit/>
          </a:bodyPr>
          <a:lstStyle/>
          <a:p>
            <a:r>
              <a:rPr lang="en-GB">
                <a:solidFill>
                  <a:srgbClr val="FFFFFF"/>
                </a:solidFill>
                <a:cs typeface="Calibri Light"/>
              </a:rPr>
              <a:t>Conclusion</a:t>
            </a:r>
            <a:endParaRPr lang="en-US">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4C7663-3F50-3154-4599-722359924B31}"/>
              </a:ext>
            </a:extLst>
          </p:cNvPr>
          <p:cNvSpPr>
            <a:spLocks noGrp="1"/>
          </p:cNvSpPr>
          <p:nvPr>
            <p:ph idx="1"/>
          </p:nvPr>
        </p:nvSpPr>
        <p:spPr>
          <a:xfrm>
            <a:off x="4447308" y="591344"/>
            <a:ext cx="6906491" cy="5585619"/>
          </a:xfrm>
        </p:spPr>
        <p:txBody>
          <a:bodyPr anchor="ctr">
            <a:normAutofit lnSpcReduction="10000"/>
          </a:bodyPr>
          <a:lstStyle/>
          <a:p>
            <a:r>
              <a:rPr lang="en-GB">
                <a:solidFill>
                  <a:srgbClr val="FFFFFF"/>
                </a:solidFill>
                <a:cs typeface="Calibri"/>
              </a:rPr>
              <a:t>There are various contemporary technologies like Ultrasonography, MRIs, Al tools. portable monitoring tools, electronic record systems, telehealth tools and so on that are used for diagnosis, administration and provide care support in healthcare. Digital technologies were mostly used during the time of Covid 19. The ability to digitally communicate, collaborate and participate is necessary among healthcare professionals for better learning and knowledge sharing. Digital literacy and technical proficiency are a must among healthcare practitioners for their well-being. career development and improved service providence.</a:t>
            </a:r>
          </a:p>
        </p:txBody>
      </p:sp>
    </p:spTree>
    <p:extLst>
      <p:ext uri="{BB962C8B-B14F-4D97-AF65-F5344CB8AC3E}">
        <p14:creationId xmlns:p14="http://schemas.microsoft.com/office/powerpoint/2010/main" val="182673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pen doors">
            <a:extLst>
              <a:ext uri="{FF2B5EF4-FFF2-40B4-BE49-F238E27FC236}">
                <a16:creationId xmlns:a16="http://schemas.microsoft.com/office/drawing/2014/main" id="{0BF21490-6ECB-E425-7616-3CEF9B11E39F}"/>
              </a:ext>
            </a:extLst>
          </p:cNvPr>
          <p:cNvPicPr>
            <a:picLocks noChangeAspect="1"/>
          </p:cNvPicPr>
          <p:nvPr/>
        </p:nvPicPr>
        <p:blipFill rotWithShape="1">
          <a:blip r:embed="rId2"/>
          <a:srcRect r="-2" b="1560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6F997-0F72-369B-A3D9-ADF3C0001D5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cs typeface="Calibri Light"/>
              </a:rPr>
              <a:t>Thank You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62534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Digital skills and Research Methods LCH4002 </vt:lpstr>
      <vt:lpstr>Introduction</vt:lpstr>
      <vt:lpstr>1.The use of contemporary technology in healthcare (diagnostic, administrative and care support).   </vt:lpstr>
      <vt:lpstr>PowerPoint Presentation</vt:lpstr>
      <vt:lpstr>2.The use of technology during the Covid-19 pandemic</vt:lpstr>
      <vt:lpstr> </vt:lpstr>
      <vt:lpstr>3.The use of digital communication, collaboration, and participation. </vt:lpstr>
      <vt:lpstr>PowerPoint Presentation</vt:lpstr>
      <vt:lpstr>3. The use of digital literacy for employee well-being and their professional career development (Teaching, e-learning and self-development)</vt:lpstr>
      <vt:lpstr>PowerPoint Presentation</vt:lpstr>
      <vt:lpstr>4. The relevance of technical proficiency for data and information handling </vt:lpstr>
      <vt:lpstr>Non-technical skills that complement the technical skills</vt:lpstr>
      <vt:lpstr>References 1.High Speed Training (2023) 2.High Speed Training (2023) 3.Atlas.emar(2020) 4.Nittari, G., Savva, D., Tomassoni, D., Tayebati, S.K. and Amenta, F., 2022.  5.Marinelli, M., 2020.  6.Management Review Dahri, A.S. and Thebo, L.A., 2020. McBride A., 2021.  7.Rachh, A. (2021) “A study of future opportunities and challenges in digital healthcare sector: Cyber security vs. crimes in Digital Healthcare sector,” Asia Pacific Journal of 8.Health Management.  9.Lenart-Gansiniec,R. (2022) digital Innovations. Crowdsourcing for innovation in higher education. A New Direction for Higher Education 10. NHS DIGITAL ACADEMY(2023) 11.  Health Education England(2023) 12.Grover S, Sarkar S, Gupta R. Data handling for e-mental health professionals. Indian journal of psychological medicine. 2020 Oct 13.Scott, J., Revera Morales, D., McRitchie, A., Riviello, R., Smink, D. and Yule, S., 2016. Non‐technical skills and health care provision in low‐and middle‐income countries: a systematic review. Medical education   </vt:lpstr>
      <vt:lpstr>Conclusion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2023-04-17T18:28:55Z</dcterms:created>
  <dcterms:modified xsi:type="dcterms:W3CDTF">2023-04-19T21:31:45Z</dcterms:modified>
</cp:coreProperties>
</file>