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816" r:id="rId1"/>
  </p:sldMasterIdLst>
  <p:notesMasterIdLst>
    <p:notesMasterId r:id="rId6"/>
  </p:notesMasterIdLst>
  <p:sldIdLst>
    <p:sldId id="257" r:id="rId2"/>
    <p:sldId id="258" r:id="rId3"/>
    <p:sldId id="260" r:id="rId4"/>
    <p:sldId id="259" r:id="rId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63268" autoAdjust="0"/>
  </p:normalViewPr>
  <p:slideViewPr>
    <p:cSldViewPr snapToGrid="0">
      <p:cViewPr varScale="1">
        <p:scale>
          <a:sx n="49" d="100"/>
          <a:sy n="49" d="100"/>
        </p:scale>
        <p:origin x="1973"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notesMaster" Target="notesMasters/notesMaster1.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3_1">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1">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3_1">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010F07A-03EA-4300-A7EF-6E8E22598272}" type="doc">
      <dgm:prSet loTypeId="urn:microsoft.com/office/officeart/2005/8/layout/list1" loCatId="list" qsTypeId="urn:microsoft.com/office/officeart/2005/8/quickstyle/simple1" qsCatId="simple" csTypeId="urn:microsoft.com/office/officeart/2005/8/colors/accent3_1" csCatId="accent3" phldr="1"/>
      <dgm:spPr/>
      <dgm:t>
        <a:bodyPr/>
        <a:lstStyle/>
        <a:p>
          <a:endParaRPr lang="en-US"/>
        </a:p>
      </dgm:t>
    </dgm:pt>
    <dgm:pt modelId="{5E0B3D52-E2E6-44BB-BADD-C0E148D05A4E}">
      <dgm:prSet phldrT="[Text]"/>
      <dgm:spPr/>
      <dgm:t>
        <a:bodyPr/>
        <a:lstStyle/>
        <a:p>
          <a:r>
            <a:rPr lang="en-US" dirty="0">
              <a:latin typeface="+mj-lt"/>
              <a:cs typeface="Times New Roman" panose="02020603050405020304" pitchFamily="18" charset="0"/>
            </a:rPr>
            <a:t>1. Action Oriented Roles</a:t>
          </a:r>
          <a:endParaRPr lang="en-US" dirty="0">
            <a:latin typeface="+mj-lt"/>
          </a:endParaRPr>
        </a:p>
      </dgm:t>
    </dgm:pt>
    <dgm:pt modelId="{074A96E8-D3E8-4FBF-8695-E8D3B52414DE}" type="parTrans" cxnId="{8BFF711A-4A42-4505-9D86-A6AF58346322}">
      <dgm:prSet/>
      <dgm:spPr/>
      <dgm:t>
        <a:bodyPr/>
        <a:lstStyle/>
        <a:p>
          <a:endParaRPr lang="en-US"/>
        </a:p>
      </dgm:t>
    </dgm:pt>
    <dgm:pt modelId="{72FE6562-9CA8-4E5D-9A9D-1432950BB81D}" type="sibTrans" cxnId="{8BFF711A-4A42-4505-9D86-A6AF58346322}">
      <dgm:prSet/>
      <dgm:spPr/>
      <dgm:t>
        <a:bodyPr/>
        <a:lstStyle/>
        <a:p>
          <a:endParaRPr lang="en-US"/>
        </a:p>
      </dgm:t>
    </dgm:pt>
    <dgm:pt modelId="{7B1144D8-9C83-4D2B-8F28-FC12508678D3}">
      <dgm:prSet phldrT="[Text]"/>
      <dgm:spPr/>
      <dgm:t>
        <a:bodyPr/>
        <a:lstStyle/>
        <a:p>
          <a:r>
            <a:rPr lang="en-US" dirty="0">
              <a:latin typeface="+mj-lt"/>
              <a:cs typeface="Times New Roman" panose="02020603050405020304" pitchFamily="18" charset="0"/>
            </a:rPr>
            <a:t>2. People Oriented Roles</a:t>
          </a:r>
          <a:endParaRPr lang="en-US" dirty="0">
            <a:latin typeface="+mj-lt"/>
          </a:endParaRPr>
        </a:p>
      </dgm:t>
    </dgm:pt>
    <dgm:pt modelId="{1ED5F8E3-A0D9-4B88-B4EB-F3885CAB9672}" type="parTrans" cxnId="{8A590A80-02A9-46A1-80CA-BF01A74B3051}">
      <dgm:prSet/>
      <dgm:spPr/>
      <dgm:t>
        <a:bodyPr/>
        <a:lstStyle/>
        <a:p>
          <a:endParaRPr lang="en-US"/>
        </a:p>
      </dgm:t>
    </dgm:pt>
    <dgm:pt modelId="{5C35F160-998F-4FDE-B794-FB75279741AC}" type="sibTrans" cxnId="{8A590A80-02A9-46A1-80CA-BF01A74B3051}">
      <dgm:prSet/>
      <dgm:spPr/>
      <dgm:t>
        <a:bodyPr/>
        <a:lstStyle/>
        <a:p>
          <a:endParaRPr lang="en-US"/>
        </a:p>
      </dgm:t>
    </dgm:pt>
    <dgm:pt modelId="{1CD80192-A740-4289-B020-E13D1432C071}">
      <dgm:prSet phldrT="[Text]"/>
      <dgm:spPr/>
      <dgm:t>
        <a:bodyPr/>
        <a:lstStyle/>
        <a:p>
          <a:r>
            <a:rPr lang="en-US" dirty="0">
              <a:latin typeface="+mj-lt"/>
              <a:cs typeface="Times New Roman" panose="02020603050405020304" pitchFamily="18" charset="0"/>
            </a:rPr>
            <a:t>3. Thought Oriented Roles</a:t>
          </a:r>
          <a:endParaRPr lang="en-US" dirty="0">
            <a:latin typeface="+mj-lt"/>
          </a:endParaRPr>
        </a:p>
      </dgm:t>
    </dgm:pt>
    <dgm:pt modelId="{A09D285B-A30F-4146-BD01-FC55EC9AA51A}" type="parTrans" cxnId="{ADEADF9F-BBEA-4F45-865C-8C0895AA4B47}">
      <dgm:prSet/>
      <dgm:spPr/>
      <dgm:t>
        <a:bodyPr/>
        <a:lstStyle/>
        <a:p>
          <a:endParaRPr lang="en-US"/>
        </a:p>
      </dgm:t>
    </dgm:pt>
    <dgm:pt modelId="{35D29FB3-94F2-440D-9AD8-5ECAAD85CEE4}" type="sibTrans" cxnId="{ADEADF9F-BBEA-4F45-865C-8C0895AA4B47}">
      <dgm:prSet/>
      <dgm:spPr/>
      <dgm:t>
        <a:bodyPr/>
        <a:lstStyle/>
        <a:p>
          <a:endParaRPr lang="en-US"/>
        </a:p>
      </dgm:t>
    </dgm:pt>
    <dgm:pt modelId="{12B3FE4E-DA89-4F31-A22F-70904228C392}">
      <dgm:prSet phldrT="[Text]" custT="1"/>
      <dgm:spPr/>
      <dgm:t>
        <a:bodyPr/>
        <a:lstStyle/>
        <a:p>
          <a:r>
            <a:rPr lang="en-GB" sz="2400" b="1" dirty="0">
              <a:latin typeface="+mj-lt"/>
              <a:cs typeface="Times New Roman" panose="02020603050405020304" pitchFamily="18" charset="0"/>
            </a:rPr>
            <a:t>Belbin’s Team Role Theory </a:t>
          </a:r>
          <a:endParaRPr lang="en-US" sz="2400" dirty="0">
            <a:latin typeface="+mj-lt"/>
          </a:endParaRPr>
        </a:p>
      </dgm:t>
    </dgm:pt>
    <dgm:pt modelId="{8A72D045-D6C8-4BFC-B216-2C934200A587}" type="parTrans" cxnId="{CA7D7607-B0C3-4740-90D7-691C26F18C34}">
      <dgm:prSet/>
      <dgm:spPr/>
      <dgm:t>
        <a:bodyPr/>
        <a:lstStyle/>
        <a:p>
          <a:endParaRPr lang="en-GB"/>
        </a:p>
      </dgm:t>
    </dgm:pt>
    <dgm:pt modelId="{A5F6AE7B-1F3E-4603-B715-8AC1750903D5}" type="sibTrans" cxnId="{CA7D7607-B0C3-4740-90D7-691C26F18C34}">
      <dgm:prSet/>
      <dgm:spPr/>
      <dgm:t>
        <a:bodyPr/>
        <a:lstStyle/>
        <a:p>
          <a:endParaRPr lang="en-GB"/>
        </a:p>
      </dgm:t>
    </dgm:pt>
    <dgm:pt modelId="{A80DDE07-E4ED-4212-89CF-AE5A392E8FD1}" type="pres">
      <dgm:prSet presAssocID="{1010F07A-03EA-4300-A7EF-6E8E22598272}" presName="linear" presStyleCnt="0">
        <dgm:presLayoutVars>
          <dgm:dir/>
          <dgm:animLvl val="lvl"/>
          <dgm:resizeHandles val="exact"/>
        </dgm:presLayoutVars>
      </dgm:prSet>
      <dgm:spPr/>
    </dgm:pt>
    <dgm:pt modelId="{2BF2F7B2-FCA3-4C26-B9C9-5F103D686E72}" type="pres">
      <dgm:prSet presAssocID="{12B3FE4E-DA89-4F31-A22F-70904228C392}" presName="parentLin" presStyleCnt="0"/>
      <dgm:spPr/>
    </dgm:pt>
    <dgm:pt modelId="{8F3E112D-E66F-4D16-87E5-06C6E8EADB83}" type="pres">
      <dgm:prSet presAssocID="{12B3FE4E-DA89-4F31-A22F-70904228C392}" presName="parentLeftMargin" presStyleLbl="node1" presStyleIdx="0" presStyleCnt="4"/>
      <dgm:spPr/>
    </dgm:pt>
    <dgm:pt modelId="{4D7EC207-D6CF-4828-863E-77AF4A513F9A}" type="pres">
      <dgm:prSet presAssocID="{12B3FE4E-DA89-4F31-A22F-70904228C392}" presName="parentText" presStyleLbl="node1" presStyleIdx="0" presStyleCnt="4" custScaleY="193540">
        <dgm:presLayoutVars>
          <dgm:chMax val="0"/>
          <dgm:bulletEnabled val="1"/>
        </dgm:presLayoutVars>
      </dgm:prSet>
      <dgm:spPr/>
    </dgm:pt>
    <dgm:pt modelId="{29D3F502-17F6-4940-ADE8-11839962F64F}" type="pres">
      <dgm:prSet presAssocID="{12B3FE4E-DA89-4F31-A22F-70904228C392}" presName="negativeSpace" presStyleCnt="0"/>
      <dgm:spPr/>
    </dgm:pt>
    <dgm:pt modelId="{6E22C200-4778-4E89-9352-3A9324856AA9}" type="pres">
      <dgm:prSet presAssocID="{12B3FE4E-DA89-4F31-A22F-70904228C392}" presName="childText" presStyleLbl="conFgAcc1" presStyleIdx="0" presStyleCnt="4">
        <dgm:presLayoutVars>
          <dgm:bulletEnabled val="1"/>
        </dgm:presLayoutVars>
      </dgm:prSet>
      <dgm:spPr/>
    </dgm:pt>
    <dgm:pt modelId="{D7F0E2D6-0E8B-4E23-A4AE-349CEEF6A456}" type="pres">
      <dgm:prSet presAssocID="{A5F6AE7B-1F3E-4603-B715-8AC1750903D5}" presName="spaceBetweenRectangles" presStyleCnt="0"/>
      <dgm:spPr/>
    </dgm:pt>
    <dgm:pt modelId="{E4152DC2-BBA9-49C9-8809-8F360A529FD3}" type="pres">
      <dgm:prSet presAssocID="{5E0B3D52-E2E6-44BB-BADD-C0E148D05A4E}" presName="parentLin" presStyleCnt="0"/>
      <dgm:spPr/>
    </dgm:pt>
    <dgm:pt modelId="{9E231B15-37AC-4525-B7F1-7FBF5A914D90}" type="pres">
      <dgm:prSet presAssocID="{5E0B3D52-E2E6-44BB-BADD-C0E148D05A4E}" presName="parentLeftMargin" presStyleLbl="node1" presStyleIdx="0" presStyleCnt="4"/>
      <dgm:spPr/>
    </dgm:pt>
    <dgm:pt modelId="{3F2D77BF-75C7-4A34-B33E-0C3840B97164}" type="pres">
      <dgm:prSet presAssocID="{5E0B3D52-E2E6-44BB-BADD-C0E148D05A4E}" presName="parentText" presStyleLbl="node1" presStyleIdx="1" presStyleCnt="4" custLinFactNeighborX="-3582" custLinFactNeighborY="-1805">
        <dgm:presLayoutVars>
          <dgm:chMax val="0"/>
          <dgm:bulletEnabled val="1"/>
        </dgm:presLayoutVars>
      </dgm:prSet>
      <dgm:spPr/>
    </dgm:pt>
    <dgm:pt modelId="{821789A3-2DF5-41CD-A243-FD40A8484DA6}" type="pres">
      <dgm:prSet presAssocID="{5E0B3D52-E2E6-44BB-BADD-C0E148D05A4E}" presName="negativeSpace" presStyleCnt="0"/>
      <dgm:spPr/>
    </dgm:pt>
    <dgm:pt modelId="{1C5C5597-1B98-47A6-AA82-EFE456828D56}" type="pres">
      <dgm:prSet presAssocID="{5E0B3D52-E2E6-44BB-BADD-C0E148D05A4E}" presName="childText" presStyleLbl="conFgAcc1" presStyleIdx="1" presStyleCnt="4">
        <dgm:presLayoutVars>
          <dgm:bulletEnabled val="1"/>
        </dgm:presLayoutVars>
      </dgm:prSet>
      <dgm:spPr/>
    </dgm:pt>
    <dgm:pt modelId="{2FD9355F-3F6D-4632-B941-42705A7B07A1}" type="pres">
      <dgm:prSet presAssocID="{72FE6562-9CA8-4E5D-9A9D-1432950BB81D}" presName="spaceBetweenRectangles" presStyleCnt="0"/>
      <dgm:spPr/>
    </dgm:pt>
    <dgm:pt modelId="{3405558E-22E6-420A-BED2-3DF501DC7988}" type="pres">
      <dgm:prSet presAssocID="{7B1144D8-9C83-4D2B-8F28-FC12508678D3}" presName="parentLin" presStyleCnt="0"/>
      <dgm:spPr/>
    </dgm:pt>
    <dgm:pt modelId="{5F942253-831B-41A7-8FA9-69E7F8411C7C}" type="pres">
      <dgm:prSet presAssocID="{7B1144D8-9C83-4D2B-8F28-FC12508678D3}" presName="parentLeftMargin" presStyleLbl="node1" presStyleIdx="1" presStyleCnt="4"/>
      <dgm:spPr/>
    </dgm:pt>
    <dgm:pt modelId="{8A583542-41F3-437F-A2BA-A0D991364E86}" type="pres">
      <dgm:prSet presAssocID="{7B1144D8-9C83-4D2B-8F28-FC12508678D3}" presName="parentText" presStyleLbl="node1" presStyleIdx="2" presStyleCnt="4">
        <dgm:presLayoutVars>
          <dgm:chMax val="0"/>
          <dgm:bulletEnabled val="1"/>
        </dgm:presLayoutVars>
      </dgm:prSet>
      <dgm:spPr/>
    </dgm:pt>
    <dgm:pt modelId="{D7E558D8-2BFB-4AF2-9811-AD68BDC7B33E}" type="pres">
      <dgm:prSet presAssocID="{7B1144D8-9C83-4D2B-8F28-FC12508678D3}" presName="negativeSpace" presStyleCnt="0"/>
      <dgm:spPr/>
    </dgm:pt>
    <dgm:pt modelId="{B6A931B1-7A6C-4B43-B9C1-7B2E26C2FD12}" type="pres">
      <dgm:prSet presAssocID="{7B1144D8-9C83-4D2B-8F28-FC12508678D3}" presName="childText" presStyleLbl="conFgAcc1" presStyleIdx="2" presStyleCnt="4">
        <dgm:presLayoutVars>
          <dgm:bulletEnabled val="1"/>
        </dgm:presLayoutVars>
      </dgm:prSet>
      <dgm:spPr/>
    </dgm:pt>
    <dgm:pt modelId="{A5B5A48E-1812-4C9F-8199-E198BF0F2653}" type="pres">
      <dgm:prSet presAssocID="{5C35F160-998F-4FDE-B794-FB75279741AC}" presName="spaceBetweenRectangles" presStyleCnt="0"/>
      <dgm:spPr/>
    </dgm:pt>
    <dgm:pt modelId="{CA5A9DA1-8781-4E36-BFEC-00E5AF5E1ABC}" type="pres">
      <dgm:prSet presAssocID="{1CD80192-A740-4289-B020-E13D1432C071}" presName="parentLin" presStyleCnt="0"/>
      <dgm:spPr/>
    </dgm:pt>
    <dgm:pt modelId="{2F070545-5B16-4538-A091-84985C4634E8}" type="pres">
      <dgm:prSet presAssocID="{1CD80192-A740-4289-B020-E13D1432C071}" presName="parentLeftMargin" presStyleLbl="node1" presStyleIdx="2" presStyleCnt="4"/>
      <dgm:spPr/>
    </dgm:pt>
    <dgm:pt modelId="{96A1938D-72A1-4D2B-B2F5-1E8DEE68C95B}" type="pres">
      <dgm:prSet presAssocID="{1CD80192-A740-4289-B020-E13D1432C071}" presName="parentText" presStyleLbl="node1" presStyleIdx="3" presStyleCnt="4">
        <dgm:presLayoutVars>
          <dgm:chMax val="0"/>
          <dgm:bulletEnabled val="1"/>
        </dgm:presLayoutVars>
      </dgm:prSet>
      <dgm:spPr/>
    </dgm:pt>
    <dgm:pt modelId="{156E5F4C-2D7A-455F-9E6C-FA19F2F92BC3}" type="pres">
      <dgm:prSet presAssocID="{1CD80192-A740-4289-B020-E13D1432C071}" presName="negativeSpace" presStyleCnt="0"/>
      <dgm:spPr/>
    </dgm:pt>
    <dgm:pt modelId="{8019A1EB-520F-4F5A-B1E9-1D7217826D37}" type="pres">
      <dgm:prSet presAssocID="{1CD80192-A740-4289-B020-E13D1432C071}" presName="childText" presStyleLbl="conFgAcc1" presStyleIdx="3" presStyleCnt="4">
        <dgm:presLayoutVars>
          <dgm:bulletEnabled val="1"/>
        </dgm:presLayoutVars>
      </dgm:prSet>
      <dgm:spPr/>
    </dgm:pt>
  </dgm:ptLst>
  <dgm:cxnLst>
    <dgm:cxn modelId="{CA7D7607-B0C3-4740-90D7-691C26F18C34}" srcId="{1010F07A-03EA-4300-A7EF-6E8E22598272}" destId="{12B3FE4E-DA89-4F31-A22F-70904228C392}" srcOrd="0" destOrd="0" parTransId="{8A72D045-D6C8-4BFC-B216-2C934200A587}" sibTransId="{A5F6AE7B-1F3E-4603-B715-8AC1750903D5}"/>
    <dgm:cxn modelId="{13FC5D16-4780-4CBC-A99A-6E119C2E7464}" type="presOf" srcId="{1010F07A-03EA-4300-A7EF-6E8E22598272}" destId="{A80DDE07-E4ED-4212-89CF-AE5A392E8FD1}" srcOrd="0" destOrd="0" presId="urn:microsoft.com/office/officeart/2005/8/layout/list1"/>
    <dgm:cxn modelId="{8BFF711A-4A42-4505-9D86-A6AF58346322}" srcId="{1010F07A-03EA-4300-A7EF-6E8E22598272}" destId="{5E0B3D52-E2E6-44BB-BADD-C0E148D05A4E}" srcOrd="1" destOrd="0" parTransId="{074A96E8-D3E8-4FBF-8695-E8D3B52414DE}" sibTransId="{72FE6562-9CA8-4E5D-9A9D-1432950BB81D}"/>
    <dgm:cxn modelId="{E4033A34-F760-472D-8D67-D38578D9726B}" type="presOf" srcId="{1CD80192-A740-4289-B020-E13D1432C071}" destId="{96A1938D-72A1-4D2B-B2F5-1E8DEE68C95B}" srcOrd="1" destOrd="0" presId="urn:microsoft.com/office/officeart/2005/8/layout/list1"/>
    <dgm:cxn modelId="{8A590A80-02A9-46A1-80CA-BF01A74B3051}" srcId="{1010F07A-03EA-4300-A7EF-6E8E22598272}" destId="{7B1144D8-9C83-4D2B-8F28-FC12508678D3}" srcOrd="2" destOrd="0" parTransId="{1ED5F8E3-A0D9-4B88-B4EB-F3885CAB9672}" sibTransId="{5C35F160-998F-4FDE-B794-FB75279741AC}"/>
    <dgm:cxn modelId="{1425D59E-B149-44DD-8357-FE08A5B5FE91}" type="presOf" srcId="{7B1144D8-9C83-4D2B-8F28-FC12508678D3}" destId="{5F942253-831B-41A7-8FA9-69E7F8411C7C}" srcOrd="0" destOrd="0" presId="urn:microsoft.com/office/officeart/2005/8/layout/list1"/>
    <dgm:cxn modelId="{ADEADF9F-BBEA-4F45-865C-8C0895AA4B47}" srcId="{1010F07A-03EA-4300-A7EF-6E8E22598272}" destId="{1CD80192-A740-4289-B020-E13D1432C071}" srcOrd="3" destOrd="0" parTransId="{A09D285B-A30F-4146-BD01-FC55EC9AA51A}" sibTransId="{35D29FB3-94F2-440D-9AD8-5ECAAD85CEE4}"/>
    <dgm:cxn modelId="{FA3713A7-9613-4AED-912E-21FF3DB3CD69}" type="presOf" srcId="{1CD80192-A740-4289-B020-E13D1432C071}" destId="{2F070545-5B16-4538-A091-84985C4634E8}" srcOrd="0" destOrd="0" presId="urn:microsoft.com/office/officeart/2005/8/layout/list1"/>
    <dgm:cxn modelId="{5CAC02B2-41F3-48B2-938A-AF77032D6A3A}" type="presOf" srcId="{7B1144D8-9C83-4D2B-8F28-FC12508678D3}" destId="{8A583542-41F3-437F-A2BA-A0D991364E86}" srcOrd="1" destOrd="0" presId="urn:microsoft.com/office/officeart/2005/8/layout/list1"/>
    <dgm:cxn modelId="{CDD745B7-EE86-416D-8EB0-BED4CE723994}" type="presOf" srcId="{12B3FE4E-DA89-4F31-A22F-70904228C392}" destId="{8F3E112D-E66F-4D16-87E5-06C6E8EADB83}" srcOrd="0" destOrd="0" presId="urn:microsoft.com/office/officeart/2005/8/layout/list1"/>
    <dgm:cxn modelId="{7DEAFCD7-4E28-4AB2-913E-4522A98120D2}" type="presOf" srcId="{5E0B3D52-E2E6-44BB-BADD-C0E148D05A4E}" destId="{3F2D77BF-75C7-4A34-B33E-0C3840B97164}" srcOrd="1" destOrd="0" presId="urn:microsoft.com/office/officeart/2005/8/layout/list1"/>
    <dgm:cxn modelId="{CD7513DD-7D86-4F44-98B3-CF12F8A44419}" type="presOf" srcId="{5E0B3D52-E2E6-44BB-BADD-C0E148D05A4E}" destId="{9E231B15-37AC-4525-B7F1-7FBF5A914D90}" srcOrd="0" destOrd="0" presId="urn:microsoft.com/office/officeart/2005/8/layout/list1"/>
    <dgm:cxn modelId="{AED32AED-90C9-48CE-B991-368A5C8218A9}" type="presOf" srcId="{12B3FE4E-DA89-4F31-A22F-70904228C392}" destId="{4D7EC207-D6CF-4828-863E-77AF4A513F9A}" srcOrd="1" destOrd="0" presId="urn:microsoft.com/office/officeart/2005/8/layout/list1"/>
    <dgm:cxn modelId="{8FCE4647-0A03-453A-8C55-D9EB0E5C50E6}" type="presParOf" srcId="{A80DDE07-E4ED-4212-89CF-AE5A392E8FD1}" destId="{2BF2F7B2-FCA3-4C26-B9C9-5F103D686E72}" srcOrd="0" destOrd="0" presId="urn:microsoft.com/office/officeart/2005/8/layout/list1"/>
    <dgm:cxn modelId="{86394F42-9655-4195-8B7C-DDC9037174BF}" type="presParOf" srcId="{2BF2F7B2-FCA3-4C26-B9C9-5F103D686E72}" destId="{8F3E112D-E66F-4D16-87E5-06C6E8EADB83}" srcOrd="0" destOrd="0" presId="urn:microsoft.com/office/officeart/2005/8/layout/list1"/>
    <dgm:cxn modelId="{D43F9CC0-8D12-4E22-9C73-11EEE7861218}" type="presParOf" srcId="{2BF2F7B2-FCA3-4C26-B9C9-5F103D686E72}" destId="{4D7EC207-D6CF-4828-863E-77AF4A513F9A}" srcOrd="1" destOrd="0" presId="urn:microsoft.com/office/officeart/2005/8/layout/list1"/>
    <dgm:cxn modelId="{E23B4132-BA6D-4AA2-ABDC-DC5A26073E16}" type="presParOf" srcId="{A80DDE07-E4ED-4212-89CF-AE5A392E8FD1}" destId="{29D3F502-17F6-4940-ADE8-11839962F64F}" srcOrd="1" destOrd="0" presId="urn:microsoft.com/office/officeart/2005/8/layout/list1"/>
    <dgm:cxn modelId="{CB84D1BB-5039-48A1-BB6F-1473D6D08272}" type="presParOf" srcId="{A80DDE07-E4ED-4212-89CF-AE5A392E8FD1}" destId="{6E22C200-4778-4E89-9352-3A9324856AA9}" srcOrd="2" destOrd="0" presId="urn:microsoft.com/office/officeart/2005/8/layout/list1"/>
    <dgm:cxn modelId="{646C661F-9F71-4803-86E1-4CA5DA8A5B1A}" type="presParOf" srcId="{A80DDE07-E4ED-4212-89CF-AE5A392E8FD1}" destId="{D7F0E2D6-0E8B-4E23-A4AE-349CEEF6A456}" srcOrd="3" destOrd="0" presId="urn:microsoft.com/office/officeart/2005/8/layout/list1"/>
    <dgm:cxn modelId="{220DFC81-2D66-467C-AF50-A42E4352430C}" type="presParOf" srcId="{A80DDE07-E4ED-4212-89CF-AE5A392E8FD1}" destId="{E4152DC2-BBA9-49C9-8809-8F360A529FD3}" srcOrd="4" destOrd="0" presId="urn:microsoft.com/office/officeart/2005/8/layout/list1"/>
    <dgm:cxn modelId="{899AE43D-BE47-4EC7-A9CC-494804100D5C}" type="presParOf" srcId="{E4152DC2-BBA9-49C9-8809-8F360A529FD3}" destId="{9E231B15-37AC-4525-B7F1-7FBF5A914D90}" srcOrd="0" destOrd="0" presId="urn:microsoft.com/office/officeart/2005/8/layout/list1"/>
    <dgm:cxn modelId="{039D1E4E-BEE1-40E1-B163-62349F17CDDC}" type="presParOf" srcId="{E4152DC2-BBA9-49C9-8809-8F360A529FD3}" destId="{3F2D77BF-75C7-4A34-B33E-0C3840B97164}" srcOrd="1" destOrd="0" presId="urn:microsoft.com/office/officeart/2005/8/layout/list1"/>
    <dgm:cxn modelId="{5392D15B-93D3-4B03-A7AC-3309E0D6CF31}" type="presParOf" srcId="{A80DDE07-E4ED-4212-89CF-AE5A392E8FD1}" destId="{821789A3-2DF5-41CD-A243-FD40A8484DA6}" srcOrd="5" destOrd="0" presId="urn:microsoft.com/office/officeart/2005/8/layout/list1"/>
    <dgm:cxn modelId="{02148E80-067E-4CF3-A0CF-BEF0307800A8}" type="presParOf" srcId="{A80DDE07-E4ED-4212-89CF-AE5A392E8FD1}" destId="{1C5C5597-1B98-47A6-AA82-EFE456828D56}" srcOrd="6" destOrd="0" presId="urn:microsoft.com/office/officeart/2005/8/layout/list1"/>
    <dgm:cxn modelId="{BF792F58-8CC8-4058-A596-7F3A5BBBA41A}" type="presParOf" srcId="{A80DDE07-E4ED-4212-89CF-AE5A392E8FD1}" destId="{2FD9355F-3F6D-4632-B941-42705A7B07A1}" srcOrd="7" destOrd="0" presId="urn:microsoft.com/office/officeart/2005/8/layout/list1"/>
    <dgm:cxn modelId="{CDF480D7-2A69-4005-929A-B339C5F93EC7}" type="presParOf" srcId="{A80DDE07-E4ED-4212-89CF-AE5A392E8FD1}" destId="{3405558E-22E6-420A-BED2-3DF501DC7988}" srcOrd="8" destOrd="0" presId="urn:microsoft.com/office/officeart/2005/8/layout/list1"/>
    <dgm:cxn modelId="{BF2A419C-B1AD-47F4-8A13-D7CF1D156400}" type="presParOf" srcId="{3405558E-22E6-420A-BED2-3DF501DC7988}" destId="{5F942253-831B-41A7-8FA9-69E7F8411C7C}" srcOrd="0" destOrd="0" presId="urn:microsoft.com/office/officeart/2005/8/layout/list1"/>
    <dgm:cxn modelId="{DEA278B0-FC18-41C7-B513-25982D737E25}" type="presParOf" srcId="{3405558E-22E6-420A-BED2-3DF501DC7988}" destId="{8A583542-41F3-437F-A2BA-A0D991364E86}" srcOrd="1" destOrd="0" presId="urn:microsoft.com/office/officeart/2005/8/layout/list1"/>
    <dgm:cxn modelId="{01CD7F8F-A81F-4990-B89F-10501FE59ECB}" type="presParOf" srcId="{A80DDE07-E4ED-4212-89CF-AE5A392E8FD1}" destId="{D7E558D8-2BFB-4AF2-9811-AD68BDC7B33E}" srcOrd="9" destOrd="0" presId="urn:microsoft.com/office/officeart/2005/8/layout/list1"/>
    <dgm:cxn modelId="{01A0695A-88FA-4522-B2F3-562738D80B6B}" type="presParOf" srcId="{A80DDE07-E4ED-4212-89CF-AE5A392E8FD1}" destId="{B6A931B1-7A6C-4B43-B9C1-7B2E26C2FD12}" srcOrd="10" destOrd="0" presId="urn:microsoft.com/office/officeart/2005/8/layout/list1"/>
    <dgm:cxn modelId="{23428E4D-ECF7-4955-A3C2-C69252F9F9F1}" type="presParOf" srcId="{A80DDE07-E4ED-4212-89CF-AE5A392E8FD1}" destId="{A5B5A48E-1812-4C9F-8199-E198BF0F2653}" srcOrd="11" destOrd="0" presId="urn:microsoft.com/office/officeart/2005/8/layout/list1"/>
    <dgm:cxn modelId="{04624F22-92FC-4146-A3AE-C34B293AB78D}" type="presParOf" srcId="{A80DDE07-E4ED-4212-89CF-AE5A392E8FD1}" destId="{CA5A9DA1-8781-4E36-BFEC-00E5AF5E1ABC}" srcOrd="12" destOrd="0" presId="urn:microsoft.com/office/officeart/2005/8/layout/list1"/>
    <dgm:cxn modelId="{D4B0CEB6-4B4C-4511-B463-1A063F3A8308}" type="presParOf" srcId="{CA5A9DA1-8781-4E36-BFEC-00E5AF5E1ABC}" destId="{2F070545-5B16-4538-A091-84985C4634E8}" srcOrd="0" destOrd="0" presId="urn:microsoft.com/office/officeart/2005/8/layout/list1"/>
    <dgm:cxn modelId="{37B4BD4E-6896-4556-8AEE-A3118E8E381F}" type="presParOf" srcId="{CA5A9DA1-8781-4E36-BFEC-00E5AF5E1ABC}" destId="{96A1938D-72A1-4D2B-B2F5-1E8DEE68C95B}" srcOrd="1" destOrd="0" presId="urn:microsoft.com/office/officeart/2005/8/layout/list1"/>
    <dgm:cxn modelId="{A89B95C0-8038-4257-82B7-8FDA5108AC15}" type="presParOf" srcId="{A80DDE07-E4ED-4212-89CF-AE5A392E8FD1}" destId="{156E5F4C-2D7A-455F-9E6C-FA19F2F92BC3}" srcOrd="13" destOrd="0" presId="urn:microsoft.com/office/officeart/2005/8/layout/list1"/>
    <dgm:cxn modelId="{B550A98D-E0FA-4F21-86CB-8C224BF8FF73}" type="presParOf" srcId="{A80DDE07-E4ED-4212-89CF-AE5A392E8FD1}" destId="{8019A1EB-520F-4F5A-B1E9-1D7217826D37}" srcOrd="14"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765910E-0F02-41F2-B8E5-DEDFE074B369}" type="doc">
      <dgm:prSet loTypeId="urn:microsoft.com/office/officeart/2005/8/layout/default" loCatId="list" qsTypeId="urn:microsoft.com/office/officeart/2005/8/quickstyle/simple1" qsCatId="simple" csTypeId="urn:microsoft.com/office/officeart/2005/8/colors/accent3_1" csCatId="accent3" phldr="1"/>
      <dgm:spPr/>
      <dgm:t>
        <a:bodyPr/>
        <a:lstStyle/>
        <a:p>
          <a:endParaRPr lang="en-US"/>
        </a:p>
      </dgm:t>
    </dgm:pt>
    <dgm:pt modelId="{E04CE69C-B27A-4C9C-A55E-05BC15003E27}">
      <dgm:prSet phldrT="[Text]"/>
      <dgm:spPr/>
      <dgm:t>
        <a:bodyPr/>
        <a:lstStyle/>
        <a:p>
          <a:r>
            <a:rPr lang="en-US" b="1" dirty="0">
              <a:latin typeface="+mj-lt"/>
              <a:cs typeface="Times New Roman" panose="02020603050405020304" pitchFamily="18" charset="0"/>
            </a:rPr>
            <a:t>Action Oriented Roles</a:t>
          </a:r>
        </a:p>
      </dgm:t>
    </dgm:pt>
    <dgm:pt modelId="{5B49AF50-59E5-441B-9AC5-2E9779E13389}" type="parTrans" cxnId="{02D08F0F-CA41-475B-89FC-6FFDDFA59826}">
      <dgm:prSet/>
      <dgm:spPr/>
      <dgm:t>
        <a:bodyPr/>
        <a:lstStyle/>
        <a:p>
          <a:endParaRPr lang="en-US"/>
        </a:p>
      </dgm:t>
    </dgm:pt>
    <dgm:pt modelId="{20C33A63-2B80-4F71-B0F9-3DC2629611FC}" type="sibTrans" cxnId="{02D08F0F-CA41-475B-89FC-6FFDDFA59826}">
      <dgm:prSet/>
      <dgm:spPr/>
      <dgm:t>
        <a:bodyPr/>
        <a:lstStyle/>
        <a:p>
          <a:endParaRPr lang="en-US"/>
        </a:p>
      </dgm:t>
    </dgm:pt>
    <dgm:pt modelId="{562A111C-CDC1-448D-97A3-79D68D190793}">
      <dgm:prSet phldrT="[Text]"/>
      <dgm:spPr/>
      <dgm:t>
        <a:bodyPr/>
        <a:lstStyle/>
        <a:p>
          <a:r>
            <a:rPr lang="en-US" b="0" dirty="0">
              <a:latin typeface="+mj-lt"/>
              <a:cs typeface="Times New Roman" panose="02020603050405020304" pitchFamily="18" charset="0"/>
            </a:rPr>
            <a:t>Shaper</a:t>
          </a:r>
        </a:p>
      </dgm:t>
    </dgm:pt>
    <dgm:pt modelId="{646317B8-A511-493C-9302-14648EB17626}" type="parTrans" cxnId="{9520F25D-4FF8-477C-A6C3-6AA5CC1BB2FD}">
      <dgm:prSet/>
      <dgm:spPr/>
      <dgm:t>
        <a:bodyPr/>
        <a:lstStyle/>
        <a:p>
          <a:endParaRPr lang="en-US"/>
        </a:p>
      </dgm:t>
    </dgm:pt>
    <dgm:pt modelId="{CFF42C45-B53C-4204-84BC-24D72931C275}" type="sibTrans" cxnId="{9520F25D-4FF8-477C-A6C3-6AA5CC1BB2FD}">
      <dgm:prSet/>
      <dgm:spPr/>
      <dgm:t>
        <a:bodyPr/>
        <a:lstStyle/>
        <a:p>
          <a:endParaRPr lang="en-US"/>
        </a:p>
      </dgm:t>
    </dgm:pt>
    <dgm:pt modelId="{ED8ADD95-4E44-4EBA-8B16-0BD3C08D4C77}">
      <dgm:prSet phldrT="[Text]"/>
      <dgm:spPr/>
      <dgm:t>
        <a:bodyPr/>
        <a:lstStyle/>
        <a:p>
          <a:r>
            <a:rPr lang="en-US" b="0" dirty="0">
              <a:latin typeface="+mj-lt"/>
              <a:cs typeface="Times New Roman" panose="02020603050405020304" pitchFamily="18" charset="0"/>
            </a:rPr>
            <a:t>Implementer</a:t>
          </a:r>
        </a:p>
      </dgm:t>
    </dgm:pt>
    <dgm:pt modelId="{CB1317FD-9C10-4723-BCEB-8B1E0571CD6B}" type="parTrans" cxnId="{0C271D12-1EFF-47E6-ADD3-488DCD21D27C}">
      <dgm:prSet/>
      <dgm:spPr/>
      <dgm:t>
        <a:bodyPr/>
        <a:lstStyle/>
        <a:p>
          <a:endParaRPr lang="en-US"/>
        </a:p>
      </dgm:t>
    </dgm:pt>
    <dgm:pt modelId="{66A0B0D6-6A3B-451C-8566-66905A444F12}" type="sibTrans" cxnId="{0C271D12-1EFF-47E6-ADD3-488DCD21D27C}">
      <dgm:prSet/>
      <dgm:spPr/>
      <dgm:t>
        <a:bodyPr/>
        <a:lstStyle/>
        <a:p>
          <a:endParaRPr lang="en-US"/>
        </a:p>
      </dgm:t>
    </dgm:pt>
    <dgm:pt modelId="{693B29A2-04FC-4D40-8A24-3E8E8A3976BC}">
      <dgm:prSet phldrT="[Text]"/>
      <dgm:spPr/>
      <dgm:t>
        <a:bodyPr/>
        <a:lstStyle/>
        <a:p>
          <a:r>
            <a:rPr lang="en-US" b="1" dirty="0">
              <a:latin typeface="+mj-lt"/>
              <a:cs typeface="Times New Roman" panose="02020603050405020304" pitchFamily="18" charset="0"/>
            </a:rPr>
            <a:t>People Oriented Roles</a:t>
          </a:r>
        </a:p>
      </dgm:t>
    </dgm:pt>
    <dgm:pt modelId="{DCC3A899-1FD5-487C-BC50-AB2EDB715820}" type="parTrans" cxnId="{61190C65-0BFE-482A-BB90-B07F318A2262}">
      <dgm:prSet/>
      <dgm:spPr/>
      <dgm:t>
        <a:bodyPr/>
        <a:lstStyle/>
        <a:p>
          <a:endParaRPr lang="en-US"/>
        </a:p>
      </dgm:t>
    </dgm:pt>
    <dgm:pt modelId="{7A9B3CB9-8903-49E7-90EE-CB0CAA2F6623}" type="sibTrans" cxnId="{61190C65-0BFE-482A-BB90-B07F318A2262}">
      <dgm:prSet/>
      <dgm:spPr/>
      <dgm:t>
        <a:bodyPr/>
        <a:lstStyle/>
        <a:p>
          <a:endParaRPr lang="en-US"/>
        </a:p>
      </dgm:t>
    </dgm:pt>
    <dgm:pt modelId="{E37264C4-C74A-4313-8E07-5363F92D42AA}">
      <dgm:prSet phldrT="[Text]"/>
      <dgm:spPr/>
      <dgm:t>
        <a:bodyPr/>
        <a:lstStyle/>
        <a:p>
          <a:r>
            <a:rPr lang="en-US" b="0" dirty="0">
              <a:effectLst/>
              <a:latin typeface="+mj-lt"/>
              <a:ea typeface="+mn-ea"/>
              <a:cs typeface="Times New Roman" panose="02020603050405020304" pitchFamily="18" charset="0"/>
            </a:rPr>
            <a:t>Coordinator</a:t>
          </a:r>
          <a:endParaRPr lang="en-US" b="0" dirty="0">
            <a:latin typeface="+mj-lt"/>
            <a:cs typeface="Times New Roman" panose="02020603050405020304" pitchFamily="18" charset="0"/>
          </a:endParaRPr>
        </a:p>
      </dgm:t>
    </dgm:pt>
    <dgm:pt modelId="{3CBF8ECC-91A9-4E93-BCF7-76DE6F515B29}" type="parTrans" cxnId="{7ECF07C9-1525-45CC-AED8-115936D8D87E}">
      <dgm:prSet/>
      <dgm:spPr/>
      <dgm:t>
        <a:bodyPr/>
        <a:lstStyle/>
        <a:p>
          <a:endParaRPr lang="en-US"/>
        </a:p>
      </dgm:t>
    </dgm:pt>
    <dgm:pt modelId="{1D14F72C-A96B-42F4-94D5-3AF36B6D9A04}" type="sibTrans" cxnId="{7ECF07C9-1525-45CC-AED8-115936D8D87E}">
      <dgm:prSet/>
      <dgm:spPr/>
      <dgm:t>
        <a:bodyPr/>
        <a:lstStyle/>
        <a:p>
          <a:endParaRPr lang="en-US"/>
        </a:p>
      </dgm:t>
    </dgm:pt>
    <dgm:pt modelId="{FC7AE53C-E7E8-408A-8FB4-DB059546E3B0}">
      <dgm:prSet phldrT="[Text]"/>
      <dgm:spPr/>
      <dgm:t>
        <a:bodyPr/>
        <a:lstStyle/>
        <a:p>
          <a:r>
            <a:rPr lang="en-US" b="0" dirty="0">
              <a:effectLst/>
              <a:latin typeface="+mj-lt"/>
              <a:ea typeface="+mn-ea"/>
              <a:cs typeface="Times New Roman" panose="02020603050405020304" pitchFamily="18" charset="0"/>
            </a:rPr>
            <a:t>Team worker </a:t>
          </a:r>
          <a:endParaRPr lang="en-US" b="0" dirty="0">
            <a:latin typeface="+mj-lt"/>
            <a:cs typeface="Times New Roman" panose="02020603050405020304" pitchFamily="18" charset="0"/>
          </a:endParaRPr>
        </a:p>
      </dgm:t>
    </dgm:pt>
    <dgm:pt modelId="{DF28FF9E-7344-4AAD-83D8-703F2D4C9DF8}" type="parTrans" cxnId="{B5AF6E8A-D287-42BE-A672-E684D7F3AA56}">
      <dgm:prSet/>
      <dgm:spPr/>
      <dgm:t>
        <a:bodyPr/>
        <a:lstStyle/>
        <a:p>
          <a:endParaRPr lang="en-US"/>
        </a:p>
      </dgm:t>
    </dgm:pt>
    <dgm:pt modelId="{B9D5F944-974C-472E-9F1F-9D1EA6544041}" type="sibTrans" cxnId="{B5AF6E8A-D287-42BE-A672-E684D7F3AA56}">
      <dgm:prSet/>
      <dgm:spPr/>
      <dgm:t>
        <a:bodyPr/>
        <a:lstStyle/>
        <a:p>
          <a:endParaRPr lang="en-US"/>
        </a:p>
      </dgm:t>
    </dgm:pt>
    <dgm:pt modelId="{FD6835BC-D271-4B6E-93F8-1F1B354F3F2A}">
      <dgm:prSet phldrT="[Text]"/>
      <dgm:spPr/>
      <dgm:t>
        <a:bodyPr/>
        <a:lstStyle/>
        <a:p>
          <a:r>
            <a:rPr lang="en-US" b="0" dirty="0">
              <a:latin typeface="+mj-lt"/>
              <a:cs typeface="Times New Roman" panose="02020603050405020304" pitchFamily="18" charset="0"/>
            </a:rPr>
            <a:t>Completer-Finisher</a:t>
          </a:r>
        </a:p>
      </dgm:t>
    </dgm:pt>
    <dgm:pt modelId="{4E56B512-95EB-4A24-80C1-E69CBE3A45A0}" type="parTrans" cxnId="{1D8BD2B3-CAC2-44F4-8E1D-22B50C739A9C}">
      <dgm:prSet/>
      <dgm:spPr/>
      <dgm:t>
        <a:bodyPr/>
        <a:lstStyle/>
        <a:p>
          <a:endParaRPr lang="en-US"/>
        </a:p>
      </dgm:t>
    </dgm:pt>
    <dgm:pt modelId="{DB9C7BDB-954D-4B8A-8EA6-B62BE98538AB}" type="sibTrans" cxnId="{1D8BD2B3-CAC2-44F4-8E1D-22B50C739A9C}">
      <dgm:prSet/>
      <dgm:spPr/>
      <dgm:t>
        <a:bodyPr/>
        <a:lstStyle/>
        <a:p>
          <a:endParaRPr lang="en-US"/>
        </a:p>
      </dgm:t>
    </dgm:pt>
    <dgm:pt modelId="{F68FEE5B-7F61-410F-A89F-A9B0659137F9}">
      <dgm:prSet phldrT="[Text]"/>
      <dgm:spPr/>
      <dgm:t>
        <a:bodyPr/>
        <a:lstStyle/>
        <a:p>
          <a:r>
            <a:rPr lang="en-US" b="0" dirty="0">
              <a:effectLst/>
              <a:latin typeface="+mj-lt"/>
              <a:ea typeface="+mn-ea"/>
              <a:cs typeface="Times New Roman" panose="02020603050405020304" pitchFamily="18" charset="0"/>
            </a:rPr>
            <a:t>Resource investigators </a:t>
          </a:r>
          <a:endParaRPr lang="en-US" b="0" dirty="0">
            <a:latin typeface="+mj-lt"/>
            <a:cs typeface="Times New Roman" panose="02020603050405020304" pitchFamily="18" charset="0"/>
          </a:endParaRPr>
        </a:p>
      </dgm:t>
    </dgm:pt>
    <dgm:pt modelId="{FB500338-F09D-4C7F-AC7A-07EDAFC8A984}" type="parTrans" cxnId="{33E9DDEB-5191-4709-B6FD-DE2B8F0A149C}">
      <dgm:prSet/>
      <dgm:spPr/>
      <dgm:t>
        <a:bodyPr/>
        <a:lstStyle/>
        <a:p>
          <a:endParaRPr lang="en-US"/>
        </a:p>
      </dgm:t>
    </dgm:pt>
    <dgm:pt modelId="{4F5B717B-81A1-4A7B-A9E1-31AE6142FC04}" type="sibTrans" cxnId="{33E9DDEB-5191-4709-B6FD-DE2B8F0A149C}">
      <dgm:prSet/>
      <dgm:spPr/>
      <dgm:t>
        <a:bodyPr/>
        <a:lstStyle/>
        <a:p>
          <a:endParaRPr lang="en-US"/>
        </a:p>
      </dgm:t>
    </dgm:pt>
    <dgm:pt modelId="{21CA8B7E-0EF9-4166-A68F-5B60DE3BC33B}" type="pres">
      <dgm:prSet presAssocID="{0765910E-0F02-41F2-B8E5-DEDFE074B369}" presName="diagram" presStyleCnt="0">
        <dgm:presLayoutVars>
          <dgm:dir/>
          <dgm:resizeHandles val="exact"/>
        </dgm:presLayoutVars>
      </dgm:prSet>
      <dgm:spPr/>
    </dgm:pt>
    <dgm:pt modelId="{EB2856FB-84FD-4460-BD3D-45AB47269BF5}" type="pres">
      <dgm:prSet presAssocID="{E04CE69C-B27A-4C9C-A55E-05BC15003E27}" presName="node" presStyleLbl="node1" presStyleIdx="0" presStyleCnt="2">
        <dgm:presLayoutVars>
          <dgm:bulletEnabled val="1"/>
        </dgm:presLayoutVars>
      </dgm:prSet>
      <dgm:spPr/>
    </dgm:pt>
    <dgm:pt modelId="{BC8890C5-5378-42CD-B02B-B281BFE450BE}" type="pres">
      <dgm:prSet presAssocID="{20C33A63-2B80-4F71-B0F9-3DC2629611FC}" presName="sibTrans" presStyleCnt="0"/>
      <dgm:spPr/>
    </dgm:pt>
    <dgm:pt modelId="{2E8EB854-77DE-46E5-90F2-269097BECCD2}" type="pres">
      <dgm:prSet presAssocID="{693B29A2-04FC-4D40-8A24-3E8E8A3976BC}" presName="node" presStyleLbl="node1" presStyleIdx="1" presStyleCnt="2">
        <dgm:presLayoutVars>
          <dgm:bulletEnabled val="1"/>
        </dgm:presLayoutVars>
      </dgm:prSet>
      <dgm:spPr/>
    </dgm:pt>
  </dgm:ptLst>
  <dgm:cxnLst>
    <dgm:cxn modelId="{576BE408-CE84-41D4-B1A1-CE9C368A2F49}" type="presOf" srcId="{E04CE69C-B27A-4C9C-A55E-05BC15003E27}" destId="{EB2856FB-84FD-4460-BD3D-45AB47269BF5}" srcOrd="0" destOrd="0" presId="urn:microsoft.com/office/officeart/2005/8/layout/default"/>
    <dgm:cxn modelId="{02D08F0F-CA41-475B-89FC-6FFDDFA59826}" srcId="{0765910E-0F02-41F2-B8E5-DEDFE074B369}" destId="{E04CE69C-B27A-4C9C-A55E-05BC15003E27}" srcOrd="0" destOrd="0" parTransId="{5B49AF50-59E5-441B-9AC5-2E9779E13389}" sibTransId="{20C33A63-2B80-4F71-B0F9-3DC2629611FC}"/>
    <dgm:cxn modelId="{0C271D12-1EFF-47E6-ADD3-488DCD21D27C}" srcId="{E04CE69C-B27A-4C9C-A55E-05BC15003E27}" destId="{ED8ADD95-4E44-4EBA-8B16-0BD3C08D4C77}" srcOrd="1" destOrd="0" parTransId="{CB1317FD-9C10-4723-BCEB-8B1E0571CD6B}" sibTransId="{66A0B0D6-6A3B-451C-8566-66905A444F12}"/>
    <dgm:cxn modelId="{9520F25D-4FF8-477C-A6C3-6AA5CC1BB2FD}" srcId="{E04CE69C-B27A-4C9C-A55E-05BC15003E27}" destId="{562A111C-CDC1-448D-97A3-79D68D190793}" srcOrd="0" destOrd="0" parTransId="{646317B8-A511-493C-9302-14648EB17626}" sibTransId="{CFF42C45-B53C-4204-84BC-24D72931C275}"/>
    <dgm:cxn modelId="{61190C65-0BFE-482A-BB90-B07F318A2262}" srcId="{0765910E-0F02-41F2-B8E5-DEDFE074B369}" destId="{693B29A2-04FC-4D40-8A24-3E8E8A3976BC}" srcOrd="1" destOrd="0" parTransId="{DCC3A899-1FD5-487C-BC50-AB2EDB715820}" sibTransId="{7A9B3CB9-8903-49E7-90EE-CB0CAA2F6623}"/>
    <dgm:cxn modelId="{326B7467-4F98-409C-A2A2-99FF87587DB7}" type="presOf" srcId="{FD6835BC-D271-4B6E-93F8-1F1B354F3F2A}" destId="{EB2856FB-84FD-4460-BD3D-45AB47269BF5}" srcOrd="0" destOrd="3" presId="urn:microsoft.com/office/officeart/2005/8/layout/default"/>
    <dgm:cxn modelId="{709CB747-E2A0-4A37-9369-FA541F8AB741}" type="presOf" srcId="{ED8ADD95-4E44-4EBA-8B16-0BD3C08D4C77}" destId="{EB2856FB-84FD-4460-BD3D-45AB47269BF5}" srcOrd="0" destOrd="2" presId="urn:microsoft.com/office/officeart/2005/8/layout/default"/>
    <dgm:cxn modelId="{2494384A-CDAE-4793-88B0-45CC62581DAC}" type="presOf" srcId="{0765910E-0F02-41F2-B8E5-DEDFE074B369}" destId="{21CA8B7E-0EF9-4166-A68F-5B60DE3BC33B}" srcOrd="0" destOrd="0" presId="urn:microsoft.com/office/officeart/2005/8/layout/default"/>
    <dgm:cxn modelId="{BE5C4A70-CC55-47FE-B3FE-DC72A5F2E588}" type="presOf" srcId="{693B29A2-04FC-4D40-8A24-3E8E8A3976BC}" destId="{2E8EB854-77DE-46E5-90F2-269097BECCD2}" srcOrd="0" destOrd="0" presId="urn:microsoft.com/office/officeart/2005/8/layout/default"/>
    <dgm:cxn modelId="{ADBDA352-F897-442A-A7F4-84611755EE54}" type="presOf" srcId="{E37264C4-C74A-4313-8E07-5363F92D42AA}" destId="{2E8EB854-77DE-46E5-90F2-269097BECCD2}" srcOrd="0" destOrd="1" presId="urn:microsoft.com/office/officeart/2005/8/layout/default"/>
    <dgm:cxn modelId="{B5AF6E8A-D287-42BE-A672-E684D7F3AA56}" srcId="{693B29A2-04FC-4D40-8A24-3E8E8A3976BC}" destId="{FC7AE53C-E7E8-408A-8FB4-DB059546E3B0}" srcOrd="1" destOrd="0" parTransId="{DF28FF9E-7344-4AAD-83D8-703F2D4C9DF8}" sibTransId="{B9D5F944-974C-472E-9F1F-9D1EA6544041}"/>
    <dgm:cxn modelId="{8674FB8B-015B-485F-A86D-E87A77A7002E}" type="presOf" srcId="{FC7AE53C-E7E8-408A-8FB4-DB059546E3B0}" destId="{2E8EB854-77DE-46E5-90F2-269097BECCD2}" srcOrd="0" destOrd="2" presId="urn:microsoft.com/office/officeart/2005/8/layout/default"/>
    <dgm:cxn modelId="{7CE04F9B-1951-4C94-88DE-FE6A67099612}" type="presOf" srcId="{F68FEE5B-7F61-410F-A89F-A9B0659137F9}" destId="{2E8EB854-77DE-46E5-90F2-269097BECCD2}" srcOrd="0" destOrd="3" presId="urn:microsoft.com/office/officeart/2005/8/layout/default"/>
    <dgm:cxn modelId="{ECCC74A4-6A22-40D4-A6B5-3E610522D770}" type="presOf" srcId="{562A111C-CDC1-448D-97A3-79D68D190793}" destId="{EB2856FB-84FD-4460-BD3D-45AB47269BF5}" srcOrd="0" destOrd="1" presId="urn:microsoft.com/office/officeart/2005/8/layout/default"/>
    <dgm:cxn modelId="{1D8BD2B3-CAC2-44F4-8E1D-22B50C739A9C}" srcId="{E04CE69C-B27A-4C9C-A55E-05BC15003E27}" destId="{FD6835BC-D271-4B6E-93F8-1F1B354F3F2A}" srcOrd="2" destOrd="0" parTransId="{4E56B512-95EB-4A24-80C1-E69CBE3A45A0}" sibTransId="{DB9C7BDB-954D-4B8A-8EA6-B62BE98538AB}"/>
    <dgm:cxn modelId="{7ECF07C9-1525-45CC-AED8-115936D8D87E}" srcId="{693B29A2-04FC-4D40-8A24-3E8E8A3976BC}" destId="{E37264C4-C74A-4313-8E07-5363F92D42AA}" srcOrd="0" destOrd="0" parTransId="{3CBF8ECC-91A9-4E93-BCF7-76DE6F515B29}" sibTransId="{1D14F72C-A96B-42F4-94D5-3AF36B6D9A04}"/>
    <dgm:cxn modelId="{33E9DDEB-5191-4709-B6FD-DE2B8F0A149C}" srcId="{693B29A2-04FC-4D40-8A24-3E8E8A3976BC}" destId="{F68FEE5B-7F61-410F-A89F-A9B0659137F9}" srcOrd="2" destOrd="0" parTransId="{FB500338-F09D-4C7F-AC7A-07EDAFC8A984}" sibTransId="{4F5B717B-81A1-4A7B-A9E1-31AE6142FC04}"/>
    <dgm:cxn modelId="{BA79D205-3A90-4238-A2E7-D92B0356B0FE}" type="presParOf" srcId="{21CA8B7E-0EF9-4166-A68F-5B60DE3BC33B}" destId="{EB2856FB-84FD-4460-BD3D-45AB47269BF5}" srcOrd="0" destOrd="0" presId="urn:microsoft.com/office/officeart/2005/8/layout/default"/>
    <dgm:cxn modelId="{08B13DF5-A288-40F8-9A1C-F863D9A9C5C8}" type="presParOf" srcId="{21CA8B7E-0EF9-4166-A68F-5B60DE3BC33B}" destId="{BC8890C5-5378-42CD-B02B-B281BFE450BE}" srcOrd="1" destOrd="0" presId="urn:microsoft.com/office/officeart/2005/8/layout/default"/>
    <dgm:cxn modelId="{9DA9CD44-D751-47F5-9A5C-AC2D341A5CD5}" type="presParOf" srcId="{21CA8B7E-0EF9-4166-A68F-5B60DE3BC33B}" destId="{2E8EB854-77DE-46E5-90F2-269097BECCD2}" srcOrd="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765910E-0F02-41F2-B8E5-DEDFE074B369}" type="doc">
      <dgm:prSet loTypeId="urn:microsoft.com/office/officeart/2005/8/layout/hList1" loCatId="list" qsTypeId="urn:microsoft.com/office/officeart/2005/8/quickstyle/simple1" qsCatId="simple" csTypeId="urn:microsoft.com/office/officeart/2005/8/colors/accent3_1" csCatId="accent3" phldr="1"/>
      <dgm:spPr/>
      <dgm:t>
        <a:bodyPr/>
        <a:lstStyle/>
        <a:p>
          <a:endParaRPr lang="en-US"/>
        </a:p>
      </dgm:t>
    </dgm:pt>
    <dgm:pt modelId="{693B29A2-04FC-4D40-8A24-3E8E8A3976BC}">
      <dgm:prSet phldrT="[Text]"/>
      <dgm:spPr/>
      <dgm:t>
        <a:bodyPr/>
        <a:lstStyle/>
        <a:p>
          <a:r>
            <a:rPr lang="en-US" b="1">
              <a:latin typeface="Times New Roman" panose="02020603050405020304" pitchFamily="18" charset="0"/>
              <a:cs typeface="Times New Roman" panose="02020603050405020304" pitchFamily="18" charset="0"/>
            </a:rPr>
            <a:t>Thought Oriented Roles</a:t>
          </a:r>
          <a:endParaRPr lang="en-US" b="1" dirty="0">
            <a:latin typeface="Times New Roman" panose="02020603050405020304" pitchFamily="18" charset="0"/>
            <a:cs typeface="Times New Roman" panose="02020603050405020304" pitchFamily="18" charset="0"/>
          </a:endParaRPr>
        </a:p>
      </dgm:t>
    </dgm:pt>
    <dgm:pt modelId="{DCC3A899-1FD5-487C-BC50-AB2EDB715820}" type="parTrans" cxnId="{61190C65-0BFE-482A-BB90-B07F318A2262}">
      <dgm:prSet/>
      <dgm:spPr/>
      <dgm:t>
        <a:bodyPr/>
        <a:lstStyle/>
        <a:p>
          <a:endParaRPr lang="en-US"/>
        </a:p>
      </dgm:t>
    </dgm:pt>
    <dgm:pt modelId="{7A9B3CB9-8903-49E7-90EE-CB0CAA2F6623}" type="sibTrans" cxnId="{61190C65-0BFE-482A-BB90-B07F318A2262}">
      <dgm:prSet/>
      <dgm:spPr/>
      <dgm:t>
        <a:bodyPr/>
        <a:lstStyle/>
        <a:p>
          <a:endParaRPr lang="en-US"/>
        </a:p>
      </dgm:t>
    </dgm:pt>
    <dgm:pt modelId="{41CE6915-C2AA-4306-A5E5-019877C057AA}">
      <dgm:prSet phldrT="[Text]"/>
      <dgm:spPr/>
      <dgm:t>
        <a:bodyPr/>
        <a:lstStyle/>
        <a:p>
          <a:r>
            <a:rPr lang="en-US" b="0" dirty="0">
              <a:effectLst/>
              <a:latin typeface="+mj-lt"/>
              <a:ea typeface="+mn-ea"/>
              <a:cs typeface="Times New Roman" panose="02020603050405020304" pitchFamily="18" charset="0"/>
            </a:rPr>
            <a:t>Plant</a:t>
          </a:r>
          <a:endParaRPr lang="en-US" b="0" dirty="0">
            <a:latin typeface="+mj-lt"/>
            <a:cs typeface="Times New Roman" panose="02020603050405020304" pitchFamily="18" charset="0"/>
          </a:endParaRPr>
        </a:p>
      </dgm:t>
    </dgm:pt>
    <dgm:pt modelId="{4CBBF336-C2DA-43E9-97E0-EA15997B3417}" type="parTrans" cxnId="{5203E1E8-825C-477C-BC96-8B93086F2C4B}">
      <dgm:prSet/>
      <dgm:spPr/>
      <dgm:t>
        <a:bodyPr/>
        <a:lstStyle/>
        <a:p>
          <a:endParaRPr lang="en-US"/>
        </a:p>
      </dgm:t>
    </dgm:pt>
    <dgm:pt modelId="{4E973513-1B1E-4A1D-A3FD-A8FFD1C8EB48}" type="sibTrans" cxnId="{5203E1E8-825C-477C-BC96-8B93086F2C4B}">
      <dgm:prSet/>
      <dgm:spPr/>
      <dgm:t>
        <a:bodyPr/>
        <a:lstStyle/>
        <a:p>
          <a:endParaRPr lang="en-US"/>
        </a:p>
      </dgm:t>
    </dgm:pt>
    <dgm:pt modelId="{65579B12-94C3-474E-A1AB-217292431D26}">
      <dgm:prSet phldrT="[Text]"/>
      <dgm:spPr/>
      <dgm:t>
        <a:bodyPr/>
        <a:lstStyle/>
        <a:p>
          <a:r>
            <a:rPr lang="en-US" b="0" dirty="0">
              <a:effectLst/>
              <a:latin typeface="+mj-lt"/>
              <a:ea typeface="+mn-ea"/>
              <a:cs typeface="Times New Roman" panose="02020603050405020304" pitchFamily="18" charset="0"/>
            </a:rPr>
            <a:t>Monitor evaluators </a:t>
          </a:r>
          <a:endParaRPr lang="en-US" b="0" dirty="0">
            <a:latin typeface="+mj-lt"/>
            <a:cs typeface="Times New Roman" panose="02020603050405020304" pitchFamily="18" charset="0"/>
          </a:endParaRPr>
        </a:p>
      </dgm:t>
    </dgm:pt>
    <dgm:pt modelId="{6030DF13-833D-4C0D-942F-CFCCFF8E127E}" type="parTrans" cxnId="{5B9F7F79-9984-4A32-8FB5-8DF2B4693D60}">
      <dgm:prSet/>
      <dgm:spPr/>
      <dgm:t>
        <a:bodyPr/>
        <a:lstStyle/>
        <a:p>
          <a:endParaRPr lang="en-US"/>
        </a:p>
      </dgm:t>
    </dgm:pt>
    <dgm:pt modelId="{4F51F119-99BB-4F20-B0FE-808BDDDA9DCE}" type="sibTrans" cxnId="{5B9F7F79-9984-4A32-8FB5-8DF2B4693D60}">
      <dgm:prSet/>
      <dgm:spPr/>
      <dgm:t>
        <a:bodyPr/>
        <a:lstStyle/>
        <a:p>
          <a:endParaRPr lang="en-US"/>
        </a:p>
      </dgm:t>
    </dgm:pt>
    <dgm:pt modelId="{95B9F198-0E37-4C39-9189-F104042EC717}">
      <dgm:prSet phldrT="[Text]"/>
      <dgm:spPr/>
      <dgm:t>
        <a:bodyPr/>
        <a:lstStyle/>
        <a:p>
          <a:r>
            <a:rPr lang="en-US" b="0" dirty="0">
              <a:effectLst/>
              <a:latin typeface="+mj-lt"/>
              <a:ea typeface="+mn-ea"/>
              <a:cs typeface="Times New Roman" panose="02020603050405020304" pitchFamily="18" charset="0"/>
            </a:rPr>
            <a:t>Specialists</a:t>
          </a:r>
          <a:endParaRPr lang="en-US" b="0" dirty="0">
            <a:latin typeface="+mj-lt"/>
            <a:cs typeface="Times New Roman" panose="02020603050405020304" pitchFamily="18" charset="0"/>
          </a:endParaRPr>
        </a:p>
      </dgm:t>
    </dgm:pt>
    <dgm:pt modelId="{3037AB5A-C9D0-410D-B24E-9A6F8CAF460B}" type="parTrans" cxnId="{CEFE32B7-A314-4FC6-B149-436A531A0360}">
      <dgm:prSet/>
      <dgm:spPr/>
      <dgm:t>
        <a:bodyPr/>
        <a:lstStyle/>
        <a:p>
          <a:endParaRPr lang="en-US"/>
        </a:p>
      </dgm:t>
    </dgm:pt>
    <dgm:pt modelId="{B8E818A0-698E-42C9-B614-42F2F1DBFEE9}" type="sibTrans" cxnId="{CEFE32B7-A314-4FC6-B149-436A531A0360}">
      <dgm:prSet/>
      <dgm:spPr/>
      <dgm:t>
        <a:bodyPr/>
        <a:lstStyle/>
        <a:p>
          <a:endParaRPr lang="en-US"/>
        </a:p>
      </dgm:t>
    </dgm:pt>
    <dgm:pt modelId="{7BD27651-4B85-4B54-ABA6-25858358596C}" type="pres">
      <dgm:prSet presAssocID="{0765910E-0F02-41F2-B8E5-DEDFE074B369}" presName="Name0" presStyleCnt="0">
        <dgm:presLayoutVars>
          <dgm:dir/>
          <dgm:animLvl val="lvl"/>
          <dgm:resizeHandles val="exact"/>
        </dgm:presLayoutVars>
      </dgm:prSet>
      <dgm:spPr/>
    </dgm:pt>
    <dgm:pt modelId="{721DE763-E6F6-4236-AF29-020EB2E9EC8B}" type="pres">
      <dgm:prSet presAssocID="{693B29A2-04FC-4D40-8A24-3E8E8A3976BC}" presName="composite" presStyleCnt="0"/>
      <dgm:spPr/>
    </dgm:pt>
    <dgm:pt modelId="{CC531F55-BD47-4072-AE07-6BEECE4C5DE3}" type="pres">
      <dgm:prSet presAssocID="{693B29A2-04FC-4D40-8A24-3E8E8A3976BC}" presName="parTx" presStyleLbl="alignNode1" presStyleIdx="0" presStyleCnt="1">
        <dgm:presLayoutVars>
          <dgm:chMax val="0"/>
          <dgm:chPref val="0"/>
          <dgm:bulletEnabled val="1"/>
        </dgm:presLayoutVars>
      </dgm:prSet>
      <dgm:spPr/>
    </dgm:pt>
    <dgm:pt modelId="{6FC35B93-C29C-4A29-8CE0-B3AFFEE5040E}" type="pres">
      <dgm:prSet presAssocID="{693B29A2-04FC-4D40-8A24-3E8E8A3976BC}" presName="desTx" presStyleLbl="alignAccFollowNode1" presStyleIdx="0" presStyleCnt="1">
        <dgm:presLayoutVars>
          <dgm:bulletEnabled val="1"/>
        </dgm:presLayoutVars>
      </dgm:prSet>
      <dgm:spPr/>
    </dgm:pt>
  </dgm:ptLst>
  <dgm:cxnLst>
    <dgm:cxn modelId="{9634760F-25BA-4B34-A030-C1B9EAE1F057}" type="presOf" srcId="{65579B12-94C3-474E-A1AB-217292431D26}" destId="{6FC35B93-C29C-4A29-8CE0-B3AFFEE5040E}" srcOrd="0" destOrd="1" presId="urn:microsoft.com/office/officeart/2005/8/layout/hList1"/>
    <dgm:cxn modelId="{61190C65-0BFE-482A-BB90-B07F318A2262}" srcId="{0765910E-0F02-41F2-B8E5-DEDFE074B369}" destId="{693B29A2-04FC-4D40-8A24-3E8E8A3976BC}" srcOrd="0" destOrd="0" parTransId="{DCC3A899-1FD5-487C-BC50-AB2EDB715820}" sibTransId="{7A9B3CB9-8903-49E7-90EE-CB0CAA2F6623}"/>
    <dgm:cxn modelId="{5B9F7F79-9984-4A32-8FB5-8DF2B4693D60}" srcId="{693B29A2-04FC-4D40-8A24-3E8E8A3976BC}" destId="{65579B12-94C3-474E-A1AB-217292431D26}" srcOrd="1" destOrd="0" parTransId="{6030DF13-833D-4C0D-942F-CFCCFF8E127E}" sibTransId="{4F51F119-99BB-4F20-B0FE-808BDDDA9DCE}"/>
    <dgm:cxn modelId="{0B1E4B99-6418-4067-B231-CE622B59F23F}" type="presOf" srcId="{0765910E-0F02-41F2-B8E5-DEDFE074B369}" destId="{7BD27651-4B85-4B54-ABA6-25858358596C}" srcOrd="0" destOrd="0" presId="urn:microsoft.com/office/officeart/2005/8/layout/hList1"/>
    <dgm:cxn modelId="{A6B0899A-6A78-4891-BBEF-026CDDF089E3}" type="presOf" srcId="{693B29A2-04FC-4D40-8A24-3E8E8A3976BC}" destId="{CC531F55-BD47-4072-AE07-6BEECE4C5DE3}" srcOrd="0" destOrd="0" presId="urn:microsoft.com/office/officeart/2005/8/layout/hList1"/>
    <dgm:cxn modelId="{CEFE32B7-A314-4FC6-B149-436A531A0360}" srcId="{693B29A2-04FC-4D40-8A24-3E8E8A3976BC}" destId="{95B9F198-0E37-4C39-9189-F104042EC717}" srcOrd="2" destOrd="0" parTransId="{3037AB5A-C9D0-410D-B24E-9A6F8CAF460B}" sibTransId="{B8E818A0-698E-42C9-B614-42F2F1DBFEE9}"/>
    <dgm:cxn modelId="{30906EE2-3353-4416-A9A8-9084FE94C04D}" type="presOf" srcId="{41CE6915-C2AA-4306-A5E5-019877C057AA}" destId="{6FC35B93-C29C-4A29-8CE0-B3AFFEE5040E}" srcOrd="0" destOrd="0" presId="urn:microsoft.com/office/officeart/2005/8/layout/hList1"/>
    <dgm:cxn modelId="{5203E1E8-825C-477C-BC96-8B93086F2C4B}" srcId="{693B29A2-04FC-4D40-8A24-3E8E8A3976BC}" destId="{41CE6915-C2AA-4306-A5E5-019877C057AA}" srcOrd="0" destOrd="0" parTransId="{4CBBF336-C2DA-43E9-97E0-EA15997B3417}" sibTransId="{4E973513-1B1E-4A1D-A3FD-A8FFD1C8EB48}"/>
    <dgm:cxn modelId="{2512EEFF-896C-4E90-AC95-B5A47E469B27}" type="presOf" srcId="{95B9F198-0E37-4C39-9189-F104042EC717}" destId="{6FC35B93-C29C-4A29-8CE0-B3AFFEE5040E}" srcOrd="0" destOrd="2" presId="urn:microsoft.com/office/officeart/2005/8/layout/hList1"/>
    <dgm:cxn modelId="{A5D04854-9579-4CED-8A89-24898E7FA304}" type="presParOf" srcId="{7BD27651-4B85-4B54-ABA6-25858358596C}" destId="{721DE763-E6F6-4236-AF29-020EB2E9EC8B}" srcOrd="0" destOrd="0" presId="urn:microsoft.com/office/officeart/2005/8/layout/hList1"/>
    <dgm:cxn modelId="{6354689C-95B9-403A-AF27-123153CE3D82}" type="presParOf" srcId="{721DE763-E6F6-4236-AF29-020EB2E9EC8B}" destId="{CC531F55-BD47-4072-AE07-6BEECE4C5DE3}" srcOrd="0" destOrd="0" presId="urn:microsoft.com/office/officeart/2005/8/layout/hList1"/>
    <dgm:cxn modelId="{976AC5B1-2F92-4AB2-95B1-6ADA34147C02}" type="presParOf" srcId="{721DE763-E6F6-4236-AF29-020EB2E9EC8B}" destId="{6FC35B93-C29C-4A29-8CE0-B3AFFEE5040E}"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22C200-4778-4E89-9352-3A9324856AA9}">
      <dsp:nvSpPr>
        <dsp:cNvPr id="0" name=""/>
        <dsp:cNvSpPr/>
      </dsp:nvSpPr>
      <dsp:spPr>
        <a:xfrm>
          <a:off x="0" y="636834"/>
          <a:ext cx="5710381" cy="352800"/>
        </a:xfrm>
        <a:prstGeom prst="rect">
          <a:avLst/>
        </a:prstGeom>
        <a:solidFill>
          <a:schemeClr val="accent3">
            <a:alpha val="90000"/>
            <a:tint val="40000"/>
            <a:hueOff val="0"/>
            <a:satOff val="0"/>
            <a:lumOff val="0"/>
            <a:alphaOff val="0"/>
          </a:schemeClr>
        </a:solidFill>
        <a:ln w="19050"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7EC207-D6CF-4828-863E-77AF4A513F9A}">
      <dsp:nvSpPr>
        <dsp:cNvPr id="0" name=""/>
        <dsp:cNvSpPr/>
      </dsp:nvSpPr>
      <dsp:spPr>
        <a:xfrm>
          <a:off x="285240" y="43611"/>
          <a:ext cx="3993363" cy="799862"/>
        </a:xfrm>
        <a:prstGeom prst="roundRect">
          <a:avLst/>
        </a:prstGeom>
        <a:solidFill>
          <a:schemeClr val="lt1">
            <a:hueOff val="0"/>
            <a:satOff val="0"/>
            <a:lumOff val="0"/>
            <a:alphaOff val="0"/>
          </a:schemeClr>
        </a:solidFill>
        <a:ln w="19050" cap="rnd" cmpd="sng" algn="ctr">
          <a:solidFill>
            <a:schemeClr val="accent3">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1087" tIns="0" rIns="151087" bIns="0" numCol="1" spcCol="1270" anchor="ctr" anchorCtr="0">
          <a:noAutofit/>
        </a:bodyPr>
        <a:lstStyle/>
        <a:p>
          <a:pPr marL="0" lvl="0" indent="0" algn="l" defTabSz="1066800">
            <a:lnSpc>
              <a:spcPct val="90000"/>
            </a:lnSpc>
            <a:spcBef>
              <a:spcPct val="0"/>
            </a:spcBef>
            <a:spcAft>
              <a:spcPct val="35000"/>
            </a:spcAft>
            <a:buNone/>
          </a:pPr>
          <a:r>
            <a:rPr lang="en-GB" sz="2400" b="1" kern="1200" dirty="0">
              <a:latin typeface="+mj-lt"/>
              <a:cs typeface="Times New Roman" panose="02020603050405020304" pitchFamily="18" charset="0"/>
            </a:rPr>
            <a:t>Belbin’s Team Role Theory </a:t>
          </a:r>
          <a:endParaRPr lang="en-US" sz="2400" kern="1200" dirty="0">
            <a:latin typeface="+mj-lt"/>
          </a:endParaRPr>
        </a:p>
      </dsp:txBody>
      <dsp:txXfrm>
        <a:off x="324286" y="82657"/>
        <a:ext cx="3915271" cy="721770"/>
      </dsp:txXfrm>
    </dsp:sp>
    <dsp:sp modelId="{1C5C5597-1B98-47A6-AA82-EFE456828D56}">
      <dsp:nvSpPr>
        <dsp:cNvPr id="0" name=""/>
        <dsp:cNvSpPr/>
      </dsp:nvSpPr>
      <dsp:spPr>
        <a:xfrm>
          <a:off x="0" y="1271874"/>
          <a:ext cx="5710381" cy="352800"/>
        </a:xfrm>
        <a:prstGeom prst="rect">
          <a:avLst/>
        </a:prstGeom>
        <a:solidFill>
          <a:schemeClr val="accent3">
            <a:alpha val="90000"/>
            <a:tint val="40000"/>
            <a:hueOff val="0"/>
            <a:satOff val="0"/>
            <a:lumOff val="0"/>
            <a:alphaOff val="0"/>
          </a:schemeClr>
        </a:solidFill>
        <a:ln w="19050"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3F2D77BF-75C7-4A34-B33E-0C3840B97164}">
      <dsp:nvSpPr>
        <dsp:cNvPr id="0" name=""/>
        <dsp:cNvSpPr/>
      </dsp:nvSpPr>
      <dsp:spPr>
        <a:xfrm>
          <a:off x="275291" y="1057774"/>
          <a:ext cx="3997266" cy="413280"/>
        </a:xfrm>
        <a:prstGeom prst="roundRect">
          <a:avLst/>
        </a:prstGeom>
        <a:solidFill>
          <a:schemeClr val="lt1">
            <a:hueOff val="0"/>
            <a:satOff val="0"/>
            <a:lumOff val="0"/>
            <a:alphaOff val="0"/>
          </a:schemeClr>
        </a:solidFill>
        <a:ln w="19050" cap="rnd" cmpd="sng" algn="ctr">
          <a:solidFill>
            <a:schemeClr val="accent3">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1087" tIns="0" rIns="151087" bIns="0" numCol="1" spcCol="1270" anchor="ctr" anchorCtr="0">
          <a:noAutofit/>
        </a:bodyPr>
        <a:lstStyle/>
        <a:p>
          <a:pPr marL="0" lvl="0" indent="0" algn="l" defTabSz="622300">
            <a:lnSpc>
              <a:spcPct val="90000"/>
            </a:lnSpc>
            <a:spcBef>
              <a:spcPct val="0"/>
            </a:spcBef>
            <a:spcAft>
              <a:spcPct val="35000"/>
            </a:spcAft>
            <a:buNone/>
          </a:pPr>
          <a:r>
            <a:rPr lang="en-US" sz="1400" kern="1200" dirty="0">
              <a:latin typeface="+mj-lt"/>
              <a:cs typeface="Times New Roman" panose="02020603050405020304" pitchFamily="18" charset="0"/>
            </a:rPr>
            <a:t>1. Action Oriented Roles</a:t>
          </a:r>
          <a:endParaRPr lang="en-US" sz="1400" kern="1200" dirty="0">
            <a:latin typeface="+mj-lt"/>
          </a:endParaRPr>
        </a:p>
      </dsp:txBody>
      <dsp:txXfrm>
        <a:off x="295466" y="1077949"/>
        <a:ext cx="3956916" cy="372930"/>
      </dsp:txXfrm>
    </dsp:sp>
    <dsp:sp modelId="{B6A931B1-7A6C-4B43-B9C1-7B2E26C2FD12}">
      <dsp:nvSpPr>
        <dsp:cNvPr id="0" name=""/>
        <dsp:cNvSpPr/>
      </dsp:nvSpPr>
      <dsp:spPr>
        <a:xfrm>
          <a:off x="0" y="1906914"/>
          <a:ext cx="5710381" cy="352800"/>
        </a:xfrm>
        <a:prstGeom prst="rect">
          <a:avLst/>
        </a:prstGeom>
        <a:solidFill>
          <a:schemeClr val="accent3">
            <a:alpha val="90000"/>
            <a:tint val="40000"/>
            <a:hueOff val="0"/>
            <a:satOff val="0"/>
            <a:lumOff val="0"/>
            <a:alphaOff val="0"/>
          </a:schemeClr>
        </a:solidFill>
        <a:ln w="19050"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8A583542-41F3-437F-A2BA-A0D991364E86}">
      <dsp:nvSpPr>
        <dsp:cNvPr id="0" name=""/>
        <dsp:cNvSpPr/>
      </dsp:nvSpPr>
      <dsp:spPr>
        <a:xfrm>
          <a:off x="285519" y="1700274"/>
          <a:ext cx="3997266" cy="413280"/>
        </a:xfrm>
        <a:prstGeom prst="roundRect">
          <a:avLst/>
        </a:prstGeom>
        <a:solidFill>
          <a:schemeClr val="lt1">
            <a:hueOff val="0"/>
            <a:satOff val="0"/>
            <a:lumOff val="0"/>
            <a:alphaOff val="0"/>
          </a:schemeClr>
        </a:solidFill>
        <a:ln w="19050" cap="rnd" cmpd="sng" algn="ctr">
          <a:solidFill>
            <a:schemeClr val="accent3">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1087" tIns="0" rIns="151087" bIns="0" numCol="1" spcCol="1270" anchor="ctr" anchorCtr="0">
          <a:noAutofit/>
        </a:bodyPr>
        <a:lstStyle/>
        <a:p>
          <a:pPr marL="0" lvl="0" indent="0" algn="l" defTabSz="622300">
            <a:lnSpc>
              <a:spcPct val="90000"/>
            </a:lnSpc>
            <a:spcBef>
              <a:spcPct val="0"/>
            </a:spcBef>
            <a:spcAft>
              <a:spcPct val="35000"/>
            </a:spcAft>
            <a:buNone/>
          </a:pPr>
          <a:r>
            <a:rPr lang="en-US" sz="1400" kern="1200" dirty="0">
              <a:latin typeface="+mj-lt"/>
              <a:cs typeface="Times New Roman" panose="02020603050405020304" pitchFamily="18" charset="0"/>
            </a:rPr>
            <a:t>2. People Oriented Roles</a:t>
          </a:r>
          <a:endParaRPr lang="en-US" sz="1400" kern="1200" dirty="0">
            <a:latin typeface="+mj-lt"/>
          </a:endParaRPr>
        </a:p>
      </dsp:txBody>
      <dsp:txXfrm>
        <a:off x="305694" y="1720449"/>
        <a:ext cx="3956916" cy="372930"/>
      </dsp:txXfrm>
    </dsp:sp>
    <dsp:sp modelId="{8019A1EB-520F-4F5A-B1E9-1D7217826D37}">
      <dsp:nvSpPr>
        <dsp:cNvPr id="0" name=""/>
        <dsp:cNvSpPr/>
      </dsp:nvSpPr>
      <dsp:spPr>
        <a:xfrm>
          <a:off x="0" y="2541954"/>
          <a:ext cx="5710381" cy="352800"/>
        </a:xfrm>
        <a:prstGeom prst="rect">
          <a:avLst/>
        </a:prstGeom>
        <a:solidFill>
          <a:schemeClr val="accent3">
            <a:alpha val="90000"/>
            <a:tint val="40000"/>
            <a:hueOff val="0"/>
            <a:satOff val="0"/>
            <a:lumOff val="0"/>
            <a:alphaOff val="0"/>
          </a:schemeClr>
        </a:solidFill>
        <a:ln w="19050"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96A1938D-72A1-4D2B-B2F5-1E8DEE68C95B}">
      <dsp:nvSpPr>
        <dsp:cNvPr id="0" name=""/>
        <dsp:cNvSpPr/>
      </dsp:nvSpPr>
      <dsp:spPr>
        <a:xfrm>
          <a:off x="285519" y="2335314"/>
          <a:ext cx="3997266" cy="413280"/>
        </a:xfrm>
        <a:prstGeom prst="roundRect">
          <a:avLst/>
        </a:prstGeom>
        <a:solidFill>
          <a:schemeClr val="lt1">
            <a:hueOff val="0"/>
            <a:satOff val="0"/>
            <a:lumOff val="0"/>
            <a:alphaOff val="0"/>
          </a:schemeClr>
        </a:solidFill>
        <a:ln w="19050" cap="rnd" cmpd="sng" algn="ctr">
          <a:solidFill>
            <a:schemeClr val="accent3">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1087" tIns="0" rIns="151087" bIns="0" numCol="1" spcCol="1270" anchor="ctr" anchorCtr="0">
          <a:noAutofit/>
        </a:bodyPr>
        <a:lstStyle/>
        <a:p>
          <a:pPr marL="0" lvl="0" indent="0" algn="l" defTabSz="622300">
            <a:lnSpc>
              <a:spcPct val="90000"/>
            </a:lnSpc>
            <a:spcBef>
              <a:spcPct val="0"/>
            </a:spcBef>
            <a:spcAft>
              <a:spcPct val="35000"/>
            </a:spcAft>
            <a:buNone/>
          </a:pPr>
          <a:r>
            <a:rPr lang="en-US" sz="1400" kern="1200" dirty="0">
              <a:latin typeface="+mj-lt"/>
              <a:cs typeface="Times New Roman" panose="02020603050405020304" pitchFamily="18" charset="0"/>
            </a:rPr>
            <a:t>3. Thought Oriented Roles</a:t>
          </a:r>
          <a:endParaRPr lang="en-US" sz="1400" kern="1200" dirty="0">
            <a:latin typeface="+mj-lt"/>
          </a:endParaRPr>
        </a:p>
      </dsp:txBody>
      <dsp:txXfrm>
        <a:off x="305694" y="2355489"/>
        <a:ext cx="3956916" cy="37293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2856FB-84FD-4460-BD3D-45AB47269BF5}">
      <dsp:nvSpPr>
        <dsp:cNvPr id="0" name=""/>
        <dsp:cNvSpPr/>
      </dsp:nvSpPr>
      <dsp:spPr>
        <a:xfrm>
          <a:off x="967" y="634341"/>
          <a:ext cx="3774991" cy="2264994"/>
        </a:xfrm>
        <a:prstGeom prst="rect">
          <a:avLst/>
        </a:prstGeom>
        <a:solidFill>
          <a:schemeClr val="lt1">
            <a:hueOff val="0"/>
            <a:satOff val="0"/>
            <a:lumOff val="0"/>
            <a:alphaOff val="0"/>
          </a:schemeClr>
        </a:solidFill>
        <a:ln w="19050" cap="rnd" cmpd="sng" algn="ctr">
          <a:solidFill>
            <a:schemeClr val="accent3">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b="1" kern="1200" dirty="0">
              <a:latin typeface="+mj-lt"/>
              <a:cs typeface="Times New Roman" panose="02020603050405020304" pitchFamily="18" charset="0"/>
            </a:rPr>
            <a:t>Action Oriented Roles</a:t>
          </a:r>
        </a:p>
        <a:p>
          <a:pPr marL="228600" lvl="1" indent="-228600" algn="l" defTabSz="1022350">
            <a:lnSpc>
              <a:spcPct val="90000"/>
            </a:lnSpc>
            <a:spcBef>
              <a:spcPct val="0"/>
            </a:spcBef>
            <a:spcAft>
              <a:spcPct val="15000"/>
            </a:spcAft>
            <a:buChar char="•"/>
          </a:pPr>
          <a:r>
            <a:rPr lang="en-US" sz="2300" b="0" kern="1200" dirty="0">
              <a:latin typeface="+mj-lt"/>
              <a:cs typeface="Times New Roman" panose="02020603050405020304" pitchFamily="18" charset="0"/>
            </a:rPr>
            <a:t>Shaper</a:t>
          </a:r>
        </a:p>
        <a:p>
          <a:pPr marL="228600" lvl="1" indent="-228600" algn="l" defTabSz="1022350">
            <a:lnSpc>
              <a:spcPct val="90000"/>
            </a:lnSpc>
            <a:spcBef>
              <a:spcPct val="0"/>
            </a:spcBef>
            <a:spcAft>
              <a:spcPct val="15000"/>
            </a:spcAft>
            <a:buChar char="•"/>
          </a:pPr>
          <a:r>
            <a:rPr lang="en-US" sz="2300" b="0" kern="1200" dirty="0">
              <a:latin typeface="+mj-lt"/>
              <a:cs typeface="Times New Roman" panose="02020603050405020304" pitchFamily="18" charset="0"/>
            </a:rPr>
            <a:t>Implementer</a:t>
          </a:r>
        </a:p>
        <a:p>
          <a:pPr marL="228600" lvl="1" indent="-228600" algn="l" defTabSz="1022350">
            <a:lnSpc>
              <a:spcPct val="90000"/>
            </a:lnSpc>
            <a:spcBef>
              <a:spcPct val="0"/>
            </a:spcBef>
            <a:spcAft>
              <a:spcPct val="15000"/>
            </a:spcAft>
            <a:buChar char="•"/>
          </a:pPr>
          <a:r>
            <a:rPr lang="en-US" sz="2300" b="0" kern="1200" dirty="0">
              <a:latin typeface="+mj-lt"/>
              <a:cs typeface="Times New Roman" panose="02020603050405020304" pitchFamily="18" charset="0"/>
            </a:rPr>
            <a:t>Completer-Finisher</a:t>
          </a:r>
        </a:p>
      </dsp:txBody>
      <dsp:txXfrm>
        <a:off x="967" y="634341"/>
        <a:ext cx="3774991" cy="2264994"/>
      </dsp:txXfrm>
    </dsp:sp>
    <dsp:sp modelId="{2E8EB854-77DE-46E5-90F2-269097BECCD2}">
      <dsp:nvSpPr>
        <dsp:cNvPr id="0" name=""/>
        <dsp:cNvSpPr/>
      </dsp:nvSpPr>
      <dsp:spPr>
        <a:xfrm>
          <a:off x="4153458" y="634341"/>
          <a:ext cx="3774991" cy="2264994"/>
        </a:xfrm>
        <a:prstGeom prst="rect">
          <a:avLst/>
        </a:prstGeom>
        <a:solidFill>
          <a:schemeClr val="lt1">
            <a:hueOff val="0"/>
            <a:satOff val="0"/>
            <a:lumOff val="0"/>
            <a:alphaOff val="0"/>
          </a:schemeClr>
        </a:solidFill>
        <a:ln w="19050" cap="rnd" cmpd="sng" algn="ctr">
          <a:solidFill>
            <a:schemeClr val="accent3">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b="1" kern="1200" dirty="0">
              <a:latin typeface="+mj-lt"/>
              <a:cs typeface="Times New Roman" panose="02020603050405020304" pitchFamily="18" charset="0"/>
            </a:rPr>
            <a:t>People Oriented Roles</a:t>
          </a:r>
        </a:p>
        <a:p>
          <a:pPr marL="228600" lvl="1" indent="-228600" algn="l" defTabSz="1022350">
            <a:lnSpc>
              <a:spcPct val="90000"/>
            </a:lnSpc>
            <a:spcBef>
              <a:spcPct val="0"/>
            </a:spcBef>
            <a:spcAft>
              <a:spcPct val="15000"/>
            </a:spcAft>
            <a:buChar char="•"/>
          </a:pPr>
          <a:r>
            <a:rPr lang="en-US" sz="2300" b="0" kern="1200" dirty="0">
              <a:effectLst/>
              <a:latin typeface="+mj-lt"/>
              <a:ea typeface="+mn-ea"/>
              <a:cs typeface="Times New Roman" panose="02020603050405020304" pitchFamily="18" charset="0"/>
            </a:rPr>
            <a:t>Coordinator</a:t>
          </a:r>
          <a:endParaRPr lang="en-US" sz="2300" b="0" kern="1200" dirty="0">
            <a:latin typeface="+mj-lt"/>
            <a:cs typeface="Times New Roman" panose="02020603050405020304" pitchFamily="18" charset="0"/>
          </a:endParaRPr>
        </a:p>
        <a:p>
          <a:pPr marL="228600" lvl="1" indent="-228600" algn="l" defTabSz="1022350">
            <a:lnSpc>
              <a:spcPct val="90000"/>
            </a:lnSpc>
            <a:spcBef>
              <a:spcPct val="0"/>
            </a:spcBef>
            <a:spcAft>
              <a:spcPct val="15000"/>
            </a:spcAft>
            <a:buChar char="•"/>
          </a:pPr>
          <a:r>
            <a:rPr lang="en-US" sz="2300" b="0" kern="1200" dirty="0">
              <a:effectLst/>
              <a:latin typeface="+mj-lt"/>
              <a:ea typeface="+mn-ea"/>
              <a:cs typeface="Times New Roman" panose="02020603050405020304" pitchFamily="18" charset="0"/>
            </a:rPr>
            <a:t>Team worker </a:t>
          </a:r>
          <a:endParaRPr lang="en-US" sz="2300" b="0" kern="1200" dirty="0">
            <a:latin typeface="+mj-lt"/>
            <a:cs typeface="Times New Roman" panose="02020603050405020304" pitchFamily="18" charset="0"/>
          </a:endParaRPr>
        </a:p>
        <a:p>
          <a:pPr marL="228600" lvl="1" indent="-228600" algn="l" defTabSz="1022350">
            <a:lnSpc>
              <a:spcPct val="90000"/>
            </a:lnSpc>
            <a:spcBef>
              <a:spcPct val="0"/>
            </a:spcBef>
            <a:spcAft>
              <a:spcPct val="15000"/>
            </a:spcAft>
            <a:buChar char="•"/>
          </a:pPr>
          <a:r>
            <a:rPr lang="en-US" sz="2300" b="0" kern="1200" dirty="0">
              <a:effectLst/>
              <a:latin typeface="+mj-lt"/>
              <a:ea typeface="+mn-ea"/>
              <a:cs typeface="Times New Roman" panose="02020603050405020304" pitchFamily="18" charset="0"/>
            </a:rPr>
            <a:t>Resource investigators </a:t>
          </a:r>
          <a:endParaRPr lang="en-US" sz="2300" b="0" kern="1200" dirty="0">
            <a:latin typeface="+mj-lt"/>
            <a:cs typeface="Times New Roman" panose="02020603050405020304" pitchFamily="18" charset="0"/>
          </a:endParaRPr>
        </a:p>
      </dsp:txBody>
      <dsp:txXfrm>
        <a:off x="4153458" y="634341"/>
        <a:ext cx="3774991" cy="226499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531F55-BD47-4072-AE07-6BEECE4C5DE3}">
      <dsp:nvSpPr>
        <dsp:cNvPr id="0" name=""/>
        <dsp:cNvSpPr/>
      </dsp:nvSpPr>
      <dsp:spPr>
        <a:xfrm>
          <a:off x="0" y="10489"/>
          <a:ext cx="7494673" cy="1152000"/>
        </a:xfrm>
        <a:prstGeom prst="rect">
          <a:avLst/>
        </a:prstGeom>
        <a:solidFill>
          <a:schemeClr val="lt1">
            <a:hueOff val="0"/>
            <a:satOff val="0"/>
            <a:lumOff val="0"/>
            <a:alphaOff val="0"/>
          </a:schemeClr>
        </a:solidFill>
        <a:ln w="19050" cap="rnd" cmpd="sng" algn="ctr">
          <a:solidFill>
            <a:schemeClr val="accent3">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84480" tIns="162560" rIns="284480" bIns="162560" numCol="1" spcCol="1270" anchor="ctr" anchorCtr="0">
          <a:noAutofit/>
        </a:bodyPr>
        <a:lstStyle/>
        <a:p>
          <a:pPr marL="0" lvl="0" indent="0" algn="ctr" defTabSz="1778000">
            <a:lnSpc>
              <a:spcPct val="90000"/>
            </a:lnSpc>
            <a:spcBef>
              <a:spcPct val="0"/>
            </a:spcBef>
            <a:spcAft>
              <a:spcPct val="35000"/>
            </a:spcAft>
            <a:buNone/>
          </a:pPr>
          <a:r>
            <a:rPr lang="en-US" sz="4000" b="1" kern="1200">
              <a:latin typeface="Times New Roman" panose="02020603050405020304" pitchFamily="18" charset="0"/>
              <a:cs typeface="Times New Roman" panose="02020603050405020304" pitchFamily="18" charset="0"/>
            </a:rPr>
            <a:t>Thought Oriented Roles</a:t>
          </a:r>
          <a:endParaRPr lang="en-US" sz="4000" b="1" kern="1200" dirty="0">
            <a:latin typeface="Times New Roman" panose="02020603050405020304" pitchFamily="18" charset="0"/>
            <a:cs typeface="Times New Roman" panose="02020603050405020304" pitchFamily="18" charset="0"/>
          </a:endParaRPr>
        </a:p>
      </dsp:txBody>
      <dsp:txXfrm>
        <a:off x="0" y="10489"/>
        <a:ext cx="7494673" cy="1152000"/>
      </dsp:txXfrm>
    </dsp:sp>
    <dsp:sp modelId="{6FC35B93-C29C-4A29-8CE0-B3AFFEE5040E}">
      <dsp:nvSpPr>
        <dsp:cNvPr id="0" name=""/>
        <dsp:cNvSpPr/>
      </dsp:nvSpPr>
      <dsp:spPr>
        <a:xfrm>
          <a:off x="0" y="1162489"/>
          <a:ext cx="7494673" cy="2360699"/>
        </a:xfrm>
        <a:prstGeom prst="rect">
          <a:avLst/>
        </a:prstGeom>
        <a:solidFill>
          <a:schemeClr val="lt1">
            <a:alpha val="90000"/>
            <a:tint val="40000"/>
            <a:hueOff val="0"/>
            <a:satOff val="0"/>
            <a:lumOff val="0"/>
            <a:alphaOff val="0"/>
          </a:schemeClr>
        </a:solidFill>
        <a:ln w="19050" cap="rnd" cmpd="sng" algn="ctr">
          <a:solidFill>
            <a:schemeClr val="accent3">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13360" tIns="213360" rIns="284480" bIns="320040" numCol="1" spcCol="1270" anchor="t" anchorCtr="0">
          <a:noAutofit/>
        </a:bodyPr>
        <a:lstStyle/>
        <a:p>
          <a:pPr marL="285750" lvl="1" indent="-285750" algn="l" defTabSz="1778000">
            <a:lnSpc>
              <a:spcPct val="90000"/>
            </a:lnSpc>
            <a:spcBef>
              <a:spcPct val="0"/>
            </a:spcBef>
            <a:spcAft>
              <a:spcPct val="15000"/>
            </a:spcAft>
            <a:buChar char="•"/>
          </a:pPr>
          <a:r>
            <a:rPr lang="en-US" sz="4000" b="0" kern="1200" dirty="0">
              <a:effectLst/>
              <a:latin typeface="+mj-lt"/>
              <a:ea typeface="+mn-ea"/>
              <a:cs typeface="Times New Roman" panose="02020603050405020304" pitchFamily="18" charset="0"/>
            </a:rPr>
            <a:t>Plant</a:t>
          </a:r>
          <a:endParaRPr lang="en-US" sz="4000" b="0" kern="1200" dirty="0">
            <a:latin typeface="+mj-lt"/>
            <a:cs typeface="Times New Roman" panose="02020603050405020304" pitchFamily="18" charset="0"/>
          </a:endParaRPr>
        </a:p>
        <a:p>
          <a:pPr marL="285750" lvl="1" indent="-285750" algn="l" defTabSz="1778000">
            <a:lnSpc>
              <a:spcPct val="90000"/>
            </a:lnSpc>
            <a:spcBef>
              <a:spcPct val="0"/>
            </a:spcBef>
            <a:spcAft>
              <a:spcPct val="15000"/>
            </a:spcAft>
            <a:buChar char="•"/>
          </a:pPr>
          <a:r>
            <a:rPr lang="en-US" sz="4000" b="0" kern="1200" dirty="0">
              <a:effectLst/>
              <a:latin typeface="+mj-lt"/>
              <a:ea typeface="+mn-ea"/>
              <a:cs typeface="Times New Roman" panose="02020603050405020304" pitchFamily="18" charset="0"/>
            </a:rPr>
            <a:t>Monitor evaluators </a:t>
          </a:r>
          <a:endParaRPr lang="en-US" sz="4000" b="0" kern="1200" dirty="0">
            <a:latin typeface="+mj-lt"/>
            <a:cs typeface="Times New Roman" panose="02020603050405020304" pitchFamily="18" charset="0"/>
          </a:endParaRPr>
        </a:p>
        <a:p>
          <a:pPr marL="285750" lvl="1" indent="-285750" algn="l" defTabSz="1778000">
            <a:lnSpc>
              <a:spcPct val="90000"/>
            </a:lnSpc>
            <a:spcBef>
              <a:spcPct val="0"/>
            </a:spcBef>
            <a:spcAft>
              <a:spcPct val="15000"/>
            </a:spcAft>
            <a:buChar char="•"/>
          </a:pPr>
          <a:r>
            <a:rPr lang="en-US" sz="4000" b="0" kern="1200" dirty="0">
              <a:effectLst/>
              <a:latin typeface="+mj-lt"/>
              <a:ea typeface="+mn-ea"/>
              <a:cs typeface="Times New Roman" panose="02020603050405020304" pitchFamily="18" charset="0"/>
            </a:rPr>
            <a:t>Specialists</a:t>
          </a:r>
          <a:endParaRPr lang="en-US" sz="4000" b="0" kern="1200" dirty="0">
            <a:latin typeface="+mj-lt"/>
            <a:cs typeface="Times New Roman" panose="02020603050405020304" pitchFamily="18" charset="0"/>
          </a:endParaRPr>
        </a:p>
      </dsp:txBody>
      <dsp:txXfrm>
        <a:off x="0" y="1162489"/>
        <a:ext cx="7494673" cy="2360699"/>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2427813-F09F-49DC-8E11-12CAF0E0AC05}" type="datetimeFigureOut">
              <a:rPr lang="en-GB" smtClean="0"/>
              <a:t>13/08/2022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FF19533-B61F-4986-9C5B-4C3E58738276}" type="slidenum">
              <a:rPr lang="en-GB" smtClean="0"/>
              <a:t>‹#›</a:t>
            </a:fld>
            <a:endParaRPr lang="en-GB"/>
          </a:p>
        </p:txBody>
      </p:sp>
    </p:spTree>
    <p:extLst>
      <p:ext uri="{BB962C8B-B14F-4D97-AF65-F5344CB8AC3E}">
        <p14:creationId xmlns:p14="http://schemas.microsoft.com/office/powerpoint/2010/main" val="16119803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A team role can be defined as a particular position and responsibilities associated with the position within the team.  Similarly, a leadership role refers to the position within the team that assigns the task of coordinating people and work.  a high-performing team always ensures clearly defined goals and responsibilities for its members. Nine team roles are discovered by Dr. Meredith Belbin that team members possess. He developed a theory dividing these nine roles into three categories such as action-oriented roles, people-oriented roles, and thought-oriented roles. This theory is called Belbin’s team role theory.    </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2FF19533-B61F-4986-9C5B-4C3E58738276}" type="slidenum">
              <a:rPr lang="en-GB" smtClean="0"/>
              <a:t>1</a:t>
            </a:fld>
            <a:endParaRPr lang="en-GB"/>
          </a:p>
        </p:txBody>
      </p:sp>
    </p:spTree>
    <p:extLst>
      <p:ext uri="{BB962C8B-B14F-4D97-AF65-F5344CB8AC3E}">
        <p14:creationId xmlns:p14="http://schemas.microsoft.com/office/powerpoint/2010/main" val="36796722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Shaper, implementer, and completer are action-oriented roles. A shaper feels delighted to take on a challenge and also stimulates team members to welcome challenges for the improvement of the team. Implementers transform the ideas into an actual plan to implement them.  The last action-oriented role is the role of completer. Completer possesses the role of accomplishing the work without any delay. He attentively observes every task whether there are any errors or mistakes and puts greater emphasis on the timely execution of the tasks. People-oriented roles encompass coordinator, team worker, and resource investigator. The coordinator performs the role of the team leader. He has the responsibility to synchronize</a:t>
            </a:r>
            <a:r>
              <a:rPr lang="en-GB" sz="1200" kern="1200" dirty="0">
                <a:solidFill>
                  <a:schemeClr val="tx1"/>
                </a:solidFill>
                <a:effectLst/>
                <a:latin typeface="+mn-lt"/>
                <a:ea typeface="+mn-ea"/>
                <a:cs typeface="+mn-cs"/>
              </a:rPr>
              <a:t> people and work. He leads the team members to the path </a:t>
            </a:r>
            <a:r>
              <a:rPr lang="en-US" sz="1200" kern="1200" dirty="0">
                <a:solidFill>
                  <a:schemeClr val="tx1"/>
                </a:solidFill>
                <a:effectLst/>
                <a:latin typeface="+mn-lt"/>
                <a:ea typeface="+mn-ea"/>
                <a:cs typeface="+mn-cs"/>
              </a:rPr>
              <a:t>that will help the team to achieve its goal. Team worker conducts the role of building strong relationships among the team members. He is diplomatic and listens to everyone about their problems. Acting as a mediator, he ensures that the team will work as a whole. Resource investigator creates connections with external parties who have an interest in the organization and procure resources on behalf of the team. </a:t>
            </a:r>
            <a:endParaRPr lang="en-GB" dirty="0"/>
          </a:p>
        </p:txBody>
      </p:sp>
      <p:sp>
        <p:nvSpPr>
          <p:cNvPr id="4" name="Slide Number Placeholder 3"/>
          <p:cNvSpPr>
            <a:spLocks noGrp="1"/>
          </p:cNvSpPr>
          <p:nvPr>
            <p:ph type="sldNum" sz="quarter" idx="10"/>
          </p:nvPr>
        </p:nvSpPr>
        <p:spPr/>
        <p:txBody>
          <a:bodyPr/>
          <a:lstStyle/>
          <a:p>
            <a:fld id="{2FF19533-B61F-4986-9C5B-4C3E58738276}" type="slidenum">
              <a:rPr lang="en-GB" smtClean="0"/>
              <a:t>2</a:t>
            </a:fld>
            <a:endParaRPr lang="en-GB"/>
          </a:p>
        </p:txBody>
      </p:sp>
    </p:spTree>
    <p:extLst>
      <p:ext uri="{BB962C8B-B14F-4D97-AF65-F5344CB8AC3E}">
        <p14:creationId xmlns:p14="http://schemas.microsoft.com/office/powerpoint/2010/main" val="14086081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Thought-oriented roles include plant, monitor evaluator, and specialist. A plant is a creative person who brings new ideas and methods to the team. Monitor evaluator assesses these methods and ideas and whether these can be applied to reach the team goal. The specialist has special skills in the particular area and helps other team members to complete the job. </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2FF19533-B61F-4986-9C5B-4C3E58738276}" type="slidenum">
              <a:rPr lang="en-GB" smtClean="0"/>
              <a:t>3</a:t>
            </a:fld>
            <a:endParaRPr lang="en-GB"/>
          </a:p>
        </p:txBody>
      </p:sp>
    </p:spTree>
    <p:extLst>
      <p:ext uri="{BB962C8B-B14F-4D97-AF65-F5344CB8AC3E}">
        <p14:creationId xmlns:p14="http://schemas.microsoft.com/office/powerpoint/2010/main" val="426398596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4" name="Group 13"/>
          <p:cNvGrpSpPr/>
          <p:nvPr/>
        </p:nvGrpSpPr>
        <p:grpSpPr>
          <a:xfrm>
            <a:off x="-1588" y="0"/>
            <a:ext cx="12193588" cy="6861555"/>
            <a:chOff x="-1588" y="0"/>
            <a:chExt cx="12193588" cy="6861555"/>
          </a:xfrm>
        </p:grpSpPr>
        <p:sp>
          <p:nvSpPr>
            <p:cNvPr id="9" name="Rectangle 8"/>
            <p:cNvSpPr/>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a:prstGeom prst="rect">
            <a:avLst/>
          </a:prstGeo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tx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rot="5400000">
            <a:off x="10158984" y="1792224"/>
            <a:ext cx="990599" cy="304799"/>
          </a:xfrm>
        </p:spPr>
        <p:txBody>
          <a:bodyPr/>
          <a:lstStyle>
            <a:lvl1pPr algn="l">
              <a:defRPr b="0">
                <a:solidFill>
                  <a:schemeClr val="bg1"/>
                </a:solidFill>
              </a:defRPr>
            </a:lvl1pPr>
          </a:lstStyle>
          <a:p>
            <a:fld id="{2FE788F2-A56C-42EE-8C57-8432D004ACB6}" type="datetimeFigureOut">
              <a:rPr lang="en-GB" smtClean="0"/>
              <a:t>13/08/2022</a:t>
            </a:fld>
            <a:endParaRPr lang="en-GB"/>
          </a:p>
        </p:txBody>
      </p:sp>
      <p:sp>
        <p:nvSpPr>
          <p:cNvPr id="5" name="Footer Placeholder 4"/>
          <p:cNvSpPr>
            <a:spLocks noGrp="1"/>
          </p:cNvSpPr>
          <p:nvPr>
            <p:ph type="ftr" sz="quarter" idx="11"/>
          </p:nvPr>
        </p:nvSpPr>
        <p:spPr>
          <a:xfrm rot="5400000">
            <a:off x="8951976" y="3227832"/>
            <a:ext cx="3867912" cy="310896"/>
          </a:xfrm>
        </p:spPr>
        <p:txBody>
          <a:bodyPr/>
          <a:lstStyle>
            <a:lvl1pPr>
              <a:defRPr sz="1000" b="0">
                <a:solidFill>
                  <a:schemeClr val="bg1"/>
                </a:solidFill>
              </a:defRPr>
            </a:lvl1pPr>
          </a:lstStyle>
          <a:p>
            <a:endParaRPr lang="en-GB"/>
          </a:p>
        </p:txBody>
      </p:sp>
      <p:sp>
        <p:nvSpPr>
          <p:cNvPr id="8" name="Rectangle 7"/>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10351008" y="292608"/>
            <a:ext cx="838199" cy="767687"/>
          </a:xfrm>
        </p:spPr>
        <p:txBody>
          <a:bodyPr/>
          <a:lstStyle>
            <a:lvl1pPr>
              <a:defRPr sz="2800" b="0" i="0">
                <a:latin typeface="+mj-lt"/>
              </a:defRPr>
            </a:lvl1pPr>
          </a:lstStyle>
          <a:p>
            <a:fld id="{3937E7FA-0AEB-4C7A-B88F-056F84065A77}" type="slidenum">
              <a:rPr lang="en-GB" smtClean="0"/>
              <a:t>‹#›</a:t>
            </a:fld>
            <a:endParaRPr lang="en-GB"/>
          </a:p>
        </p:txBody>
      </p:sp>
    </p:spTree>
    <p:extLst>
      <p:ext uri="{BB962C8B-B14F-4D97-AF65-F5344CB8AC3E}">
        <p14:creationId xmlns:p14="http://schemas.microsoft.com/office/powerpoint/2010/main" val="2680187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9"/>
            <a:ext cx="8825659" cy="706964"/>
          </a:xfrm>
          <a:prstGeom prst="rect">
            <a:avLst/>
          </a:prstGeom>
        </p:spPr>
        <p:txBody>
          <a:bodyPr anchor="ct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FE788F2-A56C-42EE-8C57-8432D004ACB6}" type="datetimeFigureOut">
              <a:rPr lang="en-GB" smtClean="0"/>
              <a:t>13/08/2022</a:t>
            </a:fld>
            <a:endParaRPr lang="en-GB"/>
          </a:p>
        </p:txBody>
      </p:sp>
      <p:sp>
        <p:nvSpPr>
          <p:cNvPr id="5" name="Footer Placeholder 4"/>
          <p:cNvSpPr>
            <a:spLocks noGrp="1"/>
          </p:cNvSpPr>
          <p:nvPr>
            <p:ph type="ftr" sz="quarter" idx="11"/>
          </p:nvPr>
        </p:nvSpPr>
        <p:spPr/>
        <p:txBody>
          <a:bodyPr/>
          <a:lstStyle>
            <a:lvl1pPr>
              <a:defRPr sz="1000" b="1"/>
            </a:lvl1pPr>
          </a:lstStyle>
          <a:p>
            <a:endParaRPr lang="en-GB"/>
          </a:p>
        </p:txBody>
      </p:sp>
      <p:sp>
        <p:nvSpPr>
          <p:cNvPr id="6" name="Slide Number Placeholder 5"/>
          <p:cNvSpPr>
            <a:spLocks noGrp="1"/>
          </p:cNvSpPr>
          <p:nvPr>
            <p:ph type="sldNum" sz="quarter" idx="12"/>
          </p:nvPr>
        </p:nvSpPr>
        <p:spPr/>
        <p:txBody>
          <a:bodyPr/>
          <a:lstStyle/>
          <a:p>
            <a:fld id="{3937E7FA-0AEB-4C7A-B88F-056F84065A77}" type="slidenum">
              <a:rPr lang="en-GB" smtClean="0"/>
              <a:t>‹#›</a:t>
            </a:fld>
            <a:endParaRPr lang="en-GB"/>
          </a:p>
        </p:txBody>
      </p:sp>
    </p:spTree>
    <p:extLst>
      <p:ext uri="{BB962C8B-B14F-4D97-AF65-F5344CB8AC3E}">
        <p14:creationId xmlns:p14="http://schemas.microsoft.com/office/powerpoint/2010/main" val="11620167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17" name="Group 16"/>
          <p:cNvGrpSpPr/>
          <p:nvPr/>
        </p:nvGrpSpPr>
        <p:grpSpPr>
          <a:xfrm>
            <a:off x="-1588" y="0"/>
            <a:ext cx="12193588" cy="6861555"/>
            <a:chOff x="-1588" y="0"/>
            <a:chExt cx="12193588" cy="6861555"/>
          </a:xfrm>
        </p:grpSpPr>
        <p:sp>
          <p:nvSpPr>
            <p:cNvPr id="12" name="Rectangle 11"/>
            <p:cNvSpPr/>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Rectangle 8"/>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8"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7"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2679192"/>
            <a:ext cx="4343400" cy="2286000"/>
          </a:xfrm>
          <a:prstGeom prst="rect">
            <a:avLst/>
          </a:prstGeom>
        </p:spPr>
        <p:txBody>
          <a:bodyPr anchor="ctr" anchorCtr="0"/>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4576" y="2679192"/>
            <a:ext cx="3758184" cy="2286000"/>
          </a:xfrm>
        </p:spPr>
        <p:txBody>
          <a:bodyPr anchor="ctr" anchorCtr="0"/>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FE788F2-A56C-42EE-8C57-8432D004ACB6}" type="datetimeFigureOut">
              <a:rPr lang="en-GB" smtClean="0"/>
              <a:t>13/08/2022</a:t>
            </a:fld>
            <a:endParaRPr lang="en-GB"/>
          </a:p>
        </p:txBody>
      </p:sp>
      <p:sp>
        <p:nvSpPr>
          <p:cNvPr id="5" name="Footer Placeholder 4"/>
          <p:cNvSpPr>
            <a:spLocks noGrp="1"/>
          </p:cNvSpPr>
          <p:nvPr>
            <p:ph type="ftr" sz="quarter" idx="11"/>
          </p:nvPr>
        </p:nvSpPr>
        <p:spPr/>
        <p:txBody>
          <a:bodyPr/>
          <a:lstStyle>
            <a:lvl1pPr>
              <a:defRPr sz="1000" b="1"/>
            </a:lvl1pPr>
          </a:lstStyle>
          <a:p>
            <a:endParaRPr lang="en-GB"/>
          </a:p>
        </p:txBody>
      </p:sp>
      <p:sp>
        <p:nvSpPr>
          <p:cNvPr id="10" name="Rectangle 9"/>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3937E7FA-0AEB-4C7A-B88F-056F84065A77}" type="slidenum">
              <a:rPr lang="en-GB" smtClean="0"/>
              <a:t>‹#›</a:t>
            </a:fld>
            <a:endParaRPr lang="en-GB"/>
          </a:p>
        </p:txBody>
      </p:sp>
    </p:spTree>
    <p:extLst>
      <p:ext uri="{BB962C8B-B14F-4D97-AF65-F5344CB8AC3E}">
        <p14:creationId xmlns:p14="http://schemas.microsoft.com/office/powerpoint/2010/main" val="32056490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154953" y="969264"/>
            <a:ext cx="8825659" cy="704088"/>
          </a:xfrm>
          <a:prstGeom prst="rect">
            <a:avLst/>
          </a:prstGeom>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8032"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76" y="2603500"/>
            <a:ext cx="4828032"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FE788F2-A56C-42EE-8C57-8432D004ACB6}" type="datetimeFigureOut">
              <a:rPr lang="en-GB" smtClean="0"/>
              <a:t>13/08/2022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937E7FA-0AEB-4C7A-B88F-056F84065A77}" type="slidenum">
              <a:rPr lang="en-GB" smtClean="0"/>
              <a:t>‹#›</a:t>
            </a:fld>
            <a:endParaRPr lang="en-GB"/>
          </a:p>
        </p:txBody>
      </p:sp>
    </p:spTree>
    <p:extLst>
      <p:ext uri="{BB962C8B-B14F-4D97-AF65-F5344CB8AC3E}">
        <p14:creationId xmlns:p14="http://schemas.microsoft.com/office/powerpoint/2010/main" val="37546693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54954" y="969264"/>
            <a:ext cx="8825659" cy="704088"/>
          </a:xfrm>
          <a:prstGeom prst="rect">
            <a:avLst/>
          </a:prstGeo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6040"/>
            <a:ext cx="4828032"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98448"/>
            <a:ext cx="4828032" cy="284378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76" y="2606040"/>
            <a:ext cx="4828032"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1" y="3187921"/>
            <a:ext cx="4825160" cy="285431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FE788F2-A56C-42EE-8C57-8432D004ACB6}" type="datetimeFigureOut">
              <a:rPr lang="en-GB" smtClean="0"/>
              <a:t>13/08/2022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937E7FA-0AEB-4C7A-B88F-056F84065A77}" type="slidenum">
              <a:rPr lang="en-GB" smtClean="0"/>
              <a:t>‹#›</a:t>
            </a:fld>
            <a:endParaRPr lang="en-GB"/>
          </a:p>
        </p:txBody>
      </p:sp>
    </p:spTree>
    <p:extLst>
      <p:ext uri="{BB962C8B-B14F-4D97-AF65-F5344CB8AC3E}">
        <p14:creationId xmlns:p14="http://schemas.microsoft.com/office/powerpoint/2010/main" val="20205353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152144" y="969264"/>
            <a:ext cx="8825659" cy="704088"/>
          </a:xfrm>
          <a:prstGeom prst="rect">
            <a:avLst/>
          </a:prstGeo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FE788F2-A56C-42EE-8C57-8432D004ACB6}" type="datetimeFigureOut">
              <a:rPr lang="en-GB" smtClean="0"/>
              <a:t>13/08/2022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937E7FA-0AEB-4C7A-B88F-056F84065A77}" type="slidenum">
              <a:rPr lang="en-GB" smtClean="0"/>
              <a:t>‹#›</a:t>
            </a:fld>
            <a:endParaRPr lang="en-GB"/>
          </a:p>
        </p:txBody>
      </p:sp>
    </p:spTree>
    <p:extLst>
      <p:ext uri="{BB962C8B-B14F-4D97-AF65-F5344CB8AC3E}">
        <p14:creationId xmlns:p14="http://schemas.microsoft.com/office/powerpoint/2010/main" val="18251440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FE788F2-A56C-42EE-8C57-8432D004ACB6}" type="datetimeFigureOut">
              <a:rPr lang="en-GB" smtClean="0"/>
              <a:t>13/08/2022</a:t>
            </a:fld>
            <a:endParaRPr lang="en-GB"/>
          </a:p>
        </p:txBody>
      </p:sp>
      <p:sp>
        <p:nvSpPr>
          <p:cNvPr id="3" name="Footer Placeholder 2"/>
          <p:cNvSpPr>
            <a:spLocks noGrp="1"/>
          </p:cNvSpPr>
          <p:nvPr>
            <p:ph type="ftr" sz="quarter" idx="11"/>
          </p:nvPr>
        </p:nvSpPr>
        <p:spPr/>
        <p:txBody>
          <a:bodyPr/>
          <a:lstStyle/>
          <a:p>
            <a:endParaRPr lang="en-GB"/>
          </a:p>
        </p:txBody>
      </p:sp>
      <p:sp>
        <p:nvSpPr>
          <p:cNvPr id="6" name="Rectangle 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3937E7FA-0AEB-4C7A-B88F-056F84065A77}" type="slidenum">
              <a:rPr lang="en-GB" smtClean="0"/>
              <a:t>‹#›</a:t>
            </a:fld>
            <a:endParaRPr lang="en-GB"/>
          </a:p>
        </p:txBody>
      </p:sp>
    </p:spTree>
    <p:extLst>
      <p:ext uri="{BB962C8B-B14F-4D97-AF65-F5344CB8AC3E}">
        <p14:creationId xmlns:p14="http://schemas.microsoft.com/office/powerpoint/2010/main" val="20588436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18" name="Group 17"/>
          <p:cNvGrpSpPr/>
          <p:nvPr/>
        </p:nvGrpSpPr>
        <p:grpSpPr>
          <a:xfrm>
            <a:off x="-1588" y="0"/>
            <a:ext cx="12193588" cy="6861555"/>
            <a:chOff x="-1588" y="0"/>
            <a:chExt cx="12193588" cy="6861555"/>
          </a:xfrm>
        </p:grpSpPr>
        <p:sp>
          <p:nvSpPr>
            <p:cNvPr id="12" name="Rectangle 11"/>
            <p:cNvSpPr/>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Rectangle 7"/>
            <p:cNvSpPr/>
            <p:nvPr/>
          </p:nvSpPr>
          <p:spPr>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0"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3" y="1298448"/>
            <a:ext cx="2793159" cy="1597152"/>
          </a:xfrm>
          <a:prstGeom prst="rect">
            <a:avLst/>
          </a:prstGeo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79008" y="1447800"/>
            <a:ext cx="5195997"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3" y="3129280"/>
            <a:ext cx="2793159" cy="2895599"/>
          </a:xfrm>
        </p:spPr>
        <p:txBody>
          <a:bodyPr/>
          <a:lstStyle>
            <a:lvl1pPr marL="0" indent="0">
              <a:buNone/>
              <a:defRPr sz="1400">
                <a:solidFill>
                  <a:schemeClr val="tx2">
                    <a:lumMod val="40000"/>
                    <a:lumOff val="6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FE788F2-A56C-42EE-8C57-8432D004ACB6}" type="datetimeFigureOut">
              <a:rPr lang="en-GB" smtClean="0"/>
              <a:t>13/08/2022</a:t>
            </a:fld>
            <a:endParaRPr lang="en-GB"/>
          </a:p>
        </p:txBody>
      </p:sp>
      <p:sp>
        <p:nvSpPr>
          <p:cNvPr id="6" name="Footer Placeholder 5"/>
          <p:cNvSpPr>
            <a:spLocks noGrp="1"/>
          </p:cNvSpPr>
          <p:nvPr>
            <p:ph type="ftr" sz="quarter" idx="11"/>
          </p:nvPr>
        </p:nvSpPr>
        <p:spPr/>
        <p:txBody>
          <a:bodyPr/>
          <a:lstStyle/>
          <a:p>
            <a:endParaRPr lang="en-GB"/>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3937E7FA-0AEB-4C7A-B88F-056F84065A77}" type="slidenum">
              <a:rPr lang="en-GB" smtClean="0"/>
              <a:t>‹#›</a:t>
            </a:fld>
            <a:endParaRPr lang="en-GB"/>
          </a:p>
        </p:txBody>
      </p:sp>
    </p:spTree>
    <p:extLst>
      <p:ext uri="{BB962C8B-B14F-4D97-AF65-F5344CB8AC3E}">
        <p14:creationId xmlns:p14="http://schemas.microsoft.com/office/powerpoint/2010/main" val="10369892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18" name="Group 17"/>
          <p:cNvGrpSpPr/>
          <p:nvPr/>
        </p:nvGrpSpPr>
        <p:grpSpPr>
          <a:xfrm>
            <a:off x="-1588" y="0"/>
            <a:ext cx="12193588" cy="6861555"/>
            <a:chOff x="-1588" y="0"/>
            <a:chExt cx="12193588" cy="6861555"/>
          </a:xfrm>
        </p:grpSpPr>
        <p:sp>
          <p:nvSpPr>
            <p:cNvPr id="12" name="Rectangle 11"/>
            <p:cNvSpPr/>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Rectangle 7"/>
            <p:cNvSpPr/>
            <p:nvPr/>
          </p:nvSpPr>
          <p:spPr>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0"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3907" y="1693332"/>
            <a:ext cx="3860259" cy="1735668"/>
          </a:xfrm>
          <a:prstGeom prst="rect">
            <a:avLst/>
          </a:prstGeo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bwMode="gray">
          <a:xfrm>
            <a:off x="1154955" y="3657600"/>
            <a:ext cx="3859212" cy="1371600"/>
          </a:xfrm>
        </p:spPr>
        <p:txBody>
          <a:bodyPr>
            <a:normAutofit/>
          </a:bodyPr>
          <a:lstStyle>
            <a:lvl1pPr marL="0" indent="0">
              <a:buNone/>
              <a:defRPr sz="1400">
                <a:solidFill>
                  <a:schemeClr val="tx2">
                    <a:lumMod val="40000"/>
                    <a:lumOff val="6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FE788F2-A56C-42EE-8C57-8432D004ACB6}" type="datetimeFigureOut">
              <a:rPr lang="en-GB" smtClean="0"/>
              <a:t>13/08/2022</a:t>
            </a:fld>
            <a:endParaRPr lang="en-GB"/>
          </a:p>
        </p:txBody>
      </p:sp>
      <p:sp>
        <p:nvSpPr>
          <p:cNvPr id="6" name="Footer Placeholder 5"/>
          <p:cNvSpPr>
            <a:spLocks noGrp="1"/>
          </p:cNvSpPr>
          <p:nvPr>
            <p:ph type="ftr" sz="quarter" idx="11"/>
          </p:nvPr>
        </p:nvSpPr>
        <p:spPr/>
        <p:txBody>
          <a:bodyPr/>
          <a:lstStyle/>
          <a:p>
            <a:endParaRPr lang="en-GB"/>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3937E7FA-0AEB-4C7A-B88F-056F84065A77}" type="slidenum">
              <a:rPr lang="en-GB" smtClean="0"/>
              <a:t>‹#›</a:t>
            </a:fld>
            <a:endParaRPr lang="en-GB"/>
          </a:p>
        </p:txBody>
      </p:sp>
    </p:spTree>
    <p:extLst>
      <p:ext uri="{BB962C8B-B14F-4D97-AF65-F5344CB8AC3E}">
        <p14:creationId xmlns:p14="http://schemas.microsoft.com/office/powerpoint/2010/main" val="11211377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Panoramic Picture with Caption">
    <p:spTree>
      <p:nvGrpSpPr>
        <p:cNvPr id="1" name=""/>
        <p:cNvGrpSpPr/>
        <p:nvPr/>
      </p:nvGrpSpPr>
      <p:grpSpPr>
        <a:xfrm>
          <a:off x="0" y="0"/>
          <a:ext cx="0" cy="0"/>
          <a:chOff x="0" y="0"/>
          <a:chExt cx="0" cy="0"/>
        </a:xfrm>
      </p:grpSpPr>
      <p:grpSp>
        <p:nvGrpSpPr>
          <p:cNvPr id="17" name="Group 16"/>
          <p:cNvGrpSpPr/>
          <p:nvPr/>
        </p:nvGrpSpPr>
        <p:grpSpPr>
          <a:xfrm>
            <a:off x="-1588" y="0"/>
            <a:ext cx="12193588" cy="6861555"/>
            <a:chOff x="-1588" y="0"/>
            <a:chExt cx="12193588" cy="6861555"/>
          </a:xfrm>
        </p:grpSpPr>
        <p:sp>
          <p:nvSpPr>
            <p:cNvPr id="11" name="Rectangle 10"/>
            <p:cNvSpPr/>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7" y="4969927"/>
            <a:ext cx="8825657" cy="566738"/>
          </a:xfrm>
          <a:prstGeom prst="rect">
            <a:avLst/>
          </a:prstGeo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bwMode="gray">
          <a:xfrm>
            <a:off x="1154957" y="5536665"/>
            <a:ext cx="8825656" cy="493712"/>
          </a:xfrm>
        </p:spPr>
        <p:txBody>
          <a:bodyPr>
            <a:normAutofit/>
          </a:bodyPr>
          <a:lstStyle>
            <a:lvl1pPr marL="0" indent="0">
              <a:buNone/>
              <a:defRPr sz="1200">
                <a:solidFill>
                  <a:schemeClr val="tx2">
                    <a:lumMod val="40000"/>
                    <a:lumOff val="6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FE788F2-A56C-42EE-8C57-8432D004ACB6}" type="datetimeFigureOut">
              <a:rPr lang="en-GB" smtClean="0"/>
              <a:t>13/08/2022</a:t>
            </a:fld>
            <a:endParaRPr lang="en-GB"/>
          </a:p>
        </p:txBody>
      </p:sp>
      <p:sp>
        <p:nvSpPr>
          <p:cNvPr id="6" name="Footer Placeholder 5"/>
          <p:cNvSpPr>
            <a:spLocks noGrp="1"/>
          </p:cNvSpPr>
          <p:nvPr>
            <p:ph type="ftr" sz="quarter" idx="11"/>
          </p:nvPr>
        </p:nvSpPr>
        <p:spPr/>
        <p:txBody>
          <a:bodyPr/>
          <a:lstStyle/>
          <a:p>
            <a:endParaRPr lang="en-GB"/>
          </a:p>
        </p:txBody>
      </p:sp>
      <p:sp>
        <p:nvSpPr>
          <p:cNvPr id="12" name="Rectangle 1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3937E7FA-0AEB-4C7A-B88F-056F84065A77}" type="slidenum">
              <a:rPr lang="en-GB" smtClean="0"/>
              <a:t>‹#›</a:t>
            </a:fld>
            <a:endParaRPr lang="en-GB"/>
          </a:p>
        </p:txBody>
      </p:sp>
    </p:spTree>
    <p:extLst>
      <p:ext uri="{BB962C8B-B14F-4D97-AF65-F5344CB8AC3E}">
        <p14:creationId xmlns:p14="http://schemas.microsoft.com/office/powerpoint/2010/main" val="36142559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16" name="Group 15"/>
          <p:cNvGrpSpPr/>
          <p:nvPr/>
        </p:nvGrpSpPr>
        <p:grpSpPr>
          <a:xfrm>
            <a:off x="-1588" y="0"/>
            <a:ext cx="12193588" cy="6861555"/>
            <a:chOff x="-1588" y="0"/>
            <a:chExt cx="12193588" cy="6861555"/>
          </a:xfrm>
        </p:grpSpPr>
        <p:sp>
          <p:nvSpPr>
            <p:cNvPr id="10" name="Rectangle 9"/>
            <p:cNvSpPr/>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9"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060704"/>
            <a:ext cx="8833104" cy="1371600"/>
          </a:xfrm>
          <a:prstGeom prst="rect">
            <a:avLst/>
          </a:prstGeom>
        </p:spPr>
        <p:txBody>
          <a:bodyPr anchor="ctr" anchorCtr="0"/>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2144" y="3547872"/>
            <a:ext cx="8825659" cy="2478024"/>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2FE788F2-A56C-42EE-8C57-8432D004ACB6}" type="datetimeFigureOut">
              <a:rPr lang="en-GB" smtClean="0"/>
              <a:t>13/08/2022</a:t>
            </a:fld>
            <a:endParaRPr lang="en-GB"/>
          </a:p>
        </p:txBody>
      </p:sp>
      <p:sp>
        <p:nvSpPr>
          <p:cNvPr id="5" name="Footer Placeholder 4"/>
          <p:cNvSpPr>
            <a:spLocks noGrp="1"/>
          </p:cNvSpPr>
          <p:nvPr>
            <p:ph type="ftr" sz="quarter" idx="11"/>
          </p:nvPr>
        </p:nvSpPr>
        <p:spPr/>
        <p:txBody>
          <a:bodyPr/>
          <a:lstStyle/>
          <a:p>
            <a:endParaRPr lang="en-GB"/>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3937E7FA-0AEB-4C7A-B88F-056F84065A77}" type="slidenum">
              <a:rPr lang="en-GB" smtClean="0"/>
              <a:t>‹#›</a:t>
            </a:fld>
            <a:endParaRPr lang="en-GB"/>
          </a:p>
        </p:txBody>
      </p:sp>
    </p:spTree>
    <p:extLst>
      <p:ext uri="{BB962C8B-B14F-4D97-AF65-F5344CB8AC3E}">
        <p14:creationId xmlns:p14="http://schemas.microsoft.com/office/powerpoint/2010/main" val="310237185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7" name="Group 6"/>
          <p:cNvGrpSpPr/>
          <p:nvPr/>
        </p:nvGrpSpPr>
        <p:grpSpPr>
          <a:xfrm>
            <a:off x="-1588" y="0"/>
            <a:ext cx="12193588" cy="6861555"/>
            <a:chOff x="-1588" y="0"/>
            <a:chExt cx="12193588" cy="6861555"/>
          </a:xfrm>
        </p:grpSpPr>
        <p:sp>
          <p:nvSpPr>
            <p:cNvPr id="16" name="Rectangle 15"/>
            <p:cNvSpPr/>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Oval 17"/>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4"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7"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2" name="TextBox 11"/>
          <p:cNvSpPr txBox="1"/>
          <p:nvPr/>
        </p:nvSpPr>
        <p:spPr bwMode="gray">
          <a:xfrm>
            <a:off x="898295" y="596767"/>
            <a:ext cx="801912" cy="156966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cs typeface="Arial"/>
              </a:defRPr>
            </a:lvl1pPr>
          </a:lstStyle>
          <a:p>
            <a:pPr lvl="0"/>
            <a:r>
              <a:rPr lang="en-US" sz="9600" dirty="0">
                <a:solidFill>
                  <a:schemeClr val="tx2">
                    <a:lumMod val="40000"/>
                    <a:lumOff val="60000"/>
                  </a:schemeClr>
                </a:solidFill>
              </a:rPr>
              <a:t>“</a:t>
            </a:r>
          </a:p>
        </p:txBody>
      </p:sp>
      <p:sp>
        <p:nvSpPr>
          <p:cNvPr id="15" name="TextBox 14"/>
          <p:cNvSpPr txBox="1"/>
          <p:nvPr/>
        </p:nvSpPr>
        <p:spPr bwMode="gray">
          <a:xfrm>
            <a:off x="9715063" y="2629300"/>
            <a:ext cx="801912" cy="156966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cs typeface="Arial"/>
              </a:defRPr>
            </a:lvl1pPr>
          </a:lstStyle>
          <a:p>
            <a:pPr lvl="0"/>
            <a:r>
              <a:rPr lang="en-US" sz="9600" dirty="0">
                <a:solidFill>
                  <a:schemeClr val="tx2">
                    <a:lumMod val="40000"/>
                    <a:lumOff val="60000"/>
                  </a:schemeClr>
                </a:solidFill>
              </a:rPr>
              <a:t>”</a:t>
            </a:r>
          </a:p>
        </p:txBody>
      </p:sp>
      <p:sp>
        <p:nvSpPr>
          <p:cNvPr id="2" name="Title 1"/>
          <p:cNvSpPr>
            <a:spLocks noGrp="1"/>
          </p:cNvSpPr>
          <p:nvPr>
            <p:ph type="title"/>
          </p:nvPr>
        </p:nvSpPr>
        <p:spPr>
          <a:xfrm>
            <a:off x="1574801" y="980517"/>
            <a:ext cx="8460983" cy="2698249"/>
          </a:xfrm>
          <a:prstGeom prst="rect">
            <a:avLst/>
          </a:prstGeom>
        </p:spPr>
        <p:txBody>
          <a:bodyPr anchor="ctr" anchorCtr="0"/>
          <a:lstStyle>
            <a:lvl1pPr>
              <a:defRPr sz="4000"/>
            </a:lvl1pPr>
          </a:lstStyle>
          <a:p>
            <a:r>
              <a:rPr lang="en-US"/>
              <a:t>Click to edit Master title style</a:t>
            </a:r>
            <a:endParaRPr lang="en-US" dirty="0"/>
          </a:p>
        </p:txBody>
      </p:sp>
      <p:sp>
        <p:nvSpPr>
          <p:cNvPr id="11" name="Text Placeholder 3"/>
          <p:cNvSpPr>
            <a:spLocks noGrp="1"/>
          </p:cNvSpPr>
          <p:nvPr>
            <p:ph type="body" sz="half" idx="14"/>
          </p:nvPr>
        </p:nvSpPr>
        <p:spPr bwMode="gray">
          <a:xfrm>
            <a:off x="1945945" y="3679987"/>
            <a:ext cx="7725772" cy="342174"/>
          </a:xfrm>
        </p:spPr>
        <p:txBody>
          <a:bodyPr vert="horz" lIns="91440" tIns="45720" rIns="91440" bIns="45720" rtlCol="0" anchor="t">
            <a:normAutofit/>
          </a:bodyPr>
          <a:lstStyle>
            <a:lvl1pPr>
              <a:buNone/>
              <a:defRPr lang="en-US" sz="1400" cap="small" dirty="0">
                <a:solidFill>
                  <a:schemeClr val="tx2">
                    <a:lumMod val="40000"/>
                    <a:lumOff val="60000"/>
                  </a:schemeClr>
                </a:solidFill>
                <a:latin typeface="+mn-lt"/>
              </a:defRPr>
            </a:lvl1pPr>
          </a:lstStyle>
          <a:p>
            <a:pPr marL="0" lvl="0" indent="0">
              <a:buNone/>
            </a:pPr>
            <a:r>
              <a:rPr lang="en-US"/>
              <a:t>Click to edit Master text styles</a:t>
            </a:r>
          </a:p>
        </p:txBody>
      </p:sp>
      <p:sp>
        <p:nvSpPr>
          <p:cNvPr id="10" name="Text Placeholder 3"/>
          <p:cNvSpPr>
            <a:spLocks noGrp="1"/>
          </p:cNvSpPr>
          <p:nvPr>
            <p:ph type="body" sz="half" idx="2"/>
          </p:nvPr>
        </p:nvSpPr>
        <p:spPr>
          <a:xfrm>
            <a:off x="1154954" y="5029198"/>
            <a:ext cx="8825659" cy="997858"/>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2FE788F2-A56C-42EE-8C57-8432D004ACB6}" type="datetimeFigureOut">
              <a:rPr lang="en-GB" smtClean="0"/>
              <a:t>13/08/2022</a:t>
            </a:fld>
            <a:endParaRPr lang="en-GB"/>
          </a:p>
        </p:txBody>
      </p:sp>
      <p:sp>
        <p:nvSpPr>
          <p:cNvPr id="5" name="Footer Placeholder 4"/>
          <p:cNvSpPr>
            <a:spLocks noGrp="1"/>
          </p:cNvSpPr>
          <p:nvPr>
            <p:ph type="ftr" sz="quarter" idx="11"/>
          </p:nvPr>
        </p:nvSpPr>
        <p:spPr/>
        <p:txBody>
          <a:bodyPr/>
          <a:lstStyle/>
          <a:p>
            <a:endParaRPr lang="en-GB"/>
          </a:p>
        </p:txBody>
      </p:sp>
      <p:sp>
        <p:nvSpPr>
          <p:cNvPr id="23" name="Rectangle 2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3937E7FA-0AEB-4C7A-B88F-056F84065A77}" type="slidenum">
              <a:rPr lang="en-GB" smtClean="0"/>
              <a:t>‹#›</a:t>
            </a:fld>
            <a:endParaRPr lang="en-GB"/>
          </a:p>
        </p:txBody>
      </p:sp>
    </p:spTree>
    <p:extLst>
      <p:ext uri="{BB962C8B-B14F-4D97-AF65-F5344CB8AC3E}">
        <p14:creationId xmlns:p14="http://schemas.microsoft.com/office/powerpoint/2010/main" val="121466343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16" name="Group 15"/>
          <p:cNvGrpSpPr/>
          <p:nvPr/>
        </p:nvGrpSpPr>
        <p:grpSpPr>
          <a:xfrm>
            <a:off x="-1588" y="0"/>
            <a:ext cx="12193588" cy="6861555"/>
            <a:chOff x="-1588" y="0"/>
            <a:chExt cx="12193588" cy="6861555"/>
          </a:xfrm>
        </p:grpSpPr>
        <p:sp>
          <p:nvSpPr>
            <p:cNvPr id="11" name="Rectangle 10"/>
            <p:cNvSpPr/>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3525"/>
            <a:ext cx="8865623" cy="1819656"/>
          </a:xfrm>
          <a:prstGeom prst="rect">
            <a:avLst/>
          </a:prstGeo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9200"/>
            <a:ext cx="8825659"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FE788F2-A56C-42EE-8C57-8432D004ACB6}" type="datetimeFigureOut">
              <a:rPr lang="en-GB" smtClean="0"/>
              <a:t>13/08/2022</a:t>
            </a:fld>
            <a:endParaRPr lang="en-GB"/>
          </a:p>
        </p:txBody>
      </p:sp>
      <p:sp>
        <p:nvSpPr>
          <p:cNvPr id="5" name="Footer Placeholder 4"/>
          <p:cNvSpPr>
            <a:spLocks noGrp="1"/>
          </p:cNvSpPr>
          <p:nvPr>
            <p:ph type="ftr" sz="quarter" idx="11"/>
          </p:nvPr>
        </p:nvSpPr>
        <p:spPr/>
        <p:txBody>
          <a:bodyPr/>
          <a:lstStyle/>
          <a:p>
            <a:endParaRPr lang="en-GB"/>
          </a:p>
        </p:txBody>
      </p:sp>
      <p:sp>
        <p:nvSpPr>
          <p:cNvPr id="10" name="Rectangle 9"/>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3937E7FA-0AEB-4C7A-B88F-056F84065A77}" type="slidenum">
              <a:rPr lang="en-GB" smtClean="0"/>
              <a:t>‹#›</a:t>
            </a:fld>
            <a:endParaRPr lang="en-GB"/>
          </a:p>
        </p:txBody>
      </p:sp>
    </p:spTree>
    <p:extLst>
      <p:ext uri="{BB962C8B-B14F-4D97-AF65-F5344CB8AC3E}">
        <p14:creationId xmlns:p14="http://schemas.microsoft.com/office/powerpoint/2010/main" val="343685882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a:prstGeom prst="rect">
            <a:avLst/>
          </a:prstGeo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3129168" cy="576261"/>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4" y="3179764"/>
            <a:ext cx="3129168" cy="2847290"/>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5380" cy="576261"/>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4"/>
            <a:ext cx="3145380" cy="2847290"/>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6700" y="2595032"/>
            <a:ext cx="3161029" cy="58473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6700" y="3179764"/>
            <a:ext cx="3161029" cy="2847290"/>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384991" y="2603500"/>
            <a:ext cx="32564" cy="3423554"/>
          </a:xfrm>
          <a:prstGeom prst="line">
            <a:avLst/>
          </a:prstGeom>
          <a:ln w="12700" cmpd="sng">
            <a:solidFill>
              <a:schemeClr val="tx1">
                <a:lumMod val="75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5824" y="2603500"/>
            <a:ext cx="0" cy="3423554"/>
          </a:xfrm>
          <a:prstGeom prst="line">
            <a:avLst/>
          </a:prstGeom>
          <a:ln w="12700" cmpd="sng">
            <a:solidFill>
              <a:schemeClr val="tx1">
                <a:lumMod val="75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2FE788F2-A56C-42EE-8C57-8432D004ACB6}" type="datetimeFigureOut">
              <a:rPr lang="en-GB" smtClean="0"/>
              <a:t>13/08/2022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937E7FA-0AEB-4C7A-B88F-056F84065A77}" type="slidenum">
              <a:rPr lang="en-GB" smtClean="0"/>
              <a:t>‹#›</a:t>
            </a:fld>
            <a:endParaRPr lang="en-GB"/>
          </a:p>
        </p:txBody>
      </p:sp>
    </p:spTree>
    <p:extLst>
      <p:ext uri="{BB962C8B-B14F-4D97-AF65-F5344CB8AC3E}">
        <p14:creationId xmlns:p14="http://schemas.microsoft.com/office/powerpoint/2010/main" val="410226238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a:prstGeom prst="rect">
            <a:avLst/>
          </a:prstGeom>
        </p:spPr>
        <p:txBody>
          <a:bodyPr anchor="ctr" anchorCtr="0"/>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5"/>
            <a:ext cx="3050438" cy="576260"/>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1334552" y="2610916"/>
            <a:ext cx="2691242" cy="1584094"/>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7"/>
            <a:ext cx="3050438" cy="91794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2"/>
            <a:ext cx="30504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474846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68865" y="5109108"/>
            <a:ext cx="3050438" cy="91257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3433" y="4532842"/>
            <a:ext cx="30504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3433" y="5109107"/>
            <a:ext cx="3050438" cy="917947"/>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384245" y="2603500"/>
            <a:ext cx="1" cy="3461811"/>
          </a:xfrm>
          <a:prstGeom prst="line">
            <a:avLst/>
          </a:prstGeom>
          <a:ln w="12700" cmpd="sng">
            <a:solidFill>
              <a:schemeClr val="tx1">
                <a:lumMod val="75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807352" y="2603500"/>
            <a:ext cx="0" cy="3461811"/>
          </a:xfrm>
          <a:prstGeom prst="line">
            <a:avLst/>
          </a:prstGeom>
          <a:ln w="12700" cmpd="sng">
            <a:solidFill>
              <a:schemeClr val="tx1">
                <a:lumMod val="75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2FE788F2-A56C-42EE-8C57-8432D004ACB6}" type="datetimeFigureOut">
              <a:rPr lang="en-GB" smtClean="0"/>
              <a:t>13/08/2022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937E7FA-0AEB-4C7A-B88F-056F84065A77}" type="slidenum">
              <a:rPr lang="en-GB" smtClean="0"/>
              <a:t>‹#›</a:t>
            </a:fld>
            <a:endParaRPr lang="en-GB"/>
          </a:p>
        </p:txBody>
      </p:sp>
    </p:spTree>
    <p:extLst>
      <p:ext uri="{BB962C8B-B14F-4D97-AF65-F5344CB8AC3E}">
        <p14:creationId xmlns:p14="http://schemas.microsoft.com/office/powerpoint/2010/main" val="47423814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a:prstGeom prst="rect">
            <a:avLst/>
          </a:prstGeo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595033"/>
            <a:ext cx="8825659" cy="3424768"/>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FE788F2-A56C-42EE-8C57-8432D004ACB6}" type="datetimeFigureOut">
              <a:rPr lang="en-GB" smtClean="0"/>
              <a:t>13/08/2022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937E7FA-0AEB-4C7A-B88F-056F84065A77}" type="slidenum">
              <a:rPr lang="en-GB" smtClean="0"/>
              <a:t>‹#›</a:t>
            </a:fld>
            <a:endParaRPr lang="en-GB"/>
          </a:p>
        </p:txBody>
      </p:sp>
    </p:spTree>
    <p:extLst>
      <p:ext uri="{BB962C8B-B14F-4D97-AF65-F5344CB8AC3E}">
        <p14:creationId xmlns:p14="http://schemas.microsoft.com/office/powerpoint/2010/main" val="426886961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8" name="Group 7"/>
          <p:cNvGrpSpPr/>
          <p:nvPr/>
        </p:nvGrpSpPr>
        <p:grpSpPr>
          <a:xfrm>
            <a:off x="-1588" y="0"/>
            <a:ext cx="12193588" cy="6861555"/>
            <a:chOff x="-1588" y="0"/>
            <a:chExt cx="12193588" cy="6861555"/>
          </a:xfrm>
        </p:grpSpPr>
        <p:sp>
          <p:nvSpPr>
            <p:cNvPr id="15" name="Rectangle 14"/>
            <p:cNvSpPr/>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3" name="Rectangle 12"/>
            <p:cNvSpPr/>
            <p:nvPr/>
          </p:nvSpPr>
          <p:spPr>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6"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76756" y="1278466"/>
            <a:ext cx="1441567" cy="4748591"/>
          </a:xfrm>
          <a:prstGeom prst="rect">
            <a:avLst/>
          </a:prstGeo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5"/>
            <a:ext cx="6256025" cy="474859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FE788F2-A56C-42EE-8C57-8432D004ACB6}" type="datetimeFigureOut">
              <a:rPr lang="en-GB" smtClean="0"/>
              <a:t>13/08/2022</a:t>
            </a:fld>
            <a:endParaRPr lang="en-GB"/>
          </a:p>
        </p:txBody>
      </p:sp>
      <p:sp>
        <p:nvSpPr>
          <p:cNvPr id="5" name="Footer Placeholder 4"/>
          <p:cNvSpPr>
            <a:spLocks noGrp="1"/>
          </p:cNvSpPr>
          <p:nvPr>
            <p:ph type="ftr" sz="quarter" idx="11"/>
          </p:nvPr>
        </p:nvSpPr>
        <p:spPr/>
        <p:txBody>
          <a:bodyPr/>
          <a:lstStyle/>
          <a:p>
            <a:endParaRPr lang="en-GB"/>
          </a:p>
        </p:txBody>
      </p:sp>
      <p:sp>
        <p:nvSpPr>
          <p:cNvPr id="20" name="Rectangle 19"/>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3937E7FA-0AEB-4C7A-B88F-056F84065A77}" type="slidenum">
              <a:rPr lang="en-GB" smtClean="0"/>
              <a:t>‹#›</a:t>
            </a:fld>
            <a:endParaRPr lang="en-GB"/>
          </a:p>
        </p:txBody>
      </p:sp>
    </p:spTree>
    <p:extLst>
      <p:ext uri="{BB962C8B-B14F-4D97-AF65-F5344CB8AC3E}">
        <p14:creationId xmlns:p14="http://schemas.microsoft.com/office/powerpoint/2010/main" val="29409912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2" name="Group 1"/>
          <p:cNvGrpSpPr/>
          <p:nvPr/>
        </p:nvGrpSpPr>
        <p:grpSpPr>
          <a:xfrm>
            <a:off x="-1588" y="0"/>
            <a:ext cx="12193588" cy="6861555"/>
            <a:chOff x="-1588" y="0"/>
            <a:chExt cx="12193588" cy="6861555"/>
          </a:xfrm>
        </p:grpSpPr>
        <p:sp>
          <p:nvSpPr>
            <p:cNvPr id="12" name="Rectangle 11"/>
            <p:cNvSpPr/>
            <p:nvPr/>
          </p:nvSpPr>
          <p:spPr>
            <a:xfrm>
              <a:off x="0" y="0"/>
              <a:ext cx="12192000" cy="6858000"/>
            </a:xfrm>
            <a:prstGeom prst="rect">
              <a:avLst/>
            </a:prstGeom>
            <a:blipFill>
              <a:blip r:embed="rId19">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Oval 20"/>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4"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7"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2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30"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2760" y="6391656"/>
            <a:ext cx="990599" cy="304799"/>
          </a:xfrm>
          <a:prstGeom prst="rect">
            <a:avLst/>
          </a:prstGeom>
        </p:spPr>
        <p:txBody>
          <a:bodyPr vert="horz" lIns="91440" tIns="45720" rIns="91440" bIns="45720" rtlCol="0" anchor="ctr" anchorCtr="0"/>
          <a:lstStyle>
            <a:lvl1pPr algn="r">
              <a:defRPr sz="1000" b="1" i="0">
                <a:solidFill>
                  <a:schemeClr val="accent1"/>
                </a:solidFill>
              </a:defRPr>
            </a:lvl1pPr>
          </a:lstStyle>
          <a:p>
            <a:fld id="{2FE788F2-A56C-42EE-8C57-8432D004ACB6}" type="datetimeFigureOut">
              <a:rPr lang="en-GB" smtClean="0"/>
              <a:t>13/08/2022</a:t>
            </a:fld>
            <a:endParaRPr lang="en-GB"/>
          </a:p>
        </p:txBody>
      </p:sp>
      <p:sp>
        <p:nvSpPr>
          <p:cNvPr id="5" name="Footer Placeholder 4"/>
          <p:cNvSpPr>
            <a:spLocks noGrp="1"/>
          </p:cNvSpPr>
          <p:nvPr>
            <p:ph type="ftr" sz="quarter" idx="3"/>
          </p:nvPr>
        </p:nvSpPr>
        <p:spPr>
          <a:xfrm>
            <a:off x="557784" y="6391656"/>
            <a:ext cx="3867912" cy="310896"/>
          </a:xfrm>
          <a:prstGeom prst="rect">
            <a:avLst/>
          </a:prstGeom>
        </p:spPr>
        <p:txBody>
          <a:bodyPr vert="horz" lIns="91440" tIns="45720" rIns="91440" bIns="45720" rtlCol="0" anchor="ctr" anchorCtr="0"/>
          <a:lstStyle>
            <a:lvl1pPr algn="l">
              <a:defRPr sz="1000" b="1" i="0">
                <a:solidFill>
                  <a:schemeClr val="accent1"/>
                </a:solidFill>
              </a:defRPr>
            </a:lvl1pPr>
          </a:lstStyle>
          <a:p>
            <a:endParaRPr lang="en-GB"/>
          </a:p>
        </p:txBody>
      </p:sp>
      <p:sp>
        <p:nvSpPr>
          <p:cNvPr id="29" name="Rectangle 2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3937E7FA-0AEB-4C7A-B88F-056F84065A77}" type="slidenum">
              <a:rPr lang="en-GB" smtClean="0"/>
              <a:t>‹#›</a:t>
            </a:fld>
            <a:endParaRPr lang="en-GB"/>
          </a:p>
        </p:txBody>
      </p:sp>
    </p:spTree>
    <p:extLst>
      <p:ext uri="{BB962C8B-B14F-4D97-AF65-F5344CB8AC3E}">
        <p14:creationId xmlns:p14="http://schemas.microsoft.com/office/powerpoint/2010/main" val="1566227044"/>
      </p:ext>
    </p:extLst>
  </p:cSld>
  <p:clrMap bg1="lt1" tx1="dk1" bg2="lt2" tx2="dk2" accent1="accent1" accent2="accent2" accent3="accent3" accent4="accent4" accent5="accent5" accent6="accent6" hlink="hlink" folHlink="folHlink"/>
  <p:sldLayoutIdLst>
    <p:sldLayoutId id="2147483817" r:id="rId1"/>
    <p:sldLayoutId id="2147483818" r:id="rId2"/>
    <p:sldLayoutId id="2147483819" r:id="rId3"/>
    <p:sldLayoutId id="2147483820" r:id="rId4"/>
    <p:sldLayoutId id="2147483821" r:id="rId5"/>
    <p:sldLayoutId id="2147483822" r:id="rId6"/>
    <p:sldLayoutId id="2147483823" r:id="rId7"/>
    <p:sldLayoutId id="2147483824" r:id="rId8"/>
    <p:sldLayoutId id="2147483825" r:id="rId9"/>
    <p:sldLayoutId id="2147483826" r:id="rId10"/>
    <p:sldLayoutId id="2147483827" r:id="rId11"/>
    <p:sldLayoutId id="2147483828" r:id="rId12"/>
    <p:sldLayoutId id="2147483829" r:id="rId13"/>
    <p:sldLayoutId id="2147483830" r:id="rId14"/>
    <p:sldLayoutId id="2147483831" r:id="rId15"/>
    <p:sldLayoutId id="2147483832" r:id="rId16"/>
    <p:sldLayoutId id="2147483833"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6.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xml"/><Relationship Id="rId1" Type="http://schemas.openxmlformats.org/officeDocument/2006/relationships/slideLayout" Target="../slideLayouts/slideLayout6.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614507"/>
            <a:ext cx="10515600" cy="1324652"/>
          </a:xfrm>
        </p:spPr>
        <p:txBody>
          <a:bodyPr/>
          <a:lstStyle/>
          <a:p>
            <a:pPr algn="ctr"/>
            <a:r>
              <a:rPr lang="en-GB" b="1" dirty="0">
                <a:cs typeface="Times New Roman" panose="02020603050405020304" pitchFamily="18" charset="0"/>
              </a:rPr>
              <a:t>Topic- Team Roles</a:t>
            </a:r>
            <a:br>
              <a:rPr lang="en-GB" b="1" dirty="0">
                <a:cs typeface="Times New Roman" panose="02020603050405020304" pitchFamily="18" charset="0"/>
              </a:rPr>
            </a:br>
            <a:endParaRPr lang="en-GB" b="1" dirty="0">
              <a:cs typeface="Times New Roman" panose="02020603050405020304" pitchFamily="18" charset="0"/>
            </a:endParaRPr>
          </a:p>
        </p:txBody>
      </p:sp>
      <p:graphicFrame>
        <p:nvGraphicFramePr>
          <p:cNvPr id="4" name="Diagram 3"/>
          <p:cNvGraphicFramePr/>
          <p:nvPr>
            <p:extLst>
              <p:ext uri="{D42A27DB-BD31-4B8C-83A1-F6EECF244321}">
                <p14:modId xmlns:p14="http://schemas.microsoft.com/office/powerpoint/2010/main" val="4132338021"/>
              </p:ext>
            </p:extLst>
          </p:nvPr>
        </p:nvGraphicFramePr>
        <p:xfrm>
          <a:off x="5643419" y="2840180"/>
          <a:ext cx="5710381" cy="293836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p:cNvSpPr txBox="1"/>
          <p:nvPr/>
        </p:nvSpPr>
        <p:spPr>
          <a:xfrm>
            <a:off x="646470" y="2987825"/>
            <a:ext cx="4279491" cy="2343590"/>
          </a:xfrm>
          <a:prstGeom prst="rect">
            <a:avLst/>
          </a:prstGeom>
          <a:noFill/>
        </p:spPr>
        <p:txBody>
          <a:bodyPr wrap="square" rtlCol="0">
            <a:spAutoFit/>
          </a:bodyPr>
          <a:lstStyle/>
          <a:p>
            <a:pPr algn="just">
              <a:lnSpc>
                <a:spcPct val="150000"/>
              </a:lnSpc>
            </a:pPr>
            <a:r>
              <a:rPr lang="en-GB" sz="2000" b="1" dirty="0">
                <a:latin typeface="+mj-lt"/>
                <a:cs typeface="Times New Roman" panose="02020603050405020304" pitchFamily="18" charset="0"/>
              </a:rPr>
              <a:t>Team Role: </a:t>
            </a:r>
            <a:r>
              <a:rPr lang="en-GB" sz="2000" dirty="0">
                <a:latin typeface="+mj-lt"/>
                <a:cs typeface="Times New Roman" panose="02020603050405020304" pitchFamily="18" charset="0"/>
              </a:rPr>
              <a:t>position and associated responsibilities within the team. </a:t>
            </a:r>
          </a:p>
          <a:p>
            <a:pPr algn="just">
              <a:lnSpc>
                <a:spcPct val="150000"/>
              </a:lnSpc>
            </a:pPr>
            <a:r>
              <a:rPr lang="en-GB" sz="2000" b="1" dirty="0">
                <a:latin typeface="+mj-lt"/>
                <a:cs typeface="Times New Roman" panose="02020603050405020304" pitchFamily="18" charset="0"/>
              </a:rPr>
              <a:t>Leadership Role:  </a:t>
            </a:r>
            <a:r>
              <a:rPr lang="en-GB" sz="2000" dirty="0">
                <a:latin typeface="+mj-lt"/>
                <a:cs typeface="Times New Roman" panose="02020603050405020304" pitchFamily="18" charset="0"/>
              </a:rPr>
              <a:t>role of synchronising work and people (</a:t>
            </a:r>
            <a:r>
              <a:rPr lang="en-GB" sz="2000" dirty="0" err="1">
                <a:latin typeface="+mj-lt"/>
                <a:cs typeface="Times New Roman" panose="02020603050405020304" pitchFamily="18" charset="0"/>
              </a:rPr>
              <a:t>Laufer</a:t>
            </a:r>
            <a:r>
              <a:rPr lang="en-GB" sz="2000" dirty="0">
                <a:latin typeface="+mj-lt"/>
                <a:cs typeface="Times New Roman" panose="02020603050405020304" pitchFamily="18" charset="0"/>
              </a:rPr>
              <a:t>, 2012).</a:t>
            </a:r>
          </a:p>
        </p:txBody>
      </p:sp>
      <p:sp>
        <p:nvSpPr>
          <p:cNvPr id="6" name="Rectangle 5"/>
          <p:cNvSpPr/>
          <p:nvPr/>
        </p:nvSpPr>
        <p:spPr>
          <a:xfrm>
            <a:off x="7563477" y="5778546"/>
            <a:ext cx="2480166" cy="369332"/>
          </a:xfrm>
          <a:prstGeom prst="rect">
            <a:avLst/>
          </a:prstGeom>
        </p:spPr>
        <p:txBody>
          <a:bodyPr wrap="square">
            <a:spAutoFit/>
          </a:bodyPr>
          <a:lstStyle/>
          <a:p>
            <a:r>
              <a:rPr lang="en-GB" b="0" i="0" dirty="0">
                <a:solidFill>
                  <a:srgbClr val="000000"/>
                </a:solidFill>
                <a:effectLst/>
                <a:latin typeface="+mj-lt"/>
                <a:cs typeface="Times New Roman" panose="02020603050405020304" pitchFamily="18" charset="0"/>
              </a:rPr>
              <a:t>Source: (Belbin, 2012)</a:t>
            </a:r>
            <a:endParaRPr lang="en-GB" dirty="0">
              <a:latin typeface="+mj-lt"/>
              <a:cs typeface="Times New Roman" panose="02020603050405020304" pitchFamily="18" charset="0"/>
            </a:endParaRPr>
          </a:p>
        </p:txBody>
      </p:sp>
    </p:spTree>
    <p:extLst>
      <p:ext uri="{BB962C8B-B14F-4D97-AF65-F5344CB8AC3E}">
        <p14:creationId xmlns:p14="http://schemas.microsoft.com/office/powerpoint/2010/main" val="3789874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614506"/>
            <a:ext cx="10515600" cy="1325563"/>
          </a:xfrm>
        </p:spPr>
        <p:txBody>
          <a:bodyPr/>
          <a:lstStyle/>
          <a:p>
            <a:pPr algn="ctr"/>
            <a:r>
              <a:rPr lang="en-GB" b="1" dirty="0">
                <a:cs typeface="Times New Roman" panose="02020603050405020304" pitchFamily="18" charset="0"/>
              </a:rPr>
              <a:t>Belbin’s Team Role Theory </a:t>
            </a:r>
          </a:p>
        </p:txBody>
      </p:sp>
      <p:graphicFrame>
        <p:nvGraphicFramePr>
          <p:cNvPr id="5" name="Diagram 4"/>
          <p:cNvGraphicFramePr/>
          <p:nvPr>
            <p:extLst>
              <p:ext uri="{D42A27DB-BD31-4B8C-83A1-F6EECF244321}">
                <p14:modId xmlns:p14="http://schemas.microsoft.com/office/powerpoint/2010/main" val="1912727379"/>
              </p:ext>
            </p:extLst>
          </p:nvPr>
        </p:nvGraphicFramePr>
        <p:xfrm>
          <a:off x="2406072" y="2338275"/>
          <a:ext cx="7929418" cy="353367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Rectangle 5"/>
          <p:cNvSpPr/>
          <p:nvPr/>
        </p:nvSpPr>
        <p:spPr>
          <a:xfrm>
            <a:off x="4206014" y="5871953"/>
            <a:ext cx="4329533" cy="369332"/>
          </a:xfrm>
          <a:prstGeom prst="rect">
            <a:avLst/>
          </a:prstGeom>
        </p:spPr>
        <p:txBody>
          <a:bodyPr wrap="square">
            <a:spAutoFit/>
          </a:bodyPr>
          <a:lstStyle/>
          <a:p>
            <a:r>
              <a:rPr lang="en-GB" b="0" i="0" dirty="0">
                <a:solidFill>
                  <a:srgbClr val="000000"/>
                </a:solidFill>
                <a:effectLst/>
                <a:latin typeface="+mj-lt"/>
                <a:ea typeface="MS Gothic" panose="020B0609070205080204" pitchFamily="49" charset="-128"/>
                <a:cs typeface="Times New Roman" panose="02020603050405020304" pitchFamily="18" charset="0"/>
              </a:rPr>
              <a:t>Source: (</a:t>
            </a:r>
            <a:r>
              <a:rPr lang="en-GB" b="0" i="0" dirty="0" err="1">
                <a:solidFill>
                  <a:srgbClr val="000000"/>
                </a:solidFill>
                <a:effectLst/>
                <a:latin typeface="+mj-lt"/>
                <a:ea typeface="MS Gothic" panose="020B0609070205080204" pitchFamily="49" charset="-128"/>
                <a:cs typeface="Times New Roman" panose="02020603050405020304" pitchFamily="18" charset="0"/>
              </a:rPr>
              <a:t>Bednár</a:t>
            </a:r>
            <a:r>
              <a:rPr lang="en-GB" b="0" i="0" dirty="0">
                <a:solidFill>
                  <a:srgbClr val="000000"/>
                </a:solidFill>
                <a:effectLst/>
                <a:latin typeface="+mj-lt"/>
                <a:ea typeface="MS Gothic" panose="020B0609070205080204" pitchFamily="49" charset="-128"/>
                <a:cs typeface="Times New Roman" panose="02020603050405020304" pitchFamily="18" charset="0"/>
              </a:rPr>
              <a:t> and </a:t>
            </a:r>
            <a:r>
              <a:rPr lang="en-GB" b="0" i="0" dirty="0" err="1">
                <a:solidFill>
                  <a:srgbClr val="000000"/>
                </a:solidFill>
                <a:effectLst/>
                <a:latin typeface="+mj-lt"/>
                <a:ea typeface="MS Gothic" panose="020B0609070205080204" pitchFamily="49" charset="-128"/>
                <a:cs typeface="Times New Roman" panose="02020603050405020304" pitchFamily="18" charset="0"/>
              </a:rPr>
              <a:t>Ljudvigová</a:t>
            </a:r>
            <a:r>
              <a:rPr lang="en-GB" b="0" i="0" dirty="0">
                <a:solidFill>
                  <a:srgbClr val="000000"/>
                </a:solidFill>
                <a:effectLst/>
                <a:latin typeface="+mj-lt"/>
                <a:ea typeface="MS Gothic" panose="020B0609070205080204" pitchFamily="49" charset="-128"/>
                <a:cs typeface="Times New Roman" panose="02020603050405020304" pitchFamily="18" charset="0"/>
              </a:rPr>
              <a:t>, 2020)</a:t>
            </a:r>
            <a:endParaRPr lang="en-GB" dirty="0">
              <a:latin typeface="+mj-lt"/>
              <a:ea typeface="MS Gothic" panose="020B0609070205080204" pitchFamily="49" charset="-128"/>
              <a:cs typeface="Times New Roman" panose="02020603050405020304" pitchFamily="18" charset="0"/>
            </a:endParaRPr>
          </a:p>
        </p:txBody>
      </p:sp>
    </p:spTree>
    <p:extLst>
      <p:ext uri="{BB962C8B-B14F-4D97-AF65-F5344CB8AC3E}">
        <p14:creationId xmlns:p14="http://schemas.microsoft.com/office/powerpoint/2010/main" val="11658211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614506"/>
            <a:ext cx="10515600" cy="1325563"/>
          </a:xfrm>
        </p:spPr>
        <p:txBody>
          <a:bodyPr/>
          <a:lstStyle/>
          <a:p>
            <a:pPr algn="ctr"/>
            <a:r>
              <a:rPr lang="en-GB" b="1" dirty="0">
                <a:cs typeface="Times New Roman" panose="02020603050405020304" pitchFamily="18" charset="0"/>
              </a:rPr>
              <a:t>Belbin’s Team Role Theory </a:t>
            </a:r>
          </a:p>
        </p:txBody>
      </p:sp>
      <p:graphicFrame>
        <p:nvGraphicFramePr>
          <p:cNvPr id="5" name="Diagram 4"/>
          <p:cNvGraphicFramePr/>
          <p:nvPr>
            <p:extLst>
              <p:ext uri="{D42A27DB-BD31-4B8C-83A1-F6EECF244321}">
                <p14:modId xmlns:p14="http://schemas.microsoft.com/office/powerpoint/2010/main" val="797439580"/>
              </p:ext>
            </p:extLst>
          </p:nvPr>
        </p:nvGraphicFramePr>
        <p:xfrm>
          <a:off x="2406072" y="2338275"/>
          <a:ext cx="7494673" cy="353367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Rectangle 5"/>
          <p:cNvSpPr/>
          <p:nvPr/>
        </p:nvSpPr>
        <p:spPr>
          <a:xfrm>
            <a:off x="4174483" y="5900827"/>
            <a:ext cx="4329533" cy="369332"/>
          </a:xfrm>
          <a:prstGeom prst="rect">
            <a:avLst/>
          </a:prstGeom>
        </p:spPr>
        <p:txBody>
          <a:bodyPr wrap="square">
            <a:spAutoFit/>
          </a:bodyPr>
          <a:lstStyle/>
          <a:p>
            <a:r>
              <a:rPr lang="en-GB" b="0" i="0" dirty="0">
                <a:solidFill>
                  <a:srgbClr val="000000"/>
                </a:solidFill>
                <a:effectLst/>
                <a:latin typeface="+mj-lt"/>
                <a:ea typeface="MS Gothic" panose="020B0609070205080204" pitchFamily="49" charset="-128"/>
                <a:cs typeface="Times New Roman" panose="02020603050405020304" pitchFamily="18" charset="0"/>
              </a:rPr>
              <a:t>Source: (</a:t>
            </a:r>
            <a:r>
              <a:rPr lang="en-GB" b="0" i="0" dirty="0" err="1">
                <a:solidFill>
                  <a:srgbClr val="000000"/>
                </a:solidFill>
                <a:effectLst/>
                <a:latin typeface="+mj-lt"/>
                <a:ea typeface="MS Gothic" panose="020B0609070205080204" pitchFamily="49" charset="-128"/>
                <a:cs typeface="Times New Roman" panose="02020603050405020304" pitchFamily="18" charset="0"/>
              </a:rPr>
              <a:t>Bednár</a:t>
            </a:r>
            <a:r>
              <a:rPr lang="en-GB" b="0" i="0" dirty="0">
                <a:solidFill>
                  <a:srgbClr val="000000"/>
                </a:solidFill>
                <a:effectLst/>
                <a:latin typeface="+mj-lt"/>
                <a:ea typeface="MS Gothic" panose="020B0609070205080204" pitchFamily="49" charset="-128"/>
                <a:cs typeface="Times New Roman" panose="02020603050405020304" pitchFamily="18" charset="0"/>
              </a:rPr>
              <a:t> and </a:t>
            </a:r>
            <a:r>
              <a:rPr lang="en-GB" b="0" i="0" dirty="0" err="1">
                <a:solidFill>
                  <a:srgbClr val="000000"/>
                </a:solidFill>
                <a:effectLst/>
                <a:latin typeface="+mj-lt"/>
                <a:ea typeface="MS Gothic" panose="020B0609070205080204" pitchFamily="49" charset="-128"/>
                <a:cs typeface="Times New Roman" panose="02020603050405020304" pitchFamily="18" charset="0"/>
              </a:rPr>
              <a:t>Ljudvigová</a:t>
            </a:r>
            <a:r>
              <a:rPr lang="en-GB" b="0" i="0" dirty="0">
                <a:solidFill>
                  <a:srgbClr val="000000"/>
                </a:solidFill>
                <a:effectLst/>
                <a:latin typeface="+mj-lt"/>
                <a:ea typeface="MS Gothic" panose="020B0609070205080204" pitchFamily="49" charset="-128"/>
                <a:cs typeface="Times New Roman" panose="02020603050405020304" pitchFamily="18" charset="0"/>
              </a:rPr>
              <a:t>, 2020)</a:t>
            </a:r>
            <a:endParaRPr lang="en-GB" dirty="0">
              <a:latin typeface="+mj-lt"/>
              <a:ea typeface="MS Gothic" panose="020B0609070205080204" pitchFamily="49" charset="-128"/>
              <a:cs typeface="Times New Roman" panose="02020603050405020304" pitchFamily="18" charset="0"/>
            </a:endParaRPr>
          </a:p>
        </p:txBody>
      </p:sp>
    </p:spTree>
    <p:extLst>
      <p:ext uri="{BB962C8B-B14F-4D97-AF65-F5344CB8AC3E}">
        <p14:creationId xmlns:p14="http://schemas.microsoft.com/office/powerpoint/2010/main" val="17473435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09707"/>
            <a:ext cx="10515600" cy="1325563"/>
          </a:xfrm>
        </p:spPr>
        <p:txBody>
          <a:bodyPr/>
          <a:lstStyle/>
          <a:p>
            <a:pPr algn="ctr"/>
            <a:r>
              <a:rPr lang="en-GB" dirty="0">
                <a:latin typeface="Times New Roman" panose="02020603050405020304" pitchFamily="18" charset="0"/>
                <a:cs typeface="Times New Roman" panose="02020603050405020304" pitchFamily="18" charset="0"/>
              </a:rPr>
              <a:t>References</a:t>
            </a:r>
          </a:p>
        </p:txBody>
      </p:sp>
      <p:sp>
        <p:nvSpPr>
          <p:cNvPr id="3" name="Rectangle 2"/>
          <p:cNvSpPr/>
          <p:nvPr/>
        </p:nvSpPr>
        <p:spPr>
          <a:xfrm>
            <a:off x="2109019" y="2726651"/>
            <a:ext cx="7741563" cy="2343590"/>
          </a:xfrm>
          <a:prstGeom prst="rect">
            <a:avLst/>
          </a:prstGeom>
        </p:spPr>
        <p:txBody>
          <a:bodyPr wrap="square">
            <a:spAutoFit/>
          </a:bodyPr>
          <a:lstStyle/>
          <a:p>
            <a:pPr algn="just">
              <a:lnSpc>
                <a:spcPct val="150000"/>
              </a:lnSpc>
            </a:pPr>
            <a:r>
              <a:rPr lang="en-GB" sz="2000" b="0" i="0" dirty="0" err="1">
                <a:solidFill>
                  <a:srgbClr val="000000"/>
                </a:solidFill>
                <a:effectLst/>
                <a:latin typeface="+mj-lt"/>
                <a:cs typeface="Times New Roman" panose="02020603050405020304" pitchFamily="18" charset="0"/>
              </a:rPr>
              <a:t>Bednár</a:t>
            </a:r>
            <a:r>
              <a:rPr lang="en-GB" sz="2000" b="0" i="0" dirty="0">
                <a:solidFill>
                  <a:srgbClr val="000000"/>
                </a:solidFill>
                <a:effectLst/>
                <a:latin typeface="+mj-lt"/>
                <a:cs typeface="Times New Roman" panose="02020603050405020304" pitchFamily="18" charset="0"/>
              </a:rPr>
              <a:t>, R. and </a:t>
            </a:r>
            <a:r>
              <a:rPr lang="en-GB" sz="2000" b="0" i="0" dirty="0" err="1">
                <a:solidFill>
                  <a:srgbClr val="000000"/>
                </a:solidFill>
                <a:effectLst/>
                <a:latin typeface="+mj-lt"/>
                <a:cs typeface="Times New Roman" panose="02020603050405020304" pitchFamily="18" charset="0"/>
              </a:rPr>
              <a:t>Ljudvigová</a:t>
            </a:r>
            <a:r>
              <a:rPr lang="en-GB" sz="2000" b="0" i="0" dirty="0">
                <a:solidFill>
                  <a:srgbClr val="000000"/>
                </a:solidFill>
                <a:effectLst/>
                <a:latin typeface="+mj-lt"/>
                <a:cs typeface="Times New Roman" panose="02020603050405020304" pitchFamily="18" charset="0"/>
              </a:rPr>
              <a:t>, I., 2020. Belbin team roles in a start-up team. </a:t>
            </a:r>
            <a:r>
              <a:rPr lang="en-GB" sz="2000" b="0" i="1" dirty="0">
                <a:solidFill>
                  <a:srgbClr val="000000"/>
                </a:solidFill>
                <a:effectLst/>
                <a:latin typeface="+mj-lt"/>
                <a:cs typeface="Times New Roman" panose="02020603050405020304" pitchFamily="18" charset="0"/>
              </a:rPr>
              <a:t>SHS Web of Conferences</a:t>
            </a:r>
            <a:r>
              <a:rPr lang="en-GB" sz="2000" b="0" i="0" dirty="0">
                <a:solidFill>
                  <a:srgbClr val="000000"/>
                </a:solidFill>
                <a:effectLst/>
                <a:latin typeface="+mj-lt"/>
                <a:cs typeface="Times New Roman" panose="02020603050405020304" pitchFamily="18" charset="0"/>
              </a:rPr>
              <a:t>, 83, p.01002.</a:t>
            </a:r>
          </a:p>
          <a:p>
            <a:pPr algn="just">
              <a:lnSpc>
                <a:spcPct val="150000"/>
              </a:lnSpc>
            </a:pPr>
            <a:r>
              <a:rPr lang="en-GB" sz="2000" b="0" i="0" dirty="0">
                <a:solidFill>
                  <a:srgbClr val="000000"/>
                </a:solidFill>
                <a:effectLst/>
                <a:latin typeface="+mj-lt"/>
                <a:cs typeface="Times New Roman" panose="02020603050405020304" pitchFamily="18" charset="0"/>
              </a:rPr>
              <a:t>Belbin, R., 2014. </a:t>
            </a:r>
            <a:r>
              <a:rPr lang="en-GB" sz="2000" b="0" i="1" dirty="0">
                <a:solidFill>
                  <a:srgbClr val="000000"/>
                </a:solidFill>
                <a:effectLst/>
                <a:latin typeface="+mj-lt"/>
                <a:cs typeface="Times New Roman" panose="02020603050405020304" pitchFamily="18" charset="0"/>
              </a:rPr>
              <a:t>Team roles at work</a:t>
            </a:r>
            <a:r>
              <a:rPr lang="en-GB" sz="2000" b="0" i="0" dirty="0">
                <a:solidFill>
                  <a:srgbClr val="000000"/>
                </a:solidFill>
                <a:effectLst/>
                <a:latin typeface="+mj-lt"/>
                <a:cs typeface="Times New Roman" panose="02020603050405020304" pitchFamily="18" charset="0"/>
              </a:rPr>
              <a:t>. </a:t>
            </a:r>
            <a:r>
              <a:rPr lang="en-GB" sz="2000" dirty="0">
                <a:solidFill>
                  <a:srgbClr val="000000"/>
                </a:solidFill>
                <a:latin typeface="+mj-lt"/>
                <a:cs typeface="Times New Roman" panose="02020603050405020304" pitchFamily="18" charset="0"/>
              </a:rPr>
              <a:t>Routledge. </a:t>
            </a:r>
            <a:endParaRPr lang="en-GB" sz="2000" b="0" i="0" dirty="0">
              <a:solidFill>
                <a:srgbClr val="000000"/>
              </a:solidFill>
              <a:effectLst/>
              <a:latin typeface="+mj-lt"/>
              <a:cs typeface="Times New Roman" panose="02020603050405020304" pitchFamily="18" charset="0"/>
            </a:endParaRPr>
          </a:p>
          <a:p>
            <a:pPr algn="just">
              <a:lnSpc>
                <a:spcPct val="150000"/>
              </a:lnSpc>
            </a:pPr>
            <a:r>
              <a:rPr lang="en-GB" sz="2000" b="0" i="0" dirty="0" err="1">
                <a:solidFill>
                  <a:srgbClr val="000000"/>
                </a:solidFill>
                <a:effectLst/>
                <a:latin typeface="+mj-lt"/>
                <a:cs typeface="Times New Roman" panose="02020603050405020304" pitchFamily="18" charset="0"/>
              </a:rPr>
              <a:t>Laufer</a:t>
            </a:r>
            <a:r>
              <a:rPr lang="en-GB" sz="2000" b="0" i="0" dirty="0">
                <a:solidFill>
                  <a:srgbClr val="000000"/>
                </a:solidFill>
                <a:effectLst/>
                <a:latin typeface="+mj-lt"/>
                <a:cs typeface="Times New Roman" panose="02020603050405020304" pitchFamily="18" charset="0"/>
              </a:rPr>
              <a:t>, A., 2012. </a:t>
            </a:r>
            <a:r>
              <a:rPr lang="en-GB" sz="2000" b="0" i="1" dirty="0">
                <a:solidFill>
                  <a:srgbClr val="000000"/>
                </a:solidFill>
                <a:effectLst/>
                <a:latin typeface="+mj-lt"/>
                <a:cs typeface="Times New Roman" panose="02020603050405020304" pitchFamily="18" charset="0"/>
              </a:rPr>
              <a:t>Mastering the leadership role in project management</a:t>
            </a:r>
            <a:r>
              <a:rPr lang="en-GB" sz="2000" b="0" i="0" dirty="0">
                <a:solidFill>
                  <a:srgbClr val="000000"/>
                </a:solidFill>
                <a:effectLst/>
                <a:latin typeface="+mj-lt"/>
                <a:cs typeface="Times New Roman" panose="02020603050405020304" pitchFamily="18" charset="0"/>
              </a:rPr>
              <a:t>. Upper Saddle River, N.J.: FT Press.</a:t>
            </a:r>
          </a:p>
        </p:txBody>
      </p:sp>
    </p:spTree>
    <p:extLst>
      <p:ext uri="{BB962C8B-B14F-4D97-AF65-F5344CB8AC3E}">
        <p14:creationId xmlns:p14="http://schemas.microsoft.com/office/powerpoint/2010/main" val="116992769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F9C9D"/>
      </a:accent5>
      <a:accent6>
        <a:srgbClr val="9E5E9B"/>
      </a:accent6>
      <a:hlink>
        <a:srgbClr val="58C1BA"/>
      </a:hlink>
      <a:folHlink>
        <a:srgbClr val="9DFFCB"/>
      </a:folHlink>
    </a:clrScheme>
    <a:fontScheme name="Cambria-Calibri">
      <a:majorFont>
        <a:latin typeface="Cambria" panose="02040503050406030204"/>
        <a:ea typeface=""/>
        <a:cs typeface=""/>
        <a:font script="Jpan" typeface="ＭＳ Ｐゴシック"/>
        <a:font script="Hang" typeface="맑은 고딕"/>
        <a:font script="Hans" typeface="黑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EC7F02AD-9687-440F-A9DF-FAA6F22270D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TM02900722[[fn=Ion Boardroom]]</Template>
  <TotalTime>0</TotalTime>
  <Words>548</Words>
  <Application>Microsoft Office PowerPoint</Application>
  <PresentationFormat>Widescreen</PresentationFormat>
  <Paragraphs>34</Paragraphs>
  <Slides>4</Slides>
  <Notes>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vt:i4>
      </vt:variant>
    </vt:vector>
  </HeadingPairs>
  <TitlesOfParts>
    <vt:vector size="10" baseType="lpstr">
      <vt:lpstr>Arial</vt:lpstr>
      <vt:lpstr>Calibri</vt:lpstr>
      <vt:lpstr>Cambria</vt:lpstr>
      <vt:lpstr>Times New Roman</vt:lpstr>
      <vt:lpstr>Wingdings 3</vt:lpstr>
      <vt:lpstr>Ion Boardroom</vt:lpstr>
      <vt:lpstr>Topic- Team Roles </vt:lpstr>
      <vt:lpstr>Belbin’s Team Role Theory </vt:lpstr>
      <vt:lpstr>Belbin’s Team Role Theory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2022-08-13T13:19:06Z</dcterms:created>
  <dcterms:modified xsi:type="dcterms:W3CDTF">2022-08-13T15:16:01Z</dcterms:modified>
</cp:coreProperties>
</file>