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9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E84D25-833C-4485-8BF6-08B56BFD6665}" v="2460" dt="2023-09-23T17:20:43.2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2.xml" Id="rId3" /><Relationship Type="http://schemas.openxmlformats.org/officeDocument/2006/relationships/tableStyles" Target="tableStyles.xml" Id="rId7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theme" Target="theme/theme1.xml" Id="rId6" /><Relationship Type="http://schemas.openxmlformats.org/officeDocument/2006/relationships/viewProps" Target="viewProps.xml" Id="rId5" /><Relationship Type="http://schemas.openxmlformats.org/officeDocument/2006/relationships/presProps" Target="presProps.xml" Id="rId4" /><Relationship Type="http://schemas.microsoft.com/office/2015/10/relationships/revisionInfo" Target="revisionInfo.xml" Id="rId9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199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00079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2727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575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847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7337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87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6787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76302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203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4581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9/23/2023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611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DAF971C-1742-2484-3E84-2F716283530B}"/>
              </a:ext>
            </a:extLst>
          </p:cNvPr>
          <p:cNvSpPr txBox="1"/>
          <p:nvPr/>
        </p:nvSpPr>
        <p:spPr>
          <a:xfrm>
            <a:off x="10116971" y="200345"/>
            <a:ext cx="1952446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1000" dirty="0">
                <a:ea typeface="Calibri"/>
                <a:cs typeface="Calibri"/>
              </a:rPr>
              <a:t>2317746</a:t>
            </a:r>
          </a:p>
          <a:p>
            <a:r>
              <a:rPr lang="en-US" sz="1000" dirty="0">
                <a:ea typeface="Calibri"/>
                <a:cs typeface="Calibri"/>
              </a:rPr>
              <a:t>700</a:t>
            </a:r>
          </a:p>
          <a:p>
            <a:r>
              <a:rPr lang="en-US" sz="1000" err="1">
                <a:ea typeface="Calibri"/>
                <a:cs typeface="Calibri"/>
              </a:rPr>
              <a:t>MIss</a:t>
            </a:r>
            <a:r>
              <a:rPr lang="en-US" sz="1000" dirty="0">
                <a:ea typeface="Calibri"/>
                <a:cs typeface="Calibri"/>
              </a:rPr>
              <a:t> P Oates</a:t>
            </a:r>
          </a:p>
          <a:p>
            <a:endParaRPr lang="en-US" dirty="0">
              <a:ea typeface="Calibri"/>
              <a:cs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B4C294-AAB4-B95E-1154-3FBD922483EA}"/>
              </a:ext>
            </a:extLst>
          </p:cNvPr>
          <p:cNvSpPr txBox="1"/>
          <p:nvPr/>
        </p:nvSpPr>
        <p:spPr>
          <a:xfrm>
            <a:off x="3495260" y="386314"/>
            <a:ext cx="431033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Garamond"/>
                <a:ea typeface="Calibri"/>
                <a:cs typeface="Calibri"/>
              </a:rPr>
              <a:t>Study skills </a:t>
            </a:r>
            <a:r>
              <a:rPr lang="en-US" b="1" err="1">
                <a:solidFill>
                  <a:srgbClr val="002060"/>
                </a:solidFill>
                <a:latin typeface="Garamond"/>
                <a:ea typeface="Calibri"/>
                <a:cs typeface="Calibri"/>
              </a:rPr>
              <a:t>presentantation</a:t>
            </a:r>
            <a:r>
              <a:rPr lang="en-US" b="1" dirty="0">
                <a:solidFill>
                  <a:srgbClr val="002060"/>
                </a:solidFill>
                <a:latin typeface="Garamond"/>
                <a:ea typeface="Calibri"/>
                <a:cs typeface="Calibri"/>
              </a:rPr>
              <a:t> </a:t>
            </a:r>
          </a:p>
          <a:p>
            <a:endParaRPr lang="en-US" b="1" dirty="0">
              <a:solidFill>
                <a:srgbClr val="002060"/>
              </a:solidFill>
              <a:latin typeface="Garamond"/>
              <a:ea typeface="Calibri"/>
              <a:cs typeface="Calibri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F4FA46F-58D9-ED36-95CA-F4E9A75FDF49}"/>
              </a:ext>
            </a:extLst>
          </p:cNvPr>
          <p:cNvSpPr txBox="1"/>
          <p:nvPr/>
        </p:nvSpPr>
        <p:spPr>
          <a:xfrm rot="10800000" flipV="1">
            <a:off x="1675576" y="844938"/>
            <a:ext cx="9184255" cy="923330"/>
          </a:xfrm>
          <a:prstGeom prst="rect">
            <a:avLst/>
          </a:prstGeom>
          <a:noFill/>
          <a:ln>
            <a:solidFill>
              <a:schemeClr val="accent1">
                <a:lumMod val="20000"/>
                <a:lumOff val="80000"/>
              </a:schemeClr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ea typeface="Calibri"/>
                <a:cs typeface="Calibri"/>
              </a:rPr>
              <a:t> Introduction : This presentation will be </a:t>
            </a:r>
            <a:r>
              <a:rPr lang="en-US" dirty="0" err="1">
                <a:ea typeface="Calibri"/>
                <a:cs typeface="Calibri"/>
              </a:rPr>
              <a:t>analysing</a:t>
            </a:r>
            <a:r>
              <a:rPr lang="en-US" dirty="0">
                <a:ea typeface="Calibri"/>
                <a:cs typeface="Calibri"/>
              </a:rPr>
              <a:t> time management, critical thinking and note-taking.  Proposed by This presentation will also reflect on my daily professional practice as a  teaching assistant.</a:t>
            </a:r>
            <a:endParaRPr lang="en-US" dirty="0">
              <a:solidFill>
                <a:srgbClr val="000000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7424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70E953C-868A-EE15-1612-B40A42D76A31}"/>
              </a:ext>
            </a:extLst>
          </p:cNvPr>
          <p:cNvSpPr txBox="1"/>
          <p:nvPr/>
        </p:nvSpPr>
        <p:spPr>
          <a:xfrm>
            <a:off x="3570941" y="806823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 err="1">
                <a:ea typeface="Calibri"/>
                <a:cs typeface="Calibri"/>
              </a:rPr>
              <a:t>referenes</a:t>
            </a:r>
            <a:endParaRPr lang="en-US" dirty="0" err="1"/>
          </a:p>
        </p:txBody>
      </p:sp>
    </p:spTree>
    <p:extLst>
      <p:ext uri="{BB962C8B-B14F-4D97-AF65-F5344CB8AC3E}">
        <p14:creationId xmlns:p14="http://schemas.microsoft.com/office/powerpoint/2010/main" val="5718011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334</cp:revision>
  <dcterms:created xsi:type="dcterms:W3CDTF">2023-09-23T15:34:01Z</dcterms:created>
  <dcterms:modified xsi:type="dcterms:W3CDTF">2023-09-23T17:20:52Z</dcterms:modified>
</cp:coreProperties>
</file>