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986" r:id="rId1"/>
  </p:sldMasterIdLst>
  <p:notesMasterIdLst>
    <p:notesMasterId r:id="rId5"/>
  </p:notes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767" autoAdjust="0"/>
  </p:normalViewPr>
  <p:slideViewPr>
    <p:cSldViewPr snapToGrid="0">
      <p:cViewPr varScale="1">
        <p:scale>
          <a:sx n="65" d="100"/>
          <a:sy n="65" d="100"/>
        </p:scale>
        <p:origin x="936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C78857-2EF4-4D48-B994-84DA0BAEF0E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9D9C571-CD9E-4C88-9D40-8F7CA25824AC}">
      <dgm:prSet/>
      <dgm:spPr/>
      <dgm:t>
        <a:bodyPr/>
        <a:lstStyle/>
        <a:p>
          <a:r>
            <a:rPr lang="en-GB" b="1" dirty="0" err="1"/>
            <a:t>Nombre</a:t>
          </a:r>
          <a:r>
            <a:rPr lang="en-GB" dirty="0"/>
            <a:t>: </a:t>
          </a:r>
          <a:r>
            <a:rPr lang="en-GB" b="1" i="1" dirty="0"/>
            <a:t> Anamaria  Sau</a:t>
          </a:r>
          <a:endParaRPr lang="en-US" dirty="0"/>
        </a:p>
      </dgm:t>
    </dgm:pt>
    <dgm:pt modelId="{5CFD643C-4506-4E4A-BBD5-67DE58C74ED0}" type="parTrans" cxnId="{48697AB3-CC74-4C82-9457-BF176BC54973}">
      <dgm:prSet/>
      <dgm:spPr/>
      <dgm:t>
        <a:bodyPr/>
        <a:lstStyle/>
        <a:p>
          <a:endParaRPr lang="en-US"/>
        </a:p>
      </dgm:t>
    </dgm:pt>
    <dgm:pt modelId="{68D8999F-3DCC-4E26-B1E7-4D6C715AFE8C}" type="sibTrans" cxnId="{48697AB3-CC74-4C82-9457-BF176BC54973}">
      <dgm:prSet/>
      <dgm:spPr/>
      <dgm:t>
        <a:bodyPr/>
        <a:lstStyle/>
        <a:p>
          <a:endParaRPr lang="en-US"/>
        </a:p>
      </dgm:t>
    </dgm:pt>
    <dgm:pt modelId="{2307E3A0-FCFC-4543-BA95-B86ACF6EAFFC}">
      <dgm:prSet/>
      <dgm:spPr/>
      <dgm:t>
        <a:bodyPr/>
        <a:lstStyle/>
        <a:p>
          <a:r>
            <a:rPr lang="en-GB" b="1" dirty="0"/>
            <a:t>Número de </a:t>
          </a:r>
          <a:r>
            <a:rPr lang="en-GB" b="1" dirty="0" err="1"/>
            <a:t>estudiante</a:t>
          </a:r>
          <a:r>
            <a:rPr lang="en-GB" dirty="0"/>
            <a:t>:   </a:t>
          </a:r>
          <a:r>
            <a:rPr lang="en-GB" b="1" i="1" dirty="0"/>
            <a:t>1918500</a:t>
          </a:r>
          <a:endParaRPr lang="en-US" b="1" i="1" dirty="0"/>
        </a:p>
      </dgm:t>
    </dgm:pt>
    <dgm:pt modelId="{DA37A6C3-205C-4583-9316-3D654A5A5C0A}" type="parTrans" cxnId="{17B1B263-68DB-4530-979D-B1EF3AB0C0AD}">
      <dgm:prSet/>
      <dgm:spPr/>
      <dgm:t>
        <a:bodyPr/>
        <a:lstStyle/>
        <a:p>
          <a:endParaRPr lang="en-US"/>
        </a:p>
      </dgm:t>
    </dgm:pt>
    <dgm:pt modelId="{F596906F-15F7-498B-88DE-6C4FB071FF4A}" type="sibTrans" cxnId="{17B1B263-68DB-4530-979D-B1EF3AB0C0AD}">
      <dgm:prSet/>
      <dgm:spPr/>
      <dgm:t>
        <a:bodyPr/>
        <a:lstStyle/>
        <a:p>
          <a:endParaRPr lang="en-US"/>
        </a:p>
      </dgm:t>
    </dgm:pt>
    <dgm:pt modelId="{36C3607E-C0A3-4251-8C72-1E8992851B1B}">
      <dgm:prSet/>
      <dgm:spPr/>
      <dgm:t>
        <a:bodyPr/>
        <a:lstStyle/>
        <a:p>
          <a:r>
            <a:rPr lang="en-GB" b="1"/>
            <a:t>Módulo</a:t>
          </a:r>
          <a:r>
            <a:rPr lang="en-GB"/>
            <a:t>:  </a:t>
          </a:r>
          <a:r>
            <a:rPr lang="es-ES" b="1" i="1"/>
            <a:t>Lenguas extranjeras y conciencia cultural (BMIH5003)</a:t>
          </a:r>
          <a:endParaRPr lang="en-US"/>
        </a:p>
      </dgm:t>
    </dgm:pt>
    <dgm:pt modelId="{6B2CC84A-CEAA-4BB5-9B62-0186F921AD45}" type="parTrans" cxnId="{05E7431D-D025-404F-A4B2-E7C32203A8D8}">
      <dgm:prSet/>
      <dgm:spPr/>
      <dgm:t>
        <a:bodyPr/>
        <a:lstStyle/>
        <a:p>
          <a:endParaRPr lang="en-US"/>
        </a:p>
      </dgm:t>
    </dgm:pt>
    <dgm:pt modelId="{F8AA490E-92B9-4C26-B024-4E2A5BDD1AC0}" type="sibTrans" cxnId="{05E7431D-D025-404F-A4B2-E7C32203A8D8}">
      <dgm:prSet/>
      <dgm:spPr/>
      <dgm:t>
        <a:bodyPr/>
        <a:lstStyle/>
        <a:p>
          <a:endParaRPr lang="en-US"/>
        </a:p>
      </dgm:t>
    </dgm:pt>
    <dgm:pt modelId="{16C5209C-488C-43F5-A1E0-3F4889C7721D}">
      <dgm:prSet/>
      <dgm:spPr/>
      <dgm:t>
        <a:bodyPr/>
        <a:lstStyle/>
        <a:p>
          <a:r>
            <a:rPr lang="es-ES" b="1"/>
            <a:t>Fecha</a:t>
          </a:r>
          <a:r>
            <a:rPr lang="es-ES"/>
            <a:t>:  </a:t>
          </a:r>
          <a:r>
            <a:rPr lang="es-ES" b="1" i="1"/>
            <a:t>17/06/2022</a:t>
          </a:r>
          <a:endParaRPr lang="en-US"/>
        </a:p>
      </dgm:t>
    </dgm:pt>
    <dgm:pt modelId="{06C96E30-16EF-4251-8238-0E9D99FB7562}" type="parTrans" cxnId="{A5F0508D-FD35-4CE0-9436-48DF96545F28}">
      <dgm:prSet/>
      <dgm:spPr/>
      <dgm:t>
        <a:bodyPr/>
        <a:lstStyle/>
        <a:p>
          <a:endParaRPr lang="en-US"/>
        </a:p>
      </dgm:t>
    </dgm:pt>
    <dgm:pt modelId="{9ECF4E1A-E48D-497D-AB06-BCD5102016A4}" type="sibTrans" cxnId="{A5F0508D-FD35-4CE0-9436-48DF96545F28}">
      <dgm:prSet/>
      <dgm:spPr/>
      <dgm:t>
        <a:bodyPr/>
        <a:lstStyle/>
        <a:p>
          <a:endParaRPr lang="en-US"/>
        </a:p>
      </dgm:t>
    </dgm:pt>
    <dgm:pt modelId="{483258CA-8DA0-4100-927B-0D33F5EF3B0B}" type="pres">
      <dgm:prSet presAssocID="{DCC78857-2EF4-4D48-B994-84DA0BAEF0E4}" presName="root" presStyleCnt="0">
        <dgm:presLayoutVars>
          <dgm:dir/>
          <dgm:resizeHandles val="exact"/>
        </dgm:presLayoutVars>
      </dgm:prSet>
      <dgm:spPr/>
    </dgm:pt>
    <dgm:pt modelId="{8B16DF99-98BE-4E77-A388-63D075F868E8}" type="pres">
      <dgm:prSet presAssocID="{F9D9C571-CD9E-4C88-9D40-8F7CA25824AC}" presName="compNode" presStyleCnt="0"/>
      <dgm:spPr/>
    </dgm:pt>
    <dgm:pt modelId="{C5B354E2-A9E4-430B-8919-55CB41C6B172}" type="pres">
      <dgm:prSet presAssocID="{F9D9C571-CD9E-4C88-9D40-8F7CA25824AC}" presName="bgRect" presStyleLbl="bgShp" presStyleIdx="0" presStyleCnt="4"/>
      <dgm:spPr/>
    </dgm:pt>
    <dgm:pt modelId="{31DFD946-A0DE-43E9-89A8-A0C48138B512}" type="pres">
      <dgm:prSet presAssocID="{F9D9C571-CD9E-4C88-9D40-8F7CA25824A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own"/>
        </a:ext>
      </dgm:extLst>
    </dgm:pt>
    <dgm:pt modelId="{3E328429-365D-43AC-8DAA-7B938C1F4765}" type="pres">
      <dgm:prSet presAssocID="{F9D9C571-CD9E-4C88-9D40-8F7CA25824AC}" presName="spaceRect" presStyleCnt="0"/>
      <dgm:spPr/>
    </dgm:pt>
    <dgm:pt modelId="{B4C8872F-A20F-4226-851F-E3B99C01A5A5}" type="pres">
      <dgm:prSet presAssocID="{F9D9C571-CD9E-4C88-9D40-8F7CA25824AC}" presName="parTx" presStyleLbl="revTx" presStyleIdx="0" presStyleCnt="4">
        <dgm:presLayoutVars>
          <dgm:chMax val="0"/>
          <dgm:chPref val="0"/>
        </dgm:presLayoutVars>
      </dgm:prSet>
      <dgm:spPr/>
    </dgm:pt>
    <dgm:pt modelId="{0C1F3A61-C5AF-4320-BC2E-ACD1472082C3}" type="pres">
      <dgm:prSet presAssocID="{68D8999F-3DCC-4E26-B1E7-4D6C715AFE8C}" presName="sibTrans" presStyleCnt="0"/>
      <dgm:spPr/>
    </dgm:pt>
    <dgm:pt modelId="{77EF49C0-1FC8-48B9-9743-D69CB9ACA13E}" type="pres">
      <dgm:prSet presAssocID="{2307E3A0-FCFC-4543-BA95-B86ACF6EAFFC}" presName="compNode" presStyleCnt="0"/>
      <dgm:spPr/>
    </dgm:pt>
    <dgm:pt modelId="{A0F0A5C2-6A05-432A-B9D8-8990B51A1980}" type="pres">
      <dgm:prSet presAssocID="{2307E3A0-FCFC-4543-BA95-B86ACF6EAFFC}" presName="bgRect" presStyleLbl="bgShp" presStyleIdx="1" presStyleCnt="4"/>
      <dgm:spPr/>
    </dgm:pt>
    <dgm:pt modelId="{C2627CAE-88AF-4344-9A5E-E927F8000AEA}" type="pres">
      <dgm:prSet presAssocID="{2307E3A0-FCFC-4543-BA95-B86ACF6EAFF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023DA5CA-E211-48F6-8D00-6DA896A5EADC}" type="pres">
      <dgm:prSet presAssocID="{2307E3A0-FCFC-4543-BA95-B86ACF6EAFFC}" presName="spaceRect" presStyleCnt="0"/>
      <dgm:spPr/>
    </dgm:pt>
    <dgm:pt modelId="{A9DEF411-501C-4F21-87FA-C45CB0681C11}" type="pres">
      <dgm:prSet presAssocID="{2307E3A0-FCFC-4543-BA95-B86ACF6EAFFC}" presName="parTx" presStyleLbl="revTx" presStyleIdx="1" presStyleCnt="4">
        <dgm:presLayoutVars>
          <dgm:chMax val="0"/>
          <dgm:chPref val="0"/>
        </dgm:presLayoutVars>
      </dgm:prSet>
      <dgm:spPr/>
    </dgm:pt>
    <dgm:pt modelId="{960BE88E-2168-49F7-9F13-8DB0E14E662A}" type="pres">
      <dgm:prSet presAssocID="{F596906F-15F7-498B-88DE-6C4FB071FF4A}" presName="sibTrans" presStyleCnt="0"/>
      <dgm:spPr/>
    </dgm:pt>
    <dgm:pt modelId="{F282D7C2-C3EE-4D31-B000-7A2ED451D5FD}" type="pres">
      <dgm:prSet presAssocID="{36C3607E-C0A3-4251-8C72-1E8992851B1B}" presName="compNode" presStyleCnt="0"/>
      <dgm:spPr/>
    </dgm:pt>
    <dgm:pt modelId="{B4C76A73-7A40-4A24-B85D-9330BD7258DB}" type="pres">
      <dgm:prSet presAssocID="{36C3607E-C0A3-4251-8C72-1E8992851B1B}" presName="bgRect" presStyleLbl="bgShp" presStyleIdx="2" presStyleCnt="4"/>
      <dgm:spPr/>
    </dgm:pt>
    <dgm:pt modelId="{28FCA6D6-776A-4A0A-9134-306D36788018}" type="pres">
      <dgm:prSet presAssocID="{36C3607E-C0A3-4251-8C72-1E8992851B1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B5AF2AC-AD59-48DA-8AB1-F5AC075DA448}" type="pres">
      <dgm:prSet presAssocID="{36C3607E-C0A3-4251-8C72-1E8992851B1B}" presName="spaceRect" presStyleCnt="0"/>
      <dgm:spPr/>
    </dgm:pt>
    <dgm:pt modelId="{7F75FF41-336E-43CF-840E-F09D3789D333}" type="pres">
      <dgm:prSet presAssocID="{36C3607E-C0A3-4251-8C72-1E8992851B1B}" presName="parTx" presStyleLbl="revTx" presStyleIdx="2" presStyleCnt="4">
        <dgm:presLayoutVars>
          <dgm:chMax val="0"/>
          <dgm:chPref val="0"/>
        </dgm:presLayoutVars>
      </dgm:prSet>
      <dgm:spPr/>
    </dgm:pt>
    <dgm:pt modelId="{6A57B0D8-9FE0-4428-AA7E-E0899DEF1EE9}" type="pres">
      <dgm:prSet presAssocID="{F8AA490E-92B9-4C26-B024-4E2A5BDD1AC0}" presName="sibTrans" presStyleCnt="0"/>
      <dgm:spPr/>
    </dgm:pt>
    <dgm:pt modelId="{4A9AA1C9-0325-4F7D-AF31-7CAC5F824EEA}" type="pres">
      <dgm:prSet presAssocID="{16C5209C-488C-43F5-A1E0-3F4889C7721D}" presName="compNode" presStyleCnt="0"/>
      <dgm:spPr/>
    </dgm:pt>
    <dgm:pt modelId="{437ABF91-0FF9-4EE1-852F-BB8C44129873}" type="pres">
      <dgm:prSet presAssocID="{16C5209C-488C-43F5-A1E0-3F4889C7721D}" presName="bgRect" presStyleLbl="bgShp" presStyleIdx="3" presStyleCnt="4"/>
      <dgm:spPr/>
    </dgm:pt>
    <dgm:pt modelId="{FC817E96-C14B-435D-A55C-72CE3B53A957}" type="pres">
      <dgm:prSet presAssocID="{16C5209C-488C-43F5-A1E0-3F4889C7721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F1EAF19B-2F7D-4793-84A5-406A30F3A450}" type="pres">
      <dgm:prSet presAssocID="{16C5209C-488C-43F5-A1E0-3F4889C7721D}" presName="spaceRect" presStyleCnt="0"/>
      <dgm:spPr/>
    </dgm:pt>
    <dgm:pt modelId="{3AA4378F-E4CA-453C-8F30-D53B4A8BC579}" type="pres">
      <dgm:prSet presAssocID="{16C5209C-488C-43F5-A1E0-3F4889C7721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5E7431D-D025-404F-A4B2-E7C32203A8D8}" srcId="{DCC78857-2EF4-4D48-B994-84DA0BAEF0E4}" destId="{36C3607E-C0A3-4251-8C72-1E8992851B1B}" srcOrd="2" destOrd="0" parTransId="{6B2CC84A-CEAA-4BB5-9B62-0186F921AD45}" sibTransId="{F8AA490E-92B9-4C26-B024-4E2A5BDD1AC0}"/>
    <dgm:cxn modelId="{49F8FC1D-4B6B-4BB2-920A-593203C18860}" type="presOf" srcId="{16C5209C-488C-43F5-A1E0-3F4889C7721D}" destId="{3AA4378F-E4CA-453C-8F30-D53B4A8BC579}" srcOrd="0" destOrd="0" presId="urn:microsoft.com/office/officeart/2018/2/layout/IconVerticalSolidList"/>
    <dgm:cxn modelId="{17B1B263-68DB-4530-979D-B1EF3AB0C0AD}" srcId="{DCC78857-2EF4-4D48-B994-84DA0BAEF0E4}" destId="{2307E3A0-FCFC-4543-BA95-B86ACF6EAFFC}" srcOrd="1" destOrd="0" parTransId="{DA37A6C3-205C-4583-9316-3D654A5A5C0A}" sibTransId="{F596906F-15F7-498B-88DE-6C4FB071FF4A}"/>
    <dgm:cxn modelId="{ECF4826C-BB3A-4066-9AA0-AF53BEEA5DA0}" type="presOf" srcId="{F9D9C571-CD9E-4C88-9D40-8F7CA25824AC}" destId="{B4C8872F-A20F-4226-851F-E3B99C01A5A5}" srcOrd="0" destOrd="0" presId="urn:microsoft.com/office/officeart/2018/2/layout/IconVerticalSolidList"/>
    <dgm:cxn modelId="{A5F0508D-FD35-4CE0-9436-48DF96545F28}" srcId="{DCC78857-2EF4-4D48-B994-84DA0BAEF0E4}" destId="{16C5209C-488C-43F5-A1E0-3F4889C7721D}" srcOrd="3" destOrd="0" parTransId="{06C96E30-16EF-4251-8238-0E9D99FB7562}" sibTransId="{9ECF4E1A-E48D-497D-AB06-BCD5102016A4}"/>
    <dgm:cxn modelId="{7646AEAB-B50A-4A66-881B-BA0E256805C8}" type="presOf" srcId="{36C3607E-C0A3-4251-8C72-1E8992851B1B}" destId="{7F75FF41-336E-43CF-840E-F09D3789D333}" srcOrd="0" destOrd="0" presId="urn:microsoft.com/office/officeart/2018/2/layout/IconVerticalSolidList"/>
    <dgm:cxn modelId="{48697AB3-CC74-4C82-9457-BF176BC54973}" srcId="{DCC78857-2EF4-4D48-B994-84DA0BAEF0E4}" destId="{F9D9C571-CD9E-4C88-9D40-8F7CA25824AC}" srcOrd="0" destOrd="0" parTransId="{5CFD643C-4506-4E4A-BBD5-67DE58C74ED0}" sibTransId="{68D8999F-3DCC-4E26-B1E7-4D6C715AFE8C}"/>
    <dgm:cxn modelId="{DA0019DB-CC8E-4595-8A55-1C2B6CEBAF00}" type="presOf" srcId="{DCC78857-2EF4-4D48-B994-84DA0BAEF0E4}" destId="{483258CA-8DA0-4100-927B-0D33F5EF3B0B}" srcOrd="0" destOrd="0" presId="urn:microsoft.com/office/officeart/2018/2/layout/IconVerticalSolidList"/>
    <dgm:cxn modelId="{70CCCAEC-8E57-429B-BF66-EE13AAF6BF24}" type="presOf" srcId="{2307E3A0-FCFC-4543-BA95-B86ACF6EAFFC}" destId="{A9DEF411-501C-4F21-87FA-C45CB0681C11}" srcOrd="0" destOrd="0" presId="urn:microsoft.com/office/officeart/2018/2/layout/IconVerticalSolidList"/>
    <dgm:cxn modelId="{5FC72F3D-2B72-4F1E-9692-903F370E78E0}" type="presParOf" srcId="{483258CA-8DA0-4100-927B-0D33F5EF3B0B}" destId="{8B16DF99-98BE-4E77-A388-63D075F868E8}" srcOrd="0" destOrd="0" presId="urn:microsoft.com/office/officeart/2018/2/layout/IconVerticalSolidList"/>
    <dgm:cxn modelId="{89EF8DEA-87FA-4346-885E-52A2FB50F76E}" type="presParOf" srcId="{8B16DF99-98BE-4E77-A388-63D075F868E8}" destId="{C5B354E2-A9E4-430B-8919-55CB41C6B172}" srcOrd="0" destOrd="0" presId="urn:microsoft.com/office/officeart/2018/2/layout/IconVerticalSolidList"/>
    <dgm:cxn modelId="{86FDFFF1-B15A-4A83-9625-69940307EDD8}" type="presParOf" srcId="{8B16DF99-98BE-4E77-A388-63D075F868E8}" destId="{31DFD946-A0DE-43E9-89A8-A0C48138B512}" srcOrd="1" destOrd="0" presId="urn:microsoft.com/office/officeart/2018/2/layout/IconVerticalSolidList"/>
    <dgm:cxn modelId="{B5052901-70A2-4B64-A83E-34C7BD635F47}" type="presParOf" srcId="{8B16DF99-98BE-4E77-A388-63D075F868E8}" destId="{3E328429-365D-43AC-8DAA-7B938C1F4765}" srcOrd="2" destOrd="0" presId="urn:microsoft.com/office/officeart/2018/2/layout/IconVerticalSolidList"/>
    <dgm:cxn modelId="{FE0586AE-8EC6-4DE6-9C45-82F3DF5D42D8}" type="presParOf" srcId="{8B16DF99-98BE-4E77-A388-63D075F868E8}" destId="{B4C8872F-A20F-4226-851F-E3B99C01A5A5}" srcOrd="3" destOrd="0" presId="urn:microsoft.com/office/officeart/2018/2/layout/IconVerticalSolidList"/>
    <dgm:cxn modelId="{3E9896B8-BFEE-4B3A-A530-B2B4E2CD7360}" type="presParOf" srcId="{483258CA-8DA0-4100-927B-0D33F5EF3B0B}" destId="{0C1F3A61-C5AF-4320-BC2E-ACD1472082C3}" srcOrd="1" destOrd="0" presId="urn:microsoft.com/office/officeart/2018/2/layout/IconVerticalSolidList"/>
    <dgm:cxn modelId="{C26E8FB4-093B-4CE7-9857-6E89682002BB}" type="presParOf" srcId="{483258CA-8DA0-4100-927B-0D33F5EF3B0B}" destId="{77EF49C0-1FC8-48B9-9743-D69CB9ACA13E}" srcOrd="2" destOrd="0" presId="urn:microsoft.com/office/officeart/2018/2/layout/IconVerticalSolidList"/>
    <dgm:cxn modelId="{5633D038-2FAF-4B93-A4A5-9D4337F39DB6}" type="presParOf" srcId="{77EF49C0-1FC8-48B9-9743-D69CB9ACA13E}" destId="{A0F0A5C2-6A05-432A-B9D8-8990B51A1980}" srcOrd="0" destOrd="0" presId="urn:microsoft.com/office/officeart/2018/2/layout/IconVerticalSolidList"/>
    <dgm:cxn modelId="{89113466-48D6-4FFA-B636-586CEB2DA225}" type="presParOf" srcId="{77EF49C0-1FC8-48B9-9743-D69CB9ACA13E}" destId="{C2627CAE-88AF-4344-9A5E-E927F8000AEA}" srcOrd="1" destOrd="0" presId="urn:microsoft.com/office/officeart/2018/2/layout/IconVerticalSolidList"/>
    <dgm:cxn modelId="{8B293D4D-DBC8-4B0D-B075-154C9A7F4EFD}" type="presParOf" srcId="{77EF49C0-1FC8-48B9-9743-D69CB9ACA13E}" destId="{023DA5CA-E211-48F6-8D00-6DA896A5EADC}" srcOrd="2" destOrd="0" presId="urn:microsoft.com/office/officeart/2018/2/layout/IconVerticalSolidList"/>
    <dgm:cxn modelId="{A4C3AE63-4D0C-448B-B878-94AFA4D231C7}" type="presParOf" srcId="{77EF49C0-1FC8-48B9-9743-D69CB9ACA13E}" destId="{A9DEF411-501C-4F21-87FA-C45CB0681C11}" srcOrd="3" destOrd="0" presId="urn:microsoft.com/office/officeart/2018/2/layout/IconVerticalSolidList"/>
    <dgm:cxn modelId="{6A6FAE4C-0A8B-420F-B9B8-5F0A15784BC7}" type="presParOf" srcId="{483258CA-8DA0-4100-927B-0D33F5EF3B0B}" destId="{960BE88E-2168-49F7-9F13-8DB0E14E662A}" srcOrd="3" destOrd="0" presId="urn:microsoft.com/office/officeart/2018/2/layout/IconVerticalSolidList"/>
    <dgm:cxn modelId="{C237A632-CBEB-40F1-9782-FB7598B22B5E}" type="presParOf" srcId="{483258CA-8DA0-4100-927B-0D33F5EF3B0B}" destId="{F282D7C2-C3EE-4D31-B000-7A2ED451D5FD}" srcOrd="4" destOrd="0" presId="urn:microsoft.com/office/officeart/2018/2/layout/IconVerticalSolidList"/>
    <dgm:cxn modelId="{36EA75E8-74B6-4E52-8CAF-73D2FEDDFC88}" type="presParOf" srcId="{F282D7C2-C3EE-4D31-B000-7A2ED451D5FD}" destId="{B4C76A73-7A40-4A24-B85D-9330BD7258DB}" srcOrd="0" destOrd="0" presId="urn:microsoft.com/office/officeart/2018/2/layout/IconVerticalSolidList"/>
    <dgm:cxn modelId="{84BEA926-4813-4B04-ADAB-FACA29052D70}" type="presParOf" srcId="{F282D7C2-C3EE-4D31-B000-7A2ED451D5FD}" destId="{28FCA6D6-776A-4A0A-9134-306D36788018}" srcOrd="1" destOrd="0" presId="urn:microsoft.com/office/officeart/2018/2/layout/IconVerticalSolidList"/>
    <dgm:cxn modelId="{DA4BE63B-EAFB-4796-8774-75C1B0D15410}" type="presParOf" srcId="{F282D7C2-C3EE-4D31-B000-7A2ED451D5FD}" destId="{BB5AF2AC-AD59-48DA-8AB1-F5AC075DA448}" srcOrd="2" destOrd="0" presId="urn:microsoft.com/office/officeart/2018/2/layout/IconVerticalSolidList"/>
    <dgm:cxn modelId="{38B6B980-5CC7-413C-9209-78F42178C3BB}" type="presParOf" srcId="{F282D7C2-C3EE-4D31-B000-7A2ED451D5FD}" destId="{7F75FF41-336E-43CF-840E-F09D3789D333}" srcOrd="3" destOrd="0" presId="urn:microsoft.com/office/officeart/2018/2/layout/IconVerticalSolidList"/>
    <dgm:cxn modelId="{2569B124-9764-4444-B55D-B17727303660}" type="presParOf" srcId="{483258CA-8DA0-4100-927B-0D33F5EF3B0B}" destId="{6A57B0D8-9FE0-4428-AA7E-E0899DEF1EE9}" srcOrd="5" destOrd="0" presId="urn:microsoft.com/office/officeart/2018/2/layout/IconVerticalSolidList"/>
    <dgm:cxn modelId="{D194D39A-3392-409A-BFE3-F87A252B5489}" type="presParOf" srcId="{483258CA-8DA0-4100-927B-0D33F5EF3B0B}" destId="{4A9AA1C9-0325-4F7D-AF31-7CAC5F824EEA}" srcOrd="6" destOrd="0" presId="urn:microsoft.com/office/officeart/2018/2/layout/IconVerticalSolidList"/>
    <dgm:cxn modelId="{03522E25-6ABE-4A50-8E0C-B413DAD20762}" type="presParOf" srcId="{4A9AA1C9-0325-4F7D-AF31-7CAC5F824EEA}" destId="{437ABF91-0FF9-4EE1-852F-BB8C44129873}" srcOrd="0" destOrd="0" presId="urn:microsoft.com/office/officeart/2018/2/layout/IconVerticalSolidList"/>
    <dgm:cxn modelId="{E6B21AB3-929E-4537-B459-D8E8A167EE14}" type="presParOf" srcId="{4A9AA1C9-0325-4F7D-AF31-7CAC5F824EEA}" destId="{FC817E96-C14B-435D-A55C-72CE3B53A957}" srcOrd="1" destOrd="0" presId="urn:microsoft.com/office/officeart/2018/2/layout/IconVerticalSolidList"/>
    <dgm:cxn modelId="{5E6F85BB-ADDC-4F4B-9588-A5BD02CAF213}" type="presParOf" srcId="{4A9AA1C9-0325-4F7D-AF31-7CAC5F824EEA}" destId="{F1EAF19B-2F7D-4793-84A5-406A30F3A450}" srcOrd="2" destOrd="0" presId="urn:microsoft.com/office/officeart/2018/2/layout/IconVerticalSolidList"/>
    <dgm:cxn modelId="{A962476F-4E19-4AA8-A1FC-F34388D4B081}" type="presParOf" srcId="{4A9AA1C9-0325-4F7D-AF31-7CAC5F824EEA}" destId="{3AA4378F-E4CA-453C-8F30-D53B4A8BC57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B354E2-A9E4-430B-8919-55CB41C6B172}">
      <dsp:nvSpPr>
        <dsp:cNvPr id="0" name=""/>
        <dsp:cNvSpPr/>
      </dsp:nvSpPr>
      <dsp:spPr>
        <a:xfrm>
          <a:off x="0" y="2177"/>
          <a:ext cx="6391275" cy="11036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DFD946-A0DE-43E9-89A8-A0C48138B512}">
      <dsp:nvSpPr>
        <dsp:cNvPr id="0" name=""/>
        <dsp:cNvSpPr/>
      </dsp:nvSpPr>
      <dsp:spPr>
        <a:xfrm>
          <a:off x="333853" y="250498"/>
          <a:ext cx="607006" cy="6070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C8872F-A20F-4226-851F-E3B99C01A5A5}">
      <dsp:nvSpPr>
        <dsp:cNvPr id="0" name=""/>
        <dsp:cNvSpPr/>
      </dsp:nvSpPr>
      <dsp:spPr>
        <a:xfrm>
          <a:off x="1274714" y="2177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 err="1"/>
            <a:t>Nombre</a:t>
          </a:r>
          <a:r>
            <a:rPr lang="en-GB" sz="2200" kern="1200" dirty="0"/>
            <a:t>: </a:t>
          </a:r>
          <a:r>
            <a:rPr lang="en-GB" sz="2200" b="1" i="1" kern="1200" dirty="0"/>
            <a:t> Anamaria  Sau</a:t>
          </a:r>
          <a:endParaRPr lang="en-US" sz="2200" kern="1200" dirty="0"/>
        </a:p>
      </dsp:txBody>
      <dsp:txXfrm>
        <a:off x="1274714" y="2177"/>
        <a:ext cx="5116560" cy="1103648"/>
      </dsp:txXfrm>
    </dsp:sp>
    <dsp:sp modelId="{A0F0A5C2-6A05-432A-B9D8-8990B51A1980}">
      <dsp:nvSpPr>
        <dsp:cNvPr id="0" name=""/>
        <dsp:cNvSpPr/>
      </dsp:nvSpPr>
      <dsp:spPr>
        <a:xfrm>
          <a:off x="0" y="1381738"/>
          <a:ext cx="6391275" cy="11036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627CAE-88AF-4344-9A5E-E927F8000AEA}">
      <dsp:nvSpPr>
        <dsp:cNvPr id="0" name=""/>
        <dsp:cNvSpPr/>
      </dsp:nvSpPr>
      <dsp:spPr>
        <a:xfrm>
          <a:off x="333853" y="1630059"/>
          <a:ext cx="607006" cy="6070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DEF411-501C-4F21-87FA-C45CB0681C11}">
      <dsp:nvSpPr>
        <dsp:cNvPr id="0" name=""/>
        <dsp:cNvSpPr/>
      </dsp:nvSpPr>
      <dsp:spPr>
        <a:xfrm>
          <a:off x="1274714" y="1381738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Número de </a:t>
          </a:r>
          <a:r>
            <a:rPr lang="en-GB" sz="2200" b="1" kern="1200" dirty="0" err="1"/>
            <a:t>estudiante</a:t>
          </a:r>
          <a:r>
            <a:rPr lang="en-GB" sz="2200" kern="1200" dirty="0"/>
            <a:t>:   </a:t>
          </a:r>
          <a:r>
            <a:rPr lang="en-GB" sz="2200" b="1" i="1" kern="1200" dirty="0"/>
            <a:t>1918500</a:t>
          </a:r>
          <a:endParaRPr lang="en-US" sz="2200" b="1" i="1" kern="1200" dirty="0"/>
        </a:p>
      </dsp:txBody>
      <dsp:txXfrm>
        <a:off x="1274714" y="1381738"/>
        <a:ext cx="5116560" cy="1103648"/>
      </dsp:txXfrm>
    </dsp:sp>
    <dsp:sp modelId="{B4C76A73-7A40-4A24-B85D-9330BD7258DB}">
      <dsp:nvSpPr>
        <dsp:cNvPr id="0" name=""/>
        <dsp:cNvSpPr/>
      </dsp:nvSpPr>
      <dsp:spPr>
        <a:xfrm>
          <a:off x="0" y="2761299"/>
          <a:ext cx="6391275" cy="11036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FCA6D6-776A-4A0A-9134-306D36788018}">
      <dsp:nvSpPr>
        <dsp:cNvPr id="0" name=""/>
        <dsp:cNvSpPr/>
      </dsp:nvSpPr>
      <dsp:spPr>
        <a:xfrm>
          <a:off x="333853" y="3009620"/>
          <a:ext cx="607006" cy="6070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75FF41-336E-43CF-840E-F09D3789D333}">
      <dsp:nvSpPr>
        <dsp:cNvPr id="0" name=""/>
        <dsp:cNvSpPr/>
      </dsp:nvSpPr>
      <dsp:spPr>
        <a:xfrm>
          <a:off x="1274714" y="2761299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Módulo</a:t>
          </a:r>
          <a:r>
            <a:rPr lang="en-GB" sz="2200" kern="1200"/>
            <a:t>:  </a:t>
          </a:r>
          <a:r>
            <a:rPr lang="es-ES" sz="2200" b="1" i="1" kern="1200"/>
            <a:t>Lenguas extranjeras y conciencia cultural (BMIH5003)</a:t>
          </a:r>
          <a:endParaRPr lang="en-US" sz="2200" kern="1200"/>
        </a:p>
      </dsp:txBody>
      <dsp:txXfrm>
        <a:off x="1274714" y="2761299"/>
        <a:ext cx="5116560" cy="1103648"/>
      </dsp:txXfrm>
    </dsp:sp>
    <dsp:sp modelId="{437ABF91-0FF9-4EE1-852F-BB8C44129873}">
      <dsp:nvSpPr>
        <dsp:cNvPr id="0" name=""/>
        <dsp:cNvSpPr/>
      </dsp:nvSpPr>
      <dsp:spPr>
        <a:xfrm>
          <a:off x="0" y="4140860"/>
          <a:ext cx="6391275" cy="11036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817E96-C14B-435D-A55C-72CE3B53A957}">
      <dsp:nvSpPr>
        <dsp:cNvPr id="0" name=""/>
        <dsp:cNvSpPr/>
      </dsp:nvSpPr>
      <dsp:spPr>
        <a:xfrm>
          <a:off x="333853" y="4389181"/>
          <a:ext cx="607006" cy="6070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A4378F-E4CA-453C-8F30-D53B4A8BC579}">
      <dsp:nvSpPr>
        <dsp:cNvPr id="0" name=""/>
        <dsp:cNvSpPr/>
      </dsp:nvSpPr>
      <dsp:spPr>
        <a:xfrm>
          <a:off x="1274714" y="4140860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2200" b="1" kern="1200"/>
            <a:t>Fecha</a:t>
          </a:r>
          <a:r>
            <a:rPr lang="es-ES" sz="2200" kern="1200"/>
            <a:t>:  </a:t>
          </a:r>
          <a:r>
            <a:rPr lang="es-ES" sz="2200" b="1" i="1" kern="1200"/>
            <a:t>17/06/2022</a:t>
          </a:r>
          <a:endParaRPr lang="en-US" sz="2200" kern="1200"/>
        </a:p>
      </dsp:txBody>
      <dsp:txXfrm>
        <a:off x="1274714" y="4140860"/>
        <a:ext cx="5116560" cy="11036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C1EA1D-3A16-46E4-8AEF-C637E368DE14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0563DC-247A-439D-B99A-3DAE22C0A4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7558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Oval 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76279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9184DA70-C731-4C70-880D-CCD4705E623C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63575" y="3226820"/>
            <a:ext cx="3859795" cy="304801"/>
          </a:xfrm>
        </p:spPr>
        <p:txBody>
          <a:bodyPr anchor="b"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7" name="Rectangle 16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/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2645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565640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4"/>
            <a:ext cx="4351023" cy="2283823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2415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1368" y="2603500"/>
            <a:ext cx="4828744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1" y="2603500"/>
            <a:ext cx="4825159" cy="337770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810745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36063"/>
            <a:ext cx="48251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212326"/>
            <a:ext cx="4825158" cy="280747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1" y="2603499"/>
            <a:ext cx="4825160" cy="60882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212327"/>
            <a:ext cx="4825159" cy="280747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828318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5576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020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1502022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59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2" y="1143000"/>
            <a:ext cx="3227192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3767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5945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2683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962550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 anchor="ctr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280645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6" name="Rectangle 1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1" name="TextBox 10"/>
          <p:cNvSpPr txBox="1"/>
          <p:nvPr/>
        </p:nvSpPr>
        <p:spPr bwMode="gray">
          <a:xfrm>
            <a:off x="898295" y="603589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705137" y="2613787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980517"/>
            <a:ext cx="8460983" cy="2705034"/>
          </a:xfrm>
        </p:spPr>
        <p:txBody>
          <a:bodyPr anchor="ctr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86515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14393"/>
            <a:ext cx="8825659" cy="101266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4" name="Rectangle 23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317221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2404477"/>
            <a:ext cx="8825659" cy="178870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8587" y="5024967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238187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09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87261"/>
            <a:ext cx="3129168" cy="28397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10999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87261"/>
            <a:ext cx="3145380" cy="28397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1" y="2603500"/>
            <a:ext cx="3157448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87261"/>
            <a:ext cx="3161029" cy="283979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339148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20744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11246"/>
            <a:ext cx="2691242" cy="158376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20745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5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42840"/>
            <a:ext cx="2691242" cy="155217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09107"/>
            <a:ext cx="3050438" cy="92140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5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18992"/>
            <a:ext cx="2691242" cy="157601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09107"/>
            <a:ext cx="3054127" cy="89634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1" name="Straight Connector 20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5051237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1063661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Rectangle 12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97430"/>
            <a:ext cx="1409965" cy="4729626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97429"/>
            <a:ext cx="6247546" cy="472962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8" name="Rectangle 17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1117881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Oval 4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Oval 3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Oval 3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Oval 48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9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407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20" name="Rectangle 19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3283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7" r:id="rId1"/>
    <p:sldLayoutId id="2147483988" r:id="rId2"/>
    <p:sldLayoutId id="2147483989" r:id="rId3"/>
    <p:sldLayoutId id="2147483990" r:id="rId4"/>
    <p:sldLayoutId id="2147483991" r:id="rId5"/>
    <p:sldLayoutId id="2147483992" r:id="rId6"/>
    <p:sldLayoutId id="2147483993" r:id="rId7"/>
    <p:sldLayoutId id="2147483994" r:id="rId8"/>
    <p:sldLayoutId id="2147483995" r:id="rId9"/>
    <p:sldLayoutId id="2147483996" r:id="rId10"/>
    <p:sldLayoutId id="2147483997" r:id="rId11"/>
    <p:sldLayoutId id="2147483998" r:id="rId12"/>
    <p:sldLayoutId id="2147483999" r:id="rId13"/>
    <p:sldLayoutId id="2147484000" r:id="rId14"/>
    <p:sldLayoutId id="2147484001" r:id="rId15"/>
    <p:sldLayoutId id="2147484002" r:id="rId16"/>
    <p:sldLayoutId id="2147484003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973667"/>
            <a:ext cx="2942210" cy="483374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solidFill>
                  <a:srgbClr val="EBEBEB"/>
                </a:solidFill>
              </a:rPr>
              <a:t>Hotel Alicante Gran Sol </a:t>
            </a:r>
            <a:r>
              <a:rPr lang="en-US" sz="3600" dirty="0" err="1">
                <a:solidFill>
                  <a:srgbClr val="EBEBEB"/>
                </a:solidFill>
              </a:rPr>
              <a:t>centre</a:t>
            </a:r>
            <a:r>
              <a:rPr lang="en-US" sz="3600" dirty="0">
                <a:solidFill>
                  <a:srgbClr val="EBEBEB"/>
                </a:solidFill>
              </a:rPr>
              <a:t> </a:t>
            </a:r>
            <a:r>
              <a:rPr lang="en-US" sz="3600" dirty="0" err="1">
                <a:solidFill>
                  <a:srgbClr val="EBEBEB"/>
                </a:solidFill>
              </a:rPr>
              <a:t>tableros</a:t>
            </a:r>
            <a:r>
              <a:rPr lang="en-US" sz="3600" dirty="0">
                <a:solidFill>
                  <a:srgbClr val="EBEBEB"/>
                </a:solidFill>
              </a:rPr>
              <a:t> de </a:t>
            </a:r>
            <a:r>
              <a:rPr lang="en-US" sz="3600" dirty="0" err="1">
                <a:solidFill>
                  <a:srgbClr val="EBEBEB"/>
                </a:solidFill>
              </a:rPr>
              <a:t>precios</a:t>
            </a:r>
            <a:endParaRPr lang="en-US" sz="3600" dirty="0">
              <a:solidFill>
                <a:srgbClr val="EBEBEB"/>
              </a:solidFill>
            </a:endParaRPr>
          </a:p>
        </p:txBody>
      </p:sp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48808C12-D5E8-F56B-C577-C2261D03ED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04911047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F63B918C-605E-4767-B8B8-07EE8E5149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87A15320-BE68-4368-9AEC-EB121AA1D0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397429F-B09A-4755-85D6-5EF9C8EC1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E79C0060-574D-48A1-896F-3BFA9E1D9A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342DA2D2-7E39-48E7-956A-5C5702872C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008AB3D2-317E-4043-A5BE-6D078F589F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BE6F4C2-B396-47DA-9B43-7CBC55B98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42099893-51D2-4FDD-A8B8-99DE6A1F9C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Freeform 5">
              <a:extLst>
                <a:ext uri="{FF2B5EF4-FFF2-40B4-BE49-F238E27FC236}">
                  <a16:creationId xmlns:a16="http://schemas.microsoft.com/office/drawing/2014/main" id="{9B387B19-E01F-4F0A-A984-04315236E1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994735CE-14A3-4759-8BDD-55844E0DA9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CD1763A-E8CE-4920-B58C-F41A62C866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3C445311-D23D-4257-8441-7D9AE2DDBF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0EC6DC77-86BD-45B7-9982-F072625EA068}"/>
              </a:ext>
            </a:extLst>
          </p:cNvPr>
          <p:cNvSpPr txBox="1"/>
          <p:nvPr/>
        </p:nvSpPr>
        <p:spPr>
          <a:xfrm>
            <a:off x="4911213" y="437513"/>
            <a:ext cx="5881478" cy="60183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Tarifa hotel 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🏩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HABITACIÓN DOBLE ( 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matrimoniu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o dos camas)--------69.00 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€</a:t>
            </a: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HABITACIÓN INDIVIDUAL ---------------------------------------- 59.00 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€</a:t>
            </a: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CAMA SUPLETORIA -------------------------------------------------20.00 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€</a:t>
            </a: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HABITACIÓN FAMILIAR-------------------------------------------- 90.00  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€</a:t>
            </a: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PRECIOS ESPECIALES GRUPOS PARA HOTEL COMPLETO !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IVA INCLUIDO 10%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                                                                                                                       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RESERVA DIRECTAMENTE Y TE INCLUIMOS EL DESAYUNO!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Gratuiad</a:t>
            </a: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para </a:t>
            </a:r>
            <a:r>
              <a:rPr lang="en-US" sz="14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menores</a:t>
            </a: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 12 </a:t>
            </a:r>
            <a:r>
              <a:rPr lang="es-ES" sz="1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años .</a:t>
            </a:r>
            <a:endParaRPr lang="en-US" sz="1400" b="1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400" b="1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08617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8FC5E-C254-BF0E-C1D8-E00904B758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3" y="747252"/>
            <a:ext cx="8761413" cy="728480"/>
          </a:xfrm>
        </p:spPr>
        <p:txBody>
          <a:bodyPr/>
          <a:lstStyle/>
          <a:p>
            <a:br>
              <a:rPr lang="en-GB" sz="3600" b="1" dirty="0"/>
            </a:br>
            <a:r>
              <a:rPr lang="en-GB" sz="3600" b="1" dirty="0">
                <a:solidFill>
                  <a:schemeClr val="tx1"/>
                </a:solidFill>
              </a:rPr>
              <a:t>Extras: </a:t>
            </a:r>
            <a:br>
              <a:rPr lang="en-GB" sz="36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731D22-7007-A577-7322-3C2DBC3434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</a:pPr>
            <a:r>
              <a:rPr lang="es-ES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Conexión WIFI GRATUITA</a:t>
            </a:r>
          </a:p>
          <a:p>
            <a:pPr algn="just">
              <a:lnSpc>
                <a:spcPct val="150000"/>
              </a:lnSpc>
            </a:pPr>
            <a:r>
              <a:rPr lang="es-ES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Aire acondicionado individual</a:t>
            </a:r>
          </a:p>
          <a:p>
            <a:pPr algn="just">
              <a:lnSpc>
                <a:spcPct val="150000"/>
              </a:lnSpc>
            </a:pPr>
            <a:r>
              <a:rPr lang="es-ES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Tv de pantalla plana con canales por cables y canales internacionales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Linea </a:t>
            </a:r>
            <a:r>
              <a:rPr lang="es-ES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telefónica</a:t>
            </a:r>
          </a:p>
          <a:p>
            <a:pPr algn="just">
              <a:lnSpc>
                <a:spcPct val="150000"/>
              </a:lnSpc>
            </a:pPr>
            <a:r>
              <a:rPr lang="es-ES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Servicio de despertador</a:t>
            </a:r>
          </a:p>
          <a:p>
            <a:pPr algn="just">
              <a:lnSpc>
                <a:spcPct val="150000"/>
              </a:lnSpc>
            </a:pPr>
            <a:r>
              <a:rPr lang="en-GB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Secador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GB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pelo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lnSpc>
                <a:spcPct val="150000"/>
              </a:lnSpc>
            </a:pPr>
            <a:r>
              <a:rPr lang="es-ES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Baño con ducha </a:t>
            </a:r>
            <a:endParaRPr lang="en-GB" sz="1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32859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F1C4790-FE3C-4020-8CA7-00621DA7BB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118</Words>
  <Application>Microsoft Office PowerPoint</Application>
  <PresentationFormat>Widescreen</PresentationFormat>
  <Paragraphs>29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Century Gothic</vt:lpstr>
      <vt:lpstr>Wingdings 3</vt:lpstr>
      <vt:lpstr>Ion Boardroom</vt:lpstr>
      <vt:lpstr>Hotel Alicante Gran Sol centre tableros de precios</vt:lpstr>
      <vt:lpstr>PowerPoint Presentation</vt:lpstr>
      <vt:lpstr> Extras: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2022-06-03T07:59:55Z</dcterms:created>
  <dcterms:modified xsi:type="dcterms:W3CDTF">2022-06-17T20:58:52Z</dcterms:modified>
</cp:coreProperties>
</file>