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8E06AE-C476-4313-9882-C3890DE6E3F5}" v="194" dt="2023-11-09T13:17:47.920"/>
    <p1510:client id="{38E0F873-30F1-D87E-9DBD-F19B60A2DB60}" v="174" dt="2023-11-17T11:48:32.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38E0F873-30F1-D87E-9DBD-F19B60A2DB60}"/>
    <pc:docChg chg="addSld modSld">
      <pc:chgData name="Leo Smith (2302380)" userId="S::2302380@student.uwtsd.ac.uk::e1cc3032-326f-46d8-bac8-4cf5033f208b" providerId="AD" clId="Web-{38E0F873-30F1-D87E-9DBD-F19B60A2DB60}" dt="2023-11-17T11:48:32.922" v="174"/>
      <pc:docMkLst>
        <pc:docMk/>
      </pc:docMkLst>
      <pc:sldChg chg="addSp delSp modSp">
        <pc:chgData name="Leo Smith (2302380)" userId="S::2302380@student.uwtsd.ac.uk::e1cc3032-326f-46d8-bac8-4cf5033f208b" providerId="AD" clId="Web-{38E0F873-30F1-D87E-9DBD-F19B60A2DB60}" dt="2023-11-17T11:48:32.922" v="174"/>
        <pc:sldMkLst>
          <pc:docMk/>
          <pc:sldMk cId="109857222" sldId="256"/>
        </pc:sldMkLst>
        <pc:spChg chg="mod">
          <ac:chgData name="Leo Smith (2302380)" userId="S::2302380@student.uwtsd.ac.uk::e1cc3032-326f-46d8-bac8-4cf5033f208b" providerId="AD" clId="Web-{38E0F873-30F1-D87E-9DBD-F19B60A2DB60}" dt="2023-11-17T10:52:56.005" v="151" actId="20577"/>
          <ac:spMkLst>
            <pc:docMk/>
            <pc:sldMk cId="109857222" sldId="256"/>
            <ac:spMk id="2" creationId="{00000000-0000-0000-0000-000000000000}"/>
          </ac:spMkLst>
        </pc:spChg>
        <pc:spChg chg="mod">
          <ac:chgData name="Leo Smith (2302380)" userId="S::2302380@student.uwtsd.ac.uk::e1cc3032-326f-46d8-bac8-4cf5033f208b" providerId="AD" clId="Web-{38E0F873-30F1-D87E-9DBD-F19B60A2DB60}" dt="2023-11-17T10:52:51.801" v="150" actId="20577"/>
          <ac:spMkLst>
            <pc:docMk/>
            <pc:sldMk cId="109857222" sldId="256"/>
            <ac:spMk id="3" creationId="{00000000-0000-0000-0000-000000000000}"/>
          </ac:spMkLst>
        </pc:spChg>
        <pc:spChg chg="add del mod">
          <ac:chgData name="Leo Smith (2302380)" userId="S::2302380@student.uwtsd.ac.uk::e1cc3032-326f-46d8-bac8-4cf5033f208b" providerId="AD" clId="Web-{38E0F873-30F1-D87E-9DBD-F19B60A2DB60}" dt="2023-11-17T11:48:32.922" v="174"/>
          <ac:spMkLst>
            <pc:docMk/>
            <pc:sldMk cId="109857222" sldId="256"/>
            <ac:spMk id="5" creationId="{38B5B86B-3145-506E-1214-6BAE0FBC3EED}"/>
          </ac:spMkLst>
        </pc:spChg>
        <pc:spChg chg="del">
          <ac:chgData name="Leo Smith (2302380)" userId="S::2302380@student.uwtsd.ac.uk::e1cc3032-326f-46d8-bac8-4cf5033f208b" providerId="AD" clId="Web-{38E0F873-30F1-D87E-9DBD-F19B60A2DB60}" dt="2023-11-17T10:52:41.347" v="146"/>
          <ac:spMkLst>
            <pc:docMk/>
            <pc:sldMk cId="109857222" sldId="256"/>
            <ac:spMk id="20" creationId="{A9896C11-F8DF-437A-B349-8AFD602DC0CA}"/>
          </ac:spMkLst>
        </pc:spChg>
        <pc:spChg chg="del">
          <ac:chgData name="Leo Smith (2302380)" userId="S::2302380@student.uwtsd.ac.uk::e1cc3032-326f-46d8-bac8-4cf5033f208b" providerId="AD" clId="Web-{38E0F873-30F1-D87E-9DBD-F19B60A2DB60}" dt="2023-11-17T10:52:41.347" v="146"/>
          <ac:spMkLst>
            <pc:docMk/>
            <pc:sldMk cId="109857222" sldId="256"/>
            <ac:spMk id="53" creationId="{7A18C9FB-EC4C-4DAE-8F7D-C6E5AF607958}"/>
          </ac:spMkLst>
        </pc:spChg>
        <pc:spChg chg="del">
          <ac:chgData name="Leo Smith (2302380)" userId="S::2302380@student.uwtsd.ac.uk::e1cc3032-326f-46d8-bac8-4cf5033f208b" providerId="AD" clId="Web-{38E0F873-30F1-D87E-9DBD-F19B60A2DB60}" dt="2023-11-17T10:52:41.347" v="146"/>
          <ac:spMkLst>
            <pc:docMk/>
            <pc:sldMk cId="109857222" sldId="256"/>
            <ac:spMk id="54" creationId="{BFC5A2D8-56E8-47FB-975D-D777AFEA4F18}"/>
          </ac:spMkLst>
        </pc:spChg>
        <pc:spChg chg="add">
          <ac:chgData name="Leo Smith (2302380)" userId="S::2302380@student.uwtsd.ac.uk::e1cc3032-326f-46d8-bac8-4cf5033f208b" providerId="AD" clId="Web-{38E0F873-30F1-D87E-9DBD-F19B60A2DB60}" dt="2023-11-17T10:52:41.347" v="146"/>
          <ac:spMkLst>
            <pc:docMk/>
            <pc:sldMk cId="109857222" sldId="256"/>
            <ac:spMk id="59" creationId="{7A18C9FB-EC4C-4DAE-8F7D-C6E5AF607958}"/>
          </ac:spMkLst>
        </pc:spChg>
        <pc:spChg chg="add">
          <ac:chgData name="Leo Smith (2302380)" userId="S::2302380@student.uwtsd.ac.uk::e1cc3032-326f-46d8-bac8-4cf5033f208b" providerId="AD" clId="Web-{38E0F873-30F1-D87E-9DBD-F19B60A2DB60}" dt="2023-11-17T10:52:41.347" v="146"/>
          <ac:spMkLst>
            <pc:docMk/>
            <pc:sldMk cId="109857222" sldId="256"/>
            <ac:spMk id="61" creationId="{A9896C11-F8DF-437A-B349-8AFD602DC0CA}"/>
          </ac:spMkLst>
        </pc:spChg>
        <pc:picChg chg="add mod ord">
          <ac:chgData name="Leo Smith (2302380)" userId="S::2302380@student.uwtsd.ac.uk::e1cc3032-326f-46d8-bac8-4cf5033f208b" providerId="AD" clId="Web-{38E0F873-30F1-D87E-9DBD-F19B60A2DB60}" dt="2023-11-17T10:52:41.347" v="146"/>
          <ac:picMkLst>
            <pc:docMk/>
            <pc:sldMk cId="109857222" sldId="256"/>
            <ac:picMk id="4" creationId="{18759409-699A-0A73-206A-3298D93E0781}"/>
          </ac:picMkLst>
        </pc:picChg>
      </pc:sldChg>
      <pc:sldChg chg="modSp">
        <pc:chgData name="Leo Smith (2302380)" userId="S::2302380@student.uwtsd.ac.uk::e1cc3032-326f-46d8-bac8-4cf5033f208b" providerId="AD" clId="Web-{38E0F873-30F1-D87E-9DBD-F19B60A2DB60}" dt="2023-11-16T13:16:17.777" v="23" actId="1076"/>
        <pc:sldMkLst>
          <pc:docMk/>
          <pc:sldMk cId="3445102487" sldId="257"/>
        </pc:sldMkLst>
        <pc:spChg chg="mod">
          <ac:chgData name="Leo Smith (2302380)" userId="S::2302380@student.uwtsd.ac.uk::e1cc3032-326f-46d8-bac8-4cf5033f208b" providerId="AD" clId="Web-{38E0F873-30F1-D87E-9DBD-F19B60A2DB60}" dt="2023-11-16T13:16:17.777" v="23" actId="1076"/>
          <ac:spMkLst>
            <pc:docMk/>
            <pc:sldMk cId="3445102487" sldId="257"/>
            <ac:spMk id="3" creationId="{54A777B5-7F01-F722-A7BA-DE7C75448ED3}"/>
          </ac:spMkLst>
        </pc:spChg>
      </pc:sldChg>
      <pc:sldChg chg="modSp">
        <pc:chgData name="Leo Smith (2302380)" userId="S::2302380@student.uwtsd.ac.uk::e1cc3032-326f-46d8-bac8-4cf5033f208b" providerId="AD" clId="Web-{38E0F873-30F1-D87E-9DBD-F19B60A2DB60}" dt="2023-11-17T10:44:48.479" v="141" actId="20577"/>
        <pc:sldMkLst>
          <pc:docMk/>
          <pc:sldMk cId="2484392874" sldId="258"/>
        </pc:sldMkLst>
        <pc:spChg chg="mod">
          <ac:chgData name="Leo Smith (2302380)" userId="S::2302380@student.uwtsd.ac.uk::e1cc3032-326f-46d8-bac8-4cf5033f208b" providerId="AD" clId="Web-{38E0F873-30F1-D87E-9DBD-F19B60A2DB60}" dt="2023-11-17T10:44:48.479" v="141" actId="20577"/>
          <ac:spMkLst>
            <pc:docMk/>
            <pc:sldMk cId="2484392874" sldId="258"/>
            <ac:spMk id="3" creationId="{030916D3-9BD4-B604-113A-5F5D4B03D468}"/>
          </ac:spMkLst>
        </pc:spChg>
      </pc:sldChg>
      <pc:sldChg chg="addSp modSp mod setBg">
        <pc:chgData name="Leo Smith (2302380)" userId="S::2302380@student.uwtsd.ac.uk::e1cc3032-326f-46d8-bac8-4cf5033f208b" providerId="AD" clId="Web-{38E0F873-30F1-D87E-9DBD-F19B60A2DB60}" dt="2023-11-16T13:15:43.245" v="19" actId="1076"/>
        <pc:sldMkLst>
          <pc:docMk/>
          <pc:sldMk cId="3993111882" sldId="259"/>
        </pc:sldMkLst>
        <pc:spChg chg="mod ord">
          <ac:chgData name="Leo Smith (2302380)" userId="S::2302380@student.uwtsd.ac.uk::e1cc3032-326f-46d8-bac8-4cf5033f208b" providerId="AD" clId="Web-{38E0F873-30F1-D87E-9DBD-F19B60A2DB60}" dt="2023-11-16T13:15:43.245" v="19" actId="1076"/>
          <ac:spMkLst>
            <pc:docMk/>
            <pc:sldMk cId="3993111882" sldId="259"/>
            <ac:spMk id="2" creationId="{B4976CC9-7E7F-F4FC-C86E-DDB7595E489B}"/>
          </ac:spMkLst>
        </pc:spChg>
        <pc:spChg chg="mod">
          <ac:chgData name="Leo Smith (2302380)" userId="S::2302380@student.uwtsd.ac.uk::e1cc3032-326f-46d8-bac8-4cf5033f208b" providerId="AD" clId="Web-{38E0F873-30F1-D87E-9DBD-F19B60A2DB60}" dt="2023-11-16T13:15:36.463" v="17" actId="14100"/>
          <ac:spMkLst>
            <pc:docMk/>
            <pc:sldMk cId="3993111882" sldId="259"/>
            <ac:spMk id="3" creationId="{E59C9999-B41D-A354-601B-03C8B3C30C45}"/>
          </ac:spMkLst>
        </pc:spChg>
        <pc:spChg chg="add">
          <ac:chgData name="Leo Smith (2302380)" userId="S::2302380@student.uwtsd.ac.uk::e1cc3032-326f-46d8-bac8-4cf5033f208b" providerId="AD" clId="Web-{38E0F873-30F1-D87E-9DBD-F19B60A2DB60}" dt="2023-11-16T13:14:56.274" v="2"/>
          <ac:spMkLst>
            <pc:docMk/>
            <pc:sldMk cId="3993111882" sldId="259"/>
            <ac:spMk id="9" creationId="{987A0FBA-CC04-4256-A8EB-BB3C543E989C}"/>
          </ac:spMkLst>
        </pc:spChg>
        <pc:spChg chg="add">
          <ac:chgData name="Leo Smith (2302380)" userId="S::2302380@student.uwtsd.ac.uk::e1cc3032-326f-46d8-bac8-4cf5033f208b" providerId="AD" clId="Web-{38E0F873-30F1-D87E-9DBD-F19B60A2DB60}" dt="2023-11-16T13:14:56.274" v="2"/>
          <ac:spMkLst>
            <pc:docMk/>
            <pc:sldMk cId="3993111882" sldId="259"/>
            <ac:spMk id="11" creationId="{3362A0EA-3E81-4464-94B8-70BE5870EDC0}"/>
          </ac:spMkLst>
        </pc:spChg>
        <pc:picChg chg="add">
          <ac:chgData name="Leo Smith (2302380)" userId="S::2302380@student.uwtsd.ac.uk::e1cc3032-326f-46d8-bac8-4cf5033f208b" providerId="AD" clId="Web-{38E0F873-30F1-D87E-9DBD-F19B60A2DB60}" dt="2023-11-16T13:14:56.274" v="2"/>
          <ac:picMkLst>
            <pc:docMk/>
            <pc:sldMk cId="3993111882" sldId="259"/>
            <ac:picMk id="5" creationId="{6B830185-F571-0E27-A32A-4A61D1F34709}"/>
          </ac:picMkLst>
        </pc:picChg>
      </pc:sldChg>
      <pc:sldChg chg="addSp delSp modSp mod setBg">
        <pc:chgData name="Leo Smith (2302380)" userId="S::2302380@student.uwtsd.ac.uk::e1cc3032-326f-46d8-bac8-4cf5033f208b" providerId="AD" clId="Web-{38E0F873-30F1-D87E-9DBD-F19B60A2DB60}" dt="2023-11-16T14:26:21.068" v="89" actId="1076"/>
        <pc:sldMkLst>
          <pc:docMk/>
          <pc:sldMk cId="4048892501" sldId="260"/>
        </pc:sldMkLst>
        <pc:spChg chg="mod ord">
          <ac:chgData name="Leo Smith (2302380)" userId="S::2302380@student.uwtsd.ac.uk::e1cc3032-326f-46d8-bac8-4cf5033f208b" providerId="AD" clId="Web-{38E0F873-30F1-D87E-9DBD-F19B60A2DB60}" dt="2023-11-16T14:26:21.068" v="89" actId="1076"/>
          <ac:spMkLst>
            <pc:docMk/>
            <pc:sldMk cId="4048892501" sldId="260"/>
            <ac:spMk id="2" creationId="{361B2102-DC1F-2731-6701-833A65589B5C}"/>
          </ac:spMkLst>
        </pc:spChg>
        <pc:spChg chg="del">
          <ac:chgData name="Leo Smith (2302380)" userId="S::2302380@student.uwtsd.ac.uk::e1cc3032-326f-46d8-bac8-4cf5033f208b" providerId="AD" clId="Web-{38E0F873-30F1-D87E-9DBD-F19B60A2DB60}" dt="2023-11-16T13:17:39.498" v="24"/>
          <ac:spMkLst>
            <pc:docMk/>
            <pc:sldMk cId="4048892501" sldId="260"/>
            <ac:spMk id="3" creationId="{BE59C34F-E91A-80AD-8413-F4E05FD423AC}"/>
          </ac:spMkLst>
        </pc:spChg>
        <pc:spChg chg="add del">
          <ac:chgData name="Leo Smith (2302380)" userId="S::2302380@student.uwtsd.ac.uk::e1cc3032-326f-46d8-bac8-4cf5033f208b" providerId="AD" clId="Web-{38E0F873-30F1-D87E-9DBD-F19B60A2DB60}" dt="2023-11-16T14:25:23.267" v="77"/>
          <ac:spMkLst>
            <pc:docMk/>
            <pc:sldMk cId="4048892501" sldId="260"/>
            <ac:spMk id="8" creationId="{3CDDF31F-B8AC-3605-6EB5-805950C924A5}"/>
          </ac:spMkLst>
        </pc:spChg>
        <pc:spChg chg="add del">
          <ac:chgData name="Leo Smith (2302380)" userId="S::2302380@student.uwtsd.ac.uk::e1cc3032-326f-46d8-bac8-4cf5033f208b" providerId="AD" clId="Web-{38E0F873-30F1-D87E-9DBD-F19B60A2DB60}" dt="2023-11-16T14:25:23.267" v="77"/>
          <ac:spMkLst>
            <pc:docMk/>
            <pc:sldMk cId="4048892501" sldId="260"/>
            <ac:spMk id="11" creationId="{987A0FBA-CC04-4256-A8EB-BB3C543E989C}"/>
          </ac:spMkLst>
        </pc:spChg>
        <pc:spChg chg="add del">
          <ac:chgData name="Leo Smith (2302380)" userId="S::2302380@student.uwtsd.ac.uk::e1cc3032-326f-46d8-bac8-4cf5033f208b" providerId="AD" clId="Web-{38E0F873-30F1-D87E-9DBD-F19B60A2DB60}" dt="2023-11-16T14:25:23.267" v="77"/>
          <ac:spMkLst>
            <pc:docMk/>
            <pc:sldMk cId="4048892501" sldId="260"/>
            <ac:spMk id="13" creationId="{A3BFB3E6-2D9E-4A5C-826F-44A91F59778D}"/>
          </ac:spMkLst>
        </pc:spChg>
        <pc:spChg chg="add del">
          <ac:chgData name="Leo Smith (2302380)" userId="S::2302380@student.uwtsd.ac.uk::e1cc3032-326f-46d8-bac8-4cf5033f208b" providerId="AD" clId="Web-{38E0F873-30F1-D87E-9DBD-F19B60A2DB60}" dt="2023-11-16T14:26:04.864" v="80"/>
          <ac:spMkLst>
            <pc:docMk/>
            <pc:sldMk cId="4048892501" sldId="260"/>
            <ac:spMk id="19" creationId="{A6EF5A53-0A64-4CA5-B9C7-1CB97CB5CF1C}"/>
          </ac:spMkLst>
        </pc:spChg>
        <pc:spChg chg="add del">
          <ac:chgData name="Leo Smith (2302380)" userId="S::2302380@student.uwtsd.ac.uk::e1cc3032-326f-46d8-bac8-4cf5033f208b" providerId="AD" clId="Web-{38E0F873-30F1-D87E-9DBD-F19B60A2DB60}" dt="2023-11-16T14:26:04.864" v="80"/>
          <ac:spMkLst>
            <pc:docMk/>
            <pc:sldMk cId="4048892501" sldId="260"/>
            <ac:spMk id="21" creationId="{34ABFBEA-4EB0-4D02-A2C0-1733CD3D6F12}"/>
          </ac:spMkLst>
        </pc:spChg>
        <pc:spChg chg="add del">
          <ac:chgData name="Leo Smith (2302380)" userId="S::2302380@student.uwtsd.ac.uk::e1cc3032-326f-46d8-bac8-4cf5033f208b" providerId="AD" clId="Web-{38E0F873-30F1-D87E-9DBD-F19B60A2DB60}" dt="2023-11-16T14:26:04.864" v="80"/>
          <ac:spMkLst>
            <pc:docMk/>
            <pc:sldMk cId="4048892501" sldId="260"/>
            <ac:spMk id="23" creationId="{19E083F6-57F4-487B-A766-EA0462B1EED8}"/>
          </ac:spMkLst>
        </pc:spChg>
        <pc:spChg chg="add del">
          <ac:chgData name="Leo Smith (2302380)" userId="S::2302380@student.uwtsd.ac.uk::e1cc3032-326f-46d8-bac8-4cf5033f208b" providerId="AD" clId="Web-{38E0F873-30F1-D87E-9DBD-F19B60A2DB60}" dt="2023-11-16T14:26:04.864" v="80"/>
          <ac:spMkLst>
            <pc:docMk/>
            <pc:sldMk cId="4048892501" sldId="260"/>
            <ac:spMk id="25" creationId="{7A18C9FB-EC4C-4DAE-8F7D-C6E5AF607958}"/>
          </ac:spMkLst>
        </pc:spChg>
        <pc:spChg chg="add del">
          <ac:chgData name="Leo Smith (2302380)" userId="S::2302380@student.uwtsd.ac.uk::e1cc3032-326f-46d8-bac8-4cf5033f208b" providerId="AD" clId="Web-{38E0F873-30F1-D87E-9DBD-F19B60A2DB60}" dt="2023-11-16T14:26:04.864" v="80"/>
          <ac:spMkLst>
            <pc:docMk/>
            <pc:sldMk cId="4048892501" sldId="260"/>
            <ac:spMk id="27" creationId="{26C2F60D-36DC-4E6D-8544-3562BBABA872}"/>
          </ac:spMkLst>
        </pc:spChg>
        <pc:spChg chg="add del">
          <ac:chgData name="Leo Smith (2302380)" userId="S::2302380@student.uwtsd.ac.uk::e1cc3032-326f-46d8-bac8-4cf5033f208b" providerId="AD" clId="Web-{38E0F873-30F1-D87E-9DBD-F19B60A2DB60}" dt="2023-11-16T14:26:04.864" v="80"/>
          <ac:spMkLst>
            <pc:docMk/>
            <pc:sldMk cId="4048892501" sldId="260"/>
            <ac:spMk id="29" creationId="{FCFFC7D5-8758-4C87-A839-9FF78F54327B}"/>
          </ac:spMkLst>
        </pc:spChg>
        <pc:spChg chg="add">
          <ac:chgData name="Leo Smith (2302380)" userId="S::2302380@student.uwtsd.ac.uk::e1cc3032-326f-46d8-bac8-4cf5033f208b" providerId="AD" clId="Web-{38E0F873-30F1-D87E-9DBD-F19B60A2DB60}" dt="2023-11-16T14:26:04.864" v="80"/>
          <ac:spMkLst>
            <pc:docMk/>
            <pc:sldMk cId="4048892501" sldId="260"/>
            <ac:spMk id="34" creationId="{A6EF5A53-0A64-4CA5-B9C7-1CB97CB5CF1C}"/>
          </ac:spMkLst>
        </pc:spChg>
        <pc:spChg chg="add">
          <ac:chgData name="Leo Smith (2302380)" userId="S::2302380@student.uwtsd.ac.uk::e1cc3032-326f-46d8-bac8-4cf5033f208b" providerId="AD" clId="Web-{38E0F873-30F1-D87E-9DBD-F19B60A2DB60}" dt="2023-11-16T14:26:04.864" v="80"/>
          <ac:spMkLst>
            <pc:docMk/>
            <pc:sldMk cId="4048892501" sldId="260"/>
            <ac:spMk id="36" creationId="{34ABFBEA-4EB0-4D02-A2C0-1733CD3D6F12}"/>
          </ac:spMkLst>
        </pc:spChg>
        <pc:spChg chg="add">
          <ac:chgData name="Leo Smith (2302380)" userId="S::2302380@student.uwtsd.ac.uk::e1cc3032-326f-46d8-bac8-4cf5033f208b" providerId="AD" clId="Web-{38E0F873-30F1-D87E-9DBD-F19B60A2DB60}" dt="2023-11-16T14:26:04.864" v="80"/>
          <ac:spMkLst>
            <pc:docMk/>
            <pc:sldMk cId="4048892501" sldId="260"/>
            <ac:spMk id="38" creationId="{19E083F6-57F4-487B-A766-EA0462B1EED8}"/>
          </ac:spMkLst>
        </pc:spChg>
        <pc:spChg chg="add">
          <ac:chgData name="Leo Smith (2302380)" userId="S::2302380@student.uwtsd.ac.uk::e1cc3032-326f-46d8-bac8-4cf5033f208b" providerId="AD" clId="Web-{38E0F873-30F1-D87E-9DBD-F19B60A2DB60}" dt="2023-11-16T14:26:04.864" v="80"/>
          <ac:spMkLst>
            <pc:docMk/>
            <pc:sldMk cId="4048892501" sldId="260"/>
            <ac:spMk id="40" creationId="{7A18C9FB-EC4C-4DAE-8F7D-C6E5AF607958}"/>
          </ac:spMkLst>
        </pc:spChg>
        <pc:spChg chg="add">
          <ac:chgData name="Leo Smith (2302380)" userId="S::2302380@student.uwtsd.ac.uk::e1cc3032-326f-46d8-bac8-4cf5033f208b" providerId="AD" clId="Web-{38E0F873-30F1-D87E-9DBD-F19B60A2DB60}" dt="2023-11-16T14:26:04.864" v="80"/>
          <ac:spMkLst>
            <pc:docMk/>
            <pc:sldMk cId="4048892501" sldId="260"/>
            <ac:spMk id="42" creationId="{B47A9921-6509-49C2-BEBF-924F28066091}"/>
          </ac:spMkLst>
        </pc:spChg>
        <pc:picChg chg="add mod">
          <ac:chgData name="Leo Smith (2302380)" userId="S::2302380@student.uwtsd.ac.uk::e1cc3032-326f-46d8-bac8-4cf5033f208b" providerId="AD" clId="Web-{38E0F873-30F1-D87E-9DBD-F19B60A2DB60}" dt="2023-11-16T14:26:04.864" v="80"/>
          <ac:picMkLst>
            <pc:docMk/>
            <pc:sldMk cId="4048892501" sldId="260"/>
            <ac:picMk id="3" creationId="{5F11214B-771D-A843-21D1-F07F27A9C729}"/>
          </ac:picMkLst>
        </pc:picChg>
        <pc:picChg chg="add del mod ord">
          <ac:chgData name="Leo Smith (2302380)" userId="S::2302380@student.uwtsd.ac.uk::e1cc3032-326f-46d8-bac8-4cf5033f208b" providerId="AD" clId="Web-{38E0F873-30F1-D87E-9DBD-F19B60A2DB60}" dt="2023-11-16T14:25:17.735" v="76"/>
          <ac:picMkLst>
            <pc:docMk/>
            <pc:sldMk cId="4048892501" sldId="260"/>
            <ac:picMk id="4" creationId="{345574BF-21AA-DA31-3B5D-C7E64D9BF464}"/>
          </ac:picMkLst>
        </pc:picChg>
        <pc:picChg chg="add del">
          <ac:chgData name="Leo Smith (2302380)" userId="S::2302380@student.uwtsd.ac.uk::e1cc3032-326f-46d8-bac8-4cf5033f208b" providerId="AD" clId="Web-{38E0F873-30F1-D87E-9DBD-F19B60A2DB60}" dt="2023-11-16T14:26:00.254" v="79"/>
          <ac:picMkLst>
            <pc:docMk/>
            <pc:sldMk cId="4048892501" sldId="260"/>
            <ac:picMk id="15" creationId="{2B23E1BE-FDBC-8E63-B250-DF8A3AD41D26}"/>
          </ac:picMkLst>
        </pc:picChg>
      </pc:sldChg>
      <pc:sldChg chg="addSp delSp modSp new mod setBg">
        <pc:chgData name="Leo Smith (2302380)" userId="S::2302380@student.uwtsd.ac.uk::e1cc3032-326f-46d8-bac8-4cf5033f208b" providerId="AD" clId="Web-{38E0F873-30F1-D87E-9DBD-F19B60A2DB60}" dt="2023-11-17T11:48:22.343" v="173"/>
        <pc:sldMkLst>
          <pc:docMk/>
          <pc:sldMk cId="2664126112" sldId="261"/>
        </pc:sldMkLst>
        <pc:spChg chg="mod ord">
          <ac:chgData name="Leo Smith (2302380)" userId="S::2302380@student.uwtsd.ac.uk::e1cc3032-326f-46d8-bac8-4cf5033f208b" providerId="AD" clId="Web-{38E0F873-30F1-D87E-9DBD-F19B60A2DB60}" dt="2023-11-17T10:59:21.193" v="168" actId="20577"/>
          <ac:spMkLst>
            <pc:docMk/>
            <pc:sldMk cId="2664126112" sldId="261"/>
            <ac:spMk id="2" creationId="{1BEC59D3-973C-AFC2-1432-9C0CE56A08D1}"/>
          </ac:spMkLst>
        </pc:spChg>
        <pc:spChg chg="del">
          <ac:chgData name="Leo Smith (2302380)" userId="S::2302380@student.uwtsd.ac.uk::e1cc3032-326f-46d8-bac8-4cf5033f208b" providerId="AD" clId="Web-{38E0F873-30F1-D87E-9DBD-F19B60A2DB60}" dt="2023-11-17T10:59:04.567" v="160"/>
          <ac:spMkLst>
            <pc:docMk/>
            <pc:sldMk cId="2664126112" sldId="261"/>
            <ac:spMk id="3" creationId="{B635AEA8-EAD7-3219-1274-08F9FDF50C78}"/>
          </ac:spMkLst>
        </pc:spChg>
        <pc:spChg chg="add del mod">
          <ac:chgData name="Leo Smith (2302380)" userId="S::2302380@student.uwtsd.ac.uk::e1cc3032-326f-46d8-bac8-4cf5033f208b" providerId="AD" clId="Web-{38E0F873-30F1-D87E-9DBD-F19B60A2DB60}" dt="2023-11-17T11:48:22.343" v="173"/>
          <ac:spMkLst>
            <pc:docMk/>
            <pc:sldMk cId="2664126112" sldId="261"/>
            <ac:spMk id="5" creationId="{D9FCB45C-E8DE-C56B-4B27-BF6F77E25C3B}"/>
          </ac:spMkLst>
        </pc:spChg>
        <pc:spChg chg="add">
          <ac:chgData name="Leo Smith (2302380)" userId="S::2302380@student.uwtsd.ac.uk::e1cc3032-326f-46d8-bac8-4cf5033f208b" providerId="AD" clId="Web-{38E0F873-30F1-D87E-9DBD-F19B60A2DB60}" dt="2023-11-17T10:59:09.426" v="164"/>
          <ac:spMkLst>
            <pc:docMk/>
            <pc:sldMk cId="2664126112" sldId="261"/>
            <ac:spMk id="10" creationId="{A6EF5A53-0A64-4CA5-B9C7-1CB97CB5CF1C}"/>
          </ac:spMkLst>
        </pc:spChg>
        <pc:spChg chg="add">
          <ac:chgData name="Leo Smith (2302380)" userId="S::2302380@student.uwtsd.ac.uk::e1cc3032-326f-46d8-bac8-4cf5033f208b" providerId="AD" clId="Web-{38E0F873-30F1-D87E-9DBD-F19B60A2DB60}" dt="2023-11-17T10:59:09.426" v="164"/>
          <ac:spMkLst>
            <pc:docMk/>
            <pc:sldMk cId="2664126112" sldId="261"/>
            <ac:spMk id="12" creationId="{34ABFBEA-4EB0-4D02-A2C0-1733CD3D6F12}"/>
          </ac:spMkLst>
        </pc:spChg>
        <pc:spChg chg="add">
          <ac:chgData name="Leo Smith (2302380)" userId="S::2302380@student.uwtsd.ac.uk::e1cc3032-326f-46d8-bac8-4cf5033f208b" providerId="AD" clId="Web-{38E0F873-30F1-D87E-9DBD-F19B60A2DB60}" dt="2023-11-17T10:59:09.426" v="164"/>
          <ac:spMkLst>
            <pc:docMk/>
            <pc:sldMk cId="2664126112" sldId="261"/>
            <ac:spMk id="14" creationId="{19E083F6-57F4-487B-A766-EA0462B1EED8}"/>
          </ac:spMkLst>
        </pc:spChg>
        <pc:spChg chg="add">
          <ac:chgData name="Leo Smith (2302380)" userId="S::2302380@student.uwtsd.ac.uk::e1cc3032-326f-46d8-bac8-4cf5033f208b" providerId="AD" clId="Web-{38E0F873-30F1-D87E-9DBD-F19B60A2DB60}" dt="2023-11-17T10:59:09.426" v="164"/>
          <ac:spMkLst>
            <pc:docMk/>
            <pc:sldMk cId="2664126112" sldId="261"/>
            <ac:spMk id="16" creationId="{7A18C9FB-EC4C-4DAE-8F7D-C6E5AF607958}"/>
          </ac:spMkLst>
        </pc:spChg>
        <pc:spChg chg="add">
          <ac:chgData name="Leo Smith (2302380)" userId="S::2302380@student.uwtsd.ac.uk::e1cc3032-326f-46d8-bac8-4cf5033f208b" providerId="AD" clId="Web-{38E0F873-30F1-D87E-9DBD-F19B60A2DB60}" dt="2023-11-17T10:59:09.426" v="164"/>
          <ac:spMkLst>
            <pc:docMk/>
            <pc:sldMk cId="2664126112" sldId="261"/>
            <ac:spMk id="18" creationId="{1A0F8916-44ED-4BA2-B4A8-BFF92E4B49BE}"/>
          </ac:spMkLst>
        </pc:spChg>
        <pc:picChg chg="add mod ord">
          <ac:chgData name="Leo Smith (2302380)" userId="S::2302380@student.uwtsd.ac.uk::e1cc3032-326f-46d8-bac8-4cf5033f208b" providerId="AD" clId="Web-{38E0F873-30F1-D87E-9DBD-F19B60A2DB60}" dt="2023-11-17T10:59:30.631" v="170" actId="1076"/>
          <ac:picMkLst>
            <pc:docMk/>
            <pc:sldMk cId="2664126112" sldId="261"/>
            <ac:picMk id="4" creationId="{79C7F98B-CC0E-07FF-0493-7762336581D1}"/>
          </ac:picMkLst>
        </pc:picChg>
      </pc:sldChg>
    </pc:docChg>
  </pc:docChgLst>
  <pc:docChgLst>
    <pc:chgData name="Leo Smith (2302380)" userId="S::2302380@student.uwtsd.ac.uk::e1cc3032-326f-46d8-bac8-4cf5033f208b" providerId="AD" clId="Web-{308E06AE-C476-4313-9882-C3890DE6E3F5}"/>
    <pc:docChg chg="addSld modSld addMainMaster delMainMaster">
      <pc:chgData name="Leo Smith (2302380)" userId="S::2302380@student.uwtsd.ac.uk::e1cc3032-326f-46d8-bac8-4cf5033f208b" providerId="AD" clId="Web-{308E06AE-C476-4313-9882-C3890DE6E3F5}" dt="2023-11-09T13:17:47.920" v="191" actId="20577"/>
      <pc:docMkLst>
        <pc:docMk/>
      </pc:docMkLst>
      <pc:sldChg chg="addSp delSp modSp mod setBg modClrScheme chgLayout">
        <pc:chgData name="Leo Smith (2302380)" userId="S::2302380@student.uwtsd.ac.uk::e1cc3032-326f-46d8-bac8-4cf5033f208b" providerId="AD" clId="Web-{308E06AE-C476-4313-9882-C3890DE6E3F5}" dt="2023-11-09T13:08:42.108" v="183" actId="20577"/>
        <pc:sldMkLst>
          <pc:docMk/>
          <pc:sldMk cId="109857222" sldId="256"/>
        </pc:sldMkLst>
        <pc:spChg chg="mod">
          <ac:chgData name="Leo Smith (2302380)" userId="S::2302380@student.uwtsd.ac.uk::e1cc3032-326f-46d8-bac8-4cf5033f208b" providerId="AD" clId="Web-{308E06AE-C476-4313-9882-C3890DE6E3F5}" dt="2023-11-09T13:08:42.108" v="183" actId="20577"/>
          <ac:spMkLst>
            <pc:docMk/>
            <pc:sldMk cId="109857222" sldId="256"/>
            <ac:spMk id="2" creationId="{00000000-0000-0000-0000-000000000000}"/>
          </ac:spMkLst>
        </pc:spChg>
        <pc:spChg chg="mod">
          <ac:chgData name="Leo Smith (2302380)" userId="S::2302380@student.uwtsd.ac.uk::e1cc3032-326f-46d8-bac8-4cf5033f208b" providerId="AD" clId="Web-{308E06AE-C476-4313-9882-C3890DE6E3F5}" dt="2023-11-09T13:08:34.702" v="182" actId="20577"/>
          <ac:spMkLst>
            <pc:docMk/>
            <pc:sldMk cId="109857222" sldId="256"/>
            <ac:spMk id="3" creationId="{00000000-0000-0000-0000-000000000000}"/>
          </ac:spMkLst>
        </pc:spChg>
        <pc:spChg chg="add del">
          <ac:chgData name="Leo Smith (2302380)" userId="S::2302380@student.uwtsd.ac.uk::e1cc3032-326f-46d8-bac8-4cf5033f208b" providerId="AD" clId="Web-{308E06AE-C476-4313-9882-C3890DE6E3F5}" dt="2023-11-09T12:22:02.515" v="34"/>
          <ac:spMkLst>
            <pc:docMk/>
            <pc:sldMk cId="109857222" sldId="256"/>
            <ac:spMk id="9" creationId="{7A18C9FB-EC4C-4DAE-8F7D-C6E5AF607958}"/>
          </ac:spMkLst>
        </pc:spChg>
        <pc:spChg chg="add del">
          <ac:chgData name="Leo Smith (2302380)" userId="S::2302380@student.uwtsd.ac.uk::e1cc3032-326f-46d8-bac8-4cf5033f208b" providerId="AD" clId="Web-{308E06AE-C476-4313-9882-C3890DE6E3F5}" dt="2023-11-09T12:22:02.515" v="34"/>
          <ac:spMkLst>
            <pc:docMk/>
            <pc:sldMk cId="109857222" sldId="256"/>
            <ac:spMk id="11" creationId="{55F5D1E8-E605-4EFC-8912-6E191F84FE26}"/>
          </ac:spMkLst>
        </pc:spChg>
        <pc:spChg chg="add del">
          <ac:chgData name="Leo Smith (2302380)" userId="S::2302380@student.uwtsd.ac.uk::e1cc3032-326f-46d8-bac8-4cf5033f208b" providerId="AD" clId="Web-{308E06AE-C476-4313-9882-C3890DE6E3F5}" dt="2023-11-09T12:22:02.453" v="33"/>
          <ac:spMkLst>
            <pc:docMk/>
            <pc:sldMk cId="109857222" sldId="256"/>
            <ac:spMk id="16" creationId="{13B6DAC6-0186-4D62-AD69-90B9C0411EA3}"/>
          </ac:spMkLst>
        </pc:spChg>
        <pc:spChg chg="add">
          <ac:chgData name="Leo Smith (2302380)" userId="S::2302380@student.uwtsd.ac.uk::e1cc3032-326f-46d8-bac8-4cf5033f208b" providerId="AD" clId="Web-{308E06AE-C476-4313-9882-C3890DE6E3F5}" dt="2023-11-09T12:22:02.515" v="34"/>
          <ac:spMkLst>
            <pc:docMk/>
            <pc:sldMk cId="109857222" sldId="256"/>
            <ac:spMk id="20" creationId="{A9896C11-F8DF-437A-B349-8AFD602DC0CA}"/>
          </ac:spMkLst>
        </pc:spChg>
        <pc:spChg chg="add del">
          <ac:chgData name="Leo Smith (2302380)" userId="S::2302380@student.uwtsd.ac.uk::e1cc3032-326f-46d8-bac8-4cf5033f208b" providerId="AD" clId="Web-{308E06AE-C476-4313-9882-C3890DE6E3F5}" dt="2023-11-09T12:22:02.453" v="33"/>
          <ac:spMkLst>
            <pc:docMk/>
            <pc:sldMk cId="109857222" sldId="256"/>
            <ac:spMk id="51" creationId="{429C64BC-8915-422E-9361-EE04C48FFD40}"/>
          </ac:spMkLst>
        </pc:spChg>
        <pc:spChg chg="add">
          <ac:chgData name="Leo Smith (2302380)" userId="S::2302380@student.uwtsd.ac.uk::e1cc3032-326f-46d8-bac8-4cf5033f208b" providerId="AD" clId="Web-{308E06AE-C476-4313-9882-C3890DE6E3F5}" dt="2023-11-09T12:22:02.515" v="34"/>
          <ac:spMkLst>
            <pc:docMk/>
            <pc:sldMk cId="109857222" sldId="256"/>
            <ac:spMk id="53" creationId="{7A18C9FB-EC4C-4DAE-8F7D-C6E5AF607958}"/>
          </ac:spMkLst>
        </pc:spChg>
        <pc:spChg chg="add">
          <ac:chgData name="Leo Smith (2302380)" userId="S::2302380@student.uwtsd.ac.uk::e1cc3032-326f-46d8-bac8-4cf5033f208b" providerId="AD" clId="Web-{308E06AE-C476-4313-9882-C3890DE6E3F5}" dt="2023-11-09T12:22:02.515" v="34"/>
          <ac:spMkLst>
            <pc:docMk/>
            <pc:sldMk cId="109857222" sldId="256"/>
            <ac:spMk id="54" creationId="{BFC5A2D8-56E8-47FB-975D-D777AFEA4F18}"/>
          </ac:spMkLst>
        </pc:spChg>
        <pc:grpChg chg="add del">
          <ac:chgData name="Leo Smith (2302380)" userId="S::2302380@student.uwtsd.ac.uk::e1cc3032-326f-46d8-bac8-4cf5033f208b" providerId="AD" clId="Web-{308E06AE-C476-4313-9882-C3890DE6E3F5}" dt="2023-11-09T12:22:02.453" v="33"/>
          <ac:grpSpMkLst>
            <pc:docMk/>
            <pc:sldMk cId="109857222" sldId="256"/>
            <ac:grpSpMk id="18" creationId="{A0297160-077C-4B0C-9F1E-6519CEDB84C4}"/>
          </ac:grpSpMkLst>
        </pc:grpChg>
        <pc:picChg chg="add del mod ord">
          <ac:chgData name="Leo Smith (2302380)" userId="S::2302380@student.uwtsd.ac.uk::e1cc3032-326f-46d8-bac8-4cf5033f208b" providerId="AD" clId="Web-{308E06AE-C476-4313-9882-C3890DE6E3F5}" dt="2023-11-09T12:22:04.937" v="35"/>
          <ac:picMkLst>
            <pc:docMk/>
            <pc:sldMk cId="109857222" sldId="256"/>
            <ac:picMk id="4" creationId="{A11C2B29-AB99-232C-5542-0CC7C323CBE7}"/>
          </ac:picMkLst>
        </pc:picChg>
      </pc:sldChg>
      <pc:sldChg chg="addSp modSp new mod setBg">
        <pc:chgData name="Leo Smith (2302380)" userId="S::2302380@student.uwtsd.ac.uk::e1cc3032-326f-46d8-bac8-4cf5033f208b" providerId="AD" clId="Web-{308E06AE-C476-4313-9882-C3890DE6E3F5}" dt="2023-11-09T13:08:48.780" v="184" actId="20577"/>
        <pc:sldMkLst>
          <pc:docMk/>
          <pc:sldMk cId="3445102487" sldId="257"/>
        </pc:sldMkLst>
        <pc:spChg chg="mod">
          <ac:chgData name="Leo Smith (2302380)" userId="S::2302380@student.uwtsd.ac.uk::e1cc3032-326f-46d8-bac8-4cf5033f208b" providerId="AD" clId="Web-{308E06AE-C476-4313-9882-C3890DE6E3F5}" dt="2023-11-09T13:08:48.780" v="184" actId="20577"/>
          <ac:spMkLst>
            <pc:docMk/>
            <pc:sldMk cId="3445102487" sldId="257"/>
            <ac:spMk id="2" creationId="{63CD368F-6994-6AF2-A1EB-A8AE0AD192F6}"/>
          </ac:spMkLst>
        </pc:spChg>
        <pc:spChg chg="mod">
          <ac:chgData name="Leo Smith (2302380)" userId="S::2302380@student.uwtsd.ac.uk::e1cc3032-326f-46d8-bac8-4cf5033f208b" providerId="AD" clId="Web-{308E06AE-C476-4313-9882-C3890DE6E3F5}" dt="2023-11-09T12:32:32.626" v="52" actId="14100"/>
          <ac:spMkLst>
            <pc:docMk/>
            <pc:sldMk cId="3445102487" sldId="257"/>
            <ac:spMk id="3" creationId="{54A777B5-7F01-F722-A7BA-DE7C75448ED3}"/>
          </ac:spMkLst>
        </pc:spChg>
        <pc:spChg chg="add">
          <ac:chgData name="Leo Smith (2302380)" userId="S::2302380@student.uwtsd.ac.uk::e1cc3032-326f-46d8-bac8-4cf5033f208b" providerId="AD" clId="Web-{308E06AE-C476-4313-9882-C3890DE6E3F5}" dt="2023-11-09T12:27:49.306" v="37"/>
          <ac:spMkLst>
            <pc:docMk/>
            <pc:sldMk cId="3445102487" sldId="257"/>
            <ac:spMk id="8" creationId="{987A0FBA-CC04-4256-A8EB-BB3C543E989C}"/>
          </ac:spMkLst>
        </pc:spChg>
        <pc:spChg chg="add">
          <ac:chgData name="Leo Smith (2302380)" userId="S::2302380@student.uwtsd.ac.uk::e1cc3032-326f-46d8-bac8-4cf5033f208b" providerId="AD" clId="Web-{308E06AE-C476-4313-9882-C3890DE6E3F5}" dt="2023-11-09T12:27:49.306" v="37"/>
          <ac:spMkLst>
            <pc:docMk/>
            <pc:sldMk cId="3445102487" sldId="257"/>
            <ac:spMk id="10" creationId="{B1EFC49C-62C3-4D0F-A5E0-B5856867B389}"/>
          </ac:spMkLst>
        </pc:spChg>
        <pc:spChg chg="add">
          <ac:chgData name="Leo Smith (2302380)" userId="S::2302380@student.uwtsd.ac.uk::e1cc3032-326f-46d8-bac8-4cf5033f208b" providerId="AD" clId="Web-{308E06AE-C476-4313-9882-C3890DE6E3F5}" dt="2023-11-09T12:27:49.306" v="37"/>
          <ac:spMkLst>
            <pc:docMk/>
            <pc:sldMk cId="3445102487" sldId="257"/>
            <ac:spMk id="12" creationId="{E3588014-99E8-44C1-BB9D-26C13B241D05}"/>
          </ac:spMkLst>
        </pc:spChg>
      </pc:sldChg>
      <pc:sldChg chg="modSp new">
        <pc:chgData name="Leo Smith (2302380)" userId="S::2302380@student.uwtsd.ac.uk::e1cc3032-326f-46d8-bac8-4cf5033f208b" providerId="AD" clId="Web-{308E06AE-C476-4313-9882-C3890DE6E3F5}" dt="2023-11-09T13:17:47.920" v="191" actId="20577"/>
        <pc:sldMkLst>
          <pc:docMk/>
          <pc:sldMk cId="2484392874" sldId="258"/>
        </pc:sldMkLst>
        <pc:spChg chg="mod">
          <ac:chgData name="Leo Smith (2302380)" userId="S::2302380@student.uwtsd.ac.uk::e1cc3032-326f-46d8-bac8-4cf5033f208b" providerId="AD" clId="Web-{308E06AE-C476-4313-9882-C3890DE6E3F5}" dt="2023-11-09T13:17:47.920" v="191" actId="20577"/>
          <ac:spMkLst>
            <pc:docMk/>
            <pc:sldMk cId="2484392874" sldId="258"/>
            <ac:spMk id="2" creationId="{58B14418-EC16-E5C5-DF30-012AEDE046C0}"/>
          </ac:spMkLst>
        </pc:spChg>
        <pc:spChg chg="mod">
          <ac:chgData name="Leo Smith (2302380)" userId="S::2302380@student.uwtsd.ac.uk::e1cc3032-326f-46d8-bac8-4cf5033f208b" providerId="AD" clId="Web-{308E06AE-C476-4313-9882-C3890DE6E3F5}" dt="2023-11-09T13:17:43.483" v="190" actId="20577"/>
          <ac:spMkLst>
            <pc:docMk/>
            <pc:sldMk cId="2484392874" sldId="258"/>
            <ac:spMk id="3" creationId="{030916D3-9BD4-B604-113A-5F5D4B03D468}"/>
          </ac:spMkLst>
        </pc:spChg>
      </pc:sldChg>
      <pc:sldChg chg="modSp new">
        <pc:chgData name="Leo Smith (2302380)" userId="S::2302380@student.uwtsd.ac.uk::e1cc3032-326f-46d8-bac8-4cf5033f208b" providerId="AD" clId="Web-{308E06AE-C476-4313-9882-C3890DE6E3F5}" dt="2023-11-09T13:09:01.140" v="187" actId="20577"/>
        <pc:sldMkLst>
          <pc:docMk/>
          <pc:sldMk cId="3993111882" sldId="259"/>
        </pc:sldMkLst>
        <pc:spChg chg="mod">
          <ac:chgData name="Leo Smith (2302380)" userId="S::2302380@student.uwtsd.ac.uk::e1cc3032-326f-46d8-bac8-4cf5033f208b" providerId="AD" clId="Web-{308E06AE-C476-4313-9882-C3890DE6E3F5}" dt="2023-11-09T13:09:01.140" v="187" actId="20577"/>
          <ac:spMkLst>
            <pc:docMk/>
            <pc:sldMk cId="3993111882" sldId="259"/>
            <ac:spMk id="2" creationId="{B4976CC9-7E7F-F4FC-C86E-DDB7595E489B}"/>
          </ac:spMkLst>
        </pc:spChg>
        <pc:spChg chg="mod">
          <ac:chgData name="Leo Smith (2302380)" userId="S::2302380@student.uwtsd.ac.uk::e1cc3032-326f-46d8-bac8-4cf5033f208b" providerId="AD" clId="Web-{308E06AE-C476-4313-9882-C3890DE6E3F5}" dt="2023-11-09T13:08:56.984" v="186" actId="20577"/>
          <ac:spMkLst>
            <pc:docMk/>
            <pc:sldMk cId="3993111882" sldId="259"/>
            <ac:spMk id="3" creationId="{E59C9999-B41D-A354-601B-03C8B3C30C45}"/>
          </ac:spMkLst>
        </pc:spChg>
      </pc:sldChg>
      <pc:sldChg chg="modSp new">
        <pc:chgData name="Leo Smith (2302380)" userId="S::2302380@student.uwtsd.ac.uk::e1cc3032-326f-46d8-bac8-4cf5033f208b" providerId="AD" clId="Web-{308E06AE-C476-4313-9882-C3890DE6E3F5}" dt="2023-11-09T13:09:07.437" v="188" actId="20577"/>
        <pc:sldMkLst>
          <pc:docMk/>
          <pc:sldMk cId="4048892501" sldId="260"/>
        </pc:sldMkLst>
        <pc:spChg chg="mod">
          <ac:chgData name="Leo Smith (2302380)" userId="S::2302380@student.uwtsd.ac.uk::e1cc3032-326f-46d8-bac8-4cf5033f208b" providerId="AD" clId="Web-{308E06AE-C476-4313-9882-C3890DE6E3F5}" dt="2023-11-09T13:09:07.437" v="188" actId="20577"/>
          <ac:spMkLst>
            <pc:docMk/>
            <pc:sldMk cId="4048892501" sldId="260"/>
            <ac:spMk id="2" creationId="{361B2102-DC1F-2731-6701-833A65589B5C}"/>
          </ac:spMkLst>
        </pc:spChg>
      </pc:sldChg>
      <pc:sldMasterChg chg="del delSldLayout">
        <pc:chgData name="Leo Smith (2302380)" userId="S::2302380@student.uwtsd.ac.uk::e1cc3032-326f-46d8-bac8-4cf5033f208b" providerId="AD" clId="Web-{308E06AE-C476-4313-9882-C3890DE6E3F5}" dt="2023-11-09T12:21:20.483" v="28"/>
        <pc:sldMasterMkLst>
          <pc:docMk/>
          <pc:sldMasterMk cId="2460954070" sldId="2147483660"/>
        </pc:sldMasterMkLst>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2385387890" sldId="2147483661"/>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949138452" sldId="2147483662"/>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2591524520" sldId="2147483663"/>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1203092039" sldId="2147483664"/>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733172339" sldId="2147483665"/>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210312558" sldId="2147483666"/>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146388984" sldId="2147483667"/>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171841454" sldId="2147483668"/>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1718958274" sldId="2147483669"/>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2202905451" sldId="2147483670"/>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479445657" sldId="2147483671"/>
          </pc:sldLayoutMkLst>
        </pc:sldLayoutChg>
      </pc:sldMasterChg>
      <pc:sldMasterChg chg="add del addSldLayout delSldLayout">
        <pc:chgData name="Leo Smith (2302380)" userId="S::2302380@student.uwtsd.ac.uk::e1cc3032-326f-46d8-bac8-4cf5033f208b" providerId="AD" clId="Web-{308E06AE-C476-4313-9882-C3890DE6E3F5}" dt="2023-11-09T12:22:02.515" v="34"/>
        <pc:sldMasterMkLst>
          <pc:docMk/>
          <pc:sldMasterMk cId="1302175952" sldId="2147483750"/>
        </pc:sldMasterMkLst>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603431585" sldId="2147483739"/>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4272224209" sldId="2147483740"/>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844549885" sldId="2147483741"/>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3828382948" sldId="2147483742"/>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440782282" sldId="2147483743"/>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29664831" sldId="2147483744"/>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2223773708" sldId="2147483745"/>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3501323650" sldId="2147483746"/>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2243034957" sldId="2147483747"/>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177060240" sldId="2147483748"/>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038934709" sldId="2147483749"/>
          </pc:sldLayoutMkLst>
        </pc:sldLayoutChg>
      </pc:sldMasterChg>
      <pc:sldMasterChg chg="add del addSldLayout delSldLayout">
        <pc:chgData name="Leo Smith (2302380)" userId="S::2302380@student.uwtsd.ac.uk::e1cc3032-326f-46d8-bac8-4cf5033f208b" providerId="AD" clId="Web-{308E06AE-C476-4313-9882-C3890DE6E3F5}" dt="2023-11-09T12:22:02.453" v="33"/>
        <pc:sldMasterMkLst>
          <pc:docMk/>
          <pc:sldMasterMk cId="478821442" sldId="2147483813"/>
        </pc:sldMasterMkLst>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542379473" sldId="2147483802"/>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3729077611" sldId="2147483803"/>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1772070597" sldId="2147483804"/>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000851923" sldId="2147483805"/>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949953196" sldId="2147483806"/>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871959653" sldId="2147483807"/>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993594014" sldId="2147483808"/>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864180855" sldId="2147483809"/>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644821765" sldId="2147483810"/>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5669940" sldId="2147483811"/>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4271350388" sldId="2147483812"/>
          </pc:sldLayoutMkLst>
        </pc:sldLayoutChg>
      </pc:sldMasterChg>
      <pc:sldMasterChg chg="add addSldLayout">
        <pc:chgData name="Leo Smith (2302380)" userId="S::2302380@student.uwtsd.ac.uk::e1cc3032-326f-46d8-bac8-4cf5033f208b" providerId="AD" clId="Web-{308E06AE-C476-4313-9882-C3890DE6E3F5}" dt="2023-11-09T12:22:02.515" v="34"/>
        <pc:sldMasterMkLst>
          <pc:docMk/>
          <pc:sldMasterMk cId="3576274846" sldId="2147483852"/>
        </pc:sldMasterMkLst>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2939434718" sldId="2147483841"/>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1294858844" sldId="2147483842"/>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186131882" sldId="2147483843"/>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068855022" sldId="2147483844"/>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925704561" sldId="2147483845"/>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1040820279" sldId="2147483846"/>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2175442989" sldId="2147483847"/>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553190124" sldId="2147483848"/>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995331976" sldId="2147483849"/>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46562888" sldId="2147483850"/>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2022453594" sldId="214748385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75442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5319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95331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6562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2245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570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39434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94858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8613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6885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11/17/2023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40820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11/17/2023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576274846"/>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45" r:id="rId6"/>
    <p:sldLayoutId id="2147483841" r:id="rId7"/>
    <p:sldLayoutId id="2147483842" r:id="rId8"/>
    <p:sldLayoutId id="2147483843" r:id="rId9"/>
    <p:sldLayoutId id="2147483844" r:id="rId10"/>
    <p:sldLayoutId id="21474838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hrbartender.com/2019/recruiting/top-soft-skills-employer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2012books.lardbucket.org/books/public-speaking-practice-and-ethics/s14-02-steps-of-a-conclusion.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A group of people standing in front of a blue background&#10;&#10;Description automatically generated">
            <a:extLst>
              <a:ext uri="{FF2B5EF4-FFF2-40B4-BE49-F238E27FC236}">
                <a16:creationId xmlns:a16="http://schemas.microsoft.com/office/drawing/2014/main" id="{18759409-699A-0A73-206A-3298D93E078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752" r="22154"/>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61" name="Freeform: Shape 60">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762000" y="1524000"/>
            <a:ext cx="4572000" cy="2286000"/>
          </a:xfrm>
        </p:spPr>
        <p:txBody>
          <a:bodyPr>
            <a:normAutofit/>
          </a:bodyPr>
          <a:lstStyle/>
          <a:p>
            <a:pPr algn="l"/>
            <a:r>
              <a:rPr lang="en-US" sz="4400" dirty="0">
                <a:solidFill>
                  <a:schemeClr val="bg1"/>
                </a:solidFill>
                <a:latin typeface="Arial"/>
                <a:ea typeface="Calibri Light"/>
                <a:cs typeface="Calibri Light"/>
              </a:rPr>
              <a:t>Welcome!</a:t>
            </a:r>
            <a:endParaRPr lang="en-US" sz="4400" dirty="0">
              <a:solidFill>
                <a:schemeClr val="bg1"/>
              </a:solidFill>
              <a:latin typeface="Arial"/>
            </a:endParaRPr>
          </a:p>
        </p:txBody>
      </p:sp>
      <p:sp>
        <p:nvSpPr>
          <p:cNvPr id="3" name="Subtitle 2"/>
          <p:cNvSpPr>
            <a:spLocks noGrp="1"/>
          </p:cNvSpPr>
          <p:nvPr>
            <p:ph type="subTitle" idx="1"/>
          </p:nvPr>
        </p:nvSpPr>
        <p:spPr>
          <a:xfrm>
            <a:off x="762000" y="4571999"/>
            <a:ext cx="4572000" cy="1524000"/>
          </a:xfrm>
        </p:spPr>
        <p:txBody>
          <a:bodyPr vert="horz" lIns="91440" tIns="45720" rIns="91440" bIns="45720" rtlCol="0" anchor="t">
            <a:normAutofit fontScale="92500" lnSpcReduction="20000"/>
          </a:bodyPr>
          <a:lstStyle/>
          <a:p>
            <a:pPr algn="l"/>
            <a:r>
              <a:rPr lang="en-US" sz="3200" dirty="0">
                <a:solidFill>
                  <a:schemeClr val="bg1"/>
                </a:solidFill>
                <a:latin typeface="Arial"/>
                <a:ea typeface="Calibri"/>
                <a:cs typeface="Calibri"/>
              </a:rPr>
              <a:t>These are the three study skills I feel are important for future employability</a:t>
            </a:r>
            <a:r>
              <a:rPr lang="en-US" dirty="0">
                <a:latin typeface="Arial"/>
                <a:ea typeface="Calibri"/>
                <a:cs typeface="Calibri"/>
              </a:rPr>
              <a:t> </a:t>
            </a:r>
            <a:endParaRPr lang="en-US" dirty="0">
              <a:latin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1EFC49C-62C3-4D0F-A5E0-B5856867B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custGeom>
            <a:avLst/>
            <a:gdLst>
              <a:gd name="connsiteX0" fmla="*/ 0 w 6096000"/>
              <a:gd name="connsiteY0" fmla="*/ 0 h 6858000"/>
              <a:gd name="connsiteX1" fmla="*/ 2758239 w 6096000"/>
              <a:gd name="connsiteY1" fmla="*/ 0 h 6858000"/>
              <a:gd name="connsiteX2" fmla="*/ 2916747 w 6096000"/>
              <a:gd name="connsiteY2" fmla="*/ 218181 h 6858000"/>
              <a:gd name="connsiteX3" fmla="*/ 4839749 w 6096000"/>
              <a:gd name="connsiteY3" fmla="*/ 2631787 h 6858000"/>
              <a:gd name="connsiteX4" fmla="*/ 6095001 w 6096000"/>
              <a:gd name="connsiteY4" fmla="*/ 5672947 h 6858000"/>
              <a:gd name="connsiteX5" fmla="*/ 5792922 w 6096000"/>
              <a:gd name="connsiteY5" fmla="*/ 6612444 h 6858000"/>
              <a:gd name="connsiteX6" fmla="*/ 5671607 w 6096000"/>
              <a:gd name="connsiteY6" fmla="*/ 6771753 h 6858000"/>
              <a:gd name="connsiteX7" fmla="*/ 5591643 w 6096000"/>
              <a:gd name="connsiteY7" fmla="*/ 6858000 h 6858000"/>
              <a:gd name="connsiteX8" fmla="*/ 0 w 6096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3588014-99E8-44C1-BB9D-26C13B241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1570515"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3CD368F-6994-6AF2-A1EB-A8AE0AD192F6}"/>
              </a:ext>
            </a:extLst>
          </p:cNvPr>
          <p:cNvSpPr>
            <a:spLocks noGrp="1"/>
          </p:cNvSpPr>
          <p:nvPr>
            <p:ph type="title"/>
          </p:nvPr>
        </p:nvSpPr>
        <p:spPr>
          <a:xfrm>
            <a:off x="4090738" y="868948"/>
            <a:ext cx="7336325" cy="4772526"/>
          </a:xfrm>
        </p:spPr>
        <p:txBody>
          <a:bodyPr anchor="t">
            <a:normAutofit/>
          </a:bodyPr>
          <a:lstStyle/>
          <a:p>
            <a:r>
              <a:rPr lang="en-US" sz="6600" dirty="0">
                <a:solidFill>
                  <a:schemeClr val="bg1"/>
                </a:solidFill>
                <a:latin typeface="Arial"/>
                <a:cs typeface="Arial"/>
              </a:rPr>
              <a:t>Reflection </a:t>
            </a:r>
          </a:p>
        </p:txBody>
      </p:sp>
      <p:sp>
        <p:nvSpPr>
          <p:cNvPr id="3" name="Content Placeholder 2">
            <a:extLst>
              <a:ext uri="{FF2B5EF4-FFF2-40B4-BE49-F238E27FC236}">
                <a16:creationId xmlns:a16="http://schemas.microsoft.com/office/drawing/2014/main" id="{54A777B5-7F01-F722-A7BA-DE7C75448ED3}"/>
              </a:ext>
            </a:extLst>
          </p:cNvPr>
          <p:cNvSpPr>
            <a:spLocks noGrp="1"/>
          </p:cNvSpPr>
          <p:nvPr>
            <p:ph idx="1"/>
          </p:nvPr>
        </p:nvSpPr>
        <p:spPr>
          <a:xfrm>
            <a:off x="457465" y="3556000"/>
            <a:ext cx="11132956" cy="2085475"/>
          </a:xfrm>
        </p:spPr>
        <p:txBody>
          <a:bodyPr vert="horz" lIns="91440" tIns="45720" rIns="91440" bIns="45720" rtlCol="0" anchor="t">
            <a:normAutofit fontScale="77500" lnSpcReduction="20000"/>
          </a:bodyPr>
          <a:lstStyle/>
          <a:p>
            <a:r>
              <a:rPr lang="en-US" sz="3600" dirty="0">
                <a:solidFill>
                  <a:srgbClr val="000000"/>
                </a:solidFill>
                <a:latin typeface="Arial"/>
                <a:cs typeface="Arial"/>
              </a:rPr>
              <a:t>‘Reflection is an important human activity in which people recapture their experience, think about it, mull it over and evaluate it.  It is this working with experience that is important in learning.’</a:t>
            </a:r>
            <a:endParaRPr lang="en-US" sz="2400" dirty="0">
              <a:solidFill>
                <a:srgbClr val="FFFFFF">
                  <a:alpha val="70000"/>
                </a:srgbClr>
              </a:solidFill>
            </a:endParaRPr>
          </a:p>
          <a:p>
            <a:r>
              <a:rPr lang="en-US" sz="3600" dirty="0">
                <a:solidFill>
                  <a:srgbClr val="000000"/>
                </a:solidFill>
                <a:latin typeface="Arial"/>
                <a:cs typeface="Arial"/>
              </a:rPr>
              <a:t>  (Boud, Keough, and Walker, 1985, p.96)</a:t>
            </a:r>
            <a:endParaRPr lang="en-US" dirty="0"/>
          </a:p>
          <a:p>
            <a:endParaRPr lang="en-US" sz="2400" dirty="0">
              <a:solidFill>
                <a:srgbClr val="FFFFFF">
                  <a:alpha val="70000"/>
                </a:srgbClr>
              </a:solidFill>
            </a:endParaRPr>
          </a:p>
        </p:txBody>
      </p:sp>
    </p:spTree>
    <p:extLst>
      <p:ext uri="{BB962C8B-B14F-4D97-AF65-F5344CB8AC3E}">
        <p14:creationId xmlns:p14="http://schemas.microsoft.com/office/powerpoint/2010/main" val="3445102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6B830185-F571-0E27-A32A-4A61D1F34709}"/>
              </a:ext>
            </a:extLst>
          </p:cNvPr>
          <p:cNvPicPr>
            <a:picLocks noChangeAspect="1"/>
          </p:cNvPicPr>
          <p:nvPr/>
        </p:nvPicPr>
        <p:blipFill rotWithShape="1">
          <a:blip r:embed="rId2"/>
          <a:srcRect l="42699" r="361"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E59C9999-B41D-A354-601B-03C8B3C30C45}"/>
              </a:ext>
            </a:extLst>
          </p:cNvPr>
          <p:cNvSpPr>
            <a:spLocks noGrp="1"/>
          </p:cNvSpPr>
          <p:nvPr>
            <p:ph idx="1"/>
          </p:nvPr>
        </p:nvSpPr>
        <p:spPr>
          <a:xfrm flipH="1" flipV="1">
            <a:off x="-1296736" y="7807159"/>
            <a:ext cx="1577473" cy="227262"/>
          </a:xfrm>
        </p:spPr>
        <p:txBody>
          <a:bodyPr vert="horz" lIns="91440" tIns="45720" rIns="91440" bIns="45720" rtlCol="0" anchor="t">
            <a:normAutofit fontScale="32500" lnSpcReduction="20000"/>
          </a:bodyPr>
          <a:lstStyle/>
          <a:p>
            <a:pPr marL="0" indent="0">
              <a:buNone/>
            </a:pPr>
            <a:endParaRPr lang="en-US" sz="2400" dirty="0">
              <a:solidFill>
                <a:schemeClr val="bg1"/>
              </a:solidFill>
              <a:latin typeface="Arial"/>
              <a:ea typeface="+mn-lt"/>
              <a:cs typeface="+mn-lt"/>
            </a:endParaRPr>
          </a:p>
        </p:txBody>
      </p:sp>
      <p:sp>
        <p:nvSpPr>
          <p:cNvPr id="2" name="Title 1">
            <a:extLst>
              <a:ext uri="{FF2B5EF4-FFF2-40B4-BE49-F238E27FC236}">
                <a16:creationId xmlns:a16="http://schemas.microsoft.com/office/drawing/2014/main" id="{B4976CC9-7E7F-F4FC-C86E-DDB7595E489B}"/>
              </a:ext>
            </a:extLst>
          </p:cNvPr>
          <p:cNvSpPr>
            <a:spLocks noGrp="1"/>
          </p:cNvSpPr>
          <p:nvPr>
            <p:ph type="title"/>
          </p:nvPr>
        </p:nvSpPr>
        <p:spPr>
          <a:xfrm>
            <a:off x="762000" y="2553369"/>
            <a:ext cx="5334000" cy="1524000"/>
          </a:xfrm>
        </p:spPr>
        <p:txBody>
          <a:bodyPr>
            <a:normAutofit/>
          </a:bodyPr>
          <a:lstStyle/>
          <a:p>
            <a:r>
              <a:rPr lang="en-US" sz="8000" dirty="0">
                <a:solidFill>
                  <a:schemeClr val="bg1"/>
                </a:solidFill>
                <a:latin typeface="Arial"/>
                <a:cs typeface="Arial"/>
              </a:rPr>
              <a:t>Planning</a:t>
            </a:r>
          </a:p>
        </p:txBody>
      </p:sp>
    </p:spTree>
    <p:extLst>
      <p:ext uri="{BB962C8B-B14F-4D97-AF65-F5344CB8AC3E}">
        <p14:creationId xmlns:p14="http://schemas.microsoft.com/office/powerpoint/2010/main" val="3993111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6" name="Freeform: Shape 35">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8" name="Freeform: Shape 37">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40" name="Rectangle 3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61B2102-DC1F-2731-6701-833A65589B5C}"/>
              </a:ext>
            </a:extLst>
          </p:cNvPr>
          <p:cNvSpPr>
            <a:spLocks noGrp="1"/>
          </p:cNvSpPr>
          <p:nvPr>
            <p:ph type="title"/>
          </p:nvPr>
        </p:nvSpPr>
        <p:spPr>
          <a:xfrm>
            <a:off x="6483684" y="994397"/>
            <a:ext cx="4572000" cy="3056235"/>
          </a:xfrm>
        </p:spPr>
        <p:txBody>
          <a:bodyPr vert="horz" lIns="91440" tIns="45720" rIns="91440" bIns="45720" rtlCol="0" anchor="b">
            <a:normAutofit/>
          </a:bodyPr>
          <a:lstStyle/>
          <a:p>
            <a:r>
              <a:rPr lang="en-US" sz="8800" kern="1200" dirty="0">
                <a:solidFill>
                  <a:schemeClr val="bg1"/>
                </a:solidFill>
                <a:latin typeface="Arial"/>
                <a:cs typeface="Arial"/>
              </a:rPr>
              <a:t>Reading</a:t>
            </a:r>
          </a:p>
        </p:txBody>
      </p:sp>
      <p:pic>
        <p:nvPicPr>
          <p:cNvPr id="3" name="Picture 2" descr="Reading In Library Free Stock Photo - Public Domain Pictures">
            <a:extLst>
              <a:ext uri="{FF2B5EF4-FFF2-40B4-BE49-F238E27FC236}">
                <a16:creationId xmlns:a16="http://schemas.microsoft.com/office/drawing/2014/main" id="{5F11214B-771D-A843-21D1-F07F27A9C729}"/>
              </a:ext>
            </a:extLst>
          </p:cNvPr>
          <p:cNvPicPr>
            <a:picLocks noChangeAspect="1"/>
          </p:cNvPicPr>
          <p:nvPr/>
        </p:nvPicPr>
        <p:blipFill rotWithShape="1">
          <a:blip r:embed="rId2"/>
          <a:srcRect l="24193" r="2213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42" name="Freeform: Shape 41">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4048892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Content Placeholder 3" descr="A puzzle pieces arranged as a staircase&#10;&#10;Description automatically generated">
            <a:extLst>
              <a:ext uri="{FF2B5EF4-FFF2-40B4-BE49-F238E27FC236}">
                <a16:creationId xmlns:a16="http://schemas.microsoft.com/office/drawing/2014/main" id="{79C7F98B-CC0E-07FF-0493-7762336581D1}"/>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3899" r="3020"/>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8" name="Freeform: Shape 17">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BEC59D3-973C-AFC2-1432-9C0CE56A08D1}"/>
              </a:ext>
            </a:extLst>
          </p:cNvPr>
          <p:cNvSpPr>
            <a:spLocks noGrp="1"/>
          </p:cNvSpPr>
          <p:nvPr>
            <p:ph type="title"/>
          </p:nvPr>
        </p:nvSpPr>
        <p:spPr>
          <a:xfrm>
            <a:off x="762000" y="1524000"/>
            <a:ext cx="4572000" cy="2286000"/>
          </a:xfrm>
        </p:spPr>
        <p:txBody>
          <a:bodyPr vert="horz" lIns="91440" tIns="45720" rIns="91440" bIns="45720" rtlCol="0" anchor="b">
            <a:normAutofit/>
          </a:bodyPr>
          <a:lstStyle/>
          <a:p>
            <a:r>
              <a:rPr lang="en-US" sz="6000" kern="1200" dirty="0">
                <a:solidFill>
                  <a:schemeClr val="bg1"/>
                </a:solidFill>
                <a:latin typeface="Arial"/>
                <a:cs typeface="Arial"/>
              </a:rPr>
              <a:t>Conclusion</a:t>
            </a:r>
          </a:p>
        </p:txBody>
      </p:sp>
    </p:spTree>
    <p:extLst>
      <p:ext uri="{BB962C8B-B14F-4D97-AF65-F5344CB8AC3E}">
        <p14:creationId xmlns:p14="http://schemas.microsoft.com/office/powerpoint/2010/main" val="2664126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4418-EC16-E5C5-DF30-012AEDE046C0}"/>
              </a:ext>
            </a:extLst>
          </p:cNvPr>
          <p:cNvSpPr>
            <a:spLocks noGrp="1"/>
          </p:cNvSpPr>
          <p:nvPr>
            <p:ph type="title"/>
          </p:nvPr>
        </p:nvSpPr>
        <p:spPr>
          <a:xfrm>
            <a:off x="762000" y="-160421"/>
            <a:ext cx="10668000" cy="1524000"/>
          </a:xfrm>
        </p:spPr>
        <p:txBody>
          <a:bodyPr/>
          <a:lstStyle/>
          <a:p>
            <a:r>
              <a:rPr lang="en-US" dirty="0">
                <a:solidFill>
                  <a:schemeClr val="bg1"/>
                </a:solidFill>
                <a:latin typeface="Arial"/>
                <a:cs typeface="Arial"/>
              </a:rPr>
              <a:t>References</a:t>
            </a:r>
          </a:p>
        </p:txBody>
      </p:sp>
      <p:sp>
        <p:nvSpPr>
          <p:cNvPr id="3" name="Content Placeholder 2">
            <a:extLst>
              <a:ext uri="{FF2B5EF4-FFF2-40B4-BE49-F238E27FC236}">
                <a16:creationId xmlns:a16="http://schemas.microsoft.com/office/drawing/2014/main" id="{030916D3-9BD4-B604-113A-5F5D4B03D468}"/>
              </a:ext>
            </a:extLst>
          </p:cNvPr>
          <p:cNvSpPr>
            <a:spLocks noGrp="1"/>
          </p:cNvSpPr>
          <p:nvPr>
            <p:ph idx="1"/>
          </p:nvPr>
        </p:nvSpPr>
        <p:spPr/>
        <p:txBody>
          <a:bodyPr vert="horz" lIns="91440" tIns="45720" rIns="91440" bIns="45720" rtlCol="0" anchor="t">
            <a:normAutofit/>
          </a:bodyPr>
          <a:lstStyle/>
          <a:p>
            <a:pPr marL="457200" indent="-457200"/>
            <a:r>
              <a:rPr lang="en-US" dirty="0">
                <a:solidFill>
                  <a:schemeClr val="bg1"/>
                </a:solidFill>
                <a:latin typeface="Arial"/>
                <a:cs typeface="Arial"/>
              </a:rPr>
              <a:t>Boud, Keough +Walker (1985) </a:t>
            </a:r>
            <a:r>
              <a:rPr lang="en-US" i="1" dirty="0">
                <a:solidFill>
                  <a:schemeClr val="bg1"/>
                </a:solidFill>
                <a:latin typeface="Arial"/>
                <a:ea typeface="+mn-lt"/>
                <a:cs typeface="+mn-lt"/>
              </a:rPr>
              <a:t>Promoting reflection in learning, </a:t>
            </a:r>
            <a:r>
              <a:rPr lang="en-US" dirty="0">
                <a:solidFill>
                  <a:schemeClr val="bg1"/>
                </a:solidFill>
                <a:latin typeface="Arial"/>
                <a:ea typeface="Verdana"/>
                <a:cs typeface="+mn-lt"/>
              </a:rPr>
              <a:t>Kogan, London.</a:t>
            </a:r>
          </a:p>
          <a:p>
            <a:pPr marL="457200" indent="-457200"/>
            <a:r>
              <a:rPr lang="en-US" dirty="0">
                <a:solidFill>
                  <a:schemeClr val="bg1"/>
                </a:solidFill>
                <a:latin typeface="Arial"/>
                <a:ea typeface="Verdana"/>
                <a:cs typeface="Arial"/>
              </a:rPr>
              <a:t>Ingrim + Harris (2001) </a:t>
            </a:r>
            <a:r>
              <a:rPr lang="en-US" i="1" dirty="0">
                <a:solidFill>
                  <a:schemeClr val="bg1"/>
                </a:solidFill>
                <a:latin typeface="Arial"/>
                <a:ea typeface="Verdana"/>
                <a:cs typeface="Arial"/>
              </a:rPr>
              <a:t>Delivering good youth work: A working guide to surviving and thriving, </a:t>
            </a:r>
            <a:r>
              <a:rPr lang="en-US" dirty="0">
                <a:solidFill>
                  <a:schemeClr val="bg1"/>
                </a:solidFill>
                <a:latin typeface="Arial"/>
                <a:ea typeface="Verdana"/>
                <a:cs typeface="Arial"/>
              </a:rPr>
              <a:t>Russel House, India. </a:t>
            </a:r>
          </a:p>
          <a:p>
            <a:pPr marL="457200" indent="-457200"/>
            <a:r>
              <a:rPr lang="en-US" dirty="0">
                <a:solidFill>
                  <a:schemeClr val="bg1"/>
                </a:solidFill>
                <a:latin typeface="Arial"/>
                <a:ea typeface="Verdana"/>
                <a:cs typeface="Arial"/>
              </a:rPr>
              <a:t>Kate Sapin (2003) </a:t>
            </a:r>
            <a:r>
              <a:rPr lang="en-US" i="1" dirty="0">
                <a:solidFill>
                  <a:schemeClr val="bg1"/>
                </a:solidFill>
                <a:latin typeface="Arial"/>
                <a:ea typeface="Verdana"/>
                <a:cs typeface="Arial"/>
              </a:rPr>
              <a:t>Essential skills for youth work practice, 2nd edition , </a:t>
            </a:r>
            <a:r>
              <a:rPr lang="en-US" dirty="0">
                <a:solidFill>
                  <a:schemeClr val="bg1"/>
                </a:solidFill>
                <a:latin typeface="Arial"/>
                <a:ea typeface="Verdana"/>
                <a:cs typeface="Arial"/>
              </a:rPr>
              <a:t>Sage, London.</a:t>
            </a:r>
          </a:p>
        </p:txBody>
      </p:sp>
    </p:spTree>
    <p:extLst>
      <p:ext uri="{BB962C8B-B14F-4D97-AF65-F5344CB8AC3E}">
        <p14:creationId xmlns:p14="http://schemas.microsoft.com/office/powerpoint/2010/main" val="2484392874"/>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PebbleVTI</vt:lpstr>
      <vt:lpstr>Welcome!</vt:lpstr>
      <vt:lpstr>Reflection </vt:lpstr>
      <vt:lpstr>Planning</vt:lpstr>
      <vt:lpstr>Reading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149</cp:revision>
  <dcterms:created xsi:type="dcterms:W3CDTF">2023-11-09T12:16:48Z</dcterms:created>
  <dcterms:modified xsi:type="dcterms:W3CDTF">2023-11-17T11:48:38Z</dcterms:modified>
</cp:coreProperties>
</file>