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B9327-4114-4BC2-85BF-652508A1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9987C2-3417-4337-909D-0854EBB14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D05B4-1F97-4BC9-9C6B-886AA9ABC3E7}" type="datetimeFigureOut">
              <a:rPr lang="en-GB" smtClean="0"/>
              <a:t>13/04/2020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542A5D-60B8-4C7B-A643-354574B3C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BBF6D5-FD71-45FB-85E6-6785D43BD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CAAF9-B25A-4653-9FCE-85ED91F55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93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77F7CB-41BF-4BA5-A974-31569DB2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7956B-C963-466E-9597-4AF5C5D199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5C7A5-6C3C-4D5A-B8EB-C92F349E25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D05B4-1F97-4BC9-9C6B-886AA9ABC3E7}" type="datetimeFigureOut">
              <a:rPr lang="en-GB" smtClean="0"/>
              <a:t>13/04/2020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37A2B-96AC-4886-B997-33D4FC784C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4219A-3107-48FC-BADA-C99C56FAD7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CAAF9-B25A-4653-9FCE-85ED91F55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068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875B7B-23B9-4237-B162-BE9F7EC7F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300" b="1"/>
              <a:t>AN ANALYSIS OF CUSTOMER RELATIONSHIP MANAGEMENT OF ASDA</a:t>
            </a:r>
            <a:br>
              <a:rPr lang="en-GB" sz="4300"/>
            </a:br>
            <a:endParaRPr lang="en-GB" sz="43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FF047F-C1D8-40C6-80F6-4B84DB0119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27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C115CE-36E9-4CC0-B949-67F47B4A4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CF28E3-2FB6-4A3F-8EEC-7F2BE924A42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903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0265E2-3B7C-4E1C-9127-A4C9BA0A6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DCE17B-718E-4F8C-B90E-9739CAFE8E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633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85E4BE-1312-42AB-812B-6C712DEE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meant by CRM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E0750F-8E1D-43C9-9E19-51F44D97EE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628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04A130-61F9-45C6-82F6-E767BC3DB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EE03DB-2DFB-4F46-8A92-95EDFB7897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55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32482-E459-4E5F-B403-7FCA697F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Ethics and sustainability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6323A9-1B60-45F0-9DA8-7820ACB34C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857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D8FCEC-CBD6-4977-AF79-577182BB5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Ethics and sustainability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ADF7C-B65B-4FFE-B69C-E2115DDC61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374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5FC815-660A-4A80-8FDD-0E5354347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78955D-62A1-4295-B758-B56AEC7D2D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09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901BD8-A2DB-4FF5-8D61-4094E797F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Quality systems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46067D-EC78-4532-B77C-7EBF46D3EA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1106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E47A58-0052-4AB1-9779-E29DBE50D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CBE5EF-8B4B-4C82-9954-45A0931E2D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798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63D0887-6A6D-4A3B-A16A-0D749B6BB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Business intelligence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11A537-AEF8-4A60-995C-40FEE8BEB8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215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CE4DEB-02DF-4E84-AC12-E03BC828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A2EE57-AAF0-4085-925F-6724851D50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069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5A24A6-3CA1-4272-8205-0448C0F3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mining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A2BA52-FC35-4B07-B5B2-FD509353A2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40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90DCDC-5440-47A2-AF6F-6DCDD01DB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09AAD-A5E9-4F79-BD61-602F661618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938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</Words>
  <Application>Microsoft Office PowerPoint</Application>
  <PresentationFormat>Widescreen</PresentationFormat>
  <Paragraphs>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AN ANALYSIS OF CUSTOMER RELATIONSHIP MANAGEMENT OF ASDA </vt:lpstr>
      <vt:lpstr>introduction</vt:lpstr>
      <vt:lpstr>PowerPoint Presentation</vt:lpstr>
      <vt:lpstr>What is meant by CRM</vt:lpstr>
      <vt:lpstr>PowerPoint Presentation</vt:lpstr>
      <vt:lpstr>Ethics and sustainability</vt:lpstr>
      <vt:lpstr>Ethics and sustainability</vt:lpstr>
      <vt:lpstr>PowerPoint Presentation</vt:lpstr>
      <vt:lpstr>Quality systems</vt:lpstr>
      <vt:lpstr>PowerPoint Presentation</vt:lpstr>
      <vt:lpstr>Business intelligence</vt:lpstr>
      <vt:lpstr>PowerPoint Presentation</vt:lpstr>
      <vt:lpstr>Data mining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CUSTOMER RELATIONSHIP MANAGEMENT OF ASDA </dc:title>
  <dc:creator>Stevie Davidson</dc:creator>
  <cp:lastModifiedBy>Stevie Davidson</cp:lastModifiedBy>
  <cp:revision>1</cp:revision>
  <dcterms:created xsi:type="dcterms:W3CDTF">2020-04-13T09:52:28Z</dcterms:created>
  <dcterms:modified xsi:type="dcterms:W3CDTF">2020-04-13T09:52:28Z</dcterms:modified>
</cp:coreProperties>
</file>