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56" r:id="rId2"/>
    <p:sldId id="257" r:id="rId3"/>
    <p:sldId id="273" r:id="rId4"/>
    <p:sldId id="258" r:id="rId5"/>
    <p:sldId id="259" r:id="rId6"/>
    <p:sldId id="260" r:id="rId7"/>
    <p:sldId id="261" r:id="rId8"/>
    <p:sldId id="262" r:id="rId9"/>
    <p:sldId id="287" r:id="rId10"/>
    <p:sldId id="263" r:id="rId11"/>
    <p:sldId id="285" r:id="rId12"/>
    <p:sldId id="284" r:id="rId13"/>
    <p:sldId id="264" r:id="rId14"/>
    <p:sldId id="265" r:id="rId15"/>
    <p:sldId id="275" r:id="rId16"/>
    <p:sldId id="276" r:id="rId17"/>
    <p:sldId id="278" r:id="rId18"/>
    <p:sldId id="280" r:id="rId19"/>
    <p:sldId id="281" r:id="rId20"/>
    <p:sldId id="282" r:id="rId21"/>
    <p:sldId id="283" r:id="rId22"/>
    <p:sldId id="266" r:id="rId23"/>
    <p:sldId id="277" r:id="rId24"/>
    <p:sldId id="272" r:id="rId25"/>
    <p:sldId id="270" r:id="rId26"/>
    <p:sldId id="267" r:id="rId27"/>
    <p:sldId id="279" r:id="rId28"/>
    <p:sldId id="274" r:id="rId29"/>
    <p:sldId id="269" r:id="rId30"/>
    <p:sldId id="288" r:id="rId31"/>
    <p:sldId id="268" r:id="rId3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3E97358-2218-460F-A207-840A5852D454}" v="429" dt="2021-11-10T23:14:34.272"/>
    <p1510:client id="{314F45BD-DA8D-620B-96B8-F2F921FD288B}" v="26" dt="2021-11-16T21:36:40.725"/>
    <p1510:client id="{467FE9C7-83D2-099B-1FD4-9A07917BDBFE}" v="863" dt="2021-11-16T14:03:21.066"/>
    <p1510:client id="{75567E11-91CB-5F3F-1CBF-5CECD8DA2330}" v="249" dt="2021-11-12T00:05:50.489"/>
    <p1510:client id="{82EC1F88-E89F-049C-3B71-60A48DEC05DF}" v="63" dt="2021-11-14T20:46:05.374"/>
    <p1510:client id="{8DCEB000-E970-3167-5F17-9F469FB702B6}" v="449" dt="2021-11-14T11:02:55.989"/>
    <p1510:client id="{A42BEC28-5433-18F5-1AAE-B5F1762E5DB8}" v="1986" dt="2021-11-12T12:49:49.949"/>
    <p1510:client id="{B8F2F752-3040-DF29-0873-7C4E86353DE9}" v="111" dt="2021-11-11T23:45:47.687"/>
    <p1510:client id="{EAA0BA69-CDB7-3E5E-3495-6A791C918DA5}" v="3" dt="2021-11-12T08:25:43.01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uria Lavinia Cardoso (1906098)" userId="S::1906098@student.uwtsd.ac.uk::ab422e4f-c565-46c3-89c8-af397c62fe46" providerId="AD" clId="Web-{8DCEB000-E970-3167-5F17-9F469FB702B6}"/>
    <pc:docChg chg="modSld">
      <pc:chgData name="Nuria Lavinia Cardoso (1906098)" userId="S::1906098@student.uwtsd.ac.uk::ab422e4f-c565-46c3-89c8-af397c62fe46" providerId="AD" clId="Web-{8DCEB000-E970-3167-5F17-9F469FB702B6}" dt="2021-11-14T11:02:55.989" v="452" actId="20577"/>
      <pc:docMkLst>
        <pc:docMk/>
      </pc:docMkLst>
      <pc:sldChg chg="modSp">
        <pc:chgData name="Nuria Lavinia Cardoso (1906098)" userId="S::1906098@student.uwtsd.ac.uk::ab422e4f-c565-46c3-89c8-af397c62fe46" providerId="AD" clId="Web-{8DCEB000-E970-3167-5F17-9F469FB702B6}" dt="2021-11-14T09:29:13.999" v="6" actId="20577"/>
        <pc:sldMkLst>
          <pc:docMk/>
          <pc:sldMk cId="2822712293" sldId="259"/>
        </pc:sldMkLst>
        <pc:spChg chg="mod">
          <ac:chgData name="Nuria Lavinia Cardoso (1906098)" userId="S::1906098@student.uwtsd.ac.uk::ab422e4f-c565-46c3-89c8-af397c62fe46" providerId="AD" clId="Web-{8DCEB000-E970-3167-5F17-9F469FB702B6}" dt="2021-11-14T09:29:13.999" v="6" actId="20577"/>
          <ac:spMkLst>
            <pc:docMk/>
            <pc:sldMk cId="2822712293" sldId="259"/>
            <ac:spMk id="3" creationId="{E3383517-63E4-4E08-8D07-4F3F6C2B2244}"/>
          </ac:spMkLst>
        </pc:spChg>
      </pc:sldChg>
      <pc:sldChg chg="modSp">
        <pc:chgData name="Nuria Lavinia Cardoso (1906098)" userId="S::1906098@student.uwtsd.ac.uk::ab422e4f-c565-46c3-89c8-af397c62fe46" providerId="AD" clId="Web-{8DCEB000-E970-3167-5F17-9F469FB702B6}" dt="2021-11-14T09:48:38.475" v="202" actId="20577"/>
        <pc:sldMkLst>
          <pc:docMk/>
          <pc:sldMk cId="521727494" sldId="272"/>
        </pc:sldMkLst>
        <pc:spChg chg="mod">
          <ac:chgData name="Nuria Lavinia Cardoso (1906098)" userId="S::1906098@student.uwtsd.ac.uk::ab422e4f-c565-46c3-89c8-af397c62fe46" providerId="AD" clId="Web-{8DCEB000-E970-3167-5F17-9F469FB702B6}" dt="2021-11-14T09:48:03.209" v="194" actId="1076"/>
          <ac:spMkLst>
            <pc:docMk/>
            <pc:sldMk cId="521727494" sldId="272"/>
            <ac:spMk id="2" creationId="{0D7444FD-DF7E-4CCE-B933-52D7FEF576B0}"/>
          </ac:spMkLst>
        </pc:spChg>
        <pc:spChg chg="mod">
          <ac:chgData name="Nuria Lavinia Cardoso (1906098)" userId="S::1906098@student.uwtsd.ac.uk::ab422e4f-c565-46c3-89c8-af397c62fe46" providerId="AD" clId="Web-{8DCEB000-E970-3167-5F17-9F469FB702B6}" dt="2021-11-14T09:48:38.475" v="202" actId="20577"/>
          <ac:spMkLst>
            <pc:docMk/>
            <pc:sldMk cId="521727494" sldId="272"/>
            <ac:spMk id="3" creationId="{A4FC5379-DF7A-4C64-94FA-1768FF109FAA}"/>
          </ac:spMkLst>
        </pc:spChg>
      </pc:sldChg>
      <pc:sldChg chg="delSp">
        <pc:chgData name="Nuria Lavinia Cardoso (1906098)" userId="S::1906098@student.uwtsd.ac.uk::ab422e4f-c565-46c3-89c8-af397c62fe46" providerId="AD" clId="Web-{8DCEB000-E970-3167-5F17-9F469FB702B6}" dt="2021-11-14T09:49:00.476" v="203"/>
        <pc:sldMkLst>
          <pc:docMk/>
          <pc:sldMk cId="571408096" sldId="274"/>
        </pc:sldMkLst>
        <pc:spChg chg="del">
          <ac:chgData name="Nuria Lavinia Cardoso (1906098)" userId="S::1906098@student.uwtsd.ac.uk::ab422e4f-c565-46c3-89c8-af397c62fe46" providerId="AD" clId="Web-{8DCEB000-E970-3167-5F17-9F469FB702B6}" dt="2021-11-14T09:49:00.476" v="203"/>
          <ac:spMkLst>
            <pc:docMk/>
            <pc:sldMk cId="571408096" sldId="274"/>
            <ac:spMk id="4" creationId="{B8752800-6D55-4E71-9B42-D600737851FB}"/>
          </ac:spMkLst>
        </pc:spChg>
      </pc:sldChg>
      <pc:sldChg chg="modSp">
        <pc:chgData name="Nuria Lavinia Cardoso (1906098)" userId="S::1906098@student.uwtsd.ac.uk::ab422e4f-c565-46c3-89c8-af397c62fe46" providerId="AD" clId="Web-{8DCEB000-E970-3167-5F17-9F469FB702B6}" dt="2021-11-14T09:50:54.869" v="217" actId="20577"/>
        <pc:sldMkLst>
          <pc:docMk/>
          <pc:sldMk cId="1898479308" sldId="276"/>
        </pc:sldMkLst>
        <pc:spChg chg="mod">
          <ac:chgData name="Nuria Lavinia Cardoso (1906098)" userId="S::1906098@student.uwtsd.ac.uk::ab422e4f-c565-46c3-89c8-af397c62fe46" providerId="AD" clId="Web-{8DCEB000-E970-3167-5F17-9F469FB702B6}" dt="2021-11-14T09:50:54.869" v="217" actId="20577"/>
          <ac:spMkLst>
            <pc:docMk/>
            <pc:sldMk cId="1898479308" sldId="276"/>
            <ac:spMk id="3" creationId="{4426AA50-78C8-4605-9EF5-B631029873FD}"/>
          </ac:spMkLst>
        </pc:spChg>
      </pc:sldChg>
      <pc:sldChg chg="modSp">
        <pc:chgData name="Nuria Lavinia Cardoso (1906098)" userId="S::1906098@student.uwtsd.ac.uk::ab422e4f-c565-46c3-89c8-af397c62fe46" providerId="AD" clId="Web-{8DCEB000-E970-3167-5F17-9F469FB702B6}" dt="2021-11-14T09:57:05.300" v="315" actId="20577"/>
        <pc:sldMkLst>
          <pc:docMk/>
          <pc:sldMk cId="576169360" sldId="277"/>
        </pc:sldMkLst>
        <pc:spChg chg="mod">
          <ac:chgData name="Nuria Lavinia Cardoso (1906098)" userId="S::1906098@student.uwtsd.ac.uk::ab422e4f-c565-46c3-89c8-af397c62fe46" providerId="AD" clId="Web-{8DCEB000-E970-3167-5F17-9F469FB702B6}" dt="2021-11-14T09:56:17.345" v="305" actId="20577"/>
          <ac:spMkLst>
            <pc:docMk/>
            <pc:sldMk cId="576169360" sldId="277"/>
            <ac:spMk id="2" creationId="{9F1E595D-011F-4559-B60C-089790B446D6}"/>
          </ac:spMkLst>
        </pc:spChg>
        <pc:spChg chg="mod">
          <ac:chgData name="Nuria Lavinia Cardoso (1906098)" userId="S::1906098@student.uwtsd.ac.uk::ab422e4f-c565-46c3-89c8-af397c62fe46" providerId="AD" clId="Web-{8DCEB000-E970-3167-5F17-9F469FB702B6}" dt="2021-11-14T09:57:05.300" v="315" actId="20577"/>
          <ac:spMkLst>
            <pc:docMk/>
            <pc:sldMk cId="576169360" sldId="277"/>
            <ac:spMk id="3" creationId="{8244A5B7-FD6B-4BAF-B093-008ED7307760}"/>
          </ac:spMkLst>
        </pc:spChg>
      </pc:sldChg>
      <pc:sldChg chg="modSp">
        <pc:chgData name="Nuria Lavinia Cardoso (1906098)" userId="S::1906098@student.uwtsd.ac.uk::ab422e4f-c565-46c3-89c8-af397c62fe46" providerId="AD" clId="Web-{8DCEB000-E970-3167-5F17-9F469FB702B6}" dt="2021-11-14T10:38:23.558" v="329" actId="20577"/>
        <pc:sldMkLst>
          <pc:docMk/>
          <pc:sldMk cId="3297050446" sldId="278"/>
        </pc:sldMkLst>
        <pc:spChg chg="mod">
          <ac:chgData name="Nuria Lavinia Cardoso (1906098)" userId="S::1906098@student.uwtsd.ac.uk::ab422e4f-c565-46c3-89c8-af397c62fe46" providerId="AD" clId="Web-{8DCEB000-E970-3167-5F17-9F469FB702B6}" dt="2021-11-14T10:38:23.558" v="329" actId="20577"/>
          <ac:spMkLst>
            <pc:docMk/>
            <pc:sldMk cId="3297050446" sldId="278"/>
            <ac:spMk id="3" creationId="{7FB1E12F-1DB3-4375-BEF7-BFE5C1D659FF}"/>
          </ac:spMkLst>
        </pc:spChg>
      </pc:sldChg>
      <pc:sldChg chg="addSp delSp modSp">
        <pc:chgData name="Nuria Lavinia Cardoso (1906098)" userId="S::1906098@student.uwtsd.ac.uk::ab422e4f-c565-46c3-89c8-af397c62fe46" providerId="AD" clId="Web-{8DCEB000-E970-3167-5F17-9F469FB702B6}" dt="2021-11-14T11:02:55.989" v="452" actId="20577"/>
        <pc:sldMkLst>
          <pc:docMk/>
          <pc:sldMk cId="2460119025" sldId="279"/>
        </pc:sldMkLst>
        <pc:spChg chg="mod">
          <ac:chgData name="Nuria Lavinia Cardoso (1906098)" userId="S::1906098@student.uwtsd.ac.uk::ab422e4f-c565-46c3-89c8-af397c62fe46" providerId="AD" clId="Web-{8DCEB000-E970-3167-5F17-9F469FB702B6}" dt="2021-11-14T10:56:54.122" v="341" actId="20577"/>
          <ac:spMkLst>
            <pc:docMk/>
            <pc:sldMk cId="2460119025" sldId="279"/>
            <ac:spMk id="2" creationId="{D98D2DCD-6F6B-4549-805A-429F6B73AB71}"/>
          </ac:spMkLst>
        </pc:spChg>
        <pc:spChg chg="mod">
          <ac:chgData name="Nuria Lavinia Cardoso (1906098)" userId="S::1906098@student.uwtsd.ac.uk::ab422e4f-c565-46c3-89c8-af397c62fe46" providerId="AD" clId="Web-{8DCEB000-E970-3167-5F17-9F469FB702B6}" dt="2021-11-14T11:02:55.989" v="452" actId="20577"/>
          <ac:spMkLst>
            <pc:docMk/>
            <pc:sldMk cId="2460119025" sldId="279"/>
            <ac:spMk id="3" creationId="{85006895-45D4-4553-8814-9C500C7BDA7F}"/>
          </ac:spMkLst>
        </pc:spChg>
        <pc:spChg chg="add del">
          <ac:chgData name="Nuria Lavinia Cardoso (1906098)" userId="S::1906098@student.uwtsd.ac.uk::ab422e4f-c565-46c3-89c8-af397c62fe46" providerId="AD" clId="Web-{8DCEB000-E970-3167-5F17-9F469FB702B6}" dt="2021-11-14T11:01:23.831" v="430"/>
          <ac:spMkLst>
            <pc:docMk/>
            <pc:sldMk cId="2460119025" sldId="279"/>
            <ac:spMk id="4" creationId="{C30E7D51-14EB-4D16-AFE4-BC3F8C71135C}"/>
          </ac:spMkLst>
        </pc:spChg>
      </pc:sldChg>
    </pc:docChg>
  </pc:docChgLst>
  <pc:docChgLst>
    <pc:chgData name="Nuria Lavinia Cardoso (1906098)" userId="S::1906098@student.uwtsd.ac.uk::ab422e4f-c565-46c3-89c8-af397c62fe46" providerId="AD" clId="Web-{03E97358-2218-460F-A207-840A5852D454}"/>
    <pc:docChg chg="addSld modSld">
      <pc:chgData name="Nuria Lavinia Cardoso (1906098)" userId="S::1906098@student.uwtsd.ac.uk::ab422e4f-c565-46c3-89c8-af397c62fe46" providerId="AD" clId="Web-{03E97358-2218-460F-A207-840A5852D454}" dt="2021-11-10T23:14:34.272" v="443" actId="20577"/>
      <pc:docMkLst>
        <pc:docMk/>
      </pc:docMkLst>
      <pc:sldChg chg="addSp delSp modSp">
        <pc:chgData name="Nuria Lavinia Cardoso (1906098)" userId="S::1906098@student.uwtsd.ac.uk::ab422e4f-c565-46c3-89c8-af397c62fe46" providerId="AD" clId="Web-{03E97358-2218-460F-A207-840A5852D454}" dt="2021-11-10T14:04:43.946" v="89"/>
        <pc:sldMkLst>
          <pc:docMk/>
          <pc:sldMk cId="109857222" sldId="256"/>
        </pc:sldMkLst>
        <pc:spChg chg="mod">
          <ac:chgData name="Nuria Lavinia Cardoso (1906098)" userId="S::1906098@student.uwtsd.ac.uk::ab422e4f-c565-46c3-89c8-af397c62fe46" providerId="AD" clId="Web-{03E97358-2218-460F-A207-840A5852D454}" dt="2021-11-10T14:04:10.243" v="83" actId="1076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Nuria Lavinia Cardoso (1906098)" userId="S::1906098@student.uwtsd.ac.uk::ab422e4f-c565-46c3-89c8-af397c62fe46" providerId="AD" clId="Web-{03E97358-2218-460F-A207-840A5852D454}" dt="2021-11-10T14:04:32.712" v="87" actId="20577"/>
          <ac:spMkLst>
            <pc:docMk/>
            <pc:sldMk cId="109857222" sldId="256"/>
            <ac:spMk id="3" creationId="{00000000-0000-0000-0000-000000000000}"/>
          </ac:spMkLst>
        </pc:spChg>
        <pc:spChg chg="add del mod">
          <ac:chgData name="Nuria Lavinia Cardoso (1906098)" userId="S::1906098@student.uwtsd.ac.uk::ab422e4f-c565-46c3-89c8-af397c62fe46" providerId="AD" clId="Web-{03E97358-2218-460F-A207-840A5852D454}" dt="2021-11-10T14:04:43.946" v="89"/>
          <ac:spMkLst>
            <pc:docMk/>
            <pc:sldMk cId="109857222" sldId="256"/>
            <ac:spMk id="4" creationId="{07FB623F-E7AC-4AD7-88FF-E9540C34A736}"/>
          </ac:spMkLst>
        </pc:spChg>
      </pc:sldChg>
      <pc:sldChg chg="modSp new">
        <pc:chgData name="Nuria Lavinia Cardoso (1906098)" userId="S::1906098@student.uwtsd.ac.uk::ab422e4f-c565-46c3-89c8-af397c62fe46" providerId="AD" clId="Web-{03E97358-2218-460F-A207-840A5852D454}" dt="2021-11-10T14:29:54.669" v="159" actId="20577"/>
        <pc:sldMkLst>
          <pc:docMk/>
          <pc:sldMk cId="2105219334" sldId="257"/>
        </pc:sldMkLst>
        <pc:spChg chg="mod">
          <ac:chgData name="Nuria Lavinia Cardoso (1906098)" userId="S::1906098@student.uwtsd.ac.uk::ab422e4f-c565-46c3-89c8-af397c62fe46" providerId="AD" clId="Web-{03E97358-2218-460F-A207-840A5852D454}" dt="2021-11-10T14:06:06.214" v="137" actId="20577"/>
          <ac:spMkLst>
            <pc:docMk/>
            <pc:sldMk cId="2105219334" sldId="257"/>
            <ac:spMk id="2" creationId="{DB785B17-DF9B-4C25-8756-36DE3FF13AA9}"/>
          </ac:spMkLst>
        </pc:spChg>
        <pc:spChg chg="mod">
          <ac:chgData name="Nuria Lavinia Cardoso (1906098)" userId="S::1906098@student.uwtsd.ac.uk::ab422e4f-c565-46c3-89c8-af397c62fe46" providerId="AD" clId="Web-{03E97358-2218-460F-A207-840A5852D454}" dt="2021-11-10T14:29:54.669" v="159" actId="20577"/>
          <ac:spMkLst>
            <pc:docMk/>
            <pc:sldMk cId="2105219334" sldId="257"/>
            <ac:spMk id="3" creationId="{9E913343-ED4E-4798-87CC-2E9F40FC686F}"/>
          </ac:spMkLst>
        </pc:spChg>
      </pc:sldChg>
      <pc:sldChg chg="delSp modSp new">
        <pc:chgData name="Nuria Lavinia Cardoso (1906098)" userId="S::1906098@student.uwtsd.ac.uk::ab422e4f-c565-46c3-89c8-af397c62fe46" providerId="AD" clId="Web-{03E97358-2218-460F-A207-840A5852D454}" dt="2021-11-10T17:06:14.275" v="250" actId="20577"/>
        <pc:sldMkLst>
          <pc:docMk/>
          <pc:sldMk cId="1618044490" sldId="258"/>
        </pc:sldMkLst>
        <pc:spChg chg="del">
          <ac:chgData name="Nuria Lavinia Cardoso (1906098)" userId="S::1906098@student.uwtsd.ac.uk::ab422e4f-c565-46c3-89c8-af397c62fe46" providerId="AD" clId="Web-{03E97358-2218-460F-A207-840A5852D454}" dt="2021-11-10T16:52:12.870" v="215"/>
          <ac:spMkLst>
            <pc:docMk/>
            <pc:sldMk cId="1618044490" sldId="258"/>
            <ac:spMk id="2" creationId="{4B943B3C-D513-41FE-8A88-AA952C9F4977}"/>
          </ac:spMkLst>
        </pc:spChg>
        <pc:spChg chg="mod">
          <ac:chgData name="Nuria Lavinia Cardoso (1906098)" userId="S::1906098@student.uwtsd.ac.uk::ab422e4f-c565-46c3-89c8-af397c62fe46" providerId="AD" clId="Web-{03E97358-2218-460F-A207-840A5852D454}" dt="2021-11-10T17:06:14.275" v="250" actId="20577"/>
          <ac:spMkLst>
            <pc:docMk/>
            <pc:sldMk cId="1618044490" sldId="258"/>
            <ac:spMk id="3" creationId="{6F4C0614-8DAF-433C-B3FD-6E5D91EBE557}"/>
          </ac:spMkLst>
        </pc:spChg>
      </pc:sldChg>
      <pc:sldChg chg="modSp new">
        <pc:chgData name="Nuria Lavinia Cardoso (1906098)" userId="S::1906098@student.uwtsd.ac.uk::ab422e4f-c565-46c3-89c8-af397c62fe46" providerId="AD" clId="Web-{03E97358-2218-460F-A207-840A5852D454}" dt="2021-11-10T17:25:52.700" v="316" actId="20577"/>
        <pc:sldMkLst>
          <pc:docMk/>
          <pc:sldMk cId="2822712293" sldId="259"/>
        </pc:sldMkLst>
        <pc:spChg chg="mod">
          <ac:chgData name="Nuria Lavinia Cardoso (1906098)" userId="S::1906098@student.uwtsd.ac.uk::ab422e4f-c565-46c3-89c8-af397c62fe46" providerId="AD" clId="Web-{03E97358-2218-460F-A207-840A5852D454}" dt="2021-11-10T17:25:52.700" v="316" actId="20577"/>
          <ac:spMkLst>
            <pc:docMk/>
            <pc:sldMk cId="2822712293" sldId="259"/>
            <ac:spMk id="3" creationId="{E3383517-63E4-4E08-8D07-4F3F6C2B2244}"/>
          </ac:spMkLst>
        </pc:spChg>
      </pc:sldChg>
      <pc:sldChg chg="modSp new">
        <pc:chgData name="Nuria Lavinia Cardoso (1906098)" userId="S::1906098@student.uwtsd.ac.uk::ab422e4f-c565-46c3-89c8-af397c62fe46" providerId="AD" clId="Web-{03E97358-2218-460F-A207-840A5852D454}" dt="2021-11-10T18:14:47.689" v="342" actId="20577"/>
        <pc:sldMkLst>
          <pc:docMk/>
          <pc:sldMk cId="530648716" sldId="260"/>
        </pc:sldMkLst>
        <pc:spChg chg="mod">
          <ac:chgData name="Nuria Lavinia Cardoso (1906098)" userId="S::1906098@student.uwtsd.ac.uk::ab422e4f-c565-46c3-89c8-af397c62fe46" providerId="AD" clId="Web-{03E97358-2218-460F-A207-840A5852D454}" dt="2021-11-10T18:14:47.689" v="342" actId="20577"/>
          <ac:spMkLst>
            <pc:docMk/>
            <pc:sldMk cId="530648716" sldId="260"/>
            <ac:spMk id="3" creationId="{7126D0C7-7B87-47B9-A6EC-9C0AC7ABE0BC}"/>
          </ac:spMkLst>
        </pc:spChg>
      </pc:sldChg>
      <pc:sldChg chg="modSp new">
        <pc:chgData name="Nuria Lavinia Cardoso (1906098)" userId="S::1906098@student.uwtsd.ac.uk::ab422e4f-c565-46c3-89c8-af397c62fe46" providerId="AD" clId="Web-{03E97358-2218-460F-A207-840A5852D454}" dt="2021-11-10T22:09:25.778" v="388" actId="20577"/>
        <pc:sldMkLst>
          <pc:docMk/>
          <pc:sldMk cId="962551779" sldId="261"/>
        </pc:sldMkLst>
        <pc:spChg chg="mod">
          <ac:chgData name="Nuria Lavinia Cardoso (1906098)" userId="S::1906098@student.uwtsd.ac.uk::ab422e4f-c565-46c3-89c8-af397c62fe46" providerId="AD" clId="Web-{03E97358-2218-460F-A207-840A5852D454}" dt="2021-11-10T22:09:25.778" v="388" actId="20577"/>
          <ac:spMkLst>
            <pc:docMk/>
            <pc:sldMk cId="962551779" sldId="261"/>
            <ac:spMk id="3" creationId="{710E5E8F-EC5E-41D1-AAB1-DE8392A318E9}"/>
          </ac:spMkLst>
        </pc:spChg>
      </pc:sldChg>
      <pc:sldChg chg="modSp new">
        <pc:chgData name="Nuria Lavinia Cardoso (1906098)" userId="S::1906098@student.uwtsd.ac.uk::ab422e4f-c565-46c3-89c8-af397c62fe46" providerId="AD" clId="Web-{03E97358-2218-460F-A207-840A5852D454}" dt="2021-11-10T22:14:44.193" v="393" actId="20577"/>
        <pc:sldMkLst>
          <pc:docMk/>
          <pc:sldMk cId="1938404408" sldId="262"/>
        </pc:sldMkLst>
        <pc:spChg chg="mod">
          <ac:chgData name="Nuria Lavinia Cardoso (1906098)" userId="S::1906098@student.uwtsd.ac.uk::ab422e4f-c565-46c3-89c8-af397c62fe46" providerId="AD" clId="Web-{03E97358-2218-460F-A207-840A5852D454}" dt="2021-11-10T22:14:44.193" v="393" actId="20577"/>
          <ac:spMkLst>
            <pc:docMk/>
            <pc:sldMk cId="1938404408" sldId="262"/>
            <ac:spMk id="3" creationId="{54B4AD6B-5BC8-401C-BB68-DD8E4416C26E}"/>
          </ac:spMkLst>
        </pc:spChg>
      </pc:sldChg>
      <pc:sldChg chg="modSp new">
        <pc:chgData name="Nuria Lavinia Cardoso (1906098)" userId="S::1906098@student.uwtsd.ac.uk::ab422e4f-c565-46c3-89c8-af397c62fe46" providerId="AD" clId="Web-{03E97358-2218-460F-A207-840A5852D454}" dt="2021-11-10T22:32:44.637" v="395" actId="20577"/>
        <pc:sldMkLst>
          <pc:docMk/>
          <pc:sldMk cId="2351370288" sldId="263"/>
        </pc:sldMkLst>
        <pc:spChg chg="mod">
          <ac:chgData name="Nuria Lavinia Cardoso (1906098)" userId="S::1906098@student.uwtsd.ac.uk::ab422e4f-c565-46c3-89c8-af397c62fe46" providerId="AD" clId="Web-{03E97358-2218-460F-A207-840A5852D454}" dt="2021-11-10T22:32:44.637" v="395" actId="20577"/>
          <ac:spMkLst>
            <pc:docMk/>
            <pc:sldMk cId="2351370288" sldId="263"/>
            <ac:spMk id="3" creationId="{193731EE-849F-4C18-A33E-34C63CB164B1}"/>
          </ac:spMkLst>
        </pc:spChg>
      </pc:sldChg>
      <pc:sldChg chg="modSp new">
        <pc:chgData name="Nuria Lavinia Cardoso (1906098)" userId="S::1906098@student.uwtsd.ac.uk::ab422e4f-c565-46c3-89c8-af397c62fe46" providerId="AD" clId="Web-{03E97358-2218-460F-A207-840A5852D454}" dt="2021-11-10T22:34:30.061" v="413" actId="20577"/>
        <pc:sldMkLst>
          <pc:docMk/>
          <pc:sldMk cId="819832551" sldId="264"/>
        </pc:sldMkLst>
        <pc:spChg chg="mod">
          <ac:chgData name="Nuria Lavinia Cardoso (1906098)" userId="S::1906098@student.uwtsd.ac.uk::ab422e4f-c565-46c3-89c8-af397c62fe46" providerId="AD" clId="Web-{03E97358-2218-460F-A207-840A5852D454}" dt="2021-11-10T22:34:30.061" v="413" actId="20577"/>
          <ac:spMkLst>
            <pc:docMk/>
            <pc:sldMk cId="819832551" sldId="264"/>
            <ac:spMk id="3" creationId="{E56418B5-C647-4018-992B-BA504EED661A}"/>
          </ac:spMkLst>
        </pc:spChg>
      </pc:sldChg>
      <pc:sldChg chg="modSp new">
        <pc:chgData name="Nuria Lavinia Cardoso (1906098)" userId="S::1906098@student.uwtsd.ac.uk::ab422e4f-c565-46c3-89c8-af397c62fe46" providerId="AD" clId="Web-{03E97358-2218-460F-A207-840A5852D454}" dt="2021-11-10T22:51:16.551" v="419" actId="20577"/>
        <pc:sldMkLst>
          <pc:docMk/>
          <pc:sldMk cId="1057295781" sldId="265"/>
        </pc:sldMkLst>
        <pc:spChg chg="mod">
          <ac:chgData name="Nuria Lavinia Cardoso (1906098)" userId="S::1906098@student.uwtsd.ac.uk::ab422e4f-c565-46c3-89c8-af397c62fe46" providerId="AD" clId="Web-{03E97358-2218-460F-A207-840A5852D454}" dt="2021-11-10T22:51:16.551" v="419" actId="20577"/>
          <ac:spMkLst>
            <pc:docMk/>
            <pc:sldMk cId="1057295781" sldId="265"/>
            <ac:spMk id="3" creationId="{8C7422C7-FE16-4F84-8F68-4BCE2100563C}"/>
          </ac:spMkLst>
        </pc:spChg>
      </pc:sldChg>
      <pc:sldChg chg="modSp new">
        <pc:chgData name="Nuria Lavinia Cardoso (1906098)" userId="S::1906098@student.uwtsd.ac.uk::ab422e4f-c565-46c3-89c8-af397c62fe46" providerId="AD" clId="Web-{03E97358-2218-460F-A207-840A5852D454}" dt="2021-11-10T23:02:37.940" v="436" actId="20577"/>
        <pc:sldMkLst>
          <pc:docMk/>
          <pc:sldMk cId="4153680662" sldId="266"/>
        </pc:sldMkLst>
        <pc:spChg chg="mod">
          <ac:chgData name="Nuria Lavinia Cardoso (1906098)" userId="S::1906098@student.uwtsd.ac.uk::ab422e4f-c565-46c3-89c8-af397c62fe46" providerId="AD" clId="Web-{03E97358-2218-460F-A207-840A5852D454}" dt="2021-11-10T22:58:06.215" v="429" actId="20577"/>
          <ac:spMkLst>
            <pc:docMk/>
            <pc:sldMk cId="4153680662" sldId="266"/>
            <ac:spMk id="2" creationId="{F8A12D54-FFA2-45C8-9E92-90726583E09F}"/>
          </ac:spMkLst>
        </pc:spChg>
        <pc:spChg chg="mod">
          <ac:chgData name="Nuria Lavinia Cardoso (1906098)" userId="S::1906098@student.uwtsd.ac.uk::ab422e4f-c565-46c3-89c8-af397c62fe46" providerId="AD" clId="Web-{03E97358-2218-460F-A207-840A5852D454}" dt="2021-11-10T23:02:37.940" v="436" actId="20577"/>
          <ac:spMkLst>
            <pc:docMk/>
            <pc:sldMk cId="4153680662" sldId="266"/>
            <ac:spMk id="3" creationId="{F0A3DD3B-BFCE-4FED-B0C8-FC808686E14B}"/>
          </ac:spMkLst>
        </pc:spChg>
      </pc:sldChg>
      <pc:sldChg chg="modSp new">
        <pc:chgData name="Nuria Lavinia Cardoso (1906098)" userId="S::1906098@student.uwtsd.ac.uk::ab422e4f-c565-46c3-89c8-af397c62fe46" providerId="AD" clId="Web-{03E97358-2218-460F-A207-840A5852D454}" dt="2021-11-10T23:14:34.272" v="443" actId="20577"/>
        <pc:sldMkLst>
          <pc:docMk/>
          <pc:sldMk cId="551952026" sldId="267"/>
        </pc:sldMkLst>
        <pc:spChg chg="mod">
          <ac:chgData name="Nuria Lavinia Cardoso (1906098)" userId="S::1906098@student.uwtsd.ac.uk::ab422e4f-c565-46c3-89c8-af397c62fe46" providerId="AD" clId="Web-{03E97358-2218-460F-A207-840A5852D454}" dt="2021-11-10T23:14:34.272" v="443" actId="20577"/>
          <ac:spMkLst>
            <pc:docMk/>
            <pc:sldMk cId="551952026" sldId="267"/>
            <ac:spMk id="3" creationId="{A91AE833-7A1A-429E-AE0E-4CEB32F9C176}"/>
          </ac:spMkLst>
        </pc:spChg>
      </pc:sldChg>
      <pc:sldChg chg="new">
        <pc:chgData name="Nuria Lavinia Cardoso (1906098)" userId="S::1906098@student.uwtsd.ac.uk::ab422e4f-c565-46c3-89c8-af397c62fe46" providerId="AD" clId="Web-{03E97358-2218-460F-A207-840A5852D454}" dt="2021-11-10T13:11:38.736" v="11"/>
        <pc:sldMkLst>
          <pc:docMk/>
          <pc:sldMk cId="632688430" sldId="268"/>
        </pc:sldMkLst>
      </pc:sldChg>
      <pc:sldChg chg="new">
        <pc:chgData name="Nuria Lavinia Cardoso (1906098)" userId="S::1906098@student.uwtsd.ac.uk::ab422e4f-c565-46c3-89c8-af397c62fe46" providerId="AD" clId="Web-{03E97358-2218-460F-A207-840A5852D454}" dt="2021-11-10T13:11:40.627" v="12"/>
        <pc:sldMkLst>
          <pc:docMk/>
          <pc:sldMk cId="383442724" sldId="269"/>
        </pc:sldMkLst>
      </pc:sldChg>
      <pc:sldChg chg="new">
        <pc:chgData name="Nuria Lavinia Cardoso (1906098)" userId="S::1906098@student.uwtsd.ac.uk::ab422e4f-c565-46c3-89c8-af397c62fe46" providerId="AD" clId="Web-{03E97358-2218-460F-A207-840A5852D454}" dt="2021-11-10T13:11:42.127" v="13"/>
        <pc:sldMkLst>
          <pc:docMk/>
          <pc:sldMk cId="799236538" sldId="270"/>
        </pc:sldMkLst>
      </pc:sldChg>
      <pc:sldChg chg="new">
        <pc:chgData name="Nuria Lavinia Cardoso (1906098)" userId="S::1906098@student.uwtsd.ac.uk::ab422e4f-c565-46c3-89c8-af397c62fe46" providerId="AD" clId="Web-{03E97358-2218-460F-A207-840A5852D454}" dt="2021-11-10T13:11:43.299" v="14"/>
        <pc:sldMkLst>
          <pc:docMk/>
          <pc:sldMk cId="900778770" sldId="271"/>
        </pc:sldMkLst>
      </pc:sldChg>
      <pc:sldChg chg="new">
        <pc:chgData name="Nuria Lavinia Cardoso (1906098)" userId="S::1906098@student.uwtsd.ac.uk::ab422e4f-c565-46c3-89c8-af397c62fe46" providerId="AD" clId="Web-{03E97358-2218-460F-A207-840A5852D454}" dt="2021-11-10T13:11:45.689" v="15"/>
        <pc:sldMkLst>
          <pc:docMk/>
          <pc:sldMk cId="521727494" sldId="272"/>
        </pc:sldMkLst>
      </pc:sldChg>
      <pc:sldChg chg="new">
        <pc:chgData name="Nuria Lavinia Cardoso (1906098)" userId="S::1906098@student.uwtsd.ac.uk::ab422e4f-c565-46c3-89c8-af397c62fe46" providerId="AD" clId="Web-{03E97358-2218-460F-A207-840A5852D454}" dt="2021-11-10T13:11:52.377" v="16"/>
        <pc:sldMkLst>
          <pc:docMk/>
          <pc:sldMk cId="497907848" sldId="273"/>
        </pc:sldMkLst>
      </pc:sldChg>
      <pc:sldChg chg="new">
        <pc:chgData name="Nuria Lavinia Cardoso (1906098)" userId="S::1906098@student.uwtsd.ac.uk::ab422e4f-c565-46c3-89c8-af397c62fe46" providerId="AD" clId="Web-{03E97358-2218-460F-A207-840A5852D454}" dt="2021-11-10T13:11:54.143" v="17"/>
        <pc:sldMkLst>
          <pc:docMk/>
          <pc:sldMk cId="571408096" sldId="274"/>
        </pc:sldMkLst>
      </pc:sldChg>
      <pc:sldChg chg="new">
        <pc:chgData name="Nuria Lavinia Cardoso (1906098)" userId="S::1906098@student.uwtsd.ac.uk::ab422e4f-c565-46c3-89c8-af397c62fe46" providerId="AD" clId="Web-{03E97358-2218-460F-A207-840A5852D454}" dt="2021-11-10T13:11:55.518" v="18"/>
        <pc:sldMkLst>
          <pc:docMk/>
          <pc:sldMk cId="2961630088" sldId="275"/>
        </pc:sldMkLst>
      </pc:sldChg>
      <pc:sldChg chg="new">
        <pc:chgData name="Nuria Lavinia Cardoso (1906098)" userId="S::1906098@student.uwtsd.ac.uk::ab422e4f-c565-46c3-89c8-af397c62fe46" providerId="AD" clId="Web-{03E97358-2218-460F-A207-840A5852D454}" dt="2021-11-10T13:11:56.299" v="19"/>
        <pc:sldMkLst>
          <pc:docMk/>
          <pc:sldMk cId="1898479308" sldId="276"/>
        </pc:sldMkLst>
      </pc:sldChg>
      <pc:sldChg chg="new">
        <pc:chgData name="Nuria Lavinia Cardoso (1906098)" userId="S::1906098@student.uwtsd.ac.uk::ab422e4f-c565-46c3-89c8-af397c62fe46" providerId="AD" clId="Web-{03E97358-2218-460F-A207-840A5852D454}" dt="2021-11-10T13:11:58.236" v="20"/>
        <pc:sldMkLst>
          <pc:docMk/>
          <pc:sldMk cId="576169360" sldId="277"/>
        </pc:sldMkLst>
      </pc:sldChg>
      <pc:sldChg chg="new">
        <pc:chgData name="Nuria Lavinia Cardoso (1906098)" userId="S::1906098@student.uwtsd.ac.uk::ab422e4f-c565-46c3-89c8-af397c62fe46" providerId="AD" clId="Web-{03E97358-2218-460F-A207-840A5852D454}" dt="2021-11-10T13:11:59.799" v="21"/>
        <pc:sldMkLst>
          <pc:docMk/>
          <pc:sldMk cId="3297050446" sldId="278"/>
        </pc:sldMkLst>
      </pc:sldChg>
      <pc:sldChg chg="new">
        <pc:chgData name="Nuria Lavinia Cardoso (1906098)" userId="S::1906098@student.uwtsd.ac.uk::ab422e4f-c565-46c3-89c8-af397c62fe46" providerId="AD" clId="Web-{03E97358-2218-460F-A207-840A5852D454}" dt="2021-11-10T13:12:01.033" v="22"/>
        <pc:sldMkLst>
          <pc:docMk/>
          <pc:sldMk cId="2460119025" sldId="279"/>
        </pc:sldMkLst>
      </pc:sldChg>
      <pc:sldChg chg="new">
        <pc:chgData name="Nuria Lavinia Cardoso (1906098)" userId="S::1906098@student.uwtsd.ac.uk::ab422e4f-c565-46c3-89c8-af397c62fe46" providerId="AD" clId="Web-{03E97358-2218-460F-A207-840A5852D454}" dt="2021-11-10T13:12:02.565" v="23"/>
        <pc:sldMkLst>
          <pc:docMk/>
          <pc:sldMk cId="4286737982" sldId="280"/>
        </pc:sldMkLst>
      </pc:sldChg>
      <pc:sldChg chg="new">
        <pc:chgData name="Nuria Lavinia Cardoso (1906098)" userId="S::1906098@student.uwtsd.ac.uk::ab422e4f-c565-46c3-89c8-af397c62fe46" providerId="AD" clId="Web-{03E97358-2218-460F-A207-840A5852D454}" dt="2021-11-10T13:12:06.096" v="24"/>
        <pc:sldMkLst>
          <pc:docMk/>
          <pc:sldMk cId="387136715" sldId="281"/>
        </pc:sldMkLst>
      </pc:sldChg>
      <pc:sldChg chg="new">
        <pc:chgData name="Nuria Lavinia Cardoso (1906098)" userId="S::1906098@student.uwtsd.ac.uk::ab422e4f-c565-46c3-89c8-af397c62fe46" providerId="AD" clId="Web-{03E97358-2218-460F-A207-840A5852D454}" dt="2021-11-10T13:12:10.455" v="25"/>
        <pc:sldMkLst>
          <pc:docMk/>
          <pc:sldMk cId="3707134458" sldId="282"/>
        </pc:sldMkLst>
      </pc:sldChg>
      <pc:sldChg chg="new">
        <pc:chgData name="Nuria Lavinia Cardoso (1906098)" userId="S::1906098@student.uwtsd.ac.uk::ab422e4f-c565-46c3-89c8-af397c62fe46" providerId="AD" clId="Web-{03E97358-2218-460F-A207-840A5852D454}" dt="2021-11-10T13:12:12.237" v="26"/>
        <pc:sldMkLst>
          <pc:docMk/>
          <pc:sldMk cId="2419502786" sldId="283"/>
        </pc:sldMkLst>
      </pc:sldChg>
      <pc:sldChg chg="new">
        <pc:chgData name="Nuria Lavinia Cardoso (1906098)" userId="S::1906098@student.uwtsd.ac.uk::ab422e4f-c565-46c3-89c8-af397c62fe46" providerId="AD" clId="Web-{03E97358-2218-460F-A207-840A5852D454}" dt="2021-11-10T13:12:14.065" v="27"/>
        <pc:sldMkLst>
          <pc:docMk/>
          <pc:sldMk cId="1369781868" sldId="284"/>
        </pc:sldMkLst>
      </pc:sldChg>
      <pc:sldChg chg="new">
        <pc:chgData name="Nuria Lavinia Cardoso (1906098)" userId="S::1906098@student.uwtsd.ac.uk::ab422e4f-c565-46c3-89c8-af397c62fe46" providerId="AD" clId="Web-{03E97358-2218-460F-A207-840A5852D454}" dt="2021-11-10T13:12:15.815" v="28"/>
        <pc:sldMkLst>
          <pc:docMk/>
          <pc:sldMk cId="1360201262" sldId="285"/>
        </pc:sldMkLst>
      </pc:sldChg>
    </pc:docChg>
  </pc:docChgLst>
  <pc:docChgLst>
    <pc:chgData name="Nuria Lavinia Cardoso (1906098)" userId="S::1906098@student.uwtsd.ac.uk::ab422e4f-c565-46c3-89c8-af397c62fe46" providerId="AD" clId="Web-{314F45BD-DA8D-620B-96B8-F2F921FD288B}"/>
    <pc:docChg chg="modSld sldOrd addMainMaster delMainMaster">
      <pc:chgData name="Nuria Lavinia Cardoso (1906098)" userId="S::1906098@student.uwtsd.ac.uk::ab422e4f-c565-46c3-89c8-af397c62fe46" providerId="AD" clId="Web-{314F45BD-DA8D-620B-96B8-F2F921FD288B}" dt="2021-11-16T21:36:40.725" v="26"/>
      <pc:docMkLst>
        <pc:docMk/>
      </pc:docMkLst>
      <pc:sldChg chg="modSp mod modClrScheme chgLayout">
        <pc:chgData name="Nuria Lavinia Cardoso (1906098)" userId="S::1906098@student.uwtsd.ac.uk::ab422e4f-c565-46c3-89c8-af397c62fe46" providerId="AD" clId="Web-{314F45BD-DA8D-620B-96B8-F2F921FD288B}" dt="2021-11-16T21:36:40.725" v="26"/>
        <pc:sldMkLst>
          <pc:docMk/>
          <pc:sldMk cId="109857222" sldId="256"/>
        </pc:sldMkLst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109857222" sldId="256"/>
            <ac:spMk id="3" creationId="{00000000-0000-0000-0000-000000000000}"/>
          </ac:spMkLst>
        </pc:spChg>
      </pc:sldChg>
      <pc:sldChg chg="modSp mod modClrScheme chgLayout">
        <pc:chgData name="Nuria Lavinia Cardoso (1906098)" userId="S::1906098@student.uwtsd.ac.uk::ab422e4f-c565-46c3-89c8-af397c62fe46" providerId="AD" clId="Web-{314F45BD-DA8D-620B-96B8-F2F921FD288B}" dt="2021-11-16T21:36:40.725" v="26"/>
        <pc:sldMkLst>
          <pc:docMk/>
          <pc:sldMk cId="2105219334" sldId="257"/>
        </pc:sldMkLst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2105219334" sldId="257"/>
            <ac:spMk id="2" creationId="{DB785B17-DF9B-4C25-8756-36DE3FF13AA9}"/>
          </ac:spMkLst>
        </pc:spChg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2105219334" sldId="257"/>
            <ac:spMk id="3" creationId="{9E913343-ED4E-4798-87CC-2E9F40FC686F}"/>
          </ac:spMkLst>
        </pc:spChg>
      </pc:sldChg>
      <pc:sldChg chg="modSp mod modClrScheme chgLayout">
        <pc:chgData name="Nuria Lavinia Cardoso (1906098)" userId="S::1906098@student.uwtsd.ac.uk::ab422e4f-c565-46c3-89c8-af397c62fe46" providerId="AD" clId="Web-{314F45BD-DA8D-620B-96B8-F2F921FD288B}" dt="2021-11-16T21:36:40.725" v="26"/>
        <pc:sldMkLst>
          <pc:docMk/>
          <pc:sldMk cId="1618044490" sldId="258"/>
        </pc:sldMkLst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1618044490" sldId="258"/>
            <ac:spMk id="3" creationId="{6F4C0614-8DAF-433C-B3FD-6E5D91EBE557}"/>
          </ac:spMkLst>
        </pc:spChg>
      </pc:sldChg>
      <pc:sldChg chg="modSp mod modClrScheme chgLayout">
        <pc:chgData name="Nuria Lavinia Cardoso (1906098)" userId="S::1906098@student.uwtsd.ac.uk::ab422e4f-c565-46c3-89c8-af397c62fe46" providerId="AD" clId="Web-{314F45BD-DA8D-620B-96B8-F2F921FD288B}" dt="2021-11-16T21:36:40.725" v="26"/>
        <pc:sldMkLst>
          <pc:docMk/>
          <pc:sldMk cId="2822712293" sldId="259"/>
        </pc:sldMkLst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2822712293" sldId="259"/>
            <ac:spMk id="2" creationId="{ACEF4FB1-6B6B-4D9B-B1DC-88AEEE4AB1DB}"/>
          </ac:spMkLst>
        </pc:spChg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2822712293" sldId="259"/>
            <ac:spMk id="3" creationId="{E3383517-63E4-4E08-8D07-4F3F6C2B2244}"/>
          </ac:spMkLst>
        </pc:spChg>
      </pc:sldChg>
      <pc:sldChg chg="modSp mod modClrScheme chgLayout">
        <pc:chgData name="Nuria Lavinia Cardoso (1906098)" userId="S::1906098@student.uwtsd.ac.uk::ab422e4f-c565-46c3-89c8-af397c62fe46" providerId="AD" clId="Web-{314F45BD-DA8D-620B-96B8-F2F921FD288B}" dt="2021-11-16T21:36:40.725" v="26"/>
        <pc:sldMkLst>
          <pc:docMk/>
          <pc:sldMk cId="530648716" sldId="260"/>
        </pc:sldMkLst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530648716" sldId="260"/>
            <ac:spMk id="2" creationId="{189AC0B3-F888-4D59-B44E-FDAEB6D21DA4}"/>
          </ac:spMkLst>
        </pc:spChg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530648716" sldId="260"/>
            <ac:spMk id="3" creationId="{7126D0C7-7B87-47B9-A6EC-9C0AC7ABE0BC}"/>
          </ac:spMkLst>
        </pc:spChg>
      </pc:sldChg>
      <pc:sldChg chg="modSp mod modClrScheme chgLayout">
        <pc:chgData name="Nuria Lavinia Cardoso (1906098)" userId="S::1906098@student.uwtsd.ac.uk::ab422e4f-c565-46c3-89c8-af397c62fe46" providerId="AD" clId="Web-{314F45BD-DA8D-620B-96B8-F2F921FD288B}" dt="2021-11-16T21:36:40.725" v="26"/>
        <pc:sldMkLst>
          <pc:docMk/>
          <pc:sldMk cId="962551779" sldId="261"/>
        </pc:sldMkLst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962551779" sldId="261"/>
            <ac:spMk id="2" creationId="{FEDFAD4B-C848-4474-84F6-F09100C7BBF2}"/>
          </ac:spMkLst>
        </pc:spChg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962551779" sldId="261"/>
            <ac:spMk id="3" creationId="{710E5E8F-EC5E-41D1-AAB1-DE8392A318E9}"/>
          </ac:spMkLst>
        </pc:spChg>
      </pc:sldChg>
      <pc:sldChg chg="modSp mod modClrScheme chgLayout">
        <pc:chgData name="Nuria Lavinia Cardoso (1906098)" userId="S::1906098@student.uwtsd.ac.uk::ab422e4f-c565-46c3-89c8-af397c62fe46" providerId="AD" clId="Web-{314F45BD-DA8D-620B-96B8-F2F921FD288B}" dt="2021-11-16T21:36:40.725" v="26"/>
        <pc:sldMkLst>
          <pc:docMk/>
          <pc:sldMk cId="1938404408" sldId="262"/>
        </pc:sldMkLst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1938404408" sldId="262"/>
            <ac:spMk id="2" creationId="{7167D641-FD17-4B6F-ABE1-5B3BAB9737F9}"/>
          </ac:spMkLst>
        </pc:spChg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1938404408" sldId="262"/>
            <ac:spMk id="3" creationId="{54B4AD6B-5BC8-401C-BB68-DD8E4416C26E}"/>
          </ac:spMkLst>
        </pc:spChg>
      </pc:sldChg>
      <pc:sldChg chg="modSp mod modClrScheme chgLayout">
        <pc:chgData name="Nuria Lavinia Cardoso (1906098)" userId="S::1906098@student.uwtsd.ac.uk::ab422e4f-c565-46c3-89c8-af397c62fe46" providerId="AD" clId="Web-{314F45BD-DA8D-620B-96B8-F2F921FD288B}" dt="2021-11-16T21:36:40.725" v="26"/>
        <pc:sldMkLst>
          <pc:docMk/>
          <pc:sldMk cId="2351370288" sldId="263"/>
        </pc:sldMkLst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2351370288" sldId="263"/>
            <ac:spMk id="2" creationId="{897F821F-6835-4CA7-A213-12A1B1FA09DB}"/>
          </ac:spMkLst>
        </pc:spChg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2351370288" sldId="263"/>
            <ac:spMk id="3" creationId="{193731EE-849F-4C18-A33E-34C63CB164B1}"/>
          </ac:spMkLst>
        </pc:spChg>
      </pc:sldChg>
      <pc:sldChg chg="modSp mod modClrScheme chgLayout">
        <pc:chgData name="Nuria Lavinia Cardoso (1906098)" userId="S::1906098@student.uwtsd.ac.uk::ab422e4f-c565-46c3-89c8-af397c62fe46" providerId="AD" clId="Web-{314F45BD-DA8D-620B-96B8-F2F921FD288B}" dt="2021-11-16T21:36:40.725" v="26"/>
        <pc:sldMkLst>
          <pc:docMk/>
          <pc:sldMk cId="819832551" sldId="264"/>
        </pc:sldMkLst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819832551" sldId="264"/>
            <ac:spMk id="2" creationId="{7DAE6069-0F09-4434-9F9D-EF7123988AF8}"/>
          </ac:spMkLst>
        </pc:spChg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819832551" sldId="264"/>
            <ac:spMk id="3" creationId="{E56418B5-C647-4018-992B-BA504EED661A}"/>
          </ac:spMkLst>
        </pc:spChg>
      </pc:sldChg>
      <pc:sldChg chg="modSp mod modClrScheme chgLayout">
        <pc:chgData name="Nuria Lavinia Cardoso (1906098)" userId="S::1906098@student.uwtsd.ac.uk::ab422e4f-c565-46c3-89c8-af397c62fe46" providerId="AD" clId="Web-{314F45BD-DA8D-620B-96B8-F2F921FD288B}" dt="2021-11-16T21:36:40.725" v="26"/>
        <pc:sldMkLst>
          <pc:docMk/>
          <pc:sldMk cId="1057295781" sldId="265"/>
        </pc:sldMkLst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1057295781" sldId="265"/>
            <ac:spMk id="2" creationId="{3655DAE0-94E2-4BC8-934E-C40FB3B6FB2F}"/>
          </ac:spMkLst>
        </pc:spChg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1057295781" sldId="265"/>
            <ac:spMk id="3" creationId="{8C7422C7-FE16-4F84-8F68-4BCE2100563C}"/>
          </ac:spMkLst>
        </pc:spChg>
      </pc:sldChg>
      <pc:sldChg chg="modSp mod modClrScheme chgLayout">
        <pc:chgData name="Nuria Lavinia Cardoso (1906098)" userId="S::1906098@student.uwtsd.ac.uk::ab422e4f-c565-46c3-89c8-af397c62fe46" providerId="AD" clId="Web-{314F45BD-DA8D-620B-96B8-F2F921FD288B}" dt="2021-11-16T21:36:40.725" v="26"/>
        <pc:sldMkLst>
          <pc:docMk/>
          <pc:sldMk cId="4153680662" sldId="266"/>
        </pc:sldMkLst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4153680662" sldId="266"/>
            <ac:spMk id="2" creationId="{F8A12D54-FFA2-45C8-9E92-90726583E09F}"/>
          </ac:spMkLst>
        </pc:spChg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4153680662" sldId="266"/>
            <ac:spMk id="3" creationId="{F0A3DD3B-BFCE-4FED-B0C8-FC808686E14B}"/>
          </ac:spMkLst>
        </pc:spChg>
      </pc:sldChg>
      <pc:sldChg chg="modSp mod modClrScheme chgLayout">
        <pc:chgData name="Nuria Lavinia Cardoso (1906098)" userId="S::1906098@student.uwtsd.ac.uk::ab422e4f-c565-46c3-89c8-af397c62fe46" providerId="AD" clId="Web-{314F45BD-DA8D-620B-96B8-F2F921FD288B}" dt="2021-11-16T21:36:40.725" v="26"/>
        <pc:sldMkLst>
          <pc:docMk/>
          <pc:sldMk cId="551952026" sldId="267"/>
        </pc:sldMkLst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551952026" sldId="267"/>
            <ac:spMk id="2" creationId="{7E869137-1908-473D-BB1D-F9D64E3B327D}"/>
          </ac:spMkLst>
        </pc:spChg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551952026" sldId="267"/>
            <ac:spMk id="3" creationId="{A91AE833-7A1A-429E-AE0E-4CEB32F9C176}"/>
          </ac:spMkLst>
        </pc:spChg>
      </pc:sldChg>
      <pc:sldChg chg="modSp mod modClrScheme chgLayout">
        <pc:chgData name="Nuria Lavinia Cardoso (1906098)" userId="S::1906098@student.uwtsd.ac.uk::ab422e4f-c565-46c3-89c8-af397c62fe46" providerId="AD" clId="Web-{314F45BD-DA8D-620B-96B8-F2F921FD288B}" dt="2021-11-16T21:36:40.725" v="26"/>
        <pc:sldMkLst>
          <pc:docMk/>
          <pc:sldMk cId="632688430" sldId="268"/>
        </pc:sldMkLst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632688430" sldId="268"/>
            <ac:spMk id="2" creationId="{548F1692-8A3D-4F6D-AFE9-A36E11DD6E30}"/>
          </ac:spMkLst>
        </pc:spChg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632688430" sldId="268"/>
            <ac:spMk id="3" creationId="{80E93B42-FA2B-41D6-A715-8B47184A9931}"/>
          </ac:spMkLst>
        </pc:spChg>
        <pc:spChg chg="mod">
          <ac:chgData name="Nuria Lavinia Cardoso (1906098)" userId="S::1906098@student.uwtsd.ac.uk::ab422e4f-c565-46c3-89c8-af397c62fe46" providerId="AD" clId="Web-{314F45BD-DA8D-620B-96B8-F2F921FD288B}" dt="2021-11-16T21:35:12.067" v="21" actId="1076"/>
          <ac:spMkLst>
            <pc:docMk/>
            <pc:sldMk cId="632688430" sldId="268"/>
            <ac:spMk id="4" creationId="{6CB54BE2-86A8-4EEE-9E21-8931DCC4BD1B}"/>
          </ac:spMkLst>
        </pc:spChg>
      </pc:sldChg>
      <pc:sldChg chg="modSp mod modClrScheme chgLayout">
        <pc:chgData name="Nuria Lavinia Cardoso (1906098)" userId="S::1906098@student.uwtsd.ac.uk::ab422e4f-c565-46c3-89c8-af397c62fe46" providerId="AD" clId="Web-{314F45BD-DA8D-620B-96B8-F2F921FD288B}" dt="2021-11-16T21:36:40.725" v="26"/>
        <pc:sldMkLst>
          <pc:docMk/>
          <pc:sldMk cId="383442724" sldId="269"/>
        </pc:sldMkLst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383442724" sldId="269"/>
            <ac:spMk id="2" creationId="{EAEEF539-3D93-468D-998A-FFB2840782BD}"/>
          </ac:spMkLst>
        </pc:spChg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383442724" sldId="269"/>
            <ac:spMk id="3" creationId="{9B96547F-8588-403A-B332-1ED8C64E7FA6}"/>
          </ac:spMkLst>
        </pc:spChg>
      </pc:sldChg>
      <pc:sldChg chg="modSp mod modClrScheme chgLayout">
        <pc:chgData name="Nuria Lavinia Cardoso (1906098)" userId="S::1906098@student.uwtsd.ac.uk::ab422e4f-c565-46c3-89c8-af397c62fe46" providerId="AD" clId="Web-{314F45BD-DA8D-620B-96B8-F2F921FD288B}" dt="2021-11-16T21:36:40.725" v="26"/>
        <pc:sldMkLst>
          <pc:docMk/>
          <pc:sldMk cId="799236538" sldId="270"/>
        </pc:sldMkLst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799236538" sldId="270"/>
            <ac:spMk id="2" creationId="{E716EDE3-99CC-4B74-BE8D-8182E30A1FCF}"/>
          </ac:spMkLst>
        </pc:spChg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799236538" sldId="270"/>
            <ac:spMk id="3" creationId="{CFED93BD-B51B-4ACB-A067-035307FFFA0F}"/>
          </ac:spMkLst>
        </pc:spChg>
      </pc:sldChg>
      <pc:sldChg chg="modSp mod modClrScheme chgLayout">
        <pc:chgData name="Nuria Lavinia Cardoso (1906098)" userId="S::1906098@student.uwtsd.ac.uk::ab422e4f-c565-46c3-89c8-af397c62fe46" providerId="AD" clId="Web-{314F45BD-DA8D-620B-96B8-F2F921FD288B}" dt="2021-11-16T21:36:40.725" v="26"/>
        <pc:sldMkLst>
          <pc:docMk/>
          <pc:sldMk cId="521727494" sldId="272"/>
        </pc:sldMkLst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521727494" sldId="272"/>
            <ac:spMk id="2" creationId="{0D7444FD-DF7E-4CCE-B933-52D7FEF576B0}"/>
          </ac:spMkLst>
        </pc:spChg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521727494" sldId="272"/>
            <ac:spMk id="3" creationId="{A4FC5379-DF7A-4C64-94FA-1768FF109FAA}"/>
          </ac:spMkLst>
        </pc:spChg>
      </pc:sldChg>
      <pc:sldChg chg="modSp mod modClrScheme chgLayout">
        <pc:chgData name="Nuria Lavinia Cardoso (1906098)" userId="S::1906098@student.uwtsd.ac.uk::ab422e4f-c565-46c3-89c8-af397c62fe46" providerId="AD" clId="Web-{314F45BD-DA8D-620B-96B8-F2F921FD288B}" dt="2021-11-16T21:36:40.725" v="26"/>
        <pc:sldMkLst>
          <pc:docMk/>
          <pc:sldMk cId="497907848" sldId="273"/>
        </pc:sldMkLst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497907848" sldId="273"/>
            <ac:spMk id="2" creationId="{20D6B1E6-4762-46E0-A6B7-3BB4048D0338}"/>
          </ac:spMkLst>
        </pc:spChg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497907848" sldId="273"/>
            <ac:spMk id="3" creationId="{9AA5842D-B479-4291-B3B2-D4C996E60609}"/>
          </ac:spMkLst>
        </pc:spChg>
      </pc:sldChg>
      <pc:sldChg chg="modSp mod modClrScheme chgLayout">
        <pc:chgData name="Nuria Lavinia Cardoso (1906098)" userId="S::1906098@student.uwtsd.ac.uk::ab422e4f-c565-46c3-89c8-af397c62fe46" providerId="AD" clId="Web-{314F45BD-DA8D-620B-96B8-F2F921FD288B}" dt="2021-11-16T21:36:40.725" v="26"/>
        <pc:sldMkLst>
          <pc:docMk/>
          <pc:sldMk cId="571408096" sldId="274"/>
        </pc:sldMkLst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571408096" sldId="274"/>
            <ac:spMk id="2" creationId="{E2F908D1-D03A-431F-93B5-58728B2FB433}"/>
          </ac:spMkLst>
        </pc:spChg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571408096" sldId="274"/>
            <ac:spMk id="3" creationId="{7CE4AA39-0DF2-4460-82B8-C8213B30EEDE}"/>
          </ac:spMkLst>
        </pc:spChg>
      </pc:sldChg>
      <pc:sldChg chg="modSp mod modClrScheme chgLayout">
        <pc:chgData name="Nuria Lavinia Cardoso (1906098)" userId="S::1906098@student.uwtsd.ac.uk::ab422e4f-c565-46c3-89c8-af397c62fe46" providerId="AD" clId="Web-{314F45BD-DA8D-620B-96B8-F2F921FD288B}" dt="2021-11-16T21:36:40.725" v="26"/>
        <pc:sldMkLst>
          <pc:docMk/>
          <pc:sldMk cId="2961630088" sldId="275"/>
        </pc:sldMkLst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2961630088" sldId="275"/>
            <ac:spMk id="2" creationId="{A9705FAE-6EB8-4C5F-B18E-8AE94BB8CB21}"/>
          </ac:spMkLst>
        </pc:spChg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2961630088" sldId="275"/>
            <ac:spMk id="3" creationId="{6A016B6E-C193-4275-9A17-6A56767CCF9A}"/>
          </ac:spMkLst>
        </pc:spChg>
      </pc:sldChg>
      <pc:sldChg chg="modSp mod modClrScheme chgLayout">
        <pc:chgData name="Nuria Lavinia Cardoso (1906098)" userId="S::1906098@student.uwtsd.ac.uk::ab422e4f-c565-46c3-89c8-af397c62fe46" providerId="AD" clId="Web-{314F45BD-DA8D-620B-96B8-F2F921FD288B}" dt="2021-11-16T21:36:40.725" v="26"/>
        <pc:sldMkLst>
          <pc:docMk/>
          <pc:sldMk cId="1898479308" sldId="276"/>
        </pc:sldMkLst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1898479308" sldId="276"/>
            <ac:spMk id="2" creationId="{90C3DDE4-B7F8-42F2-BD91-6D0D34A55EFC}"/>
          </ac:spMkLst>
        </pc:spChg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1898479308" sldId="276"/>
            <ac:spMk id="3" creationId="{4426AA50-78C8-4605-9EF5-B631029873FD}"/>
          </ac:spMkLst>
        </pc:spChg>
      </pc:sldChg>
      <pc:sldChg chg="modSp mod modClrScheme chgLayout">
        <pc:chgData name="Nuria Lavinia Cardoso (1906098)" userId="S::1906098@student.uwtsd.ac.uk::ab422e4f-c565-46c3-89c8-af397c62fe46" providerId="AD" clId="Web-{314F45BD-DA8D-620B-96B8-F2F921FD288B}" dt="2021-11-16T21:36:40.725" v="26"/>
        <pc:sldMkLst>
          <pc:docMk/>
          <pc:sldMk cId="576169360" sldId="277"/>
        </pc:sldMkLst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576169360" sldId="277"/>
            <ac:spMk id="2" creationId="{9F1E595D-011F-4559-B60C-089790B446D6}"/>
          </ac:spMkLst>
        </pc:spChg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576169360" sldId="277"/>
            <ac:spMk id="3" creationId="{8244A5B7-FD6B-4BAF-B093-008ED7307760}"/>
          </ac:spMkLst>
        </pc:spChg>
      </pc:sldChg>
      <pc:sldChg chg="modSp mod modClrScheme chgLayout">
        <pc:chgData name="Nuria Lavinia Cardoso (1906098)" userId="S::1906098@student.uwtsd.ac.uk::ab422e4f-c565-46c3-89c8-af397c62fe46" providerId="AD" clId="Web-{314F45BD-DA8D-620B-96B8-F2F921FD288B}" dt="2021-11-16T21:36:40.725" v="26"/>
        <pc:sldMkLst>
          <pc:docMk/>
          <pc:sldMk cId="3297050446" sldId="278"/>
        </pc:sldMkLst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3297050446" sldId="278"/>
            <ac:spMk id="2" creationId="{8B8D2FB8-1741-4DB8-A06A-F4240DF9EABE}"/>
          </ac:spMkLst>
        </pc:spChg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3297050446" sldId="278"/>
            <ac:spMk id="3" creationId="{7FB1E12F-1DB3-4375-BEF7-BFE5C1D659FF}"/>
          </ac:spMkLst>
        </pc:spChg>
      </pc:sldChg>
      <pc:sldChg chg="modSp mod modClrScheme chgLayout">
        <pc:chgData name="Nuria Lavinia Cardoso (1906098)" userId="S::1906098@student.uwtsd.ac.uk::ab422e4f-c565-46c3-89c8-af397c62fe46" providerId="AD" clId="Web-{314F45BD-DA8D-620B-96B8-F2F921FD288B}" dt="2021-11-16T21:36:40.725" v="26"/>
        <pc:sldMkLst>
          <pc:docMk/>
          <pc:sldMk cId="2460119025" sldId="279"/>
        </pc:sldMkLst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2460119025" sldId="279"/>
            <ac:spMk id="2" creationId="{D98D2DCD-6F6B-4549-805A-429F6B73AB71}"/>
          </ac:spMkLst>
        </pc:spChg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2460119025" sldId="279"/>
            <ac:spMk id="3" creationId="{85006895-45D4-4553-8814-9C500C7BDA7F}"/>
          </ac:spMkLst>
        </pc:spChg>
      </pc:sldChg>
      <pc:sldChg chg="modSp mod modClrScheme chgLayout">
        <pc:chgData name="Nuria Lavinia Cardoso (1906098)" userId="S::1906098@student.uwtsd.ac.uk::ab422e4f-c565-46c3-89c8-af397c62fe46" providerId="AD" clId="Web-{314F45BD-DA8D-620B-96B8-F2F921FD288B}" dt="2021-11-16T21:36:40.725" v="26"/>
        <pc:sldMkLst>
          <pc:docMk/>
          <pc:sldMk cId="4286737982" sldId="280"/>
        </pc:sldMkLst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4286737982" sldId="280"/>
            <ac:spMk id="2" creationId="{CFE37B96-475F-44E9-967A-C0EA378EDB3B}"/>
          </ac:spMkLst>
        </pc:spChg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4286737982" sldId="280"/>
            <ac:spMk id="3" creationId="{803FD167-CBF8-46F3-868D-CC80BB3FA714}"/>
          </ac:spMkLst>
        </pc:spChg>
      </pc:sldChg>
      <pc:sldChg chg="modSp mod modClrScheme chgLayout">
        <pc:chgData name="Nuria Lavinia Cardoso (1906098)" userId="S::1906098@student.uwtsd.ac.uk::ab422e4f-c565-46c3-89c8-af397c62fe46" providerId="AD" clId="Web-{314F45BD-DA8D-620B-96B8-F2F921FD288B}" dt="2021-11-16T21:36:40.725" v="26"/>
        <pc:sldMkLst>
          <pc:docMk/>
          <pc:sldMk cId="387136715" sldId="281"/>
        </pc:sldMkLst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387136715" sldId="281"/>
            <ac:spMk id="2" creationId="{9AFC59B9-DE48-4589-A602-035B48F589F0}"/>
          </ac:spMkLst>
        </pc:spChg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387136715" sldId="281"/>
            <ac:spMk id="3" creationId="{2645F15E-4BF2-4381-B479-E100D1EBAC13}"/>
          </ac:spMkLst>
        </pc:spChg>
      </pc:sldChg>
      <pc:sldChg chg="modSp mod modClrScheme chgLayout">
        <pc:chgData name="Nuria Lavinia Cardoso (1906098)" userId="S::1906098@student.uwtsd.ac.uk::ab422e4f-c565-46c3-89c8-af397c62fe46" providerId="AD" clId="Web-{314F45BD-DA8D-620B-96B8-F2F921FD288B}" dt="2021-11-16T21:36:40.725" v="26"/>
        <pc:sldMkLst>
          <pc:docMk/>
          <pc:sldMk cId="3707134458" sldId="282"/>
        </pc:sldMkLst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3707134458" sldId="282"/>
            <ac:spMk id="2" creationId="{3F193AFC-513C-4243-A506-BB1A8E72D2D9}"/>
          </ac:spMkLst>
        </pc:spChg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3707134458" sldId="282"/>
            <ac:spMk id="3" creationId="{2F436316-3B9B-4611-BF26-4BCA2FE01953}"/>
          </ac:spMkLst>
        </pc:spChg>
      </pc:sldChg>
      <pc:sldChg chg="addSp delSp modSp mod setBg modClrScheme chgLayout">
        <pc:chgData name="Nuria Lavinia Cardoso (1906098)" userId="S::1906098@student.uwtsd.ac.uk::ab422e4f-c565-46c3-89c8-af397c62fe46" providerId="AD" clId="Web-{314F45BD-DA8D-620B-96B8-F2F921FD288B}" dt="2021-11-16T21:36:40.725" v="26"/>
        <pc:sldMkLst>
          <pc:docMk/>
          <pc:sldMk cId="2419502786" sldId="283"/>
        </pc:sldMkLst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2419502786" sldId="283"/>
            <ac:spMk id="2" creationId="{1B78B69E-9DB9-429C-B80B-4979A28BDDEA}"/>
          </ac:spMkLst>
        </pc:spChg>
        <pc:spChg chg="del mod ord">
          <ac:chgData name="Nuria Lavinia Cardoso (1906098)" userId="S::1906098@student.uwtsd.ac.uk::ab422e4f-c565-46c3-89c8-af397c62fe46" providerId="AD" clId="Web-{314F45BD-DA8D-620B-96B8-F2F921FD288B}" dt="2021-11-16T21:31:50.720" v="14"/>
          <ac:spMkLst>
            <pc:docMk/>
            <pc:sldMk cId="2419502786" sldId="283"/>
            <ac:spMk id="3" creationId="{405A3F5C-2738-450B-9278-C60DCA11E98A}"/>
          </ac:spMkLst>
        </pc:spChg>
        <pc:graphicFrameChg chg="add mod ord">
          <ac:chgData name="Nuria Lavinia Cardoso (1906098)" userId="S::1906098@student.uwtsd.ac.uk::ab422e4f-c565-46c3-89c8-af397c62fe46" providerId="AD" clId="Web-{314F45BD-DA8D-620B-96B8-F2F921FD288B}" dt="2021-11-16T21:36:40.725" v="26"/>
          <ac:graphicFrameMkLst>
            <pc:docMk/>
            <pc:sldMk cId="2419502786" sldId="283"/>
            <ac:graphicFrameMk id="5" creationId="{966AF7DD-DF6C-490B-9F01-DB1A6F9CF13F}"/>
          </ac:graphicFrameMkLst>
        </pc:graphicFrameChg>
      </pc:sldChg>
      <pc:sldChg chg="modSp mod modClrScheme chgLayout">
        <pc:chgData name="Nuria Lavinia Cardoso (1906098)" userId="S::1906098@student.uwtsd.ac.uk::ab422e4f-c565-46c3-89c8-af397c62fe46" providerId="AD" clId="Web-{314F45BD-DA8D-620B-96B8-F2F921FD288B}" dt="2021-11-16T21:36:40.725" v="26"/>
        <pc:sldMkLst>
          <pc:docMk/>
          <pc:sldMk cId="1369781868" sldId="284"/>
        </pc:sldMkLst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1369781868" sldId="284"/>
            <ac:spMk id="2" creationId="{80EA3C52-8869-45A9-83CB-8069C4166F78}"/>
          </ac:spMkLst>
        </pc:spChg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1369781868" sldId="284"/>
            <ac:spMk id="3" creationId="{D514EB7A-519A-402C-92A5-B8C28AD022E1}"/>
          </ac:spMkLst>
        </pc:spChg>
      </pc:sldChg>
      <pc:sldChg chg="modSp mod modClrScheme chgLayout">
        <pc:chgData name="Nuria Lavinia Cardoso (1906098)" userId="S::1906098@student.uwtsd.ac.uk::ab422e4f-c565-46c3-89c8-af397c62fe46" providerId="AD" clId="Web-{314F45BD-DA8D-620B-96B8-F2F921FD288B}" dt="2021-11-16T21:36:40.725" v="26"/>
        <pc:sldMkLst>
          <pc:docMk/>
          <pc:sldMk cId="1360201262" sldId="285"/>
        </pc:sldMkLst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1360201262" sldId="285"/>
            <ac:spMk id="2" creationId="{26CF2327-EF8E-4ED6-B3A6-0BB01D9F5EB6}"/>
          </ac:spMkLst>
        </pc:spChg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1360201262" sldId="285"/>
            <ac:spMk id="3" creationId="{1BF47CCC-6984-44DE-9400-2BF6009D1A3B}"/>
          </ac:spMkLst>
        </pc:spChg>
      </pc:sldChg>
      <pc:sldChg chg="modSp mod modClrScheme chgLayout">
        <pc:chgData name="Nuria Lavinia Cardoso (1906098)" userId="S::1906098@student.uwtsd.ac.uk::ab422e4f-c565-46c3-89c8-af397c62fe46" providerId="AD" clId="Web-{314F45BD-DA8D-620B-96B8-F2F921FD288B}" dt="2021-11-16T21:36:40.725" v="26"/>
        <pc:sldMkLst>
          <pc:docMk/>
          <pc:sldMk cId="2060470014" sldId="287"/>
        </pc:sldMkLst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2060470014" sldId="287"/>
            <ac:spMk id="3" creationId="{40F5CCDA-699D-4D37-B4ED-C03FF7C4F3F2}"/>
          </ac:spMkLst>
        </pc:spChg>
      </pc:sldChg>
      <pc:sldChg chg="addSp delSp modSp mod ord setBg modClrScheme delDesignElem chgLayout">
        <pc:chgData name="Nuria Lavinia Cardoso (1906098)" userId="S::1906098@student.uwtsd.ac.uk::ab422e4f-c565-46c3-89c8-af397c62fe46" providerId="AD" clId="Web-{314F45BD-DA8D-620B-96B8-F2F921FD288B}" dt="2021-11-16T21:36:40.725" v="26"/>
        <pc:sldMkLst>
          <pc:docMk/>
          <pc:sldMk cId="3759338082" sldId="288"/>
        </pc:sldMkLst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3759338082" sldId="288"/>
            <ac:spMk id="2" creationId="{B6C7ABD2-0CF1-4371-9D19-F1B437A3DA82}"/>
          </ac:spMkLst>
        </pc:spChg>
        <pc:spChg chg="mod ord">
          <ac:chgData name="Nuria Lavinia Cardoso (1906098)" userId="S::1906098@student.uwtsd.ac.uk::ab422e4f-c565-46c3-89c8-af397c62fe46" providerId="AD" clId="Web-{314F45BD-DA8D-620B-96B8-F2F921FD288B}" dt="2021-11-16T21:36:40.725" v="26"/>
          <ac:spMkLst>
            <pc:docMk/>
            <pc:sldMk cId="3759338082" sldId="288"/>
            <ac:spMk id="3" creationId="{B362740F-0897-4787-A7AF-0F41F57B5F3E}"/>
          </ac:spMkLst>
        </pc:spChg>
        <pc:spChg chg="add del">
          <ac:chgData name="Nuria Lavinia Cardoso (1906098)" userId="S::1906098@student.uwtsd.ac.uk::ab422e4f-c565-46c3-89c8-af397c62fe46" providerId="AD" clId="Web-{314F45BD-DA8D-620B-96B8-F2F921FD288B}" dt="2021-11-16T21:36:09.693" v="24"/>
          <ac:spMkLst>
            <pc:docMk/>
            <pc:sldMk cId="3759338082" sldId="288"/>
            <ac:spMk id="8" creationId="{923E8915-D2AA-4327-A45A-972C3CA9574B}"/>
          </ac:spMkLst>
        </pc:spChg>
        <pc:spChg chg="add del">
          <ac:chgData name="Nuria Lavinia Cardoso (1906098)" userId="S::1906098@student.uwtsd.ac.uk::ab422e4f-c565-46c3-89c8-af397c62fe46" providerId="AD" clId="Web-{314F45BD-DA8D-620B-96B8-F2F921FD288B}" dt="2021-11-16T21:36:09.693" v="24"/>
          <ac:spMkLst>
            <pc:docMk/>
            <pc:sldMk cId="3759338082" sldId="288"/>
            <ac:spMk id="10" creationId="{8302FC3C-9804-4950-B721-5FD704BA6065}"/>
          </ac:spMkLst>
        </pc:spChg>
        <pc:spChg chg="add del">
          <ac:chgData name="Nuria Lavinia Cardoso (1906098)" userId="S::1906098@student.uwtsd.ac.uk::ab422e4f-c565-46c3-89c8-af397c62fe46" providerId="AD" clId="Web-{314F45BD-DA8D-620B-96B8-F2F921FD288B}" dt="2021-11-16T21:36:09.693" v="24"/>
          <ac:spMkLst>
            <pc:docMk/>
            <pc:sldMk cId="3759338082" sldId="288"/>
            <ac:spMk id="16" creationId="{F3798573-F27B-47EB-8EA4-7EE34954C2D6}"/>
          </ac:spMkLst>
        </pc:spChg>
        <pc:picChg chg="add del">
          <ac:chgData name="Nuria Lavinia Cardoso (1906098)" userId="S::1906098@student.uwtsd.ac.uk::ab422e4f-c565-46c3-89c8-af397c62fe46" providerId="AD" clId="Web-{314F45BD-DA8D-620B-96B8-F2F921FD288B}" dt="2021-11-16T21:36:09.693" v="24"/>
          <ac:picMkLst>
            <pc:docMk/>
            <pc:sldMk cId="3759338082" sldId="288"/>
            <ac:picMk id="14" creationId="{3BC6EBB2-9BDC-4075-BA6B-43A9FBF9C86C}"/>
          </ac:picMkLst>
        </pc:picChg>
        <pc:cxnChg chg="add del">
          <ac:chgData name="Nuria Lavinia Cardoso (1906098)" userId="S::1906098@student.uwtsd.ac.uk::ab422e4f-c565-46c3-89c8-af397c62fe46" providerId="AD" clId="Web-{314F45BD-DA8D-620B-96B8-F2F921FD288B}" dt="2021-11-16T21:36:09.693" v="24"/>
          <ac:cxnSpMkLst>
            <pc:docMk/>
            <pc:sldMk cId="3759338082" sldId="288"/>
            <ac:cxnSpMk id="12" creationId="{6B9695BD-ECF6-49CA-8877-8C493193C65D}"/>
          </ac:cxnSpMkLst>
        </pc:cxnChg>
      </pc:sldChg>
      <pc:sldMasterChg chg="del delSldLayout">
        <pc:chgData name="Nuria Lavinia Cardoso (1906098)" userId="S::1906098@student.uwtsd.ac.uk::ab422e4f-c565-46c3-89c8-af397c62fe46" providerId="AD" clId="Web-{314F45BD-DA8D-620B-96B8-F2F921FD288B}" dt="2021-11-16T21:30:51.406" v="13"/>
        <pc:sldMasterMkLst>
          <pc:docMk/>
          <pc:sldMasterMk cId="2460954070" sldId="2147483660"/>
        </pc:sldMasterMkLst>
        <pc:sldLayoutChg chg="del">
          <pc:chgData name="Nuria Lavinia Cardoso (1906098)" userId="S::1906098@student.uwtsd.ac.uk::ab422e4f-c565-46c3-89c8-af397c62fe46" providerId="AD" clId="Web-{314F45BD-DA8D-620B-96B8-F2F921FD288B}" dt="2021-11-16T21:30:51.406" v="13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Nuria Lavinia Cardoso (1906098)" userId="S::1906098@student.uwtsd.ac.uk::ab422e4f-c565-46c3-89c8-af397c62fe46" providerId="AD" clId="Web-{314F45BD-DA8D-620B-96B8-F2F921FD288B}" dt="2021-11-16T21:30:51.406" v="13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Nuria Lavinia Cardoso (1906098)" userId="S::1906098@student.uwtsd.ac.uk::ab422e4f-c565-46c3-89c8-af397c62fe46" providerId="AD" clId="Web-{314F45BD-DA8D-620B-96B8-F2F921FD288B}" dt="2021-11-16T21:30:51.406" v="13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Nuria Lavinia Cardoso (1906098)" userId="S::1906098@student.uwtsd.ac.uk::ab422e4f-c565-46c3-89c8-af397c62fe46" providerId="AD" clId="Web-{314F45BD-DA8D-620B-96B8-F2F921FD288B}" dt="2021-11-16T21:30:51.406" v="13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Nuria Lavinia Cardoso (1906098)" userId="S::1906098@student.uwtsd.ac.uk::ab422e4f-c565-46c3-89c8-af397c62fe46" providerId="AD" clId="Web-{314F45BD-DA8D-620B-96B8-F2F921FD288B}" dt="2021-11-16T21:30:51.406" v="13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Nuria Lavinia Cardoso (1906098)" userId="S::1906098@student.uwtsd.ac.uk::ab422e4f-c565-46c3-89c8-af397c62fe46" providerId="AD" clId="Web-{314F45BD-DA8D-620B-96B8-F2F921FD288B}" dt="2021-11-16T21:30:51.406" v="13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Nuria Lavinia Cardoso (1906098)" userId="S::1906098@student.uwtsd.ac.uk::ab422e4f-c565-46c3-89c8-af397c62fe46" providerId="AD" clId="Web-{314F45BD-DA8D-620B-96B8-F2F921FD288B}" dt="2021-11-16T21:30:51.406" v="13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Nuria Lavinia Cardoso (1906098)" userId="S::1906098@student.uwtsd.ac.uk::ab422e4f-c565-46c3-89c8-af397c62fe46" providerId="AD" clId="Web-{314F45BD-DA8D-620B-96B8-F2F921FD288B}" dt="2021-11-16T21:30:51.406" v="13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Nuria Lavinia Cardoso (1906098)" userId="S::1906098@student.uwtsd.ac.uk::ab422e4f-c565-46c3-89c8-af397c62fe46" providerId="AD" clId="Web-{314F45BD-DA8D-620B-96B8-F2F921FD288B}" dt="2021-11-16T21:30:51.406" v="13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Nuria Lavinia Cardoso (1906098)" userId="S::1906098@student.uwtsd.ac.uk::ab422e4f-c565-46c3-89c8-af397c62fe46" providerId="AD" clId="Web-{314F45BD-DA8D-620B-96B8-F2F921FD288B}" dt="2021-11-16T21:30:51.406" v="13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Nuria Lavinia Cardoso (1906098)" userId="S::1906098@student.uwtsd.ac.uk::ab422e4f-c565-46c3-89c8-af397c62fe46" providerId="AD" clId="Web-{314F45BD-DA8D-620B-96B8-F2F921FD288B}" dt="2021-11-16T21:30:51.406" v="13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addSldLayout delSldLayout modSldLayout">
        <pc:chgData name="Nuria Lavinia Cardoso (1906098)" userId="S::1906098@student.uwtsd.ac.uk::ab422e4f-c565-46c3-89c8-af397c62fe46" providerId="AD" clId="Web-{314F45BD-DA8D-620B-96B8-F2F921FD288B}" dt="2021-11-16T21:36:09.693" v="24"/>
        <pc:sldMasterMkLst>
          <pc:docMk/>
          <pc:sldMasterMk cId="3024580039" sldId="2147483672"/>
        </pc:sldMasterMkLst>
        <pc:sldLayoutChg chg="add del mod replId">
          <pc:chgData name="Nuria Lavinia Cardoso (1906098)" userId="S::1906098@student.uwtsd.ac.uk::ab422e4f-c565-46c3-89c8-af397c62fe46" providerId="AD" clId="Web-{314F45BD-DA8D-620B-96B8-F2F921FD288B}" dt="2021-11-16T21:36:09.693" v="24"/>
          <pc:sldLayoutMkLst>
            <pc:docMk/>
            <pc:sldMasterMk cId="3024580039" sldId="2147483672"/>
            <pc:sldLayoutMk cId="3102799886" sldId="2147483673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09.693" v="24"/>
          <pc:sldLayoutMkLst>
            <pc:docMk/>
            <pc:sldMasterMk cId="3024580039" sldId="2147483672"/>
            <pc:sldLayoutMk cId="752285865" sldId="2147483674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09.693" v="24"/>
          <pc:sldLayoutMkLst>
            <pc:docMk/>
            <pc:sldMasterMk cId="3024580039" sldId="2147483672"/>
            <pc:sldLayoutMk cId="2014814550" sldId="2147483675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09.693" v="24"/>
          <pc:sldLayoutMkLst>
            <pc:docMk/>
            <pc:sldMasterMk cId="3024580039" sldId="2147483672"/>
            <pc:sldLayoutMk cId="716305571" sldId="2147483676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09.693" v="24"/>
          <pc:sldLayoutMkLst>
            <pc:docMk/>
            <pc:sldMasterMk cId="3024580039" sldId="2147483672"/>
            <pc:sldLayoutMk cId="2023945287" sldId="2147483677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09.693" v="24"/>
          <pc:sldLayoutMkLst>
            <pc:docMk/>
            <pc:sldMasterMk cId="3024580039" sldId="2147483672"/>
            <pc:sldLayoutMk cId="1806903318" sldId="2147483678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09.693" v="24"/>
          <pc:sldLayoutMkLst>
            <pc:docMk/>
            <pc:sldMasterMk cId="3024580039" sldId="2147483672"/>
            <pc:sldLayoutMk cId="858094244" sldId="2147483679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09.693" v="24"/>
          <pc:sldLayoutMkLst>
            <pc:docMk/>
            <pc:sldMasterMk cId="3024580039" sldId="2147483672"/>
            <pc:sldLayoutMk cId="539402960" sldId="2147483680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09.693" v="24"/>
          <pc:sldLayoutMkLst>
            <pc:docMk/>
            <pc:sldMasterMk cId="3024580039" sldId="2147483672"/>
            <pc:sldLayoutMk cId="3130217851" sldId="2147483681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09.693" v="24"/>
          <pc:sldLayoutMkLst>
            <pc:docMk/>
            <pc:sldMasterMk cId="3024580039" sldId="2147483672"/>
            <pc:sldLayoutMk cId="654428417" sldId="2147483682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09.693" v="24"/>
          <pc:sldLayoutMkLst>
            <pc:docMk/>
            <pc:sldMasterMk cId="3024580039" sldId="2147483672"/>
            <pc:sldLayoutMk cId="1847653446" sldId="2147483683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09.693" v="24"/>
          <pc:sldLayoutMkLst>
            <pc:docMk/>
            <pc:sldMasterMk cId="3024580039" sldId="2147483672"/>
            <pc:sldLayoutMk cId="605602687" sldId="2147483684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09.693" v="24"/>
          <pc:sldLayoutMkLst>
            <pc:docMk/>
            <pc:sldMasterMk cId="3024580039" sldId="2147483672"/>
            <pc:sldLayoutMk cId="4004719739" sldId="2147483685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09.693" v="24"/>
          <pc:sldLayoutMkLst>
            <pc:docMk/>
            <pc:sldMasterMk cId="3024580039" sldId="2147483672"/>
            <pc:sldLayoutMk cId="532680258" sldId="2147483686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09.693" v="24"/>
          <pc:sldLayoutMkLst>
            <pc:docMk/>
            <pc:sldMasterMk cId="3024580039" sldId="2147483672"/>
            <pc:sldLayoutMk cId="1161726297" sldId="2147483687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09.693" v="24"/>
          <pc:sldLayoutMkLst>
            <pc:docMk/>
            <pc:sldMasterMk cId="3024580039" sldId="2147483672"/>
            <pc:sldLayoutMk cId="3275201082" sldId="2147483688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09.693" v="24"/>
          <pc:sldLayoutMkLst>
            <pc:docMk/>
            <pc:sldMasterMk cId="3024580039" sldId="2147483672"/>
            <pc:sldLayoutMk cId="2087141985" sldId="2147483689"/>
          </pc:sldLayoutMkLst>
        </pc:sldLayoutChg>
      </pc:sldMasterChg>
      <pc:sldMasterChg chg="add del addSldLayout delSldLayout modSldLayout">
        <pc:chgData name="Nuria Lavinia Cardoso (1906098)" userId="S::1906098@student.uwtsd.ac.uk::ab422e4f-c565-46c3-89c8-af397c62fe46" providerId="AD" clId="Web-{314F45BD-DA8D-620B-96B8-F2F921FD288B}" dt="2021-11-16T21:36:27.272" v="25"/>
        <pc:sldMasterMkLst>
          <pc:docMk/>
          <pc:sldMasterMk cId="2593559517" sldId="2147483690"/>
        </pc:sldMasterMkLst>
        <pc:sldLayoutChg chg="add del mod replId">
          <pc:chgData name="Nuria Lavinia Cardoso (1906098)" userId="S::1906098@student.uwtsd.ac.uk::ab422e4f-c565-46c3-89c8-af397c62fe46" providerId="AD" clId="Web-{314F45BD-DA8D-620B-96B8-F2F921FD288B}" dt="2021-11-16T21:36:27.272" v="25"/>
          <pc:sldLayoutMkLst>
            <pc:docMk/>
            <pc:sldMasterMk cId="2593559517" sldId="2147483690"/>
            <pc:sldLayoutMk cId="2296490529" sldId="2147483691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27.272" v="25"/>
          <pc:sldLayoutMkLst>
            <pc:docMk/>
            <pc:sldMasterMk cId="2593559517" sldId="2147483690"/>
            <pc:sldLayoutMk cId="1488308469" sldId="2147483692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27.272" v="25"/>
          <pc:sldLayoutMkLst>
            <pc:docMk/>
            <pc:sldMasterMk cId="2593559517" sldId="2147483690"/>
            <pc:sldLayoutMk cId="3866363814" sldId="2147483693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27.272" v="25"/>
          <pc:sldLayoutMkLst>
            <pc:docMk/>
            <pc:sldMasterMk cId="2593559517" sldId="2147483690"/>
            <pc:sldLayoutMk cId="3716070488" sldId="2147483694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27.272" v="25"/>
          <pc:sldLayoutMkLst>
            <pc:docMk/>
            <pc:sldMasterMk cId="2593559517" sldId="2147483690"/>
            <pc:sldLayoutMk cId="2234367829" sldId="2147483695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27.272" v="25"/>
          <pc:sldLayoutMkLst>
            <pc:docMk/>
            <pc:sldMasterMk cId="2593559517" sldId="2147483690"/>
            <pc:sldLayoutMk cId="2773959605" sldId="2147483696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27.272" v="25"/>
          <pc:sldLayoutMkLst>
            <pc:docMk/>
            <pc:sldMasterMk cId="2593559517" sldId="2147483690"/>
            <pc:sldLayoutMk cId="1540082104" sldId="2147483697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27.272" v="25"/>
          <pc:sldLayoutMkLst>
            <pc:docMk/>
            <pc:sldMasterMk cId="2593559517" sldId="2147483690"/>
            <pc:sldLayoutMk cId="1734019016" sldId="2147483698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27.272" v="25"/>
          <pc:sldLayoutMkLst>
            <pc:docMk/>
            <pc:sldMasterMk cId="2593559517" sldId="2147483690"/>
            <pc:sldLayoutMk cId="950810160" sldId="2147483699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27.272" v="25"/>
          <pc:sldLayoutMkLst>
            <pc:docMk/>
            <pc:sldMasterMk cId="2593559517" sldId="2147483690"/>
            <pc:sldLayoutMk cId="73008100" sldId="2147483700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27.272" v="25"/>
          <pc:sldLayoutMkLst>
            <pc:docMk/>
            <pc:sldMasterMk cId="2593559517" sldId="2147483690"/>
            <pc:sldLayoutMk cId="3524560665" sldId="2147483701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27.272" v="25"/>
          <pc:sldLayoutMkLst>
            <pc:docMk/>
            <pc:sldMasterMk cId="2593559517" sldId="2147483690"/>
            <pc:sldLayoutMk cId="4037058020" sldId="2147483702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27.272" v="25"/>
          <pc:sldLayoutMkLst>
            <pc:docMk/>
            <pc:sldMasterMk cId="2593559517" sldId="2147483690"/>
            <pc:sldLayoutMk cId="3679815568" sldId="2147483703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27.272" v="25"/>
          <pc:sldLayoutMkLst>
            <pc:docMk/>
            <pc:sldMasterMk cId="2593559517" sldId="2147483690"/>
            <pc:sldLayoutMk cId="2778872966" sldId="2147483704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27.272" v="25"/>
          <pc:sldLayoutMkLst>
            <pc:docMk/>
            <pc:sldMasterMk cId="2593559517" sldId="2147483690"/>
            <pc:sldLayoutMk cId="2508802105" sldId="2147483705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27.272" v="25"/>
          <pc:sldLayoutMkLst>
            <pc:docMk/>
            <pc:sldMasterMk cId="2593559517" sldId="2147483690"/>
            <pc:sldLayoutMk cId="1728102622" sldId="2147483706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27.272" v="25"/>
          <pc:sldLayoutMkLst>
            <pc:docMk/>
            <pc:sldMasterMk cId="2593559517" sldId="2147483690"/>
            <pc:sldLayoutMk cId="2557748602" sldId="2147483707"/>
          </pc:sldLayoutMkLst>
        </pc:sldLayoutChg>
      </pc:sldMasterChg>
      <pc:sldMasterChg chg="add del addSldLayout delSldLayout modSldLayout">
        <pc:chgData name="Nuria Lavinia Cardoso (1906098)" userId="S::1906098@student.uwtsd.ac.uk::ab422e4f-c565-46c3-89c8-af397c62fe46" providerId="AD" clId="Web-{314F45BD-DA8D-620B-96B8-F2F921FD288B}" dt="2021-11-16T21:36:40.725" v="26"/>
        <pc:sldMasterMkLst>
          <pc:docMk/>
          <pc:sldMasterMk cId="1227734521" sldId="2147483708"/>
        </pc:sldMasterMkLst>
        <pc:sldLayoutChg chg="add del mod replId">
          <pc:chgData name="Nuria Lavinia Cardoso (1906098)" userId="S::1906098@student.uwtsd.ac.uk::ab422e4f-c565-46c3-89c8-af397c62fe46" providerId="AD" clId="Web-{314F45BD-DA8D-620B-96B8-F2F921FD288B}" dt="2021-11-16T21:36:40.725" v="26"/>
          <pc:sldLayoutMkLst>
            <pc:docMk/>
            <pc:sldMasterMk cId="1227734521" sldId="2147483708"/>
            <pc:sldLayoutMk cId="3249600997" sldId="2147483709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40.725" v="26"/>
          <pc:sldLayoutMkLst>
            <pc:docMk/>
            <pc:sldMasterMk cId="1227734521" sldId="2147483708"/>
            <pc:sldLayoutMk cId="3527261430" sldId="2147483710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40.725" v="26"/>
          <pc:sldLayoutMkLst>
            <pc:docMk/>
            <pc:sldMasterMk cId="1227734521" sldId="2147483708"/>
            <pc:sldLayoutMk cId="3844052559" sldId="2147483711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40.725" v="26"/>
          <pc:sldLayoutMkLst>
            <pc:docMk/>
            <pc:sldMasterMk cId="1227734521" sldId="2147483708"/>
            <pc:sldLayoutMk cId="3154920542" sldId="2147483712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40.725" v="26"/>
          <pc:sldLayoutMkLst>
            <pc:docMk/>
            <pc:sldMasterMk cId="1227734521" sldId="2147483708"/>
            <pc:sldLayoutMk cId="3169227395" sldId="2147483713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40.725" v="26"/>
          <pc:sldLayoutMkLst>
            <pc:docMk/>
            <pc:sldMasterMk cId="1227734521" sldId="2147483708"/>
            <pc:sldLayoutMk cId="2797314521" sldId="2147483714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40.725" v="26"/>
          <pc:sldLayoutMkLst>
            <pc:docMk/>
            <pc:sldMasterMk cId="1227734521" sldId="2147483708"/>
            <pc:sldLayoutMk cId="1673329655" sldId="2147483715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40.725" v="26"/>
          <pc:sldLayoutMkLst>
            <pc:docMk/>
            <pc:sldMasterMk cId="1227734521" sldId="2147483708"/>
            <pc:sldLayoutMk cId="1585574012" sldId="2147483716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40.725" v="26"/>
          <pc:sldLayoutMkLst>
            <pc:docMk/>
            <pc:sldMasterMk cId="1227734521" sldId="2147483708"/>
            <pc:sldLayoutMk cId="420849628" sldId="2147483717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40.725" v="26"/>
          <pc:sldLayoutMkLst>
            <pc:docMk/>
            <pc:sldMasterMk cId="1227734521" sldId="2147483708"/>
            <pc:sldLayoutMk cId="1429312390" sldId="2147483718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40.725" v="26"/>
          <pc:sldLayoutMkLst>
            <pc:docMk/>
            <pc:sldMasterMk cId="1227734521" sldId="2147483708"/>
            <pc:sldLayoutMk cId="3293849646" sldId="2147483719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40.725" v="26"/>
          <pc:sldLayoutMkLst>
            <pc:docMk/>
            <pc:sldMasterMk cId="1227734521" sldId="2147483708"/>
            <pc:sldLayoutMk cId="1293562192" sldId="2147483720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40.725" v="26"/>
          <pc:sldLayoutMkLst>
            <pc:docMk/>
            <pc:sldMasterMk cId="1227734521" sldId="2147483708"/>
            <pc:sldLayoutMk cId="345324776" sldId="2147483721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40.725" v="26"/>
          <pc:sldLayoutMkLst>
            <pc:docMk/>
            <pc:sldMasterMk cId="1227734521" sldId="2147483708"/>
            <pc:sldLayoutMk cId="3285302911" sldId="2147483722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40.725" v="26"/>
          <pc:sldLayoutMkLst>
            <pc:docMk/>
            <pc:sldMasterMk cId="1227734521" sldId="2147483708"/>
            <pc:sldLayoutMk cId="1326549059" sldId="2147483723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40.725" v="26"/>
          <pc:sldLayoutMkLst>
            <pc:docMk/>
            <pc:sldMasterMk cId="1227734521" sldId="2147483708"/>
            <pc:sldLayoutMk cId="2123570538" sldId="2147483724"/>
          </pc:sldLayoutMkLst>
        </pc:sldLayoutChg>
        <pc:sldLayoutChg chg="add del mod replId">
          <pc:chgData name="Nuria Lavinia Cardoso (1906098)" userId="S::1906098@student.uwtsd.ac.uk::ab422e4f-c565-46c3-89c8-af397c62fe46" providerId="AD" clId="Web-{314F45BD-DA8D-620B-96B8-F2F921FD288B}" dt="2021-11-16T21:36:40.725" v="26"/>
          <pc:sldLayoutMkLst>
            <pc:docMk/>
            <pc:sldMasterMk cId="1227734521" sldId="2147483708"/>
            <pc:sldLayoutMk cId="3706229117" sldId="2147483725"/>
          </pc:sldLayoutMkLst>
        </pc:sldLayoutChg>
      </pc:sldMasterChg>
      <pc:sldMasterChg chg="add addSldLayout modSldLayout">
        <pc:chgData name="Nuria Lavinia Cardoso (1906098)" userId="S::1906098@student.uwtsd.ac.uk::ab422e4f-c565-46c3-89c8-af397c62fe46" providerId="AD" clId="Web-{314F45BD-DA8D-620B-96B8-F2F921FD288B}" dt="2021-11-16T21:36:40.725" v="26"/>
        <pc:sldMasterMkLst>
          <pc:docMk/>
          <pc:sldMasterMk cId="3856432701" sldId="2147483726"/>
        </pc:sldMasterMkLst>
        <pc:sldLayoutChg chg="add mod replId">
          <pc:chgData name="Nuria Lavinia Cardoso (1906098)" userId="S::1906098@student.uwtsd.ac.uk::ab422e4f-c565-46c3-89c8-af397c62fe46" providerId="AD" clId="Web-{314F45BD-DA8D-620B-96B8-F2F921FD288B}" dt="2021-11-16T21:36:40.725" v="26"/>
          <pc:sldLayoutMkLst>
            <pc:docMk/>
            <pc:sldMasterMk cId="3856432701" sldId="2147483726"/>
            <pc:sldLayoutMk cId="3223677342" sldId="2147483727"/>
          </pc:sldLayoutMkLst>
        </pc:sldLayoutChg>
        <pc:sldLayoutChg chg="add mod replId">
          <pc:chgData name="Nuria Lavinia Cardoso (1906098)" userId="S::1906098@student.uwtsd.ac.uk::ab422e4f-c565-46c3-89c8-af397c62fe46" providerId="AD" clId="Web-{314F45BD-DA8D-620B-96B8-F2F921FD288B}" dt="2021-11-16T21:36:40.725" v="26"/>
          <pc:sldLayoutMkLst>
            <pc:docMk/>
            <pc:sldMasterMk cId="3856432701" sldId="2147483726"/>
            <pc:sldLayoutMk cId="594356447" sldId="2147483728"/>
          </pc:sldLayoutMkLst>
        </pc:sldLayoutChg>
        <pc:sldLayoutChg chg="add mod replId">
          <pc:chgData name="Nuria Lavinia Cardoso (1906098)" userId="S::1906098@student.uwtsd.ac.uk::ab422e4f-c565-46c3-89c8-af397c62fe46" providerId="AD" clId="Web-{314F45BD-DA8D-620B-96B8-F2F921FD288B}" dt="2021-11-16T21:36:40.725" v="26"/>
          <pc:sldLayoutMkLst>
            <pc:docMk/>
            <pc:sldMasterMk cId="3856432701" sldId="2147483726"/>
            <pc:sldLayoutMk cId="1228834839" sldId="2147483729"/>
          </pc:sldLayoutMkLst>
        </pc:sldLayoutChg>
        <pc:sldLayoutChg chg="add mod replId">
          <pc:chgData name="Nuria Lavinia Cardoso (1906098)" userId="S::1906098@student.uwtsd.ac.uk::ab422e4f-c565-46c3-89c8-af397c62fe46" providerId="AD" clId="Web-{314F45BD-DA8D-620B-96B8-F2F921FD288B}" dt="2021-11-16T21:36:40.725" v="26"/>
          <pc:sldLayoutMkLst>
            <pc:docMk/>
            <pc:sldMasterMk cId="3856432701" sldId="2147483726"/>
            <pc:sldLayoutMk cId="486089036" sldId="2147483730"/>
          </pc:sldLayoutMkLst>
        </pc:sldLayoutChg>
        <pc:sldLayoutChg chg="add mod replId">
          <pc:chgData name="Nuria Lavinia Cardoso (1906098)" userId="S::1906098@student.uwtsd.ac.uk::ab422e4f-c565-46c3-89c8-af397c62fe46" providerId="AD" clId="Web-{314F45BD-DA8D-620B-96B8-F2F921FD288B}" dt="2021-11-16T21:36:40.725" v="26"/>
          <pc:sldLayoutMkLst>
            <pc:docMk/>
            <pc:sldMasterMk cId="3856432701" sldId="2147483726"/>
            <pc:sldLayoutMk cId="4276228661" sldId="2147483731"/>
          </pc:sldLayoutMkLst>
        </pc:sldLayoutChg>
        <pc:sldLayoutChg chg="add mod replId">
          <pc:chgData name="Nuria Lavinia Cardoso (1906098)" userId="S::1906098@student.uwtsd.ac.uk::ab422e4f-c565-46c3-89c8-af397c62fe46" providerId="AD" clId="Web-{314F45BD-DA8D-620B-96B8-F2F921FD288B}" dt="2021-11-16T21:36:40.725" v="26"/>
          <pc:sldLayoutMkLst>
            <pc:docMk/>
            <pc:sldMasterMk cId="3856432701" sldId="2147483726"/>
            <pc:sldLayoutMk cId="2505604230" sldId="2147483732"/>
          </pc:sldLayoutMkLst>
        </pc:sldLayoutChg>
        <pc:sldLayoutChg chg="add mod replId">
          <pc:chgData name="Nuria Lavinia Cardoso (1906098)" userId="S::1906098@student.uwtsd.ac.uk::ab422e4f-c565-46c3-89c8-af397c62fe46" providerId="AD" clId="Web-{314F45BD-DA8D-620B-96B8-F2F921FD288B}" dt="2021-11-16T21:36:40.725" v="26"/>
          <pc:sldLayoutMkLst>
            <pc:docMk/>
            <pc:sldMasterMk cId="3856432701" sldId="2147483726"/>
            <pc:sldLayoutMk cId="1280772019" sldId="2147483733"/>
          </pc:sldLayoutMkLst>
        </pc:sldLayoutChg>
        <pc:sldLayoutChg chg="add mod replId">
          <pc:chgData name="Nuria Lavinia Cardoso (1906098)" userId="S::1906098@student.uwtsd.ac.uk::ab422e4f-c565-46c3-89c8-af397c62fe46" providerId="AD" clId="Web-{314F45BD-DA8D-620B-96B8-F2F921FD288B}" dt="2021-11-16T21:36:40.725" v="26"/>
          <pc:sldLayoutMkLst>
            <pc:docMk/>
            <pc:sldMasterMk cId="3856432701" sldId="2147483726"/>
            <pc:sldLayoutMk cId="2828186666" sldId="2147483734"/>
          </pc:sldLayoutMkLst>
        </pc:sldLayoutChg>
        <pc:sldLayoutChg chg="add mod replId">
          <pc:chgData name="Nuria Lavinia Cardoso (1906098)" userId="S::1906098@student.uwtsd.ac.uk::ab422e4f-c565-46c3-89c8-af397c62fe46" providerId="AD" clId="Web-{314F45BD-DA8D-620B-96B8-F2F921FD288B}" dt="2021-11-16T21:36:40.725" v="26"/>
          <pc:sldLayoutMkLst>
            <pc:docMk/>
            <pc:sldMasterMk cId="3856432701" sldId="2147483726"/>
            <pc:sldLayoutMk cId="4152824038" sldId="2147483735"/>
          </pc:sldLayoutMkLst>
        </pc:sldLayoutChg>
        <pc:sldLayoutChg chg="add mod replId">
          <pc:chgData name="Nuria Lavinia Cardoso (1906098)" userId="S::1906098@student.uwtsd.ac.uk::ab422e4f-c565-46c3-89c8-af397c62fe46" providerId="AD" clId="Web-{314F45BD-DA8D-620B-96B8-F2F921FD288B}" dt="2021-11-16T21:36:40.725" v="26"/>
          <pc:sldLayoutMkLst>
            <pc:docMk/>
            <pc:sldMasterMk cId="3856432701" sldId="2147483726"/>
            <pc:sldLayoutMk cId="941044341" sldId="2147483736"/>
          </pc:sldLayoutMkLst>
        </pc:sldLayoutChg>
        <pc:sldLayoutChg chg="add mod replId">
          <pc:chgData name="Nuria Lavinia Cardoso (1906098)" userId="S::1906098@student.uwtsd.ac.uk::ab422e4f-c565-46c3-89c8-af397c62fe46" providerId="AD" clId="Web-{314F45BD-DA8D-620B-96B8-F2F921FD288B}" dt="2021-11-16T21:36:40.725" v="26"/>
          <pc:sldLayoutMkLst>
            <pc:docMk/>
            <pc:sldMasterMk cId="3856432701" sldId="2147483726"/>
            <pc:sldLayoutMk cId="2268831442" sldId="2147483737"/>
          </pc:sldLayoutMkLst>
        </pc:sldLayoutChg>
        <pc:sldLayoutChg chg="add mod replId">
          <pc:chgData name="Nuria Lavinia Cardoso (1906098)" userId="S::1906098@student.uwtsd.ac.uk::ab422e4f-c565-46c3-89c8-af397c62fe46" providerId="AD" clId="Web-{314F45BD-DA8D-620B-96B8-F2F921FD288B}" dt="2021-11-16T21:36:40.725" v="26"/>
          <pc:sldLayoutMkLst>
            <pc:docMk/>
            <pc:sldMasterMk cId="3856432701" sldId="2147483726"/>
            <pc:sldLayoutMk cId="1220103385" sldId="2147483738"/>
          </pc:sldLayoutMkLst>
        </pc:sldLayoutChg>
        <pc:sldLayoutChg chg="add mod replId">
          <pc:chgData name="Nuria Lavinia Cardoso (1906098)" userId="S::1906098@student.uwtsd.ac.uk::ab422e4f-c565-46c3-89c8-af397c62fe46" providerId="AD" clId="Web-{314F45BD-DA8D-620B-96B8-F2F921FD288B}" dt="2021-11-16T21:36:40.725" v="26"/>
          <pc:sldLayoutMkLst>
            <pc:docMk/>
            <pc:sldMasterMk cId="3856432701" sldId="2147483726"/>
            <pc:sldLayoutMk cId="2846177563" sldId="2147483739"/>
          </pc:sldLayoutMkLst>
        </pc:sldLayoutChg>
        <pc:sldLayoutChg chg="add mod replId">
          <pc:chgData name="Nuria Lavinia Cardoso (1906098)" userId="S::1906098@student.uwtsd.ac.uk::ab422e4f-c565-46c3-89c8-af397c62fe46" providerId="AD" clId="Web-{314F45BD-DA8D-620B-96B8-F2F921FD288B}" dt="2021-11-16T21:36:40.725" v="26"/>
          <pc:sldLayoutMkLst>
            <pc:docMk/>
            <pc:sldMasterMk cId="3856432701" sldId="2147483726"/>
            <pc:sldLayoutMk cId="980963268" sldId="2147483740"/>
          </pc:sldLayoutMkLst>
        </pc:sldLayoutChg>
        <pc:sldLayoutChg chg="add mod replId">
          <pc:chgData name="Nuria Lavinia Cardoso (1906098)" userId="S::1906098@student.uwtsd.ac.uk::ab422e4f-c565-46c3-89c8-af397c62fe46" providerId="AD" clId="Web-{314F45BD-DA8D-620B-96B8-F2F921FD288B}" dt="2021-11-16T21:36:40.725" v="26"/>
          <pc:sldLayoutMkLst>
            <pc:docMk/>
            <pc:sldMasterMk cId="3856432701" sldId="2147483726"/>
            <pc:sldLayoutMk cId="3839264942" sldId="2147483741"/>
          </pc:sldLayoutMkLst>
        </pc:sldLayoutChg>
        <pc:sldLayoutChg chg="add mod replId">
          <pc:chgData name="Nuria Lavinia Cardoso (1906098)" userId="S::1906098@student.uwtsd.ac.uk::ab422e4f-c565-46c3-89c8-af397c62fe46" providerId="AD" clId="Web-{314F45BD-DA8D-620B-96B8-F2F921FD288B}" dt="2021-11-16T21:36:40.725" v="26"/>
          <pc:sldLayoutMkLst>
            <pc:docMk/>
            <pc:sldMasterMk cId="3856432701" sldId="2147483726"/>
            <pc:sldLayoutMk cId="955813275" sldId="2147483742"/>
          </pc:sldLayoutMkLst>
        </pc:sldLayoutChg>
        <pc:sldLayoutChg chg="add mod replId">
          <pc:chgData name="Nuria Lavinia Cardoso (1906098)" userId="S::1906098@student.uwtsd.ac.uk::ab422e4f-c565-46c3-89c8-af397c62fe46" providerId="AD" clId="Web-{314F45BD-DA8D-620B-96B8-F2F921FD288B}" dt="2021-11-16T21:36:40.725" v="26"/>
          <pc:sldLayoutMkLst>
            <pc:docMk/>
            <pc:sldMasterMk cId="3856432701" sldId="2147483726"/>
            <pc:sldLayoutMk cId="851455221" sldId="2147483743"/>
          </pc:sldLayoutMkLst>
        </pc:sldLayoutChg>
      </pc:sldMasterChg>
    </pc:docChg>
  </pc:docChgLst>
  <pc:docChgLst>
    <pc:chgData name="Nuria Lavinia Cardoso (1906098)" userId="S::1906098@student.uwtsd.ac.uk::ab422e4f-c565-46c3-89c8-af397c62fe46" providerId="AD" clId="Web-{EAA0BA69-CDB7-3E5E-3495-6A791C918DA5}"/>
    <pc:docChg chg="modSld">
      <pc:chgData name="Nuria Lavinia Cardoso (1906098)" userId="S::1906098@student.uwtsd.ac.uk::ab422e4f-c565-46c3-89c8-af397c62fe46" providerId="AD" clId="Web-{EAA0BA69-CDB7-3E5E-3495-6A791C918DA5}" dt="2021-11-12T08:25:43.011" v="2" actId="20577"/>
      <pc:docMkLst>
        <pc:docMk/>
      </pc:docMkLst>
      <pc:sldChg chg="modSp">
        <pc:chgData name="Nuria Lavinia Cardoso (1906098)" userId="S::1906098@student.uwtsd.ac.uk::ab422e4f-c565-46c3-89c8-af397c62fe46" providerId="AD" clId="Web-{EAA0BA69-CDB7-3E5E-3495-6A791C918DA5}" dt="2021-11-12T08:25:08.666" v="0" actId="20577"/>
        <pc:sldMkLst>
          <pc:docMk/>
          <pc:sldMk cId="2822712293" sldId="259"/>
        </pc:sldMkLst>
        <pc:spChg chg="mod">
          <ac:chgData name="Nuria Lavinia Cardoso (1906098)" userId="S::1906098@student.uwtsd.ac.uk::ab422e4f-c565-46c3-89c8-af397c62fe46" providerId="AD" clId="Web-{EAA0BA69-CDB7-3E5E-3495-6A791C918DA5}" dt="2021-11-12T08:25:08.666" v="0" actId="20577"/>
          <ac:spMkLst>
            <pc:docMk/>
            <pc:sldMk cId="2822712293" sldId="259"/>
            <ac:spMk id="3" creationId="{E3383517-63E4-4E08-8D07-4F3F6C2B2244}"/>
          </ac:spMkLst>
        </pc:spChg>
      </pc:sldChg>
      <pc:sldChg chg="modSp">
        <pc:chgData name="Nuria Lavinia Cardoso (1906098)" userId="S::1906098@student.uwtsd.ac.uk::ab422e4f-c565-46c3-89c8-af397c62fe46" providerId="AD" clId="Web-{EAA0BA69-CDB7-3E5E-3495-6A791C918DA5}" dt="2021-11-12T08:25:43.011" v="2" actId="20577"/>
        <pc:sldMkLst>
          <pc:docMk/>
          <pc:sldMk cId="530648716" sldId="260"/>
        </pc:sldMkLst>
        <pc:spChg chg="mod">
          <ac:chgData name="Nuria Lavinia Cardoso (1906098)" userId="S::1906098@student.uwtsd.ac.uk::ab422e4f-c565-46c3-89c8-af397c62fe46" providerId="AD" clId="Web-{EAA0BA69-CDB7-3E5E-3495-6A791C918DA5}" dt="2021-11-12T08:25:43.011" v="2" actId="20577"/>
          <ac:spMkLst>
            <pc:docMk/>
            <pc:sldMk cId="530648716" sldId="260"/>
            <ac:spMk id="2" creationId="{189AC0B3-F888-4D59-B44E-FDAEB6D21DA4}"/>
          </ac:spMkLst>
        </pc:spChg>
      </pc:sldChg>
    </pc:docChg>
  </pc:docChgLst>
  <pc:docChgLst>
    <pc:chgData name="Nuria Lavinia Cardoso (1906098)" userId="S::1906098@student.uwtsd.ac.uk::ab422e4f-c565-46c3-89c8-af397c62fe46" providerId="AD" clId="Web-{75567E11-91CB-5F3F-1CBF-5CECD8DA2330}"/>
    <pc:docChg chg="modSld">
      <pc:chgData name="Nuria Lavinia Cardoso (1906098)" userId="S::1906098@student.uwtsd.ac.uk::ab422e4f-c565-46c3-89c8-af397c62fe46" providerId="AD" clId="Web-{75567E11-91CB-5F3F-1CBF-5CECD8DA2330}" dt="2021-11-12T00:05:46.973" v="248" actId="20577"/>
      <pc:docMkLst>
        <pc:docMk/>
      </pc:docMkLst>
      <pc:sldChg chg="modSp">
        <pc:chgData name="Nuria Lavinia Cardoso (1906098)" userId="S::1906098@student.uwtsd.ac.uk::ab422e4f-c565-46c3-89c8-af397c62fe46" providerId="AD" clId="Web-{75567E11-91CB-5F3F-1CBF-5CECD8DA2330}" dt="2021-11-12T00:02:59.794" v="228" actId="20577"/>
        <pc:sldMkLst>
          <pc:docMk/>
          <pc:sldMk cId="2105219334" sldId="257"/>
        </pc:sldMkLst>
        <pc:spChg chg="mod">
          <ac:chgData name="Nuria Lavinia Cardoso (1906098)" userId="S::1906098@student.uwtsd.ac.uk::ab422e4f-c565-46c3-89c8-af397c62fe46" providerId="AD" clId="Web-{75567E11-91CB-5F3F-1CBF-5CECD8DA2330}" dt="2021-11-12T00:02:59.794" v="228" actId="20577"/>
          <ac:spMkLst>
            <pc:docMk/>
            <pc:sldMk cId="2105219334" sldId="257"/>
            <ac:spMk id="3" creationId="{9E913343-ED4E-4798-87CC-2E9F40FC686F}"/>
          </ac:spMkLst>
        </pc:spChg>
      </pc:sldChg>
      <pc:sldChg chg="modSp">
        <pc:chgData name="Nuria Lavinia Cardoso (1906098)" userId="S::1906098@student.uwtsd.ac.uk::ab422e4f-c565-46c3-89c8-af397c62fe46" providerId="AD" clId="Web-{75567E11-91CB-5F3F-1CBF-5CECD8DA2330}" dt="2021-11-12T00:02:37.887" v="224" actId="20577"/>
        <pc:sldMkLst>
          <pc:docMk/>
          <pc:sldMk cId="1618044490" sldId="258"/>
        </pc:sldMkLst>
        <pc:spChg chg="mod">
          <ac:chgData name="Nuria Lavinia Cardoso (1906098)" userId="S::1906098@student.uwtsd.ac.uk::ab422e4f-c565-46c3-89c8-af397c62fe46" providerId="AD" clId="Web-{75567E11-91CB-5F3F-1CBF-5CECD8DA2330}" dt="2021-11-12T00:02:37.887" v="224" actId="20577"/>
          <ac:spMkLst>
            <pc:docMk/>
            <pc:sldMk cId="1618044490" sldId="258"/>
            <ac:spMk id="3" creationId="{6F4C0614-8DAF-433C-B3FD-6E5D91EBE557}"/>
          </ac:spMkLst>
        </pc:spChg>
      </pc:sldChg>
      <pc:sldChg chg="modSp">
        <pc:chgData name="Nuria Lavinia Cardoso (1906098)" userId="S::1906098@student.uwtsd.ac.uk::ab422e4f-c565-46c3-89c8-af397c62fe46" providerId="AD" clId="Web-{75567E11-91CB-5F3F-1CBF-5CECD8DA2330}" dt="2021-11-12T00:02:22.777" v="220" actId="20577"/>
        <pc:sldMkLst>
          <pc:docMk/>
          <pc:sldMk cId="2822712293" sldId="259"/>
        </pc:sldMkLst>
        <pc:spChg chg="mod">
          <ac:chgData name="Nuria Lavinia Cardoso (1906098)" userId="S::1906098@student.uwtsd.ac.uk::ab422e4f-c565-46c3-89c8-af397c62fe46" providerId="AD" clId="Web-{75567E11-91CB-5F3F-1CBF-5CECD8DA2330}" dt="2021-11-11T23:55:41.016" v="127" actId="20577"/>
          <ac:spMkLst>
            <pc:docMk/>
            <pc:sldMk cId="2822712293" sldId="259"/>
            <ac:spMk id="2" creationId="{ACEF4FB1-6B6B-4D9B-B1DC-88AEEE4AB1DB}"/>
          </ac:spMkLst>
        </pc:spChg>
        <pc:spChg chg="mod">
          <ac:chgData name="Nuria Lavinia Cardoso (1906098)" userId="S::1906098@student.uwtsd.ac.uk::ab422e4f-c565-46c3-89c8-af397c62fe46" providerId="AD" clId="Web-{75567E11-91CB-5F3F-1CBF-5CECD8DA2330}" dt="2021-11-12T00:02:22.777" v="220" actId="20577"/>
          <ac:spMkLst>
            <pc:docMk/>
            <pc:sldMk cId="2822712293" sldId="259"/>
            <ac:spMk id="3" creationId="{E3383517-63E4-4E08-8D07-4F3F6C2B2244}"/>
          </ac:spMkLst>
        </pc:spChg>
      </pc:sldChg>
      <pc:sldChg chg="modSp">
        <pc:chgData name="Nuria Lavinia Cardoso (1906098)" userId="S::1906098@student.uwtsd.ac.uk::ab422e4f-c565-46c3-89c8-af397c62fe46" providerId="AD" clId="Web-{75567E11-91CB-5F3F-1CBF-5CECD8DA2330}" dt="2021-11-12T00:02:08.917" v="218" actId="20577"/>
        <pc:sldMkLst>
          <pc:docMk/>
          <pc:sldMk cId="530648716" sldId="260"/>
        </pc:sldMkLst>
        <pc:spChg chg="mod">
          <ac:chgData name="Nuria Lavinia Cardoso (1906098)" userId="S::1906098@student.uwtsd.ac.uk::ab422e4f-c565-46c3-89c8-af397c62fe46" providerId="AD" clId="Web-{75567E11-91CB-5F3F-1CBF-5CECD8DA2330}" dt="2021-11-11T23:58:14.083" v="170" actId="20577"/>
          <ac:spMkLst>
            <pc:docMk/>
            <pc:sldMk cId="530648716" sldId="260"/>
            <ac:spMk id="2" creationId="{189AC0B3-F888-4D59-B44E-FDAEB6D21DA4}"/>
          </ac:spMkLst>
        </pc:spChg>
        <pc:spChg chg="mod">
          <ac:chgData name="Nuria Lavinia Cardoso (1906098)" userId="S::1906098@student.uwtsd.ac.uk::ab422e4f-c565-46c3-89c8-af397c62fe46" providerId="AD" clId="Web-{75567E11-91CB-5F3F-1CBF-5CECD8DA2330}" dt="2021-11-12T00:02:08.917" v="218" actId="20577"/>
          <ac:spMkLst>
            <pc:docMk/>
            <pc:sldMk cId="530648716" sldId="260"/>
            <ac:spMk id="3" creationId="{7126D0C7-7B87-47B9-A6EC-9C0AC7ABE0BC}"/>
          </ac:spMkLst>
        </pc:spChg>
      </pc:sldChg>
      <pc:sldChg chg="modSp">
        <pc:chgData name="Nuria Lavinia Cardoso (1906098)" userId="S::1906098@student.uwtsd.ac.uk::ab422e4f-c565-46c3-89c8-af397c62fe46" providerId="AD" clId="Web-{75567E11-91CB-5F3F-1CBF-5CECD8DA2330}" dt="2021-11-12T00:05:46.973" v="248" actId="20577"/>
        <pc:sldMkLst>
          <pc:docMk/>
          <pc:sldMk cId="1938404408" sldId="262"/>
        </pc:sldMkLst>
        <pc:spChg chg="mod">
          <ac:chgData name="Nuria Lavinia Cardoso (1906098)" userId="S::1906098@student.uwtsd.ac.uk::ab422e4f-c565-46c3-89c8-af397c62fe46" providerId="AD" clId="Web-{75567E11-91CB-5F3F-1CBF-5CECD8DA2330}" dt="2021-11-12T00:05:46.973" v="248" actId="20577"/>
          <ac:spMkLst>
            <pc:docMk/>
            <pc:sldMk cId="1938404408" sldId="262"/>
            <ac:spMk id="2" creationId="{7167D641-FD17-4B6F-ABE1-5B3BAB9737F9}"/>
          </ac:spMkLst>
        </pc:spChg>
      </pc:sldChg>
    </pc:docChg>
  </pc:docChgLst>
  <pc:docChgLst>
    <pc:chgData name="Nuria Lavinia Cardoso (1906098)" userId="S::1906098@student.uwtsd.ac.uk::ab422e4f-c565-46c3-89c8-af397c62fe46" providerId="AD" clId="Web-{A42BEC28-5433-18F5-1AAE-B5F1762E5DB8}"/>
    <pc:docChg chg="delSld modSld">
      <pc:chgData name="Nuria Lavinia Cardoso (1906098)" userId="S::1906098@student.uwtsd.ac.uk::ab422e4f-c565-46c3-89c8-af397c62fe46" providerId="AD" clId="Web-{A42BEC28-5433-18F5-1AAE-B5F1762E5DB8}" dt="2021-11-12T12:49:49.949" v="1990" actId="20577"/>
      <pc:docMkLst>
        <pc:docMk/>
      </pc:docMkLst>
      <pc:sldChg chg="modSp">
        <pc:chgData name="Nuria Lavinia Cardoso (1906098)" userId="S::1906098@student.uwtsd.ac.uk::ab422e4f-c565-46c3-89c8-af397c62fe46" providerId="AD" clId="Web-{A42BEC28-5433-18F5-1AAE-B5F1762E5DB8}" dt="2021-11-12T11:05:13.834" v="1528" actId="20577"/>
        <pc:sldMkLst>
          <pc:docMk/>
          <pc:sldMk cId="1618044490" sldId="258"/>
        </pc:sldMkLst>
        <pc:spChg chg="mod">
          <ac:chgData name="Nuria Lavinia Cardoso (1906098)" userId="S::1906098@student.uwtsd.ac.uk::ab422e4f-c565-46c3-89c8-af397c62fe46" providerId="AD" clId="Web-{A42BEC28-5433-18F5-1AAE-B5F1762E5DB8}" dt="2021-11-12T11:05:13.834" v="1528" actId="20577"/>
          <ac:spMkLst>
            <pc:docMk/>
            <pc:sldMk cId="1618044490" sldId="258"/>
            <ac:spMk id="3" creationId="{6F4C0614-8DAF-433C-B3FD-6E5D91EBE557}"/>
          </ac:spMkLst>
        </pc:spChg>
      </pc:sldChg>
      <pc:sldChg chg="modSp">
        <pc:chgData name="Nuria Lavinia Cardoso (1906098)" userId="S::1906098@student.uwtsd.ac.uk::ab422e4f-c565-46c3-89c8-af397c62fe46" providerId="AD" clId="Web-{A42BEC28-5433-18F5-1AAE-B5F1762E5DB8}" dt="2021-11-12T08:31:40.753" v="0" actId="20577"/>
        <pc:sldMkLst>
          <pc:docMk/>
          <pc:sldMk cId="2822712293" sldId="259"/>
        </pc:sldMkLst>
        <pc:spChg chg="mod">
          <ac:chgData name="Nuria Lavinia Cardoso (1906098)" userId="S::1906098@student.uwtsd.ac.uk::ab422e4f-c565-46c3-89c8-af397c62fe46" providerId="AD" clId="Web-{A42BEC28-5433-18F5-1AAE-B5F1762E5DB8}" dt="2021-11-12T08:31:40.753" v="0" actId="20577"/>
          <ac:spMkLst>
            <pc:docMk/>
            <pc:sldMk cId="2822712293" sldId="259"/>
            <ac:spMk id="3" creationId="{E3383517-63E4-4E08-8D07-4F3F6C2B2244}"/>
          </ac:spMkLst>
        </pc:spChg>
      </pc:sldChg>
      <pc:sldChg chg="modSp">
        <pc:chgData name="Nuria Lavinia Cardoso (1906098)" userId="S::1906098@student.uwtsd.ac.uk::ab422e4f-c565-46c3-89c8-af397c62fe46" providerId="AD" clId="Web-{A42BEC28-5433-18F5-1AAE-B5F1762E5DB8}" dt="2021-11-12T11:04:25.083" v="1517" actId="20577"/>
        <pc:sldMkLst>
          <pc:docMk/>
          <pc:sldMk cId="530648716" sldId="260"/>
        </pc:sldMkLst>
        <pc:spChg chg="mod">
          <ac:chgData name="Nuria Lavinia Cardoso (1906098)" userId="S::1906098@student.uwtsd.ac.uk::ab422e4f-c565-46c3-89c8-af397c62fe46" providerId="AD" clId="Web-{A42BEC28-5433-18F5-1AAE-B5F1762E5DB8}" dt="2021-11-12T11:04:25.083" v="1517" actId="20577"/>
          <ac:spMkLst>
            <pc:docMk/>
            <pc:sldMk cId="530648716" sldId="260"/>
            <ac:spMk id="3" creationId="{7126D0C7-7B87-47B9-A6EC-9C0AC7ABE0BC}"/>
          </ac:spMkLst>
        </pc:spChg>
      </pc:sldChg>
      <pc:sldChg chg="modSp">
        <pc:chgData name="Nuria Lavinia Cardoso (1906098)" userId="S::1906098@student.uwtsd.ac.uk::ab422e4f-c565-46c3-89c8-af397c62fe46" providerId="AD" clId="Web-{A42BEC28-5433-18F5-1AAE-B5F1762E5DB8}" dt="2021-11-12T11:01:04.063" v="1434" actId="20577"/>
        <pc:sldMkLst>
          <pc:docMk/>
          <pc:sldMk cId="962551779" sldId="261"/>
        </pc:sldMkLst>
        <pc:spChg chg="mod">
          <ac:chgData name="Nuria Lavinia Cardoso (1906098)" userId="S::1906098@student.uwtsd.ac.uk::ab422e4f-c565-46c3-89c8-af397c62fe46" providerId="AD" clId="Web-{A42BEC28-5433-18F5-1AAE-B5F1762E5DB8}" dt="2021-11-12T08:33:55.131" v="12" actId="20577"/>
          <ac:spMkLst>
            <pc:docMk/>
            <pc:sldMk cId="962551779" sldId="261"/>
            <ac:spMk id="2" creationId="{FEDFAD4B-C848-4474-84F6-F09100C7BBF2}"/>
          </ac:spMkLst>
        </pc:spChg>
        <pc:spChg chg="mod">
          <ac:chgData name="Nuria Lavinia Cardoso (1906098)" userId="S::1906098@student.uwtsd.ac.uk::ab422e4f-c565-46c3-89c8-af397c62fe46" providerId="AD" clId="Web-{A42BEC28-5433-18F5-1AAE-B5F1762E5DB8}" dt="2021-11-12T11:01:04.063" v="1434" actId="20577"/>
          <ac:spMkLst>
            <pc:docMk/>
            <pc:sldMk cId="962551779" sldId="261"/>
            <ac:spMk id="3" creationId="{710E5E8F-EC5E-41D1-AAB1-DE8392A318E9}"/>
          </ac:spMkLst>
        </pc:spChg>
      </pc:sldChg>
      <pc:sldChg chg="addSp delSp modSp">
        <pc:chgData name="Nuria Lavinia Cardoso (1906098)" userId="S::1906098@student.uwtsd.ac.uk::ab422e4f-c565-46c3-89c8-af397c62fe46" providerId="AD" clId="Web-{A42BEC28-5433-18F5-1AAE-B5F1762E5DB8}" dt="2021-11-12T10:52:55.506" v="1281" actId="20577"/>
        <pc:sldMkLst>
          <pc:docMk/>
          <pc:sldMk cId="1938404408" sldId="262"/>
        </pc:sldMkLst>
        <pc:spChg chg="mod">
          <ac:chgData name="Nuria Lavinia Cardoso (1906098)" userId="S::1906098@student.uwtsd.ac.uk::ab422e4f-c565-46c3-89c8-af397c62fe46" providerId="AD" clId="Web-{A42BEC28-5433-18F5-1AAE-B5F1762E5DB8}" dt="2021-11-12T08:46:20.506" v="143" actId="20577"/>
          <ac:spMkLst>
            <pc:docMk/>
            <pc:sldMk cId="1938404408" sldId="262"/>
            <ac:spMk id="2" creationId="{7167D641-FD17-4B6F-ABE1-5B3BAB9737F9}"/>
          </ac:spMkLst>
        </pc:spChg>
        <pc:spChg chg="mod">
          <ac:chgData name="Nuria Lavinia Cardoso (1906098)" userId="S::1906098@student.uwtsd.ac.uk::ab422e4f-c565-46c3-89c8-af397c62fe46" providerId="AD" clId="Web-{A42BEC28-5433-18F5-1AAE-B5F1762E5DB8}" dt="2021-11-12T10:52:55.506" v="1281" actId="20577"/>
          <ac:spMkLst>
            <pc:docMk/>
            <pc:sldMk cId="1938404408" sldId="262"/>
            <ac:spMk id="3" creationId="{54B4AD6B-5BC8-401C-BB68-DD8E4416C26E}"/>
          </ac:spMkLst>
        </pc:spChg>
        <pc:spChg chg="add del mod">
          <ac:chgData name="Nuria Lavinia Cardoso (1906098)" userId="S::1906098@student.uwtsd.ac.uk::ab422e4f-c565-46c3-89c8-af397c62fe46" providerId="AD" clId="Web-{A42BEC28-5433-18F5-1AAE-B5F1762E5DB8}" dt="2021-11-12T10:52:45.147" v="1278"/>
          <ac:spMkLst>
            <pc:docMk/>
            <pc:sldMk cId="1938404408" sldId="262"/>
            <ac:spMk id="4" creationId="{ECB94B4A-6FC6-4CD7-8581-BD4F2AD12176}"/>
          </ac:spMkLst>
        </pc:spChg>
        <pc:spChg chg="add del">
          <ac:chgData name="Nuria Lavinia Cardoso (1906098)" userId="S::1906098@student.uwtsd.ac.uk::ab422e4f-c565-46c3-89c8-af397c62fe46" providerId="AD" clId="Web-{A42BEC28-5433-18F5-1AAE-B5F1762E5DB8}" dt="2021-11-12T10:52:37.303" v="1276"/>
          <ac:spMkLst>
            <pc:docMk/>
            <pc:sldMk cId="1938404408" sldId="262"/>
            <ac:spMk id="5" creationId="{FA4A9248-3B8E-49E6-AFD5-F6D651B3C331}"/>
          </ac:spMkLst>
        </pc:spChg>
        <pc:spChg chg="add del">
          <ac:chgData name="Nuria Lavinia Cardoso (1906098)" userId="S::1906098@student.uwtsd.ac.uk::ab422e4f-c565-46c3-89c8-af397c62fe46" providerId="AD" clId="Web-{A42BEC28-5433-18F5-1AAE-B5F1762E5DB8}" dt="2021-11-12T10:52:29.615" v="1275"/>
          <ac:spMkLst>
            <pc:docMk/>
            <pc:sldMk cId="1938404408" sldId="262"/>
            <ac:spMk id="6" creationId="{53B71C27-BB59-44CB-A1DB-B1475E4EC513}"/>
          </ac:spMkLst>
        </pc:spChg>
        <pc:spChg chg="add del">
          <ac:chgData name="Nuria Lavinia Cardoso (1906098)" userId="S::1906098@student.uwtsd.ac.uk::ab422e4f-c565-46c3-89c8-af397c62fe46" providerId="AD" clId="Web-{A42BEC28-5433-18F5-1AAE-B5F1762E5DB8}" dt="2021-11-12T10:52:26.396" v="1274"/>
          <ac:spMkLst>
            <pc:docMk/>
            <pc:sldMk cId="1938404408" sldId="262"/>
            <ac:spMk id="7" creationId="{A195E8A8-55E5-4A98-B677-B304CB4204D8}"/>
          </ac:spMkLst>
        </pc:spChg>
      </pc:sldChg>
      <pc:sldChg chg="addSp delSp modSp">
        <pc:chgData name="Nuria Lavinia Cardoso (1906098)" userId="S::1906098@student.uwtsd.ac.uk::ab422e4f-c565-46c3-89c8-af397c62fe46" providerId="AD" clId="Web-{A42BEC28-5433-18F5-1AAE-B5F1762E5DB8}" dt="2021-11-12T10:51:40.630" v="1261" actId="20577"/>
        <pc:sldMkLst>
          <pc:docMk/>
          <pc:sldMk cId="2351370288" sldId="263"/>
        </pc:sldMkLst>
        <pc:spChg chg="mod">
          <ac:chgData name="Nuria Lavinia Cardoso (1906098)" userId="S::1906098@student.uwtsd.ac.uk::ab422e4f-c565-46c3-89c8-af397c62fe46" providerId="AD" clId="Web-{A42BEC28-5433-18F5-1AAE-B5F1762E5DB8}" dt="2021-11-12T10:51:36.583" v="1260" actId="20577"/>
          <ac:spMkLst>
            <pc:docMk/>
            <pc:sldMk cId="2351370288" sldId="263"/>
            <ac:spMk id="2" creationId="{897F821F-6835-4CA7-A213-12A1B1FA09DB}"/>
          </ac:spMkLst>
        </pc:spChg>
        <pc:spChg chg="mod">
          <ac:chgData name="Nuria Lavinia Cardoso (1906098)" userId="S::1906098@student.uwtsd.ac.uk::ab422e4f-c565-46c3-89c8-af397c62fe46" providerId="AD" clId="Web-{A42BEC28-5433-18F5-1AAE-B5F1762E5DB8}" dt="2021-11-12T10:51:40.630" v="1261" actId="20577"/>
          <ac:spMkLst>
            <pc:docMk/>
            <pc:sldMk cId="2351370288" sldId="263"/>
            <ac:spMk id="3" creationId="{193731EE-849F-4C18-A33E-34C63CB164B1}"/>
          </ac:spMkLst>
        </pc:spChg>
        <pc:spChg chg="add del">
          <ac:chgData name="Nuria Lavinia Cardoso (1906098)" userId="S::1906098@student.uwtsd.ac.uk::ab422e4f-c565-46c3-89c8-af397c62fe46" providerId="AD" clId="Web-{A42BEC28-5433-18F5-1AAE-B5F1762E5DB8}" dt="2021-11-12T10:51:23.082" v="1248"/>
          <ac:spMkLst>
            <pc:docMk/>
            <pc:sldMk cId="2351370288" sldId="263"/>
            <ac:spMk id="4" creationId="{097CD27B-2554-4858-81F2-B9BB2C3FA087}"/>
          </ac:spMkLst>
        </pc:spChg>
        <pc:spChg chg="add del">
          <ac:chgData name="Nuria Lavinia Cardoso (1906098)" userId="S::1906098@student.uwtsd.ac.uk::ab422e4f-c565-46c3-89c8-af397c62fe46" providerId="AD" clId="Web-{A42BEC28-5433-18F5-1AAE-B5F1762E5DB8}" dt="2021-11-12T10:51:18.692" v="1247"/>
          <ac:spMkLst>
            <pc:docMk/>
            <pc:sldMk cId="2351370288" sldId="263"/>
            <ac:spMk id="5" creationId="{0CE7F13C-07CC-4743-A065-911F54FD4E59}"/>
          </ac:spMkLst>
        </pc:spChg>
        <pc:spChg chg="add del">
          <ac:chgData name="Nuria Lavinia Cardoso (1906098)" userId="S::1906098@student.uwtsd.ac.uk::ab422e4f-c565-46c3-89c8-af397c62fe46" providerId="AD" clId="Web-{A42BEC28-5433-18F5-1AAE-B5F1762E5DB8}" dt="2021-11-12T10:51:14.645" v="1246"/>
          <ac:spMkLst>
            <pc:docMk/>
            <pc:sldMk cId="2351370288" sldId="263"/>
            <ac:spMk id="6" creationId="{F262B7FD-53DC-4483-9CBF-1DFAF2E3354A}"/>
          </ac:spMkLst>
        </pc:spChg>
        <pc:spChg chg="add del">
          <ac:chgData name="Nuria Lavinia Cardoso (1906098)" userId="S::1906098@student.uwtsd.ac.uk::ab422e4f-c565-46c3-89c8-af397c62fe46" providerId="AD" clId="Web-{A42BEC28-5433-18F5-1AAE-B5F1762E5DB8}" dt="2021-11-12T10:51:11.426" v="1245"/>
          <ac:spMkLst>
            <pc:docMk/>
            <pc:sldMk cId="2351370288" sldId="263"/>
            <ac:spMk id="7" creationId="{37EE9B79-85A3-4C6A-BE99-74179B8892D3}"/>
          </ac:spMkLst>
        </pc:spChg>
      </pc:sldChg>
      <pc:sldChg chg="modSp">
        <pc:chgData name="Nuria Lavinia Cardoso (1906098)" userId="S::1906098@student.uwtsd.ac.uk::ab422e4f-c565-46c3-89c8-af397c62fe46" providerId="AD" clId="Web-{A42BEC28-5433-18F5-1AAE-B5F1762E5DB8}" dt="2021-11-12T10:50:53.957" v="1240" actId="20577"/>
        <pc:sldMkLst>
          <pc:docMk/>
          <pc:sldMk cId="819832551" sldId="264"/>
        </pc:sldMkLst>
        <pc:spChg chg="mod">
          <ac:chgData name="Nuria Lavinia Cardoso (1906098)" userId="S::1906098@student.uwtsd.ac.uk::ab422e4f-c565-46c3-89c8-af397c62fe46" providerId="AD" clId="Web-{A42BEC28-5433-18F5-1AAE-B5F1762E5DB8}" dt="2021-11-12T10:50:47.582" v="1239" actId="20577"/>
          <ac:spMkLst>
            <pc:docMk/>
            <pc:sldMk cId="819832551" sldId="264"/>
            <ac:spMk id="2" creationId="{7DAE6069-0F09-4434-9F9D-EF7123988AF8}"/>
          </ac:spMkLst>
        </pc:spChg>
        <pc:spChg chg="mod">
          <ac:chgData name="Nuria Lavinia Cardoso (1906098)" userId="S::1906098@student.uwtsd.ac.uk::ab422e4f-c565-46c3-89c8-af397c62fe46" providerId="AD" clId="Web-{A42BEC28-5433-18F5-1AAE-B5F1762E5DB8}" dt="2021-11-12T10:50:53.957" v="1240" actId="20577"/>
          <ac:spMkLst>
            <pc:docMk/>
            <pc:sldMk cId="819832551" sldId="264"/>
            <ac:spMk id="3" creationId="{E56418B5-C647-4018-992B-BA504EED661A}"/>
          </ac:spMkLst>
        </pc:spChg>
      </pc:sldChg>
      <pc:sldChg chg="modSp">
        <pc:chgData name="Nuria Lavinia Cardoso (1906098)" userId="S::1906098@student.uwtsd.ac.uk::ab422e4f-c565-46c3-89c8-af397c62fe46" providerId="AD" clId="Web-{A42BEC28-5433-18F5-1AAE-B5F1762E5DB8}" dt="2021-11-12T10:51:57.802" v="1267" actId="20577"/>
        <pc:sldMkLst>
          <pc:docMk/>
          <pc:sldMk cId="1057295781" sldId="265"/>
        </pc:sldMkLst>
        <pc:spChg chg="mod">
          <ac:chgData name="Nuria Lavinia Cardoso (1906098)" userId="S::1906098@student.uwtsd.ac.uk::ab422e4f-c565-46c3-89c8-af397c62fe46" providerId="AD" clId="Web-{A42BEC28-5433-18F5-1AAE-B5F1762E5DB8}" dt="2021-11-12T10:51:57.802" v="1267" actId="20577"/>
          <ac:spMkLst>
            <pc:docMk/>
            <pc:sldMk cId="1057295781" sldId="265"/>
            <ac:spMk id="2" creationId="{3655DAE0-94E2-4BC8-934E-C40FB3B6FB2F}"/>
          </ac:spMkLst>
        </pc:spChg>
        <pc:spChg chg="mod">
          <ac:chgData name="Nuria Lavinia Cardoso (1906098)" userId="S::1906098@student.uwtsd.ac.uk::ab422e4f-c565-46c3-89c8-af397c62fe46" providerId="AD" clId="Web-{A42BEC28-5433-18F5-1AAE-B5F1762E5DB8}" dt="2021-11-12T10:49:44.674" v="1225" actId="20577"/>
          <ac:spMkLst>
            <pc:docMk/>
            <pc:sldMk cId="1057295781" sldId="265"/>
            <ac:spMk id="3" creationId="{8C7422C7-FE16-4F84-8F68-4BCE2100563C}"/>
          </ac:spMkLst>
        </pc:spChg>
      </pc:sldChg>
      <pc:sldChg chg="modSp">
        <pc:chgData name="Nuria Lavinia Cardoso (1906098)" userId="S::1906098@student.uwtsd.ac.uk::ab422e4f-c565-46c3-89c8-af397c62fe46" providerId="AD" clId="Web-{A42BEC28-5433-18F5-1AAE-B5F1762E5DB8}" dt="2021-11-12T10:48:53.345" v="1215" actId="20577"/>
        <pc:sldMkLst>
          <pc:docMk/>
          <pc:sldMk cId="4153680662" sldId="266"/>
        </pc:sldMkLst>
        <pc:spChg chg="mod">
          <ac:chgData name="Nuria Lavinia Cardoso (1906098)" userId="S::1906098@student.uwtsd.ac.uk::ab422e4f-c565-46c3-89c8-af397c62fe46" providerId="AD" clId="Web-{A42BEC28-5433-18F5-1AAE-B5F1762E5DB8}" dt="2021-11-12T10:48:53.345" v="1215" actId="20577"/>
          <ac:spMkLst>
            <pc:docMk/>
            <pc:sldMk cId="4153680662" sldId="266"/>
            <ac:spMk id="2" creationId="{F8A12D54-FFA2-45C8-9E92-90726583E09F}"/>
          </ac:spMkLst>
        </pc:spChg>
        <pc:spChg chg="mod">
          <ac:chgData name="Nuria Lavinia Cardoso (1906098)" userId="S::1906098@student.uwtsd.ac.uk::ab422e4f-c565-46c3-89c8-af397c62fe46" providerId="AD" clId="Web-{A42BEC28-5433-18F5-1AAE-B5F1762E5DB8}" dt="2021-11-12T10:48:11.922" v="1214" actId="20577"/>
          <ac:spMkLst>
            <pc:docMk/>
            <pc:sldMk cId="4153680662" sldId="266"/>
            <ac:spMk id="3" creationId="{F0A3DD3B-BFCE-4FED-B0C8-FC808686E14B}"/>
          </ac:spMkLst>
        </pc:spChg>
      </pc:sldChg>
      <pc:sldChg chg="addSp delSp modSp">
        <pc:chgData name="Nuria Lavinia Cardoso (1906098)" userId="S::1906098@student.uwtsd.ac.uk::ab422e4f-c565-46c3-89c8-af397c62fe46" providerId="AD" clId="Web-{A42BEC28-5433-18F5-1AAE-B5F1762E5DB8}" dt="2021-11-12T10:40:53.632" v="1074" actId="20577"/>
        <pc:sldMkLst>
          <pc:docMk/>
          <pc:sldMk cId="551952026" sldId="267"/>
        </pc:sldMkLst>
        <pc:spChg chg="mod">
          <ac:chgData name="Nuria Lavinia Cardoso (1906098)" userId="S::1906098@student.uwtsd.ac.uk::ab422e4f-c565-46c3-89c8-af397c62fe46" providerId="AD" clId="Web-{A42BEC28-5433-18F5-1AAE-B5F1762E5DB8}" dt="2021-11-12T10:40:37.288" v="1070" actId="20577"/>
          <ac:spMkLst>
            <pc:docMk/>
            <pc:sldMk cId="551952026" sldId="267"/>
            <ac:spMk id="2" creationId="{7E869137-1908-473D-BB1D-F9D64E3B327D}"/>
          </ac:spMkLst>
        </pc:spChg>
        <pc:spChg chg="mod">
          <ac:chgData name="Nuria Lavinia Cardoso (1906098)" userId="S::1906098@student.uwtsd.ac.uk::ab422e4f-c565-46c3-89c8-af397c62fe46" providerId="AD" clId="Web-{A42BEC28-5433-18F5-1AAE-B5F1762E5DB8}" dt="2021-11-12T10:40:53.632" v="1074" actId="20577"/>
          <ac:spMkLst>
            <pc:docMk/>
            <pc:sldMk cId="551952026" sldId="267"/>
            <ac:spMk id="3" creationId="{A91AE833-7A1A-429E-AE0E-4CEB32F9C176}"/>
          </ac:spMkLst>
        </pc:spChg>
        <pc:spChg chg="add del">
          <ac:chgData name="Nuria Lavinia Cardoso (1906098)" userId="S::1906098@student.uwtsd.ac.uk::ab422e4f-c565-46c3-89c8-af397c62fe46" providerId="AD" clId="Web-{A42BEC28-5433-18F5-1AAE-B5F1762E5DB8}" dt="2021-11-12T10:39:18.427" v="1067"/>
          <ac:spMkLst>
            <pc:docMk/>
            <pc:sldMk cId="551952026" sldId="267"/>
            <ac:spMk id="4" creationId="{BDD95BD5-F196-4031-8BC8-D8BF11350B25}"/>
          </ac:spMkLst>
        </pc:spChg>
        <pc:spChg chg="add del">
          <ac:chgData name="Nuria Lavinia Cardoso (1906098)" userId="S::1906098@student.uwtsd.ac.uk::ab422e4f-c565-46c3-89c8-af397c62fe46" providerId="AD" clId="Web-{A42BEC28-5433-18F5-1AAE-B5F1762E5DB8}" dt="2021-11-12T10:39:13.973" v="1066"/>
          <ac:spMkLst>
            <pc:docMk/>
            <pc:sldMk cId="551952026" sldId="267"/>
            <ac:spMk id="5" creationId="{8281A830-9C7F-476E-8A66-42EC2FF119D8}"/>
          </ac:spMkLst>
        </pc:spChg>
      </pc:sldChg>
      <pc:sldChg chg="modSp">
        <pc:chgData name="Nuria Lavinia Cardoso (1906098)" userId="S::1906098@student.uwtsd.ac.uk::ab422e4f-c565-46c3-89c8-af397c62fe46" providerId="AD" clId="Web-{A42BEC28-5433-18F5-1AAE-B5F1762E5DB8}" dt="2021-11-12T10:38:44.770" v="1062" actId="20577"/>
        <pc:sldMkLst>
          <pc:docMk/>
          <pc:sldMk cId="632688430" sldId="268"/>
        </pc:sldMkLst>
        <pc:spChg chg="mod">
          <ac:chgData name="Nuria Lavinia Cardoso (1906098)" userId="S::1906098@student.uwtsd.ac.uk::ab422e4f-c565-46c3-89c8-af397c62fe46" providerId="AD" clId="Web-{A42BEC28-5433-18F5-1AAE-B5F1762E5DB8}" dt="2021-11-12T10:38:44.770" v="1062" actId="20577"/>
          <ac:spMkLst>
            <pc:docMk/>
            <pc:sldMk cId="632688430" sldId="268"/>
            <ac:spMk id="3" creationId="{80E93B42-FA2B-41D6-A715-8B47184A9931}"/>
          </ac:spMkLst>
        </pc:spChg>
      </pc:sldChg>
      <pc:sldChg chg="modSp">
        <pc:chgData name="Nuria Lavinia Cardoso (1906098)" userId="S::1906098@student.uwtsd.ac.uk::ab422e4f-c565-46c3-89c8-af397c62fe46" providerId="AD" clId="Web-{A42BEC28-5433-18F5-1AAE-B5F1762E5DB8}" dt="2021-11-12T10:38:05.988" v="1059" actId="20577"/>
        <pc:sldMkLst>
          <pc:docMk/>
          <pc:sldMk cId="383442724" sldId="269"/>
        </pc:sldMkLst>
        <pc:spChg chg="mod">
          <ac:chgData name="Nuria Lavinia Cardoso (1906098)" userId="S::1906098@student.uwtsd.ac.uk::ab422e4f-c565-46c3-89c8-af397c62fe46" providerId="AD" clId="Web-{A42BEC28-5433-18F5-1AAE-B5F1762E5DB8}" dt="2021-11-12T10:29:24.758" v="933" actId="20577"/>
          <ac:spMkLst>
            <pc:docMk/>
            <pc:sldMk cId="383442724" sldId="269"/>
            <ac:spMk id="2" creationId="{EAEEF539-3D93-468D-998A-FFB2840782BD}"/>
          </ac:spMkLst>
        </pc:spChg>
        <pc:spChg chg="mod">
          <ac:chgData name="Nuria Lavinia Cardoso (1906098)" userId="S::1906098@student.uwtsd.ac.uk::ab422e4f-c565-46c3-89c8-af397c62fe46" providerId="AD" clId="Web-{A42BEC28-5433-18F5-1AAE-B5F1762E5DB8}" dt="2021-11-12T10:38:05.988" v="1059" actId="20577"/>
          <ac:spMkLst>
            <pc:docMk/>
            <pc:sldMk cId="383442724" sldId="269"/>
            <ac:spMk id="3" creationId="{9B96547F-8588-403A-B332-1ED8C64E7FA6}"/>
          </ac:spMkLst>
        </pc:spChg>
      </pc:sldChg>
      <pc:sldChg chg="modSp">
        <pc:chgData name="Nuria Lavinia Cardoso (1906098)" userId="S::1906098@student.uwtsd.ac.uk::ab422e4f-c565-46c3-89c8-af397c62fe46" providerId="AD" clId="Web-{A42BEC28-5433-18F5-1AAE-B5F1762E5DB8}" dt="2021-11-12T10:37:38.268" v="1057" actId="20577"/>
        <pc:sldMkLst>
          <pc:docMk/>
          <pc:sldMk cId="799236538" sldId="270"/>
        </pc:sldMkLst>
        <pc:spChg chg="mod">
          <ac:chgData name="Nuria Lavinia Cardoso (1906098)" userId="S::1906098@student.uwtsd.ac.uk::ab422e4f-c565-46c3-89c8-af397c62fe46" providerId="AD" clId="Web-{A42BEC28-5433-18F5-1AAE-B5F1762E5DB8}" dt="2021-11-12T10:15:38.522" v="731" actId="20577"/>
          <ac:spMkLst>
            <pc:docMk/>
            <pc:sldMk cId="799236538" sldId="270"/>
            <ac:spMk id="2" creationId="{E716EDE3-99CC-4B74-BE8D-8182E30A1FCF}"/>
          </ac:spMkLst>
        </pc:spChg>
        <pc:spChg chg="mod">
          <ac:chgData name="Nuria Lavinia Cardoso (1906098)" userId="S::1906098@student.uwtsd.ac.uk::ab422e4f-c565-46c3-89c8-af397c62fe46" providerId="AD" clId="Web-{A42BEC28-5433-18F5-1AAE-B5F1762E5DB8}" dt="2021-11-12T10:37:38.268" v="1057" actId="20577"/>
          <ac:spMkLst>
            <pc:docMk/>
            <pc:sldMk cId="799236538" sldId="270"/>
            <ac:spMk id="3" creationId="{CFED93BD-B51B-4ACB-A067-035307FFFA0F}"/>
          </ac:spMkLst>
        </pc:spChg>
      </pc:sldChg>
      <pc:sldChg chg="modSp del">
        <pc:chgData name="Nuria Lavinia Cardoso (1906098)" userId="S::1906098@student.uwtsd.ac.uk::ab422e4f-c565-46c3-89c8-af397c62fe46" providerId="AD" clId="Web-{A42BEC28-5433-18F5-1AAE-B5F1762E5DB8}" dt="2021-11-12T10:18:38.010" v="766"/>
        <pc:sldMkLst>
          <pc:docMk/>
          <pc:sldMk cId="900778770" sldId="271"/>
        </pc:sldMkLst>
        <pc:spChg chg="mod">
          <ac:chgData name="Nuria Lavinia Cardoso (1906098)" userId="S::1906098@student.uwtsd.ac.uk::ab422e4f-c565-46c3-89c8-af397c62fe46" providerId="AD" clId="Web-{A42BEC28-5433-18F5-1AAE-B5F1762E5DB8}" dt="2021-11-12T10:18:05.197" v="765" actId="20577"/>
          <ac:spMkLst>
            <pc:docMk/>
            <pc:sldMk cId="900778770" sldId="271"/>
            <ac:spMk id="3" creationId="{46094A63-723E-4256-9F3D-85054426E077}"/>
          </ac:spMkLst>
        </pc:spChg>
      </pc:sldChg>
      <pc:sldChg chg="addSp delSp modSp">
        <pc:chgData name="Nuria Lavinia Cardoso (1906098)" userId="S::1906098@student.uwtsd.ac.uk::ab422e4f-c565-46c3-89c8-af397c62fe46" providerId="AD" clId="Web-{A42BEC28-5433-18F5-1AAE-B5F1762E5DB8}" dt="2021-11-12T10:37:30.315" v="1056" actId="20577"/>
        <pc:sldMkLst>
          <pc:docMk/>
          <pc:sldMk cId="521727494" sldId="272"/>
        </pc:sldMkLst>
        <pc:spChg chg="mod">
          <ac:chgData name="Nuria Lavinia Cardoso (1906098)" userId="S::1906098@student.uwtsd.ac.uk::ab422e4f-c565-46c3-89c8-af397c62fe46" providerId="AD" clId="Web-{A42BEC28-5433-18F5-1AAE-B5F1762E5DB8}" dt="2021-11-12T10:37:30.315" v="1056" actId="20577"/>
          <ac:spMkLst>
            <pc:docMk/>
            <pc:sldMk cId="521727494" sldId="272"/>
            <ac:spMk id="3" creationId="{A4FC5379-DF7A-4C64-94FA-1768FF109FAA}"/>
          </ac:spMkLst>
        </pc:spChg>
        <pc:spChg chg="add del">
          <ac:chgData name="Nuria Lavinia Cardoso (1906098)" userId="S::1906098@student.uwtsd.ac.uk::ab422e4f-c565-46c3-89c8-af397c62fe46" providerId="AD" clId="Web-{A42BEC28-5433-18F5-1AAE-B5F1762E5DB8}" dt="2021-11-12T10:37:14.862" v="1055"/>
          <ac:spMkLst>
            <pc:docMk/>
            <pc:sldMk cId="521727494" sldId="272"/>
            <ac:spMk id="4" creationId="{469B45A8-4048-433B-A42B-2B9F66AACBA8}"/>
          </ac:spMkLst>
        </pc:spChg>
        <pc:spChg chg="add del">
          <ac:chgData name="Nuria Lavinia Cardoso (1906098)" userId="S::1906098@student.uwtsd.ac.uk::ab422e4f-c565-46c3-89c8-af397c62fe46" providerId="AD" clId="Web-{A42BEC28-5433-18F5-1AAE-B5F1762E5DB8}" dt="2021-11-12T10:37:06.830" v="1054"/>
          <ac:spMkLst>
            <pc:docMk/>
            <pc:sldMk cId="521727494" sldId="272"/>
            <ac:spMk id="5" creationId="{2F7998D4-F1E7-4519-A0EF-EC54D401919C}"/>
          </ac:spMkLst>
        </pc:spChg>
        <pc:spChg chg="add del mod">
          <ac:chgData name="Nuria Lavinia Cardoso (1906098)" userId="S::1906098@student.uwtsd.ac.uk::ab422e4f-c565-46c3-89c8-af397c62fe46" providerId="AD" clId="Web-{A42BEC28-5433-18F5-1AAE-B5F1762E5DB8}" dt="2021-11-12T10:36:58.517" v="1053"/>
          <ac:spMkLst>
            <pc:docMk/>
            <pc:sldMk cId="521727494" sldId="272"/>
            <ac:spMk id="6" creationId="{E639D0B9-78DB-4A15-A111-7116CB27DC2D}"/>
          </ac:spMkLst>
        </pc:spChg>
      </pc:sldChg>
      <pc:sldChg chg="modSp">
        <pc:chgData name="Nuria Lavinia Cardoso (1906098)" userId="S::1906098@student.uwtsd.ac.uk::ab422e4f-c565-46c3-89c8-af397c62fe46" providerId="AD" clId="Web-{A42BEC28-5433-18F5-1AAE-B5F1762E5DB8}" dt="2021-11-12T11:46:55.449" v="1747" actId="20577"/>
        <pc:sldMkLst>
          <pc:docMk/>
          <pc:sldMk cId="497907848" sldId="273"/>
        </pc:sldMkLst>
        <pc:spChg chg="mod">
          <ac:chgData name="Nuria Lavinia Cardoso (1906098)" userId="S::1906098@student.uwtsd.ac.uk::ab422e4f-c565-46c3-89c8-af397c62fe46" providerId="AD" clId="Web-{A42BEC28-5433-18F5-1AAE-B5F1762E5DB8}" dt="2021-11-12T11:29:53.927" v="1539" actId="20577"/>
          <ac:spMkLst>
            <pc:docMk/>
            <pc:sldMk cId="497907848" sldId="273"/>
            <ac:spMk id="2" creationId="{20D6B1E6-4762-46E0-A6B7-3BB4048D0338}"/>
          </ac:spMkLst>
        </pc:spChg>
        <pc:spChg chg="mod">
          <ac:chgData name="Nuria Lavinia Cardoso (1906098)" userId="S::1906098@student.uwtsd.ac.uk::ab422e4f-c565-46c3-89c8-af397c62fe46" providerId="AD" clId="Web-{A42BEC28-5433-18F5-1AAE-B5F1762E5DB8}" dt="2021-11-12T11:46:55.449" v="1747" actId="20577"/>
          <ac:spMkLst>
            <pc:docMk/>
            <pc:sldMk cId="497907848" sldId="273"/>
            <ac:spMk id="3" creationId="{9AA5842D-B479-4291-B3B2-D4C996E60609}"/>
          </ac:spMkLst>
        </pc:spChg>
      </pc:sldChg>
      <pc:sldChg chg="addSp modSp">
        <pc:chgData name="Nuria Lavinia Cardoso (1906098)" userId="S::1906098@student.uwtsd.ac.uk::ab422e4f-c565-46c3-89c8-af397c62fe46" providerId="AD" clId="Web-{A42BEC28-5433-18F5-1AAE-B5F1762E5DB8}" dt="2021-11-12T12:28:42.758" v="1845"/>
        <pc:sldMkLst>
          <pc:docMk/>
          <pc:sldMk cId="571408096" sldId="274"/>
        </pc:sldMkLst>
        <pc:spChg chg="mod">
          <ac:chgData name="Nuria Lavinia Cardoso (1906098)" userId="S::1906098@student.uwtsd.ac.uk::ab422e4f-c565-46c3-89c8-af397c62fe46" providerId="AD" clId="Web-{A42BEC28-5433-18F5-1AAE-B5F1762E5DB8}" dt="2021-11-12T12:08:59.336" v="1758" actId="20577"/>
          <ac:spMkLst>
            <pc:docMk/>
            <pc:sldMk cId="571408096" sldId="274"/>
            <ac:spMk id="2" creationId="{E2F908D1-D03A-431F-93B5-58728B2FB433}"/>
          </ac:spMkLst>
        </pc:spChg>
        <pc:spChg chg="mod">
          <ac:chgData name="Nuria Lavinia Cardoso (1906098)" userId="S::1906098@student.uwtsd.ac.uk::ab422e4f-c565-46c3-89c8-af397c62fe46" providerId="AD" clId="Web-{A42BEC28-5433-18F5-1AAE-B5F1762E5DB8}" dt="2021-11-12T12:28:42.040" v="1844" actId="20577"/>
          <ac:spMkLst>
            <pc:docMk/>
            <pc:sldMk cId="571408096" sldId="274"/>
            <ac:spMk id="3" creationId="{7CE4AA39-0DF2-4460-82B8-C8213B30EEDE}"/>
          </ac:spMkLst>
        </pc:spChg>
        <pc:spChg chg="add">
          <ac:chgData name="Nuria Lavinia Cardoso (1906098)" userId="S::1906098@student.uwtsd.ac.uk::ab422e4f-c565-46c3-89c8-af397c62fe46" providerId="AD" clId="Web-{A42BEC28-5433-18F5-1AAE-B5F1762E5DB8}" dt="2021-11-12T12:28:42.758" v="1845"/>
          <ac:spMkLst>
            <pc:docMk/>
            <pc:sldMk cId="571408096" sldId="274"/>
            <ac:spMk id="4" creationId="{B8752800-6D55-4E71-9B42-D600737851FB}"/>
          </ac:spMkLst>
        </pc:spChg>
      </pc:sldChg>
      <pc:sldChg chg="modSp">
        <pc:chgData name="Nuria Lavinia Cardoso (1906098)" userId="S::1906098@student.uwtsd.ac.uk::ab422e4f-c565-46c3-89c8-af397c62fe46" providerId="AD" clId="Web-{A42BEC28-5433-18F5-1AAE-B5F1762E5DB8}" dt="2021-11-12T12:48:55.713" v="1973" actId="20577"/>
        <pc:sldMkLst>
          <pc:docMk/>
          <pc:sldMk cId="2961630088" sldId="275"/>
        </pc:sldMkLst>
        <pc:spChg chg="mod">
          <ac:chgData name="Nuria Lavinia Cardoso (1906098)" userId="S::1906098@student.uwtsd.ac.uk::ab422e4f-c565-46c3-89c8-af397c62fe46" providerId="AD" clId="Web-{A42BEC28-5433-18F5-1AAE-B5F1762E5DB8}" dt="2021-11-12T12:48:55.713" v="1973" actId="20577"/>
          <ac:spMkLst>
            <pc:docMk/>
            <pc:sldMk cId="2961630088" sldId="275"/>
            <ac:spMk id="2" creationId="{A9705FAE-6EB8-4C5F-B18E-8AE94BB8CB21}"/>
          </ac:spMkLst>
        </pc:spChg>
        <pc:spChg chg="mod">
          <ac:chgData name="Nuria Lavinia Cardoso (1906098)" userId="S::1906098@student.uwtsd.ac.uk::ab422e4f-c565-46c3-89c8-af397c62fe46" providerId="AD" clId="Web-{A42BEC28-5433-18F5-1AAE-B5F1762E5DB8}" dt="2021-11-12T12:48:40.900" v="1966" actId="20577"/>
          <ac:spMkLst>
            <pc:docMk/>
            <pc:sldMk cId="2961630088" sldId="275"/>
            <ac:spMk id="3" creationId="{6A016B6E-C193-4275-9A17-6A56767CCF9A}"/>
          </ac:spMkLst>
        </pc:spChg>
      </pc:sldChg>
      <pc:sldChg chg="modSp">
        <pc:chgData name="Nuria Lavinia Cardoso (1906098)" userId="S::1906098@student.uwtsd.ac.uk::ab422e4f-c565-46c3-89c8-af397c62fe46" providerId="AD" clId="Web-{A42BEC28-5433-18F5-1AAE-B5F1762E5DB8}" dt="2021-11-12T12:49:49.949" v="1990" actId="20577"/>
        <pc:sldMkLst>
          <pc:docMk/>
          <pc:sldMk cId="1898479308" sldId="276"/>
        </pc:sldMkLst>
        <pc:spChg chg="mod">
          <ac:chgData name="Nuria Lavinia Cardoso (1906098)" userId="S::1906098@student.uwtsd.ac.uk::ab422e4f-c565-46c3-89c8-af397c62fe46" providerId="AD" clId="Web-{A42BEC28-5433-18F5-1AAE-B5F1762E5DB8}" dt="2021-11-12T12:49:49.949" v="1990" actId="20577"/>
          <ac:spMkLst>
            <pc:docMk/>
            <pc:sldMk cId="1898479308" sldId="276"/>
            <ac:spMk id="2" creationId="{90C3DDE4-B7F8-42F2-BD91-6D0D34A55EFC}"/>
          </ac:spMkLst>
        </pc:spChg>
        <pc:spChg chg="mod">
          <ac:chgData name="Nuria Lavinia Cardoso (1906098)" userId="S::1906098@student.uwtsd.ac.uk::ab422e4f-c565-46c3-89c8-af397c62fe46" providerId="AD" clId="Web-{A42BEC28-5433-18F5-1AAE-B5F1762E5DB8}" dt="2021-11-12T12:49:38.917" v="1986" actId="20577"/>
          <ac:spMkLst>
            <pc:docMk/>
            <pc:sldMk cId="1898479308" sldId="276"/>
            <ac:spMk id="3" creationId="{4426AA50-78C8-4605-9EF5-B631029873FD}"/>
          </ac:spMkLst>
        </pc:spChg>
      </pc:sldChg>
    </pc:docChg>
  </pc:docChgLst>
  <pc:docChgLst>
    <pc:chgData name="Nuria Lavinia Cardoso (1906098)" userId="S::1906098@student.uwtsd.ac.uk::ab422e4f-c565-46c3-89c8-af397c62fe46" providerId="AD" clId="Web-{82EC1F88-E89F-049C-3B71-60A48DEC05DF}"/>
    <pc:docChg chg="modSld">
      <pc:chgData name="Nuria Lavinia Cardoso (1906098)" userId="S::1906098@student.uwtsd.ac.uk::ab422e4f-c565-46c3-89c8-af397c62fe46" providerId="AD" clId="Web-{82EC1F88-E89F-049C-3B71-60A48DEC05DF}" dt="2021-11-14T20:46:03.466" v="59" actId="20577"/>
      <pc:docMkLst>
        <pc:docMk/>
      </pc:docMkLst>
      <pc:sldChg chg="modSp">
        <pc:chgData name="Nuria Lavinia Cardoso (1906098)" userId="S::1906098@student.uwtsd.ac.uk::ab422e4f-c565-46c3-89c8-af397c62fe46" providerId="AD" clId="Web-{82EC1F88-E89F-049C-3B71-60A48DEC05DF}" dt="2021-11-14T20:24:58.460" v="20" actId="20577"/>
        <pc:sldMkLst>
          <pc:docMk/>
          <pc:sldMk cId="962551779" sldId="261"/>
        </pc:sldMkLst>
        <pc:spChg chg="mod">
          <ac:chgData name="Nuria Lavinia Cardoso (1906098)" userId="S::1906098@student.uwtsd.ac.uk::ab422e4f-c565-46c3-89c8-af397c62fe46" providerId="AD" clId="Web-{82EC1F88-E89F-049C-3B71-60A48DEC05DF}" dt="2021-11-14T20:15:38.681" v="0" actId="20577"/>
          <ac:spMkLst>
            <pc:docMk/>
            <pc:sldMk cId="962551779" sldId="261"/>
            <ac:spMk id="2" creationId="{FEDFAD4B-C848-4474-84F6-F09100C7BBF2}"/>
          </ac:spMkLst>
        </pc:spChg>
        <pc:spChg chg="mod">
          <ac:chgData name="Nuria Lavinia Cardoso (1906098)" userId="S::1906098@student.uwtsd.ac.uk::ab422e4f-c565-46c3-89c8-af397c62fe46" providerId="AD" clId="Web-{82EC1F88-E89F-049C-3B71-60A48DEC05DF}" dt="2021-11-14T20:24:58.460" v="20" actId="20577"/>
          <ac:spMkLst>
            <pc:docMk/>
            <pc:sldMk cId="962551779" sldId="261"/>
            <ac:spMk id="3" creationId="{710E5E8F-EC5E-41D1-AAB1-DE8392A318E9}"/>
          </ac:spMkLst>
        </pc:spChg>
      </pc:sldChg>
      <pc:sldChg chg="modSp">
        <pc:chgData name="Nuria Lavinia Cardoso (1906098)" userId="S::1906098@student.uwtsd.ac.uk::ab422e4f-c565-46c3-89c8-af397c62fe46" providerId="AD" clId="Web-{82EC1F88-E89F-049C-3B71-60A48DEC05DF}" dt="2021-11-14T20:38:37.526" v="24" actId="20577"/>
        <pc:sldMkLst>
          <pc:docMk/>
          <pc:sldMk cId="4153680662" sldId="266"/>
        </pc:sldMkLst>
        <pc:spChg chg="mod">
          <ac:chgData name="Nuria Lavinia Cardoso (1906098)" userId="S::1906098@student.uwtsd.ac.uk::ab422e4f-c565-46c3-89c8-af397c62fe46" providerId="AD" clId="Web-{82EC1F88-E89F-049C-3B71-60A48DEC05DF}" dt="2021-11-14T20:38:37.526" v="24" actId="20577"/>
          <ac:spMkLst>
            <pc:docMk/>
            <pc:sldMk cId="4153680662" sldId="266"/>
            <ac:spMk id="3" creationId="{F0A3DD3B-BFCE-4FED-B0C8-FC808686E14B}"/>
          </ac:spMkLst>
        </pc:spChg>
      </pc:sldChg>
      <pc:sldChg chg="modSp">
        <pc:chgData name="Nuria Lavinia Cardoso (1906098)" userId="S::1906098@student.uwtsd.ac.uk::ab422e4f-c565-46c3-89c8-af397c62fe46" providerId="AD" clId="Web-{82EC1F88-E89F-049C-3B71-60A48DEC05DF}" dt="2021-11-14T20:43:11.846" v="42" actId="20577"/>
        <pc:sldMkLst>
          <pc:docMk/>
          <pc:sldMk cId="799236538" sldId="270"/>
        </pc:sldMkLst>
        <pc:spChg chg="mod">
          <ac:chgData name="Nuria Lavinia Cardoso (1906098)" userId="S::1906098@student.uwtsd.ac.uk::ab422e4f-c565-46c3-89c8-af397c62fe46" providerId="AD" clId="Web-{82EC1F88-E89F-049C-3B71-60A48DEC05DF}" dt="2021-11-14T20:43:11.846" v="42" actId="20577"/>
          <ac:spMkLst>
            <pc:docMk/>
            <pc:sldMk cId="799236538" sldId="270"/>
            <ac:spMk id="3" creationId="{CFED93BD-B51B-4ACB-A067-035307FFFA0F}"/>
          </ac:spMkLst>
        </pc:spChg>
      </pc:sldChg>
      <pc:sldChg chg="modSp">
        <pc:chgData name="Nuria Lavinia Cardoso (1906098)" userId="S::1906098@student.uwtsd.ac.uk::ab422e4f-c565-46c3-89c8-af397c62fe46" providerId="AD" clId="Web-{82EC1F88-E89F-049C-3B71-60A48DEC05DF}" dt="2021-11-14T20:46:03.466" v="59" actId="20577"/>
        <pc:sldMkLst>
          <pc:docMk/>
          <pc:sldMk cId="3297050446" sldId="278"/>
        </pc:sldMkLst>
        <pc:spChg chg="mod">
          <ac:chgData name="Nuria Lavinia Cardoso (1906098)" userId="S::1906098@student.uwtsd.ac.uk::ab422e4f-c565-46c3-89c8-af397c62fe46" providerId="AD" clId="Web-{82EC1F88-E89F-049C-3B71-60A48DEC05DF}" dt="2021-11-14T20:46:03.466" v="59" actId="20577"/>
          <ac:spMkLst>
            <pc:docMk/>
            <pc:sldMk cId="3297050446" sldId="278"/>
            <ac:spMk id="2" creationId="{8B8D2FB8-1741-4DB8-A06A-F4240DF9EABE}"/>
          </ac:spMkLst>
        </pc:spChg>
      </pc:sldChg>
    </pc:docChg>
  </pc:docChgLst>
  <pc:docChgLst>
    <pc:chgData name="Nuria Lavinia Cardoso (1906098)" userId="S::1906098@student.uwtsd.ac.uk::ab422e4f-c565-46c3-89c8-af397c62fe46" providerId="AD" clId="Web-{B8F2F752-3040-DF29-0873-7C4E86353DE9}"/>
    <pc:docChg chg="modSld">
      <pc:chgData name="Nuria Lavinia Cardoso (1906098)" userId="S::1906098@student.uwtsd.ac.uk::ab422e4f-c565-46c3-89c8-af397c62fe46" providerId="AD" clId="Web-{B8F2F752-3040-DF29-0873-7C4E86353DE9}" dt="2021-11-11T23:45:47.687" v="119" actId="20577"/>
      <pc:docMkLst>
        <pc:docMk/>
      </pc:docMkLst>
      <pc:sldChg chg="modSp">
        <pc:chgData name="Nuria Lavinia Cardoso (1906098)" userId="S::1906098@student.uwtsd.ac.uk::ab422e4f-c565-46c3-89c8-af397c62fe46" providerId="AD" clId="Web-{B8F2F752-3040-DF29-0873-7C4E86353DE9}" dt="2021-11-11T22:47:25.724" v="88" actId="20577"/>
        <pc:sldMkLst>
          <pc:docMk/>
          <pc:sldMk cId="530648716" sldId="260"/>
        </pc:sldMkLst>
        <pc:spChg chg="mod">
          <ac:chgData name="Nuria Lavinia Cardoso (1906098)" userId="S::1906098@student.uwtsd.ac.uk::ab422e4f-c565-46c3-89c8-af397c62fe46" providerId="AD" clId="Web-{B8F2F752-3040-DF29-0873-7C4E86353DE9}" dt="2021-11-11T22:47:25.724" v="88" actId="20577"/>
          <ac:spMkLst>
            <pc:docMk/>
            <pc:sldMk cId="530648716" sldId="260"/>
            <ac:spMk id="3" creationId="{7126D0C7-7B87-47B9-A6EC-9C0AC7ABE0BC}"/>
          </ac:spMkLst>
        </pc:spChg>
      </pc:sldChg>
      <pc:sldChg chg="modSp">
        <pc:chgData name="Nuria Lavinia Cardoso (1906098)" userId="S::1906098@student.uwtsd.ac.uk::ab422e4f-c565-46c3-89c8-af397c62fe46" providerId="AD" clId="Web-{B8F2F752-3040-DF29-0873-7C4E86353DE9}" dt="2021-11-11T21:27:13.779" v="24" actId="20577"/>
        <pc:sldMkLst>
          <pc:docMk/>
          <pc:sldMk cId="632688430" sldId="268"/>
        </pc:sldMkLst>
        <pc:spChg chg="mod">
          <ac:chgData name="Nuria Lavinia Cardoso (1906098)" userId="S::1906098@student.uwtsd.ac.uk::ab422e4f-c565-46c3-89c8-af397c62fe46" providerId="AD" clId="Web-{B8F2F752-3040-DF29-0873-7C4E86353DE9}" dt="2021-11-11T20:55:51.320" v="18" actId="20577"/>
          <ac:spMkLst>
            <pc:docMk/>
            <pc:sldMk cId="632688430" sldId="268"/>
            <ac:spMk id="2" creationId="{548F1692-8A3D-4F6D-AFE9-A36E11DD6E30}"/>
          </ac:spMkLst>
        </pc:spChg>
        <pc:spChg chg="mod">
          <ac:chgData name="Nuria Lavinia Cardoso (1906098)" userId="S::1906098@student.uwtsd.ac.uk::ab422e4f-c565-46c3-89c8-af397c62fe46" providerId="AD" clId="Web-{B8F2F752-3040-DF29-0873-7C4E86353DE9}" dt="2021-11-11T21:27:13.779" v="24" actId="20577"/>
          <ac:spMkLst>
            <pc:docMk/>
            <pc:sldMk cId="632688430" sldId="268"/>
            <ac:spMk id="3" creationId="{80E93B42-FA2B-41D6-A715-8B47184A9931}"/>
          </ac:spMkLst>
        </pc:spChg>
      </pc:sldChg>
      <pc:sldChg chg="modSp">
        <pc:chgData name="Nuria Lavinia Cardoso (1906098)" userId="S::1906098@student.uwtsd.ac.uk::ab422e4f-c565-46c3-89c8-af397c62fe46" providerId="AD" clId="Web-{B8F2F752-3040-DF29-0873-7C4E86353DE9}" dt="2021-11-11T21:38:38.583" v="33" actId="20577"/>
        <pc:sldMkLst>
          <pc:docMk/>
          <pc:sldMk cId="383442724" sldId="269"/>
        </pc:sldMkLst>
        <pc:spChg chg="mod">
          <ac:chgData name="Nuria Lavinia Cardoso (1906098)" userId="S::1906098@student.uwtsd.ac.uk::ab422e4f-c565-46c3-89c8-af397c62fe46" providerId="AD" clId="Web-{B8F2F752-3040-DF29-0873-7C4E86353DE9}" dt="2021-11-11T21:38:38.583" v="33" actId="20577"/>
          <ac:spMkLst>
            <pc:docMk/>
            <pc:sldMk cId="383442724" sldId="269"/>
            <ac:spMk id="3" creationId="{9B96547F-8588-403A-B332-1ED8C64E7FA6}"/>
          </ac:spMkLst>
        </pc:spChg>
      </pc:sldChg>
      <pc:sldChg chg="modSp">
        <pc:chgData name="Nuria Lavinia Cardoso (1906098)" userId="S::1906098@student.uwtsd.ac.uk::ab422e4f-c565-46c3-89c8-af397c62fe46" providerId="AD" clId="Web-{B8F2F752-3040-DF29-0873-7C4E86353DE9}" dt="2021-11-11T22:34:12.252" v="78" actId="20577"/>
        <pc:sldMkLst>
          <pc:docMk/>
          <pc:sldMk cId="799236538" sldId="270"/>
        </pc:sldMkLst>
        <pc:spChg chg="mod">
          <ac:chgData name="Nuria Lavinia Cardoso (1906098)" userId="S::1906098@student.uwtsd.ac.uk::ab422e4f-c565-46c3-89c8-af397c62fe46" providerId="AD" clId="Web-{B8F2F752-3040-DF29-0873-7C4E86353DE9}" dt="2021-11-11T22:34:12.252" v="78" actId="20577"/>
          <ac:spMkLst>
            <pc:docMk/>
            <pc:sldMk cId="799236538" sldId="270"/>
            <ac:spMk id="3" creationId="{CFED93BD-B51B-4ACB-A067-035307FFFA0F}"/>
          </ac:spMkLst>
        </pc:spChg>
      </pc:sldChg>
      <pc:sldChg chg="addSp modSp">
        <pc:chgData name="Nuria Lavinia Cardoso (1906098)" userId="S::1906098@student.uwtsd.ac.uk::ab422e4f-c565-46c3-89c8-af397c62fe46" providerId="AD" clId="Web-{B8F2F752-3040-DF29-0873-7C4E86353DE9}" dt="2021-11-11T22:56:33.640" v="99" actId="20577"/>
        <pc:sldMkLst>
          <pc:docMk/>
          <pc:sldMk cId="900778770" sldId="271"/>
        </pc:sldMkLst>
        <pc:spChg chg="mod">
          <ac:chgData name="Nuria Lavinia Cardoso (1906098)" userId="S::1906098@student.uwtsd.ac.uk::ab422e4f-c565-46c3-89c8-af397c62fe46" providerId="AD" clId="Web-{B8F2F752-3040-DF29-0873-7C4E86353DE9}" dt="2021-11-11T22:42:12.048" v="83" actId="20577"/>
          <ac:spMkLst>
            <pc:docMk/>
            <pc:sldMk cId="900778770" sldId="271"/>
            <ac:spMk id="2" creationId="{5FBE89E4-D89C-4A31-8588-EA19A794B526}"/>
          </ac:spMkLst>
        </pc:spChg>
        <pc:spChg chg="mod">
          <ac:chgData name="Nuria Lavinia Cardoso (1906098)" userId="S::1906098@student.uwtsd.ac.uk::ab422e4f-c565-46c3-89c8-af397c62fe46" providerId="AD" clId="Web-{B8F2F752-3040-DF29-0873-7C4E86353DE9}" dt="2021-11-11T22:56:33.640" v="99" actId="20577"/>
          <ac:spMkLst>
            <pc:docMk/>
            <pc:sldMk cId="900778770" sldId="271"/>
            <ac:spMk id="3" creationId="{46094A63-723E-4256-9F3D-85054426E077}"/>
          </ac:spMkLst>
        </pc:spChg>
        <pc:spChg chg="add mod">
          <ac:chgData name="Nuria Lavinia Cardoso (1906098)" userId="S::1906098@student.uwtsd.ac.uk::ab422e4f-c565-46c3-89c8-af397c62fe46" providerId="AD" clId="Web-{B8F2F752-3040-DF29-0873-7C4E86353DE9}" dt="2021-11-11T22:55:32.640" v="95"/>
          <ac:spMkLst>
            <pc:docMk/>
            <pc:sldMk cId="900778770" sldId="271"/>
            <ac:spMk id="6" creationId="{E41D5109-A189-4F6D-98BC-693B2793A170}"/>
          </ac:spMkLst>
        </pc:spChg>
        <pc:spChg chg="add">
          <ac:chgData name="Nuria Lavinia Cardoso (1906098)" userId="S::1906098@student.uwtsd.ac.uk::ab422e4f-c565-46c3-89c8-af397c62fe46" providerId="AD" clId="Web-{B8F2F752-3040-DF29-0873-7C4E86353DE9}" dt="2021-11-11T22:56:18.796" v="96"/>
          <ac:spMkLst>
            <pc:docMk/>
            <pc:sldMk cId="900778770" sldId="271"/>
            <ac:spMk id="7" creationId="{6EBABED5-6982-4404-9DC3-3D0C9A5A7639}"/>
          </ac:spMkLst>
        </pc:spChg>
        <pc:graphicFrameChg chg="add mod">
          <ac:chgData name="Nuria Lavinia Cardoso (1906098)" userId="S::1906098@student.uwtsd.ac.uk::ab422e4f-c565-46c3-89c8-af397c62fe46" providerId="AD" clId="Web-{B8F2F752-3040-DF29-0873-7C4E86353DE9}" dt="2021-11-11T22:55:32.608" v="93"/>
          <ac:graphicFrameMkLst>
            <pc:docMk/>
            <pc:sldMk cId="900778770" sldId="271"/>
            <ac:graphicFrameMk id="5" creationId="{BF1F96FA-F2B1-4678-89B6-E70FEB252E13}"/>
          </ac:graphicFrameMkLst>
        </pc:graphicFrameChg>
      </pc:sldChg>
      <pc:sldChg chg="modSp">
        <pc:chgData name="Nuria Lavinia Cardoso (1906098)" userId="S::1906098@student.uwtsd.ac.uk::ab422e4f-c565-46c3-89c8-af397c62fe46" providerId="AD" clId="Web-{B8F2F752-3040-DF29-0873-7C4E86353DE9}" dt="2021-11-11T23:45:47.687" v="119" actId="20577"/>
        <pc:sldMkLst>
          <pc:docMk/>
          <pc:sldMk cId="521727494" sldId="272"/>
        </pc:sldMkLst>
        <pc:spChg chg="mod">
          <ac:chgData name="Nuria Lavinia Cardoso (1906098)" userId="S::1906098@student.uwtsd.ac.uk::ab422e4f-c565-46c3-89c8-af397c62fe46" providerId="AD" clId="Web-{B8F2F752-3040-DF29-0873-7C4E86353DE9}" dt="2021-11-11T23:45:47.687" v="119" actId="20577"/>
          <ac:spMkLst>
            <pc:docMk/>
            <pc:sldMk cId="521727494" sldId="272"/>
            <ac:spMk id="2" creationId="{0D7444FD-DF7E-4CCE-B933-52D7FEF576B0}"/>
          </ac:spMkLst>
        </pc:spChg>
        <pc:spChg chg="mod">
          <ac:chgData name="Nuria Lavinia Cardoso (1906098)" userId="S::1906098@student.uwtsd.ac.uk::ab422e4f-c565-46c3-89c8-af397c62fe46" providerId="AD" clId="Web-{B8F2F752-3040-DF29-0873-7C4E86353DE9}" dt="2021-11-11T23:30:56.236" v="102" actId="20577"/>
          <ac:spMkLst>
            <pc:docMk/>
            <pc:sldMk cId="521727494" sldId="272"/>
            <ac:spMk id="3" creationId="{A4FC5379-DF7A-4C64-94FA-1768FF109FAA}"/>
          </ac:spMkLst>
        </pc:spChg>
      </pc:sldChg>
    </pc:docChg>
  </pc:docChgLst>
  <pc:docChgLst>
    <pc:chgData name="Nuria Lavinia Cardoso (1906098)" userId="S::1906098@student.uwtsd.ac.uk::ab422e4f-c565-46c3-89c8-af397c62fe46" providerId="AD" clId="Web-{467FE9C7-83D2-099B-1FD4-9A07917BDBFE}"/>
    <pc:docChg chg="addSld delSld modSld sldOrd">
      <pc:chgData name="Nuria Lavinia Cardoso (1906098)" userId="S::1906098@student.uwtsd.ac.uk::ab422e4f-c565-46c3-89c8-af397c62fe46" providerId="AD" clId="Web-{467FE9C7-83D2-099B-1FD4-9A07917BDBFE}" dt="2021-11-16T14:03:21.066" v="819" actId="20577"/>
      <pc:docMkLst>
        <pc:docMk/>
      </pc:docMkLst>
      <pc:sldChg chg="modSp">
        <pc:chgData name="Nuria Lavinia Cardoso (1906098)" userId="S::1906098@student.uwtsd.ac.uk::ab422e4f-c565-46c3-89c8-af397c62fe46" providerId="AD" clId="Web-{467FE9C7-83D2-099B-1FD4-9A07917BDBFE}" dt="2021-11-16T11:05:36.476" v="328" actId="20577"/>
        <pc:sldMkLst>
          <pc:docMk/>
          <pc:sldMk cId="2105219334" sldId="257"/>
        </pc:sldMkLst>
        <pc:spChg chg="mod">
          <ac:chgData name="Nuria Lavinia Cardoso (1906098)" userId="S::1906098@student.uwtsd.ac.uk::ab422e4f-c565-46c3-89c8-af397c62fe46" providerId="AD" clId="Web-{467FE9C7-83D2-099B-1FD4-9A07917BDBFE}" dt="2021-11-16T11:05:36.476" v="328" actId="20577"/>
          <ac:spMkLst>
            <pc:docMk/>
            <pc:sldMk cId="2105219334" sldId="257"/>
            <ac:spMk id="2" creationId="{DB785B17-DF9B-4C25-8756-36DE3FF13AA9}"/>
          </ac:spMkLst>
        </pc:spChg>
        <pc:spChg chg="mod">
          <ac:chgData name="Nuria Lavinia Cardoso (1906098)" userId="S::1906098@student.uwtsd.ac.uk::ab422e4f-c565-46c3-89c8-af397c62fe46" providerId="AD" clId="Web-{467FE9C7-83D2-099B-1FD4-9A07917BDBFE}" dt="2021-11-16T11:04:10.896" v="326" actId="20577"/>
          <ac:spMkLst>
            <pc:docMk/>
            <pc:sldMk cId="2105219334" sldId="257"/>
            <ac:spMk id="3" creationId="{9E913343-ED4E-4798-87CC-2E9F40FC686F}"/>
          </ac:spMkLst>
        </pc:spChg>
      </pc:sldChg>
      <pc:sldChg chg="modSp">
        <pc:chgData name="Nuria Lavinia Cardoso (1906098)" userId="S::1906098@student.uwtsd.ac.uk::ab422e4f-c565-46c3-89c8-af397c62fe46" providerId="AD" clId="Web-{467FE9C7-83D2-099B-1FD4-9A07917BDBFE}" dt="2021-11-16T12:24:21.988" v="587" actId="20577"/>
        <pc:sldMkLst>
          <pc:docMk/>
          <pc:sldMk cId="1618044490" sldId="258"/>
        </pc:sldMkLst>
        <pc:spChg chg="mod">
          <ac:chgData name="Nuria Lavinia Cardoso (1906098)" userId="S::1906098@student.uwtsd.ac.uk::ab422e4f-c565-46c3-89c8-af397c62fe46" providerId="AD" clId="Web-{467FE9C7-83D2-099B-1FD4-9A07917BDBFE}" dt="2021-11-16T12:24:21.988" v="587" actId="20577"/>
          <ac:spMkLst>
            <pc:docMk/>
            <pc:sldMk cId="1618044490" sldId="258"/>
            <ac:spMk id="3" creationId="{6F4C0614-8DAF-433C-B3FD-6E5D91EBE557}"/>
          </ac:spMkLst>
        </pc:spChg>
      </pc:sldChg>
      <pc:sldChg chg="modSp">
        <pc:chgData name="Nuria Lavinia Cardoso (1906098)" userId="S::1906098@student.uwtsd.ac.uk::ab422e4f-c565-46c3-89c8-af397c62fe46" providerId="AD" clId="Web-{467FE9C7-83D2-099B-1FD4-9A07917BDBFE}" dt="2021-11-16T11:26:10.732" v="523" actId="20577"/>
        <pc:sldMkLst>
          <pc:docMk/>
          <pc:sldMk cId="2822712293" sldId="259"/>
        </pc:sldMkLst>
        <pc:spChg chg="mod">
          <ac:chgData name="Nuria Lavinia Cardoso (1906098)" userId="S::1906098@student.uwtsd.ac.uk::ab422e4f-c565-46c3-89c8-af397c62fe46" providerId="AD" clId="Web-{467FE9C7-83D2-099B-1FD4-9A07917BDBFE}" dt="2021-11-16T11:26:10.732" v="523" actId="20577"/>
          <ac:spMkLst>
            <pc:docMk/>
            <pc:sldMk cId="2822712293" sldId="259"/>
            <ac:spMk id="3" creationId="{E3383517-63E4-4E08-8D07-4F3F6C2B2244}"/>
          </ac:spMkLst>
        </pc:spChg>
      </pc:sldChg>
      <pc:sldChg chg="modSp">
        <pc:chgData name="Nuria Lavinia Cardoso (1906098)" userId="S::1906098@student.uwtsd.ac.uk::ab422e4f-c565-46c3-89c8-af397c62fe46" providerId="AD" clId="Web-{467FE9C7-83D2-099B-1FD4-9A07917BDBFE}" dt="2021-11-16T14:03:21.066" v="819" actId="20577"/>
        <pc:sldMkLst>
          <pc:docMk/>
          <pc:sldMk cId="530648716" sldId="260"/>
        </pc:sldMkLst>
        <pc:spChg chg="mod">
          <ac:chgData name="Nuria Lavinia Cardoso (1906098)" userId="S::1906098@student.uwtsd.ac.uk::ab422e4f-c565-46c3-89c8-af397c62fe46" providerId="AD" clId="Web-{467FE9C7-83D2-099B-1FD4-9A07917BDBFE}" dt="2021-11-16T14:03:21.066" v="819" actId="20577"/>
          <ac:spMkLst>
            <pc:docMk/>
            <pc:sldMk cId="530648716" sldId="260"/>
            <ac:spMk id="3" creationId="{7126D0C7-7B87-47B9-A6EC-9C0AC7ABE0BC}"/>
          </ac:spMkLst>
        </pc:spChg>
      </pc:sldChg>
      <pc:sldChg chg="modSp">
        <pc:chgData name="Nuria Lavinia Cardoso (1906098)" userId="S::1906098@student.uwtsd.ac.uk::ab422e4f-c565-46c3-89c8-af397c62fe46" providerId="AD" clId="Web-{467FE9C7-83D2-099B-1FD4-9A07917BDBFE}" dt="2021-11-16T14:03:10.363" v="817" actId="20577"/>
        <pc:sldMkLst>
          <pc:docMk/>
          <pc:sldMk cId="962551779" sldId="261"/>
        </pc:sldMkLst>
        <pc:spChg chg="mod">
          <ac:chgData name="Nuria Lavinia Cardoso (1906098)" userId="S::1906098@student.uwtsd.ac.uk::ab422e4f-c565-46c3-89c8-af397c62fe46" providerId="AD" clId="Web-{467FE9C7-83D2-099B-1FD4-9A07917BDBFE}" dt="2021-11-16T14:03:10.363" v="817" actId="20577"/>
          <ac:spMkLst>
            <pc:docMk/>
            <pc:sldMk cId="962551779" sldId="261"/>
            <ac:spMk id="3" creationId="{710E5E8F-EC5E-41D1-AAB1-DE8392A318E9}"/>
          </ac:spMkLst>
        </pc:spChg>
      </pc:sldChg>
      <pc:sldChg chg="modSp">
        <pc:chgData name="Nuria Lavinia Cardoso (1906098)" userId="S::1906098@student.uwtsd.ac.uk::ab422e4f-c565-46c3-89c8-af397c62fe46" providerId="AD" clId="Web-{467FE9C7-83D2-099B-1FD4-9A07917BDBFE}" dt="2021-11-16T14:02:54.378" v="815" actId="20577"/>
        <pc:sldMkLst>
          <pc:docMk/>
          <pc:sldMk cId="1938404408" sldId="262"/>
        </pc:sldMkLst>
        <pc:spChg chg="mod">
          <ac:chgData name="Nuria Lavinia Cardoso (1906098)" userId="S::1906098@student.uwtsd.ac.uk::ab422e4f-c565-46c3-89c8-af397c62fe46" providerId="AD" clId="Web-{467FE9C7-83D2-099B-1FD4-9A07917BDBFE}" dt="2021-11-16T14:02:54.378" v="815" actId="20577"/>
          <ac:spMkLst>
            <pc:docMk/>
            <pc:sldMk cId="1938404408" sldId="262"/>
            <ac:spMk id="3" creationId="{54B4AD6B-5BC8-401C-BB68-DD8E4416C26E}"/>
          </ac:spMkLst>
        </pc:spChg>
      </pc:sldChg>
      <pc:sldChg chg="modSp">
        <pc:chgData name="Nuria Lavinia Cardoso (1906098)" userId="S::1906098@student.uwtsd.ac.uk::ab422e4f-c565-46c3-89c8-af397c62fe46" providerId="AD" clId="Web-{467FE9C7-83D2-099B-1FD4-9A07917BDBFE}" dt="2021-11-16T14:02:26.065" v="813" actId="20577"/>
        <pc:sldMkLst>
          <pc:docMk/>
          <pc:sldMk cId="2351370288" sldId="263"/>
        </pc:sldMkLst>
        <pc:spChg chg="mod">
          <ac:chgData name="Nuria Lavinia Cardoso (1906098)" userId="S::1906098@student.uwtsd.ac.uk::ab422e4f-c565-46c3-89c8-af397c62fe46" providerId="AD" clId="Web-{467FE9C7-83D2-099B-1FD4-9A07917BDBFE}" dt="2021-11-16T14:02:26.065" v="813" actId="20577"/>
          <ac:spMkLst>
            <pc:docMk/>
            <pc:sldMk cId="2351370288" sldId="263"/>
            <ac:spMk id="3" creationId="{193731EE-849F-4C18-A33E-34C63CB164B1}"/>
          </ac:spMkLst>
        </pc:spChg>
      </pc:sldChg>
      <pc:sldChg chg="modSp">
        <pc:chgData name="Nuria Lavinia Cardoso (1906098)" userId="S::1906098@student.uwtsd.ac.uk::ab422e4f-c565-46c3-89c8-af397c62fe46" providerId="AD" clId="Web-{467FE9C7-83D2-099B-1FD4-9A07917BDBFE}" dt="2021-11-16T14:01:37.892" v="808" actId="20577"/>
        <pc:sldMkLst>
          <pc:docMk/>
          <pc:sldMk cId="819832551" sldId="264"/>
        </pc:sldMkLst>
        <pc:spChg chg="mod">
          <ac:chgData name="Nuria Lavinia Cardoso (1906098)" userId="S::1906098@student.uwtsd.ac.uk::ab422e4f-c565-46c3-89c8-af397c62fe46" providerId="AD" clId="Web-{467FE9C7-83D2-099B-1FD4-9A07917BDBFE}" dt="2021-11-16T14:01:37.892" v="808" actId="20577"/>
          <ac:spMkLst>
            <pc:docMk/>
            <pc:sldMk cId="819832551" sldId="264"/>
            <ac:spMk id="3" creationId="{E56418B5-C647-4018-992B-BA504EED661A}"/>
          </ac:spMkLst>
        </pc:spChg>
      </pc:sldChg>
      <pc:sldChg chg="modSp">
        <pc:chgData name="Nuria Lavinia Cardoso (1906098)" userId="S::1906098@student.uwtsd.ac.uk::ab422e4f-c565-46c3-89c8-af397c62fe46" providerId="AD" clId="Web-{467FE9C7-83D2-099B-1FD4-9A07917BDBFE}" dt="2021-11-16T14:01:26.017" v="807" actId="20577"/>
        <pc:sldMkLst>
          <pc:docMk/>
          <pc:sldMk cId="1057295781" sldId="265"/>
        </pc:sldMkLst>
        <pc:spChg chg="mod">
          <ac:chgData name="Nuria Lavinia Cardoso (1906098)" userId="S::1906098@student.uwtsd.ac.uk::ab422e4f-c565-46c3-89c8-af397c62fe46" providerId="AD" clId="Web-{467FE9C7-83D2-099B-1FD4-9A07917BDBFE}" dt="2021-11-16T14:01:26.017" v="807" actId="20577"/>
          <ac:spMkLst>
            <pc:docMk/>
            <pc:sldMk cId="1057295781" sldId="265"/>
            <ac:spMk id="3" creationId="{8C7422C7-FE16-4F84-8F68-4BCE2100563C}"/>
          </ac:spMkLst>
        </pc:spChg>
      </pc:sldChg>
      <pc:sldChg chg="modSp ord">
        <pc:chgData name="Nuria Lavinia Cardoso (1906098)" userId="S::1906098@student.uwtsd.ac.uk::ab422e4f-c565-46c3-89c8-af397c62fe46" providerId="AD" clId="Web-{467FE9C7-83D2-099B-1FD4-9A07917BDBFE}" dt="2021-11-16T13:58:46.201" v="788" actId="20577"/>
        <pc:sldMkLst>
          <pc:docMk/>
          <pc:sldMk cId="4153680662" sldId="266"/>
        </pc:sldMkLst>
        <pc:spChg chg="mod">
          <ac:chgData name="Nuria Lavinia Cardoso (1906098)" userId="S::1906098@student.uwtsd.ac.uk::ab422e4f-c565-46c3-89c8-af397c62fe46" providerId="AD" clId="Web-{467FE9C7-83D2-099B-1FD4-9A07917BDBFE}" dt="2021-11-16T13:58:46.201" v="788" actId="20577"/>
          <ac:spMkLst>
            <pc:docMk/>
            <pc:sldMk cId="4153680662" sldId="266"/>
            <ac:spMk id="3" creationId="{F0A3DD3B-BFCE-4FED-B0C8-FC808686E14B}"/>
          </ac:spMkLst>
        </pc:spChg>
      </pc:sldChg>
      <pc:sldChg chg="modSp ord">
        <pc:chgData name="Nuria Lavinia Cardoso (1906098)" userId="S::1906098@student.uwtsd.ac.uk::ab422e4f-c565-46c3-89c8-af397c62fe46" providerId="AD" clId="Web-{467FE9C7-83D2-099B-1FD4-9A07917BDBFE}" dt="2021-11-16T11:28:04.955" v="532"/>
        <pc:sldMkLst>
          <pc:docMk/>
          <pc:sldMk cId="551952026" sldId="267"/>
        </pc:sldMkLst>
        <pc:spChg chg="mod">
          <ac:chgData name="Nuria Lavinia Cardoso (1906098)" userId="S::1906098@student.uwtsd.ac.uk::ab422e4f-c565-46c3-89c8-af397c62fe46" providerId="AD" clId="Web-{467FE9C7-83D2-099B-1FD4-9A07917BDBFE}" dt="2021-11-16T11:17:40.264" v="447" actId="20577"/>
          <ac:spMkLst>
            <pc:docMk/>
            <pc:sldMk cId="551952026" sldId="267"/>
            <ac:spMk id="3" creationId="{A91AE833-7A1A-429E-AE0E-4CEB32F9C176}"/>
          </ac:spMkLst>
        </pc:spChg>
      </pc:sldChg>
      <pc:sldChg chg="addSp modSp ord">
        <pc:chgData name="Nuria Lavinia Cardoso (1906098)" userId="S::1906098@student.uwtsd.ac.uk::ab422e4f-c565-46c3-89c8-af397c62fe46" providerId="AD" clId="Web-{467FE9C7-83D2-099B-1FD4-9A07917BDBFE}" dt="2021-11-16T13:56:42.183" v="780" actId="20577"/>
        <pc:sldMkLst>
          <pc:docMk/>
          <pc:sldMk cId="632688430" sldId="268"/>
        </pc:sldMkLst>
        <pc:spChg chg="mod">
          <ac:chgData name="Nuria Lavinia Cardoso (1906098)" userId="S::1906098@student.uwtsd.ac.uk::ab422e4f-c565-46c3-89c8-af397c62fe46" providerId="AD" clId="Web-{467FE9C7-83D2-099B-1FD4-9A07917BDBFE}" dt="2021-11-16T13:56:42.183" v="780" actId="20577"/>
          <ac:spMkLst>
            <pc:docMk/>
            <pc:sldMk cId="632688430" sldId="268"/>
            <ac:spMk id="2" creationId="{548F1692-8A3D-4F6D-AFE9-A36E11DD6E30}"/>
          </ac:spMkLst>
        </pc:spChg>
        <pc:spChg chg="mod">
          <ac:chgData name="Nuria Lavinia Cardoso (1906098)" userId="S::1906098@student.uwtsd.ac.uk::ab422e4f-c565-46c3-89c8-af397c62fe46" providerId="AD" clId="Web-{467FE9C7-83D2-099B-1FD4-9A07917BDBFE}" dt="2021-11-16T11:19:51.367" v="460" actId="20577"/>
          <ac:spMkLst>
            <pc:docMk/>
            <pc:sldMk cId="632688430" sldId="268"/>
            <ac:spMk id="3" creationId="{80E93B42-FA2B-41D6-A715-8B47184A9931}"/>
          </ac:spMkLst>
        </pc:spChg>
        <pc:spChg chg="add mod">
          <ac:chgData name="Nuria Lavinia Cardoso (1906098)" userId="S::1906098@student.uwtsd.ac.uk::ab422e4f-c565-46c3-89c8-af397c62fe46" providerId="AD" clId="Web-{467FE9C7-83D2-099B-1FD4-9A07917BDBFE}" dt="2021-11-16T13:54:16.367" v="769" actId="1076"/>
          <ac:spMkLst>
            <pc:docMk/>
            <pc:sldMk cId="632688430" sldId="268"/>
            <ac:spMk id="4" creationId="{6CB54BE2-86A8-4EEE-9E21-8931DCC4BD1B}"/>
          </ac:spMkLst>
        </pc:spChg>
      </pc:sldChg>
      <pc:sldChg chg="modSp ord">
        <pc:chgData name="Nuria Lavinia Cardoso (1906098)" userId="S::1906098@student.uwtsd.ac.uk::ab422e4f-c565-46c3-89c8-af397c62fe46" providerId="AD" clId="Web-{467FE9C7-83D2-099B-1FD4-9A07917BDBFE}" dt="2021-11-16T12:18:32.588" v="566" actId="20577"/>
        <pc:sldMkLst>
          <pc:docMk/>
          <pc:sldMk cId="383442724" sldId="269"/>
        </pc:sldMkLst>
        <pc:spChg chg="mod">
          <ac:chgData name="Nuria Lavinia Cardoso (1906098)" userId="S::1906098@student.uwtsd.ac.uk::ab422e4f-c565-46c3-89c8-af397c62fe46" providerId="AD" clId="Web-{467FE9C7-83D2-099B-1FD4-9A07917BDBFE}" dt="2021-11-16T11:28:37.502" v="540" actId="20577"/>
          <ac:spMkLst>
            <pc:docMk/>
            <pc:sldMk cId="383442724" sldId="269"/>
            <ac:spMk id="2" creationId="{EAEEF539-3D93-468D-998A-FFB2840782BD}"/>
          </ac:spMkLst>
        </pc:spChg>
        <pc:spChg chg="mod">
          <ac:chgData name="Nuria Lavinia Cardoso (1906098)" userId="S::1906098@student.uwtsd.ac.uk::ab422e4f-c565-46c3-89c8-af397c62fe46" providerId="AD" clId="Web-{467FE9C7-83D2-099B-1FD4-9A07917BDBFE}" dt="2021-11-16T12:18:32.588" v="566" actId="20577"/>
          <ac:spMkLst>
            <pc:docMk/>
            <pc:sldMk cId="383442724" sldId="269"/>
            <ac:spMk id="3" creationId="{9B96547F-8588-403A-B332-1ED8C64E7FA6}"/>
          </ac:spMkLst>
        </pc:spChg>
      </pc:sldChg>
      <pc:sldChg chg="modSp ord">
        <pc:chgData name="Nuria Lavinia Cardoso (1906098)" userId="S::1906098@student.uwtsd.ac.uk::ab422e4f-c565-46c3-89c8-af397c62fe46" providerId="AD" clId="Web-{467FE9C7-83D2-099B-1FD4-9A07917BDBFE}" dt="2021-11-16T11:24:12.885" v="505"/>
        <pc:sldMkLst>
          <pc:docMk/>
          <pc:sldMk cId="799236538" sldId="270"/>
        </pc:sldMkLst>
        <pc:spChg chg="mod">
          <ac:chgData name="Nuria Lavinia Cardoso (1906098)" userId="S::1906098@student.uwtsd.ac.uk::ab422e4f-c565-46c3-89c8-af397c62fe46" providerId="AD" clId="Web-{467FE9C7-83D2-099B-1FD4-9A07917BDBFE}" dt="2021-11-16T11:24:03.838" v="504" actId="20577"/>
          <ac:spMkLst>
            <pc:docMk/>
            <pc:sldMk cId="799236538" sldId="270"/>
            <ac:spMk id="3" creationId="{CFED93BD-B51B-4ACB-A067-035307FFFA0F}"/>
          </ac:spMkLst>
        </pc:spChg>
      </pc:sldChg>
      <pc:sldChg chg="modSp ord">
        <pc:chgData name="Nuria Lavinia Cardoso (1906098)" userId="S::1906098@student.uwtsd.ac.uk::ab422e4f-c565-46c3-89c8-af397c62fe46" providerId="AD" clId="Web-{467FE9C7-83D2-099B-1FD4-9A07917BDBFE}" dt="2021-11-16T13:58:12.919" v="787" actId="20577"/>
        <pc:sldMkLst>
          <pc:docMk/>
          <pc:sldMk cId="521727494" sldId="272"/>
        </pc:sldMkLst>
        <pc:spChg chg="mod">
          <ac:chgData name="Nuria Lavinia Cardoso (1906098)" userId="S::1906098@student.uwtsd.ac.uk::ab422e4f-c565-46c3-89c8-af397c62fe46" providerId="AD" clId="Web-{467FE9C7-83D2-099B-1FD4-9A07917BDBFE}" dt="2021-11-16T13:58:12.919" v="787" actId="20577"/>
          <ac:spMkLst>
            <pc:docMk/>
            <pc:sldMk cId="521727494" sldId="272"/>
            <ac:spMk id="3" creationId="{A4FC5379-DF7A-4C64-94FA-1768FF109FAA}"/>
          </ac:spMkLst>
        </pc:spChg>
      </pc:sldChg>
      <pc:sldChg chg="modSp ord">
        <pc:chgData name="Nuria Lavinia Cardoso (1906098)" userId="S::1906098@student.uwtsd.ac.uk::ab422e4f-c565-46c3-89c8-af397c62fe46" providerId="AD" clId="Web-{467FE9C7-83D2-099B-1FD4-9A07917BDBFE}" dt="2021-11-16T12:15:55.787" v="559" actId="20577"/>
        <pc:sldMkLst>
          <pc:docMk/>
          <pc:sldMk cId="497907848" sldId="273"/>
        </pc:sldMkLst>
        <pc:spChg chg="mod">
          <ac:chgData name="Nuria Lavinia Cardoso (1906098)" userId="S::1906098@student.uwtsd.ac.uk::ab422e4f-c565-46c3-89c8-af397c62fe46" providerId="AD" clId="Web-{467FE9C7-83D2-099B-1FD4-9A07917BDBFE}" dt="2021-11-16T12:15:55.787" v="559" actId="20577"/>
          <ac:spMkLst>
            <pc:docMk/>
            <pc:sldMk cId="497907848" sldId="273"/>
            <ac:spMk id="3" creationId="{9AA5842D-B479-4291-B3B2-D4C996E60609}"/>
          </ac:spMkLst>
        </pc:spChg>
      </pc:sldChg>
      <pc:sldChg chg="modSp ord">
        <pc:chgData name="Nuria Lavinia Cardoso (1906098)" userId="S::1906098@student.uwtsd.ac.uk::ab422e4f-c565-46c3-89c8-af397c62fe46" providerId="AD" clId="Web-{467FE9C7-83D2-099B-1FD4-9A07917BDBFE}" dt="2021-11-16T13:57:23.574" v="782" actId="20577"/>
        <pc:sldMkLst>
          <pc:docMk/>
          <pc:sldMk cId="571408096" sldId="274"/>
        </pc:sldMkLst>
        <pc:spChg chg="mod">
          <ac:chgData name="Nuria Lavinia Cardoso (1906098)" userId="S::1906098@student.uwtsd.ac.uk::ab422e4f-c565-46c3-89c8-af397c62fe46" providerId="AD" clId="Web-{467FE9C7-83D2-099B-1FD4-9A07917BDBFE}" dt="2021-11-16T13:57:23.574" v="782" actId="20577"/>
          <ac:spMkLst>
            <pc:docMk/>
            <pc:sldMk cId="571408096" sldId="274"/>
            <ac:spMk id="3" creationId="{7CE4AA39-0DF2-4460-82B8-C8213B30EEDE}"/>
          </ac:spMkLst>
        </pc:spChg>
      </pc:sldChg>
      <pc:sldChg chg="modSp">
        <pc:chgData name="Nuria Lavinia Cardoso (1906098)" userId="S::1906098@student.uwtsd.ac.uk::ab422e4f-c565-46c3-89c8-af397c62fe46" providerId="AD" clId="Web-{467FE9C7-83D2-099B-1FD4-9A07917BDBFE}" dt="2021-11-16T14:01:15.626" v="806" actId="20577"/>
        <pc:sldMkLst>
          <pc:docMk/>
          <pc:sldMk cId="2961630088" sldId="275"/>
        </pc:sldMkLst>
        <pc:spChg chg="mod">
          <ac:chgData name="Nuria Lavinia Cardoso (1906098)" userId="S::1906098@student.uwtsd.ac.uk::ab422e4f-c565-46c3-89c8-af397c62fe46" providerId="AD" clId="Web-{467FE9C7-83D2-099B-1FD4-9A07917BDBFE}" dt="2021-11-16T14:01:15.626" v="806" actId="20577"/>
          <ac:spMkLst>
            <pc:docMk/>
            <pc:sldMk cId="2961630088" sldId="275"/>
            <ac:spMk id="3" creationId="{6A016B6E-C193-4275-9A17-6A56767CCF9A}"/>
          </ac:spMkLst>
        </pc:spChg>
      </pc:sldChg>
      <pc:sldChg chg="modSp">
        <pc:chgData name="Nuria Lavinia Cardoso (1906098)" userId="S::1906098@student.uwtsd.ac.uk::ab422e4f-c565-46c3-89c8-af397c62fe46" providerId="AD" clId="Web-{467FE9C7-83D2-099B-1FD4-9A07917BDBFE}" dt="2021-11-16T14:00:57.235" v="803" actId="20577"/>
        <pc:sldMkLst>
          <pc:docMk/>
          <pc:sldMk cId="1898479308" sldId="276"/>
        </pc:sldMkLst>
        <pc:spChg chg="mod">
          <ac:chgData name="Nuria Lavinia Cardoso (1906098)" userId="S::1906098@student.uwtsd.ac.uk::ab422e4f-c565-46c3-89c8-af397c62fe46" providerId="AD" clId="Web-{467FE9C7-83D2-099B-1FD4-9A07917BDBFE}" dt="2021-11-16T14:00:57.235" v="803" actId="20577"/>
          <ac:spMkLst>
            <pc:docMk/>
            <pc:sldMk cId="1898479308" sldId="276"/>
            <ac:spMk id="3" creationId="{4426AA50-78C8-4605-9EF5-B631029873FD}"/>
          </ac:spMkLst>
        </pc:spChg>
      </pc:sldChg>
      <pc:sldChg chg="modSp ord">
        <pc:chgData name="Nuria Lavinia Cardoso (1906098)" userId="S::1906098@student.uwtsd.ac.uk::ab422e4f-c565-46c3-89c8-af397c62fe46" providerId="AD" clId="Web-{467FE9C7-83D2-099B-1FD4-9A07917BDBFE}" dt="2021-11-16T13:58:58.592" v="790" actId="20577"/>
        <pc:sldMkLst>
          <pc:docMk/>
          <pc:sldMk cId="576169360" sldId="277"/>
        </pc:sldMkLst>
        <pc:spChg chg="mod">
          <ac:chgData name="Nuria Lavinia Cardoso (1906098)" userId="S::1906098@student.uwtsd.ac.uk::ab422e4f-c565-46c3-89c8-af397c62fe46" providerId="AD" clId="Web-{467FE9C7-83D2-099B-1FD4-9A07917BDBFE}" dt="2021-11-16T11:22:17.522" v="494" actId="20577"/>
          <ac:spMkLst>
            <pc:docMk/>
            <pc:sldMk cId="576169360" sldId="277"/>
            <ac:spMk id="2" creationId="{9F1E595D-011F-4559-B60C-089790B446D6}"/>
          </ac:spMkLst>
        </pc:spChg>
        <pc:spChg chg="mod">
          <ac:chgData name="Nuria Lavinia Cardoso (1906098)" userId="S::1906098@student.uwtsd.ac.uk::ab422e4f-c565-46c3-89c8-af397c62fe46" providerId="AD" clId="Web-{467FE9C7-83D2-099B-1FD4-9A07917BDBFE}" dt="2021-11-16T13:58:58.592" v="790" actId="20577"/>
          <ac:spMkLst>
            <pc:docMk/>
            <pc:sldMk cId="576169360" sldId="277"/>
            <ac:spMk id="3" creationId="{8244A5B7-FD6B-4BAF-B093-008ED7307760}"/>
          </ac:spMkLst>
        </pc:spChg>
      </pc:sldChg>
      <pc:sldChg chg="modSp">
        <pc:chgData name="Nuria Lavinia Cardoso (1906098)" userId="S::1906098@student.uwtsd.ac.uk::ab422e4f-c565-46c3-89c8-af397c62fe46" providerId="AD" clId="Web-{467FE9C7-83D2-099B-1FD4-9A07917BDBFE}" dt="2021-11-16T14:00:43.031" v="800" actId="20577"/>
        <pc:sldMkLst>
          <pc:docMk/>
          <pc:sldMk cId="3297050446" sldId="278"/>
        </pc:sldMkLst>
        <pc:spChg chg="mod">
          <ac:chgData name="Nuria Lavinia Cardoso (1906098)" userId="S::1906098@student.uwtsd.ac.uk::ab422e4f-c565-46c3-89c8-af397c62fe46" providerId="AD" clId="Web-{467FE9C7-83D2-099B-1FD4-9A07917BDBFE}" dt="2021-11-16T11:21:43.943" v="479" actId="20577"/>
          <ac:spMkLst>
            <pc:docMk/>
            <pc:sldMk cId="3297050446" sldId="278"/>
            <ac:spMk id="2" creationId="{8B8D2FB8-1741-4DB8-A06A-F4240DF9EABE}"/>
          </ac:spMkLst>
        </pc:spChg>
        <pc:spChg chg="mod">
          <ac:chgData name="Nuria Lavinia Cardoso (1906098)" userId="S::1906098@student.uwtsd.ac.uk::ab422e4f-c565-46c3-89c8-af397c62fe46" providerId="AD" clId="Web-{467FE9C7-83D2-099B-1FD4-9A07917BDBFE}" dt="2021-11-16T14:00:43.031" v="800" actId="20577"/>
          <ac:spMkLst>
            <pc:docMk/>
            <pc:sldMk cId="3297050446" sldId="278"/>
            <ac:spMk id="3" creationId="{7FB1E12F-1DB3-4375-BEF7-BFE5C1D659FF}"/>
          </ac:spMkLst>
        </pc:spChg>
      </pc:sldChg>
      <pc:sldChg chg="modSp ord">
        <pc:chgData name="Nuria Lavinia Cardoso (1906098)" userId="S::1906098@student.uwtsd.ac.uk::ab422e4f-c565-46c3-89c8-af397c62fe46" providerId="AD" clId="Web-{467FE9C7-83D2-099B-1FD4-9A07917BDBFE}" dt="2021-11-16T13:57:35.246" v="784" actId="20577"/>
        <pc:sldMkLst>
          <pc:docMk/>
          <pc:sldMk cId="2460119025" sldId="279"/>
        </pc:sldMkLst>
        <pc:spChg chg="mod">
          <ac:chgData name="Nuria Lavinia Cardoso (1906098)" userId="S::1906098@student.uwtsd.ac.uk::ab422e4f-c565-46c3-89c8-af397c62fe46" providerId="AD" clId="Web-{467FE9C7-83D2-099B-1FD4-9A07917BDBFE}" dt="2021-11-16T13:57:35.246" v="784" actId="20577"/>
          <ac:spMkLst>
            <pc:docMk/>
            <pc:sldMk cId="2460119025" sldId="279"/>
            <ac:spMk id="3" creationId="{85006895-45D4-4553-8814-9C500C7BDA7F}"/>
          </ac:spMkLst>
        </pc:spChg>
      </pc:sldChg>
      <pc:sldChg chg="modSp">
        <pc:chgData name="Nuria Lavinia Cardoso (1906098)" userId="S::1906098@student.uwtsd.ac.uk::ab422e4f-c565-46c3-89c8-af397c62fe46" providerId="AD" clId="Web-{467FE9C7-83D2-099B-1FD4-9A07917BDBFE}" dt="2021-11-16T14:00:30.344" v="799" actId="20577"/>
        <pc:sldMkLst>
          <pc:docMk/>
          <pc:sldMk cId="4286737982" sldId="280"/>
        </pc:sldMkLst>
        <pc:spChg chg="mod">
          <ac:chgData name="Nuria Lavinia Cardoso (1906098)" userId="S::1906098@student.uwtsd.ac.uk::ab422e4f-c565-46c3-89c8-af397c62fe46" providerId="AD" clId="Web-{467FE9C7-83D2-099B-1FD4-9A07917BDBFE}" dt="2021-11-16T10:18:06.687" v="127" actId="20577"/>
          <ac:spMkLst>
            <pc:docMk/>
            <pc:sldMk cId="4286737982" sldId="280"/>
            <ac:spMk id="2" creationId="{CFE37B96-475F-44E9-967A-C0EA378EDB3B}"/>
          </ac:spMkLst>
        </pc:spChg>
        <pc:spChg chg="mod">
          <ac:chgData name="Nuria Lavinia Cardoso (1906098)" userId="S::1906098@student.uwtsd.ac.uk::ab422e4f-c565-46c3-89c8-af397c62fe46" providerId="AD" clId="Web-{467FE9C7-83D2-099B-1FD4-9A07917BDBFE}" dt="2021-11-16T14:00:30.344" v="799" actId="20577"/>
          <ac:spMkLst>
            <pc:docMk/>
            <pc:sldMk cId="4286737982" sldId="280"/>
            <ac:spMk id="3" creationId="{803FD167-CBF8-46F3-868D-CC80BB3FA714}"/>
          </ac:spMkLst>
        </pc:spChg>
      </pc:sldChg>
      <pc:sldChg chg="modSp">
        <pc:chgData name="Nuria Lavinia Cardoso (1906098)" userId="S::1906098@student.uwtsd.ac.uk::ab422e4f-c565-46c3-89c8-af397c62fe46" providerId="AD" clId="Web-{467FE9C7-83D2-099B-1FD4-9A07917BDBFE}" dt="2021-11-16T14:00:15.640" v="798" actId="20577"/>
        <pc:sldMkLst>
          <pc:docMk/>
          <pc:sldMk cId="387136715" sldId="281"/>
        </pc:sldMkLst>
        <pc:spChg chg="mod">
          <ac:chgData name="Nuria Lavinia Cardoso (1906098)" userId="S::1906098@student.uwtsd.ac.uk::ab422e4f-c565-46c3-89c8-af397c62fe46" providerId="AD" clId="Web-{467FE9C7-83D2-099B-1FD4-9A07917BDBFE}" dt="2021-11-16T10:24:58.294" v="145" actId="20577"/>
          <ac:spMkLst>
            <pc:docMk/>
            <pc:sldMk cId="387136715" sldId="281"/>
            <ac:spMk id="2" creationId="{9AFC59B9-DE48-4589-A602-035B48F589F0}"/>
          </ac:spMkLst>
        </pc:spChg>
        <pc:spChg chg="mod">
          <ac:chgData name="Nuria Lavinia Cardoso (1906098)" userId="S::1906098@student.uwtsd.ac.uk::ab422e4f-c565-46c3-89c8-af397c62fe46" providerId="AD" clId="Web-{467FE9C7-83D2-099B-1FD4-9A07917BDBFE}" dt="2021-11-16T14:00:15.640" v="798" actId="20577"/>
          <ac:spMkLst>
            <pc:docMk/>
            <pc:sldMk cId="387136715" sldId="281"/>
            <ac:spMk id="3" creationId="{2645F15E-4BF2-4381-B479-E100D1EBAC13}"/>
          </ac:spMkLst>
        </pc:spChg>
      </pc:sldChg>
      <pc:sldChg chg="addSp delSp modSp">
        <pc:chgData name="Nuria Lavinia Cardoso (1906098)" userId="S::1906098@student.uwtsd.ac.uk::ab422e4f-c565-46c3-89c8-af397c62fe46" providerId="AD" clId="Web-{467FE9C7-83D2-099B-1FD4-9A07917BDBFE}" dt="2021-11-16T13:59:55.234" v="796" actId="20577"/>
        <pc:sldMkLst>
          <pc:docMk/>
          <pc:sldMk cId="3707134458" sldId="282"/>
        </pc:sldMkLst>
        <pc:spChg chg="mod">
          <ac:chgData name="Nuria Lavinia Cardoso (1906098)" userId="S::1906098@student.uwtsd.ac.uk::ab422e4f-c565-46c3-89c8-af397c62fe46" providerId="AD" clId="Web-{467FE9C7-83D2-099B-1FD4-9A07917BDBFE}" dt="2021-11-16T10:33:26.465" v="173" actId="20577"/>
          <ac:spMkLst>
            <pc:docMk/>
            <pc:sldMk cId="3707134458" sldId="282"/>
            <ac:spMk id="2" creationId="{3F193AFC-513C-4243-A506-BB1A8E72D2D9}"/>
          </ac:spMkLst>
        </pc:spChg>
        <pc:spChg chg="mod">
          <ac:chgData name="Nuria Lavinia Cardoso (1906098)" userId="S::1906098@student.uwtsd.ac.uk::ab422e4f-c565-46c3-89c8-af397c62fe46" providerId="AD" clId="Web-{467FE9C7-83D2-099B-1FD4-9A07917BDBFE}" dt="2021-11-16T13:59:55.234" v="796" actId="20577"/>
          <ac:spMkLst>
            <pc:docMk/>
            <pc:sldMk cId="3707134458" sldId="282"/>
            <ac:spMk id="3" creationId="{2F436316-3B9B-4611-BF26-4BCA2FE01953}"/>
          </ac:spMkLst>
        </pc:spChg>
        <pc:spChg chg="add del mod">
          <ac:chgData name="Nuria Lavinia Cardoso (1906098)" userId="S::1906098@student.uwtsd.ac.uk::ab422e4f-c565-46c3-89c8-af397c62fe46" providerId="AD" clId="Web-{467FE9C7-83D2-099B-1FD4-9A07917BDBFE}" dt="2021-11-16T12:19:35.637" v="568"/>
          <ac:spMkLst>
            <pc:docMk/>
            <pc:sldMk cId="3707134458" sldId="282"/>
            <ac:spMk id="4" creationId="{5E511919-E2E3-4860-B3C4-344A1FE784AA}"/>
          </ac:spMkLst>
        </pc:spChg>
      </pc:sldChg>
      <pc:sldChg chg="modSp">
        <pc:chgData name="Nuria Lavinia Cardoso (1906098)" userId="S::1906098@student.uwtsd.ac.uk::ab422e4f-c565-46c3-89c8-af397c62fe46" providerId="AD" clId="Web-{467FE9C7-83D2-099B-1FD4-9A07917BDBFE}" dt="2021-11-16T13:59:29.155" v="793" actId="20577"/>
        <pc:sldMkLst>
          <pc:docMk/>
          <pc:sldMk cId="2419502786" sldId="283"/>
        </pc:sldMkLst>
        <pc:spChg chg="mod">
          <ac:chgData name="Nuria Lavinia Cardoso (1906098)" userId="S::1906098@student.uwtsd.ac.uk::ab422e4f-c565-46c3-89c8-af397c62fe46" providerId="AD" clId="Web-{467FE9C7-83D2-099B-1FD4-9A07917BDBFE}" dt="2021-11-16T10:43:23.264" v="222" actId="20577"/>
          <ac:spMkLst>
            <pc:docMk/>
            <pc:sldMk cId="2419502786" sldId="283"/>
            <ac:spMk id="2" creationId="{1B78B69E-9DB9-429C-B80B-4979A28BDDEA}"/>
          </ac:spMkLst>
        </pc:spChg>
        <pc:spChg chg="mod">
          <ac:chgData name="Nuria Lavinia Cardoso (1906098)" userId="S::1906098@student.uwtsd.ac.uk::ab422e4f-c565-46c3-89c8-af397c62fe46" providerId="AD" clId="Web-{467FE9C7-83D2-099B-1FD4-9A07917BDBFE}" dt="2021-11-16T13:59:29.155" v="793" actId="20577"/>
          <ac:spMkLst>
            <pc:docMk/>
            <pc:sldMk cId="2419502786" sldId="283"/>
            <ac:spMk id="3" creationId="{405A3F5C-2738-450B-9278-C60DCA11E98A}"/>
          </ac:spMkLst>
        </pc:spChg>
      </pc:sldChg>
      <pc:sldChg chg="modSp ord">
        <pc:chgData name="Nuria Lavinia Cardoso (1906098)" userId="S::1906098@student.uwtsd.ac.uk::ab422e4f-c565-46c3-89c8-af397c62fe46" providerId="AD" clId="Web-{467FE9C7-83D2-099B-1FD4-9A07917BDBFE}" dt="2021-11-16T14:01:55.752" v="811" actId="20577"/>
        <pc:sldMkLst>
          <pc:docMk/>
          <pc:sldMk cId="1369781868" sldId="284"/>
        </pc:sldMkLst>
        <pc:spChg chg="mod">
          <ac:chgData name="Nuria Lavinia Cardoso (1906098)" userId="S::1906098@student.uwtsd.ac.uk::ab422e4f-c565-46c3-89c8-af397c62fe46" providerId="AD" clId="Web-{467FE9C7-83D2-099B-1FD4-9A07917BDBFE}" dt="2021-11-16T10:52:17.718" v="269" actId="20577"/>
          <ac:spMkLst>
            <pc:docMk/>
            <pc:sldMk cId="1369781868" sldId="284"/>
            <ac:spMk id="2" creationId="{80EA3C52-8869-45A9-83CB-8069C4166F78}"/>
          </ac:spMkLst>
        </pc:spChg>
        <pc:spChg chg="mod">
          <ac:chgData name="Nuria Lavinia Cardoso (1906098)" userId="S::1906098@student.uwtsd.ac.uk::ab422e4f-c565-46c3-89c8-af397c62fe46" providerId="AD" clId="Web-{467FE9C7-83D2-099B-1FD4-9A07917BDBFE}" dt="2021-11-16T14:01:55.752" v="811" actId="20577"/>
          <ac:spMkLst>
            <pc:docMk/>
            <pc:sldMk cId="1369781868" sldId="284"/>
            <ac:spMk id="3" creationId="{D514EB7A-519A-402C-92A5-B8C28AD022E1}"/>
          </ac:spMkLst>
        </pc:spChg>
      </pc:sldChg>
      <pc:sldChg chg="modSp ord">
        <pc:chgData name="Nuria Lavinia Cardoso (1906098)" userId="S::1906098@student.uwtsd.ac.uk::ab422e4f-c565-46c3-89c8-af397c62fe46" providerId="AD" clId="Web-{467FE9C7-83D2-099B-1FD4-9A07917BDBFE}" dt="2021-11-16T14:02:14.877" v="812" actId="20577"/>
        <pc:sldMkLst>
          <pc:docMk/>
          <pc:sldMk cId="1360201262" sldId="285"/>
        </pc:sldMkLst>
        <pc:spChg chg="mod">
          <ac:chgData name="Nuria Lavinia Cardoso (1906098)" userId="S::1906098@student.uwtsd.ac.uk::ab422e4f-c565-46c3-89c8-af397c62fe46" providerId="AD" clId="Web-{467FE9C7-83D2-099B-1FD4-9A07917BDBFE}" dt="2021-11-16T10:55:43.396" v="310" actId="20577"/>
          <ac:spMkLst>
            <pc:docMk/>
            <pc:sldMk cId="1360201262" sldId="285"/>
            <ac:spMk id="2" creationId="{26CF2327-EF8E-4ED6-B3A6-0BB01D9F5EB6}"/>
          </ac:spMkLst>
        </pc:spChg>
        <pc:spChg chg="mod">
          <ac:chgData name="Nuria Lavinia Cardoso (1906098)" userId="S::1906098@student.uwtsd.ac.uk::ab422e4f-c565-46c3-89c8-af397c62fe46" providerId="AD" clId="Web-{467FE9C7-83D2-099B-1FD4-9A07917BDBFE}" dt="2021-11-16T14:02:14.877" v="812" actId="20577"/>
          <ac:spMkLst>
            <pc:docMk/>
            <pc:sldMk cId="1360201262" sldId="285"/>
            <ac:spMk id="3" creationId="{1BF47CCC-6984-44DE-9400-2BF6009D1A3B}"/>
          </ac:spMkLst>
        </pc:spChg>
      </pc:sldChg>
      <pc:sldChg chg="new del">
        <pc:chgData name="Nuria Lavinia Cardoso (1906098)" userId="S::1906098@student.uwtsd.ac.uk::ab422e4f-c565-46c3-89c8-af397c62fe46" providerId="AD" clId="Web-{467FE9C7-83D2-099B-1FD4-9A07917BDBFE}" dt="2021-11-16T12:17:15.711" v="561"/>
        <pc:sldMkLst>
          <pc:docMk/>
          <pc:sldMk cId="205935755" sldId="286"/>
        </pc:sldMkLst>
      </pc:sldChg>
      <pc:sldChg chg="delSp modSp new ord">
        <pc:chgData name="Nuria Lavinia Cardoso (1906098)" userId="S::1906098@student.uwtsd.ac.uk::ab422e4f-c565-46c3-89c8-af397c62fe46" providerId="AD" clId="Web-{467FE9C7-83D2-099B-1FD4-9A07917BDBFE}" dt="2021-11-16T14:02:41.503" v="814" actId="20577"/>
        <pc:sldMkLst>
          <pc:docMk/>
          <pc:sldMk cId="2060470014" sldId="287"/>
        </pc:sldMkLst>
        <pc:spChg chg="del mod">
          <ac:chgData name="Nuria Lavinia Cardoso (1906098)" userId="S::1906098@student.uwtsd.ac.uk::ab422e4f-c565-46c3-89c8-af397c62fe46" providerId="AD" clId="Web-{467FE9C7-83D2-099B-1FD4-9A07917BDBFE}" dt="2021-11-16T11:15:11.197" v="426"/>
          <ac:spMkLst>
            <pc:docMk/>
            <pc:sldMk cId="2060470014" sldId="287"/>
            <ac:spMk id="2" creationId="{D76A386D-7F26-4224-BFEF-58FAF931DD52}"/>
          </ac:spMkLst>
        </pc:spChg>
        <pc:spChg chg="mod">
          <ac:chgData name="Nuria Lavinia Cardoso (1906098)" userId="S::1906098@student.uwtsd.ac.uk::ab422e4f-c565-46c3-89c8-af397c62fe46" providerId="AD" clId="Web-{467FE9C7-83D2-099B-1FD4-9A07917BDBFE}" dt="2021-11-16T14:02:41.503" v="814" actId="20577"/>
          <ac:spMkLst>
            <pc:docMk/>
            <pc:sldMk cId="2060470014" sldId="287"/>
            <ac:spMk id="3" creationId="{40F5CCDA-699D-4D37-B4ED-C03FF7C4F3F2}"/>
          </ac:spMkLst>
        </pc:spChg>
      </pc:sldChg>
      <pc:sldChg chg="modSp new">
        <pc:chgData name="Nuria Lavinia Cardoso (1906098)" userId="S::1906098@student.uwtsd.ac.uk::ab422e4f-c565-46c3-89c8-af397c62fe46" providerId="AD" clId="Web-{467FE9C7-83D2-099B-1FD4-9A07917BDBFE}" dt="2021-11-16T13:56:16.417" v="779" actId="1076"/>
        <pc:sldMkLst>
          <pc:docMk/>
          <pc:sldMk cId="3759338082" sldId="288"/>
        </pc:sldMkLst>
        <pc:spChg chg="mod">
          <ac:chgData name="Nuria Lavinia Cardoso (1906098)" userId="S::1906098@student.uwtsd.ac.uk::ab422e4f-c565-46c3-89c8-af397c62fe46" providerId="AD" clId="Web-{467FE9C7-83D2-099B-1FD4-9A07917BDBFE}" dt="2021-11-16T13:55:22.040" v="775" actId="1076"/>
          <ac:spMkLst>
            <pc:docMk/>
            <pc:sldMk cId="3759338082" sldId="288"/>
            <ac:spMk id="2" creationId="{B6C7ABD2-0CF1-4371-9D19-F1B437A3DA82}"/>
          </ac:spMkLst>
        </pc:spChg>
        <pc:spChg chg="mod">
          <ac:chgData name="Nuria Lavinia Cardoso (1906098)" userId="S::1906098@student.uwtsd.ac.uk::ab422e4f-c565-46c3-89c8-af397c62fe46" providerId="AD" clId="Web-{467FE9C7-83D2-099B-1FD4-9A07917BDBFE}" dt="2021-11-16T13:56:16.417" v="779" actId="1076"/>
          <ac:spMkLst>
            <pc:docMk/>
            <pc:sldMk cId="3759338082" sldId="288"/>
            <ac:spMk id="3" creationId="{B362740F-0897-4787-A7AF-0F41F57B5F3E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4EE92BB-61E4-49CD-9FDD-DE00605719E5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EE062166-70D6-4598-9C10-3B5192FA44DA}">
      <dgm:prSet/>
      <dgm:spPr/>
      <dgm:t>
        <a:bodyPr/>
        <a:lstStyle/>
        <a:p>
          <a:r>
            <a:rPr lang="en-GB"/>
            <a:t>Home violence </a:t>
          </a:r>
          <a:endParaRPr lang="en-US"/>
        </a:p>
      </dgm:t>
    </dgm:pt>
    <dgm:pt modelId="{AC69A126-B52C-4183-9B69-05D9BBAECA4D}" type="parTrans" cxnId="{6CBB61B1-8F48-4EC2-9091-CA1F97DCABE8}">
      <dgm:prSet/>
      <dgm:spPr/>
      <dgm:t>
        <a:bodyPr/>
        <a:lstStyle/>
        <a:p>
          <a:endParaRPr lang="en-US"/>
        </a:p>
      </dgm:t>
    </dgm:pt>
    <dgm:pt modelId="{A78B7F8C-CAA8-4AD4-BA86-9199B0C4A541}" type="sibTrans" cxnId="{6CBB61B1-8F48-4EC2-9091-CA1F97DCABE8}">
      <dgm:prSet/>
      <dgm:spPr/>
      <dgm:t>
        <a:bodyPr/>
        <a:lstStyle/>
        <a:p>
          <a:endParaRPr lang="en-US"/>
        </a:p>
      </dgm:t>
    </dgm:pt>
    <dgm:pt modelId="{0117C7CA-8B9A-4065-9F89-4C0FFCED37B2}">
      <dgm:prSet/>
      <dgm:spPr/>
      <dgm:t>
        <a:bodyPr/>
        <a:lstStyle/>
        <a:p>
          <a:r>
            <a:rPr lang="en-GB"/>
            <a:t>Crime </a:t>
          </a:r>
          <a:endParaRPr lang="en-US"/>
        </a:p>
      </dgm:t>
    </dgm:pt>
    <dgm:pt modelId="{53F42AD9-AEAC-4FD5-B660-620FCEBC0D73}" type="parTrans" cxnId="{88138169-254F-4804-BF98-AA1E121D5333}">
      <dgm:prSet/>
      <dgm:spPr/>
      <dgm:t>
        <a:bodyPr/>
        <a:lstStyle/>
        <a:p>
          <a:endParaRPr lang="en-US"/>
        </a:p>
      </dgm:t>
    </dgm:pt>
    <dgm:pt modelId="{0BA5FBB1-61FC-4D02-9DBD-3380ED5B2BE1}" type="sibTrans" cxnId="{88138169-254F-4804-BF98-AA1E121D5333}">
      <dgm:prSet/>
      <dgm:spPr/>
      <dgm:t>
        <a:bodyPr/>
        <a:lstStyle/>
        <a:p>
          <a:endParaRPr lang="en-US"/>
        </a:p>
      </dgm:t>
    </dgm:pt>
    <dgm:pt modelId="{E0813785-9BB3-4437-B6D1-811C015A29DC}">
      <dgm:prSet/>
      <dgm:spPr/>
      <dgm:t>
        <a:bodyPr/>
        <a:lstStyle/>
        <a:p>
          <a:r>
            <a:rPr lang="en-GB"/>
            <a:t>Adult protection </a:t>
          </a:r>
          <a:endParaRPr lang="en-US"/>
        </a:p>
      </dgm:t>
    </dgm:pt>
    <dgm:pt modelId="{19B7CB5B-9B8D-4B75-A4A4-7D9BD5283121}" type="parTrans" cxnId="{188EFA4B-EDA3-4400-8386-85812DB90E36}">
      <dgm:prSet/>
      <dgm:spPr/>
      <dgm:t>
        <a:bodyPr/>
        <a:lstStyle/>
        <a:p>
          <a:endParaRPr lang="en-US"/>
        </a:p>
      </dgm:t>
    </dgm:pt>
    <dgm:pt modelId="{58A66678-EB02-4BDD-A4DA-F12CBBF320FF}" type="sibTrans" cxnId="{188EFA4B-EDA3-4400-8386-85812DB90E36}">
      <dgm:prSet/>
      <dgm:spPr/>
      <dgm:t>
        <a:bodyPr/>
        <a:lstStyle/>
        <a:p>
          <a:endParaRPr lang="en-US"/>
        </a:p>
      </dgm:t>
    </dgm:pt>
    <dgm:pt modelId="{83EC008C-68B4-400B-A0BB-D668AA2D625E}">
      <dgm:prSet/>
      <dgm:spPr/>
      <dgm:t>
        <a:bodyPr/>
        <a:lstStyle/>
        <a:p>
          <a:r>
            <a:rPr lang="en-GB"/>
            <a:t>Legislation </a:t>
          </a:r>
          <a:endParaRPr lang="en-US"/>
        </a:p>
      </dgm:t>
    </dgm:pt>
    <dgm:pt modelId="{C538E024-248F-4632-A823-07A524775DE5}" type="parTrans" cxnId="{2C9A2BBB-3383-4EA6-A3DA-C2F9936CFBB1}">
      <dgm:prSet/>
      <dgm:spPr/>
      <dgm:t>
        <a:bodyPr/>
        <a:lstStyle/>
        <a:p>
          <a:endParaRPr lang="en-US"/>
        </a:p>
      </dgm:t>
    </dgm:pt>
    <dgm:pt modelId="{F3F5A075-8E2F-41C9-B6EB-6C715AB84E2B}" type="sibTrans" cxnId="{2C9A2BBB-3383-4EA6-A3DA-C2F9936CFBB1}">
      <dgm:prSet/>
      <dgm:spPr/>
      <dgm:t>
        <a:bodyPr/>
        <a:lstStyle/>
        <a:p>
          <a:endParaRPr lang="en-US"/>
        </a:p>
      </dgm:t>
    </dgm:pt>
    <dgm:pt modelId="{2F158361-C969-4866-A259-647AABBD60EE}">
      <dgm:prSet/>
      <dgm:spPr/>
      <dgm:t>
        <a:bodyPr/>
        <a:lstStyle/>
        <a:p>
          <a:r>
            <a:rPr lang="en-GB"/>
            <a:t>Victims </a:t>
          </a:r>
          <a:endParaRPr lang="en-US"/>
        </a:p>
      </dgm:t>
    </dgm:pt>
    <dgm:pt modelId="{F50EEDA0-73EA-49D4-93D8-EB9C90130B9B}" type="parTrans" cxnId="{42222B7A-5125-4125-A3E2-F4563D60576D}">
      <dgm:prSet/>
      <dgm:spPr/>
      <dgm:t>
        <a:bodyPr/>
        <a:lstStyle/>
        <a:p>
          <a:endParaRPr lang="en-US"/>
        </a:p>
      </dgm:t>
    </dgm:pt>
    <dgm:pt modelId="{614D2EDF-526A-4DB4-8D90-0C40CD088A18}" type="sibTrans" cxnId="{42222B7A-5125-4125-A3E2-F4563D60576D}">
      <dgm:prSet/>
      <dgm:spPr/>
      <dgm:t>
        <a:bodyPr/>
        <a:lstStyle/>
        <a:p>
          <a:endParaRPr lang="en-US"/>
        </a:p>
      </dgm:t>
    </dgm:pt>
    <dgm:pt modelId="{B4F75F12-BED7-4FD8-BB84-8E88B2F22744}">
      <dgm:prSet/>
      <dgm:spPr/>
      <dgm:t>
        <a:bodyPr/>
        <a:lstStyle/>
        <a:p>
          <a:r>
            <a:rPr lang="en-GB"/>
            <a:t>Brammer, A. (2006) Domestic violence crime and victims act 2004. </a:t>
          </a:r>
          <a:r>
            <a:rPr lang="en-GB" i="1"/>
            <a:t>The Journal of Adult Protection</a:t>
          </a:r>
          <a:r>
            <a:rPr lang="en-GB"/>
            <a:t>, </a:t>
          </a:r>
          <a:r>
            <a:rPr lang="en-GB" i="1"/>
            <a:t>8</a:t>
          </a:r>
          <a:r>
            <a:rPr lang="en-GB"/>
            <a:t>(1), p.50.</a:t>
          </a:r>
          <a:endParaRPr lang="en-US"/>
        </a:p>
      </dgm:t>
    </dgm:pt>
    <dgm:pt modelId="{4C4F70EE-3220-4F93-8CBA-087BBE5DC94C}" type="parTrans" cxnId="{ECDDCC3A-36D9-4740-8A70-6444F8A7231B}">
      <dgm:prSet/>
      <dgm:spPr/>
      <dgm:t>
        <a:bodyPr/>
        <a:lstStyle/>
        <a:p>
          <a:endParaRPr lang="en-US"/>
        </a:p>
      </dgm:t>
    </dgm:pt>
    <dgm:pt modelId="{70DCE496-D444-4443-9D8E-06A2B7C17C29}" type="sibTrans" cxnId="{ECDDCC3A-36D9-4740-8A70-6444F8A7231B}">
      <dgm:prSet/>
      <dgm:spPr/>
      <dgm:t>
        <a:bodyPr/>
        <a:lstStyle/>
        <a:p>
          <a:endParaRPr lang="en-US"/>
        </a:p>
      </dgm:t>
    </dgm:pt>
    <dgm:pt modelId="{7028D493-870E-4CFC-9A39-64B591F4F1FA}" type="pres">
      <dgm:prSet presAssocID="{54EE92BB-61E4-49CD-9FDD-DE00605719E5}" presName="diagram" presStyleCnt="0">
        <dgm:presLayoutVars>
          <dgm:dir/>
          <dgm:resizeHandles val="exact"/>
        </dgm:presLayoutVars>
      </dgm:prSet>
      <dgm:spPr/>
    </dgm:pt>
    <dgm:pt modelId="{D67E9B80-9E89-4EB7-BFD1-A6B0236FBF6A}" type="pres">
      <dgm:prSet presAssocID="{EE062166-70D6-4598-9C10-3B5192FA44DA}" presName="node" presStyleLbl="node1" presStyleIdx="0" presStyleCnt="6">
        <dgm:presLayoutVars>
          <dgm:bulletEnabled val="1"/>
        </dgm:presLayoutVars>
      </dgm:prSet>
      <dgm:spPr/>
    </dgm:pt>
    <dgm:pt modelId="{4E259F0B-7240-41F6-9C4A-B3DD568BA236}" type="pres">
      <dgm:prSet presAssocID="{A78B7F8C-CAA8-4AD4-BA86-9199B0C4A541}" presName="sibTrans" presStyleCnt="0"/>
      <dgm:spPr/>
    </dgm:pt>
    <dgm:pt modelId="{0766686D-B381-4809-8AD7-3930F4F8519D}" type="pres">
      <dgm:prSet presAssocID="{0117C7CA-8B9A-4065-9F89-4C0FFCED37B2}" presName="node" presStyleLbl="node1" presStyleIdx="1" presStyleCnt="6">
        <dgm:presLayoutVars>
          <dgm:bulletEnabled val="1"/>
        </dgm:presLayoutVars>
      </dgm:prSet>
      <dgm:spPr/>
    </dgm:pt>
    <dgm:pt modelId="{0EE05307-ECCD-4AC2-A1FE-132DA72E00AD}" type="pres">
      <dgm:prSet presAssocID="{0BA5FBB1-61FC-4D02-9DBD-3380ED5B2BE1}" presName="sibTrans" presStyleCnt="0"/>
      <dgm:spPr/>
    </dgm:pt>
    <dgm:pt modelId="{1885791A-D602-43D2-A79F-E55C4ADD923F}" type="pres">
      <dgm:prSet presAssocID="{E0813785-9BB3-4437-B6D1-811C015A29DC}" presName="node" presStyleLbl="node1" presStyleIdx="2" presStyleCnt="6">
        <dgm:presLayoutVars>
          <dgm:bulletEnabled val="1"/>
        </dgm:presLayoutVars>
      </dgm:prSet>
      <dgm:spPr/>
    </dgm:pt>
    <dgm:pt modelId="{84F1FF33-0EC7-4604-B8E0-FF0D9B09E1BD}" type="pres">
      <dgm:prSet presAssocID="{58A66678-EB02-4BDD-A4DA-F12CBBF320FF}" presName="sibTrans" presStyleCnt="0"/>
      <dgm:spPr/>
    </dgm:pt>
    <dgm:pt modelId="{2FA51B43-0043-443C-B522-53750A15A3C0}" type="pres">
      <dgm:prSet presAssocID="{83EC008C-68B4-400B-A0BB-D668AA2D625E}" presName="node" presStyleLbl="node1" presStyleIdx="3" presStyleCnt="6">
        <dgm:presLayoutVars>
          <dgm:bulletEnabled val="1"/>
        </dgm:presLayoutVars>
      </dgm:prSet>
      <dgm:spPr/>
    </dgm:pt>
    <dgm:pt modelId="{E2AB1BEF-68EB-487C-B3D7-B0D9DC6BAC86}" type="pres">
      <dgm:prSet presAssocID="{F3F5A075-8E2F-41C9-B6EB-6C715AB84E2B}" presName="sibTrans" presStyleCnt="0"/>
      <dgm:spPr/>
    </dgm:pt>
    <dgm:pt modelId="{969A35F6-0908-448A-91BC-B29AF82BC621}" type="pres">
      <dgm:prSet presAssocID="{2F158361-C969-4866-A259-647AABBD60EE}" presName="node" presStyleLbl="node1" presStyleIdx="4" presStyleCnt="6">
        <dgm:presLayoutVars>
          <dgm:bulletEnabled val="1"/>
        </dgm:presLayoutVars>
      </dgm:prSet>
      <dgm:spPr/>
    </dgm:pt>
    <dgm:pt modelId="{3B5FE054-03A4-48E4-8195-4999D1C74907}" type="pres">
      <dgm:prSet presAssocID="{614D2EDF-526A-4DB4-8D90-0C40CD088A18}" presName="sibTrans" presStyleCnt="0"/>
      <dgm:spPr/>
    </dgm:pt>
    <dgm:pt modelId="{5C2D465E-36E8-4A5D-8359-3C8BE1275D6F}" type="pres">
      <dgm:prSet presAssocID="{B4F75F12-BED7-4FD8-BB84-8E88B2F22744}" presName="node" presStyleLbl="node1" presStyleIdx="5" presStyleCnt="6">
        <dgm:presLayoutVars>
          <dgm:bulletEnabled val="1"/>
        </dgm:presLayoutVars>
      </dgm:prSet>
      <dgm:spPr/>
    </dgm:pt>
  </dgm:ptLst>
  <dgm:cxnLst>
    <dgm:cxn modelId="{83684B0B-8515-4471-A302-B881A4444EA4}" type="presOf" srcId="{0117C7CA-8B9A-4065-9F89-4C0FFCED37B2}" destId="{0766686D-B381-4809-8AD7-3930F4F8519D}" srcOrd="0" destOrd="0" presId="urn:microsoft.com/office/officeart/2005/8/layout/default"/>
    <dgm:cxn modelId="{ECDDCC3A-36D9-4740-8A70-6444F8A7231B}" srcId="{54EE92BB-61E4-49CD-9FDD-DE00605719E5}" destId="{B4F75F12-BED7-4FD8-BB84-8E88B2F22744}" srcOrd="5" destOrd="0" parTransId="{4C4F70EE-3220-4F93-8CBA-087BBE5DC94C}" sibTransId="{70DCE496-D444-4443-9D8E-06A2B7C17C29}"/>
    <dgm:cxn modelId="{C329443C-6A60-4965-A470-F42D98FF3C77}" type="presOf" srcId="{54EE92BB-61E4-49CD-9FDD-DE00605719E5}" destId="{7028D493-870E-4CFC-9A39-64B591F4F1FA}" srcOrd="0" destOrd="0" presId="urn:microsoft.com/office/officeart/2005/8/layout/default"/>
    <dgm:cxn modelId="{88138169-254F-4804-BF98-AA1E121D5333}" srcId="{54EE92BB-61E4-49CD-9FDD-DE00605719E5}" destId="{0117C7CA-8B9A-4065-9F89-4C0FFCED37B2}" srcOrd="1" destOrd="0" parTransId="{53F42AD9-AEAC-4FD5-B660-620FCEBC0D73}" sibTransId="{0BA5FBB1-61FC-4D02-9DBD-3380ED5B2BE1}"/>
    <dgm:cxn modelId="{188EFA4B-EDA3-4400-8386-85812DB90E36}" srcId="{54EE92BB-61E4-49CD-9FDD-DE00605719E5}" destId="{E0813785-9BB3-4437-B6D1-811C015A29DC}" srcOrd="2" destOrd="0" parTransId="{19B7CB5B-9B8D-4B75-A4A4-7D9BD5283121}" sibTransId="{58A66678-EB02-4BDD-A4DA-F12CBBF320FF}"/>
    <dgm:cxn modelId="{DCB2DB54-5527-4F9D-9C85-32AB6EA80994}" type="presOf" srcId="{E0813785-9BB3-4437-B6D1-811C015A29DC}" destId="{1885791A-D602-43D2-A79F-E55C4ADD923F}" srcOrd="0" destOrd="0" presId="urn:microsoft.com/office/officeart/2005/8/layout/default"/>
    <dgm:cxn modelId="{E1A2FE77-BE53-49FB-919F-9CC46A5A3082}" type="presOf" srcId="{EE062166-70D6-4598-9C10-3B5192FA44DA}" destId="{D67E9B80-9E89-4EB7-BFD1-A6B0236FBF6A}" srcOrd="0" destOrd="0" presId="urn:microsoft.com/office/officeart/2005/8/layout/default"/>
    <dgm:cxn modelId="{42222B7A-5125-4125-A3E2-F4563D60576D}" srcId="{54EE92BB-61E4-49CD-9FDD-DE00605719E5}" destId="{2F158361-C969-4866-A259-647AABBD60EE}" srcOrd="4" destOrd="0" parTransId="{F50EEDA0-73EA-49D4-93D8-EB9C90130B9B}" sibTransId="{614D2EDF-526A-4DB4-8D90-0C40CD088A18}"/>
    <dgm:cxn modelId="{D5C9D980-E61A-4480-831A-0E8F5346E5D6}" type="presOf" srcId="{83EC008C-68B4-400B-A0BB-D668AA2D625E}" destId="{2FA51B43-0043-443C-B522-53750A15A3C0}" srcOrd="0" destOrd="0" presId="urn:microsoft.com/office/officeart/2005/8/layout/default"/>
    <dgm:cxn modelId="{6407908D-F517-42A4-A3D6-7629F7FE629C}" type="presOf" srcId="{B4F75F12-BED7-4FD8-BB84-8E88B2F22744}" destId="{5C2D465E-36E8-4A5D-8359-3C8BE1275D6F}" srcOrd="0" destOrd="0" presId="urn:microsoft.com/office/officeart/2005/8/layout/default"/>
    <dgm:cxn modelId="{6CBB61B1-8F48-4EC2-9091-CA1F97DCABE8}" srcId="{54EE92BB-61E4-49CD-9FDD-DE00605719E5}" destId="{EE062166-70D6-4598-9C10-3B5192FA44DA}" srcOrd="0" destOrd="0" parTransId="{AC69A126-B52C-4183-9B69-05D9BBAECA4D}" sibTransId="{A78B7F8C-CAA8-4AD4-BA86-9199B0C4A541}"/>
    <dgm:cxn modelId="{2C9A2BBB-3383-4EA6-A3DA-C2F9936CFBB1}" srcId="{54EE92BB-61E4-49CD-9FDD-DE00605719E5}" destId="{83EC008C-68B4-400B-A0BB-D668AA2D625E}" srcOrd="3" destOrd="0" parTransId="{C538E024-248F-4632-A823-07A524775DE5}" sibTransId="{F3F5A075-8E2F-41C9-B6EB-6C715AB84E2B}"/>
    <dgm:cxn modelId="{89E2BAF2-822A-4ECB-9C6A-BCFB7B9313F0}" type="presOf" srcId="{2F158361-C969-4866-A259-647AABBD60EE}" destId="{969A35F6-0908-448A-91BC-B29AF82BC621}" srcOrd="0" destOrd="0" presId="urn:microsoft.com/office/officeart/2005/8/layout/default"/>
    <dgm:cxn modelId="{01EA532C-C303-469A-AD57-33EF994A16D7}" type="presParOf" srcId="{7028D493-870E-4CFC-9A39-64B591F4F1FA}" destId="{D67E9B80-9E89-4EB7-BFD1-A6B0236FBF6A}" srcOrd="0" destOrd="0" presId="urn:microsoft.com/office/officeart/2005/8/layout/default"/>
    <dgm:cxn modelId="{669701D6-6C0B-4654-A69E-D2CEDB9E3FE5}" type="presParOf" srcId="{7028D493-870E-4CFC-9A39-64B591F4F1FA}" destId="{4E259F0B-7240-41F6-9C4A-B3DD568BA236}" srcOrd="1" destOrd="0" presId="urn:microsoft.com/office/officeart/2005/8/layout/default"/>
    <dgm:cxn modelId="{EFBA7109-F0E1-42E6-966F-EB39716B886B}" type="presParOf" srcId="{7028D493-870E-4CFC-9A39-64B591F4F1FA}" destId="{0766686D-B381-4809-8AD7-3930F4F8519D}" srcOrd="2" destOrd="0" presId="urn:microsoft.com/office/officeart/2005/8/layout/default"/>
    <dgm:cxn modelId="{741FA262-E715-49EE-950F-E162A978A968}" type="presParOf" srcId="{7028D493-870E-4CFC-9A39-64B591F4F1FA}" destId="{0EE05307-ECCD-4AC2-A1FE-132DA72E00AD}" srcOrd="3" destOrd="0" presId="urn:microsoft.com/office/officeart/2005/8/layout/default"/>
    <dgm:cxn modelId="{5082E604-32CC-4D5D-9A7C-B412AA204B10}" type="presParOf" srcId="{7028D493-870E-4CFC-9A39-64B591F4F1FA}" destId="{1885791A-D602-43D2-A79F-E55C4ADD923F}" srcOrd="4" destOrd="0" presId="urn:microsoft.com/office/officeart/2005/8/layout/default"/>
    <dgm:cxn modelId="{FC568674-962F-4A46-B930-F4F20FCF5BD9}" type="presParOf" srcId="{7028D493-870E-4CFC-9A39-64B591F4F1FA}" destId="{84F1FF33-0EC7-4604-B8E0-FF0D9B09E1BD}" srcOrd="5" destOrd="0" presId="urn:microsoft.com/office/officeart/2005/8/layout/default"/>
    <dgm:cxn modelId="{5E38289D-5915-431D-893E-BC10EF59D391}" type="presParOf" srcId="{7028D493-870E-4CFC-9A39-64B591F4F1FA}" destId="{2FA51B43-0043-443C-B522-53750A15A3C0}" srcOrd="6" destOrd="0" presId="urn:microsoft.com/office/officeart/2005/8/layout/default"/>
    <dgm:cxn modelId="{2D22DFE0-B780-4865-A13C-5DC189EA23E3}" type="presParOf" srcId="{7028D493-870E-4CFC-9A39-64B591F4F1FA}" destId="{E2AB1BEF-68EB-487C-B3D7-B0D9DC6BAC86}" srcOrd="7" destOrd="0" presId="urn:microsoft.com/office/officeart/2005/8/layout/default"/>
    <dgm:cxn modelId="{302AC6D6-4942-4090-91D7-9C334C3037BF}" type="presParOf" srcId="{7028D493-870E-4CFC-9A39-64B591F4F1FA}" destId="{969A35F6-0908-448A-91BC-B29AF82BC621}" srcOrd="8" destOrd="0" presId="urn:microsoft.com/office/officeart/2005/8/layout/default"/>
    <dgm:cxn modelId="{2B1C4BCE-C0D2-43BF-BBB9-D72752CC66F0}" type="presParOf" srcId="{7028D493-870E-4CFC-9A39-64B591F4F1FA}" destId="{3B5FE054-03A4-48E4-8195-4999D1C74907}" srcOrd="9" destOrd="0" presId="urn:microsoft.com/office/officeart/2005/8/layout/default"/>
    <dgm:cxn modelId="{00E3BAC8-E815-4060-97BA-DFF170B17CEE}" type="presParOf" srcId="{7028D493-870E-4CFC-9A39-64B591F4F1FA}" destId="{5C2D465E-36E8-4A5D-8359-3C8BE1275D6F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7E9B80-9E89-4EB7-BFD1-A6B0236FBF6A}">
      <dsp:nvSpPr>
        <dsp:cNvPr id="0" name=""/>
        <dsp:cNvSpPr/>
      </dsp:nvSpPr>
      <dsp:spPr>
        <a:xfrm>
          <a:off x="0" y="117957"/>
          <a:ext cx="2938860" cy="176331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Home violence </a:t>
          </a:r>
          <a:endParaRPr lang="en-US" sz="1900" kern="1200"/>
        </a:p>
      </dsp:txBody>
      <dsp:txXfrm>
        <a:off x="0" y="117957"/>
        <a:ext cx="2938860" cy="1763316"/>
      </dsp:txXfrm>
    </dsp:sp>
    <dsp:sp modelId="{0766686D-B381-4809-8AD7-3930F4F8519D}">
      <dsp:nvSpPr>
        <dsp:cNvPr id="0" name=""/>
        <dsp:cNvSpPr/>
      </dsp:nvSpPr>
      <dsp:spPr>
        <a:xfrm>
          <a:off x="3232745" y="117957"/>
          <a:ext cx="2938860" cy="176331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Crime </a:t>
          </a:r>
          <a:endParaRPr lang="en-US" sz="1900" kern="1200"/>
        </a:p>
      </dsp:txBody>
      <dsp:txXfrm>
        <a:off x="3232745" y="117957"/>
        <a:ext cx="2938860" cy="1763316"/>
      </dsp:txXfrm>
    </dsp:sp>
    <dsp:sp modelId="{1885791A-D602-43D2-A79F-E55C4ADD923F}">
      <dsp:nvSpPr>
        <dsp:cNvPr id="0" name=""/>
        <dsp:cNvSpPr/>
      </dsp:nvSpPr>
      <dsp:spPr>
        <a:xfrm>
          <a:off x="6465492" y="117957"/>
          <a:ext cx="2938860" cy="176331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Adult protection </a:t>
          </a:r>
          <a:endParaRPr lang="en-US" sz="1900" kern="1200"/>
        </a:p>
      </dsp:txBody>
      <dsp:txXfrm>
        <a:off x="6465492" y="117957"/>
        <a:ext cx="2938860" cy="1763316"/>
      </dsp:txXfrm>
    </dsp:sp>
    <dsp:sp modelId="{2FA51B43-0043-443C-B522-53750A15A3C0}">
      <dsp:nvSpPr>
        <dsp:cNvPr id="0" name=""/>
        <dsp:cNvSpPr/>
      </dsp:nvSpPr>
      <dsp:spPr>
        <a:xfrm>
          <a:off x="0" y="2175159"/>
          <a:ext cx="2938860" cy="1763316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Legislation </a:t>
          </a:r>
          <a:endParaRPr lang="en-US" sz="1900" kern="1200"/>
        </a:p>
      </dsp:txBody>
      <dsp:txXfrm>
        <a:off x="0" y="2175159"/>
        <a:ext cx="2938860" cy="1763316"/>
      </dsp:txXfrm>
    </dsp:sp>
    <dsp:sp modelId="{969A35F6-0908-448A-91BC-B29AF82BC621}">
      <dsp:nvSpPr>
        <dsp:cNvPr id="0" name=""/>
        <dsp:cNvSpPr/>
      </dsp:nvSpPr>
      <dsp:spPr>
        <a:xfrm>
          <a:off x="3232746" y="2175160"/>
          <a:ext cx="2938860" cy="1763316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Victims </a:t>
          </a:r>
          <a:endParaRPr lang="en-US" sz="1900" kern="1200"/>
        </a:p>
      </dsp:txBody>
      <dsp:txXfrm>
        <a:off x="3232746" y="2175160"/>
        <a:ext cx="2938860" cy="1763316"/>
      </dsp:txXfrm>
    </dsp:sp>
    <dsp:sp modelId="{5C2D465E-36E8-4A5D-8359-3C8BE1275D6F}">
      <dsp:nvSpPr>
        <dsp:cNvPr id="0" name=""/>
        <dsp:cNvSpPr/>
      </dsp:nvSpPr>
      <dsp:spPr>
        <a:xfrm>
          <a:off x="6465492" y="2175160"/>
          <a:ext cx="2938860" cy="176331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Brammer, A. (2006) Domestic violence crime and victims act 2004. </a:t>
          </a:r>
          <a:r>
            <a:rPr lang="en-GB" sz="1900" i="1" kern="1200"/>
            <a:t>The Journal of Adult Protection</a:t>
          </a:r>
          <a:r>
            <a:rPr lang="en-GB" sz="1900" kern="1200"/>
            <a:t>, </a:t>
          </a:r>
          <a:r>
            <a:rPr lang="en-GB" sz="1900" i="1" kern="1200"/>
            <a:t>8</a:t>
          </a:r>
          <a:r>
            <a:rPr lang="en-GB" sz="1900" kern="1200"/>
            <a:t>(1), p.50.</a:t>
          </a:r>
          <a:endParaRPr lang="en-US" sz="1900" kern="1200"/>
        </a:p>
      </dsp:txBody>
      <dsp:txXfrm>
        <a:off x="6465492" y="2175160"/>
        <a:ext cx="2938860" cy="17633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11/16/2021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3677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11/16/2021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4356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11/16/2021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8834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11/16/2021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60890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11/16/2021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6228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11/16/2021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5604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11/16/2021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0772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3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5" y="3129280"/>
            <a:ext cx="34010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11/16/2021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81866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2824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799"/>
            <a:ext cx="8825658" cy="3640667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1044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88314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0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201033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5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61775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11/16/2021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09632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11/16/2021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92649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8132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11/16/2021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1455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/>
          <a:stretch/>
        </p:blipFill>
        <p:spPr>
          <a:xfrm>
            <a:off x="0" y="2669685"/>
            <a:ext cx="4035669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11/16/2021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643270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66491" y="-56580"/>
            <a:ext cx="9144000" cy="2387600"/>
          </a:xfrm>
        </p:spPr>
        <p:txBody>
          <a:bodyPr/>
          <a:lstStyle/>
          <a:p>
            <a:r>
              <a:rPr lang="en-GB">
                <a:cs typeface="Calibri Light"/>
              </a:rPr>
              <a:t>Nuria Cardoso</a:t>
            </a:r>
            <a:br>
              <a:rPr lang="en-GB" dirty="0">
                <a:cs typeface="Calibri Light"/>
              </a:rPr>
            </a:br>
            <a:r>
              <a:rPr lang="en-GB">
                <a:cs typeface="Calibri Light"/>
              </a:rPr>
              <a:t>1906098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66491" y="2336830"/>
            <a:ext cx="9144000" cy="1655762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000" b="1">
                <a:ea typeface="+mn-lt"/>
                <a:cs typeface="+mn-lt"/>
              </a:rPr>
              <a:t>BSc Health and Social Care</a:t>
            </a:r>
          </a:p>
          <a:p>
            <a:r>
              <a:rPr lang="en-GB" sz="2000" b="1">
                <a:ea typeface="+mn-lt"/>
                <a:cs typeface="+mn-lt"/>
              </a:rPr>
              <a:t>Living with Care: The Older Person</a:t>
            </a:r>
          </a:p>
          <a:p>
            <a:r>
              <a:rPr lang="en-GB" sz="2000" b="1">
                <a:ea typeface="+mn-lt"/>
                <a:cs typeface="+mn-lt"/>
              </a:rPr>
              <a:t>BMHP6009_BIRM</a:t>
            </a:r>
          </a:p>
          <a:p>
            <a:r>
              <a:rPr lang="en-GB" sz="2000" b="1">
                <a:ea typeface="+mn-lt"/>
                <a:cs typeface="+mn-lt"/>
              </a:rPr>
              <a:t>Joanne Davies</a:t>
            </a:r>
          </a:p>
          <a:p>
            <a:r>
              <a:rPr lang="en-GB" sz="2000" b="1">
                <a:ea typeface="+mn-lt"/>
                <a:cs typeface="+mn-lt"/>
              </a:rPr>
              <a:t>Individual Power Point Presentation</a:t>
            </a:r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785B17-DF9B-4C25-8756-36DE3FF13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>
                <a:cs typeface="Calibri Light"/>
              </a:rPr>
              <a:t>How to recognise abuse in Residential care home?</a:t>
            </a:r>
            <a:br>
              <a:rPr lang="en-GB" dirty="0">
                <a:cs typeface="Calibri Light"/>
              </a:rPr>
            </a:b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913343-ED4E-4798-87CC-2E9F40FC68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ea typeface="+mn-lt"/>
                <a:cs typeface="+mn-lt"/>
              </a:rPr>
              <a:t>Failing to meet basic care </a:t>
            </a:r>
            <a:endParaRPr lang="en-US"/>
          </a:p>
          <a:p>
            <a:r>
              <a:rPr lang="en-GB" dirty="0">
                <a:ea typeface="+mn-lt"/>
                <a:cs typeface="+mn-lt"/>
              </a:rPr>
              <a:t> </a:t>
            </a:r>
            <a:r>
              <a:rPr lang="en-GB">
                <a:ea typeface="+mn-lt"/>
                <a:cs typeface="+mn-lt"/>
              </a:rPr>
              <a:t>Safeguarding</a:t>
            </a:r>
            <a:r>
              <a:rPr lang="en-GB" dirty="0">
                <a:ea typeface="+mn-lt"/>
                <a:cs typeface="+mn-lt"/>
              </a:rPr>
              <a:t> standards</a:t>
            </a:r>
            <a:endParaRPr lang="en-GB" dirty="0"/>
          </a:p>
          <a:p>
            <a:r>
              <a:rPr lang="en-GB">
                <a:ea typeface="+mn-lt"/>
                <a:cs typeface="+mn-lt"/>
              </a:rPr>
              <a:t>Inspection </a:t>
            </a:r>
          </a:p>
          <a:p>
            <a:r>
              <a:rPr lang="en-GB">
                <a:ea typeface="+mn-lt"/>
                <a:cs typeface="+mn-lt"/>
              </a:rPr>
              <a:t>Review</a:t>
            </a:r>
            <a:r>
              <a:rPr lang="en-GB" dirty="0">
                <a:ea typeface="+mn-lt"/>
                <a:cs typeface="+mn-lt"/>
              </a:rPr>
              <a:t> of learning disability services </a:t>
            </a:r>
            <a:endParaRPr lang="en-GB" dirty="0"/>
          </a:p>
          <a:p>
            <a:r>
              <a:rPr lang="en-GB">
                <a:ea typeface="+mn-lt"/>
                <a:cs typeface="+mn-lt"/>
              </a:rPr>
              <a:t>Approved</a:t>
            </a:r>
            <a:r>
              <a:rPr lang="en-GB" dirty="0">
                <a:ea typeface="+mn-lt"/>
                <a:cs typeface="+mn-lt"/>
              </a:rPr>
              <a:t> standards examples hospitals and care homes</a:t>
            </a:r>
          </a:p>
          <a:p>
            <a:endParaRPr lang="en-GB" dirty="0">
              <a:cs typeface="Calibri"/>
            </a:endParaRPr>
          </a:p>
          <a:p>
            <a:pPr marL="0" indent="0">
              <a:buNone/>
            </a:pPr>
            <a:r>
              <a:rPr lang="en-GB" dirty="0">
                <a:ea typeface="+mn-lt"/>
                <a:cs typeface="+mn-lt"/>
              </a:rPr>
              <a:t>Hutchison, A. Kroese, B, S. (2015) A review of literature exploring the possible causes of abuse and neglect in adult residential care. </a:t>
            </a:r>
            <a:r>
              <a:rPr lang="en-GB" i="1" dirty="0">
                <a:ea typeface="+mn-lt"/>
                <a:cs typeface="+mn-lt"/>
              </a:rPr>
              <a:t>The Journal of Adult Protection</a:t>
            </a:r>
            <a:r>
              <a:rPr lang="en-GB" dirty="0">
                <a:ea typeface="+mn-lt"/>
                <a:cs typeface="+mn-lt"/>
              </a:rPr>
              <a:t>. </a:t>
            </a:r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052193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D6B1E6-4762-46E0-A6B7-3BB4048D0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How to report abuse 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A5842D-B479-4291-B3B2-D4C996E606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/>
          </a:bodyPr>
          <a:lstStyle/>
          <a:p>
            <a:r>
              <a:rPr lang="en-GB" dirty="0">
                <a:cs typeface="Calibri"/>
              </a:rPr>
              <a:t>Report abuse to the local adult protective service agency </a:t>
            </a:r>
          </a:p>
          <a:p>
            <a:r>
              <a:rPr lang="en-GB" dirty="0">
                <a:cs typeface="Calibri"/>
              </a:rPr>
              <a:t>Report it to the police in most dangerous cases </a:t>
            </a:r>
          </a:p>
          <a:p>
            <a:r>
              <a:rPr lang="en-GB" dirty="0">
                <a:cs typeface="Calibri"/>
              </a:rPr>
              <a:t>Social worker to visit the victim and take further action</a:t>
            </a:r>
          </a:p>
          <a:p>
            <a:r>
              <a:rPr lang="en-GB">
                <a:cs typeface="Calibri"/>
              </a:rPr>
              <a:t>Helpful service ( to inform what to do in case of abuse)</a:t>
            </a:r>
          </a:p>
          <a:p>
            <a:r>
              <a:rPr lang="en-GB" dirty="0">
                <a:ea typeface="+mn-lt"/>
                <a:cs typeface="+mn-lt"/>
              </a:rPr>
              <a:t> Multidisciplinary team with other care professionals</a:t>
            </a:r>
            <a:endParaRPr lang="en-GB" dirty="0">
              <a:cs typeface="Calibri"/>
            </a:endParaRPr>
          </a:p>
          <a:p>
            <a:r>
              <a:rPr lang="en-GB" dirty="0">
                <a:cs typeface="Calibri"/>
              </a:rPr>
              <a:t>Home health services </a:t>
            </a:r>
          </a:p>
          <a:p>
            <a:endParaRPr lang="en-GB" dirty="0">
              <a:cs typeface="Calibri"/>
            </a:endParaRPr>
          </a:p>
          <a:p>
            <a:pPr marL="0" indent="0">
              <a:buNone/>
            </a:pPr>
            <a:r>
              <a:rPr lang="en-GB" dirty="0">
                <a:ea typeface="+mn-lt"/>
                <a:cs typeface="+mn-lt"/>
              </a:rPr>
              <a:t>Ahmad, M. Lachs, M.S. (2002) Elder abuse and neglect: what physicians can and should do. </a:t>
            </a:r>
            <a:r>
              <a:rPr lang="en-GB" i="1" dirty="0">
                <a:ea typeface="+mn-lt"/>
                <a:cs typeface="+mn-lt"/>
              </a:rPr>
              <a:t>Cleveland Clinic journal of medicine</a:t>
            </a:r>
            <a:r>
              <a:rPr lang="en-GB" dirty="0">
                <a:ea typeface="+mn-lt"/>
                <a:cs typeface="+mn-lt"/>
              </a:rPr>
              <a:t>, </a:t>
            </a:r>
            <a:r>
              <a:rPr lang="en-GB" i="1" dirty="0">
                <a:ea typeface="+mn-lt"/>
                <a:cs typeface="+mn-lt"/>
              </a:rPr>
              <a:t>69</a:t>
            </a:r>
            <a:r>
              <a:rPr lang="en-GB" dirty="0">
                <a:ea typeface="+mn-lt"/>
                <a:cs typeface="+mn-lt"/>
              </a:rPr>
              <a:t>(10), pp.801-808.</a:t>
            </a:r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979078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4C0614-8DAF-433C-B3FD-6E5D91EBE5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8163" y="1078003"/>
            <a:ext cx="10875033" cy="553028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>
                <a:cs typeface="Calibri"/>
              </a:rPr>
              <a:t>Types of abuse in Residential care </a:t>
            </a:r>
          </a:p>
          <a:p>
            <a:pPr marL="0" indent="0">
              <a:buNone/>
            </a:pPr>
            <a:endParaRPr lang="en-GB" dirty="0">
              <a:cs typeface="Calibri"/>
            </a:endParaRPr>
          </a:p>
          <a:p>
            <a:r>
              <a:rPr lang="en-GB" sz="2000" dirty="0">
                <a:cs typeface="Calibri"/>
              </a:rPr>
              <a:t>Neglect </a:t>
            </a:r>
          </a:p>
          <a:p>
            <a:r>
              <a:rPr lang="en-GB" sz="2000">
                <a:ea typeface="+mn-lt"/>
                <a:cs typeface="+mn-lt"/>
              </a:rPr>
              <a:t>Mistreatment </a:t>
            </a:r>
          </a:p>
          <a:p>
            <a:r>
              <a:rPr lang="en-GB" sz="2000">
                <a:ea typeface="+mn-lt"/>
                <a:cs typeface="+mn-lt"/>
              </a:rPr>
              <a:t> Loss</a:t>
            </a:r>
            <a:r>
              <a:rPr lang="en-GB" sz="2000" dirty="0">
                <a:ea typeface="+mn-lt"/>
                <a:cs typeface="+mn-lt"/>
              </a:rPr>
              <a:t> of dignity</a:t>
            </a:r>
            <a:endParaRPr lang="en-GB" dirty="0"/>
          </a:p>
          <a:p>
            <a:r>
              <a:rPr lang="en-GB" sz="2000" dirty="0">
                <a:ea typeface="+mn-lt"/>
                <a:cs typeface="+mn-lt"/>
              </a:rPr>
              <a:t>Unsafe management </a:t>
            </a:r>
          </a:p>
          <a:p>
            <a:r>
              <a:rPr lang="en-GB" sz="2000" dirty="0">
                <a:ea typeface="+mn-lt"/>
                <a:cs typeface="+mn-lt"/>
              </a:rPr>
              <a:t>Lack of staff training</a:t>
            </a:r>
          </a:p>
          <a:p>
            <a:r>
              <a:rPr lang="en-GB" sz="2000" dirty="0">
                <a:ea typeface="+mn-lt"/>
                <a:cs typeface="+mn-lt"/>
              </a:rPr>
              <a:t>Service failure in residential care </a:t>
            </a:r>
          </a:p>
          <a:p>
            <a:r>
              <a:rPr lang="en-GB" sz="2000" dirty="0">
                <a:ea typeface="+mn-lt"/>
                <a:cs typeface="+mn-lt"/>
              </a:rPr>
              <a:t>Lack of recording keeping</a:t>
            </a:r>
          </a:p>
          <a:p>
            <a:endParaRPr lang="en-GB" sz="2000" dirty="0">
              <a:cs typeface="Calibri"/>
            </a:endParaRPr>
          </a:p>
          <a:p>
            <a:pPr marL="0" indent="0">
              <a:buNone/>
            </a:pPr>
            <a:r>
              <a:rPr lang="en-GB" sz="2000" dirty="0">
                <a:ea typeface="+mn-lt"/>
                <a:cs typeface="+mn-lt"/>
              </a:rPr>
              <a:t>Burns, D. Hyde, P. Killett, A. (2013) Wicked problems or wicked people? Reconceptualising institutional abuse. </a:t>
            </a:r>
            <a:r>
              <a:rPr lang="en-GB" sz="2000" i="1" dirty="0">
                <a:ea typeface="+mn-lt"/>
                <a:cs typeface="+mn-lt"/>
              </a:rPr>
              <a:t>Sociology of health &amp; illness</a:t>
            </a:r>
            <a:r>
              <a:rPr lang="en-GB" sz="2000" dirty="0">
                <a:ea typeface="+mn-lt"/>
                <a:cs typeface="+mn-lt"/>
              </a:rPr>
              <a:t>, </a:t>
            </a:r>
            <a:r>
              <a:rPr lang="en-GB" sz="2000" i="1" dirty="0">
                <a:ea typeface="+mn-lt"/>
                <a:cs typeface="+mn-lt"/>
              </a:rPr>
              <a:t>35</a:t>
            </a:r>
            <a:r>
              <a:rPr lang="en-GB" sz="2000">
                <a:ea typeface="+mn-lt"/>
                <a:cs typeface="+mn-lt"/>
              </a:rPr>
              <a:t>(4), pp.514-528.</a:t>
            </a:r>
            <a:endParaRPr lang="en-GB" sz="2000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180444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EF4FB1-6B6B-4D9B-B1DC-88AEEE4AB1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Signs of elderly abuse 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383517-63E4-4E08-8D07-4F3F6C2B22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>
                <a:ea typeface="+mn-lt"/>
                <a:cs typeface="+mn-lt"/>
              </a:rPr>
              <a:t>Early</a:t>
            </a:r>
            <a:r>
              <a:rPr lang="en-GB" dirty="0">
                <a:ea typeface="+mn-lt"/>
                <a:cs typeface="+mn-lt"/>
              </a:rPr>
              <a:t> indicators of concern</a:t>
            </a:r>
          </a:p>
          <a:p>
            <a:r>
              <a:rPr lang="en-GB">
                <a:ea typeface="+mn-lt"/>
                <a:cs typeface="+mn-lt"/>
              </a:rPr>
              <a:t>Neglected or harmed</a:t>
            </a:r>
          </a:p>
          <a:p>
            <a:r>
              <a:rPr lang="en-GB" dirty="0">
                <a:cs typeface="Calibri"/>
              </a:rPr>
              <a:t>Abuse and neglect </a:t>
            </a:r>
          </a:p>
          <a:p>
            <a:r>
              <a:rPr lang="en-GB" dirty="0">
                <a:cs typeface="Calibri"/>
              </a:rPr>
              <a:t>Ill treatment</a:t>
            </a:r>
          </a:p>
          <a:p>
            <a:r>
              <a:rPr lang="en-GB" dirty="0">
                <a:cs typeface="Calibri"/>
              </a:rPr>
              <a:t>Injures </a:t>
            </a:r>
          </a:p>
          <a:p>
            <a:r>
              <a:rPr lang="en-GB">
                <a:cs typeface="Calibri"/>
              </a:rPr>
              <a:t>Visible signs </a:t>
            </a:r>
          </a:p>
          <a:p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dirty="0">
                <a:ea typeface="+mn-lt"/>
                <a:cs typeface="+mn-lt"/>
              </a:rPr>
              <a:t>Marsland, D. Oakes, P. White, C. (2015) Abuse in care? A research project to identify early indicators of concern in residential and nursing homes for older people. </a:t>
            </a:r>
            <a:r>
              <a:rPr lang="en-GB" i="1" dirty="0">
                <a:ea typeface="+mn-lt"/>
                <a:cs typeface="+mn-lt"/>
              </a:rPr>
              <a:t>The Journal of Adult Protection</a:t>
            </a:r>
            <a:r>
              <a:rPr lang="en-GB" dirty="0">
                <a:ea typeface="+mn-lt"/>
                <a:cs typeface="+mn-lt"/>
              </a:rPr>
              <a:t>.</a:t>
            </a:r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227122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9AC0B3-F888-4D59-B44E-FDAEB6D21D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Risks of abuse 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26D0C7-7B87-47B9-A6EC-9C0AC7ABE0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9927"/>
            <a:ext cx="10515600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800" dirty="0">
                <a:ea typeface="+mn-lt"/>
                <a:cs typeface="+mn-lt"/>
              </a:rPr>
              <a:t>Lack awareness </a:t>
            </a:r>
            <a:endParaRPr lang="en-US" sz="1800">
              <a:cs typeface="Calibri"/>
            </a:endParaRPr>
          </a:p>
          <a:p>
            <a:r>
              <a:rPr lang="en-GB" sz="1800" dirty="0">
                <a:ea typeface="+mn-lt"/>
                <a:cs typeface="+mn-lt"/>
              </a:rPr>
              <a:t>Isolation (age)</a:t>
            </a:r>
          </a:p>
          <a:p>
            <a:r>
              <a:rPr lang="en-GB" sz="1800" dirty="0">
                <a:ea typeface="+mn-lt"/>
                <a:cs typeface="+mn-lt"/>
              </a:rPr>
              <a:t>Inappropriate environmental ( residential home)</a:t>
            </a:r>
          </a:p>
          <a:p>
            <a:r>
              <a:rPr lang="en-GB" sz="1800" dirty="0">
                <a:ea typeface="+mn-lt"/>
                <a:cs typeface="+mn-lt"/>
              </a:rPr>
              <a:t> Abusive caregiver </a:t>
            </a:r>
          </a:p>
          <a:p>
            <a:pPr marL="0" indent="0">
              <a:buNone/>
            </a:pPr>
            <a:endParaRPr lang="en-GB" sz="20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2000" dirty="0">
                <a:ea typeface="+mn-lt"/>
                <a:cs typeface="+mn-lt"/>
              </a:rPr>
              <a:t>Myhre, J. Saga, S. Malmedal, W. </a:t>
            </a:r>
            <a:r>
              <a:rPr lang="en-GB" sz="2000" dirty="0" err="1">
                <a:ea typeface="+mn-lt"/>
                <a:cs typeface="+mn-lt"/>
              </a:rPr>
              <a:t>Ostaszkiewicz</a:t>
            </a:r>
            <a:r>
              <a:rPr lang="en-GB" sz="2000" dirty="0">
                <a:ea typeface="+mn-lt"/>
                <a:cs typeface="+mn-lt"/>
              </a:rPr>
              <a:t>, J. </a:t>
            </a:r>
            <a:r>
              <a:rPr lang="en-GB" sz="2000" dirty="0" err="1">
                <a:ea typeface="+mn-lt"/>
                <a:cs typeface="+mn-lt"/>
              </a:rPr>
              <a:t>Nakrem</a:t>
            </a:r>
            <a:r>
              <a:rPr lang="en-GB" sz="2000" dirty="0">
                <a:ea typeface="+mn-lt"/>
                <a:cs typeface="+mn-lt"/>
              </a:rPr>
              <a:t>, S.(2020) Elder abuse and neglect: an overlooked patient safety issue. A focus group study of nursing home leaders’ perceptions of elder abuse and neglect. </a:t>
            </a:r>
            <a:r>
              <a:rPr lang="en-GB" sz="2000" i="1" dirty="0">
                <a:ea typeface="+mn-lt"/>
                <a:cs typeface="+mn-lt"/>
              </a:rPr>
              <a:t>BMC health services research</a:t>
            </a:r>
            <a:r>
              <a:rPr lang="en-GB" sz="2000" dirty="0">
                <a:ea typeface="+mn-lt"/>
                <a:cs typeface="+mn-lt"/>
              </a:rPr>
              <a:t>, </a:t>
            </a:r>
            <a:r>
              <a:rPr lang="en-GB" sz="2000" i="1" dirty="0">
                <a:ea typeface="+mn-lt"/>
                <a:cs typeface="+mn-lt"/>
              </a:rPr>
              <a:t>20</a:t>
            </a:r>
            <a:r>
              <a:rPr lang="en-GB" sz="2000" dirty="0">
                <a:ea typeface="+mn-lt"/>
                <a:cs typeface="+mn-lt"/>
              </a:rPr>
              <a:t>(1), pp.1-14.</a:t>
            </a:r>
            <a:endParaRPr lang="en-GB" sz="20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306487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FAD4B-C848-4474-84F6-F09100C7BB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Consequences of abuse </a:t>
            </a:r>
            <a:br>
              <a:rPr lang="en-GB" dirty="0">
                <a:cs typeface="Calibri Light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0E5E8F-EC5E-41D1-AAB1-DE8392A318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>
                <a:ea typeface="+mn-lt"/>
                <a:cs typeface="+mn-lt"/>
              </a:rPr>
              <a:t>Serious</a:t>
            </a:r>
            <a:r>
              <a:rPr lang="en-GB" sz="1800" dirty="0">
                <a:ea typeface="+mn-lt"/>
                <a:cs typeface="+mn-lt"/>
              </a:rPr>
              <a:t> consequences for the health and wellbeing of old people can kill elderly people</a:t>
            </a:r>
          </a:p>
          <a:p>
            <a:r>
              <a:rPr lang="en-GB" sz="1800">
                <a:ea typeface="+mn-lt"/>
                <a:cs typeface="+mn-lt"/>
              </a:rPr>
              <a:t>According to Lachs and Pillemer ( 2004) The elderly patient abuse rate was 3.2%  in the past years in Canada at 65 years and  now it has </a:t>
            </a:r>
            <a:r>
              <a:rPr lang="en-GB" sz="1800" dirty="0">
                <a:ea typeface="+mn-lt"/>
                <a:cs typeface="+mn-lt"/>
              </a:rPr>
              <a:t>increased to  4% because of ethnic origin, nationality and culture.</a:t>
            </a:r>
          </a:p>
          <a:p>
            <a:r>
              <a:rPr lang="en-GB" sz="1800" dirty="0">
                <a:ea typeface="+mn-lt"/>
                <a:cs typeface="+mn-lt"/>
              </a:rPr>
              <a:t>Elderly abuse might result in symptoms of depression, anxiety.</a:t>
            </a:r>
            <a:endParaRPr lang="en-GB" sz="1800">
              <a:cs typeface="Calibri"/>
            </a:endParaRPr>
          </a:p>
          <a:p>
            <a:pPr marL="0" indent="0">
              <a:buNone/>
            </a:pPr>
            <a:endParaRPr lang="en-GB" sz="24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2400" dirty="0">
                <a:ea typeface="+mn-lt"/>
                <a:cs typeface="+mn-lt"/>
              </a:rPr>
              <a:t>Lachs, M,S. Pillemer, K. (2004) Elder abuse. </a:t>
            </a:r>
            <a:r>
              <a:rPr lang="en-GB" sz="2400" i="1" dirty="0">
                <a:ea typeface="+mn-lt"/>
                <a:cs typeface="+mn-lt"/>
              </a:rPr>
              <a:t>The Lancet</a:t>
            </a:r>
            <a:r>
              <a:rPr lang="en-GB" sz="2400" dirty="0">
                <a:ea typeface="+mn-lt"/>
                <a:cs typeface="+mn-lt"/>
              </a:rPr>
              <a:t>, </a:t>
            </a:r>
            <a:r>
              <a:rPr lang="en-GB" sz="2400" i="1" dirty="0">
                <a:ea typeface="+mn-lt"/>
                <a:cs typeface="+mn-lt"/>
              </a:rPr>
              <a:t>364</a:t>
            </a:r>
            <a:r>
              <a:rPr lang="en-GB" sz="2400" dirty="0">
                <a:ea typeface="+mn-lt"/>
                <a:cs typeface="+mn-lt"/>
              </a:rPr>
              <a:t>(9441), pp.1263-1272.</a:t>
            </a:r>
            <a:endParaRPr lang="en-GB" sz="2400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625517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67D641-FD17-4B6F-ABE1-5B3BAB9737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Definitions of elderly abuse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4AD6B-5BC8-401C-BB68-DD8E4416C2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 dirty="0">
                <a:ea typeface="+mn-lt"/>
                <a:cs typeface="+mn-lt"/>
              </a:rPr>
              <a:t>Elder abuse is a poor quality of life, psychological distress, and loss of property and security. It is also associated with increased mortality and morbidity. Elder abuse is a problem that manifests itself in both rich and poor countries and at all levels of society. </a:t>
            </a:r>
            <a:endParaRPr lang="en-GB" sz="1800" dirty="0">
              <a:cs typeface="Calibri"/>
            </a:endParaRPr>
          </a:p>
          <a:p>
            <a:r>
              <a:rPr lang="en-GB" sz="1800">
                <a:ea typeface="+mn-lt"/>
                <a:cs typeface="+mn-lt"/>
              </a:rPr>
              <a:t>According to Staats and Koin elderly abuse involves physical pain, body injury and mental stress.</a:t>
            </a:r>
            <a:endParaRPr lang="en-US" sz="1800">
              <a:ea typeface="+mn-lt"/>
              <a:cs typeface="+mn-lt"/>
            </a:endParaRPr>
          </a:p>
          <a:p>
            <a:r>
              <a:rPr lang="en-GB" sz="1800">
                <a:ea typeface="+mn-lt"/>
                <a:cs typeface="+mn-lt"/>
              </a:rPr>
              <a:t>Elderly abuse can also be described and seen as psychological, sexual, financial and physical abuse.</a:t>
            </a:r>
            <a:endParaRPr lang="en-US" sz="1800">
              <a:ea typeface="+mn-lt"/>
              <a:cs typeface="+mn-lt"/>
            </a:endParaRPr>
          </a:p>
          <a:p>
            <a:endParaRPr lang="en-GB" sz="20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2000">
                <a:ea typeface="+mn-lt"/>
                <a:cs typeface="+mn-lt"/>
              </a:rPr>
              <a:t>Staats, D,O. Koin, D. (1984) Elderly abuse. In </a:t>
            </a:r>
            <a:r>
              <a:rPr lang="en-GB" sz="2000" i="1">
                <a:ea typeface="+mn-lt"/>
                <a:cs typeface="+mn-lt"/>
              </a:rPr>
              <a:t>Geriatric Medicine</a:t>
            </a:r>
            <a:r>
              <a:rPr lang="en-GB" sz="2000">
                <a:ea typeface="+mn-lt"/>
                <a:cs typeface="+mn-lt"/>
              </a:rPr>
              <a:t> (pp. 211-218). Springer, New York, NY.</a:t>
            </a:r>
            <a:endParaRPr lang="en-GB">
              <a:cs typeface="Calibri" panose="020F0502020204030204"/>
            </a:endParaRPr>
          </a:p>
          <a:p>
            <a:pPr marL="0" indent="0">
              <a:buNone/>
            </a:pPr>
            <a:r>
              <a:rPr lang="en-GB" sz="2000" dirty="0">
                <a:ea typeface="+mn-lt"/>
                <a:cs typeface="+mn-lt"/>
              </a:rPr>
              <a:t> </a:t>
            </a:r>
            <a:r>
              <a:rPr lang="en-GB" sz="2000" err="1">
                <a:ea typeface="+mn-lt"/>
                <a:cs typeface="+mn-lt"/>
              </a:rPr>
              <a:t>Mysyuk</a:t>
            </a:r>
            <a:r>
              <a:rPr lang="en-GB" sz="2000" dirty="0">
                <a:ea typeface="+mn-lt"/>
                <a:cs typeface="+mn-lt"/>
              </a:rPr>
              <a:t>, Y. </a:t>
            </a:r>
            <a:r>
              <a:rPr lang="en-GB" sz="2000" err="1">
                <a:ea typeface="+mn-lt"/>
                <a:cs typeface="+mn-lt"/>
              </a:rPr>
              <a:t>Westendorp</a:t>
            </a:r>
            <a:r>
              <a:rPr lang="en-GB" sz="2000" dirty="0">
                <a:ea typeface="+mn-lt"/>
                <a:cs typeface="+mn-lt"/>
              </a:rPr>
              <a:t>, R,G. Lindenberg, J.(2013) Added value of elder abuse definitions: a review. </a:t>
            </a:r>
            <a:r>
              <a:rPr lang="en-GB" sz="2000" i="1" dirty="0">
                <a:ea typeface="+mn-lt"/>
                <a:cs typeface="+mn-lt"/>
              </a:rPr>
              <a:t>Ageing Research Reviews</a:t>
            </a:r>
            <a:r>
              <a:rPr lang="en-GB" sz="2000" dirty="0">
                <a:ea typeface="+mn-lt"/>
                <a:cs typeface="+mn-lt"/>
              </a:rPr>
              <a:t>, </a:t>
            </a:r>
            <a:r>
              <a:rPr lang="en-GB" sz="2000" i="1" dirty="0">
                <a:ea typeface="+mn-lt"/>
                <a:cs typeface="+mn-lt"/>
              </a:rPr>
              <a:t>12</a:t>
            </a:r>
            <a:r>
              <a:rPr lang="en-GB" sz="2000" dirty="0">
                <a:ea typeface="+mn-lt"/>
                <a:cs typeface="+mn-lt"/>
              </a:rPr>
              <a:t>(1), pp.50-57.</a:t>
            </a:r>
            <a:endParaRPr lang="en-GB" sz="20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384044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F5CCDA-699D-4D37-B4ED-C03FF7C4F3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6000">
                <a:cs typeface="Calibri"/>
              </a:rPr>
              <a:t>Legislations </a:t>
            </a:r>
          </a:p>
        </p:txBody>
      </p:sp>
    </p:spTree>
    <p:extLst>
      <p:ext uri="{BB962C8B-B14F-4D97-AF65-F5344CB8AC3E}">
        <p14:creationId xmlns:p14="http://schemas.microsoft.com/office/powerpoint/2010/main" val="20604700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7F821F-6835-4CA7-A213-12A1B1FA09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Adult safeguarding 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3731EE-849F-4C18-A33E-34C63CB164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 dirty="0"/>
              <a:t>Adult safeguarding and the Care Act (2014)</a:t>
            </a:r>
            <a:endParaRPr lang="en-GB" sz="1800" dirty="0">
              <a:cs typeface="Calibri" panose="020F0502020204030204"/>
            </a:endParaRPr>
          </a:p>
          <a:p>
            <a:endParaRPr lang="en-GB" sz="1800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sz="18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800" dirty="0">
                <a:ea typeface="+mn-lt"/>
                <a:cs typeface="+mn-lt"/>
              </a:rPr>
              <a:t>Cooper, A. Bruin, C. (2017) Adult safeguarding and the Care Act (2014)–the impacts on partnerships and practice. </a:t>
            </a:r>
            <a:r>
              <a:rPr lang="en-GB" sz="1800" i="1" dirty="0">
                <a:ea typeface="+mn-lt"/>
                <a:cs typeface="+mn-lt"/>
              </a:rPr>
              <a:t>The Journal of Adult Protection</a:t>
            </a:r>
            <a:r>
              <a:rPr lang="en-GB" sz="1800" dirty="0">
                <a:ea typeface="+mn-lt"/>
                <a:cs typeface="+mn-lt"/>
              </a:rPr>
              <a:t>.</a:t>
            </a:r>
            <a:endParaRPr lang="en-GB" sz="18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513702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CF2327-EF8E-4ED6-B3A6-0BB01D9F5E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a typeface="+mj-lt"/>
                <a:cs typeface="+mj-lt"/>
              </a:rPr>
              <a:t>Corporate Manslaughter and Corporate </a:t>
            </a:r>
            <a:r>
              <a:rPr lang="en-GB" b="1">
                <a:ea typeface="+mj-lt"/>
                <a:cs typeface="+mj-lt"/>
              </a:rPr>
              <a:t>Homicide Act 2007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F47CCC-6984-44DE-9400-2BF6009D1A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dirty="0">
              <a:ea typeface="+mn-lt"/>
              <a:cs typeface="+mn-lt"/>
            </a:endParaRPr>
          </a:p>
          <a:p>
            <a:r>
              <a:rPr lang="en-GB" sz="1800" dirty="0">
                <a:ea typeface="+mn-lt"/>
                <a:cs typeface="+mn-lt"/>
              </a:rPr>
              <a:t>Corporate manslaughter and corporate homicide act 2007</a:t>
            </a:r>
          </a:p>
          <a:p>
            <a:pPr marL="0" indent="0">
              <a:buNone/>
            </a:pPr>
            <a:endParaRPr lang="en-GB" sz="18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800" dirty="0">
                <a:ea typeface="+mn-lt"/>
                <a:cs typeface="+mn-lt"/>
              </a:rPr>
              <a:t>Roper, V. (2018) The Corporate Manslaughter and Corporate Homicide Act 2007—A 10-Year Review. </a:t>
            </a:r>
            <a:r>
              <a:rPr lang="en-GB" sz="1800" i="1" dirty="0">
                <a:ea typeface="+mn-lt"/>
                <a:cs typeface="+mn-lt"/>
              </a:rPr>
              <a:t>The Journal of Criminal Law</a:t>
            </a:r>
            <a:r>
              <a:rPr lang="en-GB" sz="1800" dirty="0">
                <a:ea typeface="+mn-lt"/>
                <a:cs typeface="+mn-lt"/>
              </a:rPr>
              <a:t>, </a:t>
            </a:r>
            <a:r>
              <a:rPr lang="en-GB" sz="1800" i="1" dirty="0">
                <a:ea typeface="+mn-lt"/>
                <a:cs typeface="+mn-lt"/>
              </a:rPr>
              <a:t>82</a:t>
            </a:r>
            <a:r>
              <a:rPr lang="en-GB" sz="1800" dirty="0">
                <a:ea typeface="+mn-lt"/>
                <a:cs typeface="+mn-lt"/>
              </a:rPr>
              <a:t>(1), pp.48-75.</a:t>
            </a:r>
            <a:endParaRPr lang="en-GB" sz="180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602012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EA3C52-8869-45A9-83CB-8069C4166F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a typeface="+mj-lt"/>
                <a:cs typeface="+mj-lt"/>
              </a:rPr>
              <a:t>Serious Crime Act 2015 </a:t>
            </a:r>
            <a:endParaRPr lang="en-US">
              <a:ea typeface="+mj-lt"/>
              <a:cs typeface="+mj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14EB7A-519A-402C-92A5-B8C28AD022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sz="1800" dirty="0">
              <a:ea typeface="+mn-lt"/>
              <a:cs typeface="+mn-lt"/>
            </a:endParaRPr>
          </a:p>
          <a:p>
            <a:r>
              <a:rPr lang="en-GB" sz="1800" dirty="0">
                <a:cs typeface="Calibri"/>
              </a:rPr>
              <a:t>Protection against home violence </a:t>
            </a:r>
          </a:p>
          <a:p>
            <a:r>
              <a:rPr lang="en-GB" sz="1800" dirty="0">
                <a:cs typeface="Calibri"/>
              </a:rPr>
              <a:t>Investigation </a:t>
            </a:r>
          </a:p>
          <a:p>
            <a:r>
              <a:rPr lang="en-GB" sz="1800" dirty="0">
                <a:cs typeface="Calibri"/>
              </a:rPr>
              <a:t>Abuse </a:t>
            </a:r>
          </a:p>
          <a:p>
            <a:r>
              <a:rPr lang="en-GB" sz="1800" dirty="0">
                <a:cs typeface="Calibri"/>
              </a:rPr>
              <a:t>Cyber attacks </a:t>
            </a:r>
          </a:p>
          <a:p>
            <a:endParaRPr lang="en-GB" b="1" dirty="0">
              <a:cs typeface="Calibri"/>
            </a:endParaRPr>
          </a:p>
          <a:p>
            <a:pPr marL="0" indent="0">
              <a:buNone/>
            </a:pPr>
            <a:r>
              <a:rPr lang="en-GB" dirty="0">
                <a:ea typeface="+mn-lt"/>
                <a:cs typeface="+mn-lt"/>
              </a:rPr>
              <a:t>Inal Law, C. (2015) Serious Crime Act 2015. </a:t>
            </a:r>
            <a:r>
              <a:rPr lang="en-GB" i="1" dirty="0">
                <a:ea typeface="+mn-lt"/>
                <a:cs typeface="+mn-lt"/>
              </a:rPr>
              <a:t>The Journal of Criminal Law</a:t>
            </a:r>
            <a:r>
              <a:rPr lang="en-GB" dirty="0">
                <a:ea typeface="+mn-lt"/>
                <a:cs typeface="+mn-lt"/>
              </a:rPr>
              <a:t>, </a:t>
            </a:r>
            <a:r>
              <a:rPr lang="en-GB" i="1" dirty="0">
                <a:ea typeface="+mn-lt"/>
                <a:cs typeface="+mn-lt"/>
              </a:rPr>
              <a:t>79</a:t>
            </a:r>
            <a:r>
              <a:rPr lang="en-GB" dirty="0">
                <a:ea typeface="+mn-lt"/>
                <a:cs typeface="+mn-lt"/>
              </a:rPr>
              <a:t>(5), pp.304-308.</a:t>
            </a:r>
            <a:endParaRPr lang="en-GB" b="1" dirty="0">
              <a:cs typeface="Calibri"/>
            </a:endParaRPr>
          </a:p>
          <a:p>
            <a:endParaRPr lang="en-GB" b="1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697818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AE6069-0F09-4434-9F9D-EF7123988A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Human rights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6418B5-C647-4018-992B-BA504EED66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 dirty="0">
                <a:cs typeface="Calibri"/>
              </a:rPr>
              <a:t>Human rights act 1998</a:t>
            </a:r>
          </a:p>
          <a:p>
            <a:endParaRPr lang="en-GB" sz="1800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sz="18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800" dirty="0">
                <a:ea typeface="+mn-lt"/>
                <a:cs typeface="+mn-lt"/>
              </a:rPr>
              <a:t>Hoffman, D. Rowe, J,J. (2010) </a:t>
            </a:r>
            <a:r>
              <a:rPr lang="en-GB" sz="1800" i="1" dirty="0">
                <a:ea typeface="+mn-lt"/>
                <a:cs typeface="+mn-lt"/>
              </a:rPr>
              <a:t>Human rights in the UK: An introduction to the Human Rights Act 1998</a:t>
            </a:r>
            <a:r>
              <a:rPr lang="en-GB" sz="1800" dirty="0">
                <a:ea typeface="+mn-lt"/>
                <a:cs typeface="+mn-lt"/>
              </a:rPr>
              <a:t>. Pearson Education.</a:t>
            </a:r>
            <a:endParaRPr lang="en-GB" sz="18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198325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55DAE0-94E2-4BC8-934E-C40FB3B6FB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Data protection 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7422C7-FE16-4F84-8F68-4BCE210056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>
                <a:ea typeface="+mn-lt"/>
                <a:cs typeface="+mn-lt"/>
              </a:rPr>
              <a:t>Data Protection Act 1998 </a:t>
            </a:r>
            <a:endParaRPr lang="en-GB" sz="1800" dirty="0">
              <a:cs typeface="Calibri"/>
            </a:endParaRPr>
          </a:p>
          <a:p>
            <a:endParaRPr lang="en-GB" sz="1800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sz="18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800" dirty="0">
                <a:ea typeface="+mn-lt"/>
                <a:cs typeface="+mn-lt"/>
              </a:rPr>
              <a:t>Iversen, A. Liddell, K. Fear, N. </a:t>
            </a:r>
            <a:r>
              <a:rPr lang="en-GB" sz="1800" err="1">
                <a:ea typeface="+mn-lt"/>
                <a:cs typeface="+mn-lt"/>
              </a:rPr>
              <a:t>Hotopf</a:t>
            </a:r>
            <a:r>
              <a:rPr lang="en-GB" sz="1800" dirty="0">
                <a:ea typeface="+mn-lt"/>
                <a:cs typeface="+mn-lt"/>
              </a:rPr>
              <a:t>, M. Wessely, S. (2006) Consent, confidentiality, and the data protection act. </a:t>
            </a:r>
            <a:r>
              <a:rPr lang="en-GB" sz="1800" i="1" err="1">
                <a:ea typeface="+mn-lt"/>
                <a:cs typeface="+mn-lt"/>
              </a:rPr>
              <a:t>Bmj</a:t>
            </a:r>
            <a:r>
              <a:rPr lang="en-GB" sz="1800" dirty="0">
                <a:ea typeface="+mn-lt"/>
                <a:cs typeface="+mn-lt"/>
              </a:rPr>
              <a:t>, </a:t>
            </a:r>
            <a:r>
              <a:rPr lang="en-GB" sz="1800" i="1" dirty="0">
                <a:ea typeface="+mn-lt"/>
                <a:cs typeface="+mn-lt"/>
              </a:rPr>
              <a:t>332</a:t>
            </a:r>
            <a:r>
              <a:rPr lang="en-GB" sz="1800" dirty="0">
                <a:ea typeface="+mn-lt"/>
                <a:cs typeface="+mn-lt"/>
              </a:rPr>
              <a:t>(7534), pp.165-169.</a:t>
            </a:r>
            <a:endParaRPr lang="en-GB" sz="18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572957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05FAE-6EB8-4C5F-B18E-8AE94BB8CB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cs typeface="Calibri Light"/>
              </a:rPr>
              <a:t>Service user safety needs </a:t>
            </a:r>
            <a:br>
              <a:rPr lang="en-GB" dirty="0">
                <a:cs typeface="Calibri Light"/>
              </a:rPr>
            </a:b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016B6E-C193-4275-9A17-6A56767CCF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>
                <a:cs typeface="Calibri"/>
              </a:rPr>
              <a:t>Care quality service and plan </a:t>
            </a:r>
          </a:p>
          <a:p>
            <a:r>
              <a:rPr lang="en-GB" sz="1800">
                <a:cs typeface="Calibri"/>
              </a:rPr>
              <a:t>Low cost </a:t>
            </a:r>
          </a:p>
          <a:p>
            <a:r>
              <a:rPr lang="en-GB" sz="1800">
                <a:cs typeface="Calibri"/>
              </a:rPr>
              <a:t>Safety envirioment </a:t>
            </a:r>
          </a:p>
          <a:p>
            <a:r>
              <a:rPr lang="en-GB" sz="1800">
                <a:cs typeface="Calibri"/>
              </a:rPr>
              <a:t>Technologies </a:t>
            </a:r>
          </a:p>
          <a:p>
            <a:r>
              <a:rPr lang="en-GB" sz="1800">
                <a:cs typeface="Calibri"/>
              </a:rPr>
              <a:t>Care treatment </a:t>
            </a:r>
          </a:p>
          <a:p>
            <a:r>
              <a:rPr lang="en-GB" sz="1800">
                <a:cs typeface="Calibri"/>
              </a:rPr>
              <a:t>Promoting independence for disabled service user </a:t>
            </a:r>
          </a:p>
          <a:p>
            <a:pPr marL="0" indent="0">
              <a:buNone/>
            </a:pPr>
            <a:endParaRPr lang="en-GB" sz="18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800">
                <a:ea typeface="+mn-lt"/>
                <a:cs typeface="+mn-lt"/>
              </a:rPr>
              <a:t>Powell-Cope, G. Nelson, A,L. Patterson, E,S. (2008) Patient care technology and safety. </a:t>
            </a:r>
            <a:r>
              <a:rPr lang="en-GB" sz="1800" i="1">
                <a:ea typeface="+mn-lt"/>
                <a:cs typeface="+mn-lt"/>
              </a:rPr>
              <a:t>Patient safety and quality: An evidence-based handbook for nurses</a:t>
            </a:r>
            <a:r>
              <a:rPr lang="en-GB" sz="1800" dirty="0">
                <a:ea typeface="+mn-lt"/>
                <a:cs typeface="+mn-lt"/>
              </a:rPr>
              <a:t>.</a:t>
            </a:r>
            <a:endParaRPr lang="en-GB" sz="1800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616300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C3DDE4-B7F8-42F2-BD91-6D0D34A55E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cs typeface="Calibri Light"/>
              </a:rPr>
              <a:t>Equality right 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26AA50-78C8-4605-9EF5-B631029873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>
                <a:cs typeface="Calibri"/>
              </a:rPr>
              <a:t>Equality right act 2010</a:t>
            </a:r>
          </a:p>
          <a:p>
            <a:endParaRPr lang="en-GB" sz="1800" dirty="0">
              <a:cs typeface="Calibri"/>
            </a:endParaRPr>
          </a:p>
          <a:p>
            <a:pPr marL="0" indent="0">
              <a:buNone/>
            </a:pPr>
            <a:r>
              <a:rPr lang="en-GB" sz="1800" dirty="0">
                <a:ea typeface="+mn-lt"/>
                <a:cs typeface="+mn-lt"/>
              </a:rPr>
              <a:t>Lockwood, G. Henderson, C. Thornicroft, G. (2012) The Equality Act 2010 and mental health. </a:t>
            </a:r>
            <a:r>
              <a:rPr lang="en-GB" sz="1800" i="1" dirty="0">
                <a:ea typeface="+mn-lt"/>
                <a:cs typeface="+mn-lt"/>
              </a:rPr>
              <a:t>The British Journal of Psychiatry</a:t>
            </a:r>
            <a:r>
              <a:rPr lang="en-GB" sz="1800" dirty="0">
                <a:ea typeface="+mn-lt"/>
                <a:cs typeface="+mn-lt"/>
              </a:rPr>
              <a:t>, </a:t>
            </a:r>
            <a:r>
              <a:rPr lang="en-GB" sz="1800" i="1" dirty="0">
                <a:ea typeface="+mn-lt"/>
                <a:cs typeface="+mn-lt"/>
              </a:rPr>
              <a:t>200</a:t>
            </a:r>
            <a:r>
              <a:rPr lang="en-GB" sz="1800" dirty="0">
                <a:ea typeface="+mn-lt"/>
                <a:cs typeface="+mn-lt"/>
              </a:rPr>
              <a:t>(3), pp.182-183.</a:t>
            </a:r>
            <a:endParaRPr lang="en-GB" sz="18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984793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8D2FB8-1741-4DB8-A06A-F4240DF9EA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cs typeface="Calibri Light"/>
              </a:rPr>
              <a:t>Elder justice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B1E12F-1DB3-4375-BEF7-BFE5C1D659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>
                <a:cs typeface="Calibri"/>
              </a:rPr>
              <a:t>Elder justice act 2010</a:t>
            </a:r>
            <a:endParaRPr lang="en-GB" sz="1800" dirty="0">
              <a:cs typeface="Calibri"/>
            </a:endParaRPr>
          </a:p>
          <a:p>
            <a:endParaRPr lang="en-GB" sz="1800" dirty="0">
              <a:cs typeface="Calibri"/>
            </a:endParaRPr>
          </a:p>
          <a:p>
            <a:pPr marL="0" indent="0">
              <a:buNone/>
            </a:pPr>
            <a:r>
              <a:rPr lang="en-GB" sz="1800">
                <a:ea typeface="+mn-lt"/>
                <a:cs typeface="+mn-lt"/>
              </a:rPr>
              <a:t>Alford, D,M. (2011) The elder justice act. </a:t>
            </a:r>
            <a:r>
              <a:rPr lang="en-GB" sz="1800" i="1">
                <a:ea typeface="+mn-lt"/>
                <a:cs typeface="+mn-lt"/>
              </a:rPr>
              <a:t>Journal of gerontological nursing</a:t>
            </a:r>
            <a:r>
              <a:rPr lang="en-GB" sz="1800">
                <a:ea typeface="+mn-lt"/>
                <a:cs typeface="+mn-lt"/>
              </a:rPr>
              <a:t>, </a:t>
            </a:r>
            <a:r>
              <a:rPr lang="en-GB" sz="1800" i="1">
                <a:ea typeface="+mn-lt"/>
                <a:cs typeface="+mn-lt"/>
              </a:rPr>
              <a:t>37</a:t>
            </a:r>
            <a:r>
              <a:rPr lang="en-GB" sz="1800">
                <a:ea typeface="+mn-lt"/>
                <a:cs typeface="+mn-lt"/>
              </a:rPr>
              <a:t>(8), pp.14-16.</a:t>
            </a:r>
            <a:endParaRPr lang="en-GB" sz="18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970504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E37B96-475F-44E9-967A-C0EA378EDB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cs typeface="Calibri Light"/>
              </a:rPr>
              <a:t>Criminal justice and courts act 2015 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3FD167-CBF8-46F3-868D-CC80BB3FA7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6229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>
                <a:ea typeface="+mn-lt"/>
                <a:cs typeface="+mn-lt"/>
              </a:rPr>
              <a:t>Criminal justice and courts act 2015 </a:t>
            </a:r>
            <a:endParaRPr lang="en-GB" sz="1800" dirty="0">
              <a:ea typeface="+mn-lt"/>
              <a:cs typeface="+mn-lt"/>
            </a:endParaRPr>
          </a:p>
          <a:p>
            <a:r>
              <a:rPr lang="en-GB" sz="1800">
                <a:ea typeface="+mn-lt"/>
                <a:cs typeface="+mn-lt"/>
              </a:rPr>
              <a:t>Improving safety </a:t>
            </a:r>
            <a:endParaRPr lang="en-GB" sz="1800" dirty="0">
              <a:ea typeface="+mn-lt"/>
              <a:cs typeface="+mn-lt"/>
            </a:endParaRPr>
          </a:p>
          <a:p>
            <a:r>
              <a:rPr lang="en-GB" sz="1800">
                <a:ea typeface="+mn-lt"/>
                <a:cs typeface="+mn-lt"/>
              </a:rPr>
              <a:t>Failure in care service and treatment </a:t>
            </a:r>
            <a:endParaRPr lang="en-GB" sz="1800" dirty="0">
              <a:ea typeface="+mn-lt"/>
              <a:cs typeface="+mn-lt"/>
            </a:endParaRPr>
          </a:p>
          <a:p>
            <a:r>
              <a:rPr lang="en-GB" sz="1800">
                <a:ea typeface="+mn-lt"/>
                <a:cs typeface="+mn-lt"/>
              </a:rPr>
              <a:t>Care providers </a:t>
            </a:r>
            <a:endParaRPr lang="en-GB" sz="1800" dirty="0">
              <a:ea typeface="+mn-lt"/>
              <a:cs typeface="+mn-lt"/>
            </a:endParaRPr>
          </a:p>
          <a:p>
            <a:r>
              <a:rPr lang="en-GB" sz="1800">
                <a:ea typeface="+mn-lt"/>
                <a:cs typeface="+mn-lt"/>
              </a:rPr>
              <a:t>Neglect and ill treatment </a:t>
            </a:r>
            <a:endParaRPr lang="en-GB" sz="1800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sz="18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800">
                <a:ea typeface="+mn-lt"/>
                <a:cs typeface="+mn-lt"/>
              </a:rPr>
              <a:t>Laird, K.(2016) Filling a Lacuna: The Care Worker and Care Provider Offences </a:t>
            </a:r>
            <a:r>
              <a:rPr lang="en-GB" sz="1800" dirty="0">
                <a:ea typeface="+mn-lt"/>
                <a:cs typeface="+mn-lt"/>
              </a:rPr>
              <a:t>in the Criminal Justice and Courts Act 2015. </a:t>
            </a:r>
            <a:r>
              <a:rPr lang="en-GB" sz="1800" i="1" dirty="0">
                <a:ea typeface="+mn-lt"/>
                <a:cs typeface="+mn-lt"/>
              </a:rPr>
              <a:t>Statute Law Review</a:t>
            </a:r>
            <a:r>
              <a:rPr lang="en-GB" sz="1800" dirty="0">
                <a:ea typeface="+mn-lt"/>
                <a:cs typeface="+mn-lt"/>
              </a:rPr>
              <a:t>, </a:t>
            </a:r>
            <a:r>
              <a:rPr lang="en-GB" sz="1800" i="1" dirty="0">
                <a:ea typeface="+mn-lt"/>
                <a:cs typeface="+mn-lt"/>
              </a:rPr>
              <a:t>37</a:t>
            </a:r>
            <a:r>
              <a:rPr lang="en-GB" sz="1800" dirty="0">
                <a:ea typeface="+mn-lt"/>
                <a:cs typeface="+mn-lt"/>
              </a:rPr>
              <a:t>(1), pp.1-18.</a:t>
            </a:r>
            <a:endParaRPr lang="en-GB" sz="18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867379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FC59B9-DE48-4589-A602-035B48F589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cs typeface="Calibri Light"/>
              </a:rPr>
              <a:t>Mental health act 1959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45F15E-4BF2-4381-B479-E100D1EBAC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>
                <a:ea typeface="+mn-lt"/>
                <a:cs typeface="+mn-lt"/>
              </a:rPr>
              <a:t>Mental Health Act 1959 </a:t>
            </a:r>
          </a:p>
          <a:p>
            <a:endParaRPr lang="en-GB" sz="1800" b="1" dirty="0">
              <a:cs typeface="Calibri"/>
            </a:endParaRPr>
          </a:p>
          <a:p>
            <a:endParaRPr lang="en-GB" sz="1800" b="1" dirty="0">
              <a:cs typeface="Calibri"/>
            </a:endParaRPr>
          </a:p>
          <a:p>
            <a:pPr marL="0" indent="0">
              <a:buNone/>
            </a:pPr>
            <a:r>
              <a:rPr lang="en-GB" sz="1800">
                <a:ea typeface="+mn-lt"/>
                <a:cs typeface="+mn-lt"/>
              </a:rPr>
              <a:t>Bean, P. (1979) The Mental Health Act 1959: rethinking an old problem. </a:t>
            </a:r>
            <a:r>
              <a:rPr lang="en-GB" sz="1800" i="1">
                <a:ea typeface="+mn-lt"/>
                <a:cs typeface="+mn-lt"/>
              </a:rPr>
              <a:t>Brit. JL &amp; Soc'y</a:t>
            </a:r>
            <a:r>
              <a:rPr lang="en-GB" sz="1800">
                <a:ea typeface="+mn-lt"/>
                <a:cs typeface="+mn-lt"/>
              </a:rPr>
              <a:t>, </a:t>
            </a:r>
            <a:r>
              <a:rPr lang="en-GB" sz="1800" i="1">
                <a:ea typeface="+mn-lt"/>
                <a:cs typeface="+mn-lt"/>
              </a:rPr>
              <a:t>6</a:t>
            </a:r>
            <a:r>
              <a:rPr lang="en-GB" sz="1800">
                <a:ea typeface="+mn-lt"/>
                <a:cs typeface="+mn-lt"/>
              </a:rPr>
              <a:t>, p.99.</a:t>
            </a:r>
            <a:endParaRPr lang="en-GB" sz="1800" b="1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71367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193AFC-513C-4243-A506-BB1A8E72D2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cs typeface="Calibri Light"/>
              </a:rPr>
              <a:t>The human medicines regulations act 2012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436316-3B9B-4611-BF26-4BCA2FE019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>
                <a:ea typeface="+mn-lt"/>
                <a:cs typeface="+mn-lt"/>
              </a:rPr>
              <a:t>The Human Medicines Regulations 2012 </a:t>
            </a:r>
          </a:p>
          <a:p>
            <a:endParaRPr lang="en-GB" b="1" dirty="0">
              <a:cs typeface="Calibri"/>
            </a:endParaRPr>
          </a:p>
          <a:p>
            <a:pPr marL="0" indent="0">
              <a:buNone/>
            </a:pPr>
            <a:r>
              <a:rPr lang="en-GB" sz="1800">
                <a:ea typeface="+mn-lt"/>
                <a:cs typeface="+mn-lt"/>
              </a:rPr>
              <a:t>UTORYINSTRUMENTS, S. (1916) The Human Medicines Regulations 2012.</a:t>
            </a:r>
            <a:endParaRPr lang="en-GB" sz="1800" b="1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071344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78B69E-9DB9-429C-B80B-4979A28BDD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>
                <a:ea typeface="+mj-lt"/>
                <a:cs typeface="+mj-lt"/>
              </a:rPr>
              <a:t>Domestic Violence, Crime and Victims Act 2004</a:t>
            </a:r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66AF7DD-DF6C-490B-9F01-DB1A6F9CF13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159288"/>
              </p:ext>
            </p:extLst>
          </p:nvPr>
        </p:nvGraphicFramePr>
        <p:xfrm>
          <a:off x="646111" y="2140085"/>
          <a:ext cx="9404352" cy="40564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195027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12D54-FFA2-45C8-9E92-90726583E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Recommendations</a:t>
            </a:r>
            <a:endParaRPr lang="en-GB" dirty="0" err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A3DD3B-BFCE-4FED-B0C8-FC808686E1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 dirty="0">
                <a:ea typeface="+mn-lt"/>
                <a:cs typeface="+mn-lt"/>
              </a:rPr>
              <a:t>Patient-centred are recognised</a:t>
            </a:r>
            <a:endParaRPr lang="en-US" sz="1800" dirty="0">
              <a:ea typeface="+mn-lt"/>
              <a:cs typeface="+mn-lt"/>
            </a:endParaRPr>
          </a:p>
          <a:p>
            <a:r>
              <a:rPr lang="en-US" sz="1800" dirty="0">
                <a:cs typeface="Calibri"/>
              </a:rPr>
              <a:t>respect the needs and values of patients</a:t>
            </a:r>
            <a:endParaRPr lang="en-GB" sz="1800">
              <a:cs typeface="Calibri"/>
            </a:endParaRPr>
          </a:p>
          <a:p>
            <a:r>
              <a:rPr lang="en-US" sz="1800" dirty="0">
                <a:ea typeface="+mn-lt"/>
                <a:cs typeface="+mn-lt"/>
              </a:rPr>
              <a:t>Access the service user needs </a:t>
            </a:r>
          </a:p>
          <a:p>
            <a:r>
              <a:rPr lang="en-US" sz="1800" dirty="0">
                <a:ea typeface="+mn-lt"/>
                <a:cs typeface="+mn-lt"/>
              </a:rPr>
              <a:t>Care coordination requirements </a:t>
            </a:r>
          </a:p>
          <a:p>
            <a:r>
              <a:rPr lang="en-US" sz="1800" dirty="0">
                <a:ea typeface="+mn-lt"/>
                <a:cs typeface="+mn-lt"/>
              </a:rPr>
              <a:t>care plans to improve the care services </a:t>
            </a:r>
          </a:p>
          <a:p>
            <a:pPr marL="0" indent="0">
              <a:buNone/>
            </a:pPr>
            <a:endParaRPr lang="en-GB" sz="2000" dirty="0">
              <a:ea typeface="+mn-lt"/>
              <a:cs typeface="+mn-lt"/>
            </a:endParaRPr>
          </a:p>
          <a:p>
            <a:endParaRPr lang="en-GB" sz="20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2000" dirty="0">
                <a:ea typeface="+mn-lt"/>
                <a:cs typeface="+mn-lt"/>
              </a:rPr>
              <a:t>Luxford, K. Piper, D. Dunbar, N. Poole, N. (2010) Patient-centred care: improving quality and safety by focusing care on patients and consumers.</a:t>
            </a:r>
            <a:endParaRPr lang="en-GB" sz="20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536806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1E595D-011F-4559-B60C-089790B446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80573"/>
            <a:ext cx="10515600" cy="1325563"/>
          </a:xfrm>
        </p:spPr>
        <p:txBody>
          <a:bodyPr>
            <a:normAutofit fontScale="90000"/>
          </a:bodyPr>
          <a:lstStyle/>
          <a:p>
            <a:br>
              <a:rPr lang="en-GB" dirty="0">
                <a:cs typeface="Calibri Light"/>
              </a:rPr>
            </a:br>
            <a:r>
              <a:rPr lang="en-GB">
                <a:cs typeface="Calibri Light"/>
              </a:rPr>
              <a:t>Pyramid needs</a:t>
            </a:r>
            <a:br>
              <a:rPr lang="en-GB" dirty="0">
                <a:cs typeface="Calibri Light"/>
              </a:rPr>
            </a:br>
            <a:endParaRPr lang="en-GB" dirty="0"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44A5B7-FD6B-4BAF-B093-008ED73077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6313" y="1336795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 dirty="0">
                <a:cs typeface="Calibri"/>
              </a:rPr>
              <a:t>Care needs </a:t>
            </a:r>
          </a:p>
          <a:p>
            <a:r>
              <a:rPr lang="en-GB" sz="1800" dirty="0">
                <a:cs typeface="Calibri"/>
              </a:rPr>
              <a:t>Complex needs </a:t>
            </a:r>
          </a:p>
          <a:p>
            <a:r>
              <a:rPr lang="en-GB" sz="1800" dirty="0">
                <a:cs typeface="Calibri"/>
              </a:rPr>
              <a:t>Needs of patients </a:t>
            </a:r>
          </a:p>
          <a:p>
            <a:r>
              <a:rPr lang="en-GB" sz="1800" dirty="0">
                <a:cs typeface="Calibri"/>
              </a:rPr>
              <a:t>Safety needs </a:t>
            </a:r>
          </a:p>
          <a:p>
            <a:r>
              <a:rPr lang="en-GB" sz="1800" dirty="0">
                <a:cs typeface="Calibri"/>
              </a:rPr>
              <a:t>Psychological needs </a:t>
            </a:r>
          </a:p>
          <a:p>
            <a:r>
              <a:rPr lang="en-GB" sz="1800" dirty="0">
                <a:cs typeface="Calibri"/>
              </a:rPr>
              <a:t>Social needs </a:t>
            </a:r>
          </a:p>
          <a:p>
            <a:r>
              <a:rPr lang="en-GB" sz="1800" dirty="0">
                <a:cs typeface="Calibri"/>
              </a:rPr>
              <a:t>Esteem needs</a:t>
            </a:r>
          </a:p>
          <a:p>
            <a:r>
              <a:rPr lang="en-GB" sz="1800" dirty="0">
                <a:cs typeface="Calibri"/>
              </a:rPr>
              <a:t>Basic needs </a:t>
            </a:r>
          </a:p>
          <a:p>
            <a:endParaRPr lang="en-GB" sz="1800" dirty="0">
              <a:cs typeface="Calibri"/>
            </a:endParaRPr>
          </a:p>
          <a:p>
            <a:pPr marL="0" indent="0">
              <a:buNone/>
            </a:pPr>
            <a:r>
              <a:rPr lang="en-GB" sz="1800" dirty="0">
                <a:ea typeface="+mn-lt"/>
                <a:cs typeface="+mn-lt"/>
              </a:rPr>
              <a:t>Poston, B. (2009) Maslow’s hierarchy of needs. </a:t>
            </a:r>
            <a:r>
              <a:rPr lang="en-GB" sz="1800" i="1" dirty="0">
                <a:ea typeface="+mn-lt"/>
                <a:cs typeface="+mn-lt"/>
              </a:rPr>
              <a:t>The surgical technologist</a:t>
            </a:r>
            <a:r>
              <a:rPr lang="en-GB" sz="1800" dirty="0">
                <a:ea typeface="+mn-lt"/>
                <a:cs typeface="+mn-lt"/>
              </a:rPr>
              <a:t>, </a:t>
            </a:r>
            <a:r>
              <a:rPr lang="en-GB" sz="1800" i="1" dirty="0">
                <a:ea typeface="+mn-lt"/>
                <a:cs typeface="+mn-lt"/>
              </a:rPr>
              <a:t>41</a:t>
            </a:r>
            <a:r>
              <a:rPr lang="en-GB" sz="1800" dirty="0">
                <a:ea typeface="+mn-lt"/>
                <a:cs typeface="+mn-lt"/>
              </a:rPr>
              <a:t>(8), pp.347-353.</a:t>
            </a:r>
            <a:endParaRPr lang="en-GB" sz="18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761693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7444FD-DF7E-4CCE-B933-52D7FEF576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5709" y="-66196"/>
            <a:ext cx="10515600" cy="1325563"/>
          </a:xfrm>
        </p:spPr>
        <p:txBody>
          <a:bodyPr/>
          <a:lstStyle/>
          <a:p>
            <a:r>
              <a:rPr lang="en-GB">
                <a:cs typeface="Calibri Light"/>
              </a:rPr>
              <a:t>The duty of advocacy 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FC5379-DF7A-4C64-94FA-1768FF109F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5634" y="891097"/>
            <a:ext cx="10515600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800" dirty="0">
                <a:ea typeface="+mn-lt"/>
                <a:cs typeface="+mn-lt"/>
              </a:rPr>
              <a:t>The aim of advocacy is to make sure the service users who is experiencing abuse have their own say and supported with the decision making. </a:t>
            </a:r>
            <a:endParaRPr lang="en-GB" sz="1800" dirty="0">
              <a:cs typeface="Calibri"/>
            </a:endParaRPr>
          </a:p>
          <a:p>
            <a:r>
              <a:rPr lang="en-GB" sz="1800" dirty="0">
                <a:cs typeface="Calibri"/>
              </a:rPr>
              <a:t>The role of the advocacy in health care is to meet the service user human right and health. </a:t>
            </a:r>
          </a:p>
          <a:p>
            <a:r>
              <a:rPr lang="en-GB" sz="1800" dirty="0">
                <a:ea typeface="+mn-lt"/>
                <a:cs typeface="+mn-lt"/>
              </a:rPr>
              <a:t>Advocacy focus on promoting life of the service user according to their needs.</a:t>
            </a:r>
          </a:p>
          <a:p>
            <a:r>
              <a:rPr lang="en-GB" sz="1800" dirty="0">
                <a:ea typeface="+mn-lt"/>
                <a:cs typeface="+mn-lt"/>
              </a:rPr>
              <a:t>Partership</a:t>
            </a:r>
          </a:p>
          <a:p>
            <a:r>
              <a:rPr lang="en-GB" sz="1800" dirty="0">
                <a:ea typeface="+mn-lt"/>
                <a:cs typeface="+mn-lt"/>
              </a:rPr>
              <a:t>Community health outcomes </a:t>
            </a:r>
          </a:p>
          <a:p>
            <a:r>
              <a:rPr lang="en-GB" sz="1800" dirty="0">
                <a:ea typeface="+mn-lt"/>
                <a:cs typeface="+mn-lt"/>
              </a:rPr>
              <a:t>Health workers</a:t>
            </a:r>
          </a:p>
          <a:p>
            <a:endParaRPr lang="en-GB" sz="18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800" dirty="0">
                <a:ea typeface="+mn-lt"/>
                <a:cs typeface="+mn-lt"/>
              </a:rPr>
              <a:t>Pérez, L,M. Martinez, J. (2008) Community health workers: social justice and policy advocates for community health and well-being. </a:t>
            </a:r>
            <a:r>
              <a:rPr lang="en-GB" sz="1800" i="1" dirty="0">
                <a:ea typeface="+mn-lt"/>
                <a:cs typeface="+mn-lt"/>
              </a:rPr>
              <a:t>American journal of public health</a:t>
            </a:r>
            <a:r>
              <a:rPr lang="en-GB" sz="1800" dirty="0">
                <a:ea typeface="+mn-lt"/>
                <a:cs typeface="+mn-lt"/>
              </a:rPr>
              <a:t>, </a:t>
            </a:r>
            <a:r>
              <a:rPr lang="en-GB" sz="1800" i="1" dirty="0">
                <a:ea typeface="+mn-lt"/>
                <a:cs typeface="+mn-lt"/>
              </a:rPr>
              <a:t>98</a:t>
            </a:r>
            <a:r>
              <a:rPr lang="en-GB" sz="1800">
                <a:ea typeface="+mn-lt"/>
                <a:cs typeface="+mn-lt"/>
              </a:rPr>
              <a:t>(1), pp.11-14.</a:t>
            </a:r>
          </a:p>
          <a:p>
            <a:pPr marL="0" indent="0">
              <a:buNone/>
            </a:pPr>
            <a:r>
              <a:rPr lang="en-GB" sz="1800" dirty="0">
                <a:ea typeface="+mn-lt"/>
                <a:cs typeface="+mn-lt"/>
              </a:rPr>
              <a:t>Strickland, K. Bail, K. Cope, S. Turner, M. Moss, C. (2021) Supported decision-making and individual advocacy as tools to assist older persons experiencing elder abuse. </a:t>
            </a:r>
            <a:r>
              <a:rPr lang="en-GB" sz="1800" i="1" dirty="0">
                <a:ea typeface="+mn-lt"/>
                <a:cs typeface="+mn-lt"/>
              </a:rPr>
              <a:t>Collegian</a:t>
            </a:r>
            <a:r>
              <a:rPr lang="en-GB" sz="1800" dirty="0">
                <a:ea typeface="+mn-lt"/>
                <a:cs typeface="+mn-lt"/>
              </a:rPr>
              <a:t>, pp.1-9.</a:t>
            </a:r>
            <a:endParaRPr lang="en-GB" sz="18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2172749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16EDE3-99CC-4B74-BE8D-8182E30A1F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AI methods for care services 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ED93BD-B51B-4ACB-A067-035307FFFA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426" y="1552455"/>
            <a:ext cx="10515600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endParaRPr lang="en-GB" sz="1600" dirty="0">
              <a:cs typeface="Calibri"/>
            </a:endParaRPr>
          </a:p>
          <a:p>
            <a:r>
              <a:rPr lang="en-GB" sz="1800">
                <a:ea typeface="+mn-lt"/>
                <a:cs typeface="+mn-lt"/>
              </a:rPr>
              <a:t>Assemble new methods ( camaras)</a:t>
            </a:r>
          </a:p>
          <a:p>
            <a:r>
              <a:rPr lang="en-GB" sz="1800" dirty="0">
                <a:ea typeface="+mn-lt"/>
                <a:cs typeface="+mn-lt"/>
              </a:rPr>
              <a:t>AI solutions are created to support service users in care home </a:t>
            </a:r>
          </a:p>
          <a:p>
            <a:r>
              <a:rPr lang="en-GB" sz="1800" dirty="0">
                <a:cs typeface="Calibri"/>
              </a:rPr>
              <a:t>Facilities in care service </a:t>
            </a:r>
          </a:p>
          <a:p>
            <a:r>
              <a:rPr lang="en-GB" sz="1800" dirty="0">
                <a:ea typeface="+mn-lt"/>
                <a:cs typeface="+mn-lt"/>
              </a:rPr>
              <a:t>Sharing and accessing service user data </a:t>
            </a:r>
          </a:p>
          <a:p>
            <a:r>
              <a:rPr lang="en-GB" sz="1800" dirty="0">
                <a:ea typeface="+mn-lt"/>
                <a:cs typeface="+mn-lt"/>
              </a:rPr>
              <a:t>Online information</a:t>
            </a:r>
          </a:p>
          <a:p>
            <a:endParaRPr lang="en-GB" sz="1800" dirty="0">
              <a:ea typeface="+mn-lt"/>
              <a:cs typeface="+mn-lt"/>
            </a:endParaRPr>
          </a:p>
          <a:p>
            <a:endParaRPr lang="en-GB" sz="1800" dirty="0">
              <a:ea typeface="+mn-lt"/>
              <a:cs typeface="+mn-lt"/>
            </a:endParaRPr>
          </a:p>
          <a:p>
            <a:endParaRPr lang="en-GB" sz="18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800" dirty="0">
                <a:ea typeface="+mn-lt"/>
                <a:cs typeface="+mn-lt"/>
              </a:rPr>
              <a:t>Morley, J. Machado, C, C. Burr, C. Cowls, J. Joshi, I. Taddeo, M. </a:t>
            </a:r>
            <a:r>
              <a:rPr lang="en-GB" sz="1800" err="1">
                <a:ea typeface="+mn-lt"/>
                <a:cs typeface="+mn-lt"/>
              </a:rPr>
              <a:t>Floridi</a:t>
            </a:r>
            <a:r>
              <a:rPr lang="en-GB" sz="1800" dirty="0">
                <a:ea typeface="+mn-lt"/>
                <a:cs typeface="+mn-lt"/>
              </a:rPr>
              <a:t>, L. (2020) The ethics of AI in health care: A mapping review. </a:t>
            </a:r>
            <a:r>
              <a:rPr lang="en-GB" sz="1800" i="1" dirty="0">
                <a:ea typeface="+mn-lt"/>
                <a:cs typeface="+mn-lt"/>
              </a:rPr>
              <a:t>Social Science &amp; Medicine</a:t>
            </a:r>
            <a:r>
              <a:rPr lang="en-GB" sz="1800" dirty="0">
                <a:ea typeface="+mn-lt"/>
                <a:cs typeface="+mn-lt"/>
              </a:rPr>
              <a:t>, p.113172.</a:t>
            </a:r>
            <a:endParaRPr lang="en-GB" sz="18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992365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869137-1908-473D-BB1D-F9D64E3B3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The needs of elderly in care home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1AE833-7A1A-429E-AE0E-4CEB32F9C1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62500" lnSpcReduction="20000"/>
          </a:bodyPr>
          <a:lstStyle/>
          <a:p>
            <a:r>
              <a:rPr lang="en-GB" sz="3200" dirty="0">
                <a:ea typeface="+mn-lt"/>
                <a:cs typeface="+mn-lt"/>
              </a:rPr>
              <a:t>24 hours of health care assistant </a:t>
            </a:r>
          </a:p>
          <a:p>
            <a:r>
              <a:rPr lang="en-GB" sz="3200" dirty="0">
                <a:ea typeface="+mn-lt"/>
                <a:cs typeface="+mn-lt"/>
              </a:rPr>
              <a:t>Physical and mental needs of elderly</a:t>
            </a:r>
          </a:p>
          <a:p>
            <a:r>
              <a:rPr lang="en-GB" sz="3200" dirty="0">
                <a:ea typeface="+mn-lt"/>
                <a:cs typeface="+mn-lt"/>
              </a:rPr>
              <a:t>Care homes </a:t>
            </a:r>
          </a:p>
          <a:p>
            <a:r>
              <a:rPr lang="en-GB" sz="3200" dirty="0">
                <a:ea typeface="+mn-lt"/>
                <a:cs typeface="+mn-lt"/>
              </a:rPr>
              <a:t>Residential care facilities </a:t>
            </a:r>
          </a:p>
          <a:p>
            <a:r>
              <a:rPr lang="en-GB" sz="3200" dirty="0">
                <a:ea typeface="+mn-lt"/>
                <a:cs typeface="+mn-lt"/>
              </a:rPr>
              <a:t>vulnerabilities needs </a:t>
            </a:r>
          </a:p>
          <a:p>
            <a:r>
              <a:rPr lang="en-GB" sz="3200" dirty="0">
                <a:ea typeface="+mn-lt"/>
                <a:cs typeface="+mn-lt"/>
              </a:rPr>
              <a:t>Protection from maltreatment from the carers</a:t>
            </a:r>
          </a:p>
          <a:p>
            <a:endParaRPr lang="en-GB" dirty="0">
              <a:ea typeface="+mn-lt"/>
              <a:cs typeface="+mn-lt"/>
            </a:endParaRPr>
          </a:p>
          <a:p>
            <a:endParaRPr lang="en-GB" dirty="0">
              <a:ea typeface="+mn-lt"/>
              <a:cs typeface="+mn-lt"/>
            </a:endParaRPr>
          </a:p>
          <a:p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dirty="0">
              <a:ea typeface="+mn-lt"/>
              <a:cs typeface="+mn-lt"/>
            </a:endParaRPr>
          </a:p>
          <a:p>
            <a:endParaRPr lang="en-GB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dirty="0">
                <a:ea typeface="+mn-lt"/>
                <a:cs typeface="+mn-lt"/>
              </a:rPr>
              <a:t>Phelan, A. (2015) Protecting care home residents from mistreatment and abuse: on the need for policy. </a:t>
            </a:r>
            <a:r>
              <a:rPr lang="en-GB" i="1" dirty="0">
                <a:ea typeface="+mn-lt"/>
                <a:cs typeface="+mn-lt"/>
              </a:rPr>
              <a:t>Risk management and healthcare policy</a:t>
            </a:r>
            <a:r>
              <a:rPr lang="en-GB" dirty="0">
                <a:ea typeface="+mn-lt"/>
                <a:cs typeface="+mn-lt"/>
              </a:rPr>
              <a:t>, </a:t>
            </a:r>
            <a:r>
              <a:rPr lang="en-GB" i="1" dirty="0">
                <a:ea typeface="+mn-lt"/>
                <a:cs typeface="+mn-lt"/>
              </a:rPr>
              <a:t>8</a:t>
            </a:r>
            <a:r>
              <a:rPr lang="en-GB" dirty="0">
                <a:ea typeface="+mn-lt"/>
                <a:cs typeface="+mn-lt"/>
              </a:rPr>
              <a:t>, p.215.</a:t>
            </a:r>
            <a:endParaRPr lang="en-GB">
              <a:cs typeface="Calibri"/>
            </a:endParaRPr>
          </a:p>
          <a:p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519520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8D2DCD-6F6B-4549-805A-429F6B73AB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Person-</a:t>
            </a:r>
            <a:r>
              <a:rPr lang="en-GB" dirty="0" err="1">
                <a:cs typeface="Calibri Light"/>
              </a:rPr>
              <a:t>centered</a:t>
            </a:r>
            <a:r>
              <a:rPr lang="en-GB" dirty="0">
                <a:cs typeface="Calibri Light"/>
              </a:rPr>
              <a:t> care 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006895-45D4-4553-8814-9C500C7BDA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3823" y="1423059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>
                <a:cs typeface="Calibri"/>
              </a:rPr>
              <a:t>Life improvements </a:t>
            </a:r>
          </a:p>
          <a:p>
            <a:r>
              <a:rPr lang="en-GB" sz="1800">
                <a:cs typeface="Calibri"/>
              </a:rPr>
              <a:t>Coordination </a:t>
            </a:r>
          </a:p>
          <a:p>
            <a:r>
              <a:rPr lang="en-GB" sz="1800">
                <a:cs typeface="Calibri"/>
              </a:rPr>
              <a:t>Quality of life</a:t>
            </a:r>
          </a:p>
          <a:p>
            <a:r>
              <a:rPr lang="en-GB" sz="1800">
                <a:cs typeface="Calibri"/>
              </a:rPr>
              <a:t>Meet their life goals </a:t>
            </a:r>
          </a:p>
          <a:p>
            <a:r>
              <a:rPr lang="en-GB" sz="1800">
                <a:cs typeface="Calibri"/>
              </a:rPr>
              <a:t>Care plan </a:t>
            </a:r>
          </a:p>
          <a:p>
            <a:r>
              <a:rPr lang="en-GB" sz="1800">
                <a:cs typeface="Calibri"/>
              </a:rPr>
              <a:t>Decision making </a:t>
            </a:r>
          </a:p>
          <a:p>
            <a:r>
              <a:rPr lang="en-GB" sz="1800">
                <a:cs typeface="Calibri"/>
              </a:rPr>
              <a:t>Quality health care </a:t>
            </a:r>
          </a:p>
          <a:p>
            <a:pPr marL="0" indent="0">
              <a:buNone/>
            </a:pPr>
            <a:endParaRPr lang="en-GB" sz="1800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sz="18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800" dirty="0">
                <a:ea typeface="+mn-lt"/>
                <a:cs typeface="+mn-lt"/>
              </a:rPr>
              <a:t>American Geriatrics Society Expert Panel on Person‐Centered Care, Brummel‐Smith, K. Butler, D. Frieder, M. Gibbs, N. Henry, M. Koons, E. Loggers, E. Porock, D. Reuben, D,B. </a:t>
            </a:r>
            <a:r>
              <a:rPr lang="en-GB" sz="1800">
                <a:ea typeface="+mn-lt"/>
                <a:cs typeface="+mn-lt"/>
              </a:rPr>
              <a:t> Saliba, D.( 2016) Person‐centered care: A definition and essential elements. </a:t>
            </a:r>
            <a:r>
              <a:rPr lang="en-GB" sz="1800" i="1" dirty="0">
                <a:ea typeface="+mn-lt"/>
                <a:cs typeface="+mn-lt"/>
              </a:rPr>
              <a:t>Journal of the American Geriatrics Society</a:t>
            </a:r>
            <a:r>
              <a:rPr lang="en-GB" sz="1800" dirty="0">
                <a:ea typeface="+mn-lt"/>
                <a:cs typeface="+mn-lt"/>
              </a:rPr>
              <a:t>, </a:t>
            </a:r>
            <a:r>
              <a:rPr lang="en-GB" sz="1800" i="1" dirty="0">
                <a:ea typeface="+mn-lt"/>
                <a:cs typeface="+mn-lt"/>
              </a:rPr>
              <a:t>64</a:t>
            </a:r>
            <a:r>
              <a:rPr lang="en-GB" sz="1800" dirty="0">
                <a:ea typeface="+mn-lt"/>
                <a:cs typeface="+mn-lt"/>
              </a:rPr>
              <a:t>(1), pp.15-18.</a:t>
            </a:r>
            <a:endParaRPr lang="en-GB" sz="1800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6011902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F908D1-D03A-431F-93B5-58728B2FB4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cs typeface="Calibri Light"/>
              </a:rPr>
              <a:t>Rights of service user in care home 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E4AA39-0DF2-4460-82B8-C8213B30EE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>
                <a:cs typeface="Calibri"/>
              </a:rPr>
              <a:t>Decision making about their personal choices </a:t>
            </a:r>
          </a:p>
          <a:p>
            <a:r>
              <a:rPr lang="en-GB" sz="1800">
                <a:cs typeface="Calibri"/>
              </a:rPr>
              <a:t>Dignity </a:t>
            </a:r>
          </a:p>
          <a:p>
            <a:r>
              <a:rPr lang="en-GB" sz="1800">
                <a:cs typeface="Calibri"/>
              </a:rPr>
              <a:t>Privacy </a:t>
            </a:r>
          </a:p>
          <a:p>
            <a:r>
              <a:rPr lang="en-GB" sz="1800">
                <a:cs typeface="Calibri"/>
              </a:rPr>
              <a:t>Respect </a:t>
            </a:r>
          </a:p>
          <a:p>
            <a:r>
              <a:rPr lang="en-GB" sz="1800">
                <a:cs typeface="Calibri"/>
              </a:rPr>
              <a:t>Advocacy service </a:t>
            </a:r>
          </a:p>
          <a:p>
            <a:r>
              <a:rPr lang="en-GB" sz="1800">
                <a:cs typeface="Calibri"/>
              </a:rPr>
              <a:t>Debate about their concerns</a:t>
            </a:r>
          </a:p>
          <a:p>
            <a:pPr marL="0" indent="0">
              <a:buNone/>
            </a:pPr>
            <a:r>
              <a:rPr lang="en-GB" sz="1800">
                <a:ea typeface="+mn-lt"/>
                <a:cs typeface="+mn-lt"/>
              </a:rPr>
              <a:t>Scourfield, P. (2007) Helping older people in residential care remain full </a:t>
            </a:r>
            <a:r>
              <a:rPr lang="en-GB" sz="1800" dirty="0">
                <a:ea typeface="+mn-lt"/>
                <a:cs typeface="+mn-lt"/>
              </a:rPr>
              <a:t>citizens. </a:t>
            </a:r>
            <a:r>
              <a:rPr lang="en-GB" sz="1800" i="1" dirty="0">
                <a:ea typeface="+mn-lt"/>
                <a:cs typeface="+mn-lt"/>
              </a:rPr>
              <a:t>British Journal of Social Work</a:t>
            </a:r>
            <a:r>
              <a:rPr lang="en-GB" sz="1800" dirty="0">
                <a:ea typeface="+mn-lt"/>
                <a:cs typeface="+mn-lt"/>
              </a:rPr>
              <a:t>, </a:t>
            </a:r>
            <a:r>
              <a:rPr lang="en-GB" sz="1800" i="1" dirty="0">
                <a:ea typeface="+mn-lt"/>
                <a:cs typeface="+mn-lt"/>
              </a:rPr>
              <a:t>37</a:t>
            </a:r>
            <a:r>
              <a:rPr lang="en-GB" sz="1800" dirty="0">
                <a:ea typeface="+mn-lt"/>
                <a:cs typeface="+mn-lt"/>
              </a:rPr>
              <a:t>(7), pp.1135-1152.</a:t>
            </a:r>
            <a:endParaRPr lang="en-GB" sz="1800" dirty="0">
              <a:cs typeface="Calibri"/>
            </a:endParaRPr>
          </a:p>
          <a:p>
            <a:pPr marL="0" indent="0">
              <a:buNone/>
            </a:pPr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714080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EEF539-3D93-468D-998A-FFB284078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>
                <a:cs typeface="Calibri Light"/>
              </a:rPr>
              <a:t>Actions to protect the elderly from abuse </a:t>
            </a:r>
            <a:br>
              <a:rPr lang="en-GB" dirty="0">
                <a:cs typeface="Calibri Light"/>
              </a:rPr>
            </a:br>
            <a:br>
              <a:rPr lang="en-GB" dirty="0">
                <a:cs typeface="Calibri Light"/>
              </a:rPr>
            </a:br>
            <a:endParaRPr lang="en-GB"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96547F-8588-403A-B332-1ED8C64E7F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9407" y="1523701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/>
            <a:r>
              <a:rPr lang="en-GB" sz="1800" dirty="0">
                <a:ea typeface="+mn-lt"/>
                <a:cs typeface="+mn-lt"/>
              </a:rPr>
              <a:t> Increasing social contacts with families </a:t>
            </a:r>
            <a:endParaRPr lang="en-US" dirty="0">
              <a:cs typeface="Calibri" panose="020F0502020204030204"/>
            </a:endParaRPr>
          </a:p>
          <a:p>
            <a:pPr marL="285750" indent="-285750"/>
            <a:r>
              <a:rPr lang="en-GB" sz="1800" dirty="0">
                <a:ea typeface="+mn-lt"/>
                <a:cs typeface="+mn-lt"/>
              </a:rPr>
              <a:t> Not living with someone who has a criminal record of violent  attitude </a:t>
            </a:r>
          </a:p>
          <a:p>
            <a:pPr marL="285750" indent="-285750"/>
            <a:r>
              <a:rPr lang="en-GB" sz="1800" dirty="0">
                <a:ea typeface="+mn-lt"/>
                <a:cs typeface="+mn-lt"/>
              </a:rPr>
              <a:t>Staying in contact with  close friends and family</a:t>
            </a:r>
            <a:endParaRPr lang="en-GB" dirty="0">
              <a:ea typeface="+mn-lt"/>
              <a:cs typeface="+mn-lt"/>
            </a:endParaRPr>
          </a:p>
          <a:p>
            <a:pPr marL="285750" indent="-285750"/>
            <a:r>
              <a:rPr lang="en-GB" sz="1800" dirty="0">
                <a:ea typeface="+mn-lt"/>
                <a:cs typeface="+mn-lt"/>
              </a:rPr>
              <a:t>Exploring alternative sources of care </a:t>
            </a:r>
            <a:endParaRPr lang="en-GB">
              <a:ea typeface="+mn-lt"/>
              <a:cs typeface="+mn-lt"/>
            </a:endParaRPr>
          </a:p>
          <a:p>
            <a:pPr marL="285750" indent="-285750"/>
            <a:r>
              <a:rPr lang="en-GB" sz="1800" dirty="0">
                <a:ea typeface="+mn-lt"/>
                <a:cs typeface="+mn-lt"/>
              </a:rPr>
              <a:t> Recommendations for communities to prevent elderly abuse include care home and residential home</a:t>
            </a:r>
            <a:endParaRPr lang="en-GB" dirty="0">
              <a:ea typeface="+mn-lt"/>
              <a:cs typeface="+mn-lt"/>
            </a:endParaRPr>
          </a:p>
          <a:p>
            <a:pPr marL="285750" indent="-285750"/>
            <a:endParaRPr lang="en-GB" sz="1800" dirty="0">
              <a:ea typeface="+mn-lt"/>
              <a:cs typeface="+mn-lt"/>
            </a:endParaRPr>
          </a:p>
          <a:p>
            <a:pPr marL="0" indent="0">
              <a:buNone/>
            </a:pPr>
            <a:endParaRPr lang="en-GB" sz="18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800" dirty="0">
                <a:ea typeface="+mn-lt"/>
                <a:cs typeface="+mn-lt"/>
              </a:rPr>
              <a:t>Singh, R, S.(2014) Elderly abuse and neglect: the challenges ahead. </a:t>
            </a:r>
            <a:r>
              <a:rPr lang="en-GB" sz="1800" i="1" dirty="0">
                <a:ea typeface="+mn-lt"/>
                <a:cs typeface="+mn-lt"/>
              </a:rPr>
              <a:t>Indian Journal of Health &amp; Wellbeing</a:t>
            </a:r>
            <a:r>
              <a:rPr lang="en-GB" sz="1800" dirty="0">
                <a:ea typeface="+mn-lt"/>
                <a:cs typeface="+mn-lt"/>
              </a:rPr>
              <a:t>, </a:t>
            </a:r>
            <a:r>
              <a:rPr lang="en-GB" sz="1800" i="1" dirty="0">
                <a:ea typeface="+mn-lt"/>
                <a:cs typeface="+mn-lt"/>
              </a:rPr>
              <a:t>5</a:t>
            </a:r>
            <a:r>
              <a:rPr lang="en-GB" sz="1800" dirty="0">
                <a:ea typeface="+mn-lt"/>
                <a:cs typeface="+mn-lt"/>
              </a:rPr>
              <a:t>(4).</a:t>
            </a:r>
            <a:endParaRPr lang="en-GB" sz="18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344272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C7ABD2-0CF1-4371-9D19-F1B437A3DA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6195" y="804672"/>
            <a:ext cx="3521359" cy="5248656"/>
          </a:xfrm>
        </p:spPr>
        <p:txBody>
          <a:bodyPr anchor="ctr">
            <a:normAutofit/>
          </a:bodyPr>
          <a:lstStyle/>
          <a:p>
            <a:pPr algn="ctr"/>
            <a:r>
              <a:rPr lang="en-GB">
                <a:cs typeface="Calibri Light"/>
              </a:rPr>
              <a:t>References 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62740F-0897-4787-A7AF-0F41F57B5F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18352" y="1192860"/>
            <a:ext cx="6399930" cy="524865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en-GB" sz="1000">
                <a:ea typeface="+mn-lt"/>
                <a:cs typeface="+mn-lt"/>
              </a:rPr>
              <a:t>Hoffman, D. Rowe, J,J. (2010) </a:t>
            </a:r>
            <a:r>
              <a:rPr lang="en-GB" sz="1000" i="1">
                <a:ea typeface="+mn-lt"/>
                <a:cs typeface="+mn-lt"/>
              </a:rPr>
              <a:t>Human rights in the UK: An introduction to the Human Rights Act 1998</a:t>
            </a:r>
            <a:r>
              <a:rPr lang="en-GB" sz="1000">
                <a:ea typeface="+mn-lt"/>
                <a:cs typeface="+mn-lt"/>
              </a:rPr>
              <a:t>. Pearson Education.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en-GB" sz="1000">
                <a:ea typeface="+mn-lt"/>
                <a:cs typeface="+mn-lt"/>
              </a:rPr>
              <a:t>Iversen, A. Liddell, K. Fear, N. Hotopf, M. Wessely, S. (2006) Consent, confidentiality, and the data protection act. </a:t>
            </a:r>
            <a:r>
              <a:rPr lang="en-GB" sz="1000" i="1">
                <a:ea typeface="+mn-lt"/>
                <a:cs typeface="+mn-lt"/>
              </a:rPr>
              <a:t>Bmj</a:t>
            </a:r>
            <a:r>
              <a:rPr lang="en-GB" sz="1000">
                <a:ea typeface="+mn-lt"/>
                <a:cs typeface="+mn-lt"/>
              </a:rPr>
              <a:t>, </a:t>
            </a:r>
            <a:r>
              <a:rPr lang="en-GB" sz="1000" i="1">
                <a:ea typeface="+mn-lt"/>
                <a:cs typeface="+mn-lt"/>
              </a:rPr>
              <a:t>332</a:t>
            </a:r>
            <a:r>
              <a:rPr lang="en-GB" sz="1000">
                <a:ea typeface="+mn-lt"/>
                <a:cs typeface="+mn-lt"/>
              </a:rPr>
              <a:t>(7534), pp.165-169.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en-GB" sz="1000">
                <a:ea typeface="+mn-lt"/>
                <a:cs typeface="+mn-lt"/>
              </a:rPr>
              <a:t>Powell-Cope, G. Nelson, A,L. Patterson, E,S. (2008) Patient care technology and safety. </a:t>
            </a:r>
            <a:r>
              <a:rPr lang="en-GB" sz="1000" i="1">
                <a:ea typeface="+mn-lt"/>
                <a:cs typeface="+mn-lt"/>
              </a:rPr>
              <a:t>Patient safety and quality: An evidence-based handbook for nurses</a:t>
            </a:r>
            <a:r>
              <a:rPr lang="en-GB" sz="1000">
                <a:ea typeface="+mn-lt"/>
                <a:cs typeface="+mn-lt"/>
              </a:rPr>
              <a:t>.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en-GB" sz="1000">
                <a:ea typeface="+mn-lt"/>
                <a:cs typeface="+mn-lt"/>
              </a:rPr>
              <a:t>Lockwood, G. Henderson, C. Thornicroft, G. (2012) The Equality Act 2010 and mental health. </a:t>
            </a:r>
            <a:r>
              <a:rPr lang="en-GB" sz="1000" i="1">
                <a:ea typeface="+mn-lt"/>
                <a:cs typeface="+mn-lt"/>
              </a:rPr>
              <a:t>The British Journal of Psychiatry</a:t>
            </a:r>
            <a:r>
              <a:rPr lang="en-GB" sz="1000">
                <a:ea typeface="+mn-lt"/>
                <a:cs typeface="+mn-lt"/>
              </a:rPr>
              <a:t>, </a:t>
            </a:r>
            <a:r>
              <a:rPr lang="en-GB" sz="1000" i="1">
                <a:ea typeface="+mn-lt"/>
                <a:cs typeface="+mn-lt"/>
              </a:rPr>
              <a:t>200</a:t>
            </a:r>
            <a:r>
              <a:rPr lang="en-GB" sz="1000">
                <a:ea typeface="+mn-lt"/>
                <a:cs typeface="+mn-lt"/>
              </a:rPr>
              <a:t>(3), pp.182-183.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en-GB" sz="1000">
                <a:ea typeface="+mn-lt"/>
                <a:cs typeface="+mn-lt"/>
              </a:rPr>
              <a:t>Alford, D,M. (2011) The elder justice act. </a:t>
            </a:r>
            <a:r>
              <a:rPr lang="en-GB" sz="1000" i="1">
                <a:ea typeface="+mn-lt"/>
                <a:cs typeface="+mn-lt"/>
              </a:rPr>
              <a:t>Journal of gerontological nursing</a:t>
            </a:r>
            <a:r>
              <a:rPr lang="en-GB" sz="1000">
                <a:ea typeface="+mn-lt"/>
                <a:cs typeface="+mn-lt"/>
              </a:rPr>
              <a:t>, </a:t>
            </a:r>
            <a:r>
              <a:rPr lang="en-GB" sz="1000" i="1">
                <a:ea typeface="+mn-lt"/>
                <a:cs typeface="+mn-lt"/>
              </a:rPr>
              <a:t>37</a:t>
            </a:r>
            <a:r>
              <a:rPr lang="en-GB" sz="1000">
                <a:ea typeface="+mn-lt"/>
                <a:cs typeface="+mn-lt"/>
              </a:rPr>
              <a:t>(8), pp.14-16.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en-GB" sz="1000">
                <a:ea typeface="+mn-lt"/>
                <a:cs typeface="+mn-lt"/>
              </a:rPr>
              <a:t>Laird, K.(2016) Filling a Lacuna: The Care Worker and Care Provider Offences in the Criminal Justice and Courts Act 2015. </a:t>
            </a:r>
            <a:r>
              <a:rPr lang="en-GB" sz="1000" i="1">
                <a:ea typeface="+mn-lt"/>
                <a:cs typeface="+mn-lt"/>
              </a:rPr>
              <a:t>Statute Law Review</a:t>
            </a:r>
            <a:r>
              <a:rPr lang="en-GB" sz="1000">
                <a:ea typeface="+mn-lt"/>
                <a:cs typeface="+mn-lt"/>
              </a:rPr>
              <a:t>, </a:t>
            </a:r>
            <a:r>
              <a:rPr lang="en-GB" sz="1000" i="1">
                <a:ea typeface="+mn-lt"/>
                <a:cs typeface="+mn-lt"/>
              </a:rPr>
              <a:t>37</a:t>
            </a:r>
            <a:r>
              <a:rPr lang="en-GB" sz="1000">
                <a:ea typeface="+mn-lt"/>
                <a:cs typeface="+mn-lt"/>
              </a:rPr>
              <a:t>(1), pp.1-18.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en-GB" sz="1000">
                <a:ea typeface="+mn-lt"/>
                <a:cs typeface="+mn-lt"/>
              </a:rPr>
              <a:t>Bean, P. (1979) The Mental Health Act 1959: rethinking an old problem. </a:t>
            </a:r>
            <a:r>
              <a:rPr lang="en-GB" sz="1000" i="1">
                <a:ea typeface="+mn-lt"/>
                <a:cs typeface="+mn-lt"/>
              </a:rPr>
              <a:t>Brit. JL &amp; Soc'y</a:t>
            </a:r>
            <a:r>
              <a:rPr lang="en-GB" sz="1000">
                <a:ea typeface="+mn-lt"/>
                <a:cs typeface="+mn-lt"/>
              </a:rPr>
              <a:t>, </a:t>
            </a:r>
            <a:r>
              <a:rPr lang="en-GB" sz="1000" i="1">
                <a:ea typeface="+mn-lt"/>
                <a:cs typeface="+mn-lt"/>
              </a:rPr>
              <a:t>6</a:t>
            </a:r>
            <a:r>
              <a:rPr lang="en-GB" sz="1000">
                <a:ea typeface="+mn-lt"/>
                <a:cs typeface="+mn-lt"/>
              </a:rPr>
              <a:t>, p.99.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en-GB" sz="1000">
                <a:ea typeface="+mn-lt"/>
                <a:cs typeface="+mn-lt"/>
              </a:rPr>
              <a:t>UTORYINSTRUMENTS, S. (1916) The Human Medicines Regulations 2012.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en-GB" sz="1000">
                <a:ea typeface="+mn-lt"/>
                <a:cs typeface="+mn-lt"/>
              </a:rPr>
              <a:t>Brammer, A. (2006) Domestic violence crime and victims act 2004. </a:t>
            </a:r>
            <a:r>
              <a:rPr lang="en-GB" sz="1000" i="1">
                <a:ea typeface="+mn-lt"/>
                <a:cs typeface="+mn-lt"/>
              </a:rPr>
              <a:t>The Journal of Adult Protection</a:t>
            </a:r>
            <a:r>
              <a:rPr lang="en-GB" sz="1000">
                <a:ea typeface="+mn-lt"/>
                <a:cs typeface="+mn-lt"/>
              </a:rPr>
              <a:t>, </a:t>
            </a:r>
            <a:r>
              <a:rPr lang="en-GB" sz="1000" i="1">
                <a:ea typeface="+mn-lt"/>
                <a:cs typeface="+mn-lt"/>
              </a:rPr>
              <a:t>8</a:t>
            </a:r>
            <a:r>
              <a:rPr lang="en-GB" sz="1000">
                <a:ea typeface="+mn-lt"/>
                <a:cs typeface="+mn-lt"/>
              </a:rPr>
              <a:t>(1), p.50.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en-GB" sz="1000">
                <a:ea typeface="+mn-lt"/>
                <a:cs typeface="+mn-lt"/>
              </a:rPr>
              <a:t>Luxford, K. Piper, D. Dunbar, N. Poole, N. (2010) Patient-centred care: improving quality and safety by focusing care on patients and consumers.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en-GB" sz="1000">
                <a:ea typeface="+mn-lt"/>
                <a:cs typeface="+mn-lt"/>
              </a:rPr>
              <a:t>Poston, B. (2009) Maslow’s hierarchy of needs. </a:t>
            </a:r>
            <a:r>
              <a:rPr lang="en-GB" sz="1000" i="1">
                <a:ea typeface="+mn-lt"/>
                <a:cs typeface="+mn-lt"/>
              </a:rPr>
              <a:t>The surgical technologist</a:t>
            </a:r>
            <a:r>
              <a:rPr lang="en-GB" sz="1000">
                <a:ea typeface="+mn-lt"/>
                <a:cs typeface="+mn-lt"/>
              </a:rPr>
              <a:t>, </a:t>
            </a:r>
            <a:r>
              <a:rPr lang="en-GB" sz="1000" i="1">
                <a:ea typeface="+mn-lt"/>
                <a:cs typeface="+mn-lt"/>
              </a:rPr>
              <a:t>41</a:t>
            </a:r>
            <a:r>
              <a:rPr lang="en-GB" sz="1000">
                <a:ea typeface="+mn-lt"/>
                <a:cs typeface="+mn-lt"/>
              </a:rPr>
              <a:t>(8), pp.347-353.</a:t>
            </a:r>
          </a:p>
          <a:p>
            <a:pPr>
              <a:lnSpc>
                <a:spcPct val="90000"/>
              </a:lnSpc>
            </a:pPr>
            <a:r>
              <a:rPr lang="en-GB" sz="1000">
                <a:ea typeface="+mn-lt"/>
                <a:cs typeface="+mn-lt"/>
              </a:rPr>
              <a:t>Pérez, L,M. Martinez, J. (2008) Community health workers: social justice and policy advocates for community health and well-being. </a:t>
            </a:r>
            <a:r>
              <a:rPr lang="en-GB" sz="1000" i="1">
                <a:ea typeface="+mn-lt"/>
                <a:cs typeface="+mn-lt"/>
              </a:rPr>
              <a:t>American journal of public health</a:t>
            </a:r>
            <a:r>
              <a:rPr lang="en-GB" sz="1000">
                <a:ea typeface="+mn-lt"/>
                <a:cs typeface="+mn-lt"/>
              </a:rPr>
              <a:t>, </a:t>
            </a:r>
            <a:r>
              <a:rPr lang="en-GB" sz="1000" i="1">
                <a:ea typeface="+mn-lt"/>
                <a:cs typeface="+mn-lt"/>
              </a:rPr>
              <a:t>98</a:t>
            </a:r>
            <a:r>
              <a:rPr lang="en-GB" sz="1000">
                <a:ea typeface="+mn-lt"/>
                <a:cs typeface="+mn-lt"/>
              </a:rPr>
              <a:t>(1), pp.11-14.</a:t>
            </a:r>
            <a:endParaRPr lang="en-US" sz="1000">
              <a:ea typeface="+mn-lt"/>
              <a:cs typeface="+mn-lt"/>
            </a:endParaRPr>
          </a:p>
          <a:p>
            <a:pPr>
              <a:lnSpc>
                <a:spcPct val="90000"/>
              </a:lnSpc>
            </a:pPr>
            <a:r>
              <a:rPr lang="en-GB" sz="1000">
                <a:ea typeface="+mn-lt"/>
                <a:cs typeface="+mn-lt"/>
              </a:rPr>
              <a:t>Strickland, K. Bail, K. Cope, S. Turner, M. Moss, C. (2021) Supported decision-making and individual advocacy as tools to assist older persons experiencing elder abuse. </a:t>
            </a:r>
            <a:r>
              <a:rPr lang="en-GB" sz="1000" i="1">
                <a:ea typeface="+mn-lt"/>
                <a:cs typeface="+mn-lt"/>
              </a:rPr>
              <a:t>Collegian</a:t>
            </a:r>
            <a:r>
              <a:rPr lang="en-GB" sz="1000">
                <a:ea typeface="+mn-lt"/>
                <a:cs typeface="+mn-lt"/>
              </a:rPr>
              <a:t>, pp.1-9.</a:t>
            </a:r>
          </a:p>
          <a:p>
            <a:pPr>
              <a:lnSpc>
                <a:spcPct val="90000"/>
              </a:lnSpc>
            </a:pPr>
            <a:r>
              <a:rPr lang="en-GB" sz="1000">
                <a:ea typeface="+mn-lt"/>
                <a:cs typeface="+mn-lt"/>
              </a:rPr>
              <a:t>Morley, J. Machado, C, C. Burr, C. Cowls, J. Joshi, I. Taddeo, M. Floridi, L. (2020) The ethics of AI in health care: A mapping review. </a:t>
            </a:r>
            <a:r>
              <a:rPr lang="en-GB" sz="1000" i="1">
                <a:ea typeface="+mn-lt"/>
                <a:cs typeface="+mn-lt"/>
              </a:rPr>
              <a:t>Social Science &amp; Medicine</a:t>
            </a:r>
            <a:r>
              <a:rPr lang="en-GB" sz="1000">
                <a:ea typeface="+mn-lt"/>
                <a:cs typeface="+mn-lt"/>
              </a:rPr>
              <a:t>, p.113172.</a:t>
            </a:r>
          </a:p>
          <a:p>
            <a:pPr>
              <a:lnSpc>
                <a:spcPct val="90000"/>
              </a:lnSpc>
            </a:pPr>
            <a:r>
              <a:rPr lang="en-GB" sz="1000">
                <a:ea typeface="+mn-lt"/>
                <a:cs typeface="+mn-lt"/>
              </a:rPr>
              <a:t>Phelan, A. (2015) Protecting care home residents from mistreatment and abuse: on the need for policy. </a:t>
            </a:r>
            <a:r>
              <a:rPr lang="en-GB" sz="1000" i="1">
                <a:ea typeface="+mn-lt"/>
                <a:cs typeface="+mn-lt"/>
              </a:rPr>
              <a:t>Risk management and healthcare policy</a:t>
            </a:r>
            <a:r>
              <a:rPr lang="en-GB" sz="1000">
                <a:ea typeface="+mn-lt"/>
                <a:cs typeface="+mn-lt"/>
              </a:rPr>
              <a:t>, </a:t>
            </a:r>
            <a:r>
              <a:rPr lang="en-GB" sz="1000" i="1">
                <a:ea typeface="+mn-lt"/>
                <a:cs typeface="+mn-lt"/>
              </a:rPr>
              <a:t>8</a:t>
            </a:r>
            <a:r>
              <a:rPr lang="en-GB" sz="1000">
                <a:ea typeface="+mn-lt"/>
                <a:cs typeface="+mn-lt"/>
              </a:rPr>
              <a:t>, p.215.</a:t>
            </a:r>
          </a:p>
          <a:p>
            <a:pPr>
              <a:lnSpc>
                <a:spcPct val="90000"/>
              </a:lnSpc>
            </a:pPr>
            <a:r>
              <a:rPr lang="en-GB" sz="1000">
                <a:ea typeface="+mn-lt"/>
                <a:cs typeface="+mn-lt"/>
              </a:rPr>
              <a:t>Scourfield, P. (2007) Helping older people in residential care remain full citizens. </a:t>
            </a:r>
            <a:r>
              <a:rPr lang="en-GB" sz="1000" i="1">
                <a:ea typeface="+mn-lt"/>
                <a:cs typeface="+mn-lt"/>
              </a:rPr>
              <a:t>British Journal of Social Work</a:t>
            </a:r>
            <a:r>
              <a:rPr lang="en-GB" sz="1000">
                <a:ea typeface="+mn-lt"/>
                <a:cs typeface="+mn-lt"/>
              </a:rPr>
              <a:t>, </a:t>
            </a:r>
            <a:r>
              <a:rPr lang="en-GB" sz="1000" i="1">
                <a:ea typeface="+mn-lt"/>
                <a:cs typeface="+mn-lt"/>
              </a:rPr>
              <a:t>37</a:t>
            </a:r>
            <a:r>
              <a:rPr lang="en-GB" sz="1000">
                <a:ea typeface="+mn-lt"/>
                <a:cs typeface="+mn-lt"/>
              </a:rPr>
              <a:t>(7), pp.1135-1152.</a:t>
            </a:r>
          </a:p>
          <a:p>
            <a:pPr>
              <a:lnSpc>
                <a:spcPct val="90000"/>
              </a:lnSpc>
            </a:pPr>
            <a:r>
              <a:rPr lang="en-GB" sz="1000">
                <a:ea typeface="+mn-lt"/>
                <a:cs typeface="+mn-lt"/>
              </a:rPr>
              <a:t>Singh, R, S.(2014) Elderly abuse and neglect: the challenges ahead. </a:t>
            </a:r>
            <a:r>
              <a:rPr lang="en-GB" sz="1000" i="1">
                <a:ea typeface="+mn-lt"/>
                <a:cs typeface="+mn-lt"/>
              </a:rPr>
              <a:t>Indian Journal of Health &amp; Wellbeing</a:t>
            </a:r>
            <a:r>
              <a:rPr lang="en-GB" sz="1000">
                <a:ea typeface="+mn-lt"/>
                <a:cs typeface="+mn-lt"/>
              </a:rPr>
              <a:t>, </a:t>
            </a:r>
            <a:r>
              <a:rPr lang="en-GB" sz="1000" i="1">
                <a:ea typeface="+mn-lt"/>
                <a:cs typeface="+mn-lt"/>
              </a:rPr>
              <a:t>5</a:t>
            </a:r>
            <a:r>
              <a:rPr lang="en-GB" sz="1000">
                <a:ea typeface="+mn-lt"/>
                <a:cs typeface="+mn-lt"/>
              </a:rPr>
              <a:t>(4).</a:t>
            </a:r>
          </a:p>
          <a:p>
            <a:pPr>
              <a:lnSpc>
                <a:spcPct val="90000"/>
              </a:lnSpc>
            </a:pPr>
            <a:endParaRPr lang="en-GB" sz="1000">
              <a:ea typeface="+mn-lt"/>
              <a:cs typeface="+mn-lt"/>
            </a:endParaRPr>
          </a:p>
          <a:p>
            <a:pPr>
              <a:lnSpc>
                <a:spcPct val="90000"/>
              </a:lnSpc>
              <a:spcBef>
                <a:spcPts val="0"/>
              </a:spcBef>
            </a:pPr>
            <a:endParaRPr lang="en-GB" sz="1000">
              <a:ea typeface="+mn-lt"/>
              <a:cs typeface="+mn-lt"/>
            </a:endParaRPr>
          </a:p>
          <a:p>
            <a:pPr>
              <a:lnSpc>
                <a:spcPct val="90000"/>
              </a:lnSpc>
            </a:pPr>
            <a:endParaRPr lang="en-GB" sz="10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593380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8F1692-8A3D-4F6D-AFE9-A36E11DD6E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8804" y="-353743"/>
            <a:ext cx="10515600" cy="1325563"/>
          </a:xfrm>
        </p:spPr>
        <p:txBody>
          <a:bodyPr/>
          <a:lstStyle/>
          <a:p>
            <a:r>
              <a:rPr lang="en-GB" sz="2400">
                <a:cs typeface="Calibri Light"/>
              </a:rPr>
              <a:t>References</a:t>
            </a:r>
            <a:r>
              <a:rPr lang="en-GB" sz="2400" dirty="0">
                <a:cs typeface="Calibri Light" panose="020F0302020204030204"/>
              </a:rPr>
              <a:t> 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E93B42-FA2B-41D6-A715-8B47184A99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dirty="0">
              <a:cs typeface="Calibri"/>
            </a:endParaRPr>
          </a:p>
          <a:p>
            <a:pPr marL="0" indent="0">
              <a:buNone/>
            </a:pPr>
            <a:endParaRPr lang="en-GB" b="1" dirty="0"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CB54BE2-86A8-4EEE-9E21-8931DCC4BD1B}"/>
              </a:ext>
            </a:extLst>
          </p:cNvPr>
          <p:cNvSpPr txBox="1"/>
          <p:nvPr/>
        </p:nvSpPr>
        <p:spPr>
          <a:xfrm>
            <a:off x="339305" y="310551"/>
            <a:ext cx="10909539" cy="649408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GB" dirty="0"/>
              <a:t>Hutchison, A. Kroese, B, S. (2015) A review of literature exploring the possible causes of abuse and neglect in adult residential care. </a:t>
            </a:r>
            <a:r>
              <a:rPr lang="en-GB" i="1"/>
              <a:t>The Journal of Adult Protection</a:t>
            </a:r>
            <a:r>
              <a:rPr lang="en-GB"/>
              <a:t>.  </a:t>
            </a:r>
            <a:endParaRPr lang="en-GB" dirty="0"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GB" dirty="0">
                <a:cs typeface="Calibri"/>
              </a:rPr>
              <a:t>Ahmad, M. Lachs, M.S. (2002) Elder abuse and neglect: what physicians can and should do. </a:t>
            </a:r>
            <a:r>
              <a:rPr lang="en-GB" i="1" dirty="0">
                <a:cs typeface="Calibri"/>
              </a:rPr>
              <a:t>Cleveland Clinic journal of medicine</a:t>
            </a:r>
            <a:r>
              <a:rPr lang="en-GB" dirty="0">
                <a:cs typeface="Calibri"/>
              </a:rPr>
              <a:t>, </a:t>
            </a:r>
            <a:r>
              <a:rPr lang="en-GB" i="1" dirty="0">
                <a:cs typeface="Calibri"/>
              </a:rPr>
              <a:t>69</a:t>
            </a:r>
            <a:r>
              <a:rPr lang="en-GB">
                <a:cs typeface="Calibri"/>
              </a:rPr>
              <a:t>(10), pp.801-808. </a:t>
            </a:r>
            <a:endParaRPr lang="en-GB" dirty="0"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GB" dirty="0">
                <a:cs typeface="Calibri"/>
              </a:rPr>
              <a:t>Burns, D. Hyde, P. Killett, A. (2013) Wicked problems or wicked people? Reconceptualising institutional abuse. </a:t>
            </a:r>
            <a:r>
              <a:rPr lang="en-GB" i="1" dirty="0">
                <a:cs typeface="Calibri"/>
              </a:rPr>
              <a:t>Sociology of health &amp; illness</a:t>
            </a:r>
            <a:r>
              <a:rPr lang="en-GB" dirty="0">
                <a:cs typeface="Calibri"/>
              </a:rPr>
              <a:t>, </a:t>
            </a:r>
            <a:r>
              <a:rPr lang="en-GB" i="1" dirty="0">
                <a:cs typeface="Calibri"/>
              </a:rPr>
              <a:t>35</a:t>
            </a:r>
            <a:r>
              <a:rPr lang="en-GB">
                <a:cs typeface="Calibri"/>
              </a:rPr>
              <a:t>(4), pp.514-528.</a:t>
            </a:r>
            <a:endParaRPr lang="en-GB" dirty="0"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GB" dirty="0">
                <a:cs typeface="Calibri"/>
              </a:rPr>
              <a:t>Marsland, D. Oakes, P. White, C. (2015) Abuse in care? A research project to identify early indicators of concern in residential and nursing homes for older people. </a:t>
            </a:r>
            <a:r>
              <a:rPr lang="en-GB" i="1">
                <a:cs typeface="Calibri"/>
              </a:rPr>
              <a:t>The Journal of Adult Protection</a:t>
            </a:r>
            <a:r>
              <a:rPr lang="en-GB">
                <a:cs typeface="Calibri"/>
              </a:rPr>
              <a:t>.</a:t>
            </a:r>
            <a:endParaRPr lang="en-GB" dirty="0"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GB">
                <a:cs typeface="Calibri"/>
              </a:rPr>
              <a:t>Myhre, J. Saga, S. Malmedal, W. Ostaszkiewicz, J. Nakrem, S.(2020) Elder abuse and neglect: an overlooked patient safety issue. A focus group study of nursing home leaders’ perceptions of elder abuse and neglect. </a:t>
            </a:r>
            <a:r>
              <a:rPr lang="en-GB" i="1">
                <a:cs typeface="Calibri"/>
              </a:rPr>
              <a:t>BMC health services research</a:t>
            </a:r>
            <a:r>
              <a:rPr lang="en-GB">
                <a:cs typeface="Calibri"/>
              </a:rPr>
              <a:t>, </a:t>
            </a:r>
            <a:r>
              <a:rPr lang="en-GB" i="1">
                <a:cs typeface="Calibri"/>
              </a:rPr>
              <a:t>20</a:t>
            </a:r>
            <a:r>
              <a:rPr lang="en-GB">
                <a:cs typeface="Calibri"/>
              </a:rPr>
              <a:t>(1), pp.1-14.</a:t>
            </a:r>
            <a:endParaRPr lang="en-GB" dirty="0"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GB">
                <a:cs typeface="Calibri"/>
              </a:rPr>
              <a:t>Lachs, M,S. Pillemer, K. (2004) Elder abuse. </a:t>
            </a:r>
            <a:r>
              <a:rPr lang="en-GB" i="1">
                <a:cs typeface="Calibri"/>
              </a:rPr>
              <a:t>The Lancet</a:t>
            </a:r>
            <a:r>
              <a:rPr lang="en-GB">
                <a:cs typeface="Calibri"/>
              </a:rPr>
              <a:t>, </a:t>
            </a:r>
            <a:r>
              <a:rPr lang="en-GB" i="1">
                <a:cs typeface="Calibri"/>
              </a:rPr>
              <a:t>364</a:t>
            </a:r>
            <a:r>
              <a:rPr lang="en-GB">
                <a:cs typeface="Calibri"/>
              </a:rPr>
              <a:t>(9441), pp.1263-1272.</a:t>
            </a:r>
            <a:endParaRPr lang="en-GB" dirty="0">
              <a:cs typeface="Calibri"/>
            </a:endParaRP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>
                <a:cs typeface="Calibri"/>
              </a:rPr>
              <a:t>Staats, D,O. Koin, D. (1984) Elderly abuse. In </a:t>
            </a:r>
            <a:r>
              <a:rPr lang="en-GB" i="1">
                <a:cs typeface="Calibri"/>
              </a:rPr>
              <a:t>Geriatric Medicine</a:t>
            </a:r>
            <a:r>
              <a:rPr lang="en-GB">
                <a:cs typeface="Calibri"/>
              </a:rPr>
              <a:t> (pp. 211-218). Springer, New York, NY.</a:t>
            </a:r>
            <a:endParaRPr lang="en-GB">
              <a:ea typeface="+mn-lt"/>
              <a:cs typeface="+mn-lt"/>
            </a:endParaRP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>
                <a:cs typeface="Calibri"/>
              </a:rPr>
              <a:t> Mysyuk, Y. Westendorp, R,G. Lindenberg, J.(2013) Added value of elder abuse definitions: a review. </a:t>
            </a:r>
            <a:r>
              <a:rPr lang="en-GB" i="1">
                <a:cs typeface="Calibri"/>
              </a:rPr>
              <a:t>Ageing Research Reviews</a:t>
            </a:r>
            <a:r>
              <a:rPr lang="en-GB">
                <a:cs typeface="Calibri"/>
              </a:rPr>
              <a:t>, </a:t>
            </a:r>
            <a:r>
              <a:rPr lang="en-GB" i="1">
                <a:cs typeface="Calibri"/>
              </a:rPr>
              <a:t>12</a:t>
            </a:r>
            <a:r>
              <a:rPr lang="en-GB">
                <a:cs typeface="Calibri"/>
              </a:rPr>
              <a:t>(1), pp.50-57.</a:t>
            </a:r>
            <a:endParaRPr lang="en-GB" dirty="0">
              <a:cs typeface="Calibri"/>
            </a:endParaRPr>
          </a:p>
          <a:p>
            <a:pPr marL="342900" indent="-34290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>
                <a:cs typeface="Calibri"/>
              </a:rPr>
              <a:t>Cooper, A. Bruin, C. (2017) Adult safeguarding and the Care Act (2014)–the impacts on partnerships and practice. </a:t>
            </a:r>
            <a:r>
              <a:rPr lang="en-GB" i="1">
                <a:cs typeface="Calibri"/>
              </a:rPr>
              <a:t>The Journal of Adult Protection</a:t>
            </a:r>
            <a:r>
              <a:rPr lang="en-GB">
                <a:cs typeface="Calibri"/>
              </a:rPr>
              <a:t>.</a:t>
            </a:r>
            <a:endParaRPr lang="en-GB" dirty="0"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GB">
                <a:cs typeface="Calibri"/>
              </a:rPr>
              <a:t>Roper, V. (2018) The Corporate Manslaughter and Corporate Homicide Act 2007—A 10-Year Review. </a:t>
            </a:r>
            <a:r>
              <a:rPr lang="en-GB" i="1">
                <a:cs typeface="Calibri"/>
              </a:rPr>
              <a:t>The Journal of Criminal Law</a:t>
            </a:r>
            <a:r>
              <a:rPr lang="en-GB">
                <a:cs typeface="Calibri"/>
              </a:rPr>
              <a:t>, </a:t>
            </a:r>
            <a:r>
              <a:rPr lang="en-GB" i="1">
                <a:cs typeface="Calibri"/>
              </a:rPr>
              <a:t>82</a:t>
            </a:r>
            <a:r>
              <a:rPr lang="en-GB">
                <a:cs typeface="Calibri"/>
              </a:rPr>
              <a:t>(1), pp.48-75. </a:t>
            </a:r>
            <a:endParaRPr lang="en-GB" dirty="0"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GB">
                <a:cs typeface="Calibri"/>
              </a:rPr>
              <a:t>Inal Law, C. (2015) Serious Crime Act 2015. </a:t>
            </a:r>
            <a:r>
              <a:rPr lang="en-GB" i="1">
                <a:cs typeface="Calibri"/>
              </a:rPr>
              <a:t>The Journal of Criminal Law</a:t>
            </a:r>
            <a:r>
              <a:rPr lang="en-GB">
                <a:cs typeface="Calibri"/>
              </a:rPr>
              <a:t>, </a:t>
            </a:r>
            <a:r>
              <a:rPr lang="en-GB" i="1">
                <a:cs typeface="Calibri"/>
              </a:rPr>
              <a:t>79</a:t>
            </a:r>
            <a:r>
              <a:rPr lang="en-GB">
                <a:cs typeface="Calibri"/>
              </a:rPr>
              <a:t>(5), pp.304-308.</a:t>
            </a:r>
            <a:endParaRPr lang="en-GB" dirty="0">
              <a:cs typeface="Calibri"/>
            </a:endParaRPr>
          </a:p>
          <a:p>
            <a:endParaRPr lang="en-GB" sz="2000" dirty="0">
              <a:cs typeface="Calibri"/>
            </a:endParaRPr>
          </a:p>
          <a:p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63268843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EC76B5"/>
      </a:hlink>
      <a:folHlink>
        <a:srgbClr val="E8ACCD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A207AED3-9ABC-4A18-9978-A59B65688B1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31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Ion</vt:lpstr>
      <vt:lpstr>Nuria Cardoso 1906098</vt:lpstr>
      <vt:lpstr>How to recognise abuse in Residential care home? </vt:lpstr>
      <vt:lpstr>How to report abuse </vt:lpstr>
      <vt:lpstr>PowerPoint Presentation</vt:lpstr>
      <vt:lpstr>Signs of elderly abuse </vt:lpstr>
      <vt:lpstr>Risks of abuse </vt:lpstr>
      <vt:lpstr>Consequences of abuse  </vt:lpstr>
      <vt:lpstr>Definitions of elderly abuse</vt:lpstr>
      <vt:lpstr>PowerPoint Presentation</vt:lpstr>
      <vt:lpstr>Adult safeguarding </vt:lpstr>
      <vt:lpstr>Corporate Manslaughter and Corporate Homicide Act 2007</vt:lpstr>
      <vt:lpstr>Serious Crime Act 2015 </vt:lpstr>
      <vt:lpstr>Human rights </vt:lpstr>
      <vt:lpstr>Data protection </vt:lpstr>
      <vt:lpstr>Service user safety needs  </vt:lpstr>
      <vt:lpstr>Equality right </vt:lpstr>
      <vt:lpstr>Elder justice</vt:lpstr>
      <vt:lpstr>Criminal justice and courts act 2015 </vt:lpstr>
      <vt:lpstr>Mental health act 1959</vt:lpstr>
      <vt:lpstr>The human medicines regulations act 2012</vt:lpstr>
      <vt:lpstr>Domestic Violence, Crime and Victims Act 2004</vt:lpstr>
      <vt:lpstr>Recommendations</vt:lpstr>
      <vt:lpstr> Pyramid needs </vt:lpstr>
      <vt:lpstr>The duty of advocacy </vt:lpstr>
      <vt:lpstr>AI methods for care services </vt:lpstr>
      <vt:lpstr>The needs of elderly in care home</vt:lpstr>
      <vt:lpstr>Person-centered care </vt:lpstr>
      <vt:lpstr>Rights of service user in care home </vt:lpstr>
      <vt:lpstr>Actions to protect the elderly from abuse   </vt:lpstr>
      <vt:lpstr>References </vt:lpstr>
      <vt:lpstr>References 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1330</cp:revision>
  <dcterms:created xsi:type="dcterms:W3CDTF">2021-11-10T13:10:20Z</dcterms:created>
  <dcterms:modified xsi:type="dcterms:W3CDTF">2021-11-16T21:36:42Z</dcterms:modified>
</cp:coreProperties>
</file>