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3" r:id="rId1"/>
  </p:sldMasterIdLst>
  <p:notesMasterIdLst>
    <p:notesMasterId r:id="rId3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Lst>
  <p:sldSz cx="9144000" cy="5143500" type="screen16x9"/>
  <p:notesSz cx="6858000" cy="9144000"/>
  <p:embeddedFontLst>
    <p:embeddedFont>
      <p:font typeface="Lato" panose="020F0502020204030203" pitchFamily="34" charset="0"/>
      <p:regular r:id="rId32"/>
      <p:bold r:id="rId33"/>
      <p:italic r:id="rId34"/>
      <p:boldItalic r:id="rId35"/>
    </p:embeddedFont>
    <p:embeddedFont>
      <p:font typeface="Nunito" pitchFamily="2" charset="77"/>
      <p:regular r:id="rId36"/>
      <p:bold r:id="rId37"/>
      <p:italic r:id="rId38"/>
      <p:boldItalic r:id="rId39"/>
    </p:embeddedFont>
    <p:embeddedFont>
      <p:font typeface="Raleway" pitchFamily="2" charset="77"/>
      <p:regular r:id="rId40"/>
      <p:bold r:id="rId41"/>
      <p:italic r:id="rId42"/>
      <p:boldItalic r:id="rId4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AA9D2E05-F23B-4B86-8E14-D3F85B6E4192}">
  <a:tblStyle styleId="{AA9D2E05-F23B-4B86-8E14-D3F85B6E4192}"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9"/>
    <p:restoredTop sz="94637"/>
  </p:normalViewPr>
  <p:slideViewPr>
    <p:cSldViewPr snapToGrid="0">
      <p:cViewPr varScale="1">
        <p:scale>
          <a:sx n="125" d="100"/>
          <a:sy n="125" d="100"/>
        </p:scale>
        <p:origin x="888" y="16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8.fntdata"/><Relationship Id="rId21" Type="http://schemas.openxmlformats.org/officeDocument/2006/relationships/slide" Target="slides/slide20.xml"/><Relationship Id="rId34" Type="http://schemas.openxmlformats.org/officeDocument/2006/relationships/font" Target="fonts/font3.fntdata"/><Relationship Id="rId42" Type="http://schemas.openxmlformats.org/officeDocument/2006/relationships/font" Target="fonts/font11.fntdata"/><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1.fntdata"/><Relationship Id="rId37" Type="http://schemas.openxmlformats.org/officeDocument/2006/relationships/font" Target="fonts/font6.fntdata"/><Relationship Id="rId40" Type="http://schemas.openxmlformats.org/officeDocument/2006/relationships/font" Target="fonts/font9.fntdata"/><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5.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4.fntdata"/><Relationship Id="rId43" Type="http://schemas.openxmlformats.org/officeDocument/2006/relationships/font" Target="fonts/font12.fnt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2.fntdata"/><Relationship Id="rId38" Type="http://schemas.openxmlformats.org/officeDocument/2006/relationships/font" Target="fonts/font7.fntdata"/><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font" Target="fonts/font10.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1f88252dc4_0_8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1f88252dc4_0_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1f88252dc4_0_16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1f88252dc4_0_1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Everything in this presentation needs to be considered against a backdrop of maintaining independence from the state and avoiding becoming part of the state.</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2149fcac36f_0_2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2149fcac36f_0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1f88252dc4_0_20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 name="Google Shape;159;g1f88252dc4_0_2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This is a finding from a very recent research report published by NDTi called Valuing Community Led Support which included in it’s study, insights into the relationship between measuring outcomes and commissioning good quality services. The study showed that projects and funders who worked together to ensure that success was defined in a way that reflected meaningful and measurable change, makes for better organisaitonal culture, better standards of delivery and max community benefit. This as an approach is really important in advocacy, particularly in Wales currently.</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2140c84a9fe_0_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 name="Google Shape;167;g2140c84a9fe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IA is community development in action. It is working directly with people who have been marginalised to ensure that their voice is heard by the state,  so that </a:t>
            </a:r>
            <a:r>
              <a:rPr lang="en-GB">
                <a:solidFill>
                  <a:schemeClr val="dk1"/>
                </a:solidFill>
              </a:rPr>
              <a:t>social injustices are challenged and </a:t>
            </a:r>
            <a:r>
              <a:rPr lang="en-GB"/>
              <a:t>lives can be better lived.</a:t>
            </a:r>
            <a:endParaRPr/>
          </a:p>
          <a:p>
            <a:pPr marL="0" lvl="0" indent="0" algn="l" rtl="0">
              <a:spcBef>
                <a:spcPts val="0"/>
              </a:spcBef>
              <a:spcAft>
                <a:spcPts val="0"/>
              </a:spcAft>
              <a:buNone/>
            </a:pPr>
            <a:r>
              <a:rPr lang="en-GB"/>
              <a:t>Swap out Community Development for Independent Advocacy in this article, and it makes complete sense to our sector and its relationship with the state and commissioners.</a:t>
            </a:r>
            <a:endParaRPr/>
          </a:p>
          <a:p>
            <a:pPr marL="0" lvl="0" indent="0" algn="l" rtl="0">
              <a:spcBef>
                <a:spcPts val="0"/>
              </a:spcBef>
              <a:spcAft>
                <a:spcPts val="0"/>
              </a:spcAft>
              <a:buNone/>
            </a:pPr>
            <a:r>
              <a:rPr lang="en-GB"/>
              <a:t>A little deconstruction:</a:t>
            </a:r>
            <a:endParaRPr/>
          </a:p>
          <a:p>
            <a:pPr marL="0" lvl="0" indent="0" algn="l" rtl="0">
              <a:spcBef>
                <a:spcPts val="0"/>
              </a:spcBef>
              <a:spcAft>
                <a:spcPts val="0"/>
              </a:spcAft>
              <a:buNone/>
            </a:pPr>
            <a:r>
              <a:rPr lang="en-GB"/>
              <a:t>Agent and subject of modernization: Advocacy has always sought to help more than the individual. It always seeks to achieve systemic change by challenging policies and practices. We therefore are agents. We are also subjects of modernization as those very policies, and their supporting legislation and frameworks change around us and sweep us up into their orbit.The impact of SSWBA and the Mental Capacity Act has had on independent advocacy is huge.</a:t>
            </a:r>
            <a:endParaRPr/>
          </a:p>
          <a:p>
            <a:pPr marL="0" lvl="0" indent="0" algn="l" rtl="0">
              <a:spcBef>
                <a:spcPts val="0"/>
              </a:spcBef>
              <a:spcAft>
                <a:spcPts val="0"/>
              </a:spcAft>
              <a:buNone/>
            </a:pPr>
            <a:r>
              <a:rPr lang="en-GB"/>
              <a:t>And we are, and this has never been more true while I’ve been working in advocacy, stuck in the middle. From an organisational point of view,  we bid for contracts designed primarily by public sector authorities, even when those contracts curtail our ability to maintain standards. I.e. the funding is so poor, that it impacts the way advocacy needs to be provided. We work contracts which offer services to increasingly fewer types of people who might need advocacy, and then we try to attract and increase funding by demonstrating unmet need! It is a sticky place to be. </a:t>
            </a:r>
            <a:endParaRPr/>
          </a:p>
          <a:p>
            <a:pPr marL="0" lvl="0" indent="0" algn="l" rtl="0">
              <a:spcBef>
                <a:spcPts val="0"/>
              </a:spcBef>
              <a:spcAft>
                <a:spcPts val="0"/>
              </a:spcAft>
              <a:buNone/>
            </a:pPr>
            <a:r>
              <a:rPr lang="en-GB"/>
              <a:t>Empowerment measures often disempower and democracy becomes a code work for conformity. In advocacy services we are often asked to engage in these types of facipulative (Freire 1998) activities. “can you attend a meeting and explain to David why he’s broken his tenancy agreement”. “We are inviting them to the meeting so we can make them realise…”. Or even the idea that once someone has an advocate, they no longer need to bother trying to be more accessible. Advocacy used as a tool of oppression!</a:t>
            </a:r>
            <a:endParaRPr/>
          </a:p>
          <a:p>
            <a:pPr marL="0" lvl="0" indent="0" algn="l" rtl="0">
              <a:spcBef>
                <a:spcPts val="0"/>
              </a:spcBef>
              <a:spcAft>
                <a:spcPts val="0"/>
              </a:spcAft>
              <a:buNone/>
            </a:pPr>
            <a:r>
              <a:rPr lang="en-GB"/>
              <a:t>And, more critically, we disempower accidentally, by creating dependency- either for the advocacy-partner or a social worker. When we justify that to ourselves, to our peers, to other professionals and other organisations, we are agents of disempowerment and conformity. And conformity is easier than challenge. So how happy are Decision Makers to let us carry on in those roles, even write them into service level agreements. “Advocates will attend reviews on behalf of clients” </a:t>
            </a:r>
            <a:endParaRPr/>
          </a:p>
          <a:p>
            <a:pPr marL="0" lvl="0" indent="0" algn="l" rtl="0">
              <a:spcBef>
                <a:spcPts val="0"/>
              </a:spcBef>
              <a:spcAft>
                <a:spcPts val="0"/>
              </a:spcAft>
              <a:buNone/>
            </a:pPr>
            <a:r>
              <a:rPr lang="en-GB"/>
              <a:t>Independent advocacy has become somewhat reconfigured. Various of our roles, from IMCA to IPA have been written into legislation over the last 20 years. The SSWBA defines IPA and other types of advocacy, does that make us an arm of the state? How do we maintain our autonomy and make sure that outcomes continue to reflect our sector values?</a:t>
            </a:r>
            <a:endParaRPr/>
          </a:p>
          <a:p>
            <a:pPr marL="0" lvl="0" indent="0" algn="l" rtl="0">
              <a:spcBef>
                <a:spcPts val="0"/>
              </a:spcBef>
              <a:spcAft>
                <a:spcPts val="0"/>
              </a:spcAft>
              <a:buNone/>
            </a:pPr>
            <a:r>
              <a:rPr lang="en-GB"/>
              <a:t>A key way of doing this is through defining and measuring success in advocacy practice, and reporting to commissioners and funders what we think they need to know, as well as what they have asked for.</a:t>
            </a:r>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1f88252dc4_0_28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7" name="Google Shape;177;g1f88252dc4_0_2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Can you spot the error?</a:t>
            </a:r>
            <a:endParaRPr/>
          </a:p>
          <a:p>
            <a:pPr marL="0" lvl="0" indent="0" algn="l" rtl="0">
              <a:spcBef>
                <a:spcPts val="0"/>
              </a:spcBef>
              <a:spcAft>
                <a:spcPts val="0"/>
              </a:spcAft>
              <a:buNone/>
            </a:pPr>
            <a:r>
              <a:rPr lang="en-GB"/>
              <a:t>In this case, throughout the service specification, the commissioning service had misunderstood the difference between an RPR and an IMCA. They had described an IMCA service in some detail, but in fact the service they needed was Paid RPR. A team of people got that wrong.</a:t>
            </a:r>
            <a:endParaRPr/>
          </a:p>
          <a:p>
            <a:pPr marL="0" lvl="0" indent="0" algn="l" rtl="0">
              <a:spcBef>
                <a:spcPts val="0"/>
              </a:spcBef>
              <a:spcAft>
                <a:spcPts val="0"/>
              </a:spcAft>
              <a:buNone/>
            </a:pPr>
            <a:r>
              <a:rPr lang="en-GB"/>
              <a:t>The point is, that the commissioning services or their personnel, didn’t have a good enough understanding of different types of advocacy to write the correct role into their service specification. If they can get that wrong, imagine how wrong it is possible to be about what successful advocacy practice looks like. And herein lies our provider power! We know what we are, we know our sector standards and our principles of practice and we mustn’t be afraid to create our own agendas.</a:t>
            </a:r>
            <a:endParaRPr/>
          </a:p>
          <a:p>
            <a:pPr marL="0" lvl="0" indent="0" algn="l" rtl="0">
              <a:spcBef>
                <a:spcPts val="0"/>
              </a:spcBef>
              <a:spcAft>
                <a:spcPts val="0"/>
              </a:spcAft>
              <a:buNone/>
            </a:pPr>
            <a:r>
              <a:rPr lang="en-GB"/>
              <a:t>We can tell commissioners and funders what they should be looking for, what success looks like and what can measured.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g1f88252dc4_0_24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 name="Google Shape;185;g1f88252dc4_0_2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a:solidFill>
                  <a:schemeClr val="dk1"/>
                </a:solidFill>
                <a:latin typeface="Lato"/>
                <a:ea typeface="Lato"/>
                <a:cs typeface="Lato"/>
                <a:sym typeface="Lato"/>
              </a:rPr>
              <a:t>As providers, managers and practitioners, we can fiercely defend our principles. We can negotiate what success should look like, and we can use reporting to challenge systems and services, and to support funders in creating service specifications, and success measures that reflect what communities need from independent advocacy.</a:t>
            </a:r>
            <a:endParaRPr>
              <a:solidFill>
                <a:schemeClr val="dk1"/>
              </a:solidFill>
              <a:latin typeface="Lato"/>
              <a:ea typeface="Lato"/>
              <a:cs typeface="Lato"/>
              <a:sym typeface="Lato"/>
            </a:endParaRPr>
          </a:p>
          <a:p>
            <a:pPr marL="0" lvl="0" indent="0" algn="l" rtl="0">
              <a:spcBef>
                <a:spcPts val="1600"/>
              </a:spcBef>
              <a:spcAft>
                <a:spcPts val="0"/>
              </a:spcAft>
              <a:buNone/>
            </a:pPr>
            <a:endParaRPr sz="100">
              <a:solidFill>
                <a:schemeClr val="dk1"/>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g2149fcac36f_0_34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 name="Google Shape;192;g2149fcac36f_0_3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21255a1e01f_0_1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 name="Google Shape;197;g21255a1e01f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Different stakeholders will have different ideas about what success looks like. There is a job to be done in negotiating with funders to agree that success is defined in a way that is inclusive of all stakeholders aims. And importantly, has taken account of what can realistically be measured. </a:t>
            </a:r>
            <a:endParaRPr/>
          </a:p>
          <a:p>
            <a:pPr marL="0" lvl="0" indent="0" algn="l" rtl="0">
              <a:spcBef>
                <a:spcPts val="0"/>
              </a:spcBef>
              <a:spcAft>
                <a:spcPts val="0"/>
              </a:spcAft>
              <a:buNone/>
            </a:pPr>
            <a:r>
              <a:rPr lang="en-GB"/>
              <a:t>Consider our critical caveat. Measuring for measuring sake is likely to get providers stuck in a rut of conforming and performing. If a measure of success is to show that x amount of people accessed independent advocacy,  we have been successful no matter the quality or impact of that service. Of course our funders want to know how many people we are working with, we do to, it helps us manage our resources. But any ‘success measures’ or set targets must also reflect the reality of what advocacy is there to do. </a:t>
            </a:r>
            <a:endParaRPr/>
          </a:p>
          <a:p>
            <a:pPr marL="0" lvl="0" indent="0" algn="l" rtl="0">
              <a:spcBef>
                <a:spcPts val="0"/>
              </a:spcBef>
              <a:spcAft>
                <a:spcPts val="0"/>
              </a:spcAft>
              <a:buNone/>
            </a:pPr>
            <a:r>
              <a:rPr lang="en-GB"/>
              <a:t>This can be really difficult when dealing with measuring things that are subjective and difficult to put into words.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21255a1e01f_0_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 name="Google Shape;208;g21255a1e01f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g21255a1e01f_0_4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 name="Google Shape;216;g21255a1e01f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g2149fcac36f_0_35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 name="Google Shape;223;g2149fcac36f_0_3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g21255a1e01f_0_5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 name="Google Shape;228;g21255a1e01f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g1f88252dc4_0_30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5" name="Google Shape;235;g1f88252dc4_0_3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Some people will find it more easy that others to self-assess how successful having advocacy has been for them. Some will not be able to do this at all and will be reliant on a third party providing feedback. This will effect measuring tools.</a:t>
            </a:r>
            <a:endParaRPr/>
          </a:p>
          <a:p>
            <a:pPr marL="0" lvl="0" indent="0" algn="l" rtl="0">
              <a:spcBef>
                <a:spcPts val="0"/>
              </a:spcBef>
              <a:spcAft>
                <a:spcPts val="0"/>
              </a:spcAft>
              <a:buNone/>
            </a:pPr>
            <a:r>
              <a:rPr lang="en-GB"/>
              <a:t>As discussed there will likely be range of data needed by different stakeholders some of these might be bureaucratic- that’s not to say unimportant, some may follow qualitative information which describe successes more holistically, therefore measurement processes will vary depending on the indicator.</a:t>
            </a:r>
            <a:endParaRPr/>
          </a:p>
          <a:p>
            <a:pPr marL="0" lvl="0" indent="0" algn="l" rtl="0">
              <a:spcBef>
                <a:spcPts val="0"/>
              </a:spcBef>
              <a:spcAft>
                <a:spcPts val="0"/>
              </a:spcAft>
              <a:buNone/>
            </a:pPr>
            <a:r>
              <a:rPr lang="en-GB"/>
              <a:t>Some things are just too difficult to measure in any meaningful or reliable way with the resources available to your average advocacy service and advocacy-partner. I’ve been asked to measure how many people use advocacy services more than once over a period of 3 years. The commissioner was interested in ‘revolving door’ people. I wasn’t. I’ve also been asked to measure equality and diversity factors for people who weren’t eligible for our service. The commissioner was interested in whether there were themes for people who can’t get IPA. My service doesn’t have the resources to or right to take and keep data on people we are not working with!</a:t>
            </a:r>
            <a:endParaRPr/>
          </a:p>
          <a:p>
            <a:pPr marL="0" lvl="0" indent="0" algn="l" rtl="0">
              <a:spcBef>
                <a:spcPts val="0"/>
              </a:spcBef>
              <a:spcAft>
                <a:spcPts val="0"/>
              </a:spcAft>
              <a:buNone/>
            </a:pPr>
            <a:r>
              <a:rPr lang="en-GB"/>
              <a:t>Measures which rely on advocacy-partners telling us how advocacy has affected their situation has to be accessible and not onerous. </a:t>
            </a:r>
            <a:endParaRPr/>
          </a:p>
          <a:p>
            <a:pPr marL="0" lvl="0" indent="0" algn="l" rtl="0">
              <a:spcBef>
                <a:spcPts val="0"/>
              </a:spcBef>
              <a:spcAft>
                <a:spcPts val="0"/>
              </a:spcAft>
              <a:buNone/>
            </a:pPr>
            <a:r>
              <a:rPr lang="en-GB"/>
              <a:t>The more sophisticated the IMS, the more different data sets can be compared and contrasted to find themes which give us insight into why something is successful, where it is most successful, where it is not.</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g1f88252dc4_0_66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2" name="Google Shape;242;g1f88252dc4_0_6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solidFill>
                  <a:schemeClr val="dk1"/>
                </a:solidFill>
              </a:rPr>
              <a:t>A successful advocacy service is one that is reaching the people anticipated to have a need, is accessible to all of those people, has a rolling work load which is manageable given the resources available, and is having a positive impact on people’s lives.</a:t>
            </a:r>
            <a:endParaRPr>
              <a:solidFill>
                <a:schemeClr val="dk1"/>
              </a:solidFill>
            </a:endParaRPr>
          </a:p>
          <a:p>
            <a:pPr marL="0" lvl="0" indent="0" algn="l" rtl="0">
              <a:spcBef>
                <a:spcPts val="0"/>
              </a:spcBef>
              <a:spcAft>
                <a:spcPts val="0"/>
              </a:spcAft>
              <a:buNone/>
            </a:pPr>
            <a:r>
              <a:rPr lang="en-GB"/>
              <a:t>Because choosing what to measure and how to record measurements will likely need to be designed around the needs of stakeholders within the context of the service being delivered, it is something which can be reviewed and redesigned. Noticing what might need measuring and figuring out how best to do that given your client-group or type of advocacy service is something which can take time, trial and error, but is worth spending time on.</a:t>
            </a:r>
            <a:endParaRPr/>
          </a:p>
          <a:p>
            <a:pPr marL="0" lvl="0" indent="0" algn="l" rtl="0">
              <a:spcBef>
                <a:spcPts val="0"/>
              </a:spcBef>
              <a:spcAft>
                <a:spcPts val="0"/>
              </a:spcAft>
              <a:buNone/>
            </a:pPr>
            <a:r>
              <a:rPr lang="en-GB"/>
              <a:t>Using a qualitative and quantitative approach to measuring success a good way of covering as much as possible and keeping focus on measuring the stuff that is important to advocacy-partners and might lead to social change. </a:t>
            </a:r>
            <a:endParaRPr/>
          </a:p>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g2149fcac36f_0_35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1" name="Google Shape;251;g2149fcac36f_0_3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However there is a balance; it’s not as difficult as you might think to create a measuring monster. Try to measure too much and in too many ways and things become impractical. Both advocates and advocacy-partners need a manageable amount of boxes to tick, feedback to provide or outcomes to score. Similarly the person on the other end of the measuring- the person collating, analysing and reporting the data needs to keep that task in check.</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
        <p:cNvGrpSpPr/>
        <p:nvPr/>
      </p:nvGrpSpPr>
      <p:grpSpPr>
        <a:xfrm>
          <a:off x="0" y="0"/>
          <a:ext cx="0" cy="0"/>
          <a:chOff x="0" y="0"/>
          <a:chExt cx="0" cy="0"/>
        </a:xfrm>
      </p:grpSpPr>
      <p:sp>
        <p:nvSpPr>
          <p:cNvPr id="256" name="Google Shape;256;g1f88252dc4_0_11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7" name="Google Shape;257;g1f88252dc4_0_1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solidFill>
                  <a:schemeClr val="dk1"/>
                </a:solidFill>
              </a:rPr>
              <a:t>In this scenario, measuring how many cases are opened and how many are closed, has some limited use in that it shows that the service is starting new work on a continuous basis and that advocates are closing cases. As a measure of success it shows the service is being used, but the data is more useful as resource planning than measuring success.</a:t>
            </a:r>
            <a:endParaRPr>
              <a:solidFill>
                <a:schemeClr val="dk1"/>
              </a:solidFill>
            </a:endParaRPr>
          </a:p>
          <a:p>
            <a:pPr marL="0" lvl="0" indent="0" algn="l" rtl="0">
              <a:spcBef>
                <a:spcPts val="0"/>
              </a:spcBef>
              <a:spcAft>
                <a:spcPts val="0"/>
              </a:spcAft>
              <a:buNone/>
            </a:pPr>
            <a:r>
              <a:rPr lang="en-GB">
                <a:solidFill>
                  <a:schemeClr val="dk1"/>
                </a:solidFill>
              </a:rPr>
              <a:t>The second table measures whether advocacy-partners, at point of closure, felt they had been heard as a result of the advocate’s involvement. This provides us with a far more meaningful measure in terms of whether the service has succeeded in achieving a key aim of independent advocacy.It shows us that most advocacy-partners felt heard, that some probably didn’t understand the question and that some did ot feel heard. </a:t>
            </a:r>
            <a:endParaRPr>
              <a:solidFill>
                <a:schemeClr val="dk1"/>
              </a:solidFil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g1f88252dc4_0_67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6" name="Google Shape;266;g1f88252dc4_0_6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To put some data / measurables into context, we can speculate.  If the service is funded to be provided to an anticipated 150 people a year it’s important to know if that is happening or not. If it is, the service is successful in that respect, if not, data and processes can be looked at to try to figure out why not, and what needs to be done to become more successful in that respect. We might be able to share or report on this data by way of opening up discussion with stakeholders to see if there is any external causality: what was happening in quarter 3? Was our referral manager off sick? Was our website down? Did zombies attack social services?</a:t>
            </a:r>
            <a:endParaRPr/>
          </a:p>
          <a:p>
            <a:pPr marL="0" lvl="0" indent="0" algn="l" rtl="0">
              <a:spcBef>
                <a:spcPts val="0"/>
              </a:spcBef>
              <a:spcAft>
                <a:spcPts val="0"/>
              </a:spcAft>
              <a:buNone/>
            </a:pPr>
            <a:r>
              <a:rPr lang="en-GB"/>
              <a:t>Equality and diversity data is a requirement of most contracts, but, along with referral source data for example, also provides useful information about whether the service is being successful at being accessible. </a:t>
            </a:r>
            <a:endParaRPr/>
          </a:p>
          <a:p>
            <a:pPr marL="0" lvl="0" indent="0" algn="l" rtl="0">
              <a:spcBef>
                <a:spcPts val="0"/>
              </a:spcBef>
              <a:spcAft>
                <a:spcPts val="0"/>
              </a:spcAft>
              <a:buNone/>
            </a:pPr>
            <a:r>
              <a:rPr lang="en-GB"/>
              <a:t>Some data is more useful to the service provider form a staff and resource management perspective for example. Understanding how long it takes to resolve what types of cases can contribute towards quality assurance, staff performance.These are useful success indicators. With enough sophistication this type of data could be cross referenced and used to explore issues such as whether certain types of cases are more resource intensive for the advocacy service; certain types of cases take longer to reach an outcome because of external service gaps which can be reported back to services or contribute to regional and national debate.</a:t>
            </a:r>
            <a:endParaRPr/>
          </a:p>
          <a:p>
            <a:pPr marL="0" lvl="0" indent="0" algn="l" rtl="0">
              <a:spcBef>
                <a:spcPts val="0"/>
              </a:spcBef>
              <a:spcAft>
                <a:spcPts val="0"/>
              </a:spcAft>
              <a:buNone/>
            </a:pPr>
            <a:r>
              <a:rPr lang="en-GB"/>
              <a:t>, </a:t>
            </a:r>
            <a:endParaRPr/>
          </a:p>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1"/>
        <p:cNvGrpSpPr/>
        <p:nvPr/>
      </p:nvGrpSpPr>
      <p:grpSpPr>
        <a:xfrm>
          <a:off x="0" y="0"/>
          <a:ext cx="0" cy="0"/>
          <a:chOff x="0" y="0"/>
          <a:chExt cx="0" cy="0"/>
        </a:xfrm>
      </p:grpSpPr>
      <p:sp>
        <p:nvSpPr>
          <p:cNvPr id="272" name="Google Shape;272;g1f88252dc4_0_144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3" name="Google Shape;273;g1f88252dc4_0_14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Case outcomes can be closed questions looking at whether Advocacy-partners got what they wanted. The downside to this if used on it’s own, is that in many cases people don’t get what they wanted, but that doesn’t mean the advocacy support wasn’t great.</a:t>
            </a:r>
            <a:endParaRPr/>
          </a:p>
          <a:p>
            <a:pPr marL="0" lvl="0" indent="0" algn="l" rtl="0">
              <a:spcBef>
                <a:spcPts val="0"/>
              </a:spcBef>
              <a:spcAft>
                <a:spcPts val="0"/>
              </a:spcAft>
              <a:buNone/>
            </a:pPr>
            <a:r>
              <a:rPr lang="en-GB"/>
              <a:t>Distance travelled measures need a set of indicators to be measured at the start, and again at the end of a piece of work. This can be really insightful, but can reflect how people feel on the day rather than how they feel overall. </a:t>
            </a:r>
            <a:endParaRPr/>
          </a:p>
          <a:p>
            <a:pPr marL="0" lvl="0" indent="0" algn="l" rtl="0">
              <a:spcBef>
                <a:spcPts val="0"/>
              </a:spcBef>
              <a:spcAft>
                <a:spcPts val="0"/>
              </a:spcAft>
              <a:buNone/>
            </a:pPr>
            <a:r>
              <a:rPr lang="en-GB"/>
              <a:t>Satisfaction surveys are great for some quick and clear indicators, but they won’t capture soft outcomes well and anyone who doesn’t understand the question will go for the ‘not sure’ option, skewing results.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21255a1e01f_0_6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21255a1e01f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Qualitative data is where advocacy services can bring community voice and lived experience back into reporting and back into the heart of contract and commissioning discussions. </a:t>
            </a:r>
            <a:endParaRPr/>
          </a:p>
          <a:p>
            <a:pPr marL="0" lvl="0" indent="0" algn="l" rtl="0">
              <a:spcBef>
                <a:spcPts val="0"/>
              </a:spcBef>
              <a:spcAft>
                <a:spcPts val="0"/>
              </a:spcAft>
              <a:buNone/>
            </a:pPr>
            <a:r>
              <a:rPr lang="en-GB"/>
              <a:t>We can use story, powerful experiences and voices to show what our service delivers and to show where there are gaps in other services. At the end of the day, Independent Advocacy exists primarily because statutory services and the state get things wrong. It’s purpose is to make sure people’s voices are heard and represented. A personal story, or comment on a lived experience can be a powerful tool for measuring impact and for reporting.</a:t>
            </a:r>
            <a:endParaRPr/>
          </a:p>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2149fcac36f_0_37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 name="Google Shape;288;g2149fcac36f_0_3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 chain is only as strong as its weakest link. If the measuring-collating-reporting process excludes advocacy-partners, is onerous and difficult, then the whole process will fail to provide us with meaningful information.</a:t>
            </a:r>
            <a:endParaRPr/>
          </a:p>
          <a:p>
            <a:pPr marL="0" lvl="0" indent="0" algn="l" rtl="0">
              <a:spcBef>
                <a:spcPts val="0"/>
              </a:spcBef>
              <a:spcAft>
                <a:spcPts val="0"/>
              </a:spcAft>
              <a:buNone/>
            </a:pPr>
            <a:r>
              <a:rPr lang="en-GB"/>
              <a:t>If feeding back on the advocacy experience is inaccessible, then no matter how good the casework, the person will have been disempowered at the end.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
        <p:cNvGrpSpPr/>
        <p:nvPr/>
      </p:nvGrpSpPr>
      <p:grpSpPr>
        <a:xfrm>
          <a:off x="0" y="0"/>
          <a:ext cx="0" cy="0"/>
          <a:chOff x="0" y="0"/>
          <a:chExt cx="0" cy="0"/>
        </a:xfrm>
      </p:grpSpPr>
      <p:sp>
        <p:nvSpPr>
          <p:cNvPr id="295" name="Google Shape;295;g2149fcac36f_0_36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6" name="Google Shape;296;g2149fcac36f_0_3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g2149fcac36f_0_40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1" name="Google Shape;301;g2149fcac36f_0_4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Including story allows a report to explore the impact of advocacy in a relatable and impactful way. It can show how services benefit from advocacy, but most importantly, it puts the human being back on the page. It reminds the reader that all the numbers and data are real people with real lives. This is a way we can define a new area of critical independence in a sector increasingly appropriated by the state. We can define for ourselves and our workers, we can make space for Advocacy-partners to put their experience at the front and centre of what commissioners and funders are reading. </a:t>
            </a:r>
            <a:endParaRPr/>
          </a:p>
          <a:p>
            <a:pPr marL="0" lvl="0" indent="0" algn="l" rtl="0">
              <a:spcBef>
                <a:spcPts val="0"/>
              </a:spcBef>
              <a:spcAft>
                <a:spcPts val="0"/>
              </a:spcAft>
              <a:buNone/>
            </a:pPr>
            <a:endParaRPr/>
          </a:p>
          <a:p>
            <a:pPr marL="0" lvl="0" indent="0" algn="l" rtl="0">
              <a:spcBef>
                <a:spcPts val="0"/>
              </a:spcBef>
              <a:spcAft>
                <a:spcPts val="0"/>
              </a:spcAft>
              <a:buNone/>
            </a:pPr>
            <a:r>
              <a:rPr lang="en-GB"/>
              <a:t>These could be stories from the perspective of the advocate, or the Advocacy-partner. In our advocacy practice, we make a lot of ensuring that we are creating space for the Advocacy-partner to document their views and choices in their own words, tell their own story and place that at the centre of a care planning process. This practice should flow into measuring and reporting.   </a:t>
            </a:r>
            <a:endParaRPr/>
          </a:p>
          <a:p>
            <a:pPr marL="0" lvl="0" indent="0" algn="l" rtl="0">
              <a:spcBef>
                <a:spcPts val="0"/>
              </a:spcBef>
              <a:spcAft>
                <a:spcPts val="0"/>
              </a:spcAft>
              <a:buNone/>
            </a:pPr>
            <a:r>
              <a:rPr lang="en-GB"/>
              <a:t>For advocates to include their experiences of working in the system in reporting can be an affirming and reflective process. Advocates want to feel like they have impact. This is a way of opening up that possibility at the other end of the advocacy-state relationship. At this end of the process story telling isn’t about supporting the outcomes of an individual, it’s about working towards the broader social justice agenda that is part of our practice and purpose. And it demonstrates service success!</a:t>
            </a:r>
            <a:endParaRPr/>
          </a:p>
          <a:p>
            <a:pPr marL="0" lvl="0" indent="0" algn="l" rtl="0">
              <a:spcBef>
                <a:spcPts val="0"/>
              </a:spcBef>
              <a:spcAft>
                <a:spcPts val="0"/>
              </a:spcAft>
              <a:buNone/>
            </a:pPr>
            <a:r>
              <a:rPr lang="en-GB"/>
              <a:t>I’ve always had really positive feedback from stakeholders about the impact and value of the stories I include in my reports.</a:t>
            </a:r>
            <a:endParaRPr/>
          </a:p>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6"/>
        <p:cNvGrpSpPr/>
        <p:nvPr/>
      </p:nvGrpSpPr>
      <p:grpSpPr>
        <a:xfrm>
          <a:off x="0" y="0"/>
          <a:ext cx="0" cy="0"/>
          <a:chOff x="0" y="0"/>
          <a:chExt cx="0" cy="0"/>
        </a:xfrm>
      </p:grpSpPr>
      <p:sp>
        <p:nvSpPr>
          <p:cNvPr id="307" name="Google Shape;307;g2149fcac36f_0_43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8" name="Google Shape;308;g2149fcac36f_0_4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There are lots of tools out there for story telling which can be used or adapted into an advocates tool kit. Use of video and voice recording can make storytelling easier, or if one party is a technophobe- harder.</a:t>
            </a:r>
            <a:endParaRPr/>
          </a:p>
          <a:p>
            <a:pPr marL="0" lvl="0" indent="0" algn="l" rtl="0">
              <a:spcBef>
                <a:spcPts val="0"/>
              </a:spcBef>
              <a:spcAft>
                <a:spcPts val="0"/>
              </a:spcAft>
              <a:buNone/>
            </a:pPr>
            <a:r>
              <a:rPr lang="en-GB"/>
              <a:t>Tools need to be adapted for accessibility, a range of potential preferences, and all designed to be as easy to use as possible. Neither Advocate or Advocacy-partner want an additional labour intensive task to complete.</a:t>
            </a:r>
            <a:endParaRPr/>
          </a:p>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g1f88252dc4_0_109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5" name="Google Shape;315;g1f88252dc4_0_10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r>
              <a:rPr lang="en-GB">
                <a:solidFill>
                  <a:schemeClr val="dk1"/>
                </a:solidFill>
              </a:rPr>
              <a:t>In many cases contract monitoring staff ask for reports on a specific set of data that is important to them. But as a provider whe know we have data that other people need to see. It could be that we need a team leader to know their team is not referring, or that a certain department is working really well with advocacy, or that lots of people in a particular hospital are having the same problems with the service.</a:t>
            </a:r>
            <a:endParaRPr>
              <a:solidFill>
                <a:schemeClr val="dk1"/>
              </a:solidFill>
            </a:endParaRPr>
          </a:p>
          <a:p>
            <a:pPr marL="0" lvl="0" indent="0" algn="l" rtl="0">
              <a:spcBef>
                <a:spcPts val="0"/>
              </a:spcBef>
              <a:spcAft>
                <a:spcPts val="0"/>
              </a:spcAft>
              <a:buNone/>
            </a:pPr>
            <a:endParaRPr>
              <a:solidFill>
                <a:schemeClr val="dk1"/>
              </a:solidFill>
            </a:endParaRPr>
          </a:p>
          <a:p>
            <a:pPr marL="0" lvl="0" indent="0" algn="l" rtl="0">
              <a:spcBef>
                <a:spcPts val="0"/>
              </a:spcBef>
              <a:spcAft>
                <a:spcPts val="0"/>
              </a:spcAft>
              <a:buClr>
                <a:schemeClr val="dk1"/>
              </a:buClr>
              <a:buSzPts val="1100"/>
              <a:buFont typeface="Arial"/>
              <a:buNone/>
            </a:pPr>
            <a:r>
              <a:rPr lang="en-GB">
                <a:solidFill>
                  <a:schemeClr val="dk1"/>
                </a:solidFill>
              </a:rPr>
              <a:t>Our reports should be versatile and interesting enough for us to send them out not only to those we are obliged to, but also those who we think need to see them. </a:t>
            </a:r>
            <a:endParaRPr>
              <a:solidFill>
                <a:schemeClr val="dk1"/>
              </a:solidFill>
            </a:endParaRPr>
          </a:p>
          <a:p>
            <a:pPr marL="0" lvl="0" indent="0" algn="l" rtl="0">
              <a:spcBef>
                <a:spcPts val="0"/>
              </a:spcBef>
              <a:spcAft>
                <a:spcPts val="0"/>
              </a:spcAft>
              <a:buNone/>
            </a:pPr>
            <a:endParaRPr>
              <a:solidFill>
                <a:schemeClr val="dk1"/>
              </a:solidFill>
            </a:endParaRPr>
          </a:p>
          <a:p>
            <a:pPr marL="0" lvl="0" indent="0" algn="l" rtl="0">
              <a:spcBef>
                <a:spcPts val="0"/>
              </a:spcBef>
              <a:spcAft>
                <a:spcPts val="0"/>
              </a:spcAft>
              <a:buNone/>
            </a:pPr>
            <a:r>
              <a:rPr lang="en-GB">
                <a:solidFill>
                  <a:schemeClr val="dk1"/>
                </a:solidFill>
              </a:rPr>
              <a:t>On many occasions have I copied and pasted sections of a report into something more bespoke to get the attention of an agent of change who I feel needs to know about an issue. People like the Older People’s Commissioner, CIW,  researchers.</a:t>
            </a:r>
            <a:endParaRPr>
              <a:solidFill>
                <a:schemeClr val="dk1"/>
              </a:solidFill>
            </a:endParaRPr>
          </a:p>
          <a:p>
            <a:pPr marL="0" lvl="0" indent="0" algn="l" rtl="0">
              <a:spcBef>
                <a:spcPts val="0"/>
              </a:spcBef>
              <a:spcAft>
                <a:spcPts val="0"/>
              </a:spcAft>
              <a:buClr>
                <a:schemeClr val="dk1"/>
              </a:buClr>
              <a:buSzPts val="1100"/>
              <a:buFont typeface="Arial"/>
              <a:buNone/>
            </a:pPr>
            <a:r>
              <a:rPr lang="en-GB">
                <a:solidFill>
                  <a:schemeClr val="dk1"/>
                </a:solidFill>
              </a:rPr>
              <a:t>The more versatile our measuring and reporting the more value we can get out of the time we put in. </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sz="80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
        <p:cNvGrpSpPr/>
        <p:nvPr/>
      </p:nvGrpSpPr>
      <p:grpSpPr>
        <a:xfrm>
          <a:off x="0" y="0"/>
          <a:ext cx="0" cy="0"/>
          <a:chOff x="0" y="0"/>
          <a:chExt cx="0" cy="0"/>
        </a:xfrm>
      </p:grpSpPr>
      <p:sp>
        <p:nvSpPr>
          <p:cNvPr id="323" name="Google Shape;323;g1f88252dc4_0_111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4" name="Google Shape;324;g1f88252dc4_0_1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5"/>
        <p:cNvGrpSpPr/>
        <p:nvPr/>
      </p:nvGrpSpPr>
      <p:grpSpPr>
        <a:xfrm>
          <a:off x="0" y="0"/>
          <a:ext cx="0" cy="0"/>
          <a:chOff x="0" y="0"/>
          <a:chExt cx="0" cy="0"/>
        </a:xfrm>
      </p:grpSpPr>
      <p:sp>
        <p:nvSpPr>
          <p:cNvPr id="336" name="Google Shape;336;g2149fcac36f_0_40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7" name="Google Shape;337;g2149fcac36f_0_4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It’s worth putting some resource into skill building and software that allows for quick professional looking report building. Creating a template and making it easy allows for time telling the story. Include tables and charts, analysis and community voice. </a:t>
            </a:r>
            <a:endParaRPr/>
          </a:p>
          <a:p>
            <a:pPr marL="0" lvl="0" indent="0" algn="l" rtl="0">
              <a:spcBef>
                <a:spcPts val="0"/>
              </a:spcBef>
              <a:spcAft>
                <a:spcPts val="0"/>
              </a:spcAft>
              <a:buNone/>
            </a:pPr>
            <a:r>
              <a:rPr lang="en-GB"/>
              <a:t>Make it easy to read.</a:t>
            </a:r>
            <a:endParaRPr/>
          </a:p>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2"/>
        <p:cNvGrpSpPr/>
        <p:nvPr/>
      </p:nvGrpSpPr>
      <p:grpSpPr>
        <a:xfrm>
          <a:off x="0" y="0"/>
          <a:ext cx="0" cy="0"/>
          <a:chOff x="0" y="0"/>
          <a:chExt cx="0" cy="0"/>
        </a:xfrm>
      </p:grpSpPr>
      <p:sp>
        <p:nvSpPr>
          <p:cNvPr id="343" name="Google Shape;343;g1f88252dc4_0_15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4" name="Google Shape;344;g1f88252dc4_0_15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slide" Target="../slides/slide2.xml"/><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slide" Target="../slides/slide2.xml"/><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lt2"/>
        </a:solidFill>
        <a:effectLst/>
      </p:bgPr>
    </p:bg>
    <p:spTree>
      <p:nvGrpSpPr>
        <p:cNvPr id="1" name="Shape 9"/>
        <p:cNvGrpSpPr/>
        <p:nvPr/>
      </p:nvGrpSpPr>
      <p:grpSpPr>
        <a:xfrm>
          <a:off x="0" y="0"/>
          <a:ext cx="0" cy="0"/>
          <a:chOff x="0" y="0"/>
          <a:chExt cx="0" cy="0"/>
        </a:xfrm>
      </p:grpSpPr>
      <p:sp>
        <p:nvSpPr>
          <p:cNvPr id="10" name="Google Shape;10;p2"/>
          <p:cNvSpPr/>
          <p:nvPr/>
        </p:nvSpPr>
        <p:spPr>
          <a:xfrm>
            <a:off x="0" y="0"/>
            <a:ext cx="9144000" cy="4878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830392" y="1191256"/>
            <a:ext cx="745763" cy="45826"/>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 name="Google Shape;14;p2"/>
          <p:cNvSpPr txBox="1">
            <a:spLocks noGrp="1"/>
          </p:cNvSpPr>
          <p:nvPr>
            <p:ph type="ctrTitle"/>
          </p:nvPr>
        </p:nvSpPr>
        <p:spPr>
          <a:xfrm>
            <a:off x="729450" y="1322450"/>
            <a:ext cx="7688100" cy="1664700"/>
          </a:xfrm>
          <a:prstGeom prst="rect">
            <a:avLst/>
          </a:prstGeom>
        </p:spPr>
        <p:txBody>
          <a:bodyPr spcFirstLastPara="1" wrap="square" lIns="91425" tIns="91425" rIns="91425" bIns="91425" anchor="t" anchorCtr="0">
            <a:normAutofit/>
          </a:bodyPr>
          <a:lstStyle>
            <a:lvl1pPr lvl="0" rtl="0">
              <a:spcBef>
                <a:spcPts val="0"/>
              </a:spcBef>
              <a:spcAft>
                <a:spcPts val="0"/>
              </a:spcAft>
              <a:buSzPts val="4200"/>
              <a:buNone/>
              <a:defRPr sz="4200"/>
            </a:lvl1pPr>
            <a:lvl2pPr lvl="1" rtl="0">
              <a:spcBef>
                <a:spcPts val="0"/>
              </a:spcBef>
              <a:spcAft>
                <a:spcPts val="0"/>
              </a:spcAft>
              <a:buSzPts val="4200"/>
              <a:buNone/>
              <a:defRPr sz="4200"/>
            </a:lvl2pPr>
            <a:lvl3pPr lvl="2" rtl="0">
              <a:spcBef>
                <a:spcPts val="0"/>
              </a:spcBef>
              <a:spcAft>
                <a:spcPts val="0"/>
              </a:spcAft>
              <a:buSzPts val="4200"/>
              <a:buNone/>
              <a:defRPr sz="4200"/>
            </a:lvl3pPr>
            <a:lvl4pPr lvl="3" rtl="0">
              <a:spcBef>
                <a:spcPts val="0"/>
              </a:spcBef>
              <a:spcAft>
                <a:spcPts val="0"/>
              </a:spcAft>
              <a:buSzPts val="4200"/>
              <a:buNone/>
              <a:defRPr sz="4200"/>
            </a:lvl4pPr>
            <a:lvl5pPr lvl="4" rtl="0">
              <a:spcBef>
                <a:spcPts val="0"/>
              </a:spcBef>
              <a:spcAft>
                <a:spcPts val="0"/>
              </a:spcAft>
              <a:buSzPts val="4200"/>
              <a:buNone/>
              <a:defRPr sz="4200"/>
            </a:lvl5pPr>
            <a:lvl6pPr lvl="5" rtl="0">
              <a:spcBef>
                <a:spcPts val="0"/>
              </a:spcBef>
              <a:spcAft>
                <a:spcPts val="0"/>
              </a:spcAft>
              <a:buSzPts val="4200"/>
              <a:buNone/>
              <a:defRPr sz="4200"/>
            </a:lvl6pPr>
            <a:lvl7pPr lvl="6" rtl="0">
              <a:spcBef>
                <a:spcPts val="0"/>
              </a:spcBef>
              <a:spcAft>
                <a:spcPts val="0"/>
              </a:spcAft>
              <a:buSzPts val="4200"/>
              <a:buNone/>
              <a:defRPr sz="4200"/>
            </a:lvl7pPr>
            <a:lvl8pPr lvl="7" rtl="0">
              <a:spcBef>
                <a:spcPts val="0"/>
              </a:spcBef>
              <a:spcAft>
                <a:spcPts val="0"/>
              </a:spcAft>
              <a:buSzPts val="4200"/>
              <a:buNone/>
              <a:defRPr sz="4200"/>
            </a:lvl8pPr>
            <a:lvl9pPr lvl="8" rtl="0">
              <a:spcBef>
                <a:spcPts val="0"/>
              </a:spcBef>
              <a:spcAft>
                <a:spcPts val="0"/>
              </a:spcAft>
              <a:buSzPts val="4200"/>
              <a:buNone/>
              <a:defRPr sz="4200"/>
            </a:lvl9pPr>
          </a:lstStyle>
          <a:p>
            <a:endParaRPr/>
          </a:p>
        </p:txBody>
      </p:sp>
      <p:sp>
        <p:nvSpPr>
          <p:cNvPr id="15" name="Google Shape;15;p2"/>
          <p:cNvSpPr txBox="1">
            <a:spLocks noGrp="1"/>
          </p:cNvSpPr>
          <p:nvPr>
            <p:ph type="subTitle" idx="1"/>
          </p:nvPr>
        </p:nvSpPr>
        <p:spPr>
          <a:xfrm>
            <a:off x="729627" y="3172900"/>
            <a:ext cx="7688100" cy="541200"/>
          </a:xfrm>
          <a:prstGeom prst="rect">
            <a:avLst/>
          </a:prstGeom>
        </p:spPr>
        <p:txBody>
          <a:bodyPr spcFirstLastPara="1" wrap="square" lIns="91425" tIns="91425" rIns="91425" bIns="91425" anchor="t" anchorCtr="0">
            <a:normAutofit/>
          </a:bodyPr>
          <a:lstStyle>
            <a:lvl1pPr lvl="0" rtl="0">
              <a:lnSpc>
                <a:spcPct val="100000"/>
              </a:lnSpc>
              <a:spcBef>
                <a:spcPts val="0"/>
              </a:spcBef>
              <a:spcAft>
                <a:spcPts val="0"/>
              </a:spcAft>
              <a:buSzPts val="1600"/>
              <a:buNone/>
              <a:defRPr sz="1600"/>
            </a:lvl1pPr>
            <a:lvl2pPr lvl="1" rtl="0">
              <a:lnSpc>
                <a:spcPct val="100000"/>
              </a:lnSpc>
              <a:spcBef>
                <a:spcPts val="0"/>
              </a:spcBef>
              <a:spcAft>
                <a:spcPts val="0"/>
              </a:spcAft>
              <a:buSzPts val="1600"/>
              <a:buNone/>
              <a:defRPr sz="1600"/>
            </a:lvl2pPr>
            <a:lvl3pPr lvl="2" rtl="0">
              <a:lnSpc>
                <a:spcPct val="100000"/>
              </a:lnSpc>
              <a:spcBef>
                <a:spcPts val="0"/>
              </a:spcBef>
              <a:spcAft>
                <a:spcPts val="0"/>
              </a:spcAft>
              <a:buSzPts val="1600"/>
              <a:buNone/>
              <a:defRPr sz="1600"/>
            </a:lvl3pPr>
            <a:lvl4pPr lvl="3" rtl="0">
              <a:lnSpc>
                <a:spcPct val="100000"/>
              </a:lnSpc>
              <a:spcBef>
                <a:spcPts val="0"/>
              </a:spcBef>
              <a:spcAft>
                <a:spcPts val="0"/>
              </a:spcAft>
              <a:buSzPts val="1600"/>
              <a:buNone/>
              <a:defRPr sz="1600"/>
            </a:lvl4pPr>
            <a:lvl5pPr lvl="4" rtl="0">
              <a:lnSpc>
                <a:spcPct val="100000"/>
              </a:lnSpc>
              <a:spcBef>
                <a:spcPts val="0"/>
              </a:spcBef>
              <a:spcAft>
                <a:spcPts val="0"/>
              </a:spcAft>
              <a:buSzPts val="1600"/>
              <a:buNone/>
              <a:defRPr sz="1600"/>
            </a:lvl5pPr>
            <a:lvl6pPr lvl="5" rtl="0">
              <a:lnSpc>
                <a:spcPct val="100000"/>
              </a:lnSpc>
              <a:spcBef>
                <a:spcPts val="0"/>
              </a:spcBef>
              <a:spcAft>
                <a:spcPts val="0"/>
              </a:spcAft>
              <a:buSzPts val="1600"/>
              <a:buNone/>
              <a:defRPr sz="1600"/>
            </a:lvl6pPr>
            <a:lvl7pPr lvl="6" rtl="0">
              <a:lnSpc>
                <a:spcPct val="100000"/>
              </a:lnSpc>
              <a:spcBef>
                <a:spcPts val="0"/>
              </a:spcBef>
              <a:spcAft>
                <a:spcPts val="0"/>
              </a:spcAft>
              <a:buSzPts val="1600"/>
              <a:buNone/>
              <a:defRPr sz="1600"/>
            </a:lvl7pPr>
            <a:lvl8pPr lvl="7" rtl="0">
              <a:lnSpc>
                <a:spcPct val="100000"/>
              </a:lnSpc>
              <a:spcBef>
                <a:spcPts val="0"/>
              </a:spcBef>
              <a:spcAft>
                <a:spcPts val="0"/>
              </a:spcAft>
              <a:buSzPts val="1600"/>
              <a:buNone/>
              <a:defRPr sz="1600"/>
            </a:lvl8pPr>
            <a:lvl9pPr lvl="8" rtl="0">
              <a:lnSpc>
                <a:spcPct val="100000"/>
              </a:lnSpc>
              <a:spcBef>
                <a:spcPts val="0"/>
              </a:spcBef>
              <a:spcAft>
                <a:spcPts val="0"/>
              </a:spcAft>
              <a:buSzPts val="1600"/>
              <a:buNone/>
              <a:defRPr sz="1600"/>
            </a:lvl9pPr>
          </a:lstStyle>
          <a:p>
            <a:endParaRPr/>
          </a:p>
        </p:txBody>
      </p:sp>
      <p:sp>
        <p:nvSpPr>
          <p:cNvPr id="16" name="Google Shape;16;p2"/>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7"/>
        <p:cNvGrpSpPr/>
        <p:nvPr/>
      </p:nvGrpSpPr>
      <p:grpSpPr>
        <a:xfrm>
          <a:off x="0" y="0"/>
          <a:ext cx="0" cy="0"/>
          <a:chOff x="0" y="0"/>
          <a:chExt cx="0" cy="0"/>
        </a:xfrm>
      </p:grpSpPr>
      <p:grpSp>
        <p:nvGrpSpPr>
          <p:cNvPr id="18" name="Google Shape;18;p3"/>
          <p:cNvGrpSpPr/>
          <p:nvPr/>
        </p:nvGrpSpPr>
        <p:grpSpPr>
          <a:xfrm>
            <a:off x="830392" y="1191256"/>
            <a:ext cx="745763" cy="45826"/>
            <a:chOff x="4580561" y="2589004"/>
            <a:chExt cx="1064464" cy="25200"/>
          </a:xfrm>
        </p:grpSpPr>
        <p:sp>
          <p:nvSpPr>
            <p:cNvPr id="19" name="Google Shape;19;p3"/>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3"/>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 name="Google Shape;21;p3"/>
          <p:cNvSpPr txBox="1">
            <a:spLocks noGrp="1"/>
          </p:cNvSpPr>
          <p:nvPr>
            <p:ph type="title"/>
          </p:nvPr>
        </p:nvSpPr>
        <p:spPr>
          <a:xfrm>
            <a:off x="729450" y="1322450"/>
            <a:ext cx="7688400" cy="1518600"/>
          </a:xfrm>
          <a:prstGeom prst="rect">
            <a:avLst/>
          </a:prstGeom>
        </p:spPr>
        <p:txBody>
          <a:bodyPr spcFirstLastPara="1" wrap="square" lIns="91425" tIns="91425" rIns="91425" bIns="91425" anchor="t" anchorCtr="0">
            <a:normAutofit/>
          </a:bodyPr>
          <a:lstStyle>
            <a:lvl1pPr lvl="0" rtl="0">
              <a:spcBef>
                <a:spcPts val="0"/>
              </a:spcBef>
              <a:spcAft>
                <a:spcPts val="0"/>
              </a:spcAft>
              <a:buClr>
                <a:schemeClr val="lt1"/>
              </a:buClr>
              <a:buSzPts val="3600"/>
              <a:buNone/>
              <a:defRPr sz="3600">
                <a:solidFill>
                  <a:schemeClr val="lt1"/>
                </a:solidFill>
              </a:defRPr>
            </a:lvl1pPr>
            <a:lvl2pPr lvl="1" rtl="0">
              <a:spcBef>
                <a:spcPts val="0"/>
              </a:spcBef>
              <a:spcAft>
                <a:spcPts val="0"/>
              </a:spcAft>
              <a:buClr>
                <a:schemeClr val="lt1"/>
              </a:buClr>
              <a:buSzPts val="3600"/>
              <a:buNone/>
              <a:defRPr sz="3600">
                <a:solidFill>
                  <a:schemeClr val="lt1"/>
                </a:solidFill>
              </a:defRPr>
            </a:lvl2pPr>
            <a:lvl3pPr lvl="2" rtl="0">
              <a:spcBef>
                <a:spcPts val="0"/>
              </a:spcBef>
              <a:spcAft>
                <a:spcPts val="0"/>
              </a:spcAft>
              <a:buClr>
                <a:schemeClr val="lt1"/>
              </a:buClr>
              <a:buSzPts val="3600"/>
              <a:buNone/>
              <a:defRPr sz="3600">
                <a:solidFill>
                  <a:schemeClr val="lt1"/>
                </a:solidFill>
              </a:defRPr>
            </a:lvl3pPr>
            <a:lvl4pPr lvl="3" rtl="0">
              <a:spcBef>
                <a:spcPts val="0"/>
              </a:spcBef>
              <a:spcAft>
                <a:spcPts val="0"/>
              </a:spcAft>
              <a:buClr>
                <a:schemeClr val="lt1"/>
              </a:buClr>
              <a:buSzPts val="3600"/>
              <a:buNone/>
              <a:defRPr sz="3600">
                <a:solidFill>
                  <a:schemeClr val="lt1"/>
                </a:solidFill>
              </a:defRPr>
            </a:lvl4pPr>
            <a:lvl5pPr lvl="4" rtl="0">
              <a:spcBef>
                <a:spcPts val="0"/>
              </a:spcBef>
              <a:spcAft>
                <a:spcPts val="0"/>
              </a:spcAft>
              <a:buClr>
                <a:schemeClr val="lt1"/>
              </a:buClr>
              <a:buSzPts val="3600"/>
              <a:buNone/>
              <a:defRPr sz="3600">
                <a:solidFill>
                  <a:schemeClr val="lt1"/>
                </a:solidFill>
              </a:defRPr>
            </a:lvl5pPr>
            <a:lvl6pPr lvl="5" rtl="0">
              <a:spcBef>
                <a:spcPts val="0"/>
              </a:spcBef>
              <a:spcAft>
                <a:spcPts val="0"/>
              </a:spcAft>
              <a:buClr>
                <a:schemeClr val="lt1"/>
              </a:buClr>
              <a:buSzPts val="3600"/>
              <a:buNone/>
              <a:defRPr sz="3600">
                <a:solidFill>
                  <a:schemeClr val="lt1"/>
                </a:solidFill>
              </a:defRPr>
            </a:lvl6pPr>
            <a:lvl7pPr lvl="6" rtl="0">
              <a:spcBef>
                <a:spcPts val="0"/>
              </a:spcBef>
              <a:spcAft>
                <a:spcPts val="0"/>
              </a:spcAft>
              <a:buClr>
                <a:schemeClr val="lt1"/>
              </a:buClr>
              <a:buSzPts val="3600"/>
              <a:buNone/>
              <a:defRPr sz="3600">
                <a:solidFill>
                  <a:schemeClr val="lt1"/>
                </a:solidFill>
              </a:defRPr>
            </a:lvl7pPr>
            <a:lvl8pPr lvl="7" rtl="0">
              <a:spcBef>
                <a:spcPts val="0"/>
              </a:spcBef>
              <a:spcAft>
                <a:spcPts val="0"/>
              </a:spcAft>
              <a:buClr>
                <a:schemeClr val="lt1"/>
              </a:buClr>
              <a:buSzPts val="3600"/>
              <a:buNone/>
              <a:defRPr sz="3600">
                <a:solidFill>
                  <a:schemeClr val="lt1"/>
                </a:solidFill>
              </a:defRPr>
            </a:lvl8pPr>
            <a:lvl9pPr lvl="8" rtl="0">
              <a:spcBef>
                <a:spcPts val="0"/>
              </a:spcBef>
              <a:spcAft>
                <a:spcPts val="0"/>
              </a:spcAft>
              <a:buClr>
                <a:schemeClr val="lt1"/>
              </a:buClr>
              <a:buSzPts val="3600"/>
              <a:buNone/>
              <a:defRPr sz="3600">
                <a:solidFill>
                  <a:schemeClr val="lt1"/>
                </a:solidFill>
              </a:defRPr>
            </a:lvl9pPr>
          </a:lstStyle>
          <a:p>
            <a:endParaRPr/>
          </a:p>
        </p:txBody>
      </p:sp>
      <p:sp>
        <p:nvSpPr>
          <p:cNvPr id="22" name="Google Shape;22;p3"/>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sp>
        <p:nvSpPr>
          <p:cNvPr id="24" name="Google Shape;24;p4"/>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 name="Google Shape;25;p4"/>
          <p:cNvGrpSpPr/>
          <p:nvPr/>
        </p:nvGrpSpPr>
        <p:grpSpPr>
          <a:xfrm>
            <a:off x="830392" y="1191256"/>
            <a:ext cx="745763" cy="45826"/>
            <a:chOff x="4580561" y="2589004"/>
            <a:chExt cx="1064464" cy="25200"/>
          </a:xfrm>
        </p:grpSpPr>
        <p:sp>
          <p:nvSpPr>
            <p:cNvPr id="26" name="Google Shape;26;p4"/>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4"/>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 name="Google Shape;28;p4"/>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a:bodyPr>
          <a:lstStyle>
            <a:lvl1pPr lvl="0" rtl="0">
              <a:spcBef>
                <a:spcPts val="0"/>
              </a:spcBef>
              <a:spcAft>
                <a:spcPts val="0"/>
              </a:spcAft>
              <a:buSzPts val="2600"/>
              <a:buNone/>
              <a:defRPr sz="2600"/>
            </a:lvl1pPr>
            <a:lvl2pPr lvl="1" rtl="0">
              <a:spcBef>
                <a:spcPts val="0"/>
              </a:spcBef>
              <a:spcAft>
                <a:spcPts val="0"/>
              </a:spcAft>
              <a:buSzPts val="2600"/>
              <a:buNone/>
              <a:defRPr sz="2600"/>
            </a:lvl2pPr>
            <a:lvl3pPr lvl="2" rtl="0">
              <a:spcBef>
                <a:spcPts val="0"/>
              </a:spcBef>
              <a:spcAft>
                <a:spcPts val="0"/>
              </a:spcAft>
              <a:buSzPts val="2600"/>
              <a:buNone/>
              <a:defRPr sz="2600"/>
            </a:lvl3pPr>
            <a:lvl4pPr lvl="3" rtl="0">
              <a:spcBef>
                <a:spcPts val="0"/>
              </a:spcBef>
              <a:spcAft>
                <a:spcPts val="0"/>
              </a:spcAft>
              <a:buSzPts val="2600"/>
              <a:buNone/>
              <a:defRPr sz="2600"/>
            </a:lvl4pPr>
            <a:lvl5pPr lvl="4" rtl="0">
              <a:spcBef>
                <a:spcPts val="0"/>
              </a:spcBef>
              <a:spcAft>
                <a:spcPts val="0"/>
              </a:spcAft>
              <a:buSzPts val="2600"/>
              <a:buNone/>
              <a:defRPr sz="2600"/>
            </a:lvl5pPr>
            <a:lvl6pPr lvl="5" rtl="0">
              <a:spcBef>
                <a:spcPts val="0"/>
              </a:spcBef>
              <a:spcAft>
                <a:spcPts val="0"/>
              </a:spcAft>
              <a:buSzPts val="2600"/>
              <a:buNone/>
              <a:defRPr sz="2600"/>
            </a:lvl6pPr>
            <a:lvl7pPr lvl="6" rtl="0">
              <a:spcBef>
                <a:spcPts val="0"/>
              </a:spcBef>
              <a:spcAft>
                <a:spcPts val="0"/>
              </a:spcAft>
              <a:buSzPts val="2600"/>
              <a:buNone/>
              <a:defRPr sz="2600"/>
            </a:lvl7pPr>
            <a:lvl8pPr lvl="7" rtl="0">
              <a:spcBef>
                <a:spcPts val="0"/>
              </a:spcBef>
              <a:spcAft>
                <a:spcPts val="0"/>
              </a:spcAft>
              <a:buSzPts val="2600"/>
              <a:buNone/>
              <a:defRPr sz="2600"/>
            </a:lvl8pPr>
            <a:lvl9pPr lvl="8" rtl="0">
              <a:spcBef>
                <a:spcPts val="0"/>
              </a:spcBef>
              <a:spcAft>
                <a:spcPts val="0"/>
              </a:spcAft>
              <a:buSzPts val="2600"/>
              <a:buNone/>
              <a:defRPr sz="2600"/>
            </a:lvl9pPr>
          </a:lstStyle>
          <a:p>
            <a:endParaRPr/>
          </a:p>
        </p:txBody>
      </p:sp>
      <p:sp>
        <p:nvSpPr>
          <p:cNvPr id="29" name="Google Shape;29;p4"/>
          <p:cNvSpPr txBox="1">
            <a:spLocks noGrp="1"/>
          </p:cNvSpPr>
          <p:nvPr>
            <p:ph type="body" idx="1"/>
          </p:nvPr>
        </p:nvSpPr>
        <p:spPr>
          <a:xfrm>
            <a:off x="729450" y="2078875"/>
            <a:ext cx="7688700" cy="2261100"/>
          </a:xfrm>
          <a:prstGeom prst="rect">
            <a:avLst/>
          </a:prstGeom>
        </p:spPr>
        <p:txBody>
          <a:bodyPr spcFirstLastPara="1" wrap="square" lIns="91425" tIns="91425" rIns="91425" bIns="91425" anchor="t" anchorCtr="0">
            <a:normAutofit/>
          </a:bodyPr>
          <a:lstStyle>
            <a:lvl1pPr marL="457200" lvl="0" indent="-311150" rtl="0">
              <a:spcBef>
                <a:spcPts val="0"/>
              </a:spcBef>
              <a:spcAft>
                <a:spcPts val="0"/>
              </a:spcAft>
              <a:buSzPts val="1300"/>
              <a:buChar char="●"/>
              <a:defRPr/>
            </a:lvl1pPr>
            <a:lvl2pPr marL="914400" lvl="1" indent="-298450" rtl="0">
              <a:spcBef>
                <a:spcPts val="0"/>
              </a:spcBef>
              <a:spcAft>
                <a:spcPts val="0"/>
              </a:spcAft>
              <a:buSzPts val="1100"/>
              <a:buChar char="○"/>
              <a:defRPr/>
            </a:lvl2pPr>
            <a:lvl3pPr marL="1371600" lvl="2" indent="-298450" rtl="0">
              <a:spcBef>
                <a:spcPts val="0"/>
              </a:spcBef>
              <a:spcAft>
                <a:spcPts val="0"/>
              </a:spcAft>
              <a:buSzPts val="1100"/>
              <a:buChar char="■"/>
              <a:defRPr/>
            </a:lvl3pPr>
            <a:lvl4pPr marL="1828800" lvl="3" indent="-298450" rtl="0">
              <a:spcBef>
                <a:spcPts val="0"/>
              </a:spcBef>
              <a:spcAft>
                <a:spcPts val="0"/>
              </a:spcAft>
              <a:buSzPts val="1100"/>
              <a:buChar char="●"/>
              <a:defRPr/>
            </a:lvl4pPr>
            <a:lvl5pPr marL="2286000" lvl="4" indent="-298450" rtl="0">
              <a:spcBef>
                <a:spcPts val="0"/>
              </a:spcBef>
              <a:spcAft>
                <a:spcPts val="0"/>
              </a:spcAft>
              <a:buSzPts val="1100"/>
              <a:buChar char="○"/>
              <a:defRPr/>
            </a:lvl5pPr>
            <a:lvl6pPr marL="2743200" lvl="5" indent="-298450" rtl="0">
              <a:spcBef>
                <a:spcPts val="0"/>
              </a:spcBef>
              <a:spcAft>
                <a:spcPts val="0"/>
              </a:spcAft>
              <a:buSzPts val="1100"/>
              <a:buChar char="■"/>
              <a:defRPr/>
            </a:lvl6pPr>
            <a:lvl7pPr marL="3200400" lvl="6" indent="-298450" rtl="0">
              <a:spcBef>
                <a:spcPts val="0"/>
              </a:spcBef>
              <a:spcAft>
                <a:spcPts val="0"/>
              </a:spcAft>
              <a:buSzPts val="1100"/>
              <a:buChar char="●"/>
              <a:defRPr/>
            </a:lvl7pPr>
            <a:lvl8pPr marL="3657600" lvl="7" indent="-298450" rtl="0">
              <a:spcBef>
                <a:spcPts val="0"/>
              </a:spcBef>
              <a:spcAft>
                <a:spcPts val="0"/>
              </a:spcAft>
              <a:buSzPts val="1100"/>
              <a:buChar char="○"/>
              <a:defRPr/>
            </a:lvl8pPr>
            <a:lvl9pPr marL="4114800" lvl="8" indent="-298450" rtl="0">
              <a:spcBef>
                <a:spcPts val="0"/>
              </a:spcBef>
              <a:spcAft>
                <a:spcPts val="0"/>
              </a:spcAft>
              <a:buSzPts val="1100"/>
              <a:buChar char="■"/>
              <a:defRPr/>
            </a:lvl9pPr>
          </a:lstStyle>
          <a:p>
            <a:endParaRPr/>
          </a:p>
        </p:txBody>
      </p:sp>
      <p:sp>
        <p:nvSpPr>
          <p:cNvPr id="30" name="Google Shape;30;p4"/>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1"/>
        <p:cNvGrpSpPr/>
        <p:nvPr/>
      </p:nvGrpSpPr>
      <p:grpSpPr>
        <a:xfrm>
          <a:off x="0" y="0"/>
          <a:ext cx="0" cy="0"/>
          <a:chOff x="0" y="0"/>
          <a:chExt cx="0" cy="0"/>
        </a:xfrm>
      </p:grpSpPr>
      <p:sp>
        <p:nvSpPr>
          <p:cNvPr id="32" name="Google Shape;32;p5"/>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 name="Google Shape;33;p5"/>
          <p:cNvGrpSpPr/>
          <p:nvPr/>
        </p:nvGrpSpPr>
        <p:grpSpPr>
          <a:xfrm>
            <a:off x="830392" y="1191256"/>
            <a:ext cx="745763" cy="45826"/>
            <a:chOff x="4580561" y="2589004"/>
            <a:chExt cx="1064464" cy="25200"/>
          </a:xfrm>
        </p:grpSpPr>
        <p:sp>
          <p:nvSpPr>
            <p:cNvPr id="34" name="Google Shape;34;p5"/>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5"/>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5"/>
          <p:cNvSpPr txBox="1">
            <a:spLocks noGrp="1"/>
          </p:cNvSpPr>
          <p:nvPr>
            <p:ph type="title"/>
          </p:nvPr>
        </p:nvSpPr>
        <p:spPr>
          <a:xfrm>
            <a:off x="729450" y="1318650"/>
            <a:ext cx="7688400" cy="535200"/>
          </a:xfrm>
          <a:prstGeom prst="rect">
            <a:avLst/>
          </a:prstGeom>
        </p:spPr>
        <p:txBody>
          <a:bodyPr spcFirstLastPara="1" wrap="square" lIns="91425" tIns="91425" rIns="91425" bIns="91425" anchor="t" anchorCtr="0">
            <a:normAutofit/>
          </a:bodyPr>
          <a:lstStyle>
            <a:lvl1pPr lvl="0" rtl="0">
              <a:spcBef>
                <a:spcPts val="0"/>
              </a:spcBef>
              <a:spcAft>
                <a:spcPts val="0"/>
              </a:spcAft>
              <a:buSzPts val="2600"/>
              <a:buNone/>
              <a:defRPr sz="2600"/>
            </a:lvl1pPr>
            <a:lvl2pPr lvl="1" rtl="0">
              <a:spcBef>
                <a:spcPts val="0"/>
              </a:spcBef>
              <a:spcAft>
                <a:spcPts val="0"/>
              </a:spcAft>
              <a:buSzPts val="2600"/>
              <a:buNone/>
              <a:defRPr sz="2600"/>
            </a:lvl2pPr>
            <a:lvl3pPr lvl="2" rtl="0">
              <a:spcBef>
                <a:spcPts val="0"/>
              </a:spcBef>
              <a:spcAft>
                <a:spcPts val="0"/>
              </a:spcAft>
              <a:buSzPts val="2600"/>
              <a:buNone/>
              <a:defRPr sz="2600"/>
            </a:lvl3pPr>
            <a:lvl4pPr lvl="3" rtl="0">
              <a:spcBef>
                <a:spcPts val="0"/>
              </a:spcBef>
              <a:spcAft>
                <a:spcPts val="0"/>
              </a:spcAft>
              <a:buSzPts val="2600"/>
              <a:buNone/>
              <a:defRPr sz="2600"/>
            </a:lvl4pPr>
            <a:lvl5pPr lvl="4" rtl="0">
              <a:spcBef>
                <a:spcPts val="0"/>
              </a:spcBef>
              <a:spcAft>
                <a:spcPts val="0"/>
              </a:spcAft>
              <a:buSzPts val="2600"/>
              <a:buNone/>
              <a:defRPr sz="2600"/>
            </a:lvl5pPr>
            <a:lvl6pPr lvl="5" rtl="0">
              <a:spcBef>
                <a:spcPts val="0"/>
              </a:spcBef>
              <a:spcAft>
                <a:spcPts val="0"/>
              </a:spcAft>
              <a:buSzPts val="2600"/>
              <a:buNone/>
              <a:defRPr sz="2600"/>
            </a:lvl6pPr>
            <a:lvl7pPr lvl="6" rtl="0">
              <a:spcBef>
                <a:spcPts val="0"/>
              </a:spcBef>
              <a:spcAft>
                <a:spcPts val="0"/>
              </a:spcAft>
              <a:buSzPts val="2600"/>
              <a:buNone/>
              <a:defRPr sz="2600"/>
            </a:lvl7pPr>
            <a:lvl8pPr lvl="7" rtl="0">
              <a:spcBef>
                <a:spcPts val="0"/>
              </a:spcBef>
              <a:spcAft>
                <a:spcPts val="0"/>
              </a:spcAft>
              <a:buSzPts val="2600"/>
              <a:buNone/>
              <a:defRPr sz="2600"/>
            </a:lvl8pPr>
            <a:lvl9pPr lvl="8" rtl="0">
              <a:spcBef>
                <a:spcPts val="0"/>
              </a:spcBef>
              <a:spcAft>
                <a:spcPts val="0"/>
              </a:spcAft>
              <a:buSzPts val="2600"/>
              <a:buNone/>
              <a:defRPr sz="2600"/>
            </a:lvl9pPr>
          </a:lstStyle>
          <a:p>
            <a:endParaRPr/>
          </a:p>
        </p:txBody>
      </p:sp>
      <p:sp>
        <p:nvSpPr>
          <p:cNvPr id="37" name="Google Shape;37;p5"/>
          <p:cNvSpPr txBox="1">
            <a:spLocks noGrp="1"/>
          </p:cNvSpPr>
          <p:nvPr>
            <p:ph type="body" idx="1"/>
          </p:nvPr>
        </p:nvSpPr>
        <p:spPr>
          <a:xfrm>
            <a:off x="729325" y="2078875"/>
            <a:ext cx="3774300" cy="2261100"/>
          </a:xfrm>
          <a:prstGeom prst="rect">
            <a:avLst/>
          </a:prstGeom>
        </p:spPr>
        <p:txBody>
          <a:bodyPr spcFirstLastPara="1" wrap="square" lIns="91425" tIns="91425" rIns="91425" bIns="91425" anchor="t" anchorCtr="0">
            <a:normAutofit/>
          </a:bodyPr>
          <a:lstStyle>
            <a:lvl1pPr marL="457200" lvl="0" indent="-311150" rtl="0">
              <a:spcBef>
                <a:spcPts val="0"/>
              </a:spcBef>
              <a:spcAft>
                <a:spcPts val="0"/>
              </a:spcAft>
              <a:buSzPts val="1300"/>
              <a:buChar char="●"/>
              <a:defRPr/>
            </a:lvl1pPr>
            <a:lvl2pPr marL="914400" lvl="1" indent="-298450" rtl="0">
              <a:spcBef>
                <a:spcPts val="0"/>
              </a:spcBef>
              <a:spcAft>
                <a:spcPts val="0"/>
              </a:spcAft>
              <a:buSzPts val="1100"/>
              <a:buChar char="○"/>
              <a:defRPr/>
            </a:lvl2pPr>
            <a:lvl3pPr marL="1371600" lvl="2" indent="-298450" rtl="0">
              <a:spcBef>
                <a:spcPts val="0"/>
              </a:spcBef>
              <a:spcAft>
                <a:spcPts val="0"/>
              </a:spcAft>
              <a:buSzPts val="1100"/>
              <a:buChar char="■"/>
              <a:defRPr/>
            </a:lvl3pPr>
            <a:lvl4pPr marL="1828800" lvl="3" indent="-298450" rtl="0">
              <a:spcBef>
                <a:spcPts val="0"/>
              </a:spcBef>
              <a:spcAft>
                <a:spcPts val="0"/>
              </a:spcAft>
              <a:buSzPts val="1100"/>
              <a:buChar char="●"/>
              <a:defRPr/>
            </a:lvl4pPr>
            <a:lvl5pPr marL="2286000" lvl="4" indent="-298450" rtl="0">
              <a:spcBef>
                <a:spcPts val="0"/>
              </a:spcBef>
              <a:spcAft>
                <a:spcPts val="0"/>
              </a:spcAft>
              <a:buSzPts val="1100"/>
              <a:buChar char="○"/>
              <a:defRPr/>
            </a:lvl5pPr>
            <a:lvl6pPr marL="2743200" lvl="5" indent="-298450" rtl="0">
              <a:spcBef>
                <a:spcPts val="0"/>
              </a:spcBef>
              <a:spcAft>
                <a:spcPts val="0"/>
              </a:spcAft>
              <a:buSzPts val="1100"/>
              <a:buChar char="■"/>
              <a:defRPr/>
            </a:lvl6pPr>
            <a:lvl7pPr marL="3200400" lvl="6" indent="-298450" rtl="0">
              <a:spcBef>
                <a:spcPts val="0"/>
              </a:spcBef>
              <a:spcAft>
                <a:spcPts val="0"/>
              </a:spcAft>
              <a:buSzPts val="1100"/>
              <a:buChar char="●"/>
              <a:defRPr/>
            </a:lvl7pPr>
            <a:lvl8pPr marL="3657600" lvl="7" indent="-298450" rtl="0">
              <a:spcBef>
                <a:spcPts val="0"/>
              </a:spcBef>
              <a:spcAft>
                <a:spcPts val="0"/>
              </a:spcAft>
              <a:buSzPts val="1100"/>
              <a:buChar char="○"/>
              <a:defRPr/>
            </a:lvl8pPr>
            <a:lvl9pPr marL="4114800" lvl="8" indent="-298450" rtl="0">
              <a:spcBef>
                <a:spcPts val="0"/>
              </a:spcBef>
              <a:spcAft>
                <a:spcPts val="0"/>
              </a:spcAft>
              <a:buSzPts val="1100"/>
              <a:buChar char="■"/>
              <a:defRPr/>
            </a:lvl9pPr>
          </a:lstStyle>
          <a:p>
            <a:endParaRPr/>
          </a:p>
        </p:txBody>
      </p:sp>
      <p:sp>
        <p:nvSpPr>
          <p:cNvPr id="38" name="Google Shape;38;p5"/>
          <p:cNvSpPr txBox="1">
            <a:spLocks noGrp="1"/>
          </p:cNvSpPr>
          <p:nvPr>
            <p:ph type="body" idx="2"/>
          </p:nvPr>
        </p:nvSpPr>
        <p:spPr>
          <a:xfrm>
            <a:off x="4643604" y="2078875"/>
            <a:ext cx="3774300" cy="2261100"/>
          </a:xfrm>
          <a:prstGeom prst="rect">
            <a:avLst/>
          </a:prstGeom>
        </p:spPr>
        <p:txBody>
          <a:bodyPr spcFirstLastPara="1" wrap="square" lIns="91425" tIns="91425" rIns="91425" bIns="91425" anchor="t" anchorCtr="0">
            <a:normAutofit/>
          </a:bodyPr>
          <a:lstStyle>
            <a:lvl1pPr marL="457200" lvl="0" indent="-311150" rtl="0">
              <a:spcBef>
                <a:spcPts val="0"/>
              </a:spcBef>
              <a:spcAft>
                <a:spcPts val="0"/>
              </a:spcAft>
              <a:buSzPts val="1300"/>
              <a:buChar char="●"/>
              <a:defRPr/>
            </a:lvl1pPr>
            <a:lvl2pPr marL="914400" lvl="1" indent="-298450" rtl="0">
              <a:spcBef>
                <a:spcPts val="0"/>
              </a:spcBef>
              <a:spcAft>
                <a:spcPts val="0"/>
              </a:spcAft>
              <a:buSzPts val="1100"/>
              <a:buChar char="○"/>
              <a:defRPr/>
            </a:lvl2pPr>
            <a:lvl3pPr marL="1371600" lvl="2" indent="-298450" rtl="0">
              <a:spcBef>
                <a:spcPts val="0"/>
              </a:spcBef>
              <a:spcAft>
                <a:spcPts val="0"/>
              </a:spcAft>
              <a:buSzPts val="1100"/>
              <a:buChar char="■"/>
              <a:defRPr/>
            </a:lvl3pPr>
            <a:lvl4pPr marL="1828800" lvl="3" indent="-298450" rtl="0">
              <a:spcBef>
                <a:spcPts val="0"/>
              </a:spcBef>
              <a:spcAft>
                <a:spcPts val="0"/>
              </a:spcAft>
              <a:buSzPts val="1100"/>
              <a:buChar char="●"/>
              <a:defRPr/>
            </a:lvl4pPr>
            <a:lvl5pPr marL="2286000" lvl="4" indent="-298450" rtl="0">
              <a:spcBef>
                <a:spcPts val="0"/>
              </a:spcBef>
              <a:spcAft>
                <a:spcPts val="0"/>
              </a:spcAft>
              <a:buSzPts val="1100"/>
              <a:buChar char="○"/>
              <a:defRPr/>
            </a:lvl5pPr>
            <a:lvl6pPr marL="2743200" lvl="5" indent="-298450" rtl="0">
              <a:spcBef>
                <a:spcPts val="0"/>
              </a:spcBef>
              <a:spcAft>
                <a:spcPts val="0"/>
              </a:spcAft>
              <a:buSzPts val="1100"/>
              <a:buChar char="■"/>
              <a:defRPr/>
            </a:lvl6pPr>
            <a:lvl7pPr marL="3200400" lvl="6" indent="-298450" rtl="0">
              <a:spcBef>
                <a:spcPts val="0"/>
              </a:spcBef>
              <a:spcAft>
                <a:spcPts val="0"/>
              </a:spcAft>
              <a:buSzPts val="1100"/>
              <a:buChar char="●"/>
              <a:defRPr/>
            </a:lvl7pPr>
            <a:lvl8pPr marL="3657600" lvl="7" indent="-298450" rtl="0">
              <a:spcBef>
                <a:spcPts val="0"/>
              </a:spcBef>
              <a:spcAft>
                <a:spcPts val="0"/>
              </a:spcAft>
              <a:buSzPts val="1100"/>
              <a:buChar char="○"/>
              <a:defRPr/>
            </a:lvl8pPr>
            <a:lvl9pPr marL="4114800" lvl="8" indent="-298450" rtl="0">
              <a:spcBef>
                <a:spcPts val="0"/>
              </a:spcBef>
              <a:spcAft>
                <a:spcPts val="0"/>
              </a:spcAft>
              <a:buSzPts val="1100"/>
              <a:buChar char="■"/>
              <a:defRPr/>
            </a:lvl9pPr>
          </a:lstStyle>
          <a:p>
            <a:endParaRPr/>
          </a:p>
        </p:txBody>
      </p:sp>
      <p:sp>
        <p:nvSpPr>
          <p:cNvPr id="39" name="Google Shape;39;p5"/>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sp>
        <p:nvSpPr>
          <p:cNvPr id="41" name="Google Shape;41;p6"/>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 name="Google Shape;42;p6"/>
          <p:cNvGrpSpPr/>
          <p:nvPr/>
        </p:nvGrpSpPr>
        <p:grpSpPr>
          <a:xfrm>
            <a:off x="830392" y="1191256"/>
            <a:ext cx="745763" cy="45826"/>
            <a:chOff x="4580561" y="2589004"/>
            <a:chExt cx="1064464" cy="25200"/>
          </a:xfrm>
        </p:grpSpPr>
        <p:sp>
          <p:nvSpPr>
            <p:cNvPr id="43" name="Google Shape;43;p6"/>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6"/>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6"/>
          <p:cNvSpPr txBox="1">
            <a:spLocks noGrp="1"/>
          </p:cNvSpPr>
          <p:nvPr>
            <p:ph type="title"/>
          </p:nvPr>
        </p:nvSpPr>
        <p:spPr>
          <a:xfrm>
            <a:off x="729450" y="1318650"/>
            <a:ext cx="7688400" cy="535200"/>
          </a:xfrm>
          <a:prstGeom prst="rect">
            <a:avLst/>
          </a:prstGeom>
        </p:spPr>
        <p:txBody>
          <a:bodyPr spcFirstLastPara="1" wrap="square" lIns="91425" tIns="91425" rIns="91425" bIns="91425" anchor="t" anchorCtr="0">
            <a:normAutofit/>
          </a:bodyPr>
          <a:lstStyle>
            <a:lvl1pPr lvl="0" rtl="0">
              <a:spcBef>
                <a:spcPts val="0"/>
              </a:spcBef>
              <a:spcAft>
                <a:spcPts val="0"/>
              </a:spcAft>
              <a:buSzPts val="2600"/>
              <a:buNone/>
              <a:defRPr sz="2600"/>
            </a:lvl1pPr>
            <a:lvl2pPr lvl="1" rtl="0">
              <a:spcBef>
                <a:spcPts val="0"/>
              </a:spcBef>
              <a:spcAft>
                <a:spcPts val="0"/>
              </a:spcAft>
              <a:buSzPts val="2600"/>
              <a:buNone/>
              <a:defRPr sz="2600"/>
            </a:lvl2pPr>
            <a:lvl3pPr lvl="2" rtl="0">
              <a:spcBef>
                <a:spcPts val="0"/>
              </a:spcBef>
              <a:spcAft>
                <a:spcPts val="0"/>
              </a:spcAft>
              <a:buSzPts val="2600"/>
              <a:buNone/>
              <a:defRPr sz="2600"/>
            </a:lvl3pPr>
            <a:lvl4pPr lvl="3" rtl="0">
              <a:spcBef>
                <a:spcPts val="0"/>
              </a:spcBef>
              <a:spcAft>
                <a:spcPts val="0"/>
              </a:spcAft>
              <a:buSzPts val="2600"/>
              <a:buNone/>
              <a:defRPr sz="2600"/>
            </a:lvl4pPr>
            <a:lvl5pPr lvl="4" rtl="0">
              <a:spcBef>
                <a:spcPts val="0"/>
              </a:spcBef>
              <a:spcAft>
                <a:spcPts val="0"/>
              </a:spcAft>
              <a:buSzPts val="2600"/>
              <a:buNone/>
              <a:defRPr sz="2600"/>
            </a:lvl5pPr>
            <a:lvl6pPr lvl="5" rtl="0">
              <a:spcBef>
                <a:spcPts val="0"/>
              </a:spcBef>
              <a:spcAft>
                <a:spcPts val="0"/>
              </a:spcAft>
              <a:buSzPts val="2600"/>
              <a:buNone/>
              <a:defRPr sz="2600"/>
            </a:lvl6pPr>
            <a:lvl7pPr lvl="6" rtl="0">
              <a:spcBef>
                <a:spcPts val="0"/>
              </a:spcBef>
              <a:spcAft>
                <a:spcPts val="0"/>
              </a:spcAft>
              <a:buSzPts val="2600"/>
              <a:buNone/>
              <a:defRPr sz="2600"/>
            </a:lvl7pPr>
            <a:lvl8pPr lvl="7" rtl="0">
              <a:spcBef>
                <a:spcPts val="0"/>
              </a:spcBef>
              <a:spcAft>
                <a:spcPts val="0"/>
              </a:spcAft>
              <a:buSzPts val="2600"/>
              <a:buNone/>
              <a:defRPr sz="2600"/>
            </a:lvl8pPr>
            <a:lvl9pPr lvl="8" rtl="0">
              <a:spcBef>
                <a:spcPts val="0"/>
              </a:spcBef>
              <a:spcAft>
                <a:spcPts val="0"/>
              </a:spcAft>
              <a:buSzPts val="2600"/>
              <a:buNone/>
              <a:defRPr sz="2600"/>
            </a:lvl9pPr>
          </a:lstStyle>
          <a:p>
            <a:endParaRPr/>
          </a:p>
        </p:txBody>
      </p:sp>
      <p:sp>
        <p:nvSpPr>
          <p:cNvPr id="46" name="Google Shape;46;p6"/>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7"/>
        <p:cNvGrpSpPr/>
        <p:nvPr/>
      </p:nvGrpSpPr>
      <p:grpSpPr>
        <a:xfrm>
          <a:off x="0" y="0"/>
          <a:ext cx="0" cy="0"/>
          <a:chOff x="0" y="0"/>
          <a:chExt cx="0" cy="0"/>
        </a:xfrm>
      </p:grpSpPr>
      <p:sp>
        <p:nvSpPr>
          <p:cNvPr id="48" name="Google Shape;48;p7"/>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 name="Google Shape;49;p7"/>
          <p:cNvGrpSpPr/>
          <p:nvPr/>
        </p:nvGrpSpPr>
        <p:grpSpPr>
          <a:xfrm>
            <a:off x="830392" y="1191256"/>
            <a:ext cx="745763" cy="45826"/>
            <a:chOff x="4580561" y="2589004"/>
            <a:chExt cx="1064464" cy="25200"/>
          </a:xfrm>
        </p:grpSpPr>
        <p:sp>
          <p:nvSpPr>
            <p:cNvPr id="50" name="Google Shape;50;p7"/>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7"/>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7"/>
          <p:cNvSpPr txBox="1">
            <a:spLocks noGrp="1"/>
          </p:cNvSpPr>
          <p:nvPr>
            <p:ph type="title"/>
          </p:nvPr>
        </p:nvSpPr>
        <p:spPr>
          <a:xfrm>
            <a:off x="730000" y="1318650"/>
            <a:ext cx="3300900" cy="1381500"/>
          </a:xfrm>
          <a:prstGeom prst="rect">
            <a:avLst/>
          </a:prstGeom>
        </p:spPr>
        <p:txBody>
          <a:bodyPr spcFirstLastPara="1" wrap="square" lIns="91425" tIns="91425" rIns="91425" bIns="91425" anchor="t" anchorCtr="0">
            <a:normAutofit/>
          </a:bodyPr>
          <a:lstStyle>
            <a:lvl1pPr lvl="0" rtl="0">
              <a:spcBef>
                <a:spcPts val="0"/>
              </a:spcBef>
              <a:spcAft>
                <a:spcPts val="0"/>
              </a:spcAft>
              <a:buSzPts val="2600"/>
              <a:buNone/>
              <a:defRPr sz="2600"/>
            </a:lvl1pPr>
            <a:lvl2pPr lvl="1" rtl="0">
              <a:spcBef>
                <a:spcPts val="0"/>
              </a:spcBef>
              <a:spcAft>
                <a:spcPts val="0"/>
              </a:spcAft>
              <a:buSzPts val="2600"/>
              <a:buNone/>
              <a:defRPr sz="2600"/>
            </a:lvl2pPr>
            <a:lvl3pPr lvl="2" rtl="0">
              <a:spcBef>
                <a:spcPts val="0"/>
              </a:spcBef>
              <a:spcAft>
                <a:spcPts val="0"/>
              </a:spcAft>
              <a:buSzPts val="2600"/>
              <a:buNone/>
              <a:defRPr sz="2600"/>
            </a:lvl3pPr>
            <a:lvl4pPr lvl="3" rtl="0">
              <a:spcBef>
                <a:spcPts val="0"/>
              </a:spcBef>
              <a:spcAft>
                <a:spcPts val="0"/>
              </a:spcAft>
              <a:buSzPts val="2600"/>
              <a:buNone/>
              <a:defRPr sz="2600"/>
            </a:lvl4pPr>
            <a:lvl5pPr lvl="4" rtl="0">
              <a:spcBef>
                <a:spcPts val="0"/>
              </a:spcBef>
              <a:spcAft>
                <a:spcPts val="0"/>
              </a:spcAft>
              <a:buSzPts val="2600"/>
              <a:buNone/>
              <a:defRPr sz="2600"/>
            </a:lvl5pPr>
            <a:lvl6pPr lvl="5" rtl="0">
              <a:spcBef>
                <a:spcPts val="0"/>
              </a:spcBef>
              <a:spcAft>
                <a:spcPts val="0"/>
              </a:spcAft>
              <a:buSzPts val="2600"/>
              <a:buNone/>
              <a:defRPr sz="2600"/>
            </a:lvl6pPr>
            <a:lvl7pPr lvl="6" rtl="0">
              <a:spcBef>
                <a:spcPts val="0"/>
              </a:spcBef>
              <a:spcAft>
                <a:spcPts val="0"/>
              </a:spcAft>
              <a:buSzPts val="2600"/>
              <a:buNone/>
              <a:defRPr sz="2600"/>
            </a:lvl7pPr>
            <a:lvl8pPr lvl="7" rtl="0">
              <a:spcBef>
                <a:spcPts val="0"/>
              </a:spcBef>
              <a:spcAft>
                <a:spcPts val="0"/>
              </a:spcAft>
              <a:buSzPts val="2600"/>
              <a:buNone/>
              <a:defRPr sz="2600"/>
            </a:lvl8pPr>
            <a:lvl9pPr lvl="8" rtl="0">
              <a:spcBef>
                <a:spcPts val="0"/>
              </a:spcBef>
              <a:spcAft>
                <a:spcPts val="0"/>
              </a:spcAft>
              <a:buSzPts val="2600"/>
              <a:buNone/>
              <a:defRPr sz="2600"/>
            </a:lvl9pPr>
          </a:lstStyle>
          <a:p>
            <a:endParaRPr/>
          </a:p>
        </p:txBody>
      </p:sp>
      <p:sp>
        <p:nvSpPr>
          <p:cNvPr id="53" name="Google Shape;53;p7"/>
          <p:cNvSpPr txBox="1">
            <a:spLocks noGrp="1"/>
          </p:cNvSpPr>
          <p:nvPr>
            <p:ph type="body" idx="1"/>
          </p:nvPr>
        </p:nvSpPr>
        <p:spPr>
          <a:xfrm>
            <a:off x="721225" y="2781725"/>
            <a:ext cx="3300900" cy="1597500"/>
          </a:xfrm>
          <a:prstGeom prst="rect">
            <a:avLst/>
          </a:prstGeom>
        </p:spPr>
        <p:txBody>
          <a:bodyPr spcFirstLastPara="1" wrap="square" lIns="91425" tIns="91425" rIns="91425" bIns="91425" anchor="t" anchorCtr="0">
            <a:normAutofit/>
          </a:bodyPr>
          <a:lstStyle>
            <a:lvl1pPr marL="457200" lvl="0" indent="-311150" rtl="0">
              <a:spcBef>
                <a:spcPts val="0"/>
              </a:spcBef>
              <a:spcAft>
                <a:spcPts val="0"/>
              </a:spcAft>
              <a:buSzPts val="1300"/>
              <a:buChar char="●"/>
              <a:defRPr/>
            </a:lvl1pPr>
            <a:lvl2pPr marL="914400" lvl="1" indent="-298450" rtl="0">
              <a:spcBef>
                <a:spcPts val="0"/>
              </a:spcBef>
              <a:spcAft>
                <a:spcPts val="0"/>
              </a:spcAft>
              <a:buSzPts val="1100"/>
              <a:buChar char="○"/>
              <a:defRPr/>
            </a:lvl2pPr>
            <a:lvl3pPr marL="1371600" lvl="2" indent="-298450" rtl="0">
              <a:spcBef>
                <a:spcPts val="0"/>
              </a:spcBef>
              <a:spcAft>
                <a:spcPts val="0"/>
              </a:spcAft>
              <a:buSzPts val="1100"/>
              <a:buChar char="■"/>
              <a:defRPr/>
            </a:lvl3pPr>
            <a:lvl4pPr marL="1828800" lvl="3" indent="-298450" rtl="0">
              <a:spcBef>
                <a:spcPts val="0"/>
              </a:spcBef>
              <a:spcAft>
                <a:spcPts val="0"/>
              </a:spcAft>
              <a:buSzPts val="1100"/>
              <a:buChar char="●"/>
              <a:defRPr/>
            </a:lvl4pPr>
            <a:lvl5pPr marL="2286000" lvl="4" indent="-298450" rtl="0">
              <a:spcBef>
                <a:spcPts val="0"/>
              </a:spcBef>
              <a:spcAft>
                <a:spcPts val="0"/>
              </a:spcAft>
              <a:buSzPts val="1100"/>
              <a:buChar char="○"/>
              <a:defRPr/>
            </a:lvl5pPr>
            <a:lvl6pPr marL="2743200" lvl="5" indent="-298450" rtl="0">
              <a:spcBef>
                <a:spcPts val="0"/>
              </a:spcBef>
              <a:spcAft>
                <a:spcPts val="0"/>
              </a:spcAft>
              <a:buSzPts val="1100"/>
              <a:buChar char="■"/>
              <a:defRPr/>
            </a:lvl6pPr>
            <a:lvl7pPr marL="3200400" lvl="6" indent="-298450" rtl="0">
              <a:spcBef>
                <a:spcPts val="0"/>
              </a:spcBef>
              <a:spcAft>
                <a:spcPts val="0"/>
              </a:spcAft>
              <a:buSzPts val="1100"/>
              <a:buChar char="●"/>
              <a:defRPr/>
            </a:lvl7pPr>
            <a:lvl8pPr marL="3657600" lvl="7" indent="-298450" rtl="0">
              <a:spcBef>
                <a:spcPts val="0"/>
              </a:spcBef>
              <a:spcAft>
                <a:spcPts val="0"/>
              </a:spcAft>
              <a:buSzPts val="1100"/>
              <a:buChar char="○"/>
              <a:defRPr/>
            </a:lvl8pPr>
            <a:lvl9pPr marL="4114800" lvl="8" indent="-298450" rtl="0">
              <a:spcBef>
                <a:spcPts val="0"/>
              </a:spcBef>
              <a:spcAft>
                <a:spcPts val="0"/>
              </a:spcAft>
              <a:buSzPts val="1100"/>
              <a:buChar char="■"/>
              <a:defRPr/>
            </a:lvl9pPr>
          </a:lstStyle>
          <a:p>
            <a:endParaRPr/>
          </a:p>
        </p:txBody>
      </p:sp>
      <p:sp>
        <p:nvSpPr>
          <p:cNvPr id="54" name="Google Shape;54;p7"/>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55"/>
        <p:cNvGrpSpPr/>
        <p:nvPr/>
      </p:nvGrpSpPr>
      <p:grpSpPr>
        <a:xfrm>
          <a:off x="0" y="0"/>
          <a:ext cx="0" cy="0"/>
          <a:chOff x="0" y="0"/>
          <a:chExt cx="0" cy="0"/>
        </a:xfrm>
      </p:grpSpPr>
      <p:grpSp>
        <p:nvGrpSpPr>
          <p:cNvPr id="56" name="Google Shape;56;p8"/>
          <p:cNvGrpSpPr/>
          <p:nvPr/>
        </p:nvGrpSpPr>
        <p:grpSpPr>
          <a:xfrm>
            <a:off x="830392" y="4169130"/>
            <a:ext cx="745763" cy="45826"/>
            <a:chOff x="4580561" y="2589004"/>
            <a:chExt cx="1064464" cy="25200"/>
          </a:xfrm>
        </p:grpSpPr>
        <p:sp>
          <p:nvSpPr>
            <p:cNvPr id="57" name="Google Shape;57;p8"/>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8"/>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9" name="Google Shape;59;p8"/>
          <p:cNvSpPr txBox="1">
            <a:spLocks noGrp="1"/>
          </p:cNvSpPr>
          <p:nvPr>
            <p:ph type="title"/>
          </p:nvPr>
        </p:nvSpPr>
        <p:spPr>
          <a:xfrm>
            <a:off x="729450" y="864300"/>
            <a:ext cx="7021200" cy="2985000"/>
          </a:xfrm>
          <a:prstGeom prst="rect">
            <a:avLst/>
          </a:prstGeom>
        </p:spPr>
        <p:txBody>
          <a:bodyPr spcFirstLastPara="1" wrap="square" lIns="91425" tIns="91425" rIns="91425" bIns="91425" anchor="ctr" anchorCtr="0">
            <a:normAutofit/>
          </a:bodyPr>
          <a:lstStyle>
            <a:lvl1pPr lvl="0" rtl="0">
              <a:spcBef>
                <a:spcPts val="0"/>
              </a:spcBef>
              <a:spcAft>
                <a:spcPts val="0"/>
              </a:spcAft>
              <a:buClr>
                <a:schemeClr val="lt1"/>
              </a:buClr>
              <a:buSzPts val="3600"/>
              <a:buNone/>
              <a:defRPr sz="3600">
                <a:solidFill>
                  <a:schemeClr val="lt1"/>
                </a:solidFill>
              </a:defRPr>
            </a:lvl1pPr>
            <a:lvl2pPr lvl="1" rtl="0">
              <a:spcBef>
                <a:spcPts val="0"/>
              </a:spcBef>
              <a:spcAft>
                <a:spcPts val="0"/>
              </a:spcAft>
              <a:buClr>
                <a:schemeClr val="lt1"/>
              </a:buClr>
              <a:buSzPts val="3600"/>
              <a:buNone/>
              <a:defRPr sz="3600">
                <a:solidFill>
                  <a:schemeClr val="lt1"/>
                </a:solidFill>
              </a:defRPr>
            </a:lvl2pPr>
            <a:lvl3pPr lvl="2" rtl="0">
              <a:spcBef>
                <a:spcPts val="0"/>
              </a:spcBef>
              <a:spcAft>
                <a:spcPts val="0"/>
              </a:spcAft>
              <a:buClr>
                <a:schemeClr val="lt1"/>
              </a:buClr>
              <a:buSzPts val="3600"/>
              <a:buNone/>
              <a:defRPr sz="3600">
                <a:solidFill>
                  <a:schemeClr val="lt1"/>
                </a:solidFill>
              </a:defRPr>
            </a:lvl3pPr>
            <a:lvl4pPr lvl="3" rtl="0">
              <a:spcBef>
                <a:spcPts val="0"/>
              </a:spcBef>
              <a:spcAft>
                <a:spcPts val="0"/>
              </a:spcAft>
              <a:buClr>
                <a:schemeClr val="lt1"/>
              </a:buClr>
              <a:buSzPts val="3600"/>
              <a:buNone/>
              <a:defRPr sz="3600">
                <a:solidFill>
                  <a:schemeClr val="lt1"/>
                </a:solidFill>
              </a:defRPr>
            </a:lvl4pPr>
            <a:lvl5pPr lvl="4" rtl="0">
              <a:spcBef>
                <a:spcPts val="0"/>
              </a:spcBef>
              <a:spcAft>
                <a:spcPts val="0"/>
              </a:spcAft>
              <a:buClr>
                <a:schemeClr val="lt1"/>
              </a:buClr>
              <a:buSzPts val="3600"/>
              <a:buNone/>
              <a:defRPr sz="3600">
                <a:solidFill>
                  <a:schemeClr val="lt1"/>
                </a:solidFill>
              </a:defRPr>
            </a:lvl5pPr>
            <a:lvl6pPr lvl="5" rtl="0">
              <a:spcBef>
                <a:spcPts val="0"/>
              </a:spcBef>
              <a:spcAft>
                <a:spcPts val="0"/>
              </a:spcAft>
              <a:buClr>
                <a:schemeClr val="lt1"/>
              </a:buClr>
              <a:buSzPts val="3600"/>
              <a:buNone/>
              <a:defRPr sz="3600">
                <a:solidFill>
                  <a:schemeClr val="lt1"/>
                </a:solidFill>
              </a:defRPr>
            </a:lvl6pPr>
            <a:lvl7pPr lvl="6" rtl="0">
              <a:spcBef>
                <a:spcPts val="0"/>
              </a:spcBef>
              <a:spcAft>
                <a:spcPts val="0"/>
              </a:spcAft>
              <a:buClr>
                <a:schemeClr val="lt1"/>
              </a:buClr>
              <a:buSzPts val="3600"/>
              <a:buNone/>
              <a:defRPr sz="3600">
                <a:solidFill>
                  <a:schemeClr val="lt1"/>
                </a:solidFill>
              </a:defRPr>
            </a:lvl7pPr>
            <a:lvl8pPr lvl="7" rtl="0">
              <a:spcBef>
                <a:spcPts val="0"/>
              </a:spcBef>
              <a:spcAft>
                <a:spcPts val="0"/>
              </a:spcAft>
              <a:buClr>
                <a:schemeClr val="lt1"/>
              </a:buClr>
              <a:buSzPts val="3600"/>
              <a:buNone/>
              <a:defRPr sz="3600">
                <a:solidFill>
                  <a:schemeClr val="lt1"/>
                </a:solidFill>
              </a:defRPr>
            </a:lvl8pPr>
            <a:lvl9pPr lvl="8" rtl="0">
              <a:spcBef>
                <a:spcPts val="0"/>
              </a:spcBef>
              <a:spcAft>
                <a:spcPts val="0"/>
              </a:spcAft>
              <a:buClr>
                <a:schemeClr val="lt1"/>
              </a:buClr>
              <a:buSzPts val="3600"/>
              <a:buNone/>
              <a:defRPr sz="3600">
                <a:solidFill>
                  <a:schemeClr val="lt1"/>
                </a:solidFill>
              </a:defRPr>
            </a:lvl9pPr>
          </a:lstStyle>
          <a:p>
            <a:endParaRPr/>
          </a:p>
        </p:txBody>
      </p:sp>
      <p:sp>
        <p:nvSpPr>
          <p:cNvPr id="60" name="Google Shape;60;p8"/>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1"/>
        <p:cNvGrpSpPr/>
        <p:nvPr/>
      </p:nvGrpSpPr>
      <p:grpSpPr>
        <a:xfrm>
          <a:off x="0" y="0"/>
          <a:ext cx="0" cy="0"/>
          <a:chOff x="0" y="0"/>
          <a:chExt cx="0" cy="0"/>
        </a:xfrm>
      </p:grpSpPr>
      <p:sp>
        <p:nvSpPr>
          <p:cNvPr id="62" name="Google Shape;62;p9"/>
          <p:cNvSpPr/>
          <p:nvPr/>
        </p:nvSpPr>
        <p:spPr>
          <a:xfrm>
            <a:off x="0" y="0"/>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 name="Google Shape;63;p9"/>
          <p:cNvGrpSpPr/>
          <p:nvPr/>
        </p:nvGrpSpPr>
        <p:grpSpPr>
          <a:xfrm>
            <a:off x="830392" y="1191256"/>
            <a:ext cx="745763" cy="45826"/>
            <a:chOff x="4580561" y="2589004"/>
            <a:chExt cx="1064464" cy="25200"/>
          </a:xfrm>
        </p:grpSpPr>
        <p:sp>
          <p:nvSpPr>
            <p:cNvPr id="64" name="Google Shape;64;p9"/>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9"/>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9"/>
          <p:cNvSpPr txBox="1">
            <a:spLocks noGrp="1"/>
          </p:cNvSpPr>
          <p:nvPr>
            <p:ph type="title"/>
          </p:nvPr>
        </p:nvSpPr>
        <p:spPr>
          <a:xfrm>
            <a:off x="730000" y="1318650"/>
            <a:ext cx="3300900" cy="1687200"/>
          </a:xfrm>
          <a:prstGeom prst="rect">
            <a:avLst/>
          </a:prstGeom>
        </p:spPr>
        <p:txBody>
          <a:bodyPr spcFirstLastPara="1" wrap="square" lIns="91425" tIns="91425" rIns="91425" bIns="91425" anchor="t" anchorCtr="0">
            <a:normAutofit/>
          </a:bodyPr>
          <a:lstStyle>
            <a:lvl1pPr lvl="0" rtl="0">
              <a:spcBef>
                <a:spcPts val="0"/>
              </a:spcBef>
              <a:spcAft>
                <a:spcPts val="0"/>
              </a:spcAft>
              <a:buSzPts val="2600"/>
              <a:buNone/>
              <a:defRPr sz="2600"/>
            </a:lvl1pPr>
            <a:lvl2pPr lvl="1" rtl="0">
              <a:spcBef>
                <a:spcPts val="0"/>
              </a:spcBef>
              <a:spcAft>
                <a:spcPts val="0"/>
              </a:spcAft>
              <a:buSzPts val="2600"/>
              <a:buNone/>
              <a:defRPr sz="2600"/>
            </a:lvl2pPr>
            <a:lvl3pPr lvl="2" rtl="0">
              <a:spcBef>
                <a:spcPts val="0"/>
              </a:spcBef>
              <a:spcAft>
                <a:spcPts val="0"/>
              </a:spcAft>
              <a:buSzPts val="2600"/>
              <a:buNone/>
              <a:defRPr sz="2600"/>
            </a:lvl3pPr>
            <a:lvl4pPr lvl="3" rtl="0">
              <a:spcBef>
                <a:spcPts val="0"/>
              </a:spcBef>
              <a:spcAft>
                <a:spcPts val="0"/>
              </a:spcAft>
              <a:buSzPts val="2600"/>
              <a:buNone/>
              <a:defRPr sz="2600"/>
            </a:lvl4pPr>
            <a:lvl5pPr lvl="4" rtl="0">
              <a:spcBef>
                <a:spcPts val="0"/>
              </a:spcBef>
              <a:spcAft>
                <a:spcPts val="0"/>
              </a:spcAft>
              <a:buSzPts val="2600"/>
              <a:buNone/>
              <a:defRPr sz="2600"/>
            </a:lvl5pPr>
            <a:lvl6pPr lvl="5" rtl="0">
              <a:spcBef>
                <a:spcPts val="0"/>
              </a:spcBef>
              <a:spcAft>
                <a:spcPts val="0"/>
              </a:spcAft>
              <a:buSzPts val="2600"/>
              <a:buNone/>
              <a:defRPr sz="2600"/>
            </a:lvl6pPr>
            <a:lvl7pPr lvl="6" rtl="0">
              <a:spcBef>
                <a:spcPts val="0"/>
              </a:spcBef>
              <a:spcAft>
                <a:spcPts val="0"/>
              </a:spcAft>
              <a:buSzPts val="2600"/>
              <a:buNone/>
              <a:defRPr sz="2600"/>
            </a:lvl7pPr>
            <a:lvl8pPr lvl="7" rtl="0">
              <a:spcBef>
                <a:spcPts val="0"/>
              </a:spcBef>
              <a:spcAft>
                <a:spcPts val="0"/>
              </a:spcAft>
              <a:buSzPts val="2600"/>
              <a:buNone/>
              <a:defRPr sz="2600"/>
            </a:lvl8pPr>
            <a:lvl9pPr lvl="8" rtl="0">
              <a:spcBef>
                <a:spcPts val="0"/>
              </a:spcBef>
              <a:spcAft>
                <a:spcPts val="0"/>
              </a:spcAft>
              <a:buSzPts val="2600"/>
              <a:buNone/>
              <a:defRPr sz="2600"/>
            </a:lvl9pPr>
          </a:lstStyle>
          <a:p>
            <a:endParaRPr/>
          </a:p>
        </p:txBody>
      </p:sp>
      <p:sp>
        <p:nvSpPr>
          <p:cNvPr id="67" name="Google Shape;67;p9"/>
          <p:cNvSpPr txBox="1">
            <a:spLocks noGrp="1"/>
          </p:cNvSpPr>
          <p:nvPr>
            <p:ph type="subTitle" idx="1"/>
          </p:nvPr>
        </p:nvSpPr>
        <p:spPr>
          <a:xfrm>
            <a:off x="724950" y="3161525"/>
            <a:ext cx="3300900" cy="759000"/>
          </a:xfrm>
          <a:prstGeom prst="rect">
            <a:avLst/>
          </a:prstGeom>
        </p:spPr>
        <p:txBody>
          <a:bodyPr spcFirstLastPara="1" wrap="square" lIns="91425" tIns="91425" rIns="91425" bIns="91425" anchor="t" anchorCtr="0">
            <a:normAutofit/>
          </a:bodyPr>
          <a:lstStyle>
            <a:lvl1pPr lvl="0" rtl="0">
              <a:lnSpc>
                <a:spcPct val="100000"/>
              </a:lnSpc>
              <a:spcBef>
                <a:spcPts val="0"/>
              </a:spcBef>
              <a:spcAft>
                <a:spcPts val="0"/>
              </a:spcAft>
              <a:buSzPts val="1600"/>
              <a:buNone/>
              <a:defRPr sz="1600"/>
            </a:lvl1pPr>
            <a:lvl2pPr lvl="1" rtl="0">
              <a:lnSpc>
                <a:spcPct val="100000"/>
              </a:lnSpc>
              <a:spcBef>
                <a:spcPts val="0"/>
              </a:spcBef>
              <a:spcAft>
                <a:spcPts val="0"/>
              </a:spcAft>
              <a:buSzPts val="1600"/>
              <a:buNone/>
              <a:defRPr sz="1600"/>
            </a:lvl2pPr>
            <a:lvl3pPr lvl="2" rtl="0">
              <a:lnSpc>
                <a:spcPct val="100000"/>
              </a:lnSpc>
              <a:spcBef>
                <a:spcPts val="0"/>
              </a:spcBef>
              <a:spcAft>
                <a:spcPts val="0"/>
              </a:spcAft>
              <a:buSzPts val="1600"/>
              <a:buNone/>
              <a:defRPr sz="1600"/>
            </a:lvl3pPr>
            <a:lvl4pPr lvl="3" rtl="0">
              <a:lnSpc>
                <a:spcPct val="100000"/>
              </a:lnSpc>
              <a:spcBef>
                <a:spcPts val="0"/>
              </a:spcBef>
              <a:spcAft>
                <a:spcPts val="0"/>
              </a:spcAft>
              <a:buSzPts val="1600"/>
              <a:buNone/>
              <a:defRPr sz="1600"/>
            </a:lvl4pPr>
            <a:lvl5pPr lvl="4" rtl="0">
              <a:lnSpc>
                <a:spcPct val="100000"/>
              </a:lnSpc>
              <a:spcBef>
                <a:spcPts val="0"/>
              </a:spcBef>
              <a:spcAft>
                <a:spcPts val="0"/>
              </a:spcAft>
              <a:buSzPts val="1600"/>
              <a:buNone/>
              <a:defRPr sz="1600"/>
            </a:lvl5pPr>
            <a:lvl6pPr lvl="5" rtl="0">
              <a:lnSpc>
                <a:spcPct val="100000"/>
              </a:lnSpc>
              <a:spcBef>
                <a:spcPts val="0"/>
              </a:spcBef>
              <a:spcAft>
                <a:spcPts val="0"/>
              </a:spcAft>
              <a:buSzPts val="1600"/>
              <a:buNone/>
              <a:defRPr sz="1600"/>
            </a:lvl6pPr>
            <a:lvl7pPr lvl="6" rtl="0">
              <a:lnSpc>
                <a:spcPct val="100000"/>
              </a:lnSpc>
              <a:spcBef>
                <a:spcPts val="0"/>
              </a:spcBef>
              <a:spcAft>
                <a:spcPts val="0"/>
              </a:spcAft>
              <a:buSzPts val="1600"/>
              <a:buNone/>
              <a:defRPr sz="1600"/>
            </a:lvl7pPr>
            <a:lvl8pPr lvl="7" rtl="0">
              <a:lnSpc>
                <a:spcPct val="100000"/>
              </a:lnSpc>
              <a:spcBef>
                <a:spcPts val="0"/>
              </a:spcBef>
              <a:spcAft>
                <a:spcPts val="0"/>
              </a:spcAft>
              <a:buSzPts val="1600"/>
              <a:buNone/>
              <a:defRPr sz="1600"/>
            </a:lvl8pPr>
            <a:lvl9pPr lvl="8" rtl="0">
              <a:lnSpc>
                <a:spcPct val="100000"/>
              </a:lnSpc>
              <a:spcBef>
                <a:spcPts val="0"/>
              </a:spcBef>
              <a:spcAft>
                <a:spcPts val="0"/>
              </a:spcAft>
              <a:buSzPts val="1600"/>
              <a:buNone/>
              <a:defRPr sz="1600"/>
            </a:lvl9pPr>
          </a:lstStyle>
          <a:p>
            <a:endParaRPr/>
          </a:p>
        </p:txBody>
      </p:sp>
      <p:sp>
        <p:nvSpPr>
          <p:cNvPr id="68" name="Google Shape;68;p9"/>
          <p:cNvSpPr txBox="1">
            <a:spLocks noGrp="1"/>
          </p:cNvSpPr>
          <p:nvPr>
            <p:ph type="body" idx="2"/>
          </p:nvPr>
        </p:nvSpPr>
        <p:spPr>
          <a:xfrm>
            <a:off x="5174225" y="1352625"/>
            <a:ext cx="3374400" cy="3025500"/>
          </a:xfrm>
          <a:prstGeom prst="rect">
            <a:avLst/>
          </a:prstGeom>
        </p:spPr>
        <p:txBody>
          <a:bodyPr spcFirstLastPara="1" wrap="square" lIns="91425" tIns="91425" rIns="91425" bIns="91425" anchor="t" anchorCtr="0">
            <a:normAutofit/>
          </a:bodyPr>
          <a:lstStyle>
            <a:lvl1pPr marL="457200" lvl="0" indent="-311150" rtl="0">
              <a:spcBef>
                <a:spcPts val="0"/>
              </a:spcBef>
              <a:spcAft>
                <a:spcPts val="0"/>
              </a:spcAft>
              <a:buSzPts val="1300"/>
              <a:buChar char="●"/>
              <a:defRPr/>
            </a:lvl1pPr>
            <a:lvl2pPr marL="914400" lvl="1" indent="-298450" rtl="0">
              <a:spcBef>
                <a:spcPts val="0"/>
              </a:spcBef>
              <a:spcAft>
                <a:spcPts val="0"/>
              </a:spcAft>
              <a:buSzPts val="1100"/>
              <a:buChar char="○"/>
              <a:defRPr/>
            </a:lvl2pPr>
            <a:lvl3pPr marL="1371600" lvl="2" indent="-298450" rtl="0">
              <a:spcBef>
                <a:spcPts val="0"/>
              </a:spcBef>
              <a:spcAft>
                <a:spcPts val="0"/>
              </a:spcAft>
              <a:buSzPts val="1100"/>
              <a:buChar char="■"/>
              <a:defRPr/>
            </a:lvl3pPr>
            <a:lvl4pPr marL="1828800" lvl="3" indent="-298450" rtl="0">
              <a:spcBef>
                <a:spcPts val="0"/>
              </a:spcBef>
              <a:spcAft>
                <a:spcPts val="0"/>
              </a:spcAft>
              <a:buSzPts val="1100"/>
              <a:buChar char="●"/>
              <a:defRPr/>
            </a:lvl4pPr>
            <a:lvl5pPr marL="2286000" lvl="4" indent="-298450" rtl="0">
              <a:spcBef>
                <a:spcPts val="0"/>
              </a:spcBef>
              <a:spcAft>
                <a:spcPts val="0"/>
              </a:spcAft>
              <a:buSzPts val="1100"/>
              <a:buChar char="○"/>
              <a:defRPr/>
            </a:lvl5pPr>
            <a:lvl6pPr marL="2743200" lvl="5" indent="-298450" rtl="0">
              <a:spcBef>
                <a:spcPts val="0"/>
              </a:spcBef>
              <a:spcAft>
                <a:spcPts val="0"/>
              </a:spcAft>
              <a:buSzPts val="1100"/>
              <a:buChar char="■"/>
              <a:defRPr/>
            </a:lvl6pPr>
            <a:lvl7pPr marL="3200400" lvl="6" indent="-298450" rtl="0">
              <a:spcBef>
                <a:spcPts val="0"/>
              </a:spcBef>
              <a:spcAft>
                <a:spcPts val="0"/>
              </a:spcAft>
              <a:buSzPts val="1100"/>
              <a:buChar char="●"/>
              <a:defRPr/>
            </a:lvl7pPr>
            <a:lvl8pPr marL="3657600" lvl="7" indent="-298450" rtl="0">
              <a:spcBef>
                <a:spcPts val="0"/>
              </a:spcBef>
              <a:spcAft>
                <a:spcPts val="0"/>
              </a:spcAft>
              <a:buSzPts val="1100"/>
              <a:buChar char="○"/>
              <a:defRPr/>
            </a:lvl8pPr>
            <a:lvl9pPr marL="4114800" lvl="8" indent="-298450" rtl="0">
              <a:spcBef>
                <a:spcPts val="0"/>
              </a:spcBef>
              <a:spcAft>
                <a:spcPts val="0"/>
              </a:spcAft>
              <a:buSzPts val="1100"/>
              <a:buChar char="■"/>
              <a:defRPr/>
            </a:lvl9pPr>
          </a:lstStyle>
          <a:p>
            <a:endParaRPr/>
          </a:p>
        </p:txBody>
      </p:sp>
      <p:sp>
        <p:nvSpPr>
          <p:cNvPr id="69" name="Google Shape;69;p9"/>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0"/>
        <p:cNvGrpSpPr/>
        <p:nvPr/>
      </p:nvGrpSpPr>
      <p:grpSpPr>
        <a:xfrm>
          <a:off x="0" y="0"/>
          <a:ext cx="0" cy="0"/>
          <a:chOff x="0" y="0"/>
          <a:chExt cx="0" cy="0"/>
        </a:xfrm>
      </p:grpSpPr>
      <p:sp>
        <p:nvSpPr>
          <p:cNvPr id="71" name="Google Shape;71;p10"/>
          <p:cNvSpPr txBox="1">
            <a:spLocks noGrp="1"/>
          </p:cNvSpPr>
          <p:nvPr>
            <p:ph type="body" idx="1"/>
          </p:nvPr>
        </p:nvSpPr>
        <p:spPr>
          <a:xfrm>
            <a:off x="724950" y="4372551"/>
            <a:ext cx="7697400" cy="460500"/>
          </a:xfrm>
          <a:prstGeom prst="rect">
            <a:avLst/>
          </a:prstGeom>
        </p:spPr>
        <p:txBody>
          <a:bodyPr spcFirstLastPara="1" wrap="square" lIns="91425" tIns="91425" rIns="91425" bIns="91425" anchor="ctr" anchorCtr="0">
            <a:normAutofit/>
          </a:bodyPr>
          <a:lstStyle>
            <a:lvl1pPr marL="457200" lvl="0" indent="-228600" rtl="0">
              <a:lnSpc>
                <a:spcPct val="100000"/>
              </a:lnSpc>
              <a:spcBef>
                <a:spcPts val="0"/>
              </a:spcBef>
              <a:spcAft>
                <a:spcPts val="0"/>
              </a:spcAft>
              <a:buSzPts val="1300"/>
              <a:buNone/>
              <a:defRPr/>
            </a:lvl1pPr>
          </a:lstStyle>
          <a:p>
            <a:endParaRPr/>
          </a:p>
        </p:txBody>
      </p:sp>
      <p:sp>
        <p:nvSpPr>
          <p:cNvPr id="72" name="Google Shape;72;p10"/>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73"/>
        <p:cNvGrpSpPr/>
        <p:nvPr/>
      </p:nvGrpSpPr>
      <p:grpSpPr>
        <a:xfrm>
          <a:off x="0" y="0"/>
          <a:ext cx="0" cy="0"/>
          <a:chOff x="0" y="0"/>
          <a:chExt cx="0" cy="0"/>
        </a:xfrm>
      </p:grpSpPr>
      <p:grpSp>
        <p:nvGrpSpPr>
          <p:cNvPr id="74" name="Google Shape;74;p11"/>
          <p:cNvGrpSpPr/>
          <p:nvPr/>
        </p:nvGrpSpPr>
        <p:grpSpPr>
          <a:xfrm>
            <a:off x="830392" y="4169130"/>
            <a:ext cx="745763" cy="45826"/>
            <a:chOff x="4580561" y="2589004"/>
            <a:chExt cx="1064464" cy="25200"/>
          </a:xfrm>
        </p:grpSpPr>
        <p:sp>
          <p:nvSpPr>
            <p:cNvPr id="75" name="Google Shape;75;p11"/>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11"/>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 name="Google Shape;77;p11"/>
          <p:cNvSpPr txBox="1">
            <a:spLocks noGrp="1"/>
          </p:cNvSpPr>
          <p:nvPr>
            <p:ph type="title" hasCustomPrompt="1"/>
          </p:nvPr>
        </p:nvSpPr>
        <p:spPr>
          <a:xfrm>
            <a:off x="729450" y="733950"/>
            <a:ext cx="7688400" cy="1244700"/>
          </a:xfrm>
          <a:prstGeom prst="rect">
            <a:avLst/>
          </a:prstGeom>
        </p:spPr>
        <p:txBody>
          <a:bodyPr spcFirstLastPara="1" wrap="square" lIns="91425" tIns="91425" rIns="91425" bIns="91425" anchor="t" anchorCtr="0">
            <a:normAutofit/>
          </a:bodyPr>
          <a:lstStyle>
            <a:lvl1pPr lvl="0" rtl="0">
              <a:spcBef>
                <a:spcPts val="0"/>
              </a:spcBef>
              <a:spcAft>
                <a:spcPts val="0"/>
              </a:spcAft>
              <a:buClr>
                <a:schemeClr val="lt1"/>
              </a:buClr>
              <a:buSzPts val="8000"/>
              <a:buNone/>
              <a:defRPr sz="8000">
                <a:solidFill>
                  <a:schemeClr val="lt1"/>
                </a:solidFill>
              </a:defRPr>
            </a:lvl1pPr>
            <a:lvl2pPr lvl="1" rtl="0">
              <a:spcBef>
                <a:spcPts val="0"/>
              </a:spcBef>
              <a:spcAft>
                <a:spcPts val="0"/>
              </a:spcAft>
              <a:buClr>
                <a:schemeClr val="lt1"/>
              </a:buClr>
              <a:buSzPts val="8000"/>
              <a:buNone/>
              <a:defRPr sz="8000">
                <a:solidFill>
                  <a:schemeClr val="lt1"/>
                </a:solidFill>
              </a:defRPr>
            </a:lvl2pPr>
            <a:lvl3pPr lvl="2" rtl="0">
              <a:spcBef>
                <a:spcPts val="0"/>
              </a:spcBef>
              <a:spcAft>
                <a:spcPts val="0"/>
              </a:spcAft>
              <a:buClr>
                <a:schemeClr val="lt1"/>
              </a:buClr>
              <a:buSzPts val="8000"/>
              <a:buNone/>
              <a:defRPr sz="8000">
                <a:solidFill>
                  <a:schemeClr val="lt1"/>
                </a:solidFill>
              </a:defRPr>
            </a:lvl3pPr>
            <a:lvl4pPr lvl="3" rtl="0">
              <a:spcBef>
                <a:spcPts val="0"/>
              </a:spcBef>
              <a:spcAft>
                <a:spcPts val="0"/>
              </a:spcAft>
              <a:buClr>
                <a:schemeClr val="lt1"/>
              </a:buClr>
              <a:buSzPts val="8000"/>
              <a:buNone/>
              <a:defRPr sz="8000">
                <a:solidFill>
                  <a:schemeClr val="lt1"/>
                </a:solidFill>
              </a:defRPr>
            </a:lvl4pPr>
            <a:lvl5pPr lvl="4" rtl="0">
              <a:spcBef>
                <a:spcPts val="0"/>
              </a:spcBef>
              <a:spcAft>
                <a:spcPts val="0"/>
              </a:spcAft>
              <a:buClr>
                <a:schemeClr val="lt1"/>
              </a:buClr>
              <a:buSzPts val="8000"/>
              <a:buNone/>
              <a:defRPr sz="8000">
                <a:solidFill>
                  <a:schemeClr val="lt1"/>
                </a:solidFill>
              </a:defRPr>
            </a:lvl5pPr>
            <a:lvl6pPr lvl="5" rtl="0">
              <a:spcBef>
                <a:spcPts val="0"/>
              </a:spcBef>
              <a:spcAft>
                <a:spcPts val="0"/>
              </a:spcAft>
              <a:buClr>
                <a:schemeClr val="lt1"/>
              </a:buClr>
              <a:buSzPts val="8000"/>
              <a:buNone/>
              <a:defRPr sz="8000">
                <a:solidFill>
                  <a:schemeClr val="lt1"/>
                </a:solidFill>
              </a:defRPr>
            </a:lvl6pPr>
            <a:lvl7pPr lvl="6" rtl="0">
              <a:spcBef>
                <a:spcPts val="0"/>
              </a:spcBef>
              <a:spcAft>
                <a:spcPts val="0"/>
              </a:spcAft>
              <a:buClr>
                <a:schemeClr val="lt1"/>
              </a:buClr>
              <a:buSzPts val="8000"/>
              <a:buNone/>
              <a:defRPr sz="8000">
                <a:solidFill>
                  <a:schemeClr val="lt1"/>
                </a:solidFill>
              </a:defRPr>
            </a:lvl7pPr>
            <a:lvl8pPr lvl="7" rtl="0">
              <a:spcBef>
                <a:spcPts val="0"/>
              </a:spcBef>
              <a:spcAft>
                <a:spcPts val="0"/>
              </a:spcAft>
              <a:buClr>
                <a:schemeClr val="lt1"/>
              </a:buClr>
              <a:buSzPts val="8000"/>
              <a:buNone/>
              <a:defRPr sz="8000">
                <a:solidFill>
                  <a:schemeClr val="lt1"/>
                </a:solidFill>
              </a:defRPr>
            </a:lvl8pPr>
            <a:lvl9pPr lvl="8" rtl="0">
              <a:spcBef>
                <a:spcPts val="0"/>
              </a:spcBef>
              <a:spcAft>
                <a:spcPts val="0"/>
              </a:spcAft>
              <a:buClr>
                <a:schemeClr val="lt1"/>
              </a:buClr>
              <a:buSzPts val="8000"/>
              <a:buNone/>
              <a:defRPr sz="8000">
                <a:solidFill>
                  <a:schemeClr val="lt1"/>
                </a:solidFill>
              </a:defRPr>
            </a:lvl9pPr>
          </a:lstStyle>
          <a:p>
            <a:r>
              <a:t>xx%</a:t>
            </a:r>
          </a:p>
        </p:txBody>
      </p:sp>
      <p:sp>
        <p:nvSpPr>
          <p:cNvPr id="78" name="Google Shape;78;p11"/>
          <p:cNvSpPr txBox="1">
            <a:spLocks noGrp="1"/>
          </p:cNvSpPr>
          <p:nvPr>
            <p:ph type="body" idx="1"/>
          </p:nvPr>
        </p:nvSpPr>
        <p:spPr>
          <a:xfrm>
            <a:off x="729450" y="2272888"/>
            <a:ext cx="7688400" cy="1580400"/>
          </a:xfrm>
          <a:prstGeom prst="rect">
            <a:avLst/>
          </a:prstGeom>
        </p:spPr>
        <p:txBody>
          <a:bodyPr spcFirstLastPara="1" wrap="square" lIns="91425" tIns="91425" rIns="91425" bIns="91425" anchor="t" anchorCtr="0">
            <a:normAutofit/>
          </a:bodyPr>
          <a:lstStyle>
            <a:lvl1pPr marL="457200" lvl="0" indent="-311150" rtl="0">
              <a:spcBef>
                <a:spcPts val="0"/>
              </a:spcBef>
              <a:spcAft>
                <a:spcPts val="0"/>
              </a:spcAft>
              <a:buClr>
                <a:schemeClr val="lt1"/>
              </a:buClr>
              <a:buSzPts val="1300"/>
              <a:buChar char="●"/>
              <a:defRPr>
                <a:solidFill>
                  <a:schemeClr val="lt1"/>
                </a:solidFill>
              </a:defRPr>
            </a:lvl1pPr>
            <a:lvl2pPr marL="914400" lvl="1" indent="-298450" rtl="0">
              <a:spcBef>
                <a:spcPts val="0"/>
              </a:spcBef>
              <a:spcAft>
                <a:spcPts val="0"/>
              </a:spcAft>
              <a:buClr>
                <a:schemeClr val="lt1"/>
              </a:buClr>
              <a:buSzPts val="1100"/>
              <a:buChar char="○"/>
              <a:defRPr>
                <a:solidFill>
                  <a:schemeClr val="lt1"/>
                </a:solidFill>
              </a:defRPr>
            </a:lvl2pPr>
            <a:lvl3pPr marL="1371600" lvl="2" indent="-298450" rtl="0">
              <a:spcBef>
                <a:spcPts val="0"/>
              </a:spcBef>
              <a:spcAft>
                <a:spcPts val="0"/>
              </a:spcAft>
              <a:buClr>
                <a:schemeClr val="lt1"/>
              </a:buClr>
              <a:buSzPts val="1100"/>
              <a:buChar char="■"/>
              <a:defRPr>
                <a:solidFill>
                  <a:schemeClr val="lt1"/>
                </a:solidFill>
              </a:defRPr>
            </a:lvl3pPr>
            <a:lvl4pPr marL="1828800" lvl="3" indent="-298450" rtl="0">
              <a:spcBef>
                <a:spcPts val="0"/>
              </a:spcBef>
              <a:spcAft>
                <a:spcPts val="0"/>
              </a:spcAft>
              <a:buClr>
                <a:schemeClr val="lt1"/>
              </a:buClr>
              <a:buSzPts val="1100"/>
              <a:buChar char="●"/>
              <a:defRPr>
                <a:solidFill>
                  <a:schemeClr val="lt1"/>
                </a:solidFill>
              </a:defRPr>
            </a:lvl4pPr>
            <a:lvl5pPr marL="2286000" lvl="4" indent="-298450" rtl="0">
              <a:spcBef>
                <a:spcPts val="0"/>
              </a:spcBef>
              <a:spcAft>
                <a:spcPts val="0"/>
              </a:spcAft>
              <a:buClr>
                <a:schemeClr val="lt1"/>
              </a:buClr>
              <a:buSzPts val="1100"/>
              <a:buChar char="○"/>
              <a:defRPr>
                <a:solidFill>
                  <a:schemeClr val="lt1"/>
                </a:solidFill>
              </a:defRPr>
            </a:lvl5pPr>
            <a:lvl6pPr marL="2743200" lvl="5" indent="-298450" rtl="0">
              <a:spcBef>
                <a:spcPts val="0"/>
              </a:spcBef>
              <a:spcAft>
                <a:spcPts val="0"/>
              </a:spcAft>
              <a:buClr>
                <a:schemeClr val="lt1"/>
              </a:buClr>
              <a:buSzPts val="1100"/>
              <a:buChar char="■"/>
              <a:defRPr>
                <a:solidFill>
                  <a:schemeClr val="lt1"/>
                </a:solidFill>
              </a:defRPr>
            </a:lvl6pPr>
            <a:lvl7pPr marL="3200400" lvl="6" indent="-298450" rtl="0">
              <a:spcBef>
                <a:spcPts val="0"/>
              </a:spcBef>
              <a:spcAft>
                <a:spcPts val="0"/>
              </a:spcAft>
              <a:buClr>
                <a:schemeClr val="lt1"/>
              </a:buClr>
              <a:buSzPts val="1100"/>
              <a:buChar char="●"/>
              <a:defRPr>
                <a:solidFill>
                  <a:schemeClr val="lt1"/>
                </a:solidFill>
              </a:defRPr>
            </a:lvl7pPr>
            <a:lvl8pPr marL="3657600" lvl="7" indent="-298450" rtl="0">
              <a:spcBef>
                <a:spcPts val="0"/>
              </a:spcBef>
              <a:spcAft>
                <a:spcPts val="0"/>
              </a:spcAft>
              <a:buClr>
                <a:schemeClr val="lt1"/>
              </a:buClr>
              <a:buSzPts val="1100"/>
              <a:buChar char="○"/>
              <a:defRPr>
                <a:solidFill>
                  <a:schemeClr val="lt1"/>
                </a:solidFill>
              </a:defRPr>
            </a:lvl8pPr>
            <a:lvl9pPr marL="4114800" lvl="8" indent="-298450" rtl="0">
              <a:spcBef>
                <a:spcPts val="0"/>
              </a:spcBef>
              <a:spcAft>
                <a:spcPts val="0"/>
              </a:spcAft>
              <a:buClr>
                <a:schemeClr val="lt1"/>
              </a:buClr>
              <a:buSzPts val="1100"/>
              <a:buChar char="■"/>
              <a:defRPr>
                <a:solidFill>
                  <a:schemeClr val="lt1"/>
                </a:solidFill>
              </a:defRPr>
            </a:lvl9pPr>
          </a:lstStyle>
          <a:p>
            <a:endParaRPr/>
          </a:p>
        </p:txBody>
      </p:sp>
      <p:sp>
        <p:nvSpPr>
          <p:cNvPr id="79" name="Google Shape;79;p11"/>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0"/>
        <p:cNvGrpSpPr/>
        <p:nvPr/>
      </p:nvGrpSpPr>
      <p:grpSpPr>
        <a:xfrm>
          <a:off x="0" y="0"/>
          <a:ext cx="0" cy="0"/>
          <a:chOff x="0" y="0"/>
          <a:chExt cx="0" cy="0"/>
        </a:xfrm>
      </p:grpSpPr>
      <p:sp>
        <p:nvSpPr>
          <p:cNvPr id="81" name="Google Shape;81;p12"/>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OC">
  <p:cSld name="SECTION_HEADER_1">
    <p:bg>
      <p:bgPr>
        <a:solidFill>
          <a:schemeClr val="dk1"/>
        </a:solidFill>
        <a:effectLst/>
      </p:bgPr>
    </p:bg>
    <p:spTree>
      <p:nvGrpSpPr>
        <p:cNvPr id="1" name="Shape 82"/>
        <p:cNvGrpSpPr/>
        <p:nvPr/>
      </p:nvGrpSpPr>
      <p:grpSpPr>
        <a:xfrm>
          <a:off x="0" y="0"/>
          <a:ext cx="0" cy="0"/>
          <a:chOff x="0" y="0"/>
          <a:chExt cx="0" cy="0"/>
        </a:xfrm>
      </p:grpSpPr>
      <p:sp>
        <p:nvSpPr>
          <p:cNvPr id="83" name="Google Shape;83;p13"/>
          <p:cNvSpPr txBox="1">
            <a:spLocks noGrp="1"/>
          </p:cNvSpPr>
          <p:nvPr>
            <p:ph type="title"/>
          </p:nvPr>
        </p:nvSpPr>
        <p:spPr>
          <a:xfrm>
            <a:off x="1308150" y="1318650"/>
            <a:ext cx="7110000" cy="535200"/>
          </a:xfrm>
          <a:prstGeom prst="rect">
            <a:avLst/>
          </a:prstGeom>
        </p:spPr>
        <p:txBody>
          <a:bodyPr spcFirstLastPara="1" wrap="square" lIns="91425" tIns="91425" rIns="91425" bIns="91425" anchor="t" anchorCtr="0">
            <a:normAutofit/>
          </a:bodyPr>
          <a:lstStyle>
            <a:lvl1pPr lvl="0" rtl="0">
              <a:spcBef>
                <a:spcPts val="0"/>
              </a:spcBef>
              <a:spcAft>
                <a:spcPts val="0"/>
              </a:spcAft>
              <a:buClr>
                <a:srgbClr val="FFFFFF"/>
              </a:buClr>
              <a:buSzPts val="2600"/>
              <a:buNone/>
              <a:defRPr sz="2600">
                <a:solidFill>
                  <a:srgbClr val="FFFFFF"/>
                </a:solidFill>
              </a:defRPr>
            </a:lvl1pPr>
            <a:lvl2pPr lvl="1" rtl="0">
              <a:spcBef>
                <a:spcPts val="0"/>
              </a:spcBef>
              <a:spcAft>
                <a:spcPts val="0"/>
              </a:spcAft>
              <a:buClr>
                <a:srgbClr val="FFFFFF"/>
              </a:buClr>
              <a:buSzPts val="2600"/>
              <a:buNone/>
              <a:defRPr sz="2600">
                <a:solidFill>
                  <a:srgbClr val="FFFFFF"/>
                </a:solidFill>
              </a:defRPr>
            </a:lvl2pPr>
            <a:lvl3pPr lvl="2" rtl="0">
              <a:spcBef>
                <a:spcPts val="0"/>
              </a:spcBef>
              <a:spcAft>
                <a:spcPts val="0"/>
              </a:spcAft>
              <a:buClr>
                <a:srgbClr val="FFFFFF"/>
              </a:buClr>
              <a:buSzPts val="2600"/>
              <a:buNone/>
              <a:defRPr sz="2600">
                <a:solidFill>
                  <a:srgbClr val="FFFFFF"/>
                </a:solidFill>
              </a:defRPr>
            </a:lvl3pPr>
            <a:lvl4pPr lvl="3" rtl="0">
              <a:spcBef>
                <a:spcPts val="0"/>
              </a:spcBef>
              <a:spcAft>
                <a:spcPts val="0"/>
              </a:spcAft>
              <a:buClr>
                <a:srgbClr val="FFFFFF"/>
              </a:buClr>
              <a:buSzPts val="2600"/>
              <a:buNone/>
              <a:defRPr sz="2600">
                <a:solidFill>
                  <a:srgbClr val="FFFFFF"/>
                </a:solidFill>
              </a:defRPr>
            </a:lvl4pPr>
            <a:lvl5pPr lvl="4" rtl="0">
              <a:spcBef>
                <a:spcPts val="0"/>
              </a:spcBef>
              <a:spcAft>
                <a:spcPts val="0"/>
              </a:spcAft>
              <a:buClr>
                <a:srgbClr val="FFFFFF"/>
              </a:buClr>
              <a:buSzPts val="2600"/>
              <a:buNone/>
              <a:defRPr sz="2600">
                <a:solidFill>
                  <a:srgbClr val="FFFFFF"/>
                </a:solidFill>
              </a:defRPr>
            </a:lvl5pPr>
            <a:lvl6pPr lvl="5" rtl="0">
              <a:spcBef>
                <a:spcPts val="0"/>
              </a:spcBef>
              <a:spcAft>
                <a:spcPts val="0"/>
              </a:spcAft>
              <a:buClr>
                <a:srgbClr val="FFFFFF"/>
              </a:buClr>
              <a:buSzPts val="2600"/>
              <a:buNone/>
              <a:defRPr sz="2600">
                <a:solidFill>
                  <a:srgbClr val="FFFFFF"/>
                </a:solidFill>
              </a:defRPr>
            </a:lvl6pPr>
            <a:lvl7pPr lvl="6" rtl="0">
              <a:spcBef>
                <a:spcPts val="0"/>
              </a:spcBef>
              <a:spcAft>
                <a:spcPts val="0"/>
              </a:spcAft>
              <a:buClr>
                <a:srgbClr val="FFFFFF"/>
              </a:buClr>
              <a:buSzPts val="2600"/>
              <a:buNone/>
              <a:defRPr sz="2600">
                <a:solidFill>
                  <a:srgbClr val="FFFFFF"/>
                </a:solidFill>
              </a:defRPr>
            </a:lvl7pPr>
            <a:lvl8pPr lvl="7" rtl="0">
              <a:spcBef>
                <a:spcPts val="0"/>
              </a:spcBef>
              <a:spcAft>
                <a:spcPts val="0"/>
              </a:spcAft>
              <a:buClr>
                <a:srgbClr val="FFFFFF"/>
              </a:buClr>
              <a:buSzPts val="2600"/>
              <a:buNone/>
              <a:defRPr sz="2600">
                <a:solidFill>
                  <a:srgbClr val="FFFFFF"/>
                </a:solidFill>
              </a:defRPr>
            </a:lvl8pPr>
            <a:lvl9pPr lvl="8" rtl="0">
              <a:spcBef>
                <a:spcPts val="0"/>
              </a:spcBef>
              <a:spcAft>
                <a:spcPts val="0"/>
              </a:spcAft>
              <a:buClr>
                <a:srgbClr val="FFFFFF"/>
              </a:buClr>
              <a:buSzPts val="2600"/>
              <a:buNone/>
              <a:defRPr sz="2600">
                <a:solidFill>
                  <a:srgbClr val="FFFFFF"/>
                </a:solidFill>
              </a:defRPr>
            </a:lvl9pPr>
          </a:lstStyle>
          <a:p>
            <a:endParaRPr/>
          </a:p>
        </p:txBody>
      </p:sp>
      <p:sp>
        <p:nvSpPr>
          <p:cNvPr id="84" name="Google Shape;84;p13"/>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
        <p:nvSpPr>
          <p:cNvPr id="85" name="Google Shape;85;p13"/>
          <p:cNvSpPr txBox="1"/>
          <p:nvPr/>
        </p:nvSpPr>
        <p:spPr>
          <a:xfrm>
            <a:off x="226550" y="78500"/>
            <a:ext cx="998100" cy="3219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sz="600">
                <a:solidFill>
                  <a:srgbClr val="FFFFFF"/>
                </a:solidFill>
                <a:latin typeface="Raleway"/>
                <a:ea typeface="Raleway"/>
                <a:cs typeface="Raleway"/>
                <a:sym typeface="Raleway"/>
              </a:rPr>
              <a:t>Confidential</a:t>
            </a:r>
            <a:endParaRPr sz="600" b="1">
              <a:solidFill>
                <a:srgbClr val="FFFFFF"/>
              </a:solidFill>
              <a:latin typeface="Raleway"/>
              <a:ea typeface="Raleway"/>
              <a:cs typeface="Raleway"/>
              <a:sym typeface="Raleway"/>
            </a:endParaRPr>
          </a:p>
        </p:txBody>
      </p:sp>
      <p:sp>
        <p:nvSpPr>
          <p:cNvPr id="86" name="Google Shape;86;p13"/>
          <p:cNvSpPr txBox="1"/>
          <p:nvPr/>
        </p:nvSpPr>
        <p:spPr>
          <a:xfrm>
            <a:off x="1296767" y="78500"/>
            <a:ext cx="2100600" cy="3219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sz="600">
                <a:solidFill>
                  <a:srgbClr val="FFFFFF"/>
                </a:solidFill>
                <a:latin typeface="Raleway"/>
                <a:ea typeface="Raleway"/>
                <a:cs typeface="Raleway"/>
                <a:sym typeface="Raleway"/>
              </a:rPr>
              <a:t>Customized for </a:t>
            </a:r>
            <a:r>
              <a:rPr lang="en-GB" sz="600" b="1">
                <a:solidFill>
                  <a:srgbClr val="FFFFFF"/>
                </a:solidFill>
                <a:latin typeface="Raleway"/>
                <a:ea typeface="Raleway"/>
                <a:cs typeface="Raleway"/>
                <a:sym typeface="Raleway"/>
              </a:rPr>
              <a:t>Lorem Ipsum LLC</a:t>
            </a:r>
            <a:endParaRPr sz="600">
              <a:solidFill>
                <a:srgbClr val="FFFFFF"/>
              </a:solidFill>
              <a:latin typeface="Raleway"/>
              <a:ea typeface="Raleway"/>
              <a:cs typeface="Raleway"/>
              <a:sym typeface="Raleway"/>
            </a:endParaRPr>
          </a:p>
        </p:txBody>
      </p:sp>
      <p:sp>
        <p:nvSpPr>
          <p:cNvPr id="87" name="Google Shape;87;p13"/>
          <p:cNvSpPr txBox="1"/>
          <p:nvPr/>
        </p:nvSpPr>
        <p:spPr>
          <a:xfrm>
            <a:off x="8213935" y="78500"/>
            <a:ext cx="705900" cy="3219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GB" sz="600">
                <a:solidFill>
                  <a:srgbClr val="FFFFFF"/>
                </a:solidFill>
                <a:latin typeface="Raleway"/>
                <a:ea typeface="Raleway"/>
                <a:cs typeface="Raleway"/>
                <a:sym typeface="Raleway"/>
              </a:rPr>
              <a:t>Version 1.0</a:t>
            </a:r>
            <a:endParaRPr sz="600" b="1">
              <a:solidFill>
                <a:srgbClr val="FFFFFF"/>
              </a:solidFill>
              <a:latin typeface="Raleway"/>
              <a:ea typeface="Raleway"/>
              <a:cs typeface="Raleway"/>
              <a:sym typeface="Raleway"/>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_alt2">
  <p:cSld name="TITLE_AND_BODY_1_1">
    <p:spTree>
      <p:nvGrpSpPr>
        <p:cNvPr id="1" name="Shape 88"/>
        <p:cNvGrpSpPr/>
        <p:nvPr/>
      </p:nvGrpSpPr>
      <p:grpSpPr>
        <a:xfrm>
          <a:off x="0" y="0"/>
          <a:ext cx="0" cy="0"/>
          <a:chOff x="0" y="0"/>
          <a:chExt cx="0" cy="0"/>
        </a:xfrm>
      </p:grpSpPr>
      <p:pic>
        <p:nvPicPr>
          <p:cNvPr id="89" name="Google Shape;89;p14" descr="shutterstock_31891705.jpg"/>
          <p:cNvPicPr preferRelativeResize="0"/>
          <p:nvPr/>
        </p:nvPicPr>
        <p:blipFill rotWithShape="1">
          <a:blip r:embed="rId2">
            <a:alphaModFix/>
          </a:blip>
          <a:srcRect t="11971" b="11971"/>
          <a:stretch/>
        </p:blipFill>
        <p:spPr>
          <a:xfrm>
            <a:off x="0" y="487825"/>
            <a:ext cx="9143999" cy="4655673"/>
          </a:xfrm>
          <a:prstGeom prst="rect">
            <a:avLst/>
          </a:prstGeom>
          <a:noFill/>
          <a:ln>
            <a:noFill/>
          </a:ln>
        </p:spPr>
      </p:pic>
      <p:sp>
        <p:nvSpPr>
          <p:cNvPr id="90" name="Google Shape;90;p14"/>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14"/>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rtl="0">
              <a:buNone/>
              <a:defRPr>
                <a:solidFill>
                  <a:srgbClr val="FFFFFF"/>
                </a:solidFill>
              </a:defRPr>
            </a:lvl1pPr>
            <a:lvl2pPr lvl="1" rtl="0">
              <a:buNone/>
              <a:defRPr>
                <a:solidFill>
                  <a:srgbClr val="FFFFFF"/>
                </a:solidFill>
              </a:defRPr>
            </a:lvl2pPr>
            <a:lvl3pPr lvl="2" rtl="0">
              <a:buNone/>
              <a:defRPr>
                <a:solidFill>
                  <a:srgbClr val="FFFFFF"/>
                </a:solidFill>
              </a:defRPr>
            </a:lvl3pPr>
            <a:lvl4pPr lvl="3" rtl="0">
              <a:buNone/>
              <a:defRPr>
                <a:solidFill>
                  <a:srgbClr val="FFFFFF"/>
                </a:solidFill>
              </a:defRPr>
            </a:lvl4pPr>
            <a:lvl5pPr lvl="4" rtl="0">
              <a:buNone/>
              <a:defRPr>
                <a:solidFill>
                  <a:srgbClr val="FFFFFF"/>
                </a:solidFill>
              </a:defRPr>
            </a:lvl5pPr>
            <a:lvl6pPr lvl="5" rtl="0">
              <a:buNone/>
              <a:defRPr>
                <a:solidFill>
                  <a:srgbClr val="FFFFFF"/>
                </a:solidFill>
              </a:defRPr>
            </a:lvl6pPr>
            <a:lvl7pPr lvl="6" rtl="0">
              <a:buNone/>
              <a:defRPr>
                <a:solidFill>
                  <a:srgbClr val="FFFFFF"/>
                </a:solidFill>
              </a:defRPr>
            </a:lvl7pPr>
            <a:lvl8pPr lvl="7" rtl="0">
              <a:buNone/>
              <a:defRPr>
                <a:solidFill>
                  <a:srgbClr val="FFFFFF"/>
                </a:solidFill>
              </a:defRPr>
            </a:lvl8pPr>
            <a:lvl9pPr lvl="8" rtl="0">
              <a:buNone/>
              <a:defRPr>
                <a:solidFill>
                  <a:srgbClr val="FFFFFF"/>
                </a:solidFill>
              </a:defRPr>
            </a:lvl9pPr>
          </a:lstStyle>
          <a:p>
            <a:pPr marL="0" lvl="0" indent="0" algn="r" rtl="0">
              <a:spcBef>
                <a:spcPts val="0"/>
              </a:spcBef>
              <a:spcAft>
                <a:spcPts val="0"/>
              </a:spcAft>
              <a:buNone/>
            </a:pPr>
            <a:fld id="{00000000-1234-1234-1234-123412341234}" type="slidenum">
              <a:rPr lang="en-GB"/>
              <a:t>‹#›</a:t>
            </a:fld>
            <a:endParaRPr/>
          </a:p>
        </p:txBody>
      </p:sp>
      <p:sp>
        <p:nvSpPr>
          <p:cNvPr id="92" name="Google Shape;92;p14">
            <a:hlinkClick r:id="rId3" action="ppaction://hlinksldjump"/>
          </p:cNvPr>
          <p:cNvSpPr/>
          <p:nvPr/>
        </p:nvSpPr>
        <p:spPr>
          <a:xfrm>
            <a:off x="8280450" y="0"/>
            <a:ext cx="863400" cy="4542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93" name="Google Shape;93;p14">
            <a:hlinkClick r:id="rId3" action="ppaction://hlinksldjump"/>
          </p:cNvPr>
          <p:cNvCxnSpPr/>
          <p:nvPr/>
        </p:nvCxnSpPr>
        <p:spPr>
          <a:xfrm>
            <a:off x="8598817" y="216350"/>
            <a:ext cx="216300" cy="0"/>
          </a:xfrm>
          <a:prstGeom prst="straightConnector1">
            <a:avLst/>
          </a:prstGeom>
          <a:noFill/>
          <a:ln w="9525" cap="flat" cmpd="sng">
            <a:solidFill>
              <a:srgbClr val="B7B7B7"/>
            </a:solidFill>
            <a:prstDash val="solid"/>
            <a:round/>
            <a:headEnd type="none" w="med" len="med"/>
            <a:tailEnd type="none" w="med" len="med"/>
          </a:ln>
        </p:spPr>
      </p:cxnSp>
      <p:cxnSp>
        <p:nvCxnSpPr>
          <p:cNvPr id="94" name="Google Shape;94;p14">
            <a:hlinkClick r:id="rId3" action="ppaction://hlinksldjump"/>
          </p:cNvPr>
          <p:cNvCxnSpPr/>
          <p:nvPr/>
        </p:nvCxnSpPr>
        <p:spPr>
          <a:xfrm>
            <a:off x="8598817" y="250138"/>
            <a:ext cx="216300" cy="0"/>
          </a:xfrm>
          <a:prstGeom prst="straightConnector1">
            <a:avLst/>
          </a:prstGeom>
          <a:noFill/>
          <a:ln w="9525" cap="flat" cmpd="sng">
            <a:solidFill>
              <a:srgbClr val="B7B7B7"/>
            </a:solidFill>
            <a:prstDash val="solid"/>
            <a:round/>
            <a:headEnd type="none" w="med" len="med"/>
            <a:tailEnd type="none" w="med" len="med"/>
          </a:ln>
        </p:spPr>
      </p:cxnSp>
      <p:cxnSp>
        <p:nvCxnSpPr>
          <p:cNvPr id="95" name="Google Shape;95;p14">
            <a:hlinkClick r:id="rId3" action="ppaction://hlinksldjump"/>
          </p:cNvPr>
          <p:cNvCxnSpPr/>
          <p:nvPr/>
        </p:nvCxnSpPr>
        <p:spPr>
          <a:xfrm>
            <a:off x="8598817" y="283925"/>
            <a:ext cx="216300" cy="0"/>
          </a:xfrm>
          <a:prstGeom prst="straightConnector1">
            <a:avLst/>
          </a:prstGeom>
          <a:noFill/>
          <a:ln w="9525" cap="flat" cmpd="sng">
            <a:solidFill>
              <a:srgbClr val="B7B7B7"/>
            </a:solidFill>
            <a:prstDash val="solid"/>
            <a:round/>
            <a:headEnd type="none" w="med" len="med"/>
            <a:tailEnd type="none" w="med" len="med"/>
          </a:ln>
        </p:spPr>
      </p:cxnSp>
      <p:sp>
        <p:nvSpPr>
          <p:cNvPr id="96" name="Google Shape;96;p14"/>
          <p:cNvSpPr txBox="1">
            <a:spLocks noGrp="1"/>
          </p:cNvSpPr>
          <p:nvPr>
            <p:ph type="title"/>
          </p:nvPr>
        </p:nvSpPr>
        <p:spPr>
          <a:xfrm>
            <a:off x="729450" y="2056375"/>
            <a:ext cx="5887500" cy="1518600"/>
          </a:xfrm>
          <a:prstGeom prst="rect">
            <a:avLst/>
          </a:prstGeom>
        </p:spPr>
        <p:txBody>
          <a:bodyPr spcFirstLastPara="1" wrap="square" lIns="91425" tIns="91425" rIns="91425" bIns="91425" anchor="t" anchorCtr="0">
            <a:normAutofit/>
          </a:bodyPr>
          <a:lstStyle>
            <a:lvl1pPr lvl="0" rtl="0">
              <a:spcBef>
                <a:spcPts val="0"/>
              </a:spcBef>
              <a:spcAft>
                <a:spcPts val="0"/>
              </a:spcAft>
              <a:buClr>
                <a:schemeClr val="lt1"/>
              </a:buClr>
              <a:buSzPts val="4800"/>
              <a:buNone/>
              <a:defRPr sz="4800">
                <a:solidFill>
                  <a:schemeClr val="lt1"/>
                </a:solidFill>
              </a:defRPr>
            </a:lvl1pPr>
            <a:lvl2pPr lvl="1" rtl="0">
              <a:spcBef>
                <a:spcPts val="0"/>
              </a:spcBef>
              <a:spcAft>
                <a:spcPts val="0"/>
              </a:spcAft>
              <a:buClr>
                <a:schemeClr val="lt1"/>
              </a:buClr>
              <a:buSzPts val="3600"/>
              <a:buNone/>
              <a:defRPr sz="3600">
                <a:solidFill>
                  <a:schemeClr val="lt1"/>
                </a:solidFill>
              </a:defRPr>
            </a:lvl2pPr>
            <a:lvl3pPr lvl="2" rtl="0">
              <a:spcBef>
                <a:spcPts val="0"/>
              </a:spcBef>
              <a:spcAft>
                <a:spcPts val="0"/>
              </a:spcAft>
              <a:buClr>
                <a:schemeClr val="lt1"/>
              </a:buClr>
              <a:buSzPts val="3600"/>
              <a:buNone/>
              <a:defRPr sz="3600">
                <a:solidFill>
                  <a:schemeClr val="lt1"/>
                </a:solidFill>
              </a:defRPr>
            </a:lvl3pPr>
            <a:lvl4pPr lvl="3" rtl="0">
              <a:spcBef>
                <a:spcPts val="0"/>
              </a:spcBef>
              <a:spcAft>
                <a:spcPts val="0"/>
              </a:spcAft>
              <a:buClr>
                <a:schemeClr val="lt1"/>
              </a:buClr>
              <a:buSzPts val="3600"/>
              <a:buNone/>
              <a:defRPr sz="3600">
                <a:solidFill>
                  <a:schemeClr val="lt1"/>
                </a:solidFill>
              </a:defRPr>
            </a:lvl4pPr>
            <a:lvl5pPr lvl="4" rtl="0">
              <a:spcBef>
                <a:spcPts val="0"/>
              </a:spcBef>
              <a:spcAft>
                <a:spcPts val="0"/>
              </a:spcAft>
              <a:buClr>
                <a:schemeClr val="lt1"/>
              </a:buClr>
              <a:buSzPts val="3600"/>
              <a:buNone/>
              <a:defRPr sz="3600">
                <a:solidFill>
                  <a:schemeClr val="lt1"/>
                </a:solidFill>
              </a:defRPr>
            </a:lvl5pPr>
            <a:lvl6pPr lvl="5" rtl="0">
              <a:spcBef>
                <a:spcPts val="0"/>
              </a:spcBef>
              <a:spcAft>
                <a:spcPts val="0"/>
              </a:spcAft>
              <a:buClr>
                <a:schemeClr val="lt1"/>
              </a:buClr>
              <a:buSzPts val="3600"/>
              <a:buNone/>
              <a:defRPr sz="3600">
                <a:solidFill>
                  <a:schemeClr val="lt1"/>
                </a:solidFill>
              </a:defRPr>
            </a:lvl6pPr>
            <a:lvl7pPr lvl="6" rtl="0">
              <a:spcBef>
                <a:spcPts val="0"/>
              </a:spcBef>
              <a:spcAft>
                <a:spcPts val="0"/>
              </a:spcAft>
              <a:buClr>
                <a:schemeClr val="lt1"/>
              </a:buClr>
              <a:buSzPts val="3600"/>
              <a:buNone/>
              <a:defRPr sz="3600">
                <a:solidFill>
                  <a:schemeClr val="lt1"/>
                </a:solidFill>
              </a:defRPr>
            </a:lvl7pPr>
            <a:lvl8pPr lvl="7" rtl="0">
              <a:spcBef>
                <a:spcPts val="0"/>
              </a:spcBef>
              <a:spcAft>
                <a:spcPts val="0"/>
              </a:spcAft>
              <a:buClr>
                <a:schemeClr val="lt1"/>
              </a:buClr>
              <a:buSzPts val="3600"/>
              <a:buNone/>
              <a:defRPr sz="3600">
                <a:solidFill>
                  <a:schemeClr val="lt1"/>
                </a:solidFill>
              </a:defRPr>
            </a:lvl8pPr>
            <a:lvl9pPr lvl="8" rtl="0">
              <a:spcBef>
                <a:spcPts val="0"/>
              </a:spcBef>
              <a:spcAft>
                <a:spcPts val="0"/>
              </a:spcAft>
              <a:buClr>
                <a:schemeClr val="lt1"/>
              </a:buClr>
              <a:buSzPts val="3600"/>
              <a:buNone/>
              <a:defRPr sz="3600">
                <a:solidFill>
                  <a:schemeClr val="lt1"/>
                </a:solidFill>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ection header_alt1">
  <p:cSld name="SECTION_HEADER_2">
    <p:bg>
      <p:bgPr>
        <a:solidFill>
          <a:srgbClr val="434343"/>
        </a:solidFill>
        <a:effectLst/>
      </p:bgPr>
    </p:bg>
    <p:spTree>
      <p:nvGrpSpPr>
        <p:cNvPr id="1" name="Shape 97"/>
        <p:cNvGrpSpPr/>
        <p:nvPr/>
      </p:nvGrpSpPr>
      <p:grpSpPr>
        <a:xfrm>
          <a:off x="0" y="0"/>
          <a:ext cx="0" cy="0"/>
          <a:chOff x="0" y="0"/>
          <a:chExt cx="0" cy="0"/>
        </a:xfrm>
      </p:grpSpPr>
      <p:grpSp>
        <p:nvGrpSpPr>
          <p:cNvPr id="98" name="Google Shape;98;p15"/>
          <p:cNvGrpSpPr/>
          <p:nvPr/>
        </p:nvGrpSpPr>
        <p:grpSpPr>
          <a:xfrm>
            <a:off x="830392" y="1191256"/>
            <a:ext cx="745763" cy="45826"/>
            <a:chOff x="4580561" y="2589004"/>
            <a:chExt cx="1064464" cy="25200"/>
          </a:xfrm>
        </p:grpSpPr>
        <p:sp>
          <p:nvSpPr>
            <p:cNvPr id="99" name="Google Shape;99;p15"/>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15"/>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1" name="Google Shape;101;p15"/>
          <p:cNvSpPr txBox="1">
            <a:spLocks noGrp="1"/>
          </p:cNvSpPr>
          <p:nvPr>
            <p:ph type="title"/>
          </p:nvPr>
        </p:nvSpPr>
        <p:spPr>
          <a:xfrm>
            <a:off x="729450" y="1322450"/>
            <a:ext cx="7688400" cy="1518600"/>
          </a:xfrm>
          <a:prstGeom prst="rect">
            <a:avLst/>
          </a:prstGeom>
        </p:spPr>
        <p:txBody>
          <a:bodyPr spcFirstLastPara="1" wrap="square" lIns="91425" tIns="91425" rIns="91425" bIns="91425" anchor="t" anchorCtr="0">
            <a:normAutofit/>
          </a:bodyPr>
          <a:lstStyle>
            <a:lvl1pPr lvl="0" rtl="0">
              <a:spcBef>
                <a:spcPts val="0"/>
              </a:spcBef>
              <a:spcAft>
                <a:spcPts val="0"/>
              </a:spcAft>
              <a:buClr>
                <a:schemeClr val="lt1"/>
              </a:buClr>
              <a:buSzPts val="3600"/>
              <a:buNone/>
              <a:defRPr sz="3600">
                <a:solidFill>
                  <a:schemeClr val="lt1"/>
                </a:solidFill>
              </a:defRPr>
            </a:lvl1pPr>
            <a:lvl2pPr lvl="1" rtl="0">
              <a:spcBef>
                <a:spcPts val="0"/>
              </a:spcBef>
              <a:spcAft>
                <a:spcPts val="0"/>
              </a:spcAft>
              <a:buClr>
                <a:schemeClr val="lt1"/>
              </a:buClr>
              <a:buSzPts val="3600"/>
              <a:buNone/>
              <a:defRPr sz="3600">
                <a:solidFill>
                  <a:schemeClr val="lt1"/>
                </a:solidFill>
              </a:defRPr>
            </a:lvl2pPr>
            <a:lvl3pPr lvl="2" rtl="0">
              <a:spcBef>
                <a:spcPts val="0"/>
              </a:spcBef>
              <a:spcAft>
                <a:spcPts val="0"/>
              </a:spcAft>
              <a:buClr>
                <a:schemeClr val="lt1"/>
              </a:buClr>
              <a:buSzPts val="3600"/>
              <a:buNone/>
              <a:defRPr sz="3600">
                <a:solidFill>
                  <a:schemeClr val="lt1"/>
                </a:solidFill>
              </a:defRPr>
            </a:lvl3pPr>
            <a:lvl4pPr lvl="3" rtl="0">
              <a:spcBef>
                <a:spcPts val="0"/>
              </a:spcBef>
              <a:spcAft>
                <a:spcPts val="0"/>
              </a:spcAft>
              <a:buClr>
                <a:schemeClr val="lt1"/>
              </a:buClr>
              <a:buSzPts val="3600"/>
              <a:buNone/>
              <a:defRPr sz="3600">
                <a:solidFill>
                  <a:schemeClr val="lt1"/>
                </a:solidFill>
              </a:defRPr>
            </a:lvl4pPr>
            <a:lvl5pPr lvl="4" rtl="0">
              <a:spcBef>
                <a:spcPts val="0"/>
              </a:spcBef>
              <a:spcAft>
                <a:spcPts val="0"/>
              </a:spcAft>
              <a:buClr>
                <a:schemeClr val="lt1"/>
              </a:buClr>
              <a:buSzPts val="3600"/>
              <a:buNone/>
              <a:defRPr sz="3600">
                <a:solidFill>
                  <a:schemeClr val="lt1"/>
                </a:solidFill>
              </a:defRPr>
            </a:lvl5pPr>
            <a:lvl6pPr lvl="5" rtl="0">
              <a:spcBef>
                <a:spcPts val="0"/>
              </a:spcBef>
              <a:spcAft>
                <a:spcPts val="0"/>
              </a:spcAft>
              <a:buClr>
                <a:schemeClr val="lt1"/>
              </a:buClr>
              <a:buSzPts val="3600"/>
              <a:buNone/>
              <a:defRPr sz="3600">
                <a:solidFill>
                  <a:schemeClr val="lt1"/>
                </a:solidFill>
              </a:defRPr>
            </a:lvl6pPr>
            <a:lvl7pPr lvl="6" rtl="0">
              <a:spcBef>
                <a:spcPts val="0"/>
              </a:spcBef>
              <a:spcAft>
                <a:spcPts val="0"/>
              </a:spcAft>
              <a:buClr>
                <a:schemeClr val="lt1"/>
              </a:buClr>
              <a:buSzPts val="3600"/>
              <a:buNone/>
              <a:defRPr sz="3600">
                <a:solidFill>
                  <a:schemeClr val="lt1"/>
                </a:solidFill>
              </a:defRPr>
            </a:lvl7pPr>
            <a:lvl8pPr lvl="7" rtl="0">
              <a:spcBef>
                <a:spcPts val="0"/>
              </a:spcBef>
              <a:spcAft>
                <a:spcPts val="0"/>
              </a:spcAft>
              <a:buClr>
                <a:schemeClr val="lt1"/>
              </a:buClr>
              <a:buSzPts val="3600"/>
              <a:buNone/>
              <a:defRPr sz="3600">
                <a:solidFill>
                  <a:schemeClr val="lt1"/>
                </a:solidFill>
              </a:defRPr>
            </a:lvl8pPr>
            <a:lvl9pPr lvl="8" rtl="0">
              <a:spcBef>
                <a:spcPts val="0"/>
              </a:spcBef>
              <a:spcAft>
                <a:spcPts val="0"/>
              </a:spcAft>
              <a:buClr>
                <a:schemeClr val="lt1"/>
              </a:buClr>
              <a:buSzPts val="3600"/>
              <a:buNone/>
              <a:defRPr sz="3600">
                <a:solidFill>
                  <a:schemeClr val="lt1"/>
                </a:solidFill>
              </a:defRPr>
            </a:lvl9pPr>
          </a:lstStyle>
          <a:p>
            <a:endParaRPr/>
          </a:p>
        </p:txBody>
      </p:sp>
      <p:sp>
        <p:nvSpPr>
          <p:cNvPr id="102" name="Google Shape;102;p15"/>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
        <p:nvSpPr>
          <p:cNvPr id="103" name="Google Shape;103;p15">
            <a:hlinkClick r:id="rId2" action="ppaction://hlinksldjump"/>
          </p:cNvPr>
          <p:cNvSpPr/>
          <p:nvPr/>
        </p:nvSpPr>
        <p:spPr>
          <a:xfrm>
            <a:off x="8280450" y="0"/>
            <a:ext cx="863400" cy="454200"/>
          </a:xfrm>
          <a:prstGeom prst="rect">
            <a:avLst/>
          </a:pr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04" name="Google Shape;104;p15">
            <a:hlinkClick r:id="rId2" action="ppaction://hlinksldjump"/>
          </p:cNvPr>
          <p:cNvCxnSpPr/>
          <p:nvPr/>
        </p:nvCxnSpPr>
        <p:spPr>
          <a:xfrm>
            <a:off x="8598817" y="216350"/>
            <a:ext cx="216300" cy="0"/>
          </a:xfrm>
          <a:prstGeom prst="straightConnector1">
            <a:avLst/>
          </a:prstGeom>
          <a:noFill/>
          <a:ln w="9525" cap="flat" cmpd="sng">
            <a:solidFill>
              <a:schemeClr val="lt2"/>
            </a:solidFill>
            <a:prstDash val="solid"/>
            <a:round/>
            <a:headEnd type="none" w="med" len="med"/>
            <a:tailEnd type="none" w="med" len="med"/>
          </a:ln>
        </p:spPr>
      </p:cxnSp>
      <p:cxnSp>
        <p:nvCxnSpPr>
          <p:cNvPr id="105" name="Google Shape;105;p15">
            <a:hlinkClick r:id="rId2" action="ppaction://hlinksldjump"/>
          </p:cNvPr>
          <p:cNvCxnSpPr/>
          <p:nvPr/>
        </p:nvCxnSpPr>
        <p:spPr>
          <a:xfrm>
            <a:off x="8598817" y="250138"/>
            <a:ext cx="216300" cy="0"/>
          </a:xfrm>
          <a:prstGeom prst="straightConnector1">
            <a:avLst/>
          </a:prstGeom>
          <a:noFill/>
          <a:ln w="9525" cap="flat" cmpd="sng">
            <a:solidFill>
              <a:schemeClr val="lt2"/>
            </a:solidFill>
            <a:prstDash val="solid"/>
            <a:round/>
            <a:headEnd type="none" w="med" len="med"/>
            <a:tailEnd type="none" w="med" len="med"/>
          </a:ln>
        </p:spPr>
      </p:cxnSp>
      <p:cxnSp>
        <p:nvCxnSpPr>
          <p:cNvPr id="106" name="Google Shape;106;p15">
            <a:hlinkClick r:id="rId2" action="ppaction://hlinksldjump"/>
          </p:cNvPr>
          <p:cNvCxnSpPr/>
          <p:nvPr/>
        </p:nvCxnSpPr>
        <p:spPr>
          <a:xfrm>
            <a:off x="8598817" y="283925"/>
            <a:ext cx="216300" cy="0"/>
          </a:xfrm>
          <a:prstGeom prst="straightConnector1">
            <a:avLst/>
          </a:prstGeom>
          <a:noFill/>
          <a:ln w="9525" cap="flat" cmpd="sng">
            <a:solidFill>
              <a:schemeClr val="lt2"/>
            </a:solidFill>
            <a:prstDash val="solid"/>
            <a:round/>
            <a:headEnd type="none" w="med" len="med"/>
            <a:tailEnd type="none" w="med" len="med"/>
          </a:ln>
        </p:spPr>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slide_alt1">
  <p:cSld name="TITLE_1">
    <p:bg>
      <p:bgPr>
        <a:solidFill>
          <a:schemeClr val="lt2"/>
        </a:solidFill>
        <a:effectLst/>
      </p:bgPr>
    </p:bg>
    <p:spTree>
      <p:nvGrpSpPr>
        <p:cNvPr id="1" name="Shape 107"/>
        <p:cNvGrpSpPr/>
        <p:nvPr/>
      </p:nvGrpSpPr>
      <p:grpSpPr>
        <a:xfrm>
          <a:off x="0" y="0"/>
          <a:ext cx="0" cy="0"/>
          <a:chOff x="0" y="0"/>
          <a:chExt cx="0" cy="0"/>
        </a:xfrm>
      </p:grpSpPr>
      <p:pic>
        <p:nvPicPr>
          <p:cNvPr id="108" name="Google Shape;108;p16" descr="shutterstock_429987889_edited.jpg"/>
          <p:cNvPicPr preferRelativeResize="0"/>
          <p:nvPr/>
        </p:nvPicPr>
        <p:blipFill rotWithShape="1">
          <a:blip r:embed="rId2">
            <a:alphaModFix/>
          </a:blip>
          <a:srcRect t="21799" b="23591"/>
          <a:stretch/>
        </p:blipFill>
        <p:spPr>
          <a:xfrm>
            <a:off x="0" y="487825"/>
            <a:ext cx="9144000" cy="4655676"/>
          </a:xfrm>
          <a:prstGeom prst="rect">
            <a:avLst/>
          </a:prstGeom>
          <a:noFill/>
          <a:ln>
            <a:noFill/>
          </a:ln>
        </p:spPr>
      </p:pic>
      <p:sp>
        <p:nvSpPr>
          <p:cNvPr id="109" name="Google Shape;109;p16"/>
          <p:cNvSpPr/>
          <p:nvPr/>
        </p:nvSpPr>
        <p:spPr>
          <a:xfrm>
            <a:off x="0" y="0"/>
            <a:ext cx="9144000" cy="4878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0" name="Google Shape;110;p16"/>
          <p:cNvGrpSpPr/>
          <p:nvPr/>
        </p:nvGrpSpPr>
        <p:grpSpPr>
          <a:xfrm>
            <a:off x="830392" y="1191256"/>
            <a:ext cx="745763" cy="45826"/>
            <a:chOff x="4580561" y="2589004"/>
            <a:chExt cx="1064464" cy="25200"/>
          </a:xfrm>
        </p:grpSpPr>
        <p:sp>
          <p:nvSpPr>
            <p:cNvPr id="111" name="Google Shape;111;p16"/>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6"/>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3" name="Google Shape;113;p16"/>
          <p:cNvSpPr txBox="1">
            <a:spLocks noGrp="1"/>
          </p:cNvSpPr>
          <p:nvPr>
            <p:ph type="ctrTitle"/>
          </p:nvPr>
        </p:nvSpPr>
        <p:spPr>
          <a:xfrm>
            <a:off x="729450" y="1322450"/>
            <a:ext cx="7688100" cy="1664700"/>
          </a:xfrm>
          <a:prstGeom prst="rect">
            <a:avLst/>
          </a:prstGeom>
        </p:spPr>
        <p:txBody>
          <a:bodyPr spcFirstLastPara="1" wrap="square" lIns="91425" tIns="91425" rIns="91425" bIns="91425" anchor="t" anchorCtr="0">
            <a:normAutofit/>
          </a:bodyPr>
          <a:lstStyle>
            <a:lvl1pPr lvl="0" rtl="0">
              <a:spcBef>
                <a:spcPts val="0"/>
              </a:spcBef>
              <a:spcAft>
                <a:spcPts val="0"/>
              </a:spcAft>
              <a:buClr>
                <a:schemeClr val="dk2"/>
              </a:buClr>
              <a:buSzPts val="4200"/>
              <a:buNone/>
              <a:defRPr sz="4200">
                <a:solidFill>
                  <a:schemeClr val="dk2"/>
                </a:solidFill>
              </a:defRPr>
            </a:lvl1pPr>
            <a:lvl2pPr lvl="1" rtl="0">
              <a:spcBef>
                <a:spcPts val="0"/>
              </a:spcBef>
              <a:spcAft>
                <a:spcPts val="0"/>
              </a:spcAft>
              <a:buClr>
                <a:schemeClr val="dk2"/>
              </a:buClr>
              <a:buSzPts val="4200"/>
              <a:buNone/>
              <a:defRPr sz="4200">
                <a:solidFill>
                  <a:schemeClr val="dk2"/>
                </a:solidFill>
              </a:defRPr>
            </a:lvl2pPr>
            <a:lvl3pPr lvl="2" rtl="0">
              <a:spcBef>
                <a:spcPts val="0"/>
              </a:spcBef>
              <a:spcAft>
                <a:spcPts val="0"/>
              </a:spcAft>
              <a:buClr>
                <a:schemeClr val="dk2"/>
              </a:buClr>
              <a:buSzPts val="4200"/>
              <a:buNone/>
              <a:defRPr sz="4200">
                <a:solidFill>
                  <a:schemeClr val="dk2"/>
                </a:solidFill>
              </a:defRPr>
            </a:lvl3pPr>
            <a:lvl4pPr lvl="3" rtl="0">
              <a:spcBef>
                <a:spcPts val="0"/>
              </a:spcBef>
              <a:spcAft>
                <a:spcPts val="0"/>
              </a:spcAft>
              <a:buClr>
                <a:schemeClr val="dk2"/>
              </a:buClr>
              <a:buSzPts val="4200"/>
              <a:buNone/>
              <a:defRPr sz="4200">
                <a:solidFill>
                  <a:schemeClr val="dk2"/>
                </a:solidFill>
              </a:defRPr>
            </a:lvl4pPr>
            <a:lvl5pPr lvl="4" rtl="0">
              <a:spcBef>
                <a:spcPts val="0"/>
              </a:spcBef>
              <a:spcAft>
                <a:spcPts val="0"/>
              </a:spcAft>
              <a:buClr>
                <a:schemeClr val="dk2"/>
              </a:buClr>
              <a:buSzPts val="4200"/>
              <a:buNone/>
              <a:defRPr sz="4200">
                <a:solidFill>
                  <a:schemeClr val="dk2"/>
                </a:solidFill>
              </a:defRPr>
            </a:lvl5pPr>
            <a:lvl6pPr lvl="5" rtl="0">
              <a:spcBef>
                <a:spcPts val="0"/>
              </a:spcBef>
              <a:spcAft>
                <a:spcPts val="0"/>
              </a:spcAft>
              <a:buClr>
                <a:schemeClr val="dk2"/>
              </a:buClr>
              <a:buSzPts val="4200"/>
              <a:buNone/>
              <a:defRPr sz="4200">
                <a:solidFill>
                  <a:schemeClr val="dk2"/>
                </a:solidFill>
              </a:defRPr>
            </a:lvl6pPr>
            <a:lvl7pPr lvl="6" rtl="0">
              <a:spcBef>
                <a:spcPts val="0"/>
              </a:spcBef>
              <a:spcAft>
                <a:spcPts val="0"/>
              </a:spcAft>
              <a:buClr>
                <a:schemeClr val="dk2"/>
              </a:buClr>
              <a:buSzPts val="4200"/>
              <a:buNone/>
              <a:defRPr sz="4200">
                <a:solidFill>
                  <a:schemeClr val="dk2"/>
                </a:solidFill>
              </a:defRPr>
            </a:lvl7pPr>
            <a:lvl8pPr lvl="7" rtl="0">
              <a:spcBef>
                <a:spcPts val="0"/>
              </a:spcBef>
              <a:spcAft>
                <a:spcPts val="0"/>
              </a:spcAft>
              <a:buClr>
                <a:schemeClr val="dk2"/>
              </a:buClr>
              <a:buSzPts val="4200"/>
              <a:buNone/>
              <a:defRPr sz="4200">
                <a:solidFill>
                  <a:schemeClr val="dk2"/>
                </a:solidFill>
              </a:defRPr>
            </a:lvl8pPr>
            <a:lvl9pPr lvl="8" rtl="0">
              <a:spcBef>
                <a:spcPts val="0"/>
              </a:spcBef>
              <a:spcAft>
                <a:spcPts val="0"/>
              </a:spcAft>
              <a:buClr>
                <a:schemeClr val="dk2"/>
              </a:buClr>
              <a:buSzPts val="4200"/>
              <a:buNone/>
              <a:defRPr sz="4200">
                <a:solidFill>
                  <a:schemeClr val="dk2"/>
                </a:solidFill>
              </a:defRPr>
            </a:lvl9pPr>
          </a:lstStyle>
          <a:p>
            <a:endParaRPr/>
          </a:p>
        </p:txBody>
      </p:sp>
      <p:sp>
        <p:nvSpPr>
          <p:cNvPr id="114" name="Google Shape;114;p16"/>
          <p:cNvSpPr txBox="1">
            <a:spLocks noGrp="1"/>
          </p:cNvSpPr>
          <p:nvPr>
            <p:ph type="subTitle" idx="1"/>
          </p:nvPr>
        </p:nvSpPr>
        <p:spPr>
          <a:xfrm>
            <a:off x="729627" y="3172900"/>
            <a:ext cx="7688100" cy="541200"/>
          </a:xfrm>
          <a:prstGeom prst="rect">
            <a:avLst/>
          </a:prstGeom>
        </p:spPr>
        <p:txBody>
          <a:bodyPr spcFirstLastPara="1" wrap="square" lIns="91425" tIns="91425" rIns="91425" bIns="91425" anchor="t" anchorCtr="0">
            <a:normAutofit/>
          </a:bodyPr>
          <a:lstStyle>
            <a:lvl1pPr lvl="0" rtl="0">
              <a:lnSpc>
                <a:spcPct val="100000"/>
              </a:lnSpc>
              <a:spcBef>
                <a:spcPts val="0"/>
              </a:spcBef>
              <a:spcAft>
                <a:spcPts val="0"/>
              </a:spcAft>
              <a:buSzPts val="1600"/>
              <a:buNone/>
              <a:defRPr sz="1600"/>
            </a:lvl1pPr>
            <a:lvl2pPr lvl="1" rtl="0">
              <a:lnSpc>
                <a:spcPct val="100000"/>
              </a:lnSpc>
              <a:spcBef>
                <a:spcPts val="0"/>
              </a:spcBef>
              <a:spcAft>
                <a:spcPts val="0"/>
              </a:spcAft>
              <a:buSzPts val="1600"/>
              <a:buNone/>
              <a:defRPr sz="1600"/>
            </a:lvl2pPr>
            <a:lvl3pPr lvl="2" rtl="0">
              <a:lnSpc>
                <a:spcPct val="100000"/>
              </a:lnSpc>
              <a:spcBef>
                <a:spcPts val="0"/>
              </a:spcBef>
              <a:spcAft>
                <a:spcPts val="0"/>
              </a:spcAft>
              <a:buSzPts val="1600"/>
              <a:buNone/>
              <a:defRPr sz="1600"/>
            </a:lvl3pPr>
            <a:lvl4pPr lvl="3" rtl="0">
              <a:lnSpc>
                <a:spcPct val="100000"/>
              </a:lnSpc>
              <a:spcBef>
                <a:spcPts val="0"/>
              </a:spcBef>
              <a:spcAft>
                <a:spcPts val="0"/>
              </a:spcAft>
              <a:buSzPts val="1600"/>
              <a:buNone/>
              <a:defRPr sz="1600"/>
            </a:lvl4pPr>
            <a:lvl5pPr lvl="4" rtl="0">
              <a:lnSpc>
                <a:spcPct val="100000"/>
              </a:lnSpc>
              <a:spcBef>
                <a:spcPts val="0"/>
              </a:spcBef>
              <a:spcAft>
                <a:spcPts val="0"/>
              </a:spcAft>
              <a:buSzPts val="1600"/>
              <a:buNone/>
              <a:defRPr sz="1600"/>
            </a:lvl5pPr>
            <a:lvl6pPr lvl="5" rtl="0">
              <a:lnSpc>
                <a:spcPct val="100000"/>
              </a:lnSpc>
              <a:spcBef>
                <a:spcPts val="0"/>
              </a:spcBef>
              <a:spcAft>
                <a:spcPts val="0"/>
              </a:spcAft>
              <a:buSzPts val="1600"/>
              <a:buNone/>
              <a:defRPr sz="1600"/>
            </a:lvl6pPr>
            <a:lvl7pPr lvl="6" rtl="0">
              <a:lnSpc>
                <a:spcPct val="100000"/>
              </a:lnSpc>
              <a:spcBef>
                <a:spcPts val="0"/>
              </a:spcBef>
              <a:spcAft>
                <a:spcPts val="0"/>
              </a:spcAft>
              <a:buSzPts val="1600"/>
              <a:buNone/>
              <a:defRPr sz="1600"/>
            </a:lvl7pPr>
            <a:lvl8pPr lvl="7" rtl="0">
              <a:lnSpc>
                <a:spcPct val="100000"/>
              </a:lnSpc>
              <a:spcBef>
                <a:spcPts val="0"/>
              </a:spcBef>
              <a:spcAft>
                <a:spcPts val="0"/>
              </a:spcAft>
              <a:buSzPts val="1600"/>
              <a:buNone/>
              <a:defRPr sz="1600"/>
            </a:lvl8pPr>
            <a:lvl9pPr lvl="8" rtl="0">
              <a:lnSpc>
                <a:spcPct val="100000"/>
              </a:lnSpc>
              <a:spcBef>
                <a:spcPts val="0"/>
              </a:spcBef>
              <a:spcAft>
                <a:spcPts val="0"/>
              </a:spcAft>
              <a:buSzPts val="1600"/>
              <a:buNone/>
              <a:defRPr sz="1600"/>
            </a:lvl9pPr>
          </a:lstStyle>
          <a:p>
            <a:endParaRPr/>
          </a:p>
        </p:txBody>
      </p:sp>
      <p:sp>
        <p:nvSpPr>
          <p:cNvPr id="115" name="Google Shape;115;p16"/>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t>‹#›</a:t>
            </a:fld>
            <a:endParaRPr/>
          </a:p>
        </p:txBody>
      </p:sp>
      <p:sp>
        <p:nvSpPr>
          <p:cNvPr id="116" name="Google Shape;116;p16">
            <a:hlinkClick r:id="rId3" action="ppaction://hlinksldjump"/>
          </p:cNvPr>
          <p:cNvSpPr/>
          <p:nvPr/>
        </p:nvSpPr>
        <p:spPr>
          <a:xfrm>
            <a:off x="8280450" y="0"/>
            <a:ext cx="863400" cy="4542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17" name="Google Shape;117;p16">
            <a:hlinkClick r:id="rId3" action="ppaction://hlinksldjump"/>
          </p:cNvPr>
          <p:cNvCxnSpPr/>
          <p:nvPr/>
        </p:nvCxnSpPr>
        <p:spPr>
          <a:xfrm>
            <a:off x="8598817" y="216350"/>
            <a:ext cx="216300" cy="0"/>
          </a:xfrm>
          <a:prstGeom prst="straightConnector1">
            <a:avLst/>
          </a:prstGeom>
          <a:noFill/>
          <a:ln w="9525" cap="flat" cmpd="sng">
            <a:solidFill>
              <a:srgbClr val="B7B7B7"/>
            </a:solidFill>
            <a:prstDash val="solid"/>
            <a:round/>
            <a:headEnd type="none" w="med" len="med"/>
            <a:tailEnd type="none" w="med" len="med"/>
          </a:ln>
        </p:spPr>
      </p:cxnSp>
      <p:cxnSp>
        <p:nvCxnSpPr>
          <p:cNvPr id="118" name="Google Shape;118;p16">
            <a:hlinkClick r:id="rId3" action="ppaction://hlinksldjump"/>
          </p:cNvPr>
          <p:cNvCxnSpPr/>
          <p:nvPr/>
        </p:nvCxnSpPr>
        <p:spPr>
          <a:xfrm>
            <a:off x="8598817" y="250138"/>
            <a:ext cx="216300" cy="0"/>
          </a:xfrm>
          <a:prstGeom prst="straightConnector1">
            <a:avLst/>
          </a:prstGeom>
          <a:noFill/>
          <a:ln w="9525" cap="flat" cmpd="sng">
            <a:solidFill>
              <a:srgbClr val="B7B7B7"/>
            </a:solidFill>
            <a:prstDash val="solid"/>
            <a:round/>
            <a:headEnd type="none" w="med" len="med"/>
            <a:tailEnd type="none" w="med" len="med"/>
          </a:ln>
        </p:spPr>
      </p:cxnSp>
      <p:cxnSp>
        <p:nvCxnSpPr>
          <p:cNvPr id="119" name="Google Shape;119;p16">
            <a:hlinkClick r:id="rId3" action="ppaction://hlinksldjump"/>
          </p:cNvPr>
          <p:cNvCxnSpPr/>
          <p:nvPr/>
        </p:nvCxnSpPr>
        <p:spPr>
          <a:xfrm>
            <a:off x="8598817" y="283925"/>
            <a:ext cx="216300" cy="0"/>
          </a:xfrm>
          <a:prstGeom prst="straightConnector1">
            <a:avLst/>
          </a:prstGeom>
          <a:noFill/>
          <a:ln w="9525" cap="flat" cmpd="sng">
            <a:solidFill>
              <a:srgbClr val="B7B7B7"/>
            </a:solidFill>
            <a:prstDash val="solid"/>
            <a:round/>
            <a:headEnd type="none" w="med" len="med"/>
            <a:tailEnd type="none" w="med" len="med"/>
          </a:ln>
        </p:spPr>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treamline">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rtl="0">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1pPr>
            <a:lvl2pPr lvl="1" rtl="0">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2pPr>
            <a:lvl3pPr lvl="2" rtl="0">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3pPr>
            <a:lvl4pPr lvl="3" rtl="0">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4pPr>
            <a:lvl5pPr lvl="4" rtl="0">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5pPr>
            <a:lvl6pPr lvl="5" rtl="0">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6pPr>
            <a:lvl7pPr lvl="6" rtl="0">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7pPr>
            <a:lvl8pPr lvl="7" rtl="0">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8pPr>
            <a:lvl9pPr lvl="8" rtl="0">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rtl="0">
              <a:lnSpc>
                <a:spcPct val="115000"/>
              </a:lnSpc>
              <a:spcBef>
                <a:spcPts val="0"/>
              </a:spcBef>
              <a:spcAft>
                <a:spcPts val="0"/>
              </a:spcAft>
              <a:buClr>
                <a:schemeClr val="accent1"/>
              </a:buClr>
              <a:buSzPts val="1300"/>
              <a:buFont typeface="Lato"/>
              <a:buChar char="●"/>
              <a:defRPr sz="1300">
                <a:solidFill>
                  <a:schemeClr val="accent1"/>
                </a:solidFill>
                <a:latin typeface="Lato"/>
                <a:ea typeface="Lato"/>
                <a:cs typeface="Lato"/>
                <a:sym typeface="Lato"/>
              </a:defRPr>
            </a:lvl1pPr>
            <a:lvl2pPr marL="914400" lvl="1" indent="-298450" rtl="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2pPr>
            <a:lvl3pPr marL="1371600" lvl="2" indent="-298450" rtl="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3pPr>
            <a:lvl4pPr marL="1828800" lvl="3" indent="-298450" rtl="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4pPr>
            <a:lvl5pPr marL="2286000" lvl="4" indent="-298450" rtl="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5pPr>
            <a:lvl6pPr marL="2743200" lvl="5" indent="-298450" rtl="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6pPr>
            <a:lvl7pPr marL="3200400" lvl="6" indent="-298450" rtl="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7pPr>
            <a:lvl8pPr marL="3657600" lvl="7" indent="-298450" rtl="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8pPr>
            <a:lvl9pPr marL="4114800" lvl="8" indent="-298450" rtl="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lvl="0" algn="r" rtl="0">
              <a:buNone/>
              <a:defRPr sz="1000">
                <a:solidFill>
                  <a:schemeClr val="accent1"/>
                </a:solidFill>
                <a:latin typeface="Lato"/>
                <a:ea typeface="Lato"/>
                <a:cs typeface="Lato"/>
                <a:sym typeface="Lato"/>
              </a:defRPr>
            </a:lvl1pPr>
            <a:lvl2pPr lvl="1" algn="r" rtl="0">
              <a:buNone/>
              <a:defRPr sz="1000">
                <a:solidFill>
                  <a:schemeClr val="accent1"/>
                </a:solidFill>
                <a:latin typeface="Lato"/>
                <a:ea typeface="Lato"/>
                <a:cs typeface="Lato"/>
                <a:sym typeface="Lato"/>
              </a:defRPr>
            </a:lvl2pPr>
            <a:lvl3pPr lvl="2" algn="r" rtl="0">
              <a:buNone/>
              <a:defRPr sz="1000">
                <a:solidFill>
                  <a:schemeClr val="accent1"/>
                </a:solidFill>
                <a:latin typeface="Lato"/>
                <a:ea typeface="Lato"/>
                <a:cs typeface="Lato"/>
                <a:sym typeface="Lato"/>
              </a:defRPr>
            </a:lvl3pPr>
            <a:lvl4pPr lvl="3" algn="r" rtl="0">
              <a:buNone/>
              <a:defRPr sz="1000">
                <a:solidFill>
                  <a:schemeClr val="accent1"/>
                </a:solidFill>
                <a:latin typeface="Lato"/>
                <a:ea typeface="Lato"/>
                <a:cs typeface="Lato"/>
                <a:sym typeface="Lato"/>
              </a:defRPr>
            </a:lvl4pPr>
            <a:lvl5pPr lvl="4" algn="r" rtl="0">
              <a:buNone/>
              <a:defRPr sz="1000">
                <a:solidFill>
                  <a:schemeClr val="accent1"/>
                </a:solidFill>
                <a:latin typeface="Lato"/>
                <a:ea typeface="Lato"/>
                <a:cs typeface="Lato"/>
                <a:sym typeface="Lato"/>
              </a:defRPr>
            </a:lvl5pPr>
            <a:lvl6pPr lvl="5" algn="r" rtl="0">
              <a:buNone/>
              <a:defRPr sz="1000">
                <a:solidFill>
                  <a:schemeClr val="accent1"/>
                </a:solidFill>
                <a:latin typeface="Lato"/>
                <a:ea typeface="Lato"/>
                <a:cs typeface="Lato"/>
                <a:sym typeface="Lato"/>
              </a:defRPr>
            </a:lvl6pPr>
            <a:lvl7pPr lvl="6" algn="r" rtl="0">
              <a:buNone/>
              <a:defRPr sz="1000">
                <a:solidFill>
                  <a:schemeClr val="accent1"/>
                </a:solidFill>
                <a:latin typeface="Lato"/>
                <a:ea typeface="Lato"/>
                <a:cs typeface="Lato"/>
                <a:sym typeface="Lato"/>
              </a:defRPr>
            </a:lvl7pPr>
            <a:lvl8pPr lvl="7" algn="r" rtl="0">
              <a:buNone/>
              <a:defRPr sz="1000">
                <a:solidFill>
                  <a:schemeClr val="accent1"/>
                </a:solidFill>
                <a:latin typeface="Lato"/>
                <a:ea typeface="Lato"/>
                <a:cs typeface="Lato"/>
                <a:sym typeface="Lato"/>
              </a:defRPr>
            </a:lvl8pPr>
            <a:lvl9pPr lvl="8" algn="r" rtl="0">
              <a:buNone/>
              <a:defRPr sz="1000">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 Target="slide15.xml"/><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6.xml"/><Relationship Id="rId1" Type="http://schemas.openxmlformats.org/officeDocument/2006/relationships/slideLayout" Target="../slideLayouts/slideLayout6.xml"/><Relationship Id="rId4" Type="http://schemas.openxmlformats.org/officeDocument/2006/relationships/image" Target="../media/image16.jp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hyperlink" Target="https://www.ndti.org.uk/assets/files/Valuing-Community-Led-Support-NDTi-Jan-2023-003.pdf" TargetMode="External"/><Relationship Id="rId2" Type="http://schemas.openxmlformats.org/officeDocument/2006/relationships/notesSlide" Target="../notesSlides/notesSlide29.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23"/>
        <p:cNvGrpSpPr/>
        <p:nvPr/>
      </p:nvGrpSpPr>
      <p:grpSpPr>
        <a:xfrm>
          <a:off x="0" y="0"/>
          <a:ext cx="0" cy="0"/>
          <a:chOff x="0" y="0"/>
          <a:chExt cx="0" cy="0"/>
        </a:xfrm>
      </p:grpSpPr>
      <p:pic>
        <p:nvPicPr>
          <p:cNvPr id="124" name="Google Shape;124;p17"/>
          <p:cNvPicPr preferRelativeResize="0"/>
          <p:nvPr/>
        </p:nvPicPr>
        <p:blipFill>
          <a:blip r:embed="rId3">
            <a:alphaModFix/>
          </a:blip>
          <a:stretch>
            <a:fillRect/>
          </a:stretch>
        </p:blipFill>
        <p:spPr>
          <a:xfrm>
            <a:off x="1647825" y="1849950"/>
            <a:ext cx="7496175" cy="3829050"/>
          </a:xfrm>
          <a:prstGeom prst="rect">
            <a:avLst/>
          </a:prstGeom>
          <a:noFill/>
          <a:ln>
            <a:noFill/>
          </a:ln>
        </p:spPr>
      </p:pic>
      <p:sp>
        <p:nvSpPr>
          <p:cNvPr id="125" name="Google Shape;125;p17"/>
          <p:cNvSpPr txBox="1">
            <a:spLocks noGrp="1"/>
          </p:cNvSpPr>
          <p:nvPr>
            <p:ph type="ctrTitle"/>
          </p:nvPr>
        </p:nvSpPr>
        <p:spPr>
          <a:xfrm>
            <a:off x="729450" y="1322450"/>
            <a:ext cx="8062500" cy="16758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4800">
                <a:solidFill>
                  <a:srgbClr val="000000"/>
                </a:solidFill>
              </a:rPr>
              <a:t>Measuring Success in Advocacy Practice</a:t>
            </a:r>
            <a:endParaRPr/>
          </a:p>
        </p:txBody>
      </p:sp>
      <p:sp>
        <p:nvSpPr>
          <p:cNvPr id="126" name="Google Shape;126;p17"/>
          <p:cNvSpPr txBox="1">
            <a:spLocks noGrp="1"/>
          </p:cNvSpPr>
          <p:nvPr>
            <p:ph type="subTitle" idx="1"/>
          </p:nvPr>
        </p:nvSpPr>
        <p:spPr>
          <a:xfrm>
            <a:off x="729565" y="2998281"/>
            <a:ext cx="824100" cy="14985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700" b="1"/>
              <a:t>Kathy Slinn</a:t>
            </a:r>
            <a:endParaRPr sz="1700" b="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30"/>
        <p:cNvGrpSpPr/>
        <p:nvPr/>
      </p:nvGrpSpPr>
      <p:grpSpPr>
        <a:xfrm>
          <a:off x="0" y="0"/>
          <a:ext cx="0" cy="0"/>
          <a:chOff x="0" y="0"/>
          <a:chExt cx="0" cy="0"/>
        </a:xfrm>
      </p:grpSpPr>
      <p:sp>
        <p:nvSpPr>
          <p:cNvPr id="131" name="Google Shape;131;p18"/>
          <p:cNvSpPr txBox="1">
            <a:spLocks noGrp="1"/>
          </p:cNvSpPr>
          <p:nvPr>
            <p:ph type="title"/>
          </p:nvPr>
        </p:nvSpPr>
        <p:spPr>
          <a:xfrm>
            <a:off x="1003000" y="1318625"/>
            <a:ext cx="2951700" cy="506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Bases covered</a:t>
            </a:r>
            <a:endParaRPr/>
          </a:p>
        </p:txBody>
      </p:sp>
      <p:sp>
        <p:nvSpPr>
          <p:cNvPr id="132" name="Google Shape;132;p18"/>
          <p:cNvSpPr txBox="1"/>
          <p:nvPr/>
        </p:nvSpPr>
        <p:spPr>
          <a:xfrm>
            <a:off x="1003004" y="1977725"/>
            <a:ext cx="2109600" cy="325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sz="1300">
                <a:solidFill>
                  <a:srgbClr val="FFFFFF"/>
                </a:solidFill>
                <a:latin typeface="Raleway"/>
                <a:ea typeface="Raleway"/>
                <a:cs typeface="Raleway"/>
                <a:sym typeface="Raleway"/>
              </a:rPr>
              <a:t>Bigger picture of success</a:t>
            </a:r>
            <a:endParaRPr sz="1300">
              <a:solidFill>
                <a:srgbClr val="FFFFFF"/>
              </a:solidFill>
              <a:latin typeface="Raleway"/>
              <a:ea typeface="Raleway"/>
              <a:cs typeface="Raleway"/>
              <a:sym typeface="Raleway"/>
            </a:endParaRPr>
          </a:p>
        </p:txBody>
      </p:sp>
      <p:sp>
        <p:nvSpPr>
          <p:cNvPr id="133" name="Google Shape;133;p18"/>
          <p:cNvSpPr txBox="1"/>
          <p:nvPr/>
        </p:nvSpPr>
        <p:spPr>
          <a:xfrm>
            <a:off x="1003000" y="2523728"/>
            <a:ext cx="1607700" cy="506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sz="1300">
                <a:solidFill>
                  <a:schemeClr val="lt1"/>
                </a:solidFill>
                <a:latin typeface="Raleway"/>
                <a:ea typeface="Raleway"/>
                <a:cs typeface="Raleway"/>
                <a:sym typeface="Raleway"/>
              </a:rPr>
              <a:t>Critical context of measuring success</a:t>
            </a:r>
            <a:endParaRPr sz="1300">
              <a:solidFill>
                <a:schemeClr val="lt1"/>
              </a:solidFill>
              <a:latin typeface="Raleway"/>
              <a:ea typeface="Raleway"/>
              <a:cs typeface="Raleway"/>
              <a:sym typeface="Raleway"/>
            </a:endParaRPr>
          </a:p>
        </p:txBody>
      </p:sp>
      <p:sp>
        <p:nvSpPr>
          <p:cNvPr id="134" name="Google Shape;134;p18"/>
          <p:cNvSpPr txBox="1"/>
          <p:nvPr/>
        </p:nvSpPr>
        <p:spPr>
          <a:xfrm>
            <a:off x="1002988" y="3407894"/>
            <a:ext cx="1607700" cy="325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sz="1300">
                <a:solidFill>
                  <a:srgbClr val="FFFFFF"/>
                </a:solidFill>
                <a:latin typeface="Raleway"/>
                <a:ea typeface="Raleway"/>
                <a:cs typeface="Raleway"/>
                <a:sym typeface="Raleway"/>
              </a:rPr>
              <a:t>Defining success in advocacy practice</a:t>
            </a:r>
            <a:endParaRPr sz="1300">
              <a:solidFill>
                <a:srgbClr val="FFFFFF"/>
              </a:solidFill>
              <a:latin typeface="Raleway"/>
              <a:ea typeface="Raleway"/>
              <a:cs typeface="Raleway"/>
              <a:sym typeface="Raleway"/>
            </a:endParaRPr>
          </a:p>
        </p:txBody>
      </p:sp>
      <p:sp>
        <p:nvSpPr>
          <p:cNvPr id="135" name="Google Shape;135;p18"/>
          <p:cNvSpPr txBox="1"/>
          <p:nvPr/>
        </p:nvSpPr>
        <p:spPr>
          <a:xfrm>
            <a:off x="1002988" y="4110869"/>
            <a:ext cx="1607700" cy="325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sz="1300">
                <a:solidFill>
                  <a:srgbClr val="FFFFFF"/>
                </a:solidFill>
                <a:uFill>
                  <a:noFill/>
                </a:uFill>
                <a:latin typeface="Raleway"/>
                <a:ea typeface="Raleway"/>
                <a:cs typeface="Raleway"/>
                <a:sym typeface="Raleway"/>
                <a:hlinkClick r:id="rId3" action="ppaction://hlinksldjump">
                  <a:extLst>
                    <a:ext uri="{A12FA001-AC4F-418D-AE19-62706E023703}">
                      <ahyp:hlinkClr xmlns:ahyp="http://schemas.microsoft.com/office/drawing/2018/hyperlinkcolor" val="tx"/>
                    </a:ext>
                  </a:extLst>
                </a:hlinkClick>
              </a:rPr>
              <a:t>M</a:t>
            </a:r>
            <a:r>
              <a:rPr lang="en-GB" sz="1300">
                <a:solidFill>
                  <a:srgbClr val="FFFFFF"/>
                </a:solidFill>
                <a:latin typeface="Raleway"/>
                <a:ea typeface="Raleway"/>
                <a:cs typeface="Raleway"/>
                <a:sym typeface="Raleway"/>
              </a:rPr>
              <a:t>easuring success is measuring failure</a:t>
            </a:r>
            <a:endParaRPr sz="1300">
              <a:solidFill>
                <a:srgbClr val="FFFFFF"/>
              </a:solidFill>
              <a:latin typeface="Raleway"/>
              <a:ea typeface="Raleway"/>
              <a:cs typeface="Raleway"/>
              <a:sym typeface="Raleway"/>
            </a:endParaRPr>
          </a:p>
        </p:txBody>
      </p:sp>
      <p:sp>
        <p:nvSpPr>
          <p:cNvPr id="136" name="Google Shape;136;p18"/>
          <p:cNvSpPr txBox="1"/>
          <p:nvPr/>
        </p:nvSpPr>
        <p:spPr>
          <a:xfrm>
            <a:off x="3448432" y="1977719"/>
            <a:ext cx="1634700" cy="325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sz="1300">
                <a:solidFill>
                  <a:srgbClr val="FFFFFF"/>
                </a:solidFill>
                <a:latin typeface="Raleway"/>
                <a:ea typeface="Raleway"/>
                <a:cs typeface="Raleway"/>
                <a:sym typeface="Raleway"/>
              </a:rPr>
              <a:t>Meaningful measuring</a:t>
            </a:r>
            <a:endParaRPr sz="1300">
              <a:solidFill>
                <a:srgbClr val="FFFFFF"/>
              </a:solidFill>
              <a:latin typeface="Raleway"/>
              <a:ea typeface="Raleway"/>
              <a:cs typeface="Raleway"/>
              <a:sym typeface="Raleway"/>
            </a:endParaRPr>
          </a:p>
        </p:txBody>
      </p:sp>
      <p:sp>
        <p:nvSpPr>
          <p:cNvPr id="137" name="Google Shape;137;p18"/>
          <p:cNvSpPr txBox="1"/>
          <p:nvPr/>
        </p:nvSpPr>
        <p:spPr>
          <a:xfrm>
            <a:off x="3448432" y="2604494"/>
            <a:ext cx="1634700" cy="325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sz="1300">
                <a:solidFill>
                  <a:srgbClr val="FFFFFF"/>
                </a:solidFill>
                <a:latin typeface="Raleway"/>
                <a:ea typeface="Raleway"/>
                <a:cs typeface="Raleway"/>
                <a:sym typeface="Raleway"/>
              </a:rPr>
              <a:t>Measuring methodology</a:t>
            </a:r>
            <a:endParaRPr sz="1300">
              <a:solidFill>
                <a:srgbClr val="FFFFFF"/>
              </a:solidFill>
              <a:latin typeface="Raleway"/>
              <a:ea typeface="Raleway"/>
              <a:cs typeface="Raleway"/>
              <a:sym typeface="Raleway"/>
            </a:endParaRPr>
          </a:p>
        </p:txBody>
      </p:sp>
      <p:sp>
        <p:nvSpPr>
          <p:cNvPr id="138" name="Google Shape;138;p18"/>
          <p:cNvSpPr txBox="1"/>
          <p:nvPr/>
        </p:nvSpPr>
        <p:spPr>
          <a:xfrm>
            <a:off x="3448432" y="3231269"/>
            <a:ext cx="1634700" cy="325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sz="1300">
                <a:solidFill>
                  <a:srgbClr val="FFFFFF"/>
                </a:solidFill>
                <a:uFill>
                  <a:noFill/>
                </a:uFill>
                <a:latin typeface="Raleway"/>
                <a:ea typeface="Raleway"/>
                <a:cs typeface="Raleway"/>
                <a:sym typeface="Raleway"/>
                <a:hlinkClick r:id="" action="ppaction://noaction">
                  <a:extLst>
                    <a:ext uri="{A12FA001-AC4F-418D-AE19-62706E023703}">
                      <ahyp:hlinkClr xmlns:ahyp="http://schemas.microsoft.com/office/drawing/2018/hyperlinkcolor" val="tx"/>
                    </a:ext>
                  </a:extLst>
                </a:hlinkClick>
              </a:rPr>
              <a:t>Pr</a:t>
            </a:r>
            <a:r>
              <a:rPr lang="en-GB" sz="1300">
                <a:solidFill>
                  <a:srgbClr val="FFFFFF"/>
                </a:solidFill>
                <a:latin typeface="Raleway"/>
                <a:ea typeface="Raleway"/>
                <a:cs typeface="Raleway"/>
                <a:sym typeface="Raleway"/>
              </a:rPr>
              <a:t>actical considerations</a:t>
            </a:r>
            <a:endParaRPr sz="1300">
              <a:solidFill>
                <a:srgbClr val="FFFFFF"/>
              </a:solidFill>
              <a:latin typeface="Raleway"/>
              <a:ea typeface="Raleway"/>
              <a:cs typeface="Raleway"/>
              <a:sym typeface="Raleway"/>
            </a:endParaRPr>
          </a:p>
        </p:txBody>
      </p:sp>
      <p:sp>
        <p:nvSpPr>
          <p:cNvPr id="139" name="Google Shape;139;p18"/>
          <p:cNvSpPr txBox="1"/>
          <p:nvPr/>
        </p:nvSpPr>
        <p:spPr>
          <a:xfrm>
            <a:off x="3448432" y="3833819"/>
            <a:ext cx="1634700" cy="325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sz="1300">
                <a:solidFill>
                  <a:srgbClr val="FFFFFF"/>
                </a:solidFill>
                <a:latin typeface="Raleway"/>
                <a:ea typeface="Raleway"/>
                <a:cs typeface="Raleway"/>
                <a:sym typeface="Raleway"/>
              </a:rPr>
              <a:t>Advocacy-partner voice</a:t>
            </a:r>
            <a:endParaRPr sz="1300">
              <a:solidFill>
                <a:srgbClr val="FFFFFF"/>
              </a:solidFill>
              <a:latin typeface="Raleway"/>
              <a:ea typeface="Raleway"/>
              <a:cs typeface="Raleway"/>
              <a:sym typeface="Raleway"/>
            </a:endParaRPr>
          </a:p>
        </p:txBody>
      </p:sp>
      <p:sp>
        <p:nvSpPr>
          <p:cNvPr id="140" name="Google Shape;140;p18"/>
          <p:cNvSpPr txBox="1"/>
          <p:nvPr/>
        </p:nvSpPr>
        <p:spPr>
          <a:xfrm>
            <a:off x="5630011" y="1977725"/>
            <a:ext cx="2951700" cy="325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sz="1300">
                <a:solidFill>
                  <a:srgbClr val="FFFFFF"/>
                </a:solidFill>
                <a:latin typeface="Raleway"/>
                <a:ea typeface="Raleway"/>
                <a:cs typeface="Raleway"/>
                <a:sym typeface="Raleway"/>
              </a:rPr>
              <a:t>Worked in Independent Advocacy for 18 years</a:t>
            </a:r>
            <a:endParaRPr sz="1300">
              <a:solidFill>
                <a:srgbClr val="FFFFFF"/>
              </a:solidFill>
              <a:latin typeface="Raleway"/>
              <a:ea typeface="Raleway"/>
              <a:cs typeface="Raleway"/>
              <a:sym typeface="Raleway"/>
            </a:endParaRPr>
          </a:p>
        </p:txBody>
      </p:sp>
      <p:sp>
        <p:nvSpPr>
          <p:cNvPr id="141" name="Google Shape;141;p18"/>
          <p:cNvSpPr txBox="1"/>
          <p:nvPr/>
        </p:nvSpPr>
        <p:spPr>
          <a:xfrm>
            <a:off x="5626789" y="2614325"/>
            <a:ext cx="2691000" cy="325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sz="1300">
                <a:solidFill>
                  <a:srgbClr val="FFFFFF"/>
                </a:solidFill>
                <a:latin typeface="Raleway"/>
                <a:ea typeface="Raleway"/>
                <a:cs typeface="Raleway"/>
                <a:sym typeface="Raleway"/>
              </a:rPr>
              <a:t>Done all the jobs</a:t>
            </a:r>
            <a:endParaRPr sz="1300">
              <a:solidFill>
                <a:srgbClr val="FFFFFF"/>
              </a:solidFill>
              <a:latin typeface="Raleway"/>
              <a:ea typeface="Raleway"/>
              <a:cs typeface="Raleway"/>
              <a:sym typeface="Raleway"/>
            </a:endParaRPr>
          </a:p>
        </p:txBody>
      </p:sp>
      <p:sp>
        <p:nvSpPr>
          <p:cNvPr id="142" name="Google Shape;142;p18"/>
          <p:cNvSpPr txBox="1"/>
          <p:nvPr/>
        </p:nvSpPr>
        <p:spPr>
          <a:xfrm>
            <a:off x="5630012" y="3250924"/>
            <a:ext cx="2837100" cy="325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sz="1300">
                <a:solidFill>
                  <a:srgbClr val="FFFFFF"/>
                </a:solidFill>
                <a:latin typeface="Raleway"/>
                <a:ea typeface="Raleway"/>
                <a:cs typeface="Raleway"/>
                <a:sym typeface="Raleway"/>
              </a:rPr>
              <a:t>Advocacy Management for 5 years</a:t>
            </a:r>
            <a:endParaRPr sz="1300">
              <a:solidFill>
                <a:srgbClr val="FFFFFF"/>
              </a:solidFill>
              <a:latin typeface="Raleway"/>
              <a:ea typeface="Raleway"/>
              <a:cs typeface="Raleway"/>
              <a:sym typeface="Raleway"/>
            </a:endParaRPr>
          </a:p>
        </p:txBody>
      </p:sp>
      <p:sp>
        <p:nvSpPr>
          <p:cNvPr id="143" name="Google Shape;143;p18"/>
          <p:cNvSpPr txBox="1">
            <a:spLocks noGrp="1"/>
          </p:cNvSpPr>
          <p:nvPr>
            <p:ph type="title"/>
          </p:nvPr>
        </p:nvSpPr>
        <p:spPr>
          <a:xfrm>
            <a:off x="5630000" y="1318625"/>
            <a:ext cx="2951700" cy="506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A bit about me…</a:t>
            </a:r>
            <a:endParaRPr/>
          </a:p>
        </p:txBody>
      </p:sp>
      <p:sp>
        <p:nvSpPr>
          <p:cNvPr id="144" name="Google Shape;144;p18"/>
          <p:cNvSpPr txBox="1"/>
          <p:nvPr/>
        </p:nvSpPr>
        <p:spPr>
          <a:xfrm>
            <a:off x="5630000" y="3887525"/>
            <a:ext cx="2951700" cy="5889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sz="1300">
                <a:solidFill>
                  <a:srgbClr val="FFFFFF"/>
                </a:solidFill>
                <a:latin typeface="Raleway"/>
                <a:ea typeface="Raleway"/>
                <a:cs typeface="Raleway"/>
                <a:sym typeface="Raleway"/>
              </a:rPr>
              <a:t>Management and Leadership quals, Masters Degree Community Development</a:t>
            </a:r>
            <a:endParaRPr sz="1300">
              <a:solidFill>
                <a:srgbClr val="FFFFFF"/>
              </a:solidFill>
              <a:latin typeface="Raleway"/>
              <a:ea typeface="Raleway"/>
              <a:cs typeface="Raleway"/>
              <a:sym typeface="Raleway"/>
            </a:endParaRPr>
          </a:p>
        </p:txBody>
      </p:sp>
      <p:sp>
        <p:nvSpPr>
          <p:cNvPr id="145" name="Google Shape;145;p18"/>
          <p:cNvSpPr txBox="1"/>
          <p:nvPr/>
        </p:nvSpPr>
        <p:spPr>
          <a:xfrm>
            <a:off x="3448432" y="4316169"/>
            <a:ext cx="1634700" cy="325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sz="1300">
                <a:solidFill>
                  <a:srgbClr val="FFFFFF"/>
                </a:solidFill>
                <a:latin typeface="Raleway"/>
                <a:ea typeface="Raleway"/>
                <a:cs typeface="Raleway"/>
                <a:sym typeface="Raleway"/>
              </a:rPr>
              <a:t>Reporting </a:t>
            </a:r>
            <a:endParaRPr sz="1300">
              <a:solidFill>
                <a:srgbClr val="FFFFFF"/>
              </a:solidFill>
              <a:latin typeface="Raleway"/>
              <a:ea typeface="Raleway"/>
              <a:cs typeface="Raleway"/>
              <a:sym typeface="Raleway"/>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19"/>
          <p:cNvSpPr txBox="1">
            <a:spLocks noGrp="1"/>
          </p:cNvSpPr>
          <p:nvPr>
            <p:ph type="title"/>
          </p:nvPr>
        </p:nvSpPr>
        <p:spPr>
          <a:xfrm>
            <a:off x="727650" y="1303325"/>
            <a:ext cx="76887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Introduction</a:t>
            </a:r>
            <a:endParaRPr/>
          </a:p>
        </p:txBody>
      </p:sp>
      <p:sp>
        <p:nvSpPr>
          <p:cNvPr id="151" name="Google Shape;151;p19"/>
          <p:cNvSpPr txBox="1">
            <a:spLocks noGrp="1"/>
          </p:cNvSpPr>
          <p:nvPr>
            <p:ph type="body" idx="1"/>
          </p:nvPr>
        </p:nvSpPr>
        <p:spPr>
          <a:xfrm>
            <a:off x="1210650" y="1838525"/>
            <a:ext cx="7205700" cy="2409600"/>
          </a:xfrm>
          <a:prstGeom prst="rect">
            <a:avLst/>
          </a:prstGeom>
        </p:spPr>
        <p:txBody>
          <a:bodyPr spcFirstLastPara="1" wrap="square" lIns="91425" tIns="91425" rIns="91425" bIns="91425" anchor="t" anchorCtr="0">
            <a:spAutoFit/>
          </a:bodyPr>
          <a:lstStyle/>
          <a:p>
            <a:pPr marL="0" lvl="0" indent="0" algn="l" rtl="0">
              <a:spcBef>
                <a:spcPts val="0"/>
              </a:spcBef>
              <a:spcAft>
                <a:spcPts val="0"/>
              </a:spcAft>
              <a:buNone/>
            </a:pPr>
            <a:r>
              <a:rPr lang="en-GB"/>
              <a:t>Understanding whether our services are having a positive impact or not is key to principled provision. Both providers and funders spend time devising ways to evaluate and measure success. </a:t>
            </a:r>
            <a:endParaRPr/>
          </a:p>
          <a:p>
            <a:pPr marL="0" lvl="0" indent="0" algn="l" rtl="0">
              <a:spcBef>
                <a:spcPts val="1200"/>
              </a:spcBef>
              <a:spcAft>
                <a:spcPts val="0"/>
              </a:spcAft>
              <a:buNone/>
            </a:pPr>
            <a:r>
              <a:rPr lang="en-GB" sz="1400"/>
              <a:t>But what is success?</a:t>
            </a:r>
            <a:r>
              <a:rPr lang="en-GB"/>
              <a:t> </a:t>
            </a:r>
            <a:r>
              <a:rPr lang="en-GB" sz="1500"/>
              <a:t>Who decides what success looks like?</a:t>
            </a:r>
            <a:r>
              <a:rPr lang="en-GB"/>
              <a:t> </a:t>
            </a:r>
            <a:r>
              <a:rPr lang="en-GB" sz="1500" b="1"/>
              <a:t>How do independent advocacy providers ensure that ‘success’ meaningfully reflects community need and sector values? </a:t>
            </a:r>
            <a:endParaRPr sz="1500" b="1"/>
          </a:p>
          <a:p>
            <a:pPr marL="0" lvl="0" indent="0" algn="l" rtl="0">
              <a:spcBef>
                <a:spcPts val="1200"/>
              </a:spcBef>
              <a:spcAft>
                <a:spcPts val="1200"/>
              </a:spcAft>
              <a:buNone/>
            </a:pPr>
            <a:r>
              <a:rPr lang="en-GB"/>
              <a:t>It is essential that advocacy managers think critically about these questions, remain independent with integrity and, at the same time, enable funders to see that they are getting value for money and that contractual obligations are met.</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20"/>
          <p:cNvSpPr txBox="1">
            <a:spLocks noGrp="1"/>
          </p:cNvSpPr>
          <p:nvPr>
            <p:ph type="title"/>
          </p:nvPr>
        </p:nvSpPr>
        <p:spPr>
          <a:xfrm>
            <a:off x="812250" y="1400925"/>
            <a:ext cx="5087400" cy="1687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4300"/>
              <a:t>Zoom-out Context</a:t>
            </a:r>
            <a:endParaRPr sz="43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21"/>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The broader context of success</a:t>
            </a:r>
            <a:endParaRPr/>
          </a:p>
        </p:txBody>
      </p:sp>
      <p:sp>
        <p:nvSpPr>
          <p:cNvPr id="162" name="Google Shape;162;p21"/>
          <p:cNvSpPr/>
          <p:nvPr/>
        </p:nvSpPr>
        <p:spPr>
          <a:xfrm>
            <a:off x="911709" y="2242950"/>
            <a:ext cx="328800" cy="328800"/>
          </a:xfrm>
          <a:prstGeom prst="ellipse">
            <a:avLst/>
          </a:prstGeom>
          <a:solidFill>
            <a:srgbClr val="00BFA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800" b="1">
              <a:solidFill>
                <a:srgbClr val="FFFFFF"/>
              </a:solidFill>
            </a:endParaRPr>
          </a:p>
        </p:txBody>
      </p:sp>
      <p:sp>
        <p:nvSpPr>
          <p:cNvPr id="163" name="Google Shape;163;p21"/>
          <p:cNvSpPr txBox="1">
            <a:spLocks noGrp="1"/>
          </p:cNvSpPr>
          <p:nvPr>
            <p:ph type="body" idx="1"/>
          </p:nvPr>
        </p:nvSpPr>
        <p:spPr>
          <a:xfrm>
            <a:off x="1933250" y="2242950"/>
            <a:ext cx="6270600" cy="2426100"/>
          </a:xfrm>
          <a:prstGeom prst="rect">
            <a:avLst/>
          </a:prstGeom>
        </p:spPr>
        <p:txBody>
          <a:bodyPr spcFirstLastPara="1" wrap="square" lIns="91425" tIns="91425" rIns="91425" bIns="91425" anchor="t" anchorCtr="0">
            <a:normAutofit lnSpcReduction="20000"/>
          </a:bodyPr>
          <a:lstStyle/>
          <a:p>
            <a:pPr marL="0" lvl="0" indent="0" algn="l" rtl="0">
              <a:lnSpc>
                <a:spcPct val="100000"/>
              </a:lnSpc>
              <a:spcBef>
                <a:spcPts val="0"/>
              </a:spcBef>
              <a:spcAft>
                <a:spcPts val="0"/>
              </a:spcAft>
              <a:buNone/>
            </a:pPr>
            <a:r>
              <a:rPr lang="en-GB" sz="1600" b="1">
                <a:solidFill>
                  <a:schemeClr val="dk2"/>
                </a:solidFill>
              </a:rPr>
              <a:t>Service success isn’t one thing. It’s many aspects of delivery, process and outcomes coming together to improve lives. </a:t>
            </a:r>
            <a:endParaRPr sz="1600" b="1">
              <a:solidFill>
                <a:schemeClr val="dk2"/>
              </a:solidFill>
            </a:endParaRPr>
          </a:p>
          <a:p>
            <a:pPr marL="0" lvl="0" indent="0" algn="l" rtl="0">
              <a:lnSpc>
                <a:spcPct val="100000"/>
              </a:lnSpc>
              <a:spcBef>
                <a:spcPts val="0"/>
              </a:spcBef>
              <a:spcAft>
                <a:spcPts val="0"/>
              </a:spcAft>
              <a:buNone/>
            </a:pPr>
            <a:endParaRPr sz="1600" b="1">
              <a:solidFill>
                <a:schemeClr val="dk2"/>
              </a:solidFill>
            </a:endParaRPr>
          </a:p>
          <a:p>
            <a:pPr marL="0" lvl="0" indent="0" algn="l" rtl="0">
              <a:lnSpc>
                <a:spcPct val="100000"/>
              </a:lnSpc>
              <a:spcBef>
                <a:spcPts val="0"/>
              </a:spcBef>
              <a:spcAft>
                <a:spcPts val="0"/>
              </a:spcAft>
              <a:buNone/>
            </a:pPr>
            <a:r>
              <a:rPr lang="en-GB" sz="1600" b="1">
                <a:solidFill>
                  <a:schemeClr val="dk2"/>
                </a:solidFill>
              </a:rPr>
              <a:t>“When we co produced with communities, focussed on outcomes, and using feedback and data on quality and impact as strong evidence of what works, what’s needed and what must be improved, commissioning is a vital component of improvement, change and value for money” </a:t>
            </a:r>
            <a:endParaRPr sz="1600" b="1">
              <a:solidFill>
                <a:schemeClr val="dk2"/>
              </a:solidFill>
            </a:endParaRPr>
          </a:p>
          <a:p>
            <a:pPr marL="0" lvl="0" indent="0" algn="l" rtl="0">
              <a:lnSpc>
                <a:spcPct val="100000"/>
              </a:lnSpc>
              <a:spcBef>
                <a:spcPts val="0"/>
              </a:spcBef>
              <a:spcAft>
                <a:spcPts val="0"/>
              </a:spcAft>
              <a:buNone/>
            </a:pPr>
            <a:endParaRPr sz="1600" b="1">
              <a:solidFill>
                <a:schemeClr val="dk2"/>
              </a:solidFill>
            </a:endParaRPr>
          </a:p>
          <a:p>
            <a:pPr marL="0" lvl="0" indent="0" algn="l" rtl="0">
              <a:lnSpc>
                <a:spcPct val="100000"/>
              </a:lnSpc>
              <a:spcBef>
                <a:spcPts val="0"/>
              </a:spcBef>
              <a:spcAft>
                <a:spcPts val="0"/>
              </a:spcAft>
              <a:buNone/>
            </a:pPr>
            <a:r>
              <a:rPr lang="en-GB" sz="1600" b="1">
                <a:solidFill>
                  <a:schemeClr val="dk2"/>
                </a:solidFill>
              </a:rPr>
              <a:t>Richardson and Pitt 2023</a:t>
            </a:r>
            <a:endParaRPr sz="1600" b="1">
              <a:solidFill>
                <a:schemeClr val="dk2"/>
              </a:solidFill>
            </a:endParaRPr>
          </a:p>
          <a:p>
            <a:pPr marL="0" lvl="0" indent="0" algn="l" rtl="0">
              <a:spcBef>
                <a:spcPts val="0"/>
              </a:spcBef>
              <a:spcAft>
                <a:spcPts val="1200"/>
              </a:spcAft>
              <a:buNone/>
            </a:pPr>
            <a:endParaRPr b="1" i="1">
              <a:solidFill>
                <a:schemeClr val="dk2"/>
              </a:solidFill>
              <a:latin typeface="Raleway"/>
              <a:ea typeface="Raleway"/>
              <a:cs typeface="Raleway"/>
              <a:sym typeface="Raleway"/>
            </a:endParaRPr>
          </a:p>
        </p:txBody>
      </p:sp>
      <p:sp>
        <p:nvSpPr>
          <p:cNvPr id="164" name="Google Shape;164;p21"/>
          <p:cNvSpPr txBox="1"/>
          <p:nvPr/>
        </p:nvSpPr>
        <p:spPr>
          <a:xfrm>
            <a:off x="2087025" y="4669000"/>
            <a:ext cx="61167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Lato"/>
              <a:ea typeface="Lato"/>
              <a:cs typeface="Lato"/>
              <a:sym typeface="Lato"/>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22"/>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Critical Caveat</a:t>
            </a:r>
            <a:endParaRPr/>
          </a:p>
        </p:txBody>
      </p:sp>
      <p:sp>
        <p:nvSpPr>
          <p:cNvPr id="170" name="Google Shape;170;p22"/>
          <p:cNvSpPr txBox="1">
            <a:spLocks noGrp="1"/>
          </p:cNvSpPr>
          <p:nvPr>
            <p:ph type="body" idx="1"/>
          </p:nvPr>
        </p:nvSpPr>
        <p:spPr>
          <a:xfrm>
            <a:off x="1847711" y="2073775"/>
            <a:ext cx="6270600" cy="9933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GB"/>
              <a:t>“</a:t>
            </a:r>
            <a:r>
              <a:rPr lang="en-GB" b="1" i="1">
                <a:latin typeface="Raleway"/>
                <a:ea typeface="Raleway"/>
                <a:cs typeface="Raleway"/>
                <a:sym typeface="Raleway"/>
              </a:rPr>
              <a:t>Contemporary community development, as both the agent and subject of modernization, has become seriously undermined….There is a danger that this leaves community workers stuck in the middle…”</a:t>
            </a:r>
            <a:endParaRPr b="1" i="1"/>
          </a:p>
        </p:txBody>
      </p:sp>
      <p:sp>
        <p:nvSpPr>
          <p:cNvPr id="171" name="Google Shape;171;p22"/>
          <p:cNvSpPr/>
          <p:nvPr/>
        </p:nvSpPr>
        <p:spPr>
          <a:xfrm>
            <a:off x="911709" y="2242950"/>
            <a:ext cx="328800" cy="328800"/>
          </a:xfrm>
          <a:prstGeom prst="ellipse">
            <a:avLst/>
          </a:prstGeom>
          <a:solidFill>
            <a:srgbClr val="00BFA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800" b="1">
              <a:solidFill>
                <a:srgbClr val="FFFFFF"/>
              </a:solidFill>
            </a:endParaRPr>
          </a:p>
        </p:txBody>
      </p:sp>
      <p:sp>
        <p:nvSpPr>
          <p:cNvPr id="172" name="Google Shape;172;p22"/>
          <p:cNvSpPr txBox="1">
            <a:spLocks noGrp="1"/>
          </p:cNvSpPr>
          <p:nvPr>
            <p:ph type="body" idx="1"/>
          </p:nvPr>
        </p:nvSpPr>
        <p:spPr>
          <a:xfrm>
            <a:off x="1847700" y="2990525"/>
            <a:ext cx="6270600" cy="6519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GB" b="1" i="1">
                <a:latin typeface="Raleway"/>
                <a:ea typeface="Raleway"/>
                <a:cs typeface="Raleway"/>
                <a:sym typeface="Raleway"/>
              </a:rPr>
              <a:t>“Empowerment measures often disempower…. Democracy is a code word for conformity”</a:t>
            </a:r>
            <a:endParaRPr b="1" i="1"/>
          </a:p>
        </p:txBody>
      </p:sp>
      <p:sp>
        <p:nvSpPr>
          <p:cNvPr id="173" name="Google Shape;173;p22"/>
          <p:cNvSpPr txBox="1">
            <a:spLocks noGrp="1"/>
          </p:cNvSpPr>
          <p:nvPr>
            <p:ph type="body" idx="1"/>
          </p:nvPr>
        </p:nvSpPr>
        <p:spPr>
          <a:xfrm>
            <a:off x="1847700" y="3770575"/>
            <a:ext cx="6270600" cy="6519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GB" b="1" i="1">
                <a:latin typeface="Raleway"/>
                <a:ea typeface="Raleway"/>
                <a:cs typeface="Raleway"/>
                <a:sym typeface="Raleway"/>
              </a:rPr>
              <a:t>“As [community development] becomes reconfigured through policy; new areas of relative autonomy need to be identified”</a:t>
            </a:r>
            <a:endParaRPr b="1" i="1"/>
          </a:p>
        </p:txBody>
      </p:sp>
      <p:sp>
        <p:nvSpPr>
          <p:cNvPr id="174" name="Google Shape;174;p22"/>
          <p:cNvSpPr txBox="1"/>
          <p:nvPr/>
        </p:nvSpPr>
        <p:spPr>
          <a:xfrm>
            <a:off x="2087025" y="4669000"/>
            <a:ext cx="61167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a:latin typeface="Lato"/>
                <a:ea typeface="Lato"/>
                <a:cs typeface="Lato"/>
                <a:sym typeface="Lato"/>
              </a:rPr>
              <a:t>Mae Shaw, 2011</a:t>
            </a:r>
            <a:endParaRPr>
              <a:latin typeface="Lato"/>
              <a:ea typeface="Lato"/>
              <a:cs typeface="Lato"/>
              <a:sym typeface="Lato"/>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pic>
        <p:nvPicPr>
          <p:cNvPr id="179" name="Google Shape;179;p23"/>
          <p:cNvPicPr preferRelativeResize="0"/>
          <p:nvPr/>
        </p:nvPicPr>
        <p:blipFill>
          <a:blip r:embed="rId3">
            <a:alphaModFix/>
          </a:blip>
          <a:stretch>
            <a:fillRect/>
          </a:stretch>
        </p:blipFill>
        <p:spPr>
          <a:xfrm>
            <a:off x="-118361" y="-69900"/>
            <a:ext cx="9262361" cy="5213400"/>
          </a:xfrm>
          <a:prstGeom prst="rect">
            <a:avLst/>
          </a:prstGeom>
          <a:noFill/>
          <a:ln>
            <a:noFill/>
          </a:ln>
        </p:spPr>
      </p:pic>
      <p:sp>
        <p:nvSpPr>
          <p:cNvPr id="180" name="Google Shape;180;p23"/>
          <p:cNvSpPr txBox="1">
            <a:spLocks noGrp="1"/>
          </p:cNvSpPr>
          <p:nvPr>
            <p:ph type="title"/>
          </p:nvPr>
        </p:nvSpPr>
        <p:spPr>
          <a:xfrm>
            <a:off x="893000" y="1053150"/>
            <a:ext cx="5203200" cy="1518600"/>
          </a:xfrm>
          <a:prstGeom prst="rect">
            <a:avLst/>
          </a:prstGeom>
        </p:spPr>
        <p:txBody>
          <a:bodyPr spcFirstLastPara="1" wrap="square" lIns="91425" tIns="91425" rIns="91425" bIns="91425" anchor="t" anchorCtr="0">
            <a:normAutofit/>
          </a:bodyPr>
          <a:lstStyle/>
          <a:p>
            <a:pPr marL="0" lvl="0" indent="0" algn="l" rtl="0">
              <a:spcBef>
                <a:spcPts val="0"/>
              </a:spcBef>
              <a:spcAft>
                <a:spcPts val="1600"/>
              </a:spcAft>
              <a:buNone/>
            </a:pPr>
            <a:r>
              <a:rPr lang="en-GB"/>
              <a:t>Case study</a:t>
            </a:r>
            <a:endParaRPr/>
          </a:p>
        </p:txBody>
      </p:sp>
      <p:sp>
        <p:nvSpPr>
          <p:cNvPr id="181" name="Google Shape;181;p23"/>
          <p:cNvSpPr txBox="1"/>
          <p:nvPr/>
        </p:nvSpPr>
        <p:spPr>
          <a:xfrm>
            <a:off x="969550" y="2127875"/>
            <a:ext cx="7056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Lato"/>
              <a:ea typeface="Lato"/>
              <a:cs typeface="Lato"/>
              <a:sym typeface="Lato"/>
            </a:endParaRPr>
          </a:p>
        </p:txBody>
      </p:sp>
      <p:sp>
        <p:nvSpPr>
          <p:cNvPr id="182" name="Google Shape;182;p23"/>
          <p:cNvSpPr txBox="1"/>
          <p:nvPr/>
        </p:nvSpPr>
        <p:spPr>
          <a:xfrm>
            <a:off x="893000" y="2118075"/>
            <a:ext cx="7531500" cy="2232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500" b="1">
                <a:solidFill>
                  <a:schemeClr val="lt1"/>
                </a:solidFill>
                <a:latin typeface="Lato"/>
                <a:ea typeface="Lato"/>
                <a:cs typeface="Lato"/>
                <a:sym typeface="Lato"/>
              </a:rPr>
              <a:t>A large contract is being put out for tender. The contract value is around £90,000 a year. Before the process begins advocacy providers are invited to look at the draft service specification and ask questions.</a:t>
            </a:r>
            <a:endParaRPr sz="1500" b="1">
              <a:solidFill>
                <a:schemeClr val="lt1"/>
              </a:solidFill>
              <a:latin typeface="Lato"/>
              <a:ea typeface="Lato"/>
              <a:cs typeface="Lato"/>
              <a:sym typeface="Lato"/>
            </a:endParaRPr>
          </a:p>
          <a:p>
            <a:pPr marL="0" lvl="0" indent="0" algn="l" rtl="0">
              <a:spcBef>
                <a:spcPts val="0"/>
              </a:spcBef>
              <a:spcAft>
                <a:spcPts val="0"/>
              </a:spcAft>
              <a:buNone/>
            </a:pPr>
            <a:endParaRPr sz="1500" b="1">
              <a:solidFill>
                <a:schemeClr val="lt1"/>
              </a:solidFill>
              <a:latin typeface="Lato"/>
              <a:ea typeface="Lato"/>
              <a:cs typeface="Lato"/>
              <a:sym typeface="Lato"/>
            </a:endParaRPr>
          </a:p>
          <a:p>
            <a:pPr marL="0" lvl="0" indent="0" algn="l" rtl="0">
              <a:spcBef>
                <a:spcPts val="0"/>
              </a:spcBef>
              <a:spcAft>
                <a:spcPts val="0"/>
              </a:spcAft>
              <a:buNone/>
            </a:pPr>
            <a:endParaRPr b="1">
              <a:solidFill>
                <a:schemeClr val="lt1"/>
              </a:solidFill>
              <a:latin typeface="Lato"/>
              <a:ea typeface="Lato"/>
              <a:cs typeface="Lato"/>
              <a:sym typeface="Lato"/>
            </a:endParaRPr>
          </a:p>
          <a:p>
            <a:pPr marL="0" lvl="0" indent="0" algn="l" rtl="0">
              <a:spcBef>
                <a:spcPts val="0"/>
              </a:spcBef>
              <a:spcAft>
                <a:spcPts val="0"/>
              </a:spcAft>
              <a:buNone/>
            </a:pPr>
            <a:endParaRPr b="1">
              <a:solidFill>
                <a:schemeClr val="lt1"/>
              </a:solidFill>
              <a:latin typeface="Lato"/>
              <a:ea typeface="Lato"/>
              <a:cs typeface="Lato"/>
              <a:sym typeface="Lato"/>
            </a:endParaRPr>
          </a:p>
          <a:p>
            <a:pPr marL="0" lvl="0" indent="0" algn="l" rtl="0">
              <a:spcBef>
                <a:spcPts val="0"/>
              </a:spcBef>
              <a:spcAft>
                <a:spcPts val="0"/>
              </a:spcAft>
              <a:buNone/>
            </a:pPr>
            <a:r>
              <a:rPr lang="en-GB" sz="1500" b="1">
                <a:solidFill>
                  <a:schemeClr val="lt1"/>
                </a:solidFill>
                <a:latin typeface="Lato"/>
                <a:ea typeface="Lato"/>
                <a:cs typeface="Lato"/>
                <a:sym typeface="Lato"/>
              </a:rPr>
              <a:t>The service specification asks for the provision of IPA for any adult, plus the provision of IMCA services to represent people with a Deprivation of Liberty Safeguards Authorisation in place.</a:t>
            </a:r>
            <a:endParaRPr sz="1500" b="1">
              <a:solidFill>
                <a:schemeClr val="lt1"/>
              </a:solidFill>
              <a:latin typeface="Lato"/>
              <a:ea typeface="Lato"/>
              <a:cs typeface="Lato"/>
              <a:sym typeface="Lato"/>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434343"/>
        </a:solidFill>
        <a:effectLst/>
      </p:bgPr>
    </p:bg>
    <p:spTree>
      <p:nvGrpSpPr>
        <p:cNvPr id="1" name="Shape 186"/>
        <p:cNvGrpSpPr/>
        <p:nvPr/>
      </p:nvGrpSpPr>
      <p:grpSpPr>
        <a:xfrm>
          <a:off x="0" y="0"/>
          <a:ext cx="0" cy="0"/>
          <a:chOff x="0" y="0"/>
          <a:chExt cx="0" cy="0"/>
        </a:xfrm>
      </p:grpSpPr>
      <p:sp>
        <p:nvSpPr>
          <p:cNvPr id="187" name="Google Shape;187;p24"/>
          <p:cNvSpPr txBox="1">
            <a:spLocks noGrp="1"/>
          </p:cNvSpPr>
          <p:nvPr>
            <p:ph type="title"/>
          </p:nvPr>
        </p:nvSpPr>
        <p:spPr>
          <a:xfrm>
            <a:off x="729450" y="1322450"/>
            <a:ext cx="7010100" cy="350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3000" b="0">
                <a:solidFill>
                  <a:srgbClr val="FFFFFF"/>
                </a:solidFill>
                <a:latin typeface="Lato"/>
                <a:ea typeface="Lato"/>
                <a:cs typeface="Lato"/>
                <a:sym typeface="Lato"/>
              </a:rPr>
              <a:t>Mature and trustful partnerships</a:t>
            </a:r>
            <a:endParaRPr sz="1200"/>
          </a:p>
        </p:txBody>
      </p:sp>
      <p:sp>
        <p:nvSpPr>
          <p:cNvPr id="188" name="Google Shape;188;p24"/>
          <p:cNvSpPr txBox="1">
            <a:spLocks noGrp="1"/>
          </p:cNvSpPr>
          <p:nvPr>
            <p:ph type="body" idx="4294967295"/>
          </p:nvPr>
        </p:nvSpPr>
        <p:spPr>
          <a:xfrm>
            <a:off x="729450" y="2081950"/>
            <a:ext cx="7740900" cy="2295600"/>
          </a:xfrm>
          <a:prstGeom prst="rect">
            <a:avLst/>
          </a:prstGeom>
        </p:spPr>
        <p:txBody>
          <a:bodyPr spcFirstLastPara="1" wrap="square" lIns="91425" tIns="91425" rIns="91425" bIns="91425" anchor="t" anchorCtr="0">
            <a:normAutofit lnSpcReduction="10000"/>
          </a:bodyPr>
          <a:lstStyle/>
          <a:p>
            <a:pPr marL="0" lvl="0" indent="0" algn="l" rtl="0">
              <a:spcBef>
                <a:spcPts val="0"/>
              </a:spcBef>
              <a:spcAft>
                <a:spcPts val="1200"/>
              </a:spcAft>
              <a:buNone/>
            </a:pPr>
            <a:r>
              <a:rPr lang="en-GB" sz="2100">
                <a:solidFill>
                  <a:srgbClr val="FFFFFF"/>
                </a:solidFill>
              </a:rPr>
              <a:t>“by using existing knowledge about the community supports that are helping people thrive, commissioning activity can support those enterprises, not overburdening them with bureaucracy, but supporting innovation; this involves ensuring contracts and specifications reflect a mature relationship based on trust, are proportionate and prioritise capacity on vital activities.”</a:t>
            </a:r>
            <a:endParaRPr sz="2100">
              <a:solidFill>
                <a:srgbClr val="FFFFFF"/>
              </a:solidFill>
            </a:endParaRPr>
          </a:p>
        </p:txBody>
      </p:sp>
      <p:sp>
        <p:nvSpPr>
          <p:cNvPr id="189" name="Google Shape;189;p24"/>
          <p:cNvSpPr txBox="1"/>
          <p:nvPr/>
        </p:nvSpPr>
        <p:spPr>
          <a:xfrm>
            <a:off x="866175" y="4639800"/>
            <a:ext cx="6873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a:solidFill>
                  <a:schemeClr val="lt1"/>
                </a:solidFill>
                <a:latin typeface="Lato"/>
                <a:ea typeface="Lato"/>
                <a:cs typeface="Lato"/>
                <a:sym typeface="Lato"/>
              </a:rPr>
              <a:t>Richardson and Pitts, 2023</a:t>
            </a:r>
            <a:endParaRPr>
              <a:solidFill>
                <a:schemeClr val="lt1"/>
              </a:solidFill>
              <a:latin typeface="Lato"/>
              <a:ea typeface="Lato"/>
              <a:cs typeface="Lato"/>
              <a:sym typeface="Lat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25"/>
          <p:cNvSpPr txBox="1">
            <a:spLocks noGrp="1"/>
          </p:cNvSpPr>
          <p:nvPr>
            <p:ph type="title"/>
          </p:nvPr>
        </p:nvSpPr>
        <p:spPr>
          <a:xfrm>
            <a:off x="812250" y="1400925"/>
            <a:ext cx="5841300" cy="1687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4300"/>
              <a:t>Defining Success </a:t>
            </a:r>
            <a:endParaRPr sz="43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98"/>
        <p:cNvGrpSpPr/>
        <p:nvPr/>
      </p:nvGrpSpPr>
      <p:grpSpPr>
        <a:xfrm>
          <a:off x="0" y="0"/>
          <a:ext cx="0" cy="0"/>
          <a:chOff x="0" y="0"/>
          <a:chExt cx="0" cy="0"/>
        </a:xfrm>
      </p:grpSpPr>
      <p:sp>
        <p:nvSpPr>
          <p:cNvPr id="199" name="Google Shape;199;p26"/>
          <p:cNvSpPr txBox="1">
            <a:spLocks noGrp="1"/>
          </p:cNvSpPr>
          <p:nvPr>
            <p:ph type="title"/>
          </p:nvPr>
        </p:nvSpPr>
        <p:spPr>
          <a:xfrm>
            <a:off x="1003000" y="1318625"/>
            <a:ext cx="2951700" cy="506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400"/>
              <a:t>Services</a:t>
            </a:r>
            <a:endParaRPr sz="2400"/>
          </a:p>
        </p:txBody>
      </p:sp>
      <p:sp>
        <p:nvSpPr>
          <p:cNvPr id="200" name="Google Shape;200;p26"/>
          <p:cNvSpPr txBox="1"/>
          <p:nvPr/>
        </p:nvSpPr>
        <p:spPr>
          <a:xfrm>
            <a:off x="1003000" y="2282800"/>
            <a:ext cx="1929900" cy="1419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300" b="1">
                <a:solidFill>
                  <a:srgbClr val="FFFFFF"/>
                </a:solidFill>
                <a:latin typeface="Raleway"/>
                <a:ea typeface="Raleway"/>
                <a:cs typeface="Raleway"/>
                <a:sym typeface="Raleway"/>
              </a:rPr>
              <a:t>Value for money?</a:t>
            </a:r>
            <a:endParaRPr sz="1300" b="1">
              <a:solidFill>
                <a:srgbClr val="FFFFFF"/>
              </a:solidFill>
              <a:latin typeface="Raleway"/>
              <a:ea typeface="Raleway"/>
              <a:cs typeface="Raleway"/>
              <a:sym typeface="Raleway"/>
            </a:endParaRPr>
          </a:p>
          <a:p>
            <a:pPr marL="0" lvl="0" indent="0" algn="l" rtl="0">
              <a:spcBef>
                <a:spcPts val="0"/>
              </a:spcBef>
              <a:spcAft>
                <a:spcPts val="0"/>
              </a:spcAft>
              <a:buNone/>
            </a:pPr>
            <a:endParaRPr sz="1300" b="1">
              <a:solidFill>
                <a:srgbClr val="FFFFFF"/>
              </a:solidFill>
              <a:latin typeface="Raleway"/>
              <a:ea typeface="Raleway"/>
              <a:cs typeface="Raleway"/>
              <a:sym typeface="Raleway"/>
            </a:endParaRPr>
          </a:p>
          <a:p>
            <a:pPr marL="0" lvl="0" indent="0" algn="l" rtl="0">
              <a:spcBef>
                <a:spcPts val="0"/>
              </a:spcBef>
              <a:spcAft>
                <a:spcPts val="0"/>
              </a:spcAft>
              <a:buNone/>
            </a:pPr>
            <a:r>
              <a:rPr lang="en-GB" sz="1300" b="1">
                <a:solidFill>
                  <a:srgbClr val="FFFFFF"/>
                </a:solidFill>
                <a:latin typeface="Raleway"/>
                <a:ea typeface="Raleway"/>
                <a:cs typeface="Raleway"/>
                <a:sym typeface="Raleway"/>
              </a:rPr>
              <a:t>Reduction in pressure on statutory services?</a:t>
            </a:r>
            <a:endParaRPr sz="1300" b="1">
              <a:solidFill>
                <a:srgbClr val="FFFFFF"/>
              </a:solidFill>
              <a:latin typeface="Raleway"/>
              <a:ea typeface="Raleway"/>
              <a:cs typeface="Raleway"/>
              <a:sym typeface="Raleway"/>
            </a:endParaRPr>
          </a:p>
          <a:p>
            <a:pPr marL="0" lvl="0" indent="0" algn="l" rtl="0">
              <a:spcBef>
                <a:spcPts val="0"/>
              </a:spcBef>
              <a:spcAft>
                <a:spcPts val="0"/>
              </a:spcAft>
              <a:buNone/>
            </a:pPr>
            <a:endParaRPr sz="1300" b="1">
              <a:solidFill>
                <a:srgbClr val="FFFFFF"/>
              </a:solidFill>
              <a:latin typeface="Raleway"/>
              <a:ea typeface="Raleway"/>
              <a:cs typeface="Raleway"/>
              <a:sym typeface="Raleway"/>
            </a:endParaRPr>
          </a:p>
          <a:p>
            <a:pPr marL="0" lvl="0" indent="0" algn="l" rtl="0">
              <a:spcBef>
                <a:spcPts val="0"/>
              </a:spcBef>
              <a:spcAft>
                <a:spcPts val="0"/>
              </a:spcAft>
              <a:buNone/>
            </a:pPr>
            <a:r>
              <a:rPr lang="en-GB" sz="1300" b="1">
                <a:solidFill>
                  <a:srgbClr val="FFFFFF"/>
                </a:solidFill>
                <a:latin typeface="Raleway"/>
                <a:ea typeface="Raleway"/>
                <a:cs typeface="Raleway"/>
                <a:sym typeface="Raleway"/>
              </a:rPr>
              <a:t>Statutory duties met?</a:t>
            </a:r>
            <a:endParaRPr sz="1300" b="1">
              <a:solidFill>
                <a:srgbClr val="FFFFFF"/>
              </a:solidFill>
              <a:latin typeface="Raleway"/>
              <a:ea typeface="Raleway"/>
              <a:cs typeface="Raleway"/>
              <a:sym typeface="Raleway"/>
            </a:endParaRPr>
          </a:p>
          <a:p>
            <a:pPr marL="0" lvl="0" indent="0" algn="l" rtl="0">
              <a:spcBef>
                <a:spcPts val="0"/>
              </a:spcBef>
              <a:spcAft>
                <a:spcPts val="0"/>
              </a:spcAft>
              <a:buNone/>
            </a:pPr>
            <a:endParaRPr sz="1300" b="1">
              <a:solidFill>
                <a:srgbClr val="FFFFFF"/>
              </a:solidFill>
              <a:latin typeface="Raleway"/>
              <a:ea typeface="Raleway"/>
              <a:cs typeface="Raleway"/>
              <a:sym typeface="Raleway"/>
            </a:endParaRPr>
          </a:p>
          <a:p>
            <a:pPr marL="0" lvl="0" indent="0" algn="l" rtl="0">
              <a:spcBef>
                <a:spcPts val="0"/>
              </a:spcBef>
              <a:spcAft>
                <a:spcPts val="0"/>
              </a:spcAft>
              <a:buNone/>
            </a:pPr>
            <a:endParaRPr sz="1300" b="1">
              <a:solidFill>
                <a:srgbClr val="FFFFFF"/>
              </a:solidFill>
              <a:latin typeface="Raleway"/>
              <a:ea typeface="Raleway"/>
              <a:cs typeface="Raleway"/>
              <a:sym typeface="Raleway"/>
            </a:endParaRPr>
          </a:p>
        </p:txBody>
      </p:sp>
      <p:sp>
        <p:nvSpPr>
          <p:cNvPr id="201" name="Google Shape;201;p26"/>
          <p:cNvSpPr txBox="1"/>
          <p:nvPr/>
        </p:nvSpPr>
        <p:spPr>
          <a:xfrm>
            <a:off x="3448425" y="2224125"/>
            <a:ext cx="1985400" cy="1419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300" b="1">
                <a:solidFill>
                  <a:srgbClr val="FFFFFF"/>
                </a:solidFill>
                <a:latin typeface="Raleway"/>
                <a:ea typeface="Raleway"/>
                <a:cs typeface="Raleway"/>
                <a:sym typeface="Raleway"/>
              </a:rPr>
              <a:t>Does my service meet advocacy standards?</a:t>
            </a:r>
            <a:endParaRPr sz="1300" b="1">
              <a:solidFill>
                <a:srgbClr val="FFFFFF"/>
              </a:solidFill>
              <a:latin typeface="Raleway"/>
              <a:ea typeface="Raleway"/>
              <a:cs typeface="Raleway"/>
              <a:sym typeface="Raleway"/>
            </a:endParaRPr>
          </a:p>
          <a:p>
            <a:pPr marL="0" lvl="0" indent="0" algn="l" rtl="0">
              <a:spcBef>
                <a:spcPts val="0"/>
              </a:spcBef>
              <a:spcAft>
                <a:spcPts val="0"/>
              </a:spcAft>
              <a:buNone/>
            </a:pPr>
            <a:endParaRPr sz="1300" b="1">
              <a:solidFill>
                <a:srgbClr val="FFFFFF"/>
              </a:solidFill>
              <a:latin typeface="Raleway"/>
              <a:ea typeface="Raleway"/>
              <a:cs typeface="Raleway"/>
              <a:sym typeface="Raleway"/>
            </a:endParaRPr>
          </a:p>
          <a:p>
            <a:pPr marL="0" lvl="0" indent="0" algn="l" rtl="0">
              <a:spcBef>
                <a:spcPts val="0"/>
              </a:spcBef>
              <a:spcAft>
                <a:spcPts val="0"/>
              </a:spcAft>
              <a:buNone/>
            </a:pPr>
            <a:r>
              <a:rPr lang="en-GB" sz="1300" b="1">
                <a:solidFill>
                  <a:srgbClr val="FFFFFF"/>
                </a:solidFill>
                <a:latin typeface="Raleway"/>
                <a:ea typeface="Raleway"/>
                <a:cs typeface="Raleway"/>
                <a:sym typeface="Raleway"/>
              </a:rPr>
              <a:t>Are we making a positive difference to individuals?</a:t>
            </a:r>
            <a:endParaRPr sz="1300" b="1">
              <a:solidFill>
                <a:srgbClr val="FFFFFF"/>
              </a:solidFill>
              <a:latin typeface="Raleway"/>
              <a:ea typeface="Raleway"/>
              <a:cs typeface="Raleway"/>
              <a:sym typeface="Raleway"/>
            </a:endParaRPr>
          </a:p>
          <a:p>
            <a:pPr marL="0" lvl="0" indent="0" algn="l" rtl="0">
              <a:spcBef>
                <a:spcPts val="0"/>
              </a:spcBef>
              <a:spcAft>
                <a:spcPts val="0"/>
              </a:spcAft>
              <a:buNone/>
            </a:pPr>
            <a:endParaRPr sz="1300" b="1">
              <a:solidFill>
                <a:srgbClr val="FFFFFF"/>
              </a:solidFill>
              <a:latin typeface="Raleway"/>
              <a:ea typeface="Raleway"/>
              <a:cs typeface="Raleway"/>
              <a:sym typeface="Raleway"/>
            </a:endParaRPr>
          </a:p>
          <a:p>
            <a:pPr marL="0" lvl="0" indent="0" algn="l" rtl="0">
              <a:spcBef>
                <a:spcPts val="0"/>
              </a:spcBef>
              <a:spcAft>
                <a:spcPts val="0"/>
              </a:spcAft>
              <a:buNone/>
            </a:pPr>
            <a:r>
              <a:rPr lang="en-GB" sz="1300" b="1">
                <a:solidFill>
                  <a:srgbClr val="FFFFFF"/>
                </a:solidFill>
                <a:latin typeface="Raleway"/>
                <a:ea typeface="Raleway"/>
                <a:cs typeface="Raleway"/>
                <a:sym typeface="Raleway"/>
              </a:rPr>
              <a:t>Are we contributing to social change?</a:t>
            </a:r>
            <a:endParaRPr sz="1300" b="1">
              <a:solidFill>
                <a:srgbClr val="FFFFFF"/>
              </a:solidFill>
              <a:latin typeface="Raleway"/>
              <a:ea typeface="Raleway"/>
              <a:cs typeface="Raleway"/>
              <a:sym typeface="Raleway"/>
            </a:endParaRPr>
          </a:p>
        </p:txBody>
      </p:sp>
      <p:sp>
        <p:nvSpPr>
          <p:cNvPr id="202" name="Google Shape;202;p26"/>
          <p:cNvSpPr txBox="1"/>
          <p:nvPr/>
        </p:nvSpPr>
        <p:spPr>
          <a:xfrm>
            <a:off x="5917275" y="2224125"/>
            <a:ext cx="2253300" cy="106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300" b="1">
                <a:solidFill>
                  <a:srgbClr val="FFFFFF"/>
                </a:solidFill>
                <a:latin typeface="Raleway"/>
                <a:ea typeface="Raleway"/>
                <a:cs typeface="Raleway"/>
                <a:sym typeface="Raleway"/>
              </a:rPr>
              <a:t>How am I feeling?</a:t>
            </a:r>
            <a:endParaRPr sz="1300" b="1">
              <a:solidFill>
                <a:srgbClr val="FFFFFF"/>
              </a:solidFill>
              <a:latin typeface="Raleway"/>
              <a:ea typeface="Raleway"/>
              <a:cs typeface="Raleway"/>
              <a:sym typeface="Raleway"/>
            </a:endParaRPr>
          </a:p>
          <a:p>
            <a:pPr marL="0" lvl="0" indent="0" algn="l" rtl="0">
              <a:spcBef>
                <a:spcPts val="0"/>
              </a:spcBef>
              <a:spcAft>
                <a:spcPts val="0"/>
              </a:spcAft>
              <a:buNone/>
            </a:pPr>
            <a:endParaRPr sz="1300" b="1">
              <a:solidFill>
                <a:srgbClr val="FFFFFF"/>
              </a:solidFill>
              <a:latin typeface="Raleway"/>
              <a:ea typeface="Raleway"/>
              <a:cs typeface="Raleway"/>
              <a:sym typeface="Raleway"/>
            </a:endParaRPr>
          </a:p>
          <a:p>
            <a:pPr marL="0" lvl="0" indent="0" algn="l" rtl="0">
              <a:spcBef>
                <a:spcPts val="0"/>
              </a:spcBef>
              <a:spcAft>
                <a:spcPts val="0"/>
              </a:spcAft>
              <a:buNone/>
            </a:pPr>
            <a:r>
              <a:rPr lang="en-GB" sz="1300" b="1">
                <a:solidFill>
                  <a:srgbClr val="FFFFFF"/>
                </a:solidFill>
                <a:latin typeface="Raleway"/>
                <a:ea typeface="Raleway"/>
                <a:cs typeface="Raleway"/>
                <a:sym typeface="Raleway"/>
              </a:rPr>
              <a:t>Is my life better?</a:t>
            </a:r>
            <a:endParaRPr sz="1300" b="1">
              <a:solidFill>
                <a:srgbClr val="FFFFFF"/>
              </a:solidFill>
              <a:latin typeface="Raleway"/>
              <a:ea typeface="Raleway"/>
              <a:cs typeface="Raleway"/>
              <a:sym typeface="Raleway"/>
            </a:endParaRPr>
          </a:p>
        </p:txBody>
      </p:sp>
      <p:sp>
        <p:nvSpPr>
          <p:cNvPr id="203" name="Google Shape;203;p26"/>
          <p:cNvSpPr txBox="1">
            <a:spLocks noGrp="1"/>
          </p:cNvSpPr>
          <p:nvPr>
            <p:ph type="title"/>
          </p:nvPr>
        </p:nvSpPr>
        <p:spPr>
          <a:xfrm>
            <a:off x="3383950" y="1318625"/>
            <a:ext cx="2622000" cy="821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300"/>
              <a:t>Advocacy providers</a:t>
            </a:r>
            <a:endParaRPr sz="2300"/>
          </a:p>
        </p:txBody>
      </p:sp>
      <p:sp>
        <p:nvSpPr>
          <p:cNvPr id="204" name="Google Shape;204;p26"/>
          <p:cNvSpPr txBox="1"/>
          <p:nvPr/>
        </p:nvSpPr>
        <p:spPr>
          <a:xfrm>
            <a:off x="831775" y="521600"/>
            <a:ext cx="6429300" cy="631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900" b="1">
                <a:solidFill>
                  <a:schemeClr val="lt1"/>
                </a:solidFill>
                <a:latin typeface="Lato"/>
                <a:ea typeface="Lato"/>
                <a:cs typeface="Lato"/>
                <a:sym typeface="Lato"/>
              </a:rPr>
              <a:t>Who decides what success looks like?</a:t>
            </a:r>
            <a:endParaRPr sz="2900" b="1">
              <a:solidFill>
                <a:schemeClr val="lt1"/>
              </a:solidFill>
              <a:latin typeface="Lato"/>
              <a:ea typeface="Lato"/>
              <a:cs typeface="Lato"/>
              <a:sym typeface="Lato"/>
            </a:endParaRPr>
          </a:p>
        </p:txBody>
      </p:sp>
      <p:sp>
        <p:nvSpPr>
          <p:cNvPr id="205" name="Google Shape;205;p26"/>
          <p:cNvSpPr txBox="1">
            <a:spLocks noGrp="1"/>
          </p:cNvSpPr>
          <p:nvPr>
            <p:ph type="title"/>
          </p:nvPr>
        </p:nvSpPr>
        <p:spPr>
          <a:xfrm>
            <a:off x="5821125" y="1398113"/>
            <a:ext cx="2951700" cy="506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400"/>
              <a:t>Community</a:t>
            </a:r>
            <a:endParaRPr sz="24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pic>
        <p:nvPicPr>
          <p:cNvPr id="210" name="Google Shape;210;p27"/>
          <p:cNvPicPr preferRelativeResize="0"/>
          <p:nvPr/>
        </p:nvPicPr>
        <p:blipFill rotWithShape="1">
          <a:blip r:embed="rId3">
            <a:alphaModFix/>
          </a:blip>
          <a:srcRect t="21856" b="21856"/>
          <a:stretch/>
        </p:blipFill>
        <p:spPr>
          <a:xfrm>
            <a:off x="-118350" y="370198"/>
            <a:ext cx="9262351" cy="4773300"/>
          </a:xfrm>
          <a:prstGeom prst="rect">
            <a:avLst/>
          </a:prstGeom>
          <a:noFill/>
          <a:ln>
            <a:noFill/>
          </a:ln>
        </p:spPr>
      </p:pic>
      <p:sp>
        <p:nvSpPr>
          <p:cNvPr id="211" name="Google Shape;211;p27"/>
          <p:cNvSpPr txBox="1"/>
          <p:nvPr/>
        </p:nvSpPr>
        <p:spPr>
          <a:xfrm>
            <a:off x="969550" y="2127875"/>
            <a:ext cx="7056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Lato"/>
              <a:ea typeface="Lato"/>
              <a:cs typeface="Lato"/>
              <a:sym typeface="Lato"/>
            </a:endParaRPr>
          </a:p>
        </p:txBody>
      </p:sp>
      <p:sp>
        <p:nvSpPr>
          <p:cNvPr id="212" name="Google Shape;212;p27"/>
          <p:cNvSpPr/>
          <p:nvPr/>
        </p:nvSpPr>
        <p:spPr>
          <a:xfrm>
            <a:off x="-118350" y="370200"/>
            <a:ext cx="9262500" cy="3540300"/>
          </a:xfrm>
          <a:prstGeom prst="rect">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27"/>
          <p:cNvSpPr txBox="1"/>
          <p:nvPr/>
        </p:nvSpPr>
        <p:spPr>
          <a:xfrm>
            <a:off x="1037925" y="1077125"/>
            <a:ext cx="6949800" cy="2647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600" b="1">
                <a:solidFill>
                  <a:schemeClr val="accent1"/>
                </a:solidFill>
                <a:latin typeface="Lato"/>
                <a:ea typeface="Lato"/>
                <a:cs typeface="Lato"/>
                <a:sym typeface="Lato"/>
              </a:rPr>
              <a:t>Success isn’t one thing. It’s many aspects of delivery, process and outcomes coming together to improve lives. </a:t>
            </a:r>
            <a:endParaRPr sz="1600" b="1">
              <a:solidFill>
                <a:schemeClr val="accent1"/>
              </a:solidFill>
              <a:latin typeface="Lato"/>
              <a:ea typeface="Lato"/>
              <a:cs typeface="Lato"/>
              <a:sym typeface="Lato"/>
            </a:endParaRPr>
          </a:p>
          <a:p>
            <a:pPr marL="0" lvl="0" indent="0" algn="l" rtl="0">
              <a:spcBef>
                <a:spcPts val="0"/>
              </a:spcBef>
              <a:spcAft>
                <a:spcPts val="0"/>
              </a:spcAft>
              <a:buNone/>
            </a:pPr>
            <a:endParaRPr sz="1600" b="1">
              <a:solidFill>
                <a:schemeClr val="accent1"/>
              </a:solidFill>
              <a:latin typeface="Lato"/>
              <a:ea typeface="Lato"/>
              <a:cs typeface="Lato"/>
              <a:sym typeface="Lato"/>
            </a:endParaRPr>
          </a:p>
          <a:p>
            <a:pPr marL="0" lvl="0" indent="0" algn="l" rtl="0">
              <a:spcBef>
                <a:spcPts val="0"/>
              </a:spcBef>
              <a:spcAft>
                <a:spcPts val="0"/>
              </a:spcAft>
              <a:buNone/>
            </a:pPr>
            <a:r>
              <a:rPr lang="en-GB" sz="1600" b="1">
                <a:solidFill>
                  <a:schemeClr val="accent1"/>
                </a:solidFill>
                <a:latin typeface="Lato"/>
                <a:ea typeface="Lato"/>
                <a:cs typeface="Lato"/>
                <a:sym typeface="Lato"/>
              </a:rPr>
              <a:t>“When coproduced with communities, focussed on outcomes, and using feedback and data on quality and impact as strong evidence of what works, what’s needed and what must be improved, commissioning is a vital component of improvement, change and value for money” </a:t>
            </a:r>
            <a:endParaRPr sz="1600" b="1">
              <a:solidFill>
                <a:schemeClr val="accent1"/>
              </a:solidFill>
              <a:latin typeface="Lato"/>
              <a:ea typeface="Lato"/>
              <a:cs typeface="Lato"/>
              <a:sym typeface="Lato"/>
            </a:endParaRPr>
          </a:p>
          <a:p>
            <a:pPr marL="0" lvl="0" indent="0" algn="l" rtl="0">
              <a:spcBef>
                <a:spcPts val="0"/>
              </a:spcBef>
              <a:spcAft>
                <a:spcPts val="0"/>
              </a:spcAft>
              <a:buNone/>
            </a:pPr>
            <a:endParaRPr sz="1600" b="1">
              <a:solidFill>
                <a:schemeClr val="accent1"/>
              </a:solidFill>
              <a:latin typeface="Lato"/>
              <a:ea typeface="Lato"/>
              <a:cs typeface="Lato"/>
              <a:sym typeface="Lato"/>
            </a:endParaRPr>
          </a:p>
          <a:p>
            <a:pPr marL="0" lvl="0" indent="0" algn="l" rtl="0">
              <a:spcBef>
                <a:spcPts val="0"/>
              </a:spcBef>
              <a:spcAft>
                <a:spcPts val="0"/>
              </a:spcAft>
              <a:buNone/>
            </a:pPr>
            <a:r>
              <a:rPr lang="en-GB" sz="1600" b="1">
                <a:solidFill>
                  <a:schemeClr val="accent1"/>
                </a:solidFill>
                <a:latin typeface="Lato"/>
                <a:ea typeface="Lato"/>
                <a:cs typeface="Lato"/>
                <a:sym typeface="Lato"/>
              </a:rPr>
              <a:t>Richardson and Pitt 2023</a:t>
            </a:r>
            <a:endParaRPr sz="1600" b="1">
              <a:solidFill>
                <a:schemeClr val="accent1"/>
              </a:solidFill>
              <a:latin typeface="Lato"/>
              <a:ea typeface="Lato"/>
              <a:cs typeface="Lato"/>
              <a:sym typeface="Lato"/>
            </a:endParaRPr>
          </a:p>
          <a:p>
            <a:pPr marL="0" lvl="0" indent="0" algn="l" rtl="0">
              <a:spcBef>
                <a:spcPts val="0"/>
              </a:spcBef>
              <a:spcAft>
                <a:spcPts val="0"/>
              </a:spcAft>
              <a:buNone/>
            </a:pPr>
            <a:endParaRPr sz="1600" b="1">
              <a:solidFill>
                <a:schemeClr val="accent1"/>
              </a:solidFill>
              <a:latin typeface="Lato"/>
              <a:ea typeface="Lato"/>
              <a:cs typeface="Lato"/>
              <a:sym typeface="Lato"/>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434343"/>
        </a:solidFill>
        <a:effectLst/>
      </p:bgPr>
    </p:bg>
    <p:spTree>
      <p:nvGrpSpPr>
        <p:cNvPr id="1" name="Shape 217"/>
        <p:cNvGrpSpPr/>
        <p:nvPr/>
      </p:nvGrpSpPr>
      <p:grpSpPr>
        <a:xfrm>
          <a:off x="0" y="0"/>
          <a:ext cx="0" cy="0"/>
          <a:chOff x="0" y="0"/>
          <a:chExt cx="0" cy="0"/>
        </a:xfrm>
      </p:grpSpPr>
      <p:sp>
        <p:nvSpPr>
          <p:cNvPr id="218" name="Google Shape;218;p28"/>
          <p:cNvSpPr txBox="1">
            <a:spLocks noGrp="1"/>
          </p:cNvSpPr>
          <p:nvPr>
            <p:ph type="title"/>
          </p:nvPr>
        </p:nvSpPr>
        <p:spPr>
          <a:xfrm>
            <a:off x="729450" y="1322450"/>
            <a:ext cx="7010100" cy="350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3000" b="0">
                <a:solidFill>
                  <a:srgbClr val="FFFFFF"/>
                </a:solidFill>
                <a:latin typeface="Lato"/>
                <a:ea typeface="Lato"/>
                <a:cs typeface="Lato"/>
                <a:sym typeface="Lato"/>
              </a:rPr>
              <a:t>The success dialectic</a:t>
            </a:r>
            <a:endParaRPr sz="1200"/>
          </a:p>
        </p:txBody>
      </p:sp>
      <p:sp>
        <p:nvSpPr>
          <p:cNvPr id="219" name="Google Shape;219;p28"/>
          <p:cNvSpPr txBox="1">
            <a:spLocks noGrp="1"/>
          </p:cNvSpPr>
          <p:nvPr>
            <p:ph type="body" idx="4294967295"/>
          </p:nvPr>
        </p:nvSpPr>
        <p:spPr>
          <a:xfrm>
            <a:off x="729450" y="2081950"/>
            <a:ext cx="3744300" cy="2295600"/>
          </a:xfrm>
          <a:prstGeom prst="rect">
            <a:avLst/>
          </a:prstGeom>
        </p:spPr>
        <p:txBody>
          <a:bodyPr spcFirstLastPara="1" wrap="square" lIns="91425" tIns="91425" rIns="91425" bIns="91425" anchor="t" anchorCtr="0">
            <a:normAutofit fontScale="92500" lnSpcReduction="10000"/>
          </a:bodyPr>
          <a:lstStyle/>
          <a:p>
            <a:pPr marL="0" lvl="0" indent="0" algn="l" rtl="0">
              <a:spcBef>
                <a:spcPts val="0"/>
              </a:spcBef>
              <a:spcAft>
                <a:spcPts val="0"/>
              </a:spcAft>
              <a:buNone/>
            </a:pPr>
            <a:r>
              <a:rPr lang="en-GB" sz="2200">
                <a:solidFill>
                  <a:srgbClr val="FFFFFF"/>
                </a:solidFill>
              </a:rPr>
              <a:t>Measuring success will show off service strengths and expose flaws, gaps and failures. </a:t>
            </a:r>
            <a:endParaRPr sz="2200">
              <a:solidFill>
                <a:srgbClr val="FFFFFF"/>
              </a:solidFill>
            </a:endParaRPr>
          </a:p>
          <a:p>
            <a:pPr marL="0" lvl="0" indent="0" algn="l" rtl="0">
              <a:spcBef>
                <a:spcPts val="1200"/>
              </a:spcBef>
              <a:spcAft>
                <a:spcPts val="0"/>
              </a:spcAft>
              <a:buNone/>
            </a:pPr>
            <a:r>
              <a:rPr lang="en-GB" sz="2200">
                <a:solidFill>
                  <a:srgbClr val="FFFFFF"/>
                </a:solidFill>
              </a:rPr>
              <a:t>This is good </a:t>
            </a:r>
            <a:endParaRPr sz="2200">
              <a:solidFill>
                <a:srgbClr val="FFFFFF"/>
              </a:solidFill>
            </a:endParaRPr>
          </a:p>
          <a:p>
            <a:pPr marL="0" lvl="0" indent="0" algn="l" rtl="0">
              <a:spcBef>
                <a:spcPts val="1200"/>
              </a:spcBef>
              <a:spcAft>
                <a:spcPts val="1200"/>
              </a:spcAft>
              <a:buNone/>
            </a:pPr>
            <a:endParaRPr sz="3000">
              <a:solidFill>
                <a:srgbClr val="FFFFFF"/>
              </a:solidFill>
            </a:endParaRPr>
          </a:p>
        </p:txBody>
      </p:sp>
      <p:sp>
        <p:nvSpPr>
          <p:cNvPr id="220" name="Google Shape;220;p28"/>
          <p:cNvSpPr txBox="1">
            <a:spLocks noGrp="1"/>
          </p:cNvSpPr>
          <p:nvPr>
            <p:ph type="body" idx="4294967295"/>
          </p:nvPr>
        </p:nvSpPr>
        <p:spPr>
          <a:xfrm>
            <a:off x="4802675" y="2081950"/>
            <a:ext cx="3744300" cy="2606700"/>
          </a:xfrm>
          <a:prstGeom prst="rect">
            <a:avLst/>
          </a:prstGeom>
        </p:spPr>
        <p:txBody>
          <a:bodyPr spcFirstLastPara="1" wrap="square" lIns="91425" tIns="91425" rIns="91425" bIns="91425" anchor="t" anchorCtr="0">
            <a:normAutofit fontScale="92500" lnSpcReduction="20000"/>
          </a:bodyPr>
          <a:lstStyle/>
          <a:p>
            <a:pPr marL="457200" lvl="0" indent="-357822" algn="l" rtl="0">
              <a:spcBef>
                <a:spcPts val="0"/>
              </a:spcBef>
              <a:spcAft>
                <a:spcPts val="0"/>
              </a:spcAft>
              <a:buClr>
                <a:srgbClr val="FFFFFF"/>
              </a:buClr>
              <a:buSzPct val="100000"/>
              <a:buChar char="●"/>
            </a:pPr>
            <a:r>
              <a:rPr lang="en-GB" sz="2200">
                <a:solidFill>
                  <a:srgbClr val="FFFFFF"/>
                </a:solidFill>
              </a:rPr>
              <a:t>Collecting evidence of quality of work and outcomes</a:t>
            </a:r>
            <a:endParaRPr sz="2200">
              <a:solidFill>
                <a:srgbClr val="FFFFFF"/>
              </a:solidFill>
            </a:endParaRPr>
          </a:p>
          <a:p>
            <a:pPr marL="457200" lvl="0" indent="-357822" algn="l" rtl="0">
              <a:spcBef>
                <a:spcPts val="0"/>
              </a:spcBef>
              <a:spcAft>
                <a:spcPts val="0"/>
              </a:spcAft>
              <a:buClr>
                <a:srgbClr val="FFFFFF"/>
              </a:buClr>
              <a:buSzPct val="100000"/>
              <a:buChar char="●"/>
            </a:pPr>
            <a:r>
              <a:rPr lang="en-GB" sz="2200">
                <a:solidFill>
                  <a:srgbClr val="FFFFFF"/>
                </a:solidFill>
              </a:rPr>
              <a:t>Collecting evidence that shows what could be improved</a:t>
            </a:r>
            <a:endParaRPr sz="2200">
              <a:solidFill>
                <a:srgbClr val="FFFFFF"/>
              </a:solidFill>
            </a:endParaRPr>
          </a:p>
          <a:p>
            <a:pPr marL="0" lvl="0" indent="0" algn="l" rtl="0">
              <a:spcBef>
                <a:spcPts val="1200"/>
              </a:spcBef>
              <a:spcAft>
                <a:spcPts val="1200"/>
              </a:spcAft>
              <a:buNone/>
            </a:pPr>
            <a:endParaRPr sz="3000">
              <a:solidFill>
                <a:srgbClr val="FFFFFF"/>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29"/>
          <p:cNvSpPr txBox="1">
            <a:spLocks noGrp="1"/>
          </p:cNvSpPr>
          <p:nvPr>
            <p:ph type="title"/>
          </p:nvPr>
        </p:nvSpPr>
        <p:spPr>
          <a:xfrm>
            <a:off x="812250" y="1400925"/>
            <a:ext cx="6924300" cy="1687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4300"/>
              <a:t>Measuring with Meaning</a:t>
            </a:r>
            <a:endParaRPr sz="43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0" name="Google Shape;230;p30"/>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Information Management Systems</a:t>
            </a:r>
            <a:endParaRPr/>
          </a:p>
        </p:txBody>
      </p:sp>
      <p:sp>
        <p:nvSpPr>
          <p:cNvPr id="231" name="Google Shape;231;p30"/>
          <p:cNvSpPr txBox="1">
            <a:spLocks noGrp="1"/>
          </p:cNvSpPr>
          <p:nvPr>
            <p:ph type="body" idx="1"/>
          </p:nvPr>
        </p:nvSpPr>
        <p:spPr>
          <a:xfrm>
            <a:off x="1806586" y="2005225"/>
            <a:ext cx="6270600" cy="993300"/>
          </a:xfrm>
          <a:prstGeom prst="rect">
            <a:avLst/>
          </a:prstGeom>
        </p:spPr>
        <p:txBody>
          <a:bodyPr spcFirstLastPara="1" wrap="square" lIns="91425" tIns="91425" rIns="91425" bIns="91425" anchor="t" anchorCtr="0">
            <a:normAutofit fontScale="25000" lnSpcReduction="20000"/>
          </a:bodyPr>
          <a:lstStyle/>
          <a:p>
            <a:pPr marL="0" lvl="0" indent="0" algn="l" rtl="0">
              <a:spcBef>
                <a:spcPts val="0"/>
              </a:spcBef>
              <a:spcAft>
                <a:spcPts val="0"/>
              </a:spcAft>
              <a:buNone/>
            </a:pPr>
            <a:r>
              <a:rPr lang="en-GB" sz="6907"/>
              <a:t>This section focuses on measuring and reporting. It assumes that that an advocacy service uses an information management system to record key information. This would be a database system of some sort and be able to record</a:t>
            </a:r>
            <a:endParaRPr sz="6907"/>
          </a:p>
          <a:p>
            <a:pPr marL="457200" lvl="0" indent="-338259" algn="l" rtl="0">
              <a:spcBef>
                <a:spcPts val="1200"/>
              </a:spcBef>
              <a:spcAft>
                <a:spcPts val="0"/>
              </a:spcAft>
              <a:buSzPct val="100000"/>
              <a:buChar char="●"/>
            </a:pPr>
            <a:r>
              <a:rPr lang="en-GB" sz="6907"/>
              <a:t>Referral information</a:t>
            </a:r>
            <a:endParaRPr sz="6907"/>
          </a:p>
          <a:p>
            <a:pPr marL="457200" lvl="0" indent="-338259" algn="l" rtl="0">
              <a:spcBef>
                <a:spcPts val="0"/>
              </a:spcBef>
              <a:spcAft>
                <a:spcPts val="0"/>
              </a:spcAft>
              <a:buSzPct val="100000"/>
              <a:buChar char="●"/>
            </a:pPr>
            <a:r>
              <a:rPr lang="en-GB" sz="6907"/>
              <a:t>Advocacy-partner data</a:t>
            </a:r>
            <a:endParaRPr sz="6907"/>
          </a:p>
          <a:p>
            <a:pPr marL="457200" lvl="0" indent="-338259" algn="l" rtl="0">
              <a:spcBef>
                <a:spcPts val="0"/>
              </a:spcBef>
              <a:spcAft>
                <a:spcPts val="0"/>
              </a:spcAft>
              <a:buSzPct val="100000"/>
              <a:buChar char="●"/>
            </a:pPr>
            <a:r>
              <a:rPr lang="en-GB" sz="6907"/>
              <a:t>Allocation information</a:t>
            </a:r>
            <a:endParaRPr sz="6907"/>
          </a:p>
          <a:p>
            <a:pPr marL="457200" lvl="0" indent="-338259" algn="l" rtl="0">
              <a:spcBef>
                <a:spcPts val="0"/>
              </a:spcBef>
              <a:spcAft>
                <a:spcPts val="0"/>
              </a:spcAft>
              <a:buSzPct val="100000"/>
              <a:buChar char="●"/>
            </a:pPr>
            <a:r>
              <a:rPr lang="en-GB" sz="6907"/>
              <a:t>Case work details</a:t>
            </a:r>
            <a:endParaRPr sz="6907"/>
          </a:p>
          <a:p>
            <a:pPr marL="457200" lvl="0" indent="-338259" algn="l" rtl="0">
              <a:spcBef>
                <a:spcPts val="0"/>
              </a:spcBef>
              <a:spcAft>
                <a:spcPts val="0"/>
              </a:spcAft>
              <a:buSzPct val="100000"/>
              <a:buChar char="●"/>
            </a:pPr>
            <a:r>
              <a:rPr lang="en-GB" sz="6907"/>
              <a:t>Case outcomes</a:t>
            </a:r>
            <a:endParaRPr sz="6907"/>
          </a:p>
          <a:p>
            <a:pPr marL="457200" lvl="0" indent="0" algn="l" rtl="0">
              <a:spcBef>
                <a:spcPts val="1200"/>
              </a:spcBef>
              <a:spcAft>
                <a:spcPts val="1200"/>
              </a:spcAft>
              <a:buNone/>
            </a:pPr>
            <a:endParaRPr sz="1400"/>
          </a:p>
        </p:txBody>
      </p:sp>
      <p:sp>
        <p:nvSpPr>
          <p:cNvPr id="232" name="Google Shape;232;p30"/>
          <p:cNvSpPr/>
          <p:nvPr/>
        </p:nvSpPr>
        <p:spPr>
          <a:xfrm>
            <a:off x="911709" y="2242950"/>
            <a:ext cx="328800" cy="328800"/>
          </a:xfrm>
          <a:prstGeom prst="ellipse">
            <a:avLst/>
          </a:prstGeom>
          <a:solidFill>
            <a:srgbClr val="00BFA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800" b="1">
              <a:solidFill>
                <a:srgbClr val="FFFFFF"/>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sp>
        <p:nvSpPr>
          <p:cNvPr id="237" name="Google Shape;237;p31"/>
          <p:cNvSpPr txBox="1">
            <a:spLocks noGrp="1"/>
          </p:cNvSpPr>
          <p:nvPr>
            <p:ph type="title"/>
          </p:nvPr>
        </p:nvSpPr>
        <p:spPr>
          <a:xfrm>
            <a:off x="730725" y="1318650"/>
            <a:ext cx="4536600" cy="1034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What factors might affect what we measure?</a:t>
            </a:r>
            <a:endParaRPr b="0"/>
          </a:p>
        </p:txBody>
      </p:sp>
      <p:sp>
        <p:nvSpPr>
          <p:cNvPr id="238" name="Google Shape;238;p31"/>
          <p:cNvSpPr txBox="1">
            <a:spLocks noGrp="1"/>
          </p:cNvSpPr>
          <p:nvPr>
            <p:ph type="body" idx="1"/>
          </p:nvPr>
        </p:nvSpPr>
        <p:spPr>
          <a:xfrm>
            <a:off x="721225" y="2434125"/>
            <a:ext cx="4784700" cy="2089800"/>
          </a:xfrm>
          <a:prstGeom prst="rect">
            <a:avLst/>
          </a:prstGeom>
        </p:spPr>
        <p:txBody>
          <a:bodyPr spcFirstLastPara="1" wrap="square" lIns="91425" tIns="91425" rIns="91425" bIns="91425" anchor="t" anchorCtr="0">
            <a:normAutofit/>
          </a:bodyPr>
          <a:lstStyle/>
          <a:p>
            <a:pPr marL="457200" lvl="0" indent="-317500" algn="l" rtl="0">
              <a:spcBef>
                <a:spcPts val="0"/>
              </a:spcBef>
              <a:spcAft>
                <a:spcPts val="0"/>
              </a:spcAft>
              <a:buSzPts val="1400"/>
              <a:buChar char="●"/>
            </a:pPr>
            <a:r>
              <a:rPr lang="en-GB" sz="1400" b="1"/>
              <a:t>Specific to type of advocacy</a:t>
            </a:r>
            <a:endParaRPr sz="1400" b="1"/>
          </a:p>
          <a:p>
            <a:pPr marL="457200" lvl="0" indent="-317500" algn="l" rtl="0">
              <a:spcBef>
                <a:spcPts val="0"/>
              </a:spcBef>
              <a:spcAft>
                <a:spcPts val="0"/>
              </a:spcAft>
              <a:buSzPts val="1400"/>
              <a:buChar char="●"/>
            </a:pPr>
            <a:r>
              <a:rPr lang="en-GB" sz="1400" b="1"/>
              <a:t>Capturing a range of data</a:t>
            </a:r>
            <a:endParaRPr sz="1400" b="1"/>
          </a:p>
          <a:p>
            <a:pPr marL="457200" lvl="0" indent="-317500" algn="l" rtl="0">
              <a:spcBef>
                <a:spcPts val="0"/>
              </a:spcBef>
              <a:spcAft>
                <a:spcPts val="0"/>
              </a:spcAft>
              <a:buSzPts val="1400"/>
              <a:buChar char="●"/>
            </a:pPr>
            <a:r>
              <a:rPr lang="en-GB" sz="1400" b="1"/>
              <a:t>What is measurable and sensible</a:t>
            </a:r>
            <a:endParaRPr sz="1400" b="1"/>
          </a:p>
          <a:p>
            <a:pPr marL="457200" lvl="0" indent="-317500" algn="l" rtl="0">
              <a:spcBef>
                <a:spcPts val="0"/>
              </a:spcBef>
              <a:spcAft>
                <a:spcPts val="0"/>
              </a:spcAft>
              <a:buSzPts val="1400"/>
              <a:buChar char="●"/>
            </a:pPr>
            <a:r>
              <a:rPr lang="en-GB" sz="1400" b="1"/>
              <a:t>Take into account abilities of advocacy-partners</a:t>
            </a:r>
            <a:endParaRPr sz="1400" b="1"/>
          </a:p>
          <a:p>
            <a:pPr marL="457200" lvl="0" indent="-317500" algn="l" rtl="0">
              <a:spcBef>
                <a:spcPts val="0"/>
              </a:spcBef>
              <a:spcAft>
                <a:spcPts val="0"/>
              </a:spcAft>
              <a:buSzPts val="1400"/>
              <a:buChar char="●"/>
            </a:pPr>
            <a:r>
              <a:rPr lang="en-GB" sz="1400" b="1"/>
              <a:t>Sophistication of data management systems</a:t>
            </a:r>
            <a:endParaRPr sz="1400" b="1"/>
          </a:p>
          <a:p>
            <a:pPr marL="457200" lvl="0" indent="-317500" algn="l" rtl="0">
              <a:spcBef>
                <a:spcPts val="0"/>
              </a:spcBef>
              <a:spcAft>
                <a:spcPts val="0"/>
              </a:spcAft>
              <a:buSzPts val="1400"/>
              <a:buChar char="●"/>
            </a:pPr>
            <a:r>
              <a:rPr lang="en-GB" sz="1400" b="1"/>
              <a:t>Quality or relationship with commissioners</a:t>
            </a:r>
            <a:endParaRPr sz="1400" b="1"/>
          </a:p>
        </p:txBody>
      </p:sp>
      <p:pic>
        <p:nvPicPr>
          <p:cNvPr id="239" name="Google Shape;239;p31"/>
          <p:cNvPicPr preferRelativeResize="0"/>
          <p:nvPr/>
        </p:nvPicPr>
        <p:blipFill rotWithShape="1">
          <a:blip r:embed="rId3">
            <a:alphaModFix/>
          </a:blip>
          <a:srcRect l="18797" r="18791"/>
          <a:stretch/>
        </p:blipFill>
        <p:spPr>
          <a:xfrm>
            <a:off x="7170362" y="1184600"/>
            <a:ext cx="1973638" cy="3262597"/>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43"/>
        <p:cNvGrpSpPr/>
        <p:nvPr/>
      </p:nvGrpSpPr>
      <p:grpSpPr>
        <a:xfrm>
          <a:off x="0" y="0"/>
          <a:ext cx="0" cy="0"/>
          <a:chOff x="0" y="0"/>
          <a:chExt cx="0" cy="0"/>
        </a:xfrm>
      </p:grpSpPr>
      <p:sp>
        <p:nvSpPr>
          <p:cNvPr id="244" name="Google Shape;244;p32"/>
          <p:cNvSpPr txBox="1">
            <a:spLocks noGrp="1"/>
          </p:cNvSpPr>
          <p:nvPr>
            <p:ph type="title"/>
          </p:nvPr>
        </p:nvSpPr>
        <p:spPr>
          <a:xfrm>
            <a:off x="730725" y="1318650"/>
            <a:ext cx="4443900" cy="1034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A range of measures</a:t>
            </a:r>
            <a:endParaRPr/>
          </a:p>
          <a:p>
            <a:pPr marL="0" lvl="0" indent="0" algn="l" rtl="0">
              <a:spcBef>
                <a:spcPts val="0"/>
              </a:spcBef>
              <a:spcAft>
                <a:spcPts val="0"/>
              </a:spcAft>
              <a:buNone/>
            </a:pPr>
            <a:endParaRPr b="0"/>
          </a:p>
        </p:txBody>
      </p:sp>
      <p:sp>
        <p:nvSpPr>
          <p:cNvPr id="245" name="Google Shape;245;p32"/>
          <p:cNvSpPr txBox="1">
            <a:spLocks noGrp="1"/>
          </p:cNvSpPr>
          <p:nvPr>
            <p:ph type="body" idx="1"/>
          </p:nvPr>
        </p:nvSpPr>
        <p:spPr>
          <a:xfrm>
            <a:off x="730725" y="2060650"/>
            <a:ext cx="2514000" cy="2170800"/>
          </a:xfrm>
          <a:prstGeom prst="rect">
            <a:avLst/>
          </a:prstGeom>
          <a:solidFill>
            <a:srgbClr val="A2C4C9"/>
          </a:solidFill>
        </p:spPr>
        <p:txBody>
          <a:bodyPr spcFirstLastPara="1" wrap="square" lIns="91425" tIns="91425" rIns="91425" bIns="91425" anchor="t" anchorCtr="0">
            <a:normAutofit lnSpcReduction="20000"/>
          </a:bodyPr>
          <a:lstStyle/>
          <a:p>
            <a:pPr marL="0" lvl="0" indent="0" algn="l" rtl="0">
              <a:spcBef>
                <a:spcPts val="0"/>
              </a:spcBef>
              <a:spcAft>
                <a:spcPts val="0"/>
              </a:spcAft>
              <a:buNone/>
            </a:pPr>
            <a:r>
              <a:rPr lang="en-GB" sz="1400" b="1">
                <a:solidFill>
                  <a:schemeClr val="lt1"/>
                </a:solidFill>
                <a:latin typeface="Nunito"/>
                <a:ea typeface="Nunito"/>
                <a:cs typeface="Nunito"/>
                <a:sym typeface="Nunito"/>
              </a:rPr>
              <a:t>Case study 2</a:t>
            </a:r>
            <a:endParaRPr sz="1400" b="1">
              <a:solidFill>
                <a:schemeClr val="lt1"/>
              </a:solidFill>
              <a:latin typeface="Nunito"/>
              <a:ea typeface="Nunito"/>
              <a:cs typeface="Nunito"/>
              <a:sym typeface="Nunito"/>
            </a:endParaRPr>
          </a:p>
          <a:p>
            <a:pPr marL="0" lvl="0" indent="0" algn="l" rtl="0">
              <a:spcBef>
                <a:spcPts val="1200"/>
              </a:spcBef>
              <a:spcAft>
                <a:spcPts val="1200"/>
              </a:spcAft>
              <a:buNone/>
            </a:pPr>
            <a:r>
              <a:rPr lang="en-GB" sz="1100" b="1">
                <a:solidFill>
                  <a:srgbClr val="FFFFFF"/>
                </a:solidFill>
                <a:latin typeface="Arial"/>
                <a:ea typeface="Arial"/>
                <a:cs typeface="Arial"/>
                <a:sym typeface="Arial"/>
              </a:rPr>
              <a:t>IPA, non-instructed representation through safeguarding process, open 3 months. </a:t>
            </a:r>
            <a:r>
              <a:rPr lang="en-GB" sz="1100">
                <a:solidFill>
                  <a:srgbClr val="FFFFFF"/>
                </a:solidFill>
                <a:latin typeface="Arial"/>
                <a:ea typeface="Arial"/>
                <a:cs typeface="Arial"/>
                <a:sym typeface="Arial"/>
              </a:rPr>
              <a:t>This older person was in residential care and had a family member taking care of their finances. Concerns had been raised by the home because fees were not paid, and no money was being provided for clothing, personal hygiene or other purchases</a:t>
            </a:r>
            <a:endParaRPr sz="1100">
              <a:latin typeface="Nunito"/>
              <a:ea typeface="Nunito"/>
              <a:cs typeface="Nunito"/>
              <a:sym typeface="Nunito"/>
            </a:endParaRPr>
          </a:p>
        </p:txBody>
      </p:sp>
      <p:pic>
        <p:nvPicPr>
          <p:cNvPr id="246" name="Google Shape;246;p32"/>
          <p:cNvPicPr preferRelativeResize="0"/>
          <p:nvPr/>
        </p:nvPicPr>
        <p:blipFill>
          <a:blip r:embed="rId3">
            <a:alphaModFix/>
          </a:blip>
          <a:stretch>
            <a:fillRect/>
          </a:stretch>
        </p:blipFill>
        <p:spPr>
          <a:xfrm>
            <a:off x="5174525" y="888113"/>
            <a:ext cx="3781424" cy="1895475"/>
          </a:xfrm>
          <a:prstGeom prst="rect">
            <a:avLst/>
          </a:prstGeom>
          <a:noFill/>
          <a:ln>
            <a:noFill/>
          </a:ln>
        </p:spPr>
      </p:pic>
      <p:graphicFrame>
        <p:nvGraphicFramePr>
          <p:cNvPr id="247" name="Google Shape;247;p32"/>
          <p:cNvGraphicFramePr/>
          <p:nvPr/>
        </p:nvGraphicFramePr>
        <p:xfrm>
          <a:off x="6363275" y="2783575"/>
          <a:ext cx="3000000" cy="3000000"/>
        </p:xfrm>
        <a:graphic>
          <a:graphicData uri="http://schemas.openxmlformats.org/drawingml/2006/table">
            <a:tbl>
              <a:tblPr>
                <a:noFill/>
                <a:tableStyleId>{AA9D2E05-F23B-4B86-8E14-D3F85B6E4192}</a:tableStyleId>
              </a:tblPr>
              <a:tblGrid>
                <a:gridCol w="864225">
                  <a:extLst>
                    <a:ext uri="{9D8B030D-6E8A-4147-A177-3AD203B41FA5}">
                      <a16:colId xmlns:a16="http://schemas.microsoft.com/office/drawing/2014/main" val="20000"/>
                    </a:ext>
                  </a:extLst>
                </a:gridCol>
                <a:gridCol w="864225">
                  <a:extLst>
                    <a:ext uri="{9D8B030D-6E8A-4147-A177-3AD203B41FA5}">
                      <a16:colId xmlns:a16="http://schemas.microsoft.com/office/drawing/2014/main" val="20001"/>
                    </a:ext>
                  </a:extLst>
                </a:gridCol>
                <a:gridCol w="864225">
                  <a:extLst>
                    <a:ext uri="{9D8B030D-6E8A-4147-A177-3AD203B41FA5}">
                      <a16:colId xmlns:a16="http://schemas.microsoft.com/office/drawing/2014/main" val="20002"/>
                    </a:ext>
                  </a:extLst>
                </a:gridCol>
              </a:tblGrid>
              <a:tr h="412325">
                <a:tc gridSpan="3">
                  <a:txBody>
                    <a:bodyPr/>
                    <a:lstStyle/>
                    <a:p>
                      <a:pPr marL="0" lvl="0" indent="0" algn="l" rtl="0">
                        <a:spcBef>
                          <a:spcPts val="0"/>
                        </a:spcBef>
                        <a:spcAft>
                          <a:spcPts val="0"/>
                        </a:spcAft>
                        <a:buNone/>
                      </a:pPr>
                      <a:r>
                        <a:rPr lang="en-GB" sz="1250" b="1"/>
                        <a:t>referrals by advocacy input</a:t>
                      </a:r>
                      <a:endParaRPr sz="1250" b="1"/>
                    </a:p>
                  </a:txBody>
                  <a:tcPr marL="91425" marR="91425" marT="91425" marB="91425">
                    <a:lnL w="6400" cap="flat" cmpd="sng">
                      <a:solidFill>
                        <a:srgbClr val="000000"/>
                      </a:solidFill>
                      <a:prstDash val="solid"/>
                      <a:round/>
                      <a:headEnd type="none" w="sm" len="sm"/>
                      <a:tailEnd type="none" w="sm" len="sm"/>
                    </a:lnL>
                    <a:lnR w="6400" cap="flat" cmpd="sng">
                      <a:solidFill>
                        <a:srgbClr val="000000"/>
                      </a:solidFill>
                      <a:prstDash val="solid"/>
                      <a:round/>
                      <a:headEnd type="none" w="sm" len="sm"/>
                      <a:tailEnd type="none" w="sm" len="sm"/>
                    </a:lnR>
                    <a:lnT w="6400" cap="flat" cmpd="sng">
                      <a:solidFill>
                        <a:srgbClr val="000000"/>
                      </a:solidFill>
                      <a:prstDash val="solid"/>
                      <a:round/>
                      <a:headEnd type="none" w="sm" len="sm"/>
                      <a:tailEnd type="none" w="sm" len="sm"/>
                    </a:lnT>
                    <a:lnB w="6400" cap="flat" cmpd="sng">
                      <a:solidFill>
                        <a:srgbClr val="000000"/>
                      </a:solidFill>
                      <a:prstDash val="solid"/>
                      <a:round/>
                      <a:headEnd type="none" w="sm" len="sm"/>
                      <a:tailEnd type="none" w="sm" len="sm"/>
                    </a:lnB>
                    <a:solidFill>
                      <a:srgbClr val="EF959D"/>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242275">
                <a:tc>
                  <a:txBody>
                    <a:bodyPr/>
                    <a:lstStyle/>
                    <a:p>
                      <a:pPr marL="0" lvl="0" indent="0" algn="l" rtl="0">
                        <a:spcBef>
                          <a:spcPts val="0"/>
                        </a:spcBef>
                        <a:spcAft>
                          <a:spcPts val="0"/>
                        </a:spcAft>
                        <a:buNone/>
                      </a:pPr>
                      <a:r>
                        <a:rPr lang="en-GB" sz="850"/>
                        <a:t>IPA</a:t>
                      </a:r>
                      <a:endParaRPr sz="850"/>
                    </a:p>
                  </a:txBody>
                  <a:tcPr marL="91425" marR="91425" marT="91425" marB="91425">
                    <a:lnL w="6400" cap="flat" cmpd="sng">
                      <a:solidFill>
                        <a:srgbClr val="000000"/>
                      </a:solidFill>
                      <a:prstDash val="solid"/>
                      <a:round/>
                      <a:headEnd type="none" w="sm" len="sm"/>
                      <a:tailEnd type="none" w="sm" len="sm"/>
                    </a:lnL>
                    <a:lnR w="6400" cap="flat" cmpd="sng">
                      <a:solidFill>
                        <a:srgbClr val="000000"/>
                      </a:solidFill>
                      <a:prstDash val="solid"/>
                      <a:round/>
                      <a:headEnd type="none" w="sm" len="sm"/>
                      <a:tailEnd type="none" w="sm" len="sm"/>
                    </a:lnR>
                    <a:lnT w="6400" cap="flat" cmpd="sng">
                      <a:solidFill>
                        <a:srgbClr val="000000"/>
                      </a:solidFill>
                      <a:prstDash val="solid"/>
                      <a:round/>
                      <a:headEnd type="none" w="sm" len="sm"/>
                      <a:tailEnd type="none" w="sm" len="sm"/>
                    </a:lnT>
                    <a:lnB w="6400" cap="flat" cmpd="sng">
                      <a:solidFill>
                        <a:srgbClr val="000000"/>
                      </a:solidFill>
                      <a:prstDash val="solid"/>
                      <a:round/>
                      <a:headEnd type="none" w="sm" len="sm"/>
                      <a:tailEnd type="none" w="sm" len="sm"/>
                    </a:lnB>
                    <a:solidFill>
                      <a:srgbClr val="EF959D"/>
                    </a:solidFill>
                  </a:tcPr>
                </a:tc>
                <a:tc>
                  <a:txBody>
                    <a:bodyPr/>
                    <a:lstStyle/>
                    <a:p>
                      <a:pPr marL="0" lvl="0" indent="0" algn="l" rtl="0">
                        <a:spcBef>
                          <a:spcPts val="0"/>
                        </a:spcBef>
                        <a:spcAft>
                          <a:spcPts val="0"/>
                        </a:spcAft>
                        <a:buNone/>
                      </a:pPr>
                      <a:endParaRPr/>
                    </a:p>
                  </a:txBody>
                  <a:tcPr marL="91425" marR="91425" marT="91425" marB="91425">
                    <a:lnL w="6400" cap="flat" cmpd="sng">
                      <a:solidFill>
                        <a:srgbClr val="000000"/>
                      </a:solidFill>
                      <a:prstDash val="solid"/>
                      <a:round/>
                      <a:headEnd type="none" w="sm" len="sm"/>
                      <a:tailEnd type="none" w="sm" len="sm"/>
                    </a:lnL>
                    <a:lnR w="6400" cap="flat" cmpd="sng">
                      <a:solidFill>
                        <a:srgbClr val="000000"/>
                      </a:solidFill>
                      <a:prstDash val="solid"/>
                      <a:round/>
                      <a:headEnd type="none" w="sm" len="sm"/>
                      <a:tailEnd type="none" w="sm" len="sm"/>
                    </a:lnR>
                    <a:lnT w="6400" cap="flat" cmpd="sng">
                      <a:solidFill>
                        <a:srgbClr val="000000"/>
                      </a:solidFill>
                      <a:prstDash val="solid"/>
                      <a:round/>
                      <a:headEnd type="none" w="sm" len="sm"/>
                      <a:tailEnd type="none" w="sm" len="sm"/>
                    </a:lnT>
                    <a:lnB w="6400" cap="flat" cmpd="sng">
                      <a:solidFill>
                        <a:srgbClr val="000000"/>
                      </a:solidFill>
                      <a:prstDash val="solid"/>
                      <a:round/>
                      <a:headEnd type="none" w="sm" len="sm"/>
                      <a:tailEnd type="none" w="sm" len="sm"/>
                    </a:lnB>
                    <a:solidFill>
                      <a:srgbClr val="EF959D"/>
                    </a:solidFill>
                  </a:tcPr>
                </a:tc>
                <a:tc>
                  <a:txBody>
                    <a:bodyPr/>
                    <a:lstStyle/>
                    <a:p>
                      <a:pPr marL="0" lvl="0" indent="0" algn="l" rtl="0">
                        <a:spcBef>
                          <a:spcPts val="0"/>
                        </a:spcBef>
                        <a:spcAft>
                          <a:spcPts val="0"/>
                        </a:spcAft>
                        <a:buNone/>
                      </a:pPr>
                      <a:r>
                        <a:rPr lang="en-GB" sz="850"/>
                        <a:t>24</a:t>
                      </a:r>
                      <a:endParaRPr sz="850"/>
                    </a:p>
                  </a:txBody>
                  <a:tcPr marL="91425" marR="91425" marT="91425" marB="91425">
                    <a:lnL w="6400" cap="flat" cmpd="sng">
                      <a:solidFill>
                        <a:srgbClr val="000000"/>
                      </a:solidFill>
                      <a:prstDash val="solid"/>
                      <a:round/>
                      <a:headEnd type="none" w="sm" len="sm"/>
                      <a:tailEnd type="none" w="sm" len="sm"/>
                    </a:lnL>
                    <a:lnR w="6400" cap="flat" cmpd="sng">
                      <a:solidFill>
                        <a:srgbClr val="000000"/>
                      </a:solidFill>
                      <a:prstDash val="solid"/>
                      <a:round/>
                      <a:headEnd type="none" w="sm" len="sm"/>
                      <a:tailEnd type="none" w="sm" len="sm"/>
                    </a:lnR>
                    <a:lnT w="6400" cap="flat" cmpd="sng">
                      <a:solidFill>
                        <a:srgbClr val="000000"/>
                      </a:solidFill>
                      <a:prstDash val="solid"/>
                      <a:round/>
                      <a:headEnd type="none" w="sm" len="sm"/>
                      <a:tailEnd type="none" w="sm" len="sm"/>
                    </a:lnT>
                    <a:lnB w="6400" cap="flat" cmpd="sng">
                      <a:solidFill>
                        <a:srgbClr val="000000"/>
                      </a:solidFill>
                      <a:prstDash val="solid"/>
                      <a:round/>
                      <a:headEnd type="none" w="sm" len="sm"/>
                      <a:tailEnd type="none" w="sm" len="sm"/>
                    </a:lnB>
                    <a:solidFill>
                      <a:srgbClr val="EF959D"/>
                    </a:solidFill>
                  </a:tcPr>
                </a:tc>
                <a:extLst>
                  <a:ext uri="{0D108BD9-81ED-4DB2-BD59-A6C34878D82A}">
                    <a16:rowId xmlns:a16="http://schemas.microsoft.com/office/drawing/2014/main" val="10001"/>
                  </a:ext>
                </a:extLst>
              </a:tr>
              <a:tr h="274875">
                <a:tc>
                  <a:txBody>
                    <a:bodyPr/>
                    <a:lstStyle/>
                    <a:p>
                      <a:pPr marL="0" lvl="0" indent="0" algn="l" rtl="0">
                        <a:spcBef>
                          <a:spcPts val="0"/>
                        </a:spcBef>
                        <a:spcAft>
                          <a:spcPts val="0"/>
                        </a:spcAft>
                        <a:buNone/>
                      </a:pPr>
                      <a:r>
                        <a:rPr lang="en-GB" sz="850"/>
                        <a:t>Non IPA</a:t>
                      </a:r>
                      <a:endParaRPr sz="850"/>
                    </a:p>
                  </a:txBody>
                  <a:tcPr marL="91425" marR="91425" marT="91425" marB="91425">
                    <a:lnL w="6400" cap="flat" cmpd="sng">
                      <a:solidFill>
                        <a:srgbClr val="000000"/>
                      </a:solidFill>
                      <a:prstDash val="solid"/>
                      <a:round/>
                      <a:headEnd type="none" w="sm" len="sm"/>
                      <a:tailEnd type="none" w="sm" len="sm"/>
                    </a:lnL>
                    <a:lnR w="6400" cap="flat" cmpd="sng">
                      <a:solidFill>
                        <a:srgbClr val="000000"/>
                      </a:solidFill>
                      <a:prstDash val="solid"/>
                      <a:round/>
                      <a:headEnd type="none" w="sm" len="sm"/>
                      <a:tailEnd type="none" w="sm" len="sm"/>
                    </a:lnR>
                    <a:lnT w="6400" cap="flat" cmpd="sng">
                      <a:solidFill>
                        <a:srgbClr val="000000"/>
                      </a:solidFill>
                      <a:prstDash val="solid"/>
                      <a:round/>
                      <a:headEnd type="none" w="sm" len="sm"/>
                      <a:tailEnd type="none" w="sm" len="sm"/>
                    </a:lnT>
                    <a:lnB w="6400" cap="flat" cmpd="sng">
                      <a:solidFill>
                        <a:srgbClr val="000000"/>
                      </a:solidFill>
                      <a:prstDash val="solid"/>
                      <a:round/>
                      <a:headEnd type="none" w="sm" len="sm"/>
                      <a:tailEnd type="none" w="sm" len="sm"/>
                    </a:lnB>
                    <a:solidFill>
                      <a:srgbClr val="EF959D"/>
                    </a:solidFill>
                  </a:tcPr>
                </a:tc>
                <a:tc>
                  <a:txBody>
                    <a:bodyPr/>
                    <a:lstStyle/>
                    <a:p>
                      <a:pPr marL="0" lvl="0" indent="0" algn="l" rtl="0">
                        <a:spcBef>
                          <a:spcPts val="0"/>
                        </a:spcBef>
                        <a:spcAft>
                          <a:spcPts val="0"/>
                        </a:spcAft>
                        <a:buNone/>
                      </a:pPr>
                      <a:endParaRPr/>
                    </a:p>
                  </a:txBody>
                  <a:tcPr marL="91425" marR="91425" marT="91425" marB="91425">
                    <a:lnL w="6400" cap="flat" cmpd="sng">
                      <a:solidFill>
                        <a:srgbClr val="000000"/>
                      </a:solidFill>
                      <a:prstDash val="solid"/>
                      <a:round/>
                      <a:headEnd type="none" w="sm" len="sm"/>
                      <a:tailEnd type="none" w="sm" len="sm"/>
                    </a:lnL>
                    <a:lnR w="6400" cap="flat" cmpd="sng">
                      <a:solidFill>
                        <a:srgbClr val="000000"/>
                      </a:solidFill>
                      <a:prstDash val="solid"/>
                      <a:round/>
                      <a:headEnd type="none" w="sm" len="sm"/>
                      <a:tailEnd type="none" w="sm" len="sm"/>
                    </a:lnR>
                    <a:lnT w="6400" cap="flat" cmpd="sng">
                      <a:solidFill>
                        <a:srgbClr val="000000"/>
                      </a:solidFill>
                      <a:prstDash val="solid"/>
                      <a:round/>
                      <a:headEnd type="none" w="sm" len="sm"/>
                      <a:tailEnd type="none" w="sm" len="sm"/>
                    </a:lnT>
                    <a:lnB w="6400" cap="flat" cmpd="sng">
                      <a:solidFill>
                        <a:srgbClr val="000000"/>
                      </a:solidFill>
                      <a:prstDash val="solid"/>
                      <a:round/>
                      <a:headEnd type="none" w="sm" len="sm"/>
                      <a:tailEnd type="none" w="sm" len="sm"/>
                    </a:lnB>
                    <a:solidFill>
                      <a:srgbClr val="EF959D"/>
                    </a:solidFill>
                  </a:tcPr>
                </a:tc>
                <a:tc>
                  <a:txBody>
                    <a:bodyPr/>
                    <a:lstStyle/>
                    <a:p>
                      <a:pPr marL="0" lvl="0" indent="0" algn="l" rtl="0">
                        <a:spcBef>
                          <a:spcPts val="0"/>
                        </a:spcBef>
                        <a:spcAft>
                          <a:spcPts val="0"/>
                        </a:spcAft>
                        <a:buNone/>
                      </a:pPr>
                      <a:r>
                        <a:rPr lang="en-GB" sz="850"/>
                        <a:t>14</a:t>
                      </a:r>
                      <a:endParaRPr sz="850"/>
                    </a:p>
                  </a:txBody>
                  <a:tcPr marL="91425" marR="91425" marT="91425" marB="91425">
                    <a:lnL w="6400" cap="flat" cmpd="sng">
                      <a:solidFill>
                        <a:srgbClr val="000000"/>
                      </a:solidFill>
                      <a:prstDash val="solid"/>
                      <a:round/>
                      <a:headEnd type="none" w="sm" len="sm"/>
                      <a:tailEnd type="none" w="sm" len="sm"/>
                    </a:lnL>
                    <a:lnR w="6400" cap="flat" cmpd="sng">
                      <a:solidFill>
                        <a:srgbClr val="000000"/>
                      </a:solidFill>
                      <a:prstDash val="solid"/>
                      <a:round/>
                      <a:headEnd type="none" w="sm" len="sm"/>
                      <a:tailEnd type="none" w="sm" len="sm"/>
                    </a:lnR>
                    <a:lnT w="6400" cap="flat" cmpd="sng">
                      <a:solidFill>
                        <a:srgbClr val="000000"/>
                      </a:solidFill>
                      <a:prstDash val="solid"/>
                      <a:round/>
                      <a:headEnd type="none" w="sm" len="sm"/>
                      <a:tailEnd type="none" w="sm" len="sm"/>
                    </a:lnT>
                    <a:lnB w="6400" cap="flat" cmpd="sng">
                      <a:solidFill>
                        <a:srgbClr val="000000"/>
                      </a:solidFill>
                      <a:prstDash val="solid"/>
                      <a:round/>
                      <a:headEnd type="none" w="sm" len="sm"/>
                      <a:tailEnd type="none" w="sm" len="sm"/>
                    </a:lnB>
                    <a:solidFill>
                      <a:srgbClr val="EF959D"/>
                    </a:solidFill>
                  </a:tcPr>
                </a:tc>
                <a:extLst>
                  <a:ext uri="{0D108BD9-81ED-4DB2-BD59-A6C34878D82A}">
                    <a16:rowId xmlns:a16="http://schemas.microsoft.com/office/drawing/2014/main" val="10002"/>
                  </a:ext>
                </a:extLst>
              </a:tr>
              <a:tr h="274875">
                <a:tc>
                  <a:txBody>
                    <a:bodyPr/>
                    <a:lstStyle/>
                    <a:p>
                      <a:pPr marL="0" lvl="0" indent="0" algn="l" rtl="0">
                        <a:spcBef>
                          <a:spcPts val="0"/>
                        </a:spcBef>
                        <a:spcAft>
                          <a:spcPts val="0"/>
                        </a:spcAft>
                        <a:buNone/>
                      </a:pPr>
                      <a:r>
                        <a:rPr lang="en-GB" sz="850"/>
                        <a:t>Paid RPR</a:t>
                      </a:r>
                      <a:endParaRPr sz="850"/>
                    </a:p>
                  </a:txBody>
                  <a:tcPr marL="91425" marR="91425" marT="91425" marB="91425">
                    <a:lnL w="6400" cap="flat" cmpd="sng">
                      <a:solidFill>
                        <a:srgbClr val="000000"/>
                      </a:solidFill>
                      <a:prstDash val="solid"/>
                      <a:round/>
                      <a:headEnd type="none" w="sm" len="sm"/>
                      <a:tailEnd type="none" w="sm" len="sm"/>
                    </a:lnL>
                    <a:lnR w="6400" cap="flat" cmpd="sng">
                      <a:solidFill>
                        <a:srgbClr val="000000"/>
                      </a:solidFill>
                      <a:prstDash val="solid"/>
                      <a:round/>
                      <a:headEnd type="none" w="sm" len="sm"/>
                      <a:tailEnd type="none" w="sm" len="sm"/>
                    </a:lnR>
                    <a:lnT w="6400" cap="flat" cmpd="sng">
                      <a:solidFill>
                        <a:srgbClr val="000000"/>
                      </a:solidFill>
                      <a:prstDash val="solid"/>
                      <a:round/>
                      <a:headEnd type="none" w="sm" len="sm"/>
                      <a:tailEnd type="none" w="sm" len="sm"/>
                    </a:lnT>
                    <a:lnB w="6400" cap="flat" cmpd="sng">
                      <a:solidFill>
                        <a:srgbClr val="000000"/>
                      </a:solidFill>
                      <a:prstDash val="solid"/>
                      <a:round/>
                      <a:headEnd type="none" w="sm" len="sm"/>
                      <a:tailEnd type="none" w="sm" len="sm"/>
                    </a:lnB>
                    <a:solidFill>
                      <a:srgbClr val="EF959D"/>
                    </a:solidFill>
                  </a:tcPr>
                </a:tc>
                <a:tc>
                  <a:txBody>
                    <a:bodyPr/>
                    <a:lstStyle/>
                    <a:p>
                      <a:pPr marL="0" lvl="0" indent="0" algn="l" rtl="0">
                        <a:spcBef>
                          <a:spcPts val="0"/>
                        </a:spcBef>
                        <a:spcAft>
                          <a:spcPts val="0"/>
                        </a:spcAft>
                        <a:buNone/>
                      </a:pPr>
                      <a:endParaRPr/>
                    </a:p>
                  </a:txBody>
                  <a:tcPr marL="91425" marR="91425" marT="91425" marB="91425">
                    <a:lnL w="6400" cap="flat" cmpd="sng">
                      <a:solidFill>
                        <a:srgbClr val="000000"/>
                      </a:solidFill>
                      <a:prstDash val="solid"/>
                      <a:round/>
                      <a:headEnd type="none" w="sm" len="sm"/>
                      <a:tailEnd type="none" w="sm" len="sm"/>
                    </a:lnL>
                    <a:lnR w="6400" cap="flat" cmpd="sng">
                      <a:solidFill>
                        <a:srgbClr val="000000"/>
                      </a:solidFill>
                      <a:prstDash val="solid"/>
                      <a:round/>
                      <a:headEnd type="none" w="sm" len="sm"/>
                      <a:tailEnd type="none" w="sm" len="sm"/>
                    </a:lnR>
                    <a:lnT w="6400" cap="flat" cmpd="sng">
                      <a:solidFill>
                        <a:srgbClr val="000000"/>
                      </a:solidFill>
                      <a:prstDash val="solid"/>
                      <a:round/>
                      <a:headEnd type="none" w="sm" len="sm"/>
                      <a:tailEnd type="none" w="sm" len="sm"/>
                    </a:lnT>
                    <a:lnB w="6400" cap="flat" cmpd="sng">
                      <a:solidFill>
                        <a:srgbClr val="000000"/>
                      </a:solidFill>
                      <a:prstDash val="solid"/>
                      <a:round/>
                      <a:headEnd type="none" w="sm" len="sm"/>
                      <a:tailEnd type="none" w="sm" len="sm"/>
                    </a:lnB>
                    <a:solidFill>
                      <a:srgbClr val="EF959D"/>
                    </a:solidFill>
                  </a:tcPr>
                </a:tc>
                <a:tc>
                  <a:txBody>
                    <a:bodyPr/>
                    <a:lstStyle/>
                    <a:p>
                      <a:pPr marL="0" lvl="0" indent="0" algn="l" rtl="0">
                        <a:spcBef>
                          <a:spcPts val="0"/>
                        </a:spcBef>
                        <a:spcAft>
                          <a:spcPts val="0"/>
                        </a:spcAft>
                        <a:buNone/>
                      </a:pPr>
                      <a:r>
                        <a:rPr lang="en-GB" sz="850"/>
                        <a:t>37</a:t>
                      </a:r>
                      <a:endParaRPr sz="850"/>
                    </a:p>
                  </a:txBody>
                  <a:tcPr marL="91425" marR="91425" marT="91425" marB="91425">
                    <a:lnL w="6400" cap="flat" cmpd="sng">
                      <a:solidFill>
                        <a:srgbClr val="000000"/>
                      </a:solidFill>
                      <a:prstDash val="solid"/>
                      <a:round/>
                      <a:headEnd type="none" w="sm" len="sm"/>
                      <a:tailEnd type="none" w="sm" len="sm"/>
                    </a:lnL>
                    <a:lnR w="6400" cap="flat" cmpd="sng">
                      <a:solidFill>
                        <a:srgbClr val="000000"/>
                      </a:solidFill>
                      <a:prstDash val="solid"/>
                      <a:round/>
                      <a:headEnd type="none" w="sm" len="sm"/>
                      <a:tailEnd type="none" w="sm" len="sm"/>
                    </a:lnR>
                    <a:lnT w="6400" cap="flat" cmpd="sng">
                      <a:solidFill>
                        <a:srgbClr val="000000"/>
                      </a:solidFill>
                      <a:prstDash val="solid"/>
                      <a:round/>
                      <a:headEnd type="none" w="sm" len="sm"/>
                      <a:tailEnd type="none" w="sm" len="sm"/>
                    </a:lnT>
                    <a:lnB w="6400" cap="flat" cmpd="sng">
                      <a:solidFill>
                        <a:srgbClr val="000000"/>
                      </a:solidFill>
                      <a:prstDash val="solid"/>
                      <a:round/>
                      <a:headEnd type="none" w="sm" len="sm"/>
                      <a:tailEnd type="none" w="sm" len="sm"/>
                    </a:lnB>
                    <a:solidFill>
                      <a:srgbClr val="EF959D"/>
                    </a:solidFill>
                  </a:tcPr>
                </a:tc>
                <a:extLst>
                  <a:ext uri="{0D108BD9-81ED-4DB2-BD59-A6C34878D82A}">
                    <a16:rowId xmlns:a16="http://schemas.microsoft.com/office/drawing/2014/main" val="10003"/>
                  </a:ext>
                </a:extLst>
              </a:tr>
            </a:tbl>
          </a:graphicData>
        </a:graphic>
      </p:graphicFrame>
      <p:pic>
        <p:nvPicPr>
          <p:cNvPr id="248" name="Google Shape;248;p32" title="Chart"/>
          <p:cNvPicPr preferRelativeResize="0"/>
          <p:nvPr/>
        </p:nvPicPr>
        <p:blipFill>
          <a:blip r:embed="rId4">
            <a:alphaModFix/>
          </a:blip>
          <a:stretch>
            <a:fillRect/>
          </a:stretch>
        </p:blipFill>
        <p:spPr>
          <a:xfrm>
            <a:off x="2717677" y="2783567"/>
            <a:ext cx="3467174" cy="2144284"/>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52"/>
        <p:cNvGrpSpPr/>
        <p:nvPr/>
      </p:nvGrpSpPr>
      <p:grpSpPr>
        <a:xfrm>
          <a:off x="0" y="0"/>
          <a:ext cx="0" cy="0"/>
          <a:chOff x="0" y="0"/>
          <a:chExt cx="0" cy="0"/>
        </a:xfrm>
      </p:grpSpPr>
      <p:sp>
        <p:nvSpPr>
          <p:cNvPr id="253" name="Google Shape;253;p33"/>
          <p:cNvSpPr txBox="1"/>
          <p:nvPr/>
        </p:nvSpPr>
        <p:spPr>
          <a:xfrm>
            <a:off x="831775" y="521600"/>
            <a:ext cx="6429300" cy="631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900" b="1">
                <a:solidFill>
                  <a:schemeClr val="lt1"/>
                </a:solidFill>
                <a:latin typeface="Lato"/>
                <a:ea typeface="Lato"/>
                <a:cs typeface="Lato"/>
                <a:sym typeface="Lato"/>
              </a:rPr>
              <a:t>A Measuring Monster</a:t>
            </a:r>
            <a:endParaRPr sz="2900" b="1">
              <a:solidFill>
                <a:schemeClr val="lt1"/>
              </a:solidFill>
              <a:latin typeface="Lato"/>
              <a:ea typeface="Lato"/>
              <a:cs typeface="Lato"/>
              <a:sym typeface="Lato"/>
            </a:endParaRPr>
          </a:p>
        </p:txBody>
      </p:sp>
      <p:pic>
        <p:nvPicPr>
          <p:cNvPr id="254" name="Google Shape;254;p33"/>
          <p:cNvPicPr preferRelativeResize="0"/>
          <p:nvPr/>
        </p:nvPicPr>
        <p:blipFill>
          <a:blip r:embed="rId3">
            <a:alphaModFix/>
          </a:blip>
          <a:stretch>
            <a:fillRect/>
          </a:stretch>
        </p:blipFill>
        <p:spPr>
          <a:xfrm>
            <a:off x="831775" y="1250350"/>
            <a:ext cx="6706967" cy="3685899"/>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58"/>
        <p:cNvGrpSpPr/>
        <p:nvPr/>
      </p:nvGrpSpPr>
      <p:grpSpPr>
        <a:xfrm>
          <a:off x="0" y="0"/>
          <a:ext cx="0" cy="0"/>
          <a:chOff x="0" y="0"/>
          <a:chExt cx="0" cy="0"/>
        </a:xfrm>
      </p:grpSpPr>
      <p:sp>
        <p:nvSpPr>
          <p:cNvPr id="259" name="Google Shape;259;p34"/>
          <p:cNvSpPr txBox="1">
            <a:spLocks noGrp="1"/>
          </p:cNvSpPr>
          <p:nvPr>
            <p:ph type="title"/>
          </p:nvPr>
        </p:nvSpPr>
        <p:spPr>
          <a:xfrm>
            <a:off x="730000" y="1318650"/>
            <a:ext cx="2799900" cy="1034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solidFill>
                  <a:srgbClr val="000000"/>
                </a:solidFill>
              </a:rPr>
              <a:t>Meaningful measures</a:t>
            </a:r>
            <a:endParaRPr/>
          </a:p>
        </p:txBody>
      </p:sp>
      <p:cxnSp>
        <p:nvCxnSpPr>
          <p:cNvPr id="260" name="Google Shape;260;p34"/>
          <p:cNvCxnSpPr/>
          <p:nvPr/>
        </p:nvCxnSpPr>
        <p:spPr>
          <a:xfrm>
            <a:off x="4591713" y="2706500"/>
            <a:ext cx="0" cy="1832100"/>
          </a:xfrm>
          <a:prstGeom prst="straightConnector1">
            <a:avLst/>
          </a:prstGeom>
          <a:noFill/>
          <a:ln w="9525" cap="flat" cmpd="sng">
            <a:solidFill>
              <a:schemeClr val="accent1"/>
            </a:solidFill>
            <a:prstDash val="dot"/>
            <a:round/>
            <a:headEnd type="none" w="med" len="med"/>
            <a:tailEnd type="none" w="med" len="med"/>
          </a:ln>
        </p:spPr>
      </p:cxnSp>
      <p:sp>
        <p:nvSpPr>
          <p:cNvPr id="261" name="Google Shape;261;p34"/>
          <p:cNvSpPr txBox="1"/>
          <p:nvPr/>
        </p:nvSpPr>
        <p:spPr>
          <a:xfrm>
            <a:off x="5817625" y="2931545"/>
            <a:ext cx="2307600" cy="9546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Clr>
                <a:srgbClr val="000000"/>
              </a:buClr>
              <a:buSzPts val="1100"/>
              <a:buFont typeface="Arial"/>
              <a:buNone/>
            </a:pPr>
            <a:endParaRPr sz="3000" b="1">
              <a:solidFill>
                <a:schemeClr val="dk1"/>
              </a:solidFill>
              <a:latin typeface="Lato"/>
              <a:ea typeface="Lato"/>
              <a:cs typeface="Lato"/>
              <a:sym typeface="Lato"/>
            </a:endParaRPr>
          </a:p>
        </p:txBody>
      </p:sp>
      <p:pic>
        <p:nvPicPr>
          <p:cNvPr id="262" name="Google Shape;262;p34" title="Chart"/>
          <p:cNvPicPr preferRelativeResize="0"/>
          <p:nvPr/>
        </p:nvPicPr>
        <p:blipFill>
          <a:blip r:embed="rId3">
            <a:alphaModFix/>
          </a:blip>
          <a:stretch>
            <a:fillRect/>
          </a:stretch>
        </p:blipFill>
        <p:spPr>
          <a:xfrm>
            <a:off x="280775" y="2571751"/>
            <a:ext cx="3698349" cy="2286799"/>
          </a:xfrm>
          <a:prstGeom prst="rect">
            <a:avLst/>
          </a:prstGeom>
          <a:noFill/>
          <a:ln>
            <a:noFill/>
          </a:ln>
        </p:spPr>
      </p:pic>
      <p:pic>
        <p:nvPicPr>
          <p:cNvPr id="263" name="Google Shape;263;p34" title="Chart"/>
          <p:cNvPicPr preferRelativeResize="0"/>
          <p:nvPr/>
        </p:nvPicPr>
        <p:blipFill>
          <a:blip r:embed="rId4">
            <a:alphaModFix/>
          </a:blip>
          <a:stretch>
            <a:fillRect/>
          </a:stretch>
        </p:blipFill>
        <p:spPr>
          <a:xfrm>
            <a:off x="4922650" y="2571750"/>
            <a:ext cx="3861576" cy="2387724"/>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sp>
        <p:nvSpPr>
          <p:cNvPr id="268" name="Google Shape;268;p35"/>
          <p:cNvSpPr txBox="1">
            <a:spLocks noGrp="1"/>
          </p:cNvSpPr>
          <p:nvPr>
            <p:ph type="title"/>
          </p:nvPr>
        </p:nvSpPr>
        <p:spPr>
          <a:xfrm>
            <a:off x="730000" y="1318650"/>
            <a:ext cx="2799900" cy="1034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solidFill>
                  <a:srgbClr val="000000"/>
                </a:solidFill>
              </a:rPr>
              <a:t>Quantitative measurements</a:t>
            </a:r>
            <a:endParaRPr/>
          </a:p>
        </p:txBody>
      </p:sp>
      <p:sp>
        <p:nvSpPr>
          <p:cNvPr id="269" name="Google Shape;269;p35"/>
          <p:cNvSpPr txBox="1">
            <a:spLocks noGrp="1"/>
          </p:cNvSpPr>
          <p:nvPr>
            <p:ph type="body" idx="1"/>
          </p:nvPr>
        </p:nvSpPr>
        <p:spPr>
          <a:xfrm>
            <a:off x="834550" y="2783150"/>
            <a:ext cx="2247600" cy="1901100"/>
          </a:xfrm>
          <a:prstGeom prst="rect">
            <a:avLst/>
          </a:prstGeom>
        </p:spPr>
        <p:txBody>
          <a:bodyPr spcFirstLastPara="1" wrap="square" lIns="91425" tIns="91425" rIns="91425" bIns="91425" anchor="t" anchorCtr="0">
            <a:normAutofit/>
          </a:bodyPr>
          <a:lstStyle/>
          <a:p>
            <a:pPr marL="457200" lvl="0" indent="-317500" algn="l" rtl="0">
              <a:spcBef>
                <a:spcPts val="0"/>
              </a:spcBef>
              <a:spcAft>
                <a:spcPts val="0"/>
              </a:spcAft>
              <a:buSzPts val="1400"/>
              <a:buChar char="●"/>
            </a:pPr>
            <a:r>
              <a:rPr lang="en-GB" sz="1400"/>
              <a:t>E &amp; D data</a:t>
            </a:r>
            <a:endParaRPr sz="1400"/>
          </a:p>
          <a:p>
            <a:pPr marL="457200" lvl="0" indent="-317500" algn="l" rtl="0">
              <a:spcBef>
                <a:spcPts val="0"/>
              </a:spcBef>
              <a:spcAft>
                <a:spcPts val="0"/>
              </a:spcAft>
              <a:buSzPts val="1400"/>
              <a:buChar char="●"/>
            </a:pPr>
            <a:r>
              <a:rPr lang="en-GB" sz="1400"/>
              <a:t>Referral numbers</a:t>
            </a:r>
            <a:endParaRPr sz="1400"/>
          </a:p>
          <a:p>
            <a:pPr marL="457200" lvl="0" indent="-317500" algn="l" rtl="0">
              <a:spcBef>
                <a:spcPts val="0"/>
              </a:spcBef>
              <a:spcAft>
                <a:spcPts val="0"/>
              </a:spcAft>
              <a:buSzPts val="1400"/>
              <a:buChar char="●"/>
            </a:pPr>
            <a:r>
              <a:rPr lang="en-GB" sz="1400"/>
              <a:t>Referral sources</a:t>
            </a:r>
            <a:endParaRPr sz="1400"/>
          </a:p>
          <a:p>
            <a:pPr marL="457200" lvl="0" indent="-317500" algn="l" rtl="0">
              <a:spcBef>
                <a:spcPts val="0"/>
              </a:spcBef>
              <a:spcAft>
                <a:spcPts val="0"/>
              </a:spcAft>
              <a:buSzPts val="1400"/>
              <a:buChar char="●"/>
            </a:pPr>
            <a:r>
              <a:rPr lang="en-GB" sz="1400"/>
              <a:t>Types of issue</a:t>
            </a:r>
            <a:endParaRPr sz="1400"/>
          </a:p>
          <a:p>
            <a:pPr marL="457200" lvl="0" indent="-317500" algn="l" rtl="0">
              <a:spcBef>
                <a:spcPts val="0"/>
              </a:spcBef>
              <a:spcAft>
                <a:spcPts val="0"/>
              </a:spcAft>
              <a:buSzPts val="1400"/>
              <a:buChar char="●"/>
            </a:pPr>
            <a:r>
              <a:rPr lang="en-GB" sz="1400"/>
              <a:t>Types of advocacy</a:t>
            </a:r>
            <a:endParaRPr sz="1400"/>
          </a:p>
          <a:p>
            <a:pPr marL="457200" lvl="0" indent="-317500" algn="l" rtl="0">
              <a:spcBef>
                <a:spcPts val="0"/>
              </a:spcBef>
              <a:spcAft>
                <a:spcPts val="0"/>
              </a:spcAft>
              <a:buSzPts val="1400"/>
              <a:buChar char="●"/>
            </a:pPr>
            <a:r>
              <a:rPr lang="en-GB" sz="1400"/>
              <a:t>Case length</a:t>
            </a:r>
            <a:endParaRPr sz="1400"/>
          </a:p>
        </p:txBody>
      </p:sp>
      <p:pic>
        <p:nvPicPr>
          <p:cNvPr id="270" name="Google Shape;270;p35" title="Chart"/>
          <p:cNvPicPr preferRelativeResize="0"/>
          <p:nvPr/>
        </p:nvPicPr>
        <p:blipFill>
          <a:blip r:embed="rId3">
            <a:alphaModFix/>
          </a:blip>
          <a:stretch>
            <a:fillRect/>
          </a:stretch>
        </p:blipFill>
        <p:spPr>
          <a:xfrm>
            <a:off x="3665775" y="1468900"/>
            <a:ext cx="4927800" cy="3047025"/>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74"/>
        <p:cNvGrpSpPr/>
        <p:nvPr/>
      </p:nvGrpSpPr>
      <p:grpSpPr>
        <a:xfrm>
          <a:off x="0" y="0"/>
          <a:ext cx="0" cy="0"/>
          <a:chOff x="0" y="0"/>
          <a:chExt cx="0" cy="0"/>
        </a:xfrm>
      </p:grpSpPr>
      <p:sp>
        <p:nvSpPr>
          <p:cNvPr id="275" name="Google Shape;275;p36"/>
          <p:cNvSpPr txBox="1">
            <a:spLocks noGrp="1"/>
          </p:cNvSpPr>
          <p:nvPr>
            <p:ph type="subTitle" idx="4294967295"/>
          </p:nvPr>
        </p:nvSpPr>
        <p:spPr>
          <a:xfrm>
            <a:off x="721225" y="1388392"/>
            <a:ext cx="3361500" cy="236700"/>
          </a:xfrm>
          <a:prstGeom prst="rect">
            <a:avLst/>
          </a:prstGeom>
        </p:spPr>
        <p:txBody>
          <a:bodyPr spcFirstLastPara="1" wrap="square" lIns="91425" tIns="91425" rIns="91425" bIns="91425" anchor="t" anchorCtr="0">
            <a:normAutofit fontScale="40000"/>
          </a:bodyPr>
          <a:lstStyle/>
          <a:p>
            <a:pPr marL="0" lvl="0" indent="0" algn="l" rtl="0">
              <a:spcBef>
                <a:spcPts val="0"/>
              </a:spcBef>
              <a:spcAft>
                <a:spcPts val="1200"/>
              </a:spcAft>
              <a:buNone/>
            </a:pPr>
            <a:r>
              <a:rPr lang="en-GB" sz="800"/>
              <a:t>CEO</a:t>
            </a:r>
            <a:endParaRPr sz="800"/>
          </a:p>
        </p:txBody>
      </p:sp>
      <p:sp>
        <p:nvSpPr>
          <p:cNvPr id="276" name="Google Shape;276;p36"/>
          <p:cNvSpPr txBox="1">
            <a:spLocks noGrp="1"/>
          </p:cNvSpPr>
          <p:nvPr>
            <p:ph type="title"/>
          </p:nvPr>
        </p:nvSpPr>
        <p:spPr>
          <a:xfrm>
            <a:off x="721225" y="1657475"/>
            <a:ext cx="3300900" cy="5169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Subjective measures</a:t>
            </a:r>
            <a:endParaRPr/>
          </a:p>
        </p:txBody>
      </p:sp>
      <p:sp>
        <p:nvSpPr>
          <p:cNvPr id="277" name="Google Shape;277;p36"/>
          <p:cNvSpPr txBox="1">
            <a:spLocks noGrp="1"/>
          </p:cNvSpPr>
          <p:nvPr>
            <p:ph type="body" idx="1"/>
          </p:nvPr>
        </p:nvSpPr>
        <p:spPr>
          <a:xfrm>
            <a:off x="721225" y="2288376"/>
            <a:ext cx="3300900" cy="1068300"/>
          </a:xfrm>
          <a:prstGeom prst="rect">
            <a:avLst/>
          </a:prstGeom>
        </p:spPr>
        <p:txBody>
          <a:bodyPr spcFirstLastPara="1" wrap="square" lIns="91425" tIns="91425" rIns="91425" bIns="91425" anchor="t" anchorCtr="0">
            <a:noAutofit/>
          </a:bodyPr>
          <a:lstStyle/>
          <a:p>
            <a:pPr marL="457200" lvl="0" indent="-349250" algn="l" rtl="0">
              <a:spcBef>
                <a:spcPts val="0"/>
              </a:spcBef>
              <a:spcAft>
                <a:spcPts val="0"/>
              </a:spcAft>
              <a:buSzPts val="1900"/>
              <a:buChar char="●"/>
            </a:pPr>
            <a:r>
              <a:rPr lang="en-GB" sz="1900"/>
              <a:t>Case outcomes</a:t>
            </a:r>
            <a:endParaRPr sz="1900"/>
          </a:p>
          <a:p>
            <a:pPr marL="457200" lvl="0" indent="-349250" algn="l" rtl="0">
              <a:spcBef>
                <a:spcPts val="0"/>
              </a:spcBef>
              <a:spcAft>
                <a:spcPts val="0"/>
              </a:spcAft>
              <a:buSzPts val="1900"/>
              <a:buChar char="●"/>
            </a:pPr>
            <a:r>
              <a:rPr lang="en-GB" sz="1900"/>
              <a:t>Distance travelled</a:t>
            </a:r>
            <a:endParaRPr sz="1900"/>
          </a:p>
          <a:p>
            <a:pPr marL="457200" lvl="0" indent="-349250" algn="l" rtl="0">
              <a:spcBef>
                <a:spcPts val="0"/>
              </a:spcBef>
              <a:spcAft>
                <a:spcPts val="0"/>
              </a:spcAft>
              <a:buSzPts val="1900"/>
              <a:buChar char="●"/>
            </a:pPr>
            <a:r>
              <a:rPr lang="en-GB" sz="1900"/>
              <a:t>Satisfaction Survey</a:t>
            </a:r>
            <a:endParaRPr sz="1900"/>
          </a:p>
        </p:txBody>
      </p:sp>
      <p:pic>
        <p:nvPicPr>
          <p:cNvPr id="278" name="Google Shape;278;p36" title="Chart"/>
          <p:cNvPicPr preferRelativeResize="0"/>
          <p:nvPr/>
        </p:nvPicPr>
        <p:blipFill>
          <a:blip r:embed="rId3">
            <a:alphaModFix/>
          </a:blip>
          <a:stretch>
            <a:fillRect/>
          </a:stretch>
        </p:blipFill>
        <p:spPr>
          <a:xfrm>
            <a:off x="4490075" y="1831649"/>
            <a:ext cx="4176150" cy="2582750"/>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37"/>
          <p:cNvSpPr txBox="1">
            <a:spLocks noGrp="1"/>
          </p:cNvSpPr>
          <p:nvPr>
            <p:ph type="title"/>
          </p:nvPr>
        </p:nvSpPr>
        <p:spPr>
          <a:xfrm>
            <a:off x="6240875" y="1318650"/>
            <a:ext cx="2799900" cy="1034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solidFill>
                  <a:srgbClr val="000000"/>
                </a:solidFill>
              </a:rPr>
              <a:t>Qualitative information</a:t>
            </a:r>
            <a:endParaRPr/>
          </a:p>
        </p:txBody>
      </p:sp>
      <p:sp>
        <p:nvSpPr>
          <p:cNvPr id="284" name="Google Shape;284;p37"/>
          <p:cNvSpPr txBox="1">
            <a:spLocks noGrp="1"/>
          </p:cNvSpPr>
          <p:nvPr>
            <p:ph type="body" idx="1"/>
          </p:nvPr>
        </p:nvSpPr>
        <p:spPr>
          <a:xfrm>
            <a:off x="6110150" y="2726975"/>
            <a:ext cx="2691600" cy="1284300"/>
          </a:xfrm>
          <a:prstGeom prst="rect">
            <a:avLst/>
          </a:prstGeom>
        </p:spPr>
        <p:txBody>
          <a:bodyPr spcFirstLastPara="1" wrap="square" lIns="91425" tIns="91425" rIns="91425" bIns="91425" anchor="t" anchorCtr="0">
            <a:normAutofit/>
          </a:bodyPr>
          <a:lstStyle/>
          <a:p>
            <a:pPr marL="457200" lvl="0" indent="-317500" algn="l" rtl="0">
              <a:spcBef>
                <a:spcPts val="0"/>
              </a:spcBef>
              <a:spcAft>
                <a:spcPts val="0"/>
              </a:spcAft>
              <a:buSzPts val="1400"/>
              <a:buChar char="●"/>
            </a:pPr>
            <a:r>
              <a:rPr lang="en-GB" sz="1400"/>
              <a:t>Open feedback</a:t>
            </a:r>
            <a:endParaRPr sz="1400"/>
          </a:p>
          <a:p>
            <a:pPr marL="457200" lvl="0" indent="-317500" algn="l" rtl="0">
              <a:spcBef>
                <a:spcPts val="0"/>
              </a:spcBef>
              <a:spcAft>
                <a:spcPts val="0"/>
              </a:spcAft>
              <a:buSzPts val="1400"/>
              <a:buChar char="●"/>
            </a:pPr>
            <a:r>
              <a:rPr lang="en-GB" sz="1400"/>
              <a:t>Complaints</a:t>
            </a:r>
            <a:endParaRPr sz="1400"/>
          </a:p>
          <a:p>
            <a:pPr marL="457200" lvl="0" indent="-317500" algn="l" rtl="0">
              <a:spcBef>
                <a:spcPts val="0"/>
              </a:spcBef>
              <a:spcAft>
                <a:spcPts val="0"/>
              </a:spcAft>
              <a:buSzPts val="1400"/>
              <a:buChar char="●"/>
            </a:pPr>
            <a:r>
              <a:rPr lang="en-GB" sz="1400"/>
              <a:t>Case studies</a:t>
            </a:r>
            <a:endParaRPr sz="1400"/>
          </a:p>
          <a:p>
            <a:pPr marL="457200" lvl="0" indent="-317500" algn="l" rtl="0">
              <a:spcBef>
                <a:spcPts val="0"/>
              </a:spcBef>
              <a:spcAft>
                <a:spcPts val="0"/>
              </a:spcAft>
              <a:buSzPts val="1400"/>
              <a:buChar char="●"/>
            </a:pPr>
            <a:r>
              <a:rPr lang="en-GB" sz="1400"/>
              <a:t>Stakeholder engagement</a:t>
            </a:r>
            <a:endParaRPr sz="1400"/>
          </a:p>
        </p:txBody>
      </p:sp>
      <p:pic>
        <p:nvPicPr>
          <p:cNvPr id="285" name="Google Shape;285;p37"/>
          <p:cNvPicPr preferRelativeResize="0"/>
          <p:nvPr/>
        </p:nvPicPr>
        <p:blipFill>
          <a:blip r:embed="rId3">
            <a:alphaModFix/>
          </a:blip>
          <a:stretch>
            <a:fillRect/>
          </a:stretch>
        </p:blipFill>
        <p:spPr>
          <a:xfrm>
            <a:off x="-680475" y="1318650"/>
            <a:ext cx="6790626" cy="3819725"/>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89"/>
        <p:cNvGrpSpPr/>
        <p:nvPr/>
      </p:nvGrpSpPr>
      <p:grpSpPr>
        <a:xfrm>
          <a:off x="0" y="0"/>
          <a:ext cx="0" cy="0"/>
          <a:chOff x="0" y="0"/>
          <a:chExt cx="0" cy="0"/>
        </a:xfrm>
      </p:grpSpPr>
      <p:sp>
        <p:nvSpPr>
          <p:cNvPr id="290" name="Google Shape;290;p38"/>
          <p:cNvSpPr txBox="1">
            <a:spLocks noGrp="1"/>
          </p:cNvSpPr>
          <p:nvPr>
            <p:ph type="title"/>
          </p:nvPr>
        </p:nvSpPr>
        <p:spPr>
          <a:xfrm>
            <a:off x="730000" y="1318650"/>
            <a:ext cx="3300900" cy="13815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Accessibility</a:t>
            </a:r>
            <a:endParaRPr/>
          </a:p>
        </p:txBody>
      </p:sp>
      <p:sp>
        <p:nvSpPr>
          <p:cNvPr id="291" name="Google Shape;291;p38"/>
          <p:cNvSpPr txBox="1">
            <a:spLocks noGrp="1"/>
          </p:cNvSpPr>
          <p:nvPr>
            <p:ph type="body" idx="1"/>
          </p:nvPr>
        </p:nvSpPr>
        <p:spPr>
          <a:xfrm>
            <a:off x="730000" y="2022750"/>
            <a:ext cx="7138800" cy="10980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GB" sz="1600"/>
              <a:t>Because advocacy providers inevitably work with people with a wide range of abilities and skills, a lot of attention should be given to accessibility and how to be inclusive of non-instructed Advocacy-partners</a:t>
            </a:r>
            <a:endParaRPr sz="1600"/>
          </a:p>
        </p:txBody>
      </p:sp>
      <p:pic>
        <p:nvPicPr>
          <p:cNvPr id="292" name="Google Shape;292;p38"/>
          <p:cNvPicPr preferRelativeResize="0"/>
          <p:nvPr/>
        </p:nvPicPr>
        <p:blipFill>
          <a:blip r:embed="rId3">
            <a:alphaModFix/>
          </a:blip>
          <a:stretch>
            <a:fillRect/>
          </a:stretch>
        </p:blipFill>
        <p:spPr>
          <a:xfrm>
            <a:off x="6988950" y="3052875"/>
            <a:ext cx="2050025" cy="2214024"/>
          </a:xfrm>
          <a:prstGeom prst="rect">
            <a:avLst/>
          </a:prstGeom>
          <a:noFill/>
          <a:ln>
            <a:noFill/>
          </a:ln>
        </p:spPr>
      </p:pic>
      <p:sp>
        <p:nvSpPr>
          <p:cNvPr id="293" name="Google Shape;293;p38"/>
          <p:cNvSpPr txBox="1"/>
          <p:nvPr/>
        </p:nvSpPr>
        <p:spPr>
          <a:xfrm>
            <a:off x="827200" y="3120750"/>
            <a:ext cx="4921500" cy="1785600"/>
          </a:xfrm>
          <a:prstGeom prst="rect">
            <a:avLst/>
          </a:prstGeom>
          <a:noFill/>
          <a:ln>
            <a:noFill/>
          </a:ln>
        </p:spPr>
        <p:txBody>
          <a:bodyPr spcFirstLastPara="1" wrap="square" lIns="91425" tIns="91425" rIns="91425" bIns="91425" anchor="t" anchorCtr="0">
            <a:spAutoFit/>
          </a:bodyPr>
          <a:lstStyle/>
          <a:p>
            <a:pPr marL="457200" lvl="0" indent="-323850" algn="l" rtl="0">
              <a:spcBef>
                <a:spcPts val="0"/>
              </a:spcBef>
              <a:spcAft>
                <a:spcPts val="0"/>
              </a:spcAft>
              <a:buClr>
                <a:schemeClr val="dk1"/>
              </a:buClr>
              <a:buSzPts val="1500"/>
              <a:buFont typeface="Lato"/>
              <a:buChar char="●"/>
            </a:pPr>
            <a:r>
              <a:rPr lang="en-GB" sz="1500" b="1">
                <a:solidFill>
                  <a:schemeClr val="dk1"/>
                </a:solidFill>
                <a:latin typeface="Lato"/>
                <a:ea typeface="Lato"/>
                <a:cs typeface="Lato"/>
                <a:sym typeface="Lato"/>
              </a:rPr>
              <a:t>Language choice</a:t>
            </a:r>
            <a:endParaRPr sz="1500" b="1">
              <a:solidFill>
                <a:schemeClr val="dk1"/>
              </a:solidFill>
              <a:latin typeface="Lato"/>
              <a:ea typeface="Lato"/>
              <a:cs typeface="Lato"/>
              <a:sym typeface="Lato"/>
            </a:endParaRPr>
          </a:p>
          <a:p>
            <a:pPr marL="457200" lvl="0" indent="-323850" algn="l" rtl="0">
              <a:spcBef>
                <a:spcPts val="0"/>
              </a:spcBef>
              <a:spcAft>
                <a:spcPts val="0"/>
              </a:spcAft>
              <a:buClr>
                <a:schemeClr val="dk1"/>
              </a:buClr>
              <a:buSzPts val="1500"/>
              <a:buFont typeface="Lato"/>
              <a:buChar char="●"/>
            </a:pPr>
            <a:r>
              <a:rPr lang="en-GB" sz="1500" b="1">
                <a:solidFill>
                  <a:schemeClr val="dk1"/>
                </a:solidFill>
                <a:latin typeface="Lato"/>
                <a:ea typeface="Lato"/>
                <a:cs typeface="Lato"/>
                <a:sym typeface="Lato"/>
              </a:rPr>
              <a:t>Easy read formats</a:t>
            </a:r>
            <a:endParaRPr sz="1500" b="1">
              <a:solidFill>
                <a:schemeClr val="dk1"/>
              </a:solidFill>
              <a:latin typeface="Lato"/>
              <a:ea typeface="Lato"/>
              <a:cs typeface="Lato"/>
              <a:sym typeface="Lato"/>
            </a:endParaRPr>
          </a:p>
          <a:p>
            <a:pPr marL="457200" lvl="0" indent="-323850" algn="l" rtl="0">
              <a:spcBef>
                <a:spcPts val="0"/>
              </a:spcBef>
              <a:spcAft>
                <a:spcPts val="0"/>
              </a:spcAft>
              <a:buClr>
                <a:schemeClr val="dk1"/>
              </a:buClr>
              <a:buSzPts val="1500"/>
              <a:buFont typeface="Lato"/>
              <a:buChar char="●"/>
            </a:pPr>
            <a:r>
              <a:rPr lang="en-GB" sz="1500" b="1">
                <a:solidFill>
                  <a:schemeClr val="dk1"/>
                </a:solidFill>
                <a:latin typeface="Lato"/>
                <a:ea typeface="Lato"/>
                <a:cs typeface="Lato"/>
                <a:sym typeface="Lato"/>
              </a:rPr>
              <a:t>Paper vs digital</a:t>
            </a:r>
            <a:endParaRPr sz="1500" b="1">
              <a:solidFill>
                <a:schemeClr val="dk1"/>
              </a:solidFill>
              <a:latin typeface="Lato"/>
              <a:ea typeface="Lato"/>
              <a:cs typeface="Lato"/>
              <a:sym typeface="Lato"/>
            </a:endParaRPr>
          </a:p>
          <a:p>
            <a:pPr marL="457200" lvl="0" indent="-323850" algn="l" rtl="0">
              <a:spcBef>
                <a:spcPts val="0"/>
              </a:spcBef>
              <a:spcAft>
                <a:spcPts val="0"/>
              </a:spcAft>
              <a:buClr>
                <a:schemeClr val="dk1"/>
              </a:buClr>
              <a:buSzPts val="1500"/>
              <a:buFont typeface="Lato"/>
              <a:buChar char="●"/>
            </a:pPr>
            <a:r>
              <a:rPr lang="en-GB" sz="1500" b="1">
                <a:solidFill>
                  <a:schemeClr val="dk1"/>
                </a:solidFill>
                <a:latin typeface="Lato"/>
                <a:ea typeface="Lato"/>
                <a:cs typeface="Lato"/>
                <a:sym typeface="Lato"/>
              </a:rPr>
              <a:t>Support to answer questions</a:t>
            </a:r>
            <a:endParaRPr sz="1500" b="1">
              <a:solidFill>
                <a:schemeClr val="dk1"/>
              </a:solidFill>
              <a:latin typeface="Lato"/>
              <a:ea typeface="Lato"/>
              <a:cs typeface="Lato"/>
              <a:sym typeface="Lato"/>
            </a:endParaRPr>
          </a:p>
          <a:p>
            <a:pPr marL="457200" lvl="0" indent="-323850" algn="l" rtl="0">
              <a:spcBef>
                <a:spcPts val="0"/>
              </a:spcBef>
              <a:spcAft>
                <a:spcPts val="0"/>
              </a:spcAft>
              <a:buClr>
                <a:schemeClr val="dk1"/>
              </a:buClr>
              <a:buSzPts val="1500"/>
              <a:buFont typeface="Lato"/>
              <a:buChar char="●"/>
            </a:pPr>
            <a:r>
              <a:rPr lang="en-GB" sz="1500" b="1">
                <a:solidFill>
                  <a:schemeClr val="dk1"/>
                </a:solidFill>
                <a:latin typeface="Lato"/>
                <a:ea typeface="Lato"/>
                <a:cs typeface="Lato"/>
                <a:sym typeface="Lato"/>
              </a:rPr>
              <a:t>Advocate discretion</a:t>
            </a:r>
            <a:endParaRPr sz="1500" b="1">
              <a:solidFill>
                <a:schemeClr val="dk1"/>
              </a:solidFill>
              <a:latin typeface="Lato"/>
              <a:ea typeface="Lato"/>
              <a:cs typeface="Lato"/>
              <a:sym typeface="Lato"/>
            </a:endParaRPr>
          </a:p>
          <a:p>
            <a:pPr marL="457200" lvl="0" indent="-323850" algn="l" rtl="0">
              <a:spcBef>
                <a:spcPts val="0"/>
              </a:spcBef>
              <a:spcAft>
                <a:spcPts val="0"/>
              </a:spcAft>
              <a:buClr>
                <a:schemeClr val="dk1"/>
              </a:buClr>
              <a:buSzPts val="1500"/>
              <a:buFont typeface="Lato"/>
              <a:buChar char="●"/>
            </a:pPr>
            <a:r>
              <a:rPr lang="en-GB" sz="1500" b="1">
                <a:solidFill>
                  <a:schemeClr val="dk1"/>
                </a:solidFill>
                <a:latin typeface="Lato"/>
                <a:ea typeface="Lato"/>
                <a:cs typeface="Lato"/>
                <a:sym typeface="Lato"/>
              </a:rPr>
              <a:t>Referrer or family feedback</a:t>
            </a:r>
            <a:endParaRPr sz="1500" b="1">
              <a:solidFill>
                <a:schemeClr val="dk1"/>
              </a:solidFill>
              <a:latin typeface="Lato"/>
              <a:ea typeface="Lato"/>
              <a:cs typeface="Lato"/>
              <a:sym typeface="Lato"/>
            </a:endParaRPr>
          </a:p>
          <a:p>
            <a:pPr marL="457200" lvl="0" indent="0" algn="l" rtl="0">
              <a:spcBef>
                <a:spcPts val="0"/>
              </a:spcBef>
              <a:spcAft>
                <a:spcPts val="0"/>
              </a:spcAft>
              <a:buNone/>
            </a:pPr>
            <a:endParaRPr>
              <a:latin typeface="Lato"/>
              <a:ea typeface="Lato"/>
              <a:cs typeface="Lato"/>
              <a:sym typeface="Lato"/>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97"/>
        <p:cNvGrpSpPr/>
        <p:nvPr/>
      </p:nvGrpSpPr>
      <p:grpSpPr>
        <a:xfrm>
          <a:off x="0" y="0"/>
          <a:ext cx="0" cy="0"/>
          <a:chOff x="0" y="0"/>
          <a:chExt cx="0" cy="0"/>
        </a:xfrm>
      </p:grpSpPr>
      <p:sp>
        <p:nvSpPr>
          <p:cNvPr id="298" name="Google Shape;298;p39"/>
          <p:cNvSpPr txBox="1">
            <a:spLocks noGrp="1"/>
          </p:cNvSpPr>
          <p:nvPr>
            <p:ph type="title"/>
          </p:nvPr>
        </p:nvSpPr>
        <p:spPr>
          <a:xfrm>
            <a:off x="812250" y="1400925"/>
            <a:ext cx="6924300" cy="1687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4300"/>
              <a:t>Reporting with Feeling</a:t>
            </a:r>
            <a:endParaRPr sz="43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02"/>
        <p:cNvGrpSpPr/>
        <p:nvPr/>
      </p:nvGrpSpPr>
      <p:grpSpPr>
        <a:xfrm>
          <a:off x="0" y="0"/>
          <a:ext cx="0" cy="0"/>
          <a:chOff x="0" y="0"/>
          <a:chExt cx="0" cy="0"/>
        </a:xfrm>
      </p:grpSpPr>
      <p:sp>
        <p:nvSpPr>
          <p:cNvPr id="303" name="Google Shape;303;p40"/>
          <p:cNvSpPr txBox="1">
            <a:spLocks noGrp="1"/>
          </p:cNvSpPr>
          <p:nvPr>
            <p:ph type="title"/>
          </p:nvPr>
        </p:nvSpPr>
        <p:spPr>
          <a:xfrm>
            <a:off x="868325" y="729175"/>
            <a:ext cx="71100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Story, story, story</a:t>
            </a:r>
            <a:endParaRPr/>
          </a:p>
        </p:txBody>
      </p:sp>
      <p:sp>
        <p:nvSpPr>
          <p:cNvPr id="304" name="Google Shape;304;p40"/>
          <p:cNvSpPr txBox="1"/>
          <p:nvPr/>
        </p:nvSpPr>
        <p:spPr>
          <a:xfrm>
            <a:off x="843150" y="1264375"/>
            <a:ext cx="7457700" cy="2124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a:solidFill>
                  <a:schemeClr val="lt1"/>
                </a:solidFill>
                <a:latin typeface="Lato"/>
                <a:ea typeface="Lato"/>
                <a:cs typeface="Lato"/>
                <a:sym typeface="Lato"/>
              </a:rPr>
              <a:t>Story  telling  in reporting shifts the narrative back to the provider and the advocacy-partner community.  </a:t>
            </a:r>
            <a:endParaRPr>
              <a:solidFill>
                <a:schemeClr val="lt1"/>
              </a:solidFill>
              <a:latin typeface="Lato"/>
              <a:ea typeface="Lato"/>
              <a:cs typeface="Lato"/>
              <a:sym typeface="Lato"/>
            </a:endParaRPr>
          </a:p>
          <a:p>
            <a:pPr marL="0" lvl="0" indent="0" algn="l" rtl="0">
              <a:spcBef>
                <a:spcPts val="0"/>
              </a:spcBef>
              <a:spcAft>
                <a:spcPts val="0"/>
              </a:spcAft>
              <a:buNone/>
            </a:pPr>
            <a:endParaRPr>
              <a:solidFill>
                <a:schemeClr val="lt1"/>
              </a:solidFill>
              <a:latin typeface="Lato"/>
              <a:ea typeface="Lato"/>
              <a:cs typeface="Lato"/>
              <a:sym typeface="Lato"/>
            </a:endParaRPr>
          </a:p>
          <a:p>
            <a:pPr marL="0" lvl="0" indent="0" algn="l" rtl="0">
              <a:spcBef>
                <a:spcPts val="0"/>
              </a:spcBef>
              <a:spcAft>
                <a:spcPts val="0"/>
              </a:spcAft>
              <a:buNone/>
            </a:pPr>
            <a:r>
              <a:rPr lang="en-GB">
                <a:solidFill>
                  <a:schemeClr val="lt1"/>
                </a:solidFill>
                <a:latin typeface="Lato"/>
                <a:ea typeface="Lato"/>
                <a:cs typeface="Lato"/>
                <a:sym typeface="Lato"/>
              </a:rPr>
              <a:t>“</a:t>
            </a:r>
            <a:r>
              <a:rPr lang="en-GB" i="1">
                <a:solidFill>
                  <a:schemeClr val="lt1"/>
                </a:solidFill>
                <a:latin typeface="Lato"/>
                <a:ea typeface="Lato"/>
                <a:cs typeface="Lato"/>
                <a:sym typeface="Lato"/>
              </a:rPr>
              <a:t>An analysis of power helps us understand how the deeply personal is profoundly political” (Ledwith and Springett)</a:t>
            </a:r>
            <a:endParaRPr i="1">
              <a:solidFill>
                <a:schemeClr val="lt1"/>
              </a:solidFill>
              <a:latin typeface="Lato"/>
              <a:ea typeface="Lato"/>
              <a:cs typeface="Lato"/>
              <a:sym typeface="Lato"/>
            </a:endParaRPr>
          </a:p>
          <a:p>
            <a:pPr marL="0" lvl="0" indent="0" algn="l" rtl="0">
              <a:spcBef>
                <a:spcPts val="0"/>
              </a:spcBef>
              <a:spcAft>
                <a:spcPts val="0"/>
              </a:spcAft>
              <a:buNone/>
            </a:pPr>
            <a:endParaRPr i="1">
              <a:solidFill>
                <a:schemeClr val="lt1"/>
              </a:solidFill>
              <a:latin typeface="Lato"/>
              <a:ea typeface="Lato"/>
              <a:cs typeface="Lato"/>
              <a:sym typeface="Lato"/>
            </a:endParaRPr>
          </a:p>
          <a:p>
            <a:pPr marL="0" lvl="0" indent="0" algn="l" rtl="0">
              <a:spcBef>
                <a:spcPts val="0"/>
              </a:spcBef>
              <a:spcAft>
                <a:spcPts val="0"/>
              </a:spcAft>
              <a:buNone/>
            </a:pPr>
            <a:r>
              <a:rPr lang="en-GB" i="1">
                <a:solidFill>
                  <a:schemeClr val="lt1"/>
                </a:solidFill>
                <a:latin typeface="Lato"/>
                <a:ea typeface="Lato"/>
                <a:cs typeface="Lato"/>
                <a:sym typeface="Lato"/>
              </a:rPr>
              <a:t>“Little stories link voice to narrative, ‘by taking the perspective of an individual seriously; that is, the individual is situated in particular circumstances in all their complexity’ (Griffiths, 2003” in Ledwith and Springett, p107)</a:t>
            </a:r>
            <a:endParaRPr i="1">
              <a:solidFill>
                <a:schemeClr val="lt1"/>
              </a:solidFill>
              <a:latin typeface="Lato"/>
              <a:ea typeface="Lato"/>
              <a:cs typeface="Lato"/>
              <a:sym typeface="Lato"/>
            </a:endParaRPr>
          </a:p>
        </p:txBody>
      </p:sp>
      <p:sp>
        <p:nvSpPr>
          <p:cNvPr id="305" name="Google Shape;305;p40"/>
          <p:cNvSpPr txBox="1"/>
          <p:nvPr/>
        </p:nvSpPr>
        <p:spPr>
          <a:xfrm>
            <a:off x="141700" y="3315425"/>
            <a:ext cx="8737500" cy="1908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b="1">
                <a:solidFill>
                  <a:srgbClr val="FFFFFF"/>
                </a:solidFill>
              </a:rPr>
              <a:t>“</a:t>
            </a:r>
            <a:r>
              <a:rPr lang="en-GB" b="1" i="1">
                <a:solidFill>
                  <a:srgbClr val="FFFFFF"/>
                </a:solidFill>
              </a:rPr>
              <a:t>At the start of this work, the parent felt like they were “losing everything” and that people were working against them. I knew i would need to help them build trust with services, but at the same time would need to make sure services could be trusted to work more respectfully with this person. This felt like a lot of responsibility. I did get services on board with this, they understood what I was telling them about her experiences and they worked hard to solve communication barriers and reset relationships. By the end of my work, she was confidently advocating for herself and her child. She has maintained her relationship with her child and improved their relationship with their solicitor and with services in general.”</a:t>
            </a:r>
            <a:endParaRPr sz="1700" i="1"/>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09"/>
        <p:cNvGrpSpPr/>
        <p:nvPr/>
      </p:nvGrpSpPr>
      <p:grpSpPr>
        <a:xfrm>
          <a:off x="0" y="0"/>
          <a:ext cx="0" cy="0"/>
          <a:chOff x="0" y="0"/>
          <a:chExt cx="0" cy="0"/>
        </a:xfrm>
      </p:grpSpPr>
      <p:sp>
        <p:nvSpPr>
          <p:cNvPr id="310" name="Google Shape;310;p41"/>
          <p:cNvSpPr txBox="1">
            <a:spLocks noGrp="1"/>
          </p:cNvSpPr>
          <p:nvPr>
            <p:ph type="title"/>
          </p:nvPr>
        </p:nvSpPr>
        <p:spPr>
          <a:xfrm>
            <a:off x="868325" y="729175"/>
            <a:ext cx="71100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Story for empowerment not disempowerment</a:t>
            </a:r>
            <a:endParaRPr/>
          </a:p>
        </p:txBody>
      </p:sp>
      <p:sp>
        <p:nvSpPr>
          <p:cNvPr id="311" name="Google Shape;311;p41"/>
          <p:cNvSpPr txBox="1"/>
          <p:nvPr/>
        </p:nvSpPr>
        <p:spPr>
          <a:xfrm>
            <a:off x="843150" y="1264375"/>
            <a:ext cx="7457700" cy="3879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500">
                <a:solidFill>
                  <a:schemeClr val="lt1"/>
                </a:solidFill>
                <a:latin typeface="Lato"/>
                <a:ea typeface="Lato"/>
                <a:cs typeface="Lato"/>
                <a:sym typeface="Lato"/>
              </a:rPr>
              <a:t>We need to be mindful that stories, being deeply personal, should be told and re-told ethically. Bringing story telling into reporting requires considerations and forward planning:</a:t>
            </a:r>
            <a:endParaRPr sz="1500">
              <a:solidFill>
                <a:schemeClr val="lt1"/>
              </a:solidFill>
              <a:latin typeface="Lato"/>
              <a:ea typeface="Lato"/>
              <a:cs typeface="Lato"/>
              <a:sym typeface="Lato"/>
            </a:endParaRPr>
          </a:p>
          <a:p>
            <a:pPr marL="0" lvl="0" indent="0" algn="l" rtl="0">
              <a:spcBef>
                <a:spcPts val="0"/>
              </a:spcBef>
              <a:spcAft>
                <a:spcPts val="0"/>
              </a:spcAft>
              <a:buNone/>
            </a:pPr>
            <a:endParaRPr sz="1500">
              <a:solidFill>
                <a:schemeClr val="lt1"/>
              </a:solidFill>
              <a:latin typeface="Lato"/>
              <a:ea typeface="Lato"/>
              <a:cs typeface="Lato"/>
              <a:sym typeface="Lato"/>
            </a:endParaRPr>
          </a:p>
          <a:p>
            <a:pPr marL="0" lvl="0" indent="0" algn="l" rtl="0">
              <a:spcBef>
                <a:spcPts val="0"/>
              </a:spcBef>
              <a:spcAft>
                <a:spcPts val="0"/>
              </a:spcAft>
              <a:buNone/>
            </a:pPr>
            <a:r>
              <a:rPr lang="en-GB" sz="1500">
                <a:solidFill>
                  <a:schemeClr val="lt1"/>
                </a:solidFill>
                <a:latin typeface="Lato"/>
                <a:ea typeface="Lato"/>
                <a:cs typeface="Lato"/>
                <a:sym typeface="Lato"/>
              </a:rPr>
              <a:t>Space for telling a story needs to built into the advocacy relationship</a:t>
            </a:r>
            <a:endParaRPr sz="1500">
              <a:solidFill>
                <a:schemeClr val="lt1"/>
              </a:solidFill>
              <a:latin typeface="Lato"/>
              <a:ea typeface="Lato"/>
              <a:cs typeface="Lato"/>
              <a:sym typeface="Lato"/>
            </a:endParaRPr>
          </a:p>
          <a:p>
            <a:pPr marL="0" lvl="0" indent="0" algn="l" rtl="0">
              <a:spcBef>
                <a:spcPts val="0"/>
              </a:spcBef>
              <a:spcAft>
                <a:spcPts val="0"/>
              </a:spcAft>
              <a:buNone/>
            </a:pPr>
            <a:endParaRPr sz="1500">
              <a:solidFill>
                <a:schemeClr val="lt1"/>
              </a:solidFill>
              <a:latin typeface="Lato"/>
              <a:ea typeface="Lato"/>
              <a:cs typeface="Lato"/>
              <a:sym typeface="Lato"/>
            </a:endParaRPr>
          </a:p>
          <a:p>
            <a:pPr marL="0" lvl="0" indent="0" algn="l" rtl="0">
              <a:spcBef>
                <a:spcPts val="0"/>
              </a:spcBef>
              <a:spcAft>
                <a:spcPts val="0"/>
              </a:spcAft>
              <a:buNone/>
            </a:pPr>
            <a:r>
              <a:rPr lang="en-GB" sz="1500">
                <a:solidFill>
                  <a:schemeClr val="lt1"/>
                </a:solidFill>
                <a:latin typeface="Lato"/>
                <a:ea typeface="Lato"/>
                <a:cs typeface="Lato"/>
                <a:sym typeface="Lato"/>
              </a:rPr>
              <a:t>Advocacy-partners and advocates need clear information about the purpose of documenting their story- consent is king</a:t>
            </a:r>
            <a:endParaRPr sz="1500">
              <a:solidFill>
                <a:schemeClr val="lt1"/>
              </a:solidFill>
              <a:latin typeface="Lato"/>
              <a:ea typeface="Lato"/>
              <a:cs typeface="Lato"/>
              <a:sym typeface="Lato"/>
            </a:endParaRPr>
          </a:p>
          <a:p>
            <a:pPr marL="0" lvl="0" indent="0" algn="l" rtl="0">
              <a:spcBef>
                <a:spcPts val="0"/>
              </a:spcBef>
              <a:spcAft>
                <a:spcPts val="0"/>
              </a:spcAft>
              <a:buNone/>
            </a:pPr>
            <a:endParaRPr sz="1500">
              <a:solidFill>
                <a:schemeClr val="lt1"/>
              </a:solidFill>
              <a:latin typeface="Lato"/>
              <a:ea typeface="Lato"/>
              <a:cs typeface="Lato"/>
              <a:sym typeface="Lato"/>
            </a:endParaRPr>
          </a:p>
          <a:p>
            <a:pPr marL="0" lvl="0" indent="0" algn="l" rtl="0">
              <a:spcBef>
                <a:spcPts val="0"/>
              </a:spcBef>
              <a:spcAft>
                <a:spcPts val="0"/>
              </a:spcAft>
              <a:buNone/>
            </a:pPr>
            <a:r>
              <a:rPr lang="en-GB" sz="1500">
                <a:solidFill>
                  <a:schemeClr val="lt1"/>
                </a:solidFill>
                <a:latin typeface="Lato"/>
                <a:ea typeface="Lato"/>
                <a:cs typeface="Lato"/>
                <a:sym typeface="Lato"/>
              </a:rPr>
              <a:t>Some people won’t have the ability to tell their story- how can we include them?</a:t>
            </a:r>
            <a:endParaRPr sz="1500">
              <a:solidFill>
                <a:schemeClr val="lt1"/>
              </a:solidFill>
              <a:latin typeface="Lato"/>
              <a:ea typeface="Lato"/>
              <a:cs typeface="Lato"/>
              <a:sym typeface="Lato"/>
            </a:endParaRPr>
          </a:p>
          <a:p>
            <a:pPr marL="0" lvl="0" indent="0" algn="l" rtl="0">
              <a:spcBef>
                <a:spcPts val="0"/>
              </a:spcBef>
              <a:spcAft>
                <a:spcPts val="0"/>
              </a:spcAft>
              <a:buNone/>
            </a:pPr>
            <a:endParaRPr sz="1500">
              <a:solidFill>
                <a:schemeClr val="lt1"/>
              </a:solidFill>
              <a:latin typeface="Lato"/>
              <a:ea typeface="Lato"/>
              <a:cs typeface="Lato"/>
              <a:sym typeface="Lato"/>
            </a:endParaRPr>
          </a:p>
          <a:p>
            <a:pPr marL="0" lvl="0" indent="0" algn="l" rtl="0">
              <a:spcBef>
                <a:spcPts val="0"/>
              </a:spcBef>
              <a:spcAft>
                <a:spcPts val="0"/>
              </a:spcAft>
              <a:buNone/>
            </a:pPr>
            <a:r>
              <a:rPr lang="en-GB" sz="1500">
                <a:solidFill>
                  <a:schemeClr val="lt1"/>
                </a:solidFill>
                <a:latin typeface="Lato"/>
                <a:ea typeface="Lato"/>
                <a:cs typeface="Lato"/>
                <a:sym typeface="Lato"/>
              </a:rPr>
              <a:t>Some people will not want their stories told in a formal report- that’s fine</a:t>
            </a:r>
            <a:endParaRPr sz="1500">
              <a:solidFill>
                <a:schemeClr val="lt1"/>
              </a:solidFill>
              <a:latin typeface="Lato"/>
              <a:ea typeface="Lato"/>
              <a:cs typeface="Lato"/>
              <a:sym typeface="Lato"/>
            </a:endParaRPr>
          </a:p>
          <a:p>
            <a:pPr marL="0" lvl="0" indent="0" algn="l" rtl="0">
              <a:spcBef>
                <a:spcPts val="0"/>
              </a:spcBef>
              <a:spcAft>
                <a:spcPts val="0"/>
              </a:spcAft>
              <a:buNone/>
            </a:pPr>
            <a:endParaRPr sz="1500">
              <a:solidFill>
                <a:schemeClr val="lt1"/>
              </a:solidFill>
              <a:latin typeface="Lato"/>
              <a:ea typeface="Lato"/>
              <a:cs typeface="Lato"/>
              <a:sym typeface="Lato"/>
            </a:endParaRPr>
          </a:p>
          <a:p>
            <a:pPr marL="0" lvl="0" indent="0" algn="l" rtl="0">
              <a:spcBef>
                <a:spcPts val="0"/>
              </a:spcBef>
              <a:spcAft>
                <a:spcPts val="0"/>
              </a:spcAft>
              <a:buNone/>
            </a:pPr>
            <a:r>
              <a:rPr lang="en-GB" sz="1500">
                <a:solidFill>
                  <a:schemeClr val="lt1"/>
                </a:solidFill>
                <a:latin typeface="Lato"/>
                <a:ea typeface="Lato"/>
                <a:cs typeface="Lato"/>
                <a:sym typeface="Lato"/>
              </a:rPr>
              <a:t>Stories need to be in a place where they are easily accessible for the person writing reports- IMS consideration. </a:t>
            </a:r>
            <a:endParaRPr sz="1500">
              <a:solidFill>
                <a:schemeClr val="lt1"/>
              </a:solidFill>
              <a:latin typeface="Lato"/>
              <a:ea typeface="Lato"/>
              <a:cs typeface="Lato"/>
              <a:sym typeface="Lato"/>
            </a:endParaRPr>
          </a:p>
          <a:p>
            <a:pPr marL="0" lvl="0" indent="0" algn="l" rtl="0">
              <a:spcBef>
                <a:spcPts val="0"/>
              </a:spcBef>
              <a:spcAft>
                <a:spcPts val="0"/>
              </a:spcAft>
              <a:buNone/>
            </a:pPr>
            <a:endParaRPr sz="1500">
              <a:solidFill>
                <a:schemeClr val="lt1"/>
              </a:solidFill>
              <a:latin typeface="Lato"/>
              <a:ea typeface="Lato"/>
              <a:cs typeface="Lato"/>
              <a:sym typeface="Lato"/>
            </a:endParaRPr>
          </a:p>
        </p:txBody>
      </p:sp>
      <p:sp>
        <p:nvSpPr>
          <p:cNvPr id="312" name="Google Shape;312;p41"/>
          <p:cNvSpPr txBox="1"/>
          <p:nvPr/>
        </p:nvSpPr>
        <p:spPr>
          <a:xfrm>
            <a:off x="868325" y="3575900"/>
            <a:ext cx="8010900" cy="4464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1700" i="1"/>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16"/>
        <p:cNvGrpSpPr/>
        <p:nvPr/>
      </p:nvGrpSpPr>
      <p:grpSpPr>
        <a:xfrm>
          <a:off x="0" y="0"/>
          <a:ext cx="0" cy="0"/>
          <a:chOff x="0" y="0"/>
          <a:chExt cx="0" cy="0"/>
        </a:xfrm>
      </p:grpSpPr>
      <p:sp>
        <p:nvSpPr>
          <p:cNvPr id="317" name="Google Shape;317;p42"/>
          <p:cNvSpPr txBox="1">
            <a:spLocks noGrp="1"/>
          </p:cNvSpPr>
          <p:nvPr>
            <p:ph type="title"/>
          </p:nvPr>
        </p:nvSpPr>
        <p:spPr>
          <a:xfrm>
            <a:off x="730000" y="1318650"/>
            <a:ext cx="4519200" cy="5703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Take control of your audience</a:t>
            </a:r>
            <a:endParaRPr/>
          </a:p>
        </p:txBody>
      </p:sp>
      <p:sp>
        <p:nvSpPr>
          <p:cNvPr id="318" name="Google Shape;318;p42"/>
          <p:cNvSpPr txBox="1">
            <a:spLocks noGrp="1"/>
          </p:cNvSpPr>
          <p:nvPr>
            <p:ph type="body" idx="1"/>
          </p:nvPr>
        </p:nvSpPr>
        <p:spPr>
          <a:xfrm>
            <a:off x="687400" y="1815650"/>
            <a:ext cx="4519200" cy="1872000"/>
          </a:xfrm>
          <a:prstGeom prst="rect">
            <a:avLst/>
          </a:prstGeom>
        </p:spPr>
        <p:txBody>
          <a:bodyPr spcFirstLastPara="1" wrap="square" lIns="91425" tIns="91425" rIns="91425" bIns="91425" anchor="t" anchorCtr="0">
            <a:normAutofit/>
          </a:bodyPr>
          <a:lstStyle/>
          <a:p>
            <a:pPr marL="457200" lvl="0" indent="-330200" algn="l" rtl="0">
              <a:lnSpc>
                <a:spcPct val="100000"/>
              </a:lnSpc>
              <a:spcBef>
                <a:spcPts val="0"/>
              </a:spcBef>
              <a:spcAft>
                <a:spcPts val="0"/>
              </a:spcAft>
              <a:buClr>
                <a:srgbClr val="000000"/>
              </a:buClr>
              <a:buSzPts val="1600"/>
              <a:buFont typeface="Arial"/>
              <a:buChar char="●"/>
            </a:pPr>
            <a:r>
              <a:rPr lang="en-GB" sz="1600">
                <a:solidFill>
                  <a:srgbClr val="000000"/>
                </a:solidFill>
                <a:latin typeface="Arial"/>
                <a:ea typeface="Arial"/>
                <a:cs typeface="Arial"/>
                <a:sym typeface="Arial"/>
              </a:rPr>
              <a:t>Commissioners and contract managers</a:t>
            </a:r>
            <a:endParaRPr sz="1600">
              <a:solidFill>
                <a:srgbClr val="000000"/>
              </a:solidFill>
              <a:latin typeface="Arial"/>
              <a:ea typeface="Arial"/>
              <a:cs typeface="Arial"/>
              <a:sym typeface="Arial"/>
            </a:endParaRPr>
          </a:p>
          <a:p>
            <a:pPr marL="457200" lvl="0" indent="-330200" algn="l" rtl="0">
              <a:lnSpc>
                <a:spcPct val="100000"/>
              </a:lnSpc>
              <a:spcBef>
                <a:spcPts val="0"/>
              </a:spcBef>
              <a:spcAft>
                <a:spcPts val="0"/>
              </a:spcAft>
              <a:buClr>
                <a:srgbClr val="000000"/>
              </a:buClr>
              <a:buSzPts val="1600"/>
              <a:buFont typeface="Arial"/>
              <a:buChar char="●"/>
            </a:pPr>
            <a:r>
              <a:rPr lang="en-GB" sz="1600">
                <a:solidFill>
                  <a:srgbClr val="000000"/>
                </a:solidFill>
                <a:latin typeface="Arial"/>
                <a:ea typeface="Arial"/>
                <a:cs typeface="Arial"/>
                <a:sym typeface="Arial"/>
              </a:rPr>
              <a:t>Heads of service</a:t>
            </a:r>
            <a:endParaRPr sz="1600">
              <a:solidFill>
                <a:srgbClr val="000000"/>
              </a:solidFill>
              <a:latin typeface="Arial"/>
              <a:ea typeface="Arial"/>
              <a:cs typeface="Arial"/>
              <a:sym typeface="Arial"/>
            </a:endParaRPr>
          </a:p>
          <a:p>
            <a:pPr marL="457200" lvl="0" indent="-330200" algn="l" rtl="0">
              <a:lnSpc>
                <a:spcPct val="100000"/>
              </a:lnSpc>
              <a:spcBef>
                <a:spcPts val="0"/>
              </a:spcBef>
              <a:spcAft>
                <a:spcPts val="0"/>
              </a:spcAft>
              <a:buClr>
                <a:srgbClr val="000000"/>
              </a:buClr>
              <a:buSzPts val="1600"/>
              <a:buFont typeface="Arial"/>
              <a:buChar char="●"/>
            </a:pPr>
            <a:r>
              <a:rPr lang="en-GB" sz="1600">
                <a:solidFill>
                  <a:srgbClr val="000000"/>
                </a:solidFill>
                <a:latin typeface="Arial"/>
                <a:ea typeface="Arial"/>
                <a:cs typeface="Arial"/>
                <a:sym typeface="Arial"/>
              </a:rPr>
              <a:t>Cllrs / Board Members</a:t>
            </a:r>
            <a:endParaRPr sz="1600">
              <a:solidFill>
                <a:srgbClr val="000000"/>
              </a:solidFill>
              <a:latin typeface="Arial"/>
              <a:ea typeface="Arial"/>
              <a:cs typeface="Arial"/>
              <a:sym typeface="Arial"/>
            </a:endParaRPr>
          </a:p>
          <a:p>
            <a:pPr marL="457200" lvl="0" indent="-330200" algn="l" rtl="0">
              <a:lnSpc>
                <a:spcPct val="100000"/>
              </a:lnSpc>
              <a:spcBef>
                <a:spcPts val="0"/>
              </a:spcBef>
              <a:spcAft>
                <a:spcPts val="0"/>
              </a:spcAft>
              <a:buClr>
                <a:srgbClr val="000000"/>
              </a:buClr>
              <a:buSzPts val="1600"/>
              <a:buFont typeface="Arial"/>
              <a:buChar char="●"/>
            </a:pPr>
            <a:r>
              <a:rPr lang="en-GB" sz="1600">
                <a:solidFill>
                  <a:srgbClr val="000000"/>
                </a:solidFill>
                <a:latin typeface="Arial"/>
                <a:ea typeface="Arial"/>
                <a:cs typeface="Arial"/>
                <a:sym typeface="Arial"/>
              </a:rPr>
              <a:t>Your advocacy team</a:t>
            </a:r>
            <a:endParaRPr sz="1600">
              <a:solidFill>
                <a:srgbClr val="000000"/>
              </a:solidFill>
              <a:latin typeface="Arial"/>
              <a:ea typeface="Arial"/>
              <a:cs typeface="Arial"/>
              <a:sym typeface="Arial"/>
            </a:endParaRPr>
          </a:p>
          <a:p>
            <a:pPr marL="0" lvl="0" indent="0" algn="l" rtl="0">
              <a:lnSpc>
                <a:spcPct val="100000"/>
              </a:lnSpc>
              <a:spcBef>
                <a:spcPts val="0"/>
              </a:spcBef>
              <a:spcAft>
                <a:spcPts val="0"/>
              </a:spcAft>
              <a:buNone/>
            </a:pPr>
            <a:endParaRPr sz="1600">
              <a:solidFill>
                <a:srgbClr val="000000"/>
              </a:solidFill>
              <a:latin typeface="Arial"/>
              <a:ea typeface="Arial"/>
              <a:cs typeface="Arial"/>
              <a:sym typeface="Arial"/>
            </a:endParaRPr>
          </a:p>
          <a:p>
            <a:pPr marL="457200" lvl="0" indent="-330200" algn="l" rtl="0">
              <a:lnSpc>
                <a:spcPct val="100000"/>
              </a:lnSpc>
              <a:spcBef>
                <a:spcPts val="0"/>
              </a:spcBef>
              <a:spcAft>
                <a:spcPts val="0"/>
              </a:spcAft>
              <a:buClr>
                <a:srgbClr val="000000"/>
              </a:buClr>
              <a:buSzPts val="1600"/>
              <a:buFont typeface="Arial"/>
              <a:buChar char="●"/>
            </a:pPr>
            <a:r>
              <a:rPr lang="en-GB" sz="1600">
                <a:solidFill>
                  <a:srgbClr val="000000"/>
                </a:solidFill>
                <a:latin typeface="Arial"/>
                <a:ea typeface="Arial"/>
                <a:cs typeface="Arial"/>
                <a:sym typeface="Arial"/>
              </a:rPr>
              <a:t>Other agents of change</a:t>
            </a:r>
            <a:endParaRPr sz="1600">
              <a:solidFill>
                <a:srgbClr val="000000"/>
              </a:solidFill>
              <a:latin typeface="Arial"/>
              <a:ea typeface="Arial"/>
              <a:cs typeface="Arial"/>
              <a:sym typeface="Arial"/>
            </a:endParaRPr>
          </a:p>
        </p:txBody>
      </p:sp>
      <p:sp>
        <p:nvSpPr>
          <p:cNvPr id="319" name="Google Shape;319;p42"/>
          <p:cNvSpPr txBox="1"/>
          <p:nvPr/>
        </p:nvSpPr>
        <p:spPr>
          <a:xfrm>
            <a:off x="687400" y="3295375"/>
            <a:ext cx="4442700" cy="493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600"/>
              </a:spcAft>
              <a:buNone/>
            </a:pPr>
            <a:r>
              <a:rPr lang="en-GB" b="1">
                <a:solidFill>
                  <a:schemeClr val="dk1"/>
                </a:solidFill>
                <a:latin typeface="Lato"/>
                <a:ea typeface="Lato"/>
                <a:cs typeface="Lato"/>
                <a:sym typeface="Lato"/>
              </a:rPr>
              <a:t> </a:t>
            </a:r>
            <a:endParaRPr>
              <a:solidFill>
                <a:srgbClr val="000000"/>
              </a:solidFill>
              <a:latin typeface="Lato"/>
              <a:ea typeface="Lato"/>
              <a:cs typeface="Lato"/>
              <a:sym typeface="Lato"/>
            </a:endParaRPr>
          </a:p>
        </p:txBody>
      </p:sp>
      <p:pic>
        <p:nvPicPr>
          <p:cNvPr id="320" name="Google Shape;320;p42"/>
          <p:cNvPicPr preferRelativeResize="0"/>
          <p:nvPr/>
        </p:nvPicPr>
        <p:blipFill rotWithShape="1">
          <a:blip r:embed="rId3">
            <a:alphaModFix/>
          </a:blip>
          <a:srcRect l="30159" r="30155"/>
          <a:stretch/>
        </p:blipFill>
        <p:spPr>
          <a:xfrm>
            <a:off x="6727524" y="1544550"/>
            <a:ext cx="1767802" cy="2916346"/>
          </a:xfrm>
          <a:prstGeom prst="rect">
            <a:avLst/>
          </a:prstGeom>
          <a:noFill/>
          <a:ln>
            <a:noFill/>
          </a:ln>
        </p:spPr>
      </p:pic>
      <p:pic>
        <p:nvPicPr>
          <p:cNvPr id="321" name="Google Shape;321;p42"/>
          <p:cNvPicPr preferRelativeResize="0"/>
          <p:nvPr/>
        </p:nvPicPr>
        <p:blipFill rotWithShape="1">
          <a:blip r:embed="rId4">
            <a:alphaModFix/>
          </a:blip>
          <a:srcRect l="14085" r="14085"/>
          <a:stretch/>
        </p:blipFill>
        <p:spPr>
          <a:xfrm>
            <a:off x="4690824" y="2849340"/>
            <a:ext cx="1971840" cy="1611560"/>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25"/>
        <p:cNvGrpSpPr/>
        <p:nvPr/>
      </p:nvGrpSpPr>
      <p:grpSpPr>
        <a:xfrm>
          <a:off x="0" y="0"/>
          <a:ext cx="0" cy="0"/>
          <a:chOff x="0" y="0"/>
          <a:chExt cx="0" cy="0"/>
        </a:xfrm>
      </p:grpSpPr>
      <p:sp>
        <p:nvSpPr>
          <p:cNvPr id="326" name="Google Shape;326;p43"/>
          <p:cNvSpPr txBox="1">
            <a:spLocks noGrp="1"/>
          </p:cNvSpPr>
          <p:nvPr>
            <p:ph type="title"/>
          </p:nvPr>
        </p:nvSpPr>
        <p:spPr>
          <a:xfrm>
            <a:off x="729450" y="1367864"/>
            <a:ext cx="7688400" cy="535200"/>
          </a:xfrm>
          <a:prstGeom prst="rect">
            <a:avLst/>
          </a:prstGeom>
        </p:spPr>
        <p:txBody>
          <a:bodyPr spcFirstLastPara="1" wrap="square" lIns="91425" tIns="91425" rIns="91425" bIns="91425" anchor="b" anchorCtr="0">
            <a:normAutofit fontScale="90000"/>
          </a:bodyPr>
          <a:lstStyle/>
          <a:p>
            <a:pPr marL="0" lvl="0" indent="0" algn="l" rtl="0">
              <a:spcBef>
                <a:spcPts val="0"/>
              </a:spcBef>
              <a:spcAft>
                <a:spcPts val="0"/>
              </a:spcAft>
              <a:buNone/>
            </a:pPr>
            <a:r>
              <a:rPr lang="en-GB"/>
              <a:t>Truth to Power</a:t>
            </a:r>
            <a:endParaRPr sz="1000"/>
          </a:p>
        </p:txBody>
      </p:sp>
      <p:sp>
        <p:nvSpPr>
          <p:cNvPr id="327" name="Google Shape;327;p43"/>
          <p:cNvSpPr txBox="1"/>
          <p:nvPr/>
        </p:nvSpPr>
        <p:spPr>
          <a:xfrm>
            <a:off x="882025" y="1903075"/>
            <a:ext cx="2728200" cy="431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600" b="1">
                <a:solidFill>
                  <a:schemeClr val="dk1"/>
                </a:solidFill>
                <a:latin typeface="Lato"/>
                <a:ea typeface="Lato"/>
                <a:cs typeface="Lato"/>
                <a:sym typeface="Lato"/>
              </a:rPr>
              <a:t>Objective reporting</a:t>
            </a:r>
            <a:endParaRPr sz="1600" b="1">
              <a:solidFill>
                <a:schemeClr val="dk1"/>
              </a:solidFill>
              <a:latin typeface="Lato"/>
              <a:ea typeface="Lato"/>
              <a:cs typeface="Lato"/>
              <a:sym typeface="Lato"/>
            </a:endParaRPr>
          </a:p>
        </p:txBody>
      </p:sp>
      <p:sp>
        <p:nvSpPr>
          <p:cNvPr id="328" name="Google Shape;328;p43"/>
          <p:cNvSpPr txBox="1"/>
          <p:nvPr/>
        </p:nvSpPr>
        <p:spPr>
          <a:xfrm>
            <a:off x="882025" y="3573625"/>
            <a:ext cx="2728200" cy="431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600" b="1">
                <a:solidFill>
                  <a:schemeClr val="dk1"/>
                </a:solidFill>
                <a:latin typeface="Lato"/>
                <a:ea typeface="Lato"/>
                <a:cs typeface="Lato"/>
                <a:sym typeface="Lato"/>
              </a:rPr>
              <a:t>Transparency</a:t>
            </a:r>
            <a:endParaRPr sz="1600" b="1">
              <a:solidFill>
                <a:schemeClr val="dk1"/>
              </a:solidFill>
              <a:latin typeface="Lato"/>
              <a:ea typeface="Lato"/>
              <a:cs typeface="Lato"/>
              <a:sym typeface="Lato"/>
            </a:endParaRPr>
          </a:p>
        </p:txBody>
      </p:sp>
      <p:sp>
        <p:nvSpPr>
          <p:cNvPr id="329" name="Google Shape;329;p43"/>
          <p:cNvSpPr txBox="1"/>
          <p:nvPr/>
        </p:nvSpPr>
        <p:spPr>
          <a:xfrm>
            <a:off x="882025" y="2492200"/>
            <a:ext cx="2135400" cy="9234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600" b="1">
                <a:solidFill>
                  <a:schemeClr val="dk1"/>
                </a:solidFill>
                <a:latin typeface="Lato"/>
                <a:ea typeface="Lato"/>
                <a:cs typeface="Lato"/>
                <a:sym typeface="Lato"/>
              </a:rPr>
              <a:t>The right decision maker / agent of change</a:t>
            </a:r>
            <a:endParaRPr sz="1600" b="1">
              <a:solidFill>
                <a:schemeClr val="dk1"/>
              </a:solidFill>
              <a:latin typeface="Lato"/>
              <a:ea typeface="Lato"/>
              <a:cs typeface="Lato"/>
              <a:sym typeface="Lato"/>
            </a:endParaRPr>
          </a:p>
        </p:txBody>
      </p:sp>
      <p:sp>
        <p:nvSpPr>
          <p:cNvPr id="330" name="Google Shape;330;p43"/>
          <p:cNvSpPr txBox="1"/>
          <p:nvPr/>
        </p:nvSpPr>
        <p:spPr>
          <a:xfrm>
            <a:off x="3017425" y="1903075"/>
            <a:ext cx="5858100" cy="615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a:latin typeface="Lato"/>
                <a:ea typeface="Lato"/>
                <a:cs typeface="Lato"/>
                <a:sym typeface="Lato"/>
              </a:rPr>
              <a:t>Be mindful of objective, fact based data and analysis when alluding to the failures of others </a:t>
            </a:r>
            <a:endParaRPr>
              <a:latin typeface="Lato"/>
              <a:ea typeface="Lato"/>
              <a:cs typeface="Lato"/>
              <a:sym typeface="Lato"/>
            </a:endParaRPr>
          </a:p>
        </p:txBody>
      </p:sp>
      <p:sp>
        <p:nvSpPr>
          <p:cNvPr id="331" name="Google Shape;331;p43"/>
          <p:cNvSpPr txBox="1"/>
          <p:nvPr/>
        </p:nvSpPr>
        <p:spPr>
          <a:xfrm>
            <a:off x="2975325" y="2571750"/>
            <a:ext cx="50544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a:latin typeface="Lato"/>
                <a:ea typeface="Lato"/>
                <a:cs typeface="Lato"/>
                <a:sym typeface="Lato"/>
              </a:rPr>
              <a:t>Be bold- as an independent service, take it where it needs to go </a:t>
            </a:r>
            <a:endParaRPr>
              <a:latin typeface="Lato"/>
              <a:ea typeface="Lato"/>
              <a:cs typeface="Lato"/>
              <a:sym typeface="Lato"/>
            </a:endParaRPr>
          </a:p>
        </p:txBody>
      </p:sp>
      <p:sp>
        <p:nvSpPr>
          <p:cNvPr id="332" name="Google Shape;332;p43"/>
          <p:cNvSpPr txBox="1"/>
          <p:nvPr/>
        </p:nvSpPr>
        <p:spPr>
          <a:xfrm>
            <a:off x="2975325" y="3573625"/>
            <a:ext cx="5748300" cy="831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a:latin typeface="Lato"/>
                <a:ea typeface="Lato"/>
                <a:cs typeface="Lato"/>
                <a:sym typeface="Lato"/>
              </a:rPr>
              <a:t>Be honest. Let everyone know if a report is being shared more widely and let them know why, build in opportunity for discussion, feedback, follow up.</a:t>
            </a:r>
            <a:endParaRPr>
              <a:latin typeface="Lato"/>
              <a:ea typeface="Lato"/>
              <a:cs typeface="Lato"/>
              <a:sym typeface="Lato"/>
            </a:endParaRPr>
          </a:p>
        </p:txBody>
      </p:sp>
      <p:sp>
        <p:nvSpPr>
          <p:cNvPr id="333" name="Google Shape;333;p43"/>
          <p:cNvSpPr txBox="1"/>
          <p:nvPr/>
        </p:nvSpPr>
        <p:spPr>
          <a:xfrm>
            <a:off x="882025" y="4397775"/>
            <a:ext cx="2728200" cy="431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600" b="1">
                <a:solidFill>
                  <a:schemeClr val="dk1"/>
                </a:solidFill>
                <a:latin typeface="Lato"/>
                <a:ea typeface="Lato"/>
                <a:cs typeface="Lato"/>
                <a:sym typeface="Lato"/>
              </a:rPr>
              <a:t>Follow up</a:t>
            </a:r>
            <a:endParaRPr sz="1600" b="1">
              <a:solidFill>
                <a:schemeClr val="dk1"/>
              </a:solidFill>
              <a:latin typeface="Lato"/>
              <a:ea typeface="Lato"/>
              <a:cs typeface="Lato"/>
              <a:sym typeface="Lato"/>
            </a:endParaRPr>
          </a:p>
        </p:txBody>
      </p:sp>
      <p:sp>
        <p:nvSpPr>
          <p:cNvPr id="334" name="Google Shape;334;p43"/>
          <p:cNvSpPr txBox="1"/>
          <p:nvPr/>
        </p:nvSpPr>
        <p:spPr>
          <a:xfrm>
            <a:off x="2975325" y="4413225"/>
            <a:ext cx="5356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a:latin typeface="Lato"/>
                <a:ea typeface="Lato"/>
                <a:cs typeface="Lato"/>
                <a:sym typeface="Lato"/>
              </a:rPr>
              <a:t>Wherever possible, insist on a follow up meeting</a:t>
            </a:r>
            <a:endParaRPr>
              <a:latin typeface="Lato"/>
              <a:ea typeface="Lato"/>
              <a:cs typeface="Lato"/>
              <a:sym typeface="Lato"/>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434343"/>
        </a:solidFill>
        <a:effectLst/>
      </p:bgPr>
    </p:bg>
    <p:spTree>
      <p:nvGrpSpPr>
        <p:cNvPr id="1" name="Shape 338"/>
        <p:cNvGrpSpPr/>
        <p:nvPr/>
      </p:nvGrpSpPr>
      <p:grpSpPr>
        <a:xfrm>
          <a:off x="0" y="0"/>
          <a:ext cx="0" cy="0"/>
          <a:chOff x="0" y="0"/>
          <a:chExt cx="0" cy="0"/>
        </a:xfrm>
      </p:grpSpPr>
      <p:sp>
        <p:nvSpPr>
          <p:cNvPr id="339" name="Google Shape;339;p44"/>
          <p:cNvSpPr txBox="1">
            <a:spLocks noGrp="1"/>
          </p:cNvSpPr>
          <p:nvPr>
            <p:ph type="title"/>
          </p:nvPr>
        </p:nvSpPr>
        <p:spPr>
          <a:xfrm>
            <a:off x="729450" y="1322450"/>
            <a:ext cx="7010100" cy="350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3000" b="0">
                <a:solidFill>
                  <a:srgbClr val="FFFFFF"/>
                </a:solidFill>
                <a:latin typeface="Lato"/>
                <a:ea typeface="Lato"/>
                <a:cs typeface="Lato"/>
                <a:sym typeface="Lato"/>
              </a:rPr>
              <a:t>Design</a:t>
            </a:r>
            <a:endParaRPr sz="1200"/>
          </a:p>
        </p:txBody>
      </p:sp>
      <p:sp>
        <p:nvSpPr>
          <p:cNvPr id="340" name="Google Shape;340;p44"/>
          <p:cNvSpPr txBox="1">
            <a:spLocks noGrp="1"/>
          </p:cNvSpPr>
          <p:nvPr>
            <p:ph type="body" idx="4294967295"/>
          </p:nvPr>
        </p:nvSpPr>
        <p:spPr>
          <a:xfrm>
            <a:off x="729450" y="2081950"/>
            <a:ext cx="3319500" cy="2295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000">
                <a:solidFill>
                  <a:srgbClr val="FFFFFF"/>
                </a:solidFill>
              </a:rPr>
              <a:t>Presentation can be muddled, meh, or masterful.</a:t>
            </a:r>
            <a:endParaRPr sz="2000">
              <a:solidFill>
                <a:srgbClr val="FFFFFF"/>
              </a:solidFill>
            </a:endParaRPr>
          </a:p>
          <a:p>
            <a:pPr marL="0" lvl="0" indent="0" algn="l" rtl="0">
              <a:spcBef>
                <a:spcPts val="1200"/>
              </a:spcBef>
              <a:spcAft>
                <a:spcPts val="0"/>
              </a:spcAft>
              <a:buNone/>
            </a:pPr>
            <a:r>
              <a:rPr lang="en-GB" sz="2000">
                <a:solidFill>
                  <a:srgbClr val="FFFFFF"/>
                </a:solidFill>
              </a:rPr>
              <a:t>Aim for the full Wow factor</a:t>
            </a:r>
            <a:endParaRPr sz="2000">
              <a:solidFill>
                <a:srgbClr val="FFFFFF"/>
              </a:solidFill>
            </a:endParaRPr>
          </a:p>
          <a:p>
            <a:pPr marL="0" lvl="0" indent="0" algn="l" rtl="0">
              <a:spcBef>
                <a:spcPts val="1200"/>
              </a:spcBef>
              <a:spcAft>
                <a:spcPts val="1200"/>
              </a:spcAft>
              <a:buNone/>
            </a:pPr>
            <a:endParaRPr sz="3000">
              <a:solidFill>
                <a:srgbClr val="FFFFFF"/>
              </a:solidFill>
            </a:endParaRPr>
          </a:p>
        </p:txBody>
      </p:sp>
      <p:sp>
        <p:nvSpPr>
          <p:cNvPr id="341" name="Google Shape;341;p44"/>
          <p:cNvSpPr txBox="1">
            <a:spLocks noGrp="1"/>
          </p:cNvSpPr>
          <p:nvPr>
            <p:ph type="body" idx="4294967295"/>
          </p:nvPr>
        </p:nvSpPr>
        <p:spPr>
          <a:xfrm>
            <a:off x="4240775" y="2081950"/>
            <a:ext cx="4306200" cy="2606700"/>
          </a:xfrm>
          <a:prstGeom prst="rect">
            <a:avLst/>
          </a:prstGeom>
        </p:spPr>
        <p:txBody>
          <a:bodyPr spcFirstLastPara="1" wrap="square" lIns="91425" tIns="91425" rIns="91425" bIns="91425" anchor="t" anchorCtr="0">
            <a:normAutofit/>
          </a:bodyPr>
          <a:lstStyle/>
          <a:p>
            <a:pPr marL="457200" lvl="0" indent="-368300" algn="l" rtl="0">
              <a:spcBef>
                <a:spcPts val="0"/>
              </a:spcBef>
              <a:spcAft>
                <a:spcPts val="0"/>
              </a:spcAft>
              <a:buClr>
                <a:srgbClr val="FFFFFF"/>
              </a:buClr>
              <a:buSzPts val="2200"/>
              <a:buChar char="●"/>
            </a:pPr>
            <a:r>
              <a:rPr lang="en-GB" sz="2200">
                <a:solidFill>
                  <a:srgbClr val="FFFFFF"/>
                </a:solidFill>
              </a:rPr>
              <a:t>Boring reports are forgettable</a:t>
            </a:r>
            <a:endParaRPr sz="2200">
              <a:solidFill>
                <a:srgbClr val="FFFFFF"/>
              </a:solidFill>
            </a:endParaRPr>
          </a:p>
          <a:p>
            <a:pPr marL="457200" lvl="0" indent="-368300" algn="l" rtl="0">
              <a:spcBef>
                <a:spcPts val="0"/>
              </a:spcBef>
              <a:spcAft>
                <a:spcPts val="0"/>
              </a:spcAft>
              <a:buClr>
                <a:srgbClr val="FFFFFF"/>
              </a:buClr>
              <a:buSzPts val="2200"/>
              <a:buChar char="●"/>
            </a:pPr>
            <a:r>
              <a:rPr lang="en-GB" sz="2200">
                <a:solidFill>
                  <a:srgbClr val="FFFFFF"/>
                </a:solidFill>
              </a:rPr>
              <a:t>Confusing reports have no impact</a:t>
            </a:r>
            <a:endParaRPr sz="2200">
              <a:solidFill>
                <a:srgbClr val="FFFFFF"/>
              </a:solidFill>
            </a:endParaRPr>
          </a:p>
          <a:p>
            <a:pPr marL="457200" lvl="0" indent="-368300" algn="l" rtl="0">
              <a:spcBef>
                <a:spcPts val="0"/>
              </a:spcBef>
              <a:spcAft>
                <a:spcPts val="0"/>
              </a:spcAft>
              <a:buClr>
                <a:srgbClr val="FFFFFF"/>
              </a:buClr>
              <a:buSzPts val="2200"/>
              <a:buChar char="●"/>
            </a:pPr>
            <a:r>
              <a:rPr lang="en-GB" sz="2200">
                <a:solidFill>
                  <a:srgbClr val="FFFFFF"/>
                </a:solidFill>
              </a:rPr>
              <a:t>Long reports don’t  get read</a:t>
            </a:r>
            <a:endParaRPr sz="2200">
              <a:solidFill>
                <a:srgbClr val="FFFFFF"/>
              </a:solidFill>
            </a:endParaRPr>
          </a:p>
          <a:p>
            <a:pPr marL="0" lvl="0" indent="0" algn="l" rtl="0">
              <a:spcBef>
                <a:spcPts val="1200"/>
              </a:spcBef>
              <a:spcAft>
                <a:spcPts val="1200"/>
              </a:spcAft>
              <a:buNone/>
            </a:pPr>
            <a:endParaRPr sz="3000">
              <a:solidFill>
                <a:srgbClr val="FFFFFF"/>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345"/>
        <p:cNvGrpSpPr/>
        <p:nvPr/>
      </p:nvGrpSpPr>
      <p:grpSpPr>
        <a:xfrm>
          <a:off x="0" y="0"/>
          <a:ext cx="0" cy="0"/>
          <a:chOff x="0" y="0"/>
          <a:chExt cx="0" cy="0"/>
        </a:xfrm>
      </p:grpSpPr>
      <p:sp>
        <p:nvSpPr>
          <p:cNvPr id="346" name="Google Shape;346;p45"/>
          <p:cNvSpPr txBox="1">
            <a:spLocks noGrp="1"/>
          </p:cNvSpPr>
          <p:nvPr>
            <p:ph type="ctrTitle" idx="4294967295"/>
          </p:nvPr>
        </p:nvSpPr>
        <p:spPr>
          <a:xfrm>
            <a:off x="647200" y="458775"/>
            <a:ext cx="7688100" cy="1664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4800">
                <a:solidFill>
                  <a:srgbClr val="000000"/>
                </a:solidFill>
              </a:rPr>
              <a:t>Thank you.</a:t>
            </a:r>
            <a:endParaRPr/>
          </a:p>
        </p:txBody>
      </p:sp>
      <p:sp>
        <p:nvSpPr>
          <p:cNvPr id="347" name="Google Shape;347;p45"/>
          <p:cNvSpPr txBox="1"/>
          <p:nvPr/>
        </p:nvSpPr>
        <p:spPr>
          <a:xfrm>
            <a:off x="827200" y="1370950"/>
            <a:ext cx="8170800" cy="2555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b="1">
                <a:latin typeface="Lato"/>
                <a:ea typeface="Lato"/>
                <a:cs typeface="Lato"/>
                <a:sym typeface="Lato"/>
              </a:rPr>
              <a:t>References: </a:t>
            </a:r>
            <a:endParaRPr b="1">
              <a:latin typeface="Lato"/>
              <a:ea typeface="Lato"/>
              <a:cs typeface="Lato"/>
              <a:sym typeface="Lato"/>
            </a:endParaRPr>
          </a:p>
          <a:p>
            <a:pPr marL="0" lvl="0" indent="0" algn="l" rtl="0">
              <a:spcBef>
                <a:spcPts val="0"/>
              </a:spcBef>
              <a:spcAft>
                <a:spcPts val="0"/>
              </a:spcAft>
              <a:buNone/>
            </a:pPr>
            <a:r>
              <a:rPr lang="en-GB">
                <a:latin typeface="Lato"/>
                <a:ea typeface="Lato"/>
                <a:cs typeface="Lato"/>
                <a:sym typeface="Lato"/>
              </a:rPr>
              <a:t>Richardson M., Pitts J., 2023, Valuing Community Led Support (CLS) The economic case for strengths based, community led support, National Development Team for inclusion. Published online at: </a:t>
            </a:r>
            <a:r>
              <a:rPr lang="en-GB" u="sng">
                <a:solidFill>
                  <a:schemeClr val="hlink"/>
                </a:solidFill>
                <a:latin typeface="Lato"/>
                <a:ea typeface="Lato"/>
                <a:cs typeface="Lato"/>
                <a:sym typeface="Lato"/>
                <a:hlinkClick r:id="rId3"/>
              </a:rPr>
              <a:t>https://www.ndti.org.uk/assets/files/Valuing-Community-Led-Support-NDTi-Jan-2023-003.pdf</a:t>
            </a:r>
            <a:endParaRPr>
              <a:latin typeface="Lato"/>
              <a:ea typeface="Lato"/>
              <a:cs typeface="Lato"/>
              <a:sym typeface="Lato"/>
            </a:endParaRPr>
          </a:p>
          <a:p>
            <a:pPr marL="0" lvl="0" indent="0" algn="l" rtl="0">
              <a:spcBef>
                <a:spcPts val="0"/>
              </a:spcBef>
              <a:spcAft>
                <a:spcPts val="0"/>
              </a:spcAft>
              <a:buNone/>
            </a:pPr>
            <a:endParaRPr>
              <a:latin typeface="Lato"/>
              <a:ea typeface="Lato"/>
              <a:cs typeface="Lato"/>
              <a:sym typeface="Lato"/>
            </a:endParaRPr>
          </a:p>
          <a:p>
            <a:pPr marL="0" lvl="0" indent="0" algn="l" rtl="0">
              <a:spcBef>
                <a:spcPts val="0"/>
              </a:spcBef>
              <a:spcAft>
                <a:spcPts val="0"/>
              </a:spcAft>
              <a:buNone/>
            </a:pPr>
            <a:r>
              <a:rPr lang="en-GB">
                <a:latin typeface="Lato"/>
                <a:ea typeface="Lato"/>
                <a:cs typeface="Lato"/>
                <a:sym typeface="Lato"/>
              </a:rPr>
              <a:t>Shaw M., 2011, Stuck in the middle? Community development, community engagement and the dangerous business of learning for democracy, Community Development Journal Vol 46 No S2 April 2011 pp. ii128– ii146, Oxford University Press, London</a:t>
            </a:r>
            <a:endParaRPr>
              <a:latin typeface="Lato"/>
              <a:ea typeface="Lato"/>
              <a:cs typeface="Lato"/>
              <a:sym typeface="Lato"/>
            </a:endParaRPr>
          </a:p>
          <a:p>
            <a:pPr marL="0" lvl="0" indent="0" algn="l" rtl="0">
              <a:spcBef>
                <a:spcPts val="0"/>
              </a:spcBef>
              <a:spcAft>
                <a:spcPts val="0"/>
              </a:spcAft>
              <a:buNone/>
            </a:pPr>
            <a:endParaRPr>
              <a:latin typeface="Lato"/>
              <a:ea typeface="Lato"/>
              <a:cs typeface="Lato"/>
              <a:sym typeface="Lato"/>
            </a:endParaRPr>
          </a:p>
          <a:p>
            <a:pPr marL="0" lvl="0" indent="0" algn="l" rtl="0">
              <a:spcBef>
                <a:spcPts val="0"/>
              </a:spcBef>
              <a:spcAft>
                <a:spcPts val="0"/>
              </a:spcAft>
              <a:buNone/>
            </a:pPr>
            <a:r>
              <a:rPr lang="en-GB">
                <a:latin typeface="Lato"/>
                <a:ea typeface="Lato"/>
                <a:cs typeface="Lato"/>
                <a:sym typeface="Lato"/>
              </a:rPr>
              <a:t>Ledwith M., Springett J., 2015, Participatory Practice, community-based action for transformative change, The Policy Press, Bristol</a:t>
            </a:r>
            <a:endParaRPr>
              <a:latin typeface="Lato"/>
              <a:ea typeface="Lato"/>
              <a:cs typeface="Lato"/>
              <a:sym typeface="Lato"/>
            </a:endParaRPr>
          </a:p>
        </p:txBody>
      </p:sp>
    </p:spTree>
  </p:cSld>
  <p:clrMapOvr>
    <a:masterClrMapping/>
  </p:clrMapOvr>
</p:sld>
</file>

<file path=ppt/theme/theme1.xml><?xml version="1.0" encoding="utf-8"?>
<a:theme xmlns:a="http://schemas.openxmlformats.org/drawingml/2006/main"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4430</Words>
  <Application>Microsoft Macintosh PowerPoint</Application>
  <PresentationFormat>On-screen Show (16:9)</PresentationFormat>
  <Paragraphs>229</Paragraphs>
  <Slides>29</Slides>
  <Notes>29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Raleway</vt:lpstr>
      <vt:lpstr>Nunito</vt:lpstr>
      <vt:lpstr>Lato</vt:lpstr>
      <vt:lpstr>Arial</vt:lpstr>
      <vt:lpstr>Streamline</vt:lpstr>
      <vt:lpstr>Measuring Success in Advocacy Practice</vt:lpstr>
      <vt:lpstr>Bases covered</vt:lpstr>
      <vt:lpstr>Introduction</vt:lpstr>
      <vt:lpstr>Zoom-out Context</vt:lpstr>
      <vt:lpstr>The broader context of success</vt:lpstr>
      <vt:lpstr>Critical Caveat</vt:lpstr>
      <vt:lpstr>Case study</vt:lpstr>
      <vt:lpstr>Mature and trustful partnerships</vt:lpstr>
      <vt:lpstr>Defining Success </vt:lpstr>
      <vt:lpstr>Services</vt:lpstr>
      <vt:lpstr>PowerPoint Presentation</vt:lpstr>
      <vt:lpstr>The success dialectic</vt:lpstr>
      <vt:lpstr>Measuring with Meaning</vt:lpstr>
      <vt:lpstr>Information Management Systems</vt:lpstr>
      <vt:lpstr>What factors might affect what we measure?</vt:lpstr>
      <vt:lpstr>A range of measures </vt:lpstr>
      <vt:lpstr>PowerPoint Presentation</vt:lpstr>
      <vt:lpstr>Meaningful measures</vt:lpstr>
      <vt:lpstr>Quantitative measurements</vt:lpstr>
      <vt:lpstr>Subjective measures</vt:lpstr>
      <vt:lpstr>Qualitative information</vt:lpstr>
      <vt:lpstr>Accessibility</vt:lpstr>
      <vt:lpstr>Reporting with Feeling</vt:lpstr>
      <vt:lpstr>Story, story, story</vt:lpstr>
      <vt:lpstr>Story for empowerment not disempowerment</vt:lpstr>
      <vt:lpstr>Take control of your audience</vt:lpstr>
      <vt:lpstr>Truth to Power</vt:lpstr>
      <vt:lpstr>Design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Measuring Success in Advocacy Practice</dc:title>
  <cp:lastModifiedBy>Sharon Cole (1403063)</cp:lastModifiedBy>
  <cp:revision>1</cp:revision>
  <dcterms:modified xsi:type="dcterms:W3CDTF">2023-03-04T00:58:12Z</dcterms:modified>
</cp:coreProperties>
</file>