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70" r:id="rId2"/>
    <p:sldId id="256" r:id="rId3"/>
    <p:sldId id="257" r:id="rId4"/>
    <p:sldId id="258" r:id="rId5"/>
    <p:sldId id="259" r:id="rId6"/>
    <p:sldId id="260" r:id="rId7"/>
    <p:sldId id="261" r:id="rId8"/>
    <p:sldId id="262" r:id="rId9"/>
    <p:sldId id="263" r:id="rId10"/>
    <p:sldId id="264" r:id="rId11"/>
    <p:sldId id="265" r:id="rId12"/>
    <p:sldId id="266" r:id="rId13"/>
    <p:sldId id="267"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7FFE3D-E4C6-43DA-84B7-94E632C901CC}" v="149" dt="2025-10-13T01:40:13.7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 Thakor" userId="4adf3761160f9384" providerId="LiveId" clId="{AC2B7047-9001-469C-AB37-1A1039B5D0CD}"/>
    <pc:docChg chg="undo custSel addSld delSld modSld sldOrd">
      <pc:chgData name="Jay Thakor" userId="4adf3761160f9384" providerId="LiveId" clId="{AC2B7047-9001-469C-AB37-1A1039B5D0CD}" dt="2025-10-13T01:48:52.310" v="1811" actId="12"/>
      <pc:docMkLst>
        <pc:docMk/>
      </pc:docMkLst>
      <pc:sldChg chg="addSp delSp delDesignElem">
        <pc:chgData name="Jay Thakor" userId="4adf3761160f9384" providerId="LiveId" clId="{AC2B7047-9001-469C-AB37-1A1039B5D0CD}" dt="2025-10-13T01:08:31.961" v="1651"/>
        <pc:sldMkLst>
          <pc:docMk/>
          <pc:sldMk cId="3001305310" sldId="256"/>
        </pc:sldMkLst>
        <pc:spChg chg="add del">
          <ac:chgData name="Jay Thakor" userId="4adf3761160f9384" providerId="LiveId" clId="{AC2B7047-9001-469C-AB37-1A1039B5D0CD}" dt="2025-10-13T01:08:31.961" v="1651"/>
          <ac:spMkLst>
            <pc:docMk/>
            <pc:sldMk cId="3001305310" sldId="256"/>
            <ac:spMk id="21" creationId="{0E91F5CA-B392-444C-88E3-BF5BAAEBDEB0}"/>
          </ac:spMkLst>
        </pc:spChg>
        <pc:spChg chg="add del">
          <ac:chgData name="Jay Thakor" userId="4adf3761160f9384" providerId="LiveId" clId="{AC2B7047-9001-469C-AB37-1A1039B5D0CD}" dt="2025-10-13T01:08:31.961" v="1651"/>
          <ac:spMkLst>
            <pc:docMk/>
            <pc:sldMk cId="3001305310" sldId="256"/>
            <ac:spMk id="23" creationId="{0459807F-B6FA-44D3-9A53-C55B6B56884A}"/>
          </ac:spMkLst>
        </pc:spChg>
      </pc:sldChg>
      <pc:sldChg chg="addSp delSp modSp new mod setBg delDesignElem">
        <pc:chgData name="Jay Thakor" userId="4adf3761160f9384" providerId="LiveId" clId="{AC2B7047-9001-469C-AB37-1A1039B5D0CD}" dt="2025-10-13T01:08:31.961" v="1651"/>
        <pc:sldMkLst>
          <pc:docMk/>
          <pc:sldMk cId="3659585935" sldId="257"/>
        </pc:sldMkLst>
        <pc:spChg chg="add mod">
          <ac:chgData name="Jay Thakor" userId="4adf3761160f9384" providerId="LiveId" clId="{AC2B7047-9001-469C-AB37-1A1039B5D0CD}" dt="2025-10-12T23:26:33.723" v="807" actId="27636"/>
          <ac:spMkLst>
            <pc:docMk/>
            <pc:sldMk cId="3659585935" sldId="257"/>
            <ac:spMk id="3" creationId="{7E53DF92-0FA0-3B62-4918-FCACA6A01081}"/>
          </ac:spMkLst>
        </pc:spChg>
        <pc:spChg chg="add del mod">
          <ac:chgData name="Jay Thakor" userId="4adf3761160f9384" providerId="LiveId" clId="{AC2B7047-9001-469C-AB37-1A1039B5D0CD}" dt="2025-10-13T00:30:39.622" v="1411" actId="14100"/>
          <ac:spMkLst>
            <pc:docMk/>
            <pc:sldMk cId="3659585935" sldId="257"/>
            <ac:spMk id="4" creationId="{B5283B9B-20A7-C7E6-44C1-1EE00678C0B9}"/>
          </ac:spMkLst>
        </pc:spChg>
        <pc:spChg chg="add del">
          <ac:chgData name="Jay Thakor" userId="4adf3761160f9384" providerId="LiveId" clId="{AC2B7047-9001-469C-AB37-1A1039B5D0CD}" dt="2025-10-13T01:08:31.961" v="1651"/>
          <ac:spMkLst>
            <pc:docMk/>
            <pc:sldMk cId="3659585935" sldId="257"/>
            <ac:spMk id="33" creationId="{5DF40726-9B19-4165-9C26-757D16E19E23}"/>
          </ac:spMkLst>
        </pc:spChg>
        <pc:spChg chg="add del">
          <ac:chgData name="Jay Thakor" userId="4adf3761160f9384" providerId="LiveId" clId="{AC2B7047-9001-469C-AB37-1A1039B5D0CD}" dt="2025-10-13T01:08:31.961" v="1651"/>
          <ac:spMkLst>
            <pc:docMk/>
            <pc:sldMk cId="3659585935" sldId="257"/>
            <ac:spMk id="35" creationId="{2089CB41-F399-4AEB-980C-5BFB1049CBED}"/>
          </ac:spMkLst>
        </pc:spChg>
        <pc:spChg chg="add del">
          <ac:chgData name="Jay Thakor" userId="4adf3761160f9384" providerId="LiveId" clId="{AC2B7047-9001-469C-AB37-1A1039B5D0CD}" dt="2025-10-13T01:08:31.961" v="1651"/>
          <ac:spMkLst>
            <pc:docMk/>
            <pc:sldMk cId="3659585935" sldId="257"/>
            <ac:spMk id="37" creationId="{1BFC967B-3DD6-463D-9DB9-6E4419AE0DAA}"/>
          </ac:spMkLst>
        </pc:spChg>
        <pc:graphicFrameChg chg="add del">
          <ac:chgData name="Jay Thakor" userId="4adf3761160f9384" providerId="LiveId" clId="{AC2B7047-9001-469C-AB37-1A1039B5D0CD}" dt="2025-10-12T23:37:48.267" v="853" actId="26606"/>
          <ac:graphicFrameMkLst>
            <pc:docMk/>
            <pc:sldMk cId="3659585935" sldId="257"/>
            <ac:graphicFrameMk id="39" creationId="{E520F822-42A1-91AB-4FB5-778D0AC0275B}"/>
          </ac:graphicFrameMkLst>
        </pc:graphicFrameChg>
        <pc:graphicFrameChg chg="add del">
          <ac:chgData name="Jay Thakor" userId="4adf3761160f9384" providerId="LiveId" clId="{AC2B7047-9001-469C-AB37-1A1039B5D0CD}" dt="2025-10-12T23:44:08.536" v="871" actId="26606"/>
          <ac:graphicFrameMkLst>
            <pc:docMk/>
            <pc:sldMk cId="3659585935" sldId="257"/>
            <ac:graphicFrameMk id="1028" creationId="{1F6F2EE0-13B6-D644-3F3D-8B8AE20FCE34}"/>
          </ac:graphicFrameMkLst>
        </pc:graphicFrameChg>
        <pc:graphicFrameChg chg="add del">
          <ac:chgData name="Jay Thakor" userId="4adf3761160f9384" providerId="LiveId" clId="{AC2B7047-9001-469C-AB37-1A1039B5D0CD}" dt="2025-10-12T23:44:16.150" v="873" actId="26606"/>
          <ac:graphicFrameMkLst>
            <pc:docMk/>
            <pc:sldMk cId="3659585935" sldId="257"/>
            <ac:graphicFrameMk id="1030" creationId="{D111C2A0-AEC8-E087-6063-DFC62B0363AE}"/>
          </ac:graphicFrameMkLst>
        </pc:graphicFrameChg>
        <pc:picChg chg="add del mod">
          <ac:chgData name="Jay Thakor" userId="4adf3761160f9384" providerId="LiveId" clId="{AC2B7047-9001-469C-AB37-1A1039B5D0CD}" dt="2025-10-12T23:41:35.076" v="855" actId="478"/>
          <ac:picMkLst>
            <pc:docMk/>
            <pc:sldMk cId="3659585935" sldId="257"/>
            <ac:picMk id="5" creationId="{4DCC7976-7424-02A9-29E4-0C85FAE16391}"/>
          </ac:picMkLst>
        </pc:picChg>
        <pc:picChg chg="add del mod ord">
          <ac:chgData name="Jay Thakor" userId="4adf3761160f9384" providerId="LiveId" clId="{AC2B7047-9001-469C-AB37-1A1039B5D0CD}" dt="2025-10-12T23:37:31.771" v="851" actId="21"/>
          <ac:picMkLst>
            <pc:docMk/>
            <pc:sldMk cId="3659585935" sldId="257"/>
            <ac:picMk id="27" creationId="{4DCC7976-7424-02A9-29E4-0C85FAE16391}"/>
          </ac:picMkLst>
        </pc:picChg>
        <pc:picChg chg="add mod">
          <ac:chgData name="Jay Thakor" userId="4adf3761160f9384" providerId="LiveId" clId="{AC2B7047-9001-469C-AB37-1A1039B5D0CD}" dt="2025-10-13T00:30:47.005" v="1412" actId="1076"/>
          <ac:picMkLst>
            <pc:docMk/>
            <pc:sldMk cId="3659585935" sldId="257"/>
            <ac:picMk id="1026" creationId="{6157D9EC-BDBC-736E-B804-28B3764D02A5}"/>
          </ac:picMkLst>
        </pc:picChg>
      </pc:sldChg>
      <pc:sldChg chg="addSp delSp modSp new mod setBg delDesignElem">
        <pc:chgData name="Jay Thakor" userId="4adf3761160f9384" providerId="LiveId" clId="{AC2B7047-9001-469C-AB37-1A1039B5D0CD}" dt="2025-10-13T01:08:31.961" v="1651"/>
        <pc:sldMkLst>
          <pc:docMk/>
          <pc:sldMk cId="302447977" sldId="258"/>
        </pc:sldMkLst>
        <pc:spChg chg="add mod">
          <ac:chgData name="Jay Thakor" userId="4adf3761160f9384" providerId="LiveId" clId="{AC2B7047-9001-469C-AB37-1A1039B5D0CD}" dt="2025-10-13T01:08:13.318" v="1647"/>
          <ac:spMkLst>
            <pc:docMk/>
            <pc:sldMk cId="302447977" sldId="258"/>
            <ac:spMk id="4" creationId="{378FBDA4-8B46-7AFA-9E47-314133EE8F21}"/>
          </ac:spMkLst>
        </pc:spChg>
        <pc:spChg chg="add del">
          <ac:chgData name="Jay Thakor" userId="4adf3761160f9384" providerId="LiveId" clId="{AC2B7047-9001-469C-AB37-1A1039B5D0CD}" dt="2025-10-13T01:08:31.961" v="1651"/>
          <ac:spMkLst>
            <pc:docMk/>
            <pc:sldMk cId="302447977" sldId="258"/>
            <ac:spMk id="18" creationId="{47942995-B07F-4636-9A06-C6A104B260A8}"/>
          </ac:spMkLst>
        </pc:spChg>
        <pc:spChg chg="add del">
          <ac:chgData name="Jay Thakor" userId="4adf3761160f9384" providerId="LiveId" clId="{AC2B7047-9001-469C-AB37-1A1039B5D0CD}" dt="2025-10-13T01:08:31.961" v="1651"/>
          <ac:spMkLst>
            <pc:docMk/>
            <pc:sldMk cId="302447977" sldId="258"/>
            <ac:spMk id="19" creationId="{B81933D1-5615-42C7-9C0B-4EB7105CCE2D}"/>
          </ac:spMkLst>
        </pc:spChg>
        <pc:spChg chg="add del">
          <ac:chgData name="Jay Thakor" userId="4adf3761160f9384" providerId="LiveId" clId="{AC2B7047-9001-469C-AB37-1A1039B5D0CD}" dt="2025-10-13T01:08:31.961" v="1651"/>
          <ac:spMkLst>
            <pc:docMk/>
            <pc:sldMk cId="302447977" sldId="258"/>
            <ac:spMk id="21" creationId="{19C9EAEA-39D0-4B0E-A0EB-51E7B26740B1}"/>
          </ac:spMkLst>
        </pc:spChg>
        <pc:grpChg chg="add del">
          <ac:chgData name="Jay Thakor" userId="4adf3761160f9384" providerId="LiveId" clId="{AC2B7047-9001-469C-AB37-1A1039B5D0CD}" dt="2025-10-13T01:08:31.961" v="1651"/>
          <ac:grpSpMkLst>
            <pc:docMk/>
            <pc:sldMk cId="302447977" sldId="258"/>
            <ac:grpSpMk id="20" creationId="{032D8612-31EB-44CF-A1D0-14FD4C705424}"/>
          </ac:grpSpMkLst>
        </pc:grpChg>
        <pc:picChg chg="add mod">
          <ac:chgData name="Jay Thakor" userId="4adf3761160f9384" providerId="LiveId" clId="{AC2B7047-9001-469C-AB37-1A1039B5D0CD}" dt="2025-10-09T23:12:00.897" v="150" actId="26606"/>
          <ac:picMkLst>
            <pc:docMk/>
            <pc:sldMk cId="302447977" sldId="258"/>
            <ac:picMk id="7" creationId="{A6AB0290-69C4-93AF-8E30-8629C1561EF2}"/>
          </ac:picMkLst>
        </pc:picChg>
      </pc:sldChg>
      <pc:sldChg chg="addSp delSp modSp new del mod setBg">
        <pc:chgData name="Jay Thakor" userId="4adf3761160f9384" providerId="LiveId" clId="{AC2B7047-9001-469C-AB37-1A1039B5D0CD}" dt="2025-10-09T23:06:34.827" v="85" actId="47"/>
        <pc:sldMkLst>
          <pc:docMk/>
          <pc:sldMk cId="2338527874" sldId="258"/>
        </pc:sldMkLst>
      </pc:sldChg>
      <pc:sldChg chg="addSp new del">
        <pc:chgData name="Jay Thakor" userId="4adf3761160f9384" providerId="LiveId" clId="{AC2B7047-9001-469C-AB37-1A1039B5D0CD}" dt="2025-10-09T23:06:54.193" v="88" actId="47"/>
        <pc:sldMkLst>
          <pc:docMk/>
          <pc:sldMk cId="4091490955" sldId="258"/>
        </pc:sldMkLst>
      </pc:sldChg>
      <pc:sldChg chg="addSp delSp modSp new mod setBg delDesignElem">
        <pc:chgData name="Jay Thakor" userId="4adf3761160f9384" providerId="LiveId" clId="{AC2B7047-9001-469C-AB37-1A1039B5D0CD}" dt="2025-10-13T01:08:31.961" v="1651"/>
        <pc:sldMkLst>
          <pc:docMk/>
          <pc:sldMk cId="531419535" sldId="259"/>
        </pc:sldMkLst>
        <pc:spChg chg="mod">
          <ac:chgData name="Jay Thakor" userId="4adf3761160f9384" providerId="LiveId" clId="{AC2B7047-9001-469C-AB37-1A1039B5D0CD}" dt="2025-10-13T01:08:31.961" v="1651"/>
          <ac:spMkLst>
            <pc:docMk/>
            <pc:sldMk cId="531419535" sldId="259"/>
            <ac:spMk id="3" creationId="{CEA27D40-CD21-CCAA-3F89-AC87C5B58C6F}"/>
          </ac:spMkLst>
        </pc:spChg>
        <pc:grpChg chg="add del">
          <ac:chgData name="Jay Thakor" userId="4adf3761160f9384" providerId="LiveId" clId="{AC2B7047-9001-469C-AB37-1A1039B5D0CD}" dt="2025-10-13T01:08:31.961" v="1651"/>
          <ac:grpSpMkLst>
            <pc:docMk/>
            <pc:sldMk cId="531419535" sldId="259"/>
            <ac:grpSpMk id="22" creationId="{1FD67D68-9B83-C338-8342-3348D8F22347}"/>
          </ac:grpSpMkLst>
        </pc:grpChg>
        <pc:picChg chg="add mod">
          <ac:chgData name="Jay Thakor" userId="4adf3761160f9384" providerId="LiveId" clId="{AC2B7047-9001-469C-AB37-1A1039B5D0CD}" dt="2025-10-09T23:14:34.346" v="172" actId="1076"/>
          <ac:picMkLst>
            <pc:docMk/>
            <pc:sldMk cId="531419535" sldId="259"/>
            <ac:picMk id="5" creationId="{81A013C8-E107-95E4-4DB7-E6909C7C924B}"/>
          </ac:picMkLst>
        </pc:picChg>
      </pc:sldChg>
      <pc:sldChg chg="addSp delSp modSp new mod setBg delDesignElem">
        <pc:chgData name="Jay Thakor" userId="4adf3761160f9384" providerId="LiveId" clId="{AC2B7047-9001-469C-AB37-1A1039B5D0CD}" dt="2025-10-13T01:08:31.961" v="1651"/>
        <pc:sldMkLst>
          <pc:docMk/>
          <pc:sldMk cId="24335710" sldId="260"/>
        </pc:sldMkLst>
        <pc:spChg chg="mod">
          <ac:chgData name="Jay Thakor" userId="4adf3761160f9384" providerId="LiveId" clId="{AC2B7047-9001-469C-AB37-1A1039B5D0CD}" dt="2025-10-12T23:50:54.648" v="939" actId="20577"/>
          <ac:spMkLst>
            <pc:docMk/>
            <pc:sldMk cId="24335710" sldId="260"/>
            <ac:spMk id="3" creationId="{A339440A-F96F-2BC9-BA37-90389232F8DE}"/>
          </ac:spMkLst>
        </pc:spChg>
        <pc:spChg chg="add mod">
          <ac:chgData name="Jay Thakor" userId="4adf3761160f9384" providerId="LiveId" clId="{AC2B7047-9001-469C-AB37-1A1039B5D0CD}" dt="2025-10-12T23:57:53.657" v="1111" actId="2711"/>
          <ac:spMkLst>
            <pc:docMk/>
            <pc:sldMk cId="24335710" sldId="260"/>
            <ac:spMk id="4" creationId="{07E254D0-276A-1703-A733-C3667AE36AE8}"/>
          </ac:spMkLst>
        </pc:spChg>
        <pc:spChg chg="add mod">
          <ac:chgData name="Jay Thakor" userId="4adf3761160f9384" providerId="LiveId" clId="{AC2B7047-9001-469C-AB37-1A1039B5D0CD}" dt="2025-10-12T23:50:48.022" v="913" actId="14100"/>
          <ac:spMkLst>
            <pc:docMk/>
            <pc:sldMk cId="24335710" sldId="260"/>
            <ac:spMk id="7" creationId="{2CCFF3EE-C055-2C5B-9FE9-F749B9482AC7}"/>
          </ac:spMkLst>
        </pc:spChg>
        <pc:spChg chg="add del">
          <ac:chgData name="Jay Thakor" userId="4adf3761160f9384" providerId="LiveId" clId="{AC2B7047-9001-469C-AB37-1A1039B5D0CD}" dt="2025-10-13T01:08:31.961" v="1651"/>
          <ac:spMkLst>
            <pc:docMk/>
            <pc:sldMk cId="24335710" sldId="260"/>
            <ac:spMk id="10" creationId="{47942995-B07F-4636-9A06-C6A104B260A8}"/>
          </ac:spMkLst>
        </pc:spChg>
        <pc:spChg chg="add del">
          <ac:chgData name="Jay Thakor" userId="4adf3761160f9384" providerId="LiveId" clId="{AC2B7047-9001-469C-AB37-1A1039B5D0CD}" dt="2025-10-13T01:08:31.961" v="1651"/>
          <ac:spMkLst>
            <pc:docMk/>
            <pc:sldMk cId="24335710" sldId="260"/>
            <ac:spMk id="17" creationId="{B81933D1-5615-42C7-9C0B-4EB7105CCE2D}"/>
          </ac:spMkLst>
        </pc:spChg>
        <pc:spChg chg="add del">
          <ac:chgData name="Jay Thakor" userId="4adf3761160f9384" providerId="LiveId" clId="{AC2B7047-9001-469C-AB37-1A1039B5D0CD}" dt="2025-10-13T01:08:31.961" v="1651"/>
          <ac:spMkLst>
            <pc:docMk/>
            <pc:sldMk cId="24335710" sldId="260"/>
            <ac:spMk id="19" creationId="{19C9EAEA-39D0-4B0E-A0EB-51E7B26740B1}"/>
          </ac:spMkLst>
        </pc:spChg>
        <pc:grpChg chg="add del">
          <ac:chgData name="Jay Thakor" userId="4adf3761160f9384" providerId="LiveId" clId="{AC2B7047-9001-469C-AB37-1A1039B5D0CD}" dt="2025-10-13T01:08:31.961" v="1651"/>
          <ac:grpSpMkLst>
            <pc:docMk/>
            <pc:sldMk cId="24335710" sldId="260"/>
            <ac:grpSpMk id="12" creationId="{032D8612-31EB-44CF-A1D0-14FD4C705424}"/>
          </ac:grpSpMkLst>
        </pc:grpChg>
        <pc:picChg chg="add del mod">
          <ac:chgData name="Jay Thakor" userId="4adf3761160f9384" providerId="LiveId" clId="{AC2B7047-9001-469C-AB37-1A1039B5D0CD}" dt="2025-10-13T00:40:02.893" v="1415" actId="478"/>
          <ac:picMkLst>
            <pc:docMk/>
            <pc:sldMk cId="24335710" sldId="260"/>
            <ac:picMk id="5" creationId="{4638D6D2-E527-1D4A-CD32-1FA1DD3BBEEB}"/>
          </ac:picMkLst>
        </pc:picChg>
        <pc:picChg chg="add del mod">
          <ac:chgData name="Jay Thakor" userId="4adf3761160f9384" providerId="LiveId" clId="{AC2B7047-9001-469C-AB37-1A1039B5D0CD}" dt="2025-10-13T00:42:16.933" v="1430" actId="478"/>
          <ac:picMkLst>
            <pc:docMk/>
            <pc:sldMk cId="24335710" sldId="260"/>
            <ac:picMk id="9" creationId="{200457C3-3BF8-BCA0-0C43-D4C2DEFD65C4}"/>
          </ac:picMkLst>
        </pc:picChg>
        <pc:picChg chg="add del mod">
          <ac:chgData name="Jay Thakor" userId="4adf3761160f9384" providerId="LiveId" clId="{AC2B7047-9001-469C-AB37-1A1039B5D0CD}" dt="2025-10-13T00:40:11.159" v="1418" actId="478"/>
          <ac:picMkLst>
            <pc:docMk/>
            <pc:sldMk cId="24335710" sldId="260"/>
            <ac:picMk id="3074" creationId="{3E320F7F-C7EE-125B-1C0C-5C240F73DEC9}"/>
          </ac:picMkLst>
        </pc:picChg>
        <pc:picChg chg="add del">
          <ac:chgData name="Jay Thakor" userId="4adf3761160f9384" providerId="LiveId" clId="{AC2B7047-9001-469C-AB37-1A1039B5D0CD}" dt="2025-10-13T00:40:25.946" v="1420" actId="478"/>
          <ac:picMkLst>
            <pc:docMk/>
            <pc:sldMk cId="24335710" sldId="260"/>
            <ac:picMk id="3076" creationId="{1C520455-5A80-DA0B-4993-8E183BBB9EEF}"/>
          </ac:picMkLst>
        </pc:picChg>
        <pc:picChg chg="add del">
          <ac:chgData name="Jay Thakor" userId="4adf3761160f9384" providerId="LiveId" clId="{AC2B7047-9001-469C-AB37-1A1039B5D0CD}" dt="2025-10-13T00:40:51.141" v="1422" actId="478"/>
          <ac:picMkLst>
            <pc:docMk/>
            <pc:sldMk cId="24335710" sldId="260"/>
            <ac:picMk id="3078" creationId="{8DD319A5-DBE2-39A2-3F3E-92C3285E92BC}"/>
          </ac:picMkLst>
        </pc:picChg>
        <pc:picChg chg="add mod">
          <ac:chgData name="Jay Thakor" userId="4adf3761160f9384" providerId="LiveId" clId="{AC2B7047-9001-469C-AB37-1A1039B5D0CD}" dt="2025-10-13T00:42:50.002" v="1433" actId="1076"/>
          <ac:picMkLst>
            <pc:docMk/>
            <pc:sldMk cId="24335710" sldId="260"/>
            <ac:picMk id="3080" creationId="{7E13B610-9439-5A5A-5FBF-715680D569BD}"/>
          </ac:picMkLst>
        </pc:picChg>
      </pc:sldChg>
      <pc:sldChg chg="addSp delSp modSp new mod setBg delDesignElem">
        <pc:chgData name="Jay Thakor" userId="4adf3761160f9384" providerId="LiveId" clId="{AC2B7047-9001-469C-AB37-1A1039B5D0CD}" dt="2025-10-13T01:08:31.961" v="1651"/>
        <pc:sldMkLst>
          <pc:docMk/>
          <pc:sldMk cId="3123645679" sldId="261"/>
        </pc:sldMkLst>
        <pc:spChg chg="mod">
          <ac:chgData name="Jay Thakor" userId="4adf3761160f9384" providerId="LiveId" clId="{AC2B7047-9001-469C-AB37-1A1039B5D0CD}" dt="2025-10-13T01:08:13.318" v="1647"/>
          <ac:spMkLst>
            <pc:docMk/>
            <pc:sldMk cId="3123645679" sldId="261"/>
            <ac:spMk id="3" creationId="{CBB58207-CF4B-D831-4E77-F0ED142D60C5}"/>
          </ac:spMkLst>
        </pc:spChg>
        <pc:spChg chg="add del">
          <ac:chgData name="Jay Thakor" userId="4adf3761160f9384" providerId="LiveId" clId="{AC2B7047-9001-469C-AB37-1A1039B5D0CD}" dt="2025-10-13T01:08:31.961" v="1651"/>
          <ac:spMkLst>
            <pc:docMk/>
            <pc:sldMk cId="3123645679" sldId="261"/>
            <ac:spMk id="22" creationId="{DBF61EA3-B236-439E-9C0B-340980D56BEE}"/>
          </ac:spMkLst>
        </pc:spChg>
        <pc:spChg chg="add del">
          <ac:chgData name="Jay Thakor" userId="4adf3761160f9384" providerId="LiveId" clId="{AC2B7047-9001-469C-AB37-1A1039B5D0CD}" dt="2025-10-13T01:08:31.961" v="1651"/>
          <ac:spMkLst>
            <pc:docMk/>
            <pc:sldMk cId="3123645679" sldId="261"/>
            <ac:spMk id="24" creationId="{E659831F-0D9A-4C63-9EBB-8435B85A440F}"/>
          </ac:spMkLst>
        </pc:spChg>
        <pc:grpChg chg="add del">
          <ac:chgData name="Jay Thakor" userId="4adf3761160f9384" providerId="LiveId" clId="{AC2B7047-9001-469C-AB37-1A1039B5D0CD}" dt="2025-10-13T01:08:31.961" v="1651"/>
          <ac:grpSpMkLst>
            <pc:docMk/>
            <pc:sldMk cId="3123645679" sldId="261"/>
            <ac:grpSpMk id="23" creationId="{28FAF094-D087-493F-8DF9-A486C2D6BBAA}"/>
          </ac:grpSpMkLst>
        </pc:grpChg>
      </pc:sldChg>
      <pc:sldChg chg="addSp delSp modSp new mod setBg modClrScheme delDesignElem chgLayout">
        <pc:chgData name="Jay Thakor" userId="4adf3761160f9384" providerId="LiveId" clId="{AC2B7047-9001-469C-AB37-1A1039B5D0CD}" dt="2025-10-13T01:08:31.961" v="1651"/>
        <pc:sldMkLst>
          <pc:docMk/>
          <pc:sldMk cId="432346146" sldId="262"/>
        </pc:sldMkLst>
        <pc:spChg chg="mod ord">
          <ac:chgData name="Jay Thakor" userId="4adf3761160f9384" providerId="LiveId" clId="{AC2B7047-9001-469C-AB37-1A1039B5D0CD}" dt="2025-10-13T01:08:31.961" v="1651"/>
          <ac:spMkLst>
            <pc:docMk/>
            <pc:sldMk cId="432346146" sldId="262"/>
            <ac:spMk id="3" creationId="{7F2C0043-945A-0118-3F16-954CD67CE7F3}"/>
          </ac:spMkLst>
        </pc:spChg>
        <pc:picChg chg="add mod">
          <ac:chgData name="Jay Thakor" userId="4adf3761160f9384" providerId="LiveId" clId="{AC2B7047-9001-469C-AB37-1A1039B5D0CD}" dt="2025-10-13T00:21:05.831" v="1317" actId="14100"/>
          <ac:picMkLst>
            <pc:docMk/>
            <pc:sldMk cId="432346146" sldId="262"/>
            <ac:picMk id="2050" creationId="{A5D39356-4544-3546-1040-953D72474AF6}"/>
          </ac:picMkLst>
        </pc:picChg>
      </pc:sldChg>
      <pc:sldChg chg="addSp delSp modSp new mod setBg modClrScheme delDesignElem chgLayout">
        <pc:chgData name="Jay Thakor" userId="4adf3761160f9384" providerId="LiveId" clId="{AC2B7047-9001-469C-AB37-1A1039B5D0CD}" dt="2025-10-13T01:13:10.582" v="1695" actId="120"/>
        <pc:sldMkLst>
          <pc:docMk/>
          <pc:sldMk cId="4216684760" sldId="263"/>
        </pc:sldMkLst>
        <pc:spChg chg="add mod ord">
          <ac:chgData name="Jay Thakor" userId="4adf3761160f9384" providerId="LiveId" clId="{AC2B7047-9001-469C-AB37-1A1039B5D0CD}" dt="2025-10-13T01:13:10.582" v="1695" actId="120"/>
          <ac:spMkLst>
            <pc:docMk/>
            <pc:sldMk cId="4216684760" sldId="263"/>
            <ac:spMk id="16" creationId="{92F5ECD8-2D44-BA40-CE46-6F3E8FCE33B6}"/>
          </ac:spMkLst>
        </pc:spChg>
        <pc:spChg chg="add del">
          <ac:chgData name="Jay Thakor" userId="4adf3761160f9384" providerId="LiveId" clId="{AC2B7047-9001-469C-AB37-1A1039B5D0CD}" dt="2025-10-13T00:56:18.723" v="1520" actId="26606"/>
          <ac:spMkLst>
            <pc:docMk/>
            <pc:sldMk cId="4216684760" sldId="263"/>
            <ac:spMk id="1030" creationId="{61293230-B0F6-45B1-96D1-13D18E242995}"/>
          </ac:spMkLst>
        </pc:spChg>
        <pc:spChg chg="add del">
          <ac:chgData name="Jay Thakor" userId="4adf3761160f9384" providerId="LiveId" clId="{AC2B7047-9001-469C-AB37-1A1039B5D0CD}" dt="2025-10-13T00:56:18.723" v="1520" actId="26606"/>
          <ac:spMkLst>
            <pc:docMk/>
            <pc:sldMk cId="4216684760" sldId="263"/>
            <ac:spMk id="1031" creationId="{DB74BAD7-F0FC-4719-A31F-1ABDB62116DA}"/>
          </ac:spMkLst>
        </pc:spChg>
        <pc:spChg chg="add del">
          <ac:chgData name="Jay Thakor" userId="4adf3761160f9384" providerId="LiveId" clId="{AC2B7047-9001-469C-AB37-1A1039B5D0CD}" dt="2025-10-13T00:59:36.160" v="1559" actId="700"/>
          <ac:spMkLst>
            <pc:docMk/>
            <pc:sldMk cId="4216684760" sldId="263"/>
            <ac:spMk id="1032" creationId="{7D5D2E51-A652-4FCB-ADE3-8974F2723C34}"/>
          </ac:spMkLst>
        </pc:spChg>
        <pc:spChg chg="add del">
          <ac:chgData name="Jay Thakor" userId="4adf3761160f9384" providerId="LiveId" clId="{AC2B7047-9001-469C-AB37-1A1039B5D0CD}" dt="2025-10-13T00:03:40.625" v="1119" actId="26606"/>
          <ac:spMkLst>
            <pc:docMk/>
            <pc:sldMk cId="4216684760" sldId="263"/>
            <ac:spMk id="1033" creationId="{BDF1A630-2A9B-41A0-92F9-FDA261070EA8}"/>
          </ac:spMkLst>
        </pc:spChg>
        <pc:spChg chg="add del">
          <ac:chgData name="Jay Thakor" userId="4adf3761160f9384" providerId="LiveId" clId="{AC2B7047-9001-469C-AB37-1A1039B5D0CD}" dt="2025-10-13T00:56:20.918" v="1522" actId="26606"/>
          <ac:spMkLst>
            <pc:docMk/>
            <pc:sldMk cId="4216684760" sldId="263"/>
            <ac:spMk id="1034" creationId="{E8828223-5E93-46C5-ACCD-F95D7163F9FD}"/>
          </ac:spMkLst>
        </pc:spChg>
        <pc:spChg chg="add del">
          <ac:chgData name="Jay Thakor" userId="4adf3761160f9384" providerId="LiveId" clId="{AC2B7047-9001-469C-AB37-1A1039B5D0CD}" dt="2025-10-13T00:56:20.918" v="1522" actId="26606"/>
          <ac:spMkLst>
            <pc:docMk/>
            <pc:sldMk cId="4216684760" sldId="263"/>
            <ac:spMk id="1036" creationId="{48C1AA47-524D-4A9F-B867-9E9AF98C1AC3}"/>
          </ac:spMkLst>
        </pc:spChg>
        <pc:spChg chg="add del">
          <ac:chgData name="Jay Thakor" userId="4adf3761160f9384" providerId="LiveId" clId="{AC2B7047-9001-469C-AB37-1A1039B5D0CD}" dt="2025-10-13T00:56:20.918" v="1522" actId="26606"/>
          <ac:spMkLst>
            <pc:docMk/>
            <pc:sldMk cId="4216684760" sldId="263"/>
            <ac:spMk id="1037" creationId="{37F87E21-9F5F-4A2A-93FB-23E0264A256F}"/>
          </ac:spMkLst>
        </pc:spChg>
        <pc:spChg chg="add del">
          <ac:chgData name="Jay Thakor" userId="4adf3761160f9384" providerId="LiveId" clId="{AC2B7047-9001-469C-AB37-1A1039B5D0CD}" dt="2025-10-13T00:56:20.918" v="1522" actId="26606"/>
          <ac:spMkLst>
            <pc:docMk/>
            <pc:sldMk cId="4216684760" sldId="263"/>
            <ac:spMk id="1038" creationId="{B555642D-CBCD-439C-8A0F-21CD45E29555}"/>
          </ac:spMkLst>
        </pc:spChg>
        <pc:spChg chg="add del">
          <ac:chgData name="Jay Thakor" userId="4adf3761160f9384" providerId="LiveId" clId="{AC2B7047-9001-469C-AB37-1A1039B5D0CD}" dt="2025-10-13T00:03:40.625" v="1119" actId="26606"/>
          <ac:spMkLst>
            <pc:docMk/>
            <pc:sldMk cId="4216684760" sldId="263"/>
            <ac:spMk id="1039" creationId="{0DA909B4-15FF-46A6-8A7F-7AEF977FE9ED}"/>
          </ac:spMkLst>
        </pc:spChg>
        <pc:spChg chg="add del">
          <ac:chgData name="Jay Thakor" userId="4adf3761160f9384" providerId="LiveId" clId="{AC2B7047-9001-469C-AB37-1A1039B5D0CD}" dt="2025-10-13T00:56:20.918" v="1522" actId="26606"/>
          <ac:spMkLst>
            <pc:docMk/>
            <pc:sldMk cId="4216684760" sldId="263"/>
            <ac:spMk id="1040" creationId="{F2772798-1BBC-45F3-B319-C2ADE2CA4DD3}"/>
          </ac:spMkLst>
        </pc:spChg>
        <pc:spChg chg="add del">
          <ac:chgData name="Jay Thakor" userId="4adf3761160f9384" providerId="LiveId" clId="{AC2B7047-9001-469C-AB37-1A1039B5D0CD}" dt="2025-10-13T00:03:40.625" v="1119" actId="26606"/>
          <ac:spMkLst>
            <pc:docMk/>
            <pc:sldMk cId="4216684760" sldId="263"/>
            <ac:spMk id="1041" creationId="{1382A32C-5B0C-4B1C-A074-76C6DBCC9F87}"/>
          </ac:spMkLst>
        </pc:spChg>
        <pc:spChg chg="add del">
          <ac:chgData name="Jay Thakor" userId="4adf3761160f9384" providerId="LiveId" clId="{AC2B7047-9001-469C-AB37-1A1039B5D0CD}" dt="2025-10-13T00:59:36.160" v="1559" actId="700"/>
          <ac:spMkLst>
            <pc:docMk/>
            <pc:sldMk cId="4216684760" sldId="263"/>
            <ac:spMk id="1042" creationId="{08E18253-076D-4D89-968E-FCD8887E2B27}"/>
          </ac:spMkLst>
        </pc:spChg>
        <pc:spChg chg="add del">
          <ac:chgData name="Jay Thakor" userId="4adf3761160f9384" providerId="LiveId" clId="{AC2B7047-9001-469C-AB37-1A1039B5D0CD}" dt="2025-10-13T00:56:20.918" v="1522" actId="26606"/>
          <ac:spMkLst>
            <pc:docMk/>
            <pc:sldMk cId="4216684760" sldId="263"/>
            <ac:spMk id="1043" creationId="{0E028C45-84D6-49D4-BEBB-AD070E64DDB1}"/>
          </ac:spMkLst>
        </pc:spChg>
        <pc:spChg chg="add del">
          <ac:chgData name="Jay Thakor" userId="4adf3761160f9384" providerId="LiveId" clId="{AC2B7047-9001-469C-AB37-1A1039B5D0CD}" dt="2025-10-13T00:59:36.160" v="1559" actId="700"/>
          <ac:spMkLst>
            <pc:docMk/>
            <pc:sldMk cId="4216684760" sldId="263"/>
            <ac:spMk id="1044" creationId="{F6EBCC24-DE3B-4BAD-9624-83E1C2D665DD}"/>
          </ac:spMkLst>
        </pc:spChg>
        <pc:spChg chg="add del">
          <ac:chgData name="Jay Thakor" userId="4adf3761160f9384" providerId="LiveId" clId="{AC2B7047-9001-469C-AB37-1A1039B5D0CD}" dt="2025-10-13T00:56:34.086" v="1524" actId="26606"/>
          <ac:spMkLst>
            <pc:docMk/>
            <pc:sldMk cId="4216684760" sldId="263"/>
            <ac:spMk id="1045" creationId="{AF6CB648-9554-488A-B457-99CAAD1DA528}"/>
          </ac:spMkLst>
        </pc:spChg>
        <pc:spChg chg="add del">
          <ac:chgData name="Jay Thakor" userId="4adf3761160f9384" providerId="LiveId" clId="{AC2B7047-9001-469C-AB37-1A1039B5D0CD}" dt="2025-10-13T00:03:57.247" v="1122" actId="26606"/>
          <ac:spMkLst>
            <pc:docMk/>
            <pc:sldMk cId="4216684760" sldId="263"/>
            <ac:spMk id="1046" creationId="{AF6CB648-9554-488A-B457-99CAAD1DA528}"/>
          </ac:spMkLst>
        </pc:spChg>
        <pc:spChg chg="add del">
          <ac:chgData name="Jay Thakor" userId="4adf3761160f9384" providerId="LiveId" clId="{AC2B7047-9001-469C-AB37-1A1039B5D0CD}" dt="2025-10-13T00:56:34.086" v="1524" actId="26606"/>
          <ac:spMkLst>
            <pc:docMk/>
            <pc:sldMk cId="4216684760" sldId="263"/>
            <ac:spMk id="1047" creationId="{477B3D0A-9C0E-8E65-3091-732A717D34B0}"/>
          </ac:spMkLst>
        </pc:spChg>
        <pc:spChg chg="add del">
          <ac:chgData name="Jay Thakor" userId="4adf3761160f9384" providerId="LiveId" clId="{AC2B7047-9001-469C-AB37-1A1039B5D0CD}" dt="2025-10-13T00:03:57.247" v="1122" actId="26606"/>
          <ac:spMkLst>
            <pc:docMk/>
            <pc:sldMk cId="4216684760" sldId="263"/>
            <ac:spMk id="1048" creationId="{477B3D0A-9C0E-8E65-3091-732A717D34B0}"/>
          </ac:spMkLst>
        </pc:spChg>
        <pc:spChg chg="add del">
          <ac:chgData name="Jay Thakor" userId="4adf3761160f9384" providerId="LiveId" clId="{AC2B7047-9001-469C-AB37-1A1039B5D0CD}" dt="2025-10-13T00:57:00.257" v="1529" actId="700"/>
          <ac:spMkLst>
            <pc:docMk/>
            <pc:sldMk cId="4216684760" sldId="263"/>
            <ac:spMk id="1049" creationId="{7D5D2E51-A652-4FCB-ADE3-8974F2723C34}"/>
          </ac:spMkLst>
        </pc:spChg>
        <pc:spChg chg="add del">
          <ac:chgData name="Jay Thakor" userId="4adf3761160f9384" providerId="LiveId" clId="{AC2B7047-9001-469C-AB37-1A1039B5D0CD}" dt="2025-10-13T00:57:00.257" v="1529" actId="700"/>
          <ac:spMkLst>
            <pc:docMk/>
            <pc:sldMk cId="4216684760" sldId="263"/>
            <ac:spMk id="1050" creationId="{08E18253-076D-4D89-968E-FCD8887E2B27}"/>
          </ac:spMkLst>
        </pc:spChg>
        <pc:spChg chg="add del">
          <ac:chgData name="Jay Thakor" userId="4adf3761160f9384" providerId="LiveId" clId="{AC2B7047-9001-469C-AB37-1A1039B5D0CD}" dt="2025-10-13T00:57:00.257" v="1529" actId="700"/>
          <ac:spMkLst>
            <pc:docMk/>
            <pc:sldMk cId="4216684760" sldId="263"/>
            <ac:spMk id="1051" creationId="{F6EBCC24-DE3B-4BAD-9624-83E1C2D665DD}"/>
          </ac:spMkLst>
        </pc:spChg>
        <pc:spChg chg="add del">
          <ac:chgData name="Jay Thakor" userId="4adf3761160f9384" providerId="LiveId" clId="{AC2B7047-9001-469C-AB37-1A1039B5D0CD}" dt="2025-10-13T00:57:00.257" v="1529" actId="700"/>
          <ac:spMkLst>
            <pc:docMk/>
            <pc:sldMk cId="4216684760" sldId="263"/>
            <ac:spMk id="1052" creationId="{8C07AF1D-AB44-447B-BC2F-DBECCC06C02A}"/>
          </ac:spMkLst>
        </pc:spChg>
        <pc:spChg chg="add del">
          <ac:chgData name="Jay Thakor" userId="4adf3761160f9384" providerId="LiveId" clId="{AC2B7047-9001-469C-AB37-1A1039B5D0CD}" dt="2025-10-13T00:04:26.930" v="1128" actId="26606"/>
          <ac:spMkLst>
            <pc:docMk/>
            <pc:sldMk cId="4216684760" sldId="263"/>
            <ac:spMk id="1053" creationId="{BDF1A630-2A9B-41A0-92F9-FDA261070EA8}"/>
          </ac:spMkLst>
        </pc:spChg>
        <pc:spChg chg="add del">
          <ac:chgData name="Jay Thakor" userId="4adf3761160f9384" providerId="LiveId" clId="{AC2B7047-9001-469C-AB37-1A1039B5D0CD}" dt="2025-10-13T00:57:00.257" v="1529" actId="700"/>
          <ac:spMkLst>
            <pc:docMk/>
            <pc:sldMk cId="4216684760" sldId="263"/>
            <ac:spMk id="1054" creationId="{6FCD70E2-BD62-41E4-975D-E58B07928F6F}"/>
          </ac:spMkLst>
        </pc:spChg>
        <pc:spChg chg="add del">
          <ac:chgData name="Jay Thakor" userId="4adf3761160f9384" providerId="LiveId" clId="{AC2B7047-9001-469C-AB37-1A1039B5D0CD}" dt="2025-10-13T00:59:36.160" v="1559" actId="700"/>
          <ac:spMkLst>
            <pc:docMk/>
            <pc:sldMk cId="4216684760" sldId="263"/>
            <ac:spMk id="1056" creationId="{8C07AF1D-AB44-447B-BC2F-DBECCC06C02A}"/>
          </ac:spMkLst>
        </pc:spChg>
        <pc:spChg chg="add del">
          <ac:chgData name="Jay Thakor" userId="4adf3761160f9384" providerId="LiveId" clId="{AC2B7047-9001-469C-AB37-1A1039B5D0CD}" dt="2025-10-13T00:59:36.160" v="1559" actId="700"/>
          <ac:spMkLst>
            <pc:docMk/>
            <pc:sldMk cId="4216684760" sldId="263"/>
            <ac:spMk id="1057" creationId="{6FCD70E2-BD62-41E4-975D-E58B07928F6F}"/>
          </ac:spMkLst>
        </pc:spChg>
        <pc:spChg chg="add del">
          <ac:chgData name="Jay Thakor" userId="4adf3761160f9384" providerId="LiveId" clId="{AC2B7047-9001-469C-AB37-1A1039B5D0CD}" dt="2025-10-13T01:05:25.822" v="1603" actId="6264"/>
          <ac:spMkLst>
            <pc:docMk/>
            <pc:sldMk cId="4216684760" sldId="263"/>
            <ac:spMk id="1058" creationId="{B7412B8E-484B-4452-8644-AD263F593B44}"/>
          </ac:spMkLst>
        </pc:spChg>
        <pc:spChg chg="add del">
          <ac:chgData name="Jay Thakor" userId="4adf3761160f9384" providerId="LiveId" clId="{AC2B7047-9001-469C-AB37-1A1039B5D0CD}" dt="2025-10-13T00:04:26.930" v="1128" actId="26606"/>
          <ac:spMkLst>
            <pc:docMk/>
            <pc:sldMk cId="4216684760" sldId="263"/>
            <ac:spMk id="1059" creationId="{0DA909B4-15FF-46A6-8A7F-7AEF977FE9ED}"/>
          </ac:spMkLst>
        </pc:spChg>
        <pc:spChg chg="add del">
          <ac:chgData name="Jay Thakor" userId="4adf3761160f9384" providerId="LiveId" clId="{AC2B7047-9001-469C-AB37-1A1039B5D0CD}" dt="2025-10-13T00:04:26.930" v="1128" actId="26606"/>
          <ac:spMkLst>
            <pc:docMk/>
            <pc:sldMk cId="4216684760" sldId="263"/>
            <ac:spMk id="1061" creationId="{1382A32C-5B0C-4B1C-A074-76C6DBCC9F87}"/>
          </ac:spMkLst>
        </pc:spChg>
        <pc:spChg chg="add del">
          <ac:chgData name="Jay Thakor" userId="4adf3761160f9384" providerId="LiveId" clId="{AC2B7047-9001-469C-AB37-1A1039B5D0CD}" dt="2025-10-13T01:05:25.822" v="1603" actId="6264"/>
          <ac:spMkLst>
            <pc:docMk/>
            <pc:sldMk cId="4216684760" sldId="263"/>
            <ac:spMk id="1065" creationId="{D5B0017B-2ECA-49AF-B397-DC140825DF8D}"/>
          </ac:spMkLst>
        </pc:spChg>
        <pc:spChg chg="add del">
          <ac:chgData name="Jay Thakor" userId="4adf3761160f9384" providerId="LiveId" clId="{AC2B7047-9001-469C-AB37-1A1039B5D0CD}" dt="2025-10-13T00:54:43.977" v="1491" actId="700"/>
          <ac:spMkLst>
            <pc:docMk/>
            <pc:sldMk cId="4216684760" sldId="263"/>
            <ac:spMk id="1066" creationId="{7D5D2E51-A652-4FCB-ADE3-8974F2723C34}"/>
          </ac:spMkLst>
        </pc:spChg>
        <pc:spChg chg="add del">
          <ac:chgData name="Jay Thakor" userId="4adf3761160f9384" providerId="LiveId" clId="{AC2B7047-9001-469C-AB37-1A1039B5D0CD}" dt="2025-10-13T01:05:25.822" v="1603" actId="6264"/>
          <ac:spMkLst>
            <pc:docMk/>
            <pc:sldMk cId="4216684760" sldId="263"/>
            <ac:spMk id="1067" creationId="{0FD95D09-2666-454C-AE57-F5C7D86606F8}"/>
          </ac:spMkLst>
        </pc:spChg>
        <pc:spChg chg="add del">
          <ac:chgData name="Jay Thakor" userId="4adf3761160f9384" providerId="LiveId" clId="{AC2B7047-9001-469C-AB37-1A1039B5D0CD}" dt="2025-10-13T00:54:43.977" v="1491" actId="700"/>
          <ac:spMkLst>
            <pc:docMk/>
            <pc:sldMk cId="4216684760" sldId="263"/>
            <ac:spMk id="1068" creationId="{08E18253-076D-4D89-968E-FCD8887E2B27}"/>
          </ac:spMkLst>
        </pc:spChg>
        <pc:spChg chg="add del">
          <ac:chgData name="Jay Thakor" userId="4adf3761160f9384" providerId="LiveId" clId="{AC2B7047-9001-469C-AB37-1A1039B5D0CD}" dt="2025-10-13T00:54:43.977" v="1491" actId="700"/>
          <ac:spMkLst>
            <pc:docMk/>
            <pc:sldMk cId="4216684760" sldId="263"/>
            <ac:spMk id="1070" creationId="{F6EBCC24-DE3B-4BAD-9624-83E1C2D665DD}"/>
          </ac:spMkLst>
        </pc:spChg>
        <pc:spChg chg="add del">
          <ac:chgData name="Jay Thakor" userId="4adf3761160f9384" providerId="LiveId" clId="{AC2B7047-9001-469C-AB37-1A1039B5D0CD}" dt="2025-10-13T00:54:43.977" v="1491" actId="700"/>
          <ac:spMkLst>
            <pc:docMk/>
            <pc:sldMk cId="4216684760" sldId="263"/>
            <ac:spMk id="1072" creationId="{8C07AF1D-AB44-447B-BC2F-DBECCC06C02A}"/>
          </ac:spMkLst>
        </pc:spChg>
        <pc:spChg chg="add del">
          <ac:chgData name="Jay Thakor" userId="4adf3761160f9384" providerId="LiveId" clId="{AC2B7047-9001-469C-AB37-1A1039B5D0CD}" dt="2025-10-13T00:54:43.977" v="1491" actId="700"/>
          <ac:spMkLst>
            <pc:docMk/>
            <pc:sldMk cId="4216684760" sldId="263"/>
            <ac:spMk id="1074" creationId="{6FCD70E2-BD62-41E4-975D-E58B07928F6F}"/>
          </ac:spMkLst>
        </pc:spChg>
        <pc:spChg chg="add del">
          <ac:chgData name="Jay Thakor" userId="4adf3761160f9384" providerId="LiveId" clId="{AC2B7047-9001-469C-AB37-1A1039B5D0CD}" dt="2025-10-13T00:54:05.040" v="1489" actId="26606"/>
          <ac:spMkLst>
            <pc:docMk/>
            <pc:sldMk cId="4216684760" sldId="263"/>
            <ac:spMk id="1079" creationId="{D75A5B51-0925-4835-8511-A0DD17EAA97C}"/>
          </ac:spMkLst>
        </pc:spChg>
        <pc:spChg chg="add del">
          <ac:chgData name="Jay Thakor" userId="4adf3761160f9384" providerId="LiveId" clId="{AC2B7047-9001-469C-AB37-1A1039B5D0CD}" dt="2025-10-13T00:54:05.040" v="1489" actId="26606"/>
          <ac:spMkLst>
            <pc:docMk/>
            <pc:sldMk cId="4216684760" sldId="263"/>
            <ac:spMk id="1081" creationId="{5CDFD20D-8E4F-4E3A-AF87-93F23E0DBFB3}"/>
          </ac:spMkLst>
        </pc:spChg>
        <pc:grpChg chg="add del">
          <ac:chgData name="Jay Thakor" userId="4adf3761160f9384" providerId="LiveId" clId="{AC2B7047-9001-469C-AB37-1A1039B5D0CD}" dt="2025-10-13T00:03:40.625" v="1119" actId="26606"/>
          <ac:grpSpMkLst>
            <pc:docMk/>
            <pc:sldMk cId="4216684760" sldId="263"/>
            <ac:grpSpMk id="1035" creationId="{19A6B5CE-CB1D-48EE-8B43-E952235C8371}"/>
          </ac:grpSpMkLst>
        </pc:grpChg>
        <pc:grpChg chg="add">
          <ac:chgData name="Jay Thakor" userId="4adf3761160f9384" providerId="LiveId" clId="{AC2B7047-9001-469C-AB37-1A1039B5D0CD}" dt="2025-10-13T00:03:57.247" v="1122" actId="26606"/>
          <ac:grpSpMkLst>
            <pc:docMk/>
            <pc:sldMk cId="4216684760" sldId="263"/>
            <ac:grpSpMk id="1055" creationId="{19A6B5CE-CB1D-48EE-8B43-E952235C8371}"/>
          </ac:grpSpMkLst>
        </pc:grpChg>
        <pc:grpChg chg="add del">
          <ac:chgData name="Jay Thakor" userId="4adf3761160f9384" providerId="LiveId" clId="{AC2B7047-9001-469C-AB37-1A1039B5D0CD}" dt="2025-10-13T01:05:25.822" v="1603" actId="6264"/>
          <ac:grpSpMkLst>
            <pc:docMk/>
            <pc:sldMk cId="4216684760" sldId="263"/>
            <ac:grpSpMk id="1060" creationId="{AE1C45F0-260A-458C-96ED-C1F6D2151219}"/>
          </ac:grpSpMkLst>
        </pc:grpChg>
        <pc:picChg chg="add mod ord">
          <ac:chgData name="Jay Thakor" userId="4adf3761160f9384" providerId="LiveId" clId="{AC2B7047-9001-469C-AB37-1A1039B5D0CD}" dt="2025-10-13T01:02:55.833" v="1575" actId="26606"/>
          <ac:picMkLst>
            <pc:docMk/>
            <pc:sldMk cId="4216684760" sldId="263"/>
            <ac:picMk id="10" creationId="{265D3089-DB7D-CFD6-58E7-0407550581E4}"/>
          </ac:picMkLst>
        </pc:picChg>
        <pc:picChg chg="add del mod ord">
          <ac:chgData name="Jay Thakor" userId="4adf3761160f9384" providerId="LiveId" clId="{AC2B7047-9001-469C-AB37-1A1039B5D0CD}" dt="2025-10-13T01:04:03.577" v="1592" actId="21"/>
          <ac:picMkLst>
            <pc:docMk/>
            <pc:sldMk cId="4216684760" sldId="263"/>
            <ac:picMk id="18" creationId="{E40CCC77-B746-6695-FFBE-BE109BB6CC47}"/>
          </ac:picMkLst>
        </pc:picChg>
        <pc:picChg chg="add mod ord">
          <ac:chgData name="Jay Thakor" userId="4adf3761160f9384" providerId="LiveId" clId="{AC2B7047-9001-469C-AB37-1A1039B5D0CD}" dt="2025-10-13T01:10:06.538" v="1656" actId="1076"/>
          <ac:picMkLst>
            <pc:docMk/>
            <pc:sldMk cId="4216684760" sldId="263"/>
            <ac:picMk id="1028" creationId="{EBF5A3BB-0A5F-8BF9-F024-DA4188F330E7}"/>
          </ac:picMkLst>
        </pc:picChg>
        <pc:cxnChg chg="add del">
          <ac:chgData name="Jay Thakor" userId="4adf3761160f9384" providerId="LiveId" clId="{AC2B7047-9001-469C-AB37-1A1039B5D0CD}" dt="2025-10-13T01:05:25.822" v="1603" actId="6264"/>
          <ac:cxnSpMkLst>
            <pc:docMk/>
            <pc:sldMk cId="4216684760" sldId="263"/>
            <ac:cxnSpMk id="1069" creationId="{6CF1BAF6-AD41-4082-B212-8A1F9A2E8779}"/>
          </ac:cxnSpMkLst>
        </pc:cxnChg>
      </pc:sldChg>
      <pc:sldChg chg="addSp delSp modSp new mod setBg delDesignElem">
        <pc:chgData name="Jay Thakor" userId="4adf3761160f9384" providerId="LiveId" clId="{AC2B7047-9001-469C-AB37-1A1039B5D0CD}" dt="2025-10-13T01:08:31.961" v="1651"/>
        <pc:sldMkLst>
          <pc:docMk/>
          <pc:sldMk cId="2955949924" sldId="264"/>
        </pc:sldMkLst>
        <pc:spChg chg="mod">
          <ac:chgData name="Jay Thakor" userId="4adf3761160f9384" providerId="LiveId" clId="{AC2B7047-9001-469C-AB37-1A1039B5D0CD}" dt="2025-10-13T01:01:20.192" v="1567" actId="12"/>
          <ac:spMkLst>
            <pc:docMk/>
            <pc:sldMk cId="2955949924" sldId="264"/>
            <ac:spMk id="3" creationId="{60049F5C-E083-4860-0F4D-042C9F6A3336}"/>
          </ac:spMkLst>
        </pc:spChg>
        <pc:spChg chg="add del">
          <ac:chgData name="Jay Thakor" userId="4adf3761160f9384" providerId="LiveId" clId="{AC2B7047-9001-469C-AB37-1A1039B5D0CD}" dt="2025-10-13T01:08:31.961" v="1651"/>
          <ac:spMkLst>
            <pc:docMk/>
            <pc:sldMk cId="2955949924" sldId="264"/>
            <ac:spMk id="10" creationId="{47942995-B07F-4636-9A06-C6A104B260A8}"/>
          </ac:spMkLst>
        </pc:spChg>
        <pc:spChg chg="add del">
          <ac:chgData name="Jay Thakor" userId="4adf3761160f9384" providerId="LiveId" clId="{AC2B7047-9001-469C-AB37-1A1039B5D0CD}" dt="2025-10-13T01:08:31.961" v="1651"/>
          <ac:spMkLst>
            <pc:docMk/>
            <pc:sldMk cId="2955949924" sldId="264"/>
            <ac:spMk id="17" creationId="{B81933D1-5615-42C7-9C0B-4EB7105CCE2D}"/>
          </ac:spMkLst>
        </pc:spChg>
        <pc:spChg chg="add del">
          <ac:chgData name="Jay Thakor" userId="4adf3761160f9384" providerId="LiveId" clId="{AC2B7047-9001-469C-AB37-1A1039B5D0CD}" dt="2025-10-13T01:08:31.961" v="1651"/>
          <ac:spMkLst>
            <pc:docMk/>
            <pc:sldMk cId="2955949924" sldId="264"/>
            <ac:spMk id="19" creationId="{19C9EAEA-39D0-4B0E-A0EB-51E7B26740B1}"/>
          </ac:spMkLst>
        </pc:spChg>
        <pc:grpChg chg="add del">
          <ac:chgData name="Jay Thakor" userId="4adf3761160f9384" providerId="LiveId" clId="{AC2B7047-9001-469C-AB37-1A1039B5D0CD}" dt="2025-10-13T01:08:31.961" v="1651"/>
          <ac:grpSpMkLst>
            <pc:docMk/>
            <pc:sldMk cId="2955949924" sldId="264"/>
            <ac:grpSpMk id="12" creationId="{032D8612-31EB-44CF-A1D0-14FD4C705424}"/>
          </ac:grpSpMkLst>
        </pc:grpChg>
        <pc:picChg chg="add mod">
          <ac:chgData name="Jay Thakor" userId="4adf3761160f9384" providerId="LiveId" clId="{AC2B7047-9001-469C-AB37-1A1039B5D0CD}" dt="2025-10-13T00:05:00.738" v="1132" actId="26606"/>
          <ac:picMkLst>
            <pc:docMk/>
            <pc:sldMk cId="2955949924" sldId="264"/>
            <ac:picMk id="5" creationId="{2D01C53B-18D9-DC42-B67C-6B803A2535C8}"/>
          </ac:picMkLst>
        </pc:picChg>
      </pc:sldChg>
      <pc:sldChg chg="addSp delSp modSp new mod setBg delDesignElem">
        <pc:chgData name="Jay Thakor" userId="4adf3761160f9384" providerId="LiveId" clId="{AC2B7047-9001-469C-AB37-1A1039B5D0CD}" dt="2025-10-13T01:48:52.310" v="1811" actId="12"/>
        <pc:sldMkLst>
          <pc:docMk/>
          <pc:sldMk cId="965412203" sldId="265"/>
        </pc:sldMkLst>
        <pc:spChg chg="mod ord">
          <ac:chgData name="Jay Thakor" userId="4adf3761160f9384" providerId="LiveId" clId="{AC2B7047-9001-469C-AB37-1A1039B5D0CD}" dt="2025-10-13T01:48:52.310" v="1811" actId="12"/>
          <ac:spMkLst>
            <pc:docMk/>
            <pc:sldMk cId="965412203" sldId="265"/>
            <ac:spMk id="3" creationId="{869F629D-3F15-EFFB-68EF-8A96476EECA2}"/>
          </ac:spMkLst>
        </pc:spChg>
        <pc:spChg chg="add del">
          <ac:chgData name="Jay Thakor" userId="4adf3761160f9384" providerId="LiveId" clId="{AC2B7047-9001-469C-AB37-1A1039B5D0CD}" dt="2025-10-13T01:08:31.961" v="1651"/>
          <ac:spMkLst>
            <pc:docMk/>
            <pc:sldMk cId="965412203" sldId="265"/>
            <ac:spMk id="3116" creationId="{979E27D9-03C7-44E2-9FF8-15D0C8506AF7}"/>
          </ac:spMkLst>
        </pc:spChg>
        <pc:spChg chg="add del">
          <ac:chgData name="Jay Thakor" userId="4adf3761160f9384" providerId="LiveId" clId="{AC2B7047-9001-469C-AB37-1A1039B5D0CD}" dt="2025-10-13T01:08:31.961" v="1651"/>
          <ac:spMkLst>
            <pc:docMk/>
            <pc:sldMk cId="965412203" sldId="265"/>
            <ac:spMk id="3117" creationId="{EEBF1590-3B36-48EE-A89D-3B6F3CB256AB}"/>
          </ac:spMkLst>
        </pc:spChg>
        <pc:spChg chg="add del">
          <ac:chgData name="Jay Thakor" userId="4adf3761160f9384" providerId="LiveId" clId="{AC2B7047-9001-469C-AB37-1A1039B5D0CD}" dt="2025-10-13T01:08:31.961" v="1651"/>
          <ac:spMkLst>
            <pc:docMk/>
            <pc:sldMk cId="965412203" sldId="265"/>
            <ac:spMk id="3118" creationId="{AC8F6C8C-AB5A-4548-942D-E3FD40ACBC49}"/>
          </ac:spMkLst>
        </pc:spChg>
        <pc:picChg chg="add mod">
          <ac:chgData name="Jay Thakor" userId="4adf3761160f9384" providerId="LiveId" clId="{AC2B7047-9001-469C-AB37-1A1039B5D0CD}" dt="2025-10-13T00:11:58.379" v="1167" actId="14100"/>
          <ac:picMkLst>
            <pc:docMk/>
            <pc:sldMk cId="965412203" sldId="265"/>
            <ac:picMk id="3074" creationId="{0B43F928-922F-2C40-3AA6-516295ED01A7}"/>
          </ac:picMkLst>
        </pc:picChg>
      </pc:sldChg>
      <pc:sldChg chg="addSp delSp modSp new mod setBg delDesignElem">
        <pc:chgData name="Jay Thakor" userId="4adf3761160f9384" providerId="LiveId" clId="{AC2B7047-9001-469C-AB37-1A1039B5D0CD}" dt="2025-10-13T01:08:31.961" v="1651"/>
        <pc:sldMkLst>
          <pc:docMk/>
          <pc:sldMk cId="1262799469" sldId="266"/>
        </pc:sldMkLst>
        <pc:spChg chg="add mod">
          <ac:chgData name="Jay Thakor" userId="4adf3761160f9384" providerId="LiveId" clId="{AC2B7047-9001-469C-AB37-1A1039B5D0CD}" dt="2025-10-13T00:14:41.444" v="1225"/>
          <ac:spMkLst>
            <pc:docMk/>
            <pc:sldMk cId="1262799469" sldId="266"/>
            <ac:spMk id="2" creationId="{C9CDABAF-EB0B-1DE5-B92D-03D6DBCF6261}"/>
          </ac:spMkLst>
        </pc:spChg>
        <pc:spChg chg="add del mod">
          <ac:chgData name="Jay Thakor" userId="4adf3761160f9384" providerId="LiveId" clId="{AC2B7047-9001-469C-AB37-1A1039B5D0CD}" dt="2025-10-13T00:14:45.070" v="1226"/>
          <ac:spMkLst>
            <pc:docMk/>
            <pc:sldMk cId="1262799469" sldId="266"/>
            <ac:spMk id="3" creationId="{18D3A2BC-41A2-AFA7-4DC5-83961AB2EAD2}"/>
          </ac:spMkLst>
        </pc:spChg>
        <pc:spChg chg="add mod">
          <ac:chgData name="Jay Thakor" userId="4adf3761160f9384" providerId="LiveId" clId="{AC2B7047-9001-469C-AB37-1A1039B5D0CD}" dt="2025-10-13T00:17:29.782" v="1294" actId="20577"/>
          <ac:spMkLst>
            <pc:docMk/>
            <pc:sldMk cId="1262799469" sldId="266"/>
            <ac:spMk id="4" creationId="{29498AA5-CD51-D820-D8D1-9D5C49C71C85}"/>
          </ac:spMkLst>
        </pc:spChg>
        <pc:spChg chg="add del">
          <ac:chgData name="Jay Thakor" userId="4adf3761160f9384" providerId="LiveId" clId="{AC2B7047-9001-469C-AB37-1A1039B5D0CD}" dt="2025-10-13T01:08:31.961" v="1651"/>
          <ac:spMkLst>
            <pc:docMk/>
            <pc:sldMk cId="1262799469" sldId="266"/>
            <ac:spMk id="4125" creationId="{45D37F4E-DDB4-456B-97E0-9937730A039F}"/>
          </ac:spMkLst>
        </pc:spChg>
        <pc:spChg chg="add del">
          <ac:chgData name="Jay Thakor" userId="4adf3761160f9384" providerId="LiveId" clId="{AC2B7047-9001-469C-AB37-1A1039B5D0CD}" dt="2025-10-13T01:08:31.961" v="1651"/>
          <ac:spMkLst>
            <pc:docMk/>
            <pc:sldMk cId="1262799469" sldId="266"/>
            <ac:spMk id="4126" creationId="{B2DD41CD-8F47-4F56-AD12-4E2FF7696987}"/>
          </ac:spMkLst>
        </pc:spChg>
        <pc:picChg chg="add mod">
          <ac:chgData name="Jay Thakor" userId="4adf3761160f9384" providerId="LiveId" clId="{AC2B7047-9001-469C-AB37-1A1039B5D0CD}" dt="2025-10-09T23:59:19.480" v="404" actId="26606"/>
          <ac:picMkLst>
            <pc:docMk/>
            <pc:sldMk cId="1262799469" sldId="266"/>
            <ac:picMk id="4098" creationId="{5884F154-D81A-9E1F-D31C-8E2119B70E67}"/>
          </ac:picMkLst>
        </pc:picChg>
      </pc:sldChg>
      <pc:sldChg chg="addSp delSp modSp new mod setBg delDesignElem">
        <pc:chgData name="Jay Thakor" userId="4adf3761160f9384" providerId="LiveId" clId="{AC2B7047-9001-469C-AB37-1A1039B5D0CD}" dt="2025-10-13T01:08:31.961" v="1651"/>
        <pc:sldMkLst>
          <pc:docMk/>
          <pc:sldMk cId="2469702556" sldId="267"/>
        </pc:sldMkLst>
        <pc:spChg chg="mod">
          <ac:chgData name="Jay Thakor" userId="4adf3761160f9384" providerId="LiveId" clId="{AC2B7047-9001-469C-AB37-1A1039B5D0CD}" dt="2025-10-13T01:08:13.318" v="1647"/>
          <ac:spMkLst>
            <pc:docMk/>
            <pc:sldMk cId="2469702556" sldId="267"/>
            <ac:spMk id="3" creationId="{3764366D-A185-FA9B-CF18-DF0B315084C6}"/>
          </ac:spMkLst>
        </pc:spChg>
        <pc:spChg chg="add del">
          <ac:chgData name="Jay Thakor" userId="4adf3761160f9384" providerId="LiveId" clId="{AC2B7047-9001-469C-AB37-1A1039B5D0CD}" dt="2025-10-13T01:08:31.961" v="1651"/>
          <ac:spMkLst>
            <pc:docMk/>
            <pc:sldMk cId="2469702556" sldId="267"/>
            <ac:spMk id="20" creationId="{100EDD19-6802-4EC3-95CE-CFFAB042CFD6}"/>
          </ac:spMkLst>
        </pc:spChg>
        <pc:spChg chg="add del">
          <ac:chgData name="Jay Thakor" userId="4adf3761160f9384" providerId="LiveId" clId="{AC2B7047-9001-469C-AB37-1A1039B5D0CD}" dt="2025-10-13T01:08:31.961" v="1651"/>
          <ac:spMkLst>
            <pc:docMk/>
            <pc:sldMk cId="2469702556" sldId="267"/>
            <ac:spMk id="21" creationId="{DB17E863-922E-4C26-BD64-E8FD41D28661}"/>
          </ac:spMkLst>
        </pc:spChg>
      </pc:sldChg>
      <pc:sldChg chg="addSp delSp modSp add del mod">
        <pc:chgData name="Jay Thakor" userId="4adf3761160f9384" providerId="LiveId" clId="{AC2B7047-9001-469C-AB37-1A1039B5D0CD}" dt="2025-10-11T21:42:08.585" v="609" actId="2696"/>
        <pc:sldMkLst>
          <pc:docMk/>
          <pc:sldMk cId="74828386" sldId="268"/>
        </pc:sldMkLst>
      </pc:sldChg>
      <pc:sldChg chg="new del ord">
        <pc:chgData name="Jay Thakor" userId="4adf3761160f9384" providerId="LiveId" clId="{AC2B7047-9001-469C-AB37-1A1039B5D0CD}" dt="2025-10-11T22:14:01.414" v="634" actId="2696"/>
        <pc:sldMkLst>
          <pc:docMk/>
          <pc:sldMk cId="2233062849" sldId="268"/>
        </pc:sldMkLst>
      </pc:sldChg>
      <pc:sldChg chg="add del">
        <pc:chgData name="Jay Thakor" userId="4adf3761160f9384" providerId="LiveId" clId="{AC2B7047-9001-469C-AB37-1A1039B5D0CD}" dt="2025-10-11T22:18:20.530" v="794" actId="2696"/>
        <pc:sldMkLst>
          <pc:docMk/>
          <pc:sldMk cId="1979270451" sldId="269"/>
        </pc:sldMkLst>
      </pc:sldChg>
      <pc:sldChg chg="new del">
        <pc:chgData name="Jay Thakor" userId="4adf3761160f9384" providerId="LiveId" clId="{AC2B7047-9001-469C-AB37-1A1039B5D0CD}" dt="2025-10-11T22:14:07.967" v="636" actId="2696"/>
        <pc:sldMkLst>
          <pc:docMk/>
          <pc:sldMk cId="2829278531" sldId="269"/>
        </pc:sldMkLst>
      </pc:sldChg>
      <pc:sldChg chg="addSp delSp modSp new mod setBg delDesignElem">
        <pc:chgData name="Jay Thakor" userId="4adf3761160f9384" providerId="LiveId" clId="{AC2B7047-9001-469C-AB37-1A1039B5D0CD}" dt="2025-10-13T01:08:31.961" v="1651"/>
        <pc:sldMkLst>
          <pc:docMk/>
          <pc:sldMk cId="917625645" sldId="270"/>
        </pc:sldMkLst>
        <pc:spChg chg="add del">
          <ac:chgData name="Jay Thakor" userId="4adf3761160f9384" providerId="LiveId" clId="{AC2B7047-9001-469C-AB37-1A1039B5D0CD}" dt="2025-10-13T01:08:31.961" v="1651"/>
          <ac:spMkLst>
            <pc:docMk/>
            <pc:sldMk cId="917625645" sldId="270"/>
            <ac:spMk id="7" creationId="{955A2079-FA98-4876-80F0-72364A7D2EA4}"/>
          </ac:spMkLst>
        </pc:spChg>
        <pc:graphicFrameChg chg="add mod modGraphic">
          <ac:chgData name="Jay Thakor" userId="4adf3761160f9384" providerId="LiveId" clId="{AC2B7047-9001-469C-AB37-1A1039B5D0CD}" dt="2025-10-11T22:18:14.166" v="793" actId="14100"/>
          <ac:graphicFrameMkLst>
            <pc:docMk/>
            <pc:sldMk cId="917625645" sldId="270"/>
            <ac:graphicFrameMk id="2" creationId="{8C08811F-C073-1233-A944-631DC24F30C2}"/>
          </ac:graphicFrameMkLst>
        </pc:graphicFrameChg>
      </pc:sldChg>
      <pc:sldChg chg="new del">
        <pc:chgData name="Jay Thakor" userId="4adf3761160f9384" providerId="LiveId" clId="{AC2B7047-9001-469C-AB37-1A1039B5D0CD}" dt="2025-10-11T22:14:17.127" v="638" actId="2696"/>
        <pc:sldMkLst>
          <pc:docMk/>
          <pc:sldMk cId="3719244031" sldId="270"/>
        </pc:sldMkLst>
      </pc:sldChg>
      <pc:sldChg chg="addSp delSp modSp new del mod">
        <pc:chgData name="Jay Thakor" userId="4adf3761160f9384" providerId="LiveId" clId="{AC2B7047-9001-469C-AB37-1A1039B5D0CD}" dt="2025-10-13T01:30:29.243" v="1713" actId="2696"/>
        <pc:sldMkLst>
          <pc:docMk/>
          <pc:sldMk cId="211719131" sldId="271"/>
        </pc:sldMkLst>
        <pc:spChg chg="mod">
          <ac:chgData name="Jay Thakor" userId="4adf3761160f9384" providerId="LiveId" clId="{AC2B7047-9001-469C-AB37-1A1039B5D0CD}" dt="2025-10-13T01:26:01.602" v="1697"/>
          <ac:spMkLst>
            <pc:docMk/>
            <pc:sldMk cId="211719131" sldId="271"/>
            <ac:spMk id="2" creationId="{A78386CE-E465-4383-6230-64801905F450}"/>
          </ac:spMkLst>
        </pc:spChg>
        <pc:spChg chg="del mod">
          <ac:chgData name="Jay Thakor" userId="4adf3761160f9384" providerId="LiveId" clId="{AC2B7047-9001-469C-AB37-1A1039B5D0CD}" dt="2025-10-13T01:29:52.514" v="1705"/>
          <ac:spMkLst>
            <pc:docMk/>
            <pc:sldMk cId="211719131" sldId="271"/>
            <ac:spMk id="3" creationId="{7576CC35-3E0B-5840-3A0B-BB53EE723B85}"/>
          </ac:spMkLst>
        </pc:spChg>
        <pc:spChg chg="add mod">
          <ac:chgData name="Jay Thakor" userId="4adf3761160f9384" providerId="LiveId" clId="{AC2B7047-9001-469C-AB37-1A1039B5D0CD}" dt="2025-10-13T01:30:20.753" v="1711" actId="14100"/>
          <ac:spMkLst>
            <pc:docMk/>
            <pc:sldMk cId="211719131" sldId="271"/>
            <ac:spMk id="4" creationId="{5950C3A5-7DC1-E784-4C74-C9E0A57628F0}"/>
          </ac:spMkLst>
        </pc:spChg>
      </pc:sldChg>
      <pc:sldChg chg="new del">
        <pc:chgData name="Jay Thakor" userId="4adf3761160f9384" providerId="LiveId" clId="{AC2B7047-9001-469C-AB37-1A1039B5D0CD}" dt="2025-10-13T01:31:00.202" v="1718" actId="2696"/>
        <pc:sldMkLst>
          <pc:docMk/>
          <pc:sldMk cId="640416678" sldId="271"/>
        </pc:sldMkLst>
      </pc:sldChg>
      <pc:sldChg chg="addSp modSp new del mod">
        <pc:chgData name="Jay Thakor" userId="4adf3761160f9384" providerId="LiveId" clId="{AC2B7047-9001-469C-AB37-1A1039B5D0CD}" dt="2025-10-13T01:32:10.048" v="1736" actId="2696"/>
        <pc:sldMkLst>
          <pc:docMk/>
          <pc:sldMk cId="2105207080" sldId="271"/>
        </pc:sldMkLst>
        <pc:spChg chg="mod">
          <ac:chgData name="Jay Thakor" userId="4adf3761160f9384" providerId="LiveId" clId="{AC2B7047-9001-469C-AB37-1A1039B5D0CD}" dt="2025-10-13T01:31:29.737" v="1733" actId="1076"/>
          <ac:spMkLst>
            <pc:docMk/>
            <pc:sldMk cId="2105207080" sldId="271"/>
            <ac:spMk id="2" creationId="{023C37C5-3390-B3A0-E0CC-354A5BCB4C48}"/>
          </ac:spMkLst>
        </pc:spChg>
        <pc:spChg chg="add">
          <ac:chgData name="Jay Thakor" userId="4adf3761160f9384" providerId="LiveId" clId="{AC2B7047-9001-469C-AB37-1A1039B5D0CD}" dt="2025-10-13T01:31:47.028" v="1734"/>
          <ac:spMkLst>
            <pc:docMk/>
            <pc:sldMk cId="2105207080" sldId="271"/>
            <ac:spMk id="3" creationId="{8709C2E8-348D-574B-0F28-85354065D6BD}"/>
          </ac:spMkLst>
        </pc:spChg>
      </pc:sldChg>
      <pc:sldChg chg="addSp modSp new del mod">
        <pc:chgData name="Jay Thakor" userId="4adf3761160f9384" providerId="LiveId" clId="{AC2B7047-9001-469C-AB37-1A1039B5D0CD}" dt="2025-10-12T23:49:01.890" v="904" actId="2696"/>
        <pc:sldMkLst>
          <pc:docMk/>
          <pc:sldMk cId="2975683980" sldId="271"/>
        </pc:sldMkLst>
        <pc:spChg chg="add mod">
          <ac:chgData name="Jay Thakor" userId="4adf3761160f9384" providerId="LiveId" clId="{AC2B7047-9001-469C-AB37-1A1039B5D0CD}" dt="2025-10-12T23:47:14.256" v="893" actId="12"/>
          <ac:spMkLst>
            <pc:docMk/>
            <pc:sldMk cId="2975683980" sldId="271"/>
            <ac:spMk id="3" creationId="{0B5C5343-6B76-37F5-8466-F8FFAE0D2FAB}"/>
          </ac:spMkLst>
        </pc:spChg>
        <pc:spChg chg="add mod">
          <ac:chgData name="Jay Thakor" userId="4adf3761160f9384" providerId="LiveId" clId="{AC2B7047-9001-469C-AB37-1A1039B5D0CD}" dt="2025-10-12T23:47:02.074" v="889" actId="12"/>
          <ac:spMkLst>
            <pc:docMk/>
            <pc:sldMk cId="2975683980" sldId="271"/>
            <ac:spMk id="5" creationId="{BCF8B708-BA92-269D-BE13-612653EE8FE0}"/>
          </ac:spMkLst>
        </pc:spChg>
      </pc:sldChg>
      <pc:sldChg chg="new del">
        <pc:chgData name="Jay Thakor" userId="4adf3761160f9384" providerId="LiveId" clId="{AC2B7047-9001-469C-AB37-1A1039B5D0CD}" dt="2025-10-13T01:31:03.019" v="1719" actId="2696"/>
        <pc:sldMkLst>
          <pc:docMk/>
          <pc:sldMk cId="3232156265" sldId="272"/>
        </pc:sldMkLst>
      </pc:sldChg>
      <pc:sldChg chg="addSp new del">
        <pc:chgData name="Jay Thakor" userId="4adf3761160f9384" providerId="LiveId" clId="{AC2B7047-9001-469C-AB37-1A1039B5D0CD}" dt="2025-10-13T01:30:51.086" v="1715" actId="2696"/>
        <pc:sldMkLst>
          <pc:docMk/>
          <pc:sldMk cId="3419176875" sldId="272"/>
        </pc:sldMkLst>
        <pc:spChg chg="add">
          <ac:chgData name="Jay Thakor" userId="4adf3761160f9384" providerId="LiveId" clId="{AC2B7047-9001-469C-AB37-1A1039B5D0CD}" dt="2025-10-13T01:30:34.247" v="1714"/>
          <ac:spMkLst>
            <pc:docMk/>
            <pc:sldMk cId="3419176875" sldId="272"/>
            <ac:spMk id="2" creationId="{CB6C7319-0C8E-A919-19DB-B9748E3B3F1D}"/>
          </ac:spMkLst>
        </pc:spChg>
      </pc:sldChg>
      <pc:sldChg chg="addSp delSp modSp new mod setBg delDesignElem chgLayout">
        <pc:chgData name="Jay Thakor" userId="4adf3761160f9384" providerId="LiveId" clId="{AC2B7047-9001-469C-AB37-1A1039B5D0CD}" dt="2025-10-13T01:40:16.751" v="1810" actId="1076"/>
        <pc:sldMkLst>
          <pc:docMk/>
          <pc:sldMk cId="4214899114" sldId="272"/>
        </pc:sldMkLst>
        <pc:spChg chg="mod ord">
          <ac:chgData name="Jay Thakor" userId="4adf3761160f9384" providerId="LiveId" clId="{AC2B7047-9001-469C-AB37-1A1039B5D0CD}" dt="2025-10-13T01:40:16.751" v="1810" actId="1076"/>
          <ac:spMkLst>
            <pc:docMk/>
            <pc:sldMk cId="4214899114" sldId="272"/>
            <ac:spMk id="2" creationId="{6D7F4F7A-81CC-D4C1-2D60-F9CA58CB1076}"/>
          </ac:spMkLst>
        </pc:spChg>
        <pc:spChg chg="del">
          <ac:chgData name="Jay Thakor" userId="4adf3761160f9384" providerId="LiveId" clId="{AC2B7047-9001-469C-AB37-1A1039B5D0CD}" dt="2025-10-13T01:32:28.653" v="1749"/>
          <ac:spMkLst>
            <pc:docMk/>
            <pc:sldMk cId="4214899114" sldId="272"/>
            <ac:spMk id="3" creationId="{54AA796B-1915-6B83-4E53-0B0D2CA1925B}"/>
          </ac:spMkLst>
        </pc:spChg>
        <pc:spChg chg="add mod ord">
          <ac:chgData name="Jay Thakor" userId="4adf3761160f9384" providerId="LiveId" clId="{AC2B7047-9001-469C-AB37-1A1039B5D0CD}" dt="2025-10-13T01:40:13.767" v="1809" actId="1076"/>
          <ac:spMkLst>
            <pc:docMk/>
            <pc:sldMk cId="4214899114" sldId="272"/>
            <ac:spMk id="4" creationId="{7F76FBF7-7BC4-54DD-749D-81CDC2C674A8}"/>
          </ac:spMkLst>
        </pc:spChg>
        <pc:spChg chg="add del mod">
          <ac:chgData name="Jay Thakor" userId="4adf3761160f9384" providerId="LiveId" clId="{AC2B7047-9001-469C-AB37-1A1039B5D0CD}" dt="2025-10-13T01:37:54.286" v="1787" actId="6264"/>
          <ac:spMkLst>
            <pc:docMk/>
            <pc:sldMk cId="4214899114" sldId="272"/>
            <ac:spMk id="5" creationId="{65C57E22-8376-57EB-07A6-4CEB8B482FD3}"/>
          </ac:spMkLst>
        </pc:spChg>
        <pc:spChg chg="add del mod">
          <ac:chgData name="Jay Thakor" userId="4adf3761160f9384" providerId="LiveId" clId="{AC2B7047-9001-469C-AB37-1A1039B5D0CD}" dt="2025-10-13T01:37:54.286" v="1787" actId="6264"/>
          <ac:spMkLst>
            <pc:docMk/>
            <pc:sldMk cId="4214899114" sldId="272"/>
            <ac:spMk id="6" creationId="{FCEFECAB-4D0F-34DE-4BEB-7D859B6FD798}"/>
          </ac:spMkLst>
        </pc:spChg>
        <pc:spChg chg="add del">
          <ac:chgData name="Jay Thakor" userId="4adf3761160f9384" providerId="LiveId" clId="{AC2B7047-9001-469C-AB37-1A1039B5D0CD}" dt="2025-10-13T01:38:03.482" v="1789" actId="26606"/>
          <ac:spMkLst>
            <pc:docMk/>
            <pc:sldMk cId="4214899114" sldId="272"/>
            <ac:spMk id="7" creationId="{3AD318CC-E2A8-4E27-9548-A047A78999B1}"/>
          </ac:spMkLst>
        </pc:spChg>
        <pc:spChg chg="add del">
          <ac:chgData name="Jay Thakor" userId="4adf3761160f9384" providerId="LiveId" clId="{AC2B7047-9001-469C-AB37-1A1039B5D0CD}" dt="2025-10-13T01:37:54.286" v="1787" actId="6264"/>
          <ac:spMkLst>
            <pc:docMk/>
            <pc:sldMk cId="4214899114" sldId="272"/>
            <ac:spMk id="9" creationId="{B6CDA21F-E7AF-4C75-8395-33F58D5B0E45}"/>
          </ac:spMkLst>
        </pc:spChg>
        <pc:spChg chg="add del">
          <ac:chgData name="Jay Thakor" userId="4adf3761160f9384" providerId="LiveId" clId="{AC2B7047-9001-469C-AB37-1A1039B5D0CD}" dt="2025-10-13T01:38:03.482" v="1789" actId="26606"/>
          <ac:spMkLst>
            <pc:docMk/>
            <pc:sldMk cId="4214899114" sldId="272"/>
            <ac:spMk id="15" creationId="{2C1BBA94-3F40-40AA-8BB9-E69E25E537C1}"/>
          </ac:spMkLst>
        </pc:spChg>
        <pc:spChg chg="add del">
          <ac:chgData name="Jay Thakor" userId="4adf3761160f9384" providerId="LiveId" clId="{AC2B7047-9001-469C-AB37-1A1039B5D0CD}" dt="2025-10-13T01:37:54.286" v="1787" actId="6264"/>
          <ac:spMkLst>
            <pc:docMk/>
            <pc:sldMk cId="4214899114" sldId="272"/>
            <ac:spMk id="16" creationId="{D5B0017B-2ECA-49AF-B397-DC140825DF8D}"/>
          </ac:spMkLst>
        </pc:spChg>
        <pc:spChg chg="add">
          <ac:chgData name="Jay Thakor" userId="4adf3761160f9384" providerId="LiveId" clId="{AC2B7047-9001-469C-AB37-1A1039B5D0CD}" dt="2025-10-13T01:38:03.486" v="1790" actId="26606"/>
          <ac:spMkLst>
            <pc:docMk/>
            <pc:sldMk cId="4214899114" sldId="272"/>
            <ac:spMk id="19" creationId="{979E27D9-03C7-44E2-9FF8-15D0C8506AF7}"/>
          </ac:spMkLst>
        </pc:spChg>
        <pc:spChg chg="add">
          <ac:chgData name="Jay Thakor" userId="4adf3761160f9384" providerId="LiveId" clId="{AC2B7047-9001-469C-AB37-1A1039B5D0CD}" dt="2025-10-13T01:38:03.486" v="1790" actId="26606"/>
          <ac:spMkLst>
            <pc:docMk/>
            <pc:sldMk cId="4214899114" sldId="272"/>
            <ac:spMk id="20" creationId="{EEBF1590-3B36-48EE-A89D-3B6F3CB256AB}"/>
          </ac:spMkLst>
        </pc:spChg>
        <pc:spChg chg="add">
          <ac:chgData name="Jay Thakor" userId="4adf3761160f9384" providerId="LiveId" clId="{AC2B7047-9001-469C-AB37-1A1039B5D0CD}" dt="2025-10-13T01:38:03.486" v="1790" actId="26606"/>
          <ac:spMkLst>
            <pc:docMk/>
            <pc:sldMk cId="4214899114" sldId="272"/>
            <ac:spMk id="21" creationId="{AC8F6C8C-AB5A-4548-942D-E3FD40ACBC49}"/>
          </ac:spMkLst>
        </pc:spChg>
        <pc:grpChg chg="add del">
          <ac:chgData name="Jay Thakor" userId="4adf3761160f9384" providerId="LiveId" clId="{AC2B7047-9001-469C-AB37-1A1039B5D0CD}" dt="2025-10-13T01:38:03.482" v="1789" actId="26606"/>
          <ac:grpSpMkLst>
            <pc:docMk/>
            <pc:sldMk cId="4214899114" sldId="272"/>
            <ac:grpSpMk id="8" creationId="{B14B560F-9DD7-4302-A60B-EBD3EF59B073}"/>
          </ac:grpSpMkLst>
        </pc:grpChg>
        <pc:grpChg chg="add del">
          <ac:chgData name="Jay Thakor" userId="4adf3761160f9384" providerId="LiveId" clId="{AC2B7047-9001-469C-AB37-1A1039B5D0CD}" dt="2025-10-13T01:37:54.286" v="1787" actId="6264"/>
          <ac:grpSpMkLst>
            <pc:docMk/>
            <pc:sldMk cId="4214899114" sldId="272"/>
            <ac:grpSpMk id="11" creationId="{AE1C45F0-260A-458C-96ED-C1F6D2151219}"/>
          </ac:grpSpMkLst>
        </pc:grpChg>
        <pc:cxnChg chg="add del">
          <ac:chgData name="Jay Thakor" userId="4adf3761160f9384" providerId="LiveId" clId="{AC2B7047-9001-469C-AB37-1A1039B5D0CD}" dt="2025-10-13T01:37:54.286" v="1787" actId="6264"/>
          <ac:cxnSpMkLst>
            <pc:docMk/>
            <pc:sldMk cId="4214899114" sldId="272"/>
            <ac:cxnSpMk id="18" creationId="{6CF1BAF6-AD41-4082-B212-8A1F9A2E8779}"/>
          </ac:cxnSpMkLst>
        </pc:cxnChg>
      </pc:sldChg>
      <pc:sldChg chg="addSp delSp modSp new mod setBg">
        <pc:chgData name="Jay Thakor" userId="4adf3761160f9384" providerId="LiveId" clId="{AC2B7047-9001-469C-AB37-1A1039B5D0CD}" dt="2025-10-13T01:40:05.417" v="1808" actId="14100"/>
        <pc:sldMkLst>
          <pc:docMk/>
          <pc:sldMk cId="134518722" sldId="273"/>
        </pc:sldMkLst>
        <pc:spChg chg="del mod">
          <ac:chgData name="Jay Thakor" userId="4adf3761160f9384" providerId="LiveId" clId="{AC2B7047-9001-469C-AB37-1A1039B5D0CD}" dt="2025-10-13T01:35:06.326" v="1761" actId="478"/>
          <ac:spMkLst>
            <pc:docMk/>
            <pc:sldMk cId="134518722" sldId="273"/>
            <ac:spMk id="2" creationId="{0B0F59F2-7EFE-1FC4-BFEA-4B0463BCF9EB}"/>
          </ac:spMkLst>
        </pc:spChg>
        <pc:spChg chg="mod">
          <ac:chgData name="Jay Thakor" userId="4adf3761160f9384" providerId="LiveId" clId="{AC2B7047-9001-469C-AB37-1A1039B5D0CD}" dt="2025-10-13T01:40:05.417" v="1808" actId="14100"/>
          <ac:spMkLst>
            <pc:docMk/>
            <pc:sldMk cId="134518722" sldId="273"/>
            <ac:spMk id="3" creationId="{58D67F5A-F154-79BE-5406-D31A1589E37F}"/>
          </ac:spMkLst>
        </pc:spChg>
        <pc:spChg chg="add del">
          <ac:chgData name="Jay Thakor" userId="4adf3761160f9384" providerId="LiveId" clId="{AC2B7047-9001-469C-AB37-1A1039B5D0CD}" dt="2025-10-13T01:39:35.972" v="1799" actId="26606"/>
          <ac:spMkLst>
            <pc:docMk/>
            <pc:sldMk cId="134518722" sldId="273"/>
            <ac:spMk id="8" creationId="{B6CDA21F-E7AF-4C75-8395-33F58D5B0E45}"/>
          </ac:spMkLst>
        </pc:spChg>
        <pc:spChg chg="add del">
          <ac:chgData name="Jay Thakor" userId="4adf3761160f9384" providerId="LiveId" clId="{AC2B7047-9001-469C-AB37-1A1039B5D0CD}" dt="2025-10-13T01:39:35.972" v="1799" actId="26606"/>
          <ac:spMkLst>
            <pc:docMk/>
            <pc:sldMk cId="134518722" sldId="273"/>
            <ac:spMk id="15" creationId="{D5B0017B-2ECA-49AF-B397-DC140825DF8D}"/>
          </ac:spMkLst>
        </pc:spChg>
        <pc:spChg chg="add">
          <ac:chgData name="Jay Thakor" userId="4adf3761160f9384" providerId="LiveId" clId="{AC2B7047-9001-469C-AB37-1A1039B5D0CD}" dt="2025-10-13T01:39:35.972" v="1799" actId="26606"/>
          <ac:spMkLst>
            <pc:docMk/>
            <pc:sldMk cId="134518722" sldId="273"/>
            <ac:spMk id="22" creationId="{979E27D9-03C7-44E2-9FF8-15D0C8506AF7}"/>
          </ac:spMkLst>
        </pc:spChg>
        <pc:spChg chg="add">
          <ac:chgData name="Jay Thakor" userId="4adf3761160f9384" providerId="LiveId" clId="{AC2B7047-9001-469C-AB37-1A1039B5D0CD}" dt="2025-10-13T01:39:35.972" v="1799" actId="26606"/>
          <ac:spMkLst>
            <pc:docMk/>
            <pc:sldMk cId="134518722" sldId="273"/>
            <ac:spMk id="24" creationId="{EEBF1590-3B36-48EE-A89D-3B6F3CB256AB}"/>
          </ac:spMkLst>
        </pc:spChg>
        <pc:spChg chg="add">
          <ac:chgData name="Jay Thakor" userId="4adf3761160f9384" providerId="LiveId" clId="{AC2B7047-9001-469C-AB37-1A1039B5D0CD}" dt="2025-10-13T01:39:35.972" v="1799" actId="26606"/>
          <ac:spMkLst>
            <pc:docMk/>
            <pc:sldMk cId="134518722" sldId="273"/>
            <ac:spMk id="26" creationId="{AC8F6C8C-AB5A-4548-942D-E3FD40ACBC49}"/>
          </ac:spMkLst>
        </pc:spChg>
        <pc:grpChg chg="add del">
          <ac:chgData name="Jay Thakor" userId="4adf3761160f9384" providerId="LiveId" clId="{AC2B7047-9001-469C-AB37-1A1039B5D0CD}" dt="2025-10-13T01:39:35.972" v="1799" actId="26606"/>
          <ac:grpSpMkLst>
            <pc:docMk/>
            <pc:sldMk cId="134518722" sldId="273"/>
            <ac:grpSpMk id="10" creationId="{AE1C45F0-260A-458C-96ED-C1F6D2151219}"/>
          </ac:grpSpMkLst>
        </pc:grpChg>
        <pc:cxnChg chg="add del">
          <ac:chgData name="Jay Thakor" userId="4adf3761160f9384" providerId="LiveId" clId="{AC2B7047-9001-469C-AB37-1A1039B5D0CD}" dt="2025-10-13T01:39:35.972" v="1799" actId="26606"/>
          <ac:cxnSpMkLst>
            <pc:docMk/>
            <pc:sldMk cId="134518722" sldId="273"/>
            <ac:cxnSpMk id="17" creationId="{6CF1BAF6-AD41-4082-B212-8A1F9A2E8779}"/>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A2D33A-D740-4E1E-9873-3EC103B1BD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B0DD6C8-65FA-431C-AF26-32BFA1B36B49}">
      <dgm:prSet/>
      <dgm:spPr/>
      <dgm:t>
        <a:bodyPr/>
        <a:lstStyle/>
        <a:p>
          <a:r>
            <a:rPr lang="en-IN" b="1" dirty="0">
              <a:latin typeface="Arial" panose="020B0604020202020204" pitchFamily="34" charset="0"/>
              <a:cs typeface="Arial" panose="020B0604020202020204" pitchFamily="34" charset="0"/>
            </a:rPr>
            <a:t>Name: JAYKUMAR THAKOR  D.</a:t>
          </a:r>
          <a:endParaRPr lang="en-US" dirty="0">
            <a:latin typeface="Arial" panose="020B0604020202020204" pitchFamily="34" charset="0"/>
            <a:cs typeface="Arial" panose="020B0604020202020204" pitchFamily="34" charset="0"/>
          </a:endParaRPr>
        </a:p>
      </dgm:t>
    </dgm:pt>
    <dgm:pt modelId="{959B6D12-B120-420F-A875-22C71CAD75C8}" type="parTrans" cxnId="{83025811-0C73-4E8C-B944-855526F1C798}">
      <dgm:prSet/>
      <dgm:spPr/>
      <dgm:t>
        <a:bodyPr/>
        <a:lstStyle/>
        <a:p>
          <a:endParaRPr lang="en-US"/>
        </a:p>
      </dgm:t>
    </dgm:pt>
    <dgm:pt modelId="{0574058D-A580-4CBE-A596-81A6621844F5}" type="sibTrans" cxnId="{83025811-0C73-4E8C-B944-855526F1C798}">
      <dgm:prSet/>
      <dgm:spPr/>
      <dgm:t>
        <a:bodyPr/>
        <a:lstStyle/>
        <a:p>
          <a:endParaRPr lang="en-US"/>
        </a:p>
      </dgm:t>
    </dgm:pt>
    <dgm:pt modelId="{7D3518CB-4B31-429C-B6D6-A40BAA875013}">
      <dgm:prSet/>
      <dgm:spPr/>
      <dgm:t>
        <a:bodyPr/>
        <a:lstStyle/>
        <a:p>
          <a:r>
            <a:rPr lang="en-IN" b="1" dirty="0">
              <a:latin typeface="Arial" panose="020B0604020202020204" pitchFamily="34" charset="0"/>
              <a:cs typeface="Arial" panose="020B0604020202020204" pitchFamily="34" charset="0"/>
            </a:rPr>
            <a:t>Programme: MSc Public Health and Social Care in Practice</a:t>
          </a:r>
          <a:endParaRPr lang="en-US" dirty="0">
            <a:latin typeface="Arial" panose="020B0604020202020204" pitchFamily="34" charset="0"/>
            <a:cs typeface="Arial" panose="020B0604020202020204" pitchFamily="34" charset="0"/>
          </a:endParaRPr>
        </a:p>
      </dgm:t>
    </dgm:pt>
    <dgm:pt modelId="{146C82FB-5443-4166-9C93-B5C61A7CF096}" type="parTrans" cxnId="{D402E51D-D7F6-4F44-A4F7-897ECAF45B95}">
      <dgm:prSet/>
      <dgm:spPr/>
      <dgm:t>
        <a:bodyPr/>
        <a:lstStyle/>
        <a:p>
          <a:endParaRPr lang="en-US"/>
        </a:p>
      </dgm:t>
    </dgm:pt>
    <dgm:pt modelId="{43719610-7849-4983-ADAC-5532282F2C13}" type="sibTrans" cxnId="{D402E51D-D7F6-4F44-A4F7-897ECAF45B95}">
      <dgm:prSet/>
      <dgm:spPr/>
      <dgm:t>
        <a:bodyPr/>
        <a:lstStyle/>
        <a:p>
          <a:endParaRPr lang="en-US"/>
        </a:p>
      </dgm:t>
    </dgm:pt>
    <dgm:pt modelId="{EE672FDC-0699-4AB2-8FA4-86A3EF6D381F}">
      <dgm:prSet/>
      <dgm:spPr/>
      <dgm:t>
        <a:bodyPr/>
        <a:lstStyle/>
        <a:p>
          <a:r>
            <a:rPr lang="en-IN" b="1" dirty="0">
              <a:latin typeface="Arial" panose="020B0604020202020204" pitchFamily="34" charset="0"/>
              <a:cs typeface="Arial" panose="020B0604020202020204" pitchFamily="34" charset="0"/>
            </a:rPr>
            <a:t>Student ID: 2432485</a:t>
          </a:r>
          <a:endParaRPr lang="en-US" dirty="0">
            <a:latin typeface="Arial" panose="020B0604020202020204" pitchFamily="34" charset="0"/>
            <a:cs typeface="Arial" panose="020B0604020202020204" pitchFamily="34" charset="0"/>
          </a:endParaRPr>
        </a:p>
      </dgm:t>
    </dgm:pt>
    <dgm:pt modelId="{47D8CA1F-566F-4753-89B9-D7DB1E83EC5E}" type="parTrans" cxnId="{DF9DB380-0295-4C0F-99D2-68427E6DDC7A}">
      <dgm:prSet/>
      <dgm:spPr/>
      <dgm:t>
        <a:bodyPr/>
        <a:lstStyle/>
        <a:p>
          <a:endParaRPr lang="en-US"/>
        </a:p>
      </dgm:t>
    </dgm:pt>
    <dgm:pt modelId="{6EF880F5-416E-4E2D-8664-4482610B40E1}" type="sibTrans" cxnId="{DF9DB380-0295-4C0F-99D2-68427E6DDC7A}">
      <dgm:prSet/>
      <dgm:spPr/>
      <dgm:t>
        <a:bodyPr/>
        <a:lstStyle/>
        <a:p>
          <a:endParaRPr lang="en-US"/>
        </a:p>
      </dgm:t>
    </dgm:pt>
    <dgm:pt modelId="{6A6D58FD-E9B1-4517-82B4-AFDD32753B87}">
      <dgm:prSet/>
      <dgm:spPr/>
      <dgm:t>
        <a:bodyPr/>
        <a:lstStyle/>
        <a:p>
          <a:r>
            <a:rPr lang="en-IN" b="1" dirty="0">
              <a:latin typeface="Arial" panose="020B0604020202020204" pitchFamily="34" charset="0"/>
              <a:cs typeface="Arial" panose="020B0604020202020204" pitchFamily="34" charset="0"/>
            </a:rPr>
            <a:t>Module: Practice Base Research (LCHS7008)</a:t>
          </a:r>
          <a:endParaRPr lang="en-US" dirty="0">
            <a:latin typeface="Arial" panose="020B0604020202020204" pitchFamily="34" charset="0"/>
            <a:cs typeface="Arial" panose="020B0604020202020204" pitchFamily="34" charset="0"/>
          </a:endParaRPr>
        </a:p>
      </dgm:t>
    </dgm:pt>
    <dgm:pt modelId="{A90B1C0F-2E4C-4513-873B-808B7C6C3C45}" type="parTrans" cxnId="{00556FB0-4802-4D45-A71C-47281A67253B}">
      <dgm:prSet/>
      <dgm:spPr/>
      <dgm:t>
        <a:bodyPr/>
        <a:lstStyle/>
        <a:p>
          <a:endParaRPr lang="en-US"/>
        </a:p>
      </dgm:t>
    </dgm:pt>
    <dgm:pt modelId="{2C8E8F06-E248-407C-926A-A048B863E9D0}" type="sibTrans" cxnId="{00556FB0-4802-4D45-A71C-47281A67253B}">
      <dgm:prSet/>
      <dgm:spPr/>
      <dgm:t>
        <a:bodyPr/>
        <a:lstStyle/>
        <a:p>
          <a:endParaRPr lang="en-US"/>
        </a:p>
      </dgm:t>
    </dgm:pt>
    <dgm:pt modelId="{D8BCC7DE-3E44-4B31-968E-8A404D5461BE}">
      <dgm:prSet/>
      <dgm:spPr/>
      <dgm:t>
        <a:bodyPr/>
        <a:lstStyle/>
        <a:p>
          <a:r>
            <a:rPr lang="en-IN" b="1" dirty="0">
              <a:latin typeface="Arial" panose="020B0604020202020204" pitchFamily="34" charset="0"/>
              <a:cs typeface="Arial" panose="020B0604020202020204" pitchFamily="34" charset="0"/>
            </a:rPr>
            <a:t>Lecturer: Dr Zeno Leung</a:t>
          </a:r>
          <a:endParaRPr lang="en-US" dirty="0">
            <a:latin typeface="Arial" panose="020B0604020202020204" pitchFamily="34" charset="0"/>
            <a:cs typeface="Arial" panose="020B0604020202020204" pitchFamily="34" charset="0"/>
          </a:endParaRPr>
        </a:p>
      </dgm:t>
    </dgm:pt>
    <dgm:pt modelId="{9901E907-81DC-484D-99D7-2C81CF598A92}" type="parTrans" cxnId="{CBA0DC3F-98EA-483D-828A-1FCCE9805D47}">
      <dgm:prSet/>
      <dgm:spPr/>
      <dgm:t>
        <a:bodyPr/>
        <a:lstStyle/>
        <a:p>
          <a:endParaRPr lang="en-US"/>
        </a:p>
      </dgm:t>
    </dgm:pt>
    <dgm:pt modelId="{B478D51D-F0F5-485A-9ED4-0E8BA8B26E2C}" type="sibTrans" cxnId="{CBA0DC3F-98EA-483D-828A-1FCCE9805D47}">
      <dgm:prSet/>
      <dgm:spPr/>
      <dgm:t>
        <a:bodyPr/>
        <a:lstStyle/>
        <a:p>
          <a:endParaRPr lang="en-US"/>
        </a:p>
      </dgm:t>
    </dgm:pt>
    <dgm:pt modelId="{331B0F7F-5138-486F-9B63-87D3D705D074}" type="pres">
      <dgm:prSet presAssocID="{1CA2D33A-D740-4E1E-9873-3EC103B1BDA7}" presName="root" presStyleCnt="0">
        <dgm:presLayoutVars>
          <dgm:dir/>
          <dgm:resizeHandles val="exact"/>
        </dgm:presLayoutVars>
      </dgm:prSet>
      <dgm:spPr/>
    </dgm:pt>
    <dgm:pt modelId="{471C1E26-77E4-442B-B0DD-EAF88CAB3814}" type="pres">
      <dgm:prSet presAssocID="{7B0DD6C8-65FA-431C-AF26-32BFA1B36B49}" presName="compNode" presStyleCnt="0"/>
      <dgm:spPr/>
    </dgm:pt>
    <dgm:pt modelId="{E0FA968F-921E-4B61-B243-BA5340C67BF6}" type="pres">
      <dgm:prSet presAssocID="{7B0DD6C8-65FA-431C-AF26-32BFA1B36B49}" presName="bgRect" presStyleLbl="bgShp" presStyleIdx="0" presStyleCnt="5"/>
      <dgm:spPr/>
    </dgm:pt>
    <dgm:pt modelId="{DADFD2E6-7BDC-4CED-950A-29C2D0E2AAE1}" type="pres">
      <dgm:prSet presAssocID="{7B0DD6C8-65FA-431C-AF26-32BFA1B36B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4710190A-F4C9-484C-80B0-BCAE7663E8AF}" type="pres">
      <dgm:prSet presAssocID="{7B0DD6C8-65FA-431C-AF26-32BFA1B36B49}" presName="spaceRect" presStyleCnt="0"/>
      <dgm:spPr/>
    </dgm:pt>
    <dgm:pt modelId="{35AA32F3-C9C3-48F8-8F26-A4A5B78609E2}" type="pres">
      <dgm:prSet presAssocID="{7B0DD6C8-65FA-431C-AF26-32BFA1B36B49}" presName="parTx" presStyleLbl="revTx" presStyleIdx="0" presStyleCnt="5">
        <dgm:presLayoutVars>
          <dgm:chMax val="0"/>
          <dgm:chPref val="0"/>
        </dgm:presLayoutVars>
      </dgm:prSet>
      <dgm:spPr/>
    </dgm:pt>
    <dgm:pt modelId="{0F790C1A-F997-400C-8EA9-4FE8877AEEC1}" type="pres">
      <dgm:prSet presAssocID="{0574058D-A580-4CBE-A596-81A6621844F5}" presName="sibTrans" presStyleCnt="0"/>
      <dgm:spPr/>
    </dgm:pt>
    <dgm:pt modelId="{81F58AF1-E6D8-4340-8859-9F7853A5476D}" type="pres">
      <dgm:prSet presAssocID="{7D3518CB-4B31-429C-B6D6-A40BAA875013}" presName="compNode" presStyleCnt="0"/>
      <dgm:spPr/>
    </dgm:pt>
    <dgm:pt modelId="{F450208E-5E9B-4A25-B2A3-B2F771EE11E5}" type="pres">
      <dgm:prSet presAssocID="{7D3518CB-4B31-429C-B6D6-A40BAA875013}" presName="bgRect" presStyleLbl="bgShp" presStyleIdx="1" presStyleCnt="5" custLinFactNeighborX="8238" custLinFactNeighborY="13931"/>
      <dgm:spPr/>
    </dgm:pt>
    <dgm:pt modelId="{E3E72A9C-B1A3-4B11-A91B-15F9B9D354DA}" type="pres">
      <dgm:prSet presAssocID="{7D3518CB-4B31-429C-B6D6-A40BAA87501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7140DC19-3C20-4C85-87C8-A4282D4EA57D}" type="pres">
      <dgm:prSet presAssocID="{7D3518CB-4B31-429C-B6D6-A40BAA875013}" presName="spaceRect" presStyleCnt="0"/>
      <dgm:spPr/>
    </dgm:pt>
    <dgm:pt modelId="{7FF93C02-F573-459C-9F0D-6B2BD2DE4FED}" type="pres">
      <dgm:prSet presAssocID="{7D3518CB-4B31-429C-B6D6-A40BAA875013}" presName="parTx" presStyleLbl="revTx" presStyleIdx="1" presStyleCnt="5">
        <dgm:presLayoutVars>
          <dgm:chMax val="0"/>
          <dgm:chPref val="0"/>
        </dgm:presLayoutVars>
      </dgm:prSet>
      <dgm:spPr/>
    </dgm:pt>
    <dgm:pt modelId="{392127A0-22AC-4589-A46C-CA795796F9BC}" type="pres">
      <dgm:prSet presAssocID="{43719610-7849-4983-ADAC-5532282F2C13}" presName="sibTrans" presStyleCnt="0"/>
      <dgm:spPr/>
    </dgm:pt>
    <dgm:pt modelId="{067AC94E-92A1-4F2E-B127-44044D24A122}" type="pres">
      <dgm:prSet presAssocID="{EE672FDC-0699-4AB2-8FA4-86A3EF6D381F}" presName="compNode" presStyleCnt="0"/>
      <dgm:spPr/>
    </dgm:pt>
    <dgm:pt modelId="{D7EB8F85-899C-4047-ABED-E9712793EDB8}" type="pres">
      <dgm:prSet presAssocID="{EE672FDC-0699-4AB2-8FA4-86A3EF6D381F}" presName="bgRect" presStyleLbl="bgShp" presStyleIdx="2" presStyleCnt="5"/>
      <dgm:spPr/>
    </dgm:pt>
    <dgm:pt modelId="{83ECA4E3-2CDF-43C7-BE0A-13E5BA964E9B}" type="pres">
      <dgm:prSet presAssocID="{EE672FDC-0699-4AB2-8FA4-86A3EF6D381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ployee Badge"/>
        </a:ext>
      </dgm:extLst>
    </dgm:pt>
    <dgm:pt modelId="{1ACE3599-5A68-4094-AB6C-9DB1983900AD}" type="pres">
      <dgm:prSet presAssocID="{EE672FDC-0699-4AB2-8FA4-86A3EF6D381F}" presName="spaceRect" presStyleCnt="0"/>
      <dgm:spPr/>
    </dgm:pt>
    <dgm:pt modelId="{72F6D708-9270-48FC-AFF9-0AD419794D5E}" type="pres">
      <dgm:prSet presAssocID="{EE672FDC-0699-4AB2-8FA4-86A3EF6D381F}" presName="parTx" presStyleLbl="revTx" presStyleIdx="2" presStyleCnt="5">
        <dgm:presLayoutVars>
          <dgm:chMax val="0"/>
          <dgm:chPref val="0"/>
        </dgm:presLayoutVars>
      </dgm:prSet>
      <dgm:spPr/>
    </dgm:pt>
    <dgm:pt modelId="{66332911-56AA-4D1E-A121-343E2BB67398}" type="pres">
      <dgm:prSet presAssocID="{6EF880F5-416E-4E2D-8664-4482610B40E1}" presName="sibTrans" presStyleCnt="0"/>
      <dgm:spPr/>
    </dgm:pt>
    <dgm:pt modelId="{8F2B806D-7648-4A4C-9DF7-223471CCB1BA}" type="pres">
      <dgm:prSet presAssocID="{6A6D58FD-E9B1-4517-82B4-AFDD32753B87}" presName="compNode" presStyleCnt="0"/>
      <dgm:spPr/>
    </dgm:pt>
    <dgm:pt modelId="{5CAEE3C8-D553-44F9-8F4C-E77EC7BFF58E}" type="pres">
      <dgm:prSet presAssocID="{6A6D58FD-E9B1-4517-82B4-AFDD32753B87}" presName="bgRect" presStyleLbl="bgShp" presStyleIdx="3" presStyleCnt="5"/>
      <dgm:spPr/>
    </dgm:pt>
    <dgm:pt modelId="{2A315892-60A2-467D-B597-8CF410CF4779}" type="pres">
      <dgm:prSet presAssocID="{6A6D58FD-E9B1-4517-82B4-AFDD32753B8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B93EC70D-1C19-4800-AA22-4D8774FEBEF2}" type="pres">
      <dgm:prSet presAssocID="{6A6D58FD-E9B1-4517-82B4-AFDD32753B87}" presName="spaceRect" presStyleCnt="0"/>
      <dgm:spPr/>
    </dgm:pt>
    <dgm:pt modelId="{D11085E8-D502-4E58-AC16-37B0DDC6B993}" type="pres">
      <dgm:prSet presAssocID="{6A6D58FD-E9B1-4517-82B4-AFDD32753B87}" presName="parTx" presStyleLbl="revTx" presStyleIdx="3" presStyleCnt="5">
        <dgm:presLayoutVars>
          <dgm:chMax val="0"/>
          <dgm:chPref val="0"/>
        </dgm:presLayoutVars>
      </dgm:prSet>
      <dgm:spPr/>
    </dgm:pt>
    <dgm:pt modelId="{20CE4681-975F-42A4-8430-F5027E97B737}" type="pres">
      <dgm:prSet presAssocID="{2C8E8F06-E248-407C-926A-A048B863E9D0}" presName="sibTrans" presStyleCnt="0"/>
      <dgm:spPr/>
    </dgm:pt>
    <dgm:pt modelId="{305EB471-164B-48E4-B2B8-4953ADAB7166}" type="pres">
      <dgm:prSet presAssocID="{D8BCC7DE-3E44-4B31-968E-8A404D5461BE}" presName="compNode" presStyleCnt="0"/>
      <dgm:spPr/>
    </dgm:pt>
    <dgm:pt modelId="{2893C77E-E0E4-4889-AAE9-B93A2A999223}" type="pres">
      <dgm:prSet presAssocID="{D8BCC7DE-3E44-4B31-968E-8A404D5461BE}" presName="bgRect" presStyleLbl="bgShp" presStyleIdx="4" presStyleCnt="5"/>
      <dgm:spPr/>
    </dgm:pt>
    <dgm:pt modelId="{5FF8BF98-05B6-42F4-95E1-88E05F0DADEF}" type="pres">
      <dgm:prSet presAssocID="{D8BCC7DE-3E44-4B31-968E-8A404D5461B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ecturer"/>
        </a:ext>
      </dgm:extLst>
    </dgm:pt>
    <dgm:pt modelId="{C3403113-1985-4988-92CC-0702349BB77A}" type="pres">
      <dgm:prSet presAssocID="{D8BCC7DE-3E44-4B31-968E-8A404D5461BE}" presName="spaceRect" presStyleCnt="0"/>
      <dgm:spPr/>
    </dgm:pt>
    <dgm:pt modelId="{8FB17AA5-EE0A-408F-873E-4E82B6561756}" type="pres">
      <dgm:prSet presAssocID="{D8BCC7DE-3E44-4B31-968E-8A404D5461BE}" presName="parTx" presStyleLbl="revTx" presStyleIdx="4" presStyleCnt="5">
        <dgm:presLayoutVars>
          <dgm:chMax val="0"/>
          <dgm:chPref val="0"/>
        </dgm:presLayoutVars>
      </dgm:prSet>
      <dgm:spPr/>
    </dgm:pt>
  </dgm:ptLst>
  <dgm:cxnLst>
    <dgm:cxn modelId="{83025811-0C73-4E8C-B944-855526F1C798}" srcId="{1CA2D33A-D740-4E1E-9873-3EC103B1BDA7}" destId="{7B0DD6C8-65FA-431C-AF26-32BFA1B36B49}" srcOrd="0" destOrd="0" parTransId="{959B6D12-B120-420F-A875-22C71CAD75C8}" sibTransId="{0574058D-A580-4CBE-A596-81A6621844F5}"/>
    <dgm:cxn modelId="{D402E51D-D7F6-4F44-A4F7-897ECAF45B95}" srcId="{1CA2D33A-D740-4E1E-9873-3EC103B1BDA7}" destId="{7D3518CB-4B31-429C-B6D6-A40BAA875013}" srcOrd="1" destOrd="0" parTransId="{146C82FB-5443-4166-9C93-B5C61A7CF096}" sibTransId="{43719610-7849-4983-ADAC-5532282F2C13}"/>
    <dgm:cxn modelId="{71612134-5DDD-4BED-A387-644FECFF52B6}" type="presOf" srcId="{D8BCC7DE-3E44-4B31-968E-8A404D5461BE}" destId="{8FB17AA5-EE0A-408F-873E-4E82B6561756}" srcOrd="0" destOrd="0" presId="urn:microsoft.com/office/officeart/2018/2/layout/IconVerticalSolidList"/>
    <dgm:cxn modelId="{CBA0DC3F-98EA-483D-828A-1FCCE9805D47}" srcId="{1CA2D33A-D740-4E1E-9873-3EC103B1BDA7}" destId="{D8BCC7DE-3E44-4B31-968E-8A404D5461BE}" srcOrd="4" destOrd="0" parTransId="{9901E907-81DC-484D-99D7-2C81CF598A92}" sibTransId="{B478D51D-F0F5-485A-9ED4-0E8BA8B26E2C}"/>
    <dgm:cxn modelId="{7F3E7760-3712-4D74-9B60-20B757907D92}" type="presOf" srcId="{7D3518CB-4B31-429C-B6D6-A40BAA875013}" destId="{7FF93C02-F573-459C-9F0D-6B2BD2DE4FED}" srcOrd="0" destOrd="0" presId="urn:microsoft.com/office/officeart/2018/2/layout/IconVerticalSolidList"/>
    <dgm:cxn modelId="{F281E171-F55C-41E4-A133-E5292233D23C}" type="presOf" srcId="{6A6D58FD-E9B1-4517-82B4-AFDD32753B87}" destId="{D11085E8-D502-4E58-AC16-37B0DDC6B993}" srcOrd="0" destOrd="0" presId="urn:microsoft.com/office/officeart/2018/2/layout/IconVerticalSolidList"/>
    <dgm:cxn modelId="{DF9DB380-0295-4C0F-99D2-68427E6DDC7A}" srcId="{1CA2D33A-D740-4E1E-9873-3EC103B1BDA7}" destId="{EE672FDC-0699-4AB2-8FA4-86A3EF6D381F}" srcOrd="2" destOrd="0" parTransId="{47D8CA1F-566F-4753-89B9-D7DB1E83EC5E}" sibTransId="{6EF880F5-416E-4E2D-8664-4482610B40E1}"/>
    <dgm:cxn modelId="{00556FB0-4802-4D45-A71C-47281A67253B}" srcId="{1CA2D33A-D740-4E1E-9873-3EC103B1BDA7}" destId="{6A6D58FD-E9B1-4517-82B4-AFDD32753B87}" srcOrd="3" destOrd="0" parTransId="{A90B1C0F-2E4C-4513-873B-808B7C6C3C45}" sibTransId="{2C8E8F06-E248-407C-926A-A048B863E9D0}"/>
    <dgm:cxn modelId="{299E00CD-F050-41B1-AE7B-E2FDC447FD9A}" type="presOf" srcId="{1CA2D33A-D740-4E1E-9873-3EC103B1BDA7}" destId="{331B0F7F-5138-486F-9B63-87D3D705D074}" srcOrd="0" destOrd="0" presId="urn:microsoft.com/office/officeart/2018/2/layout/IconVerticalSolidList"/>
    <dgm:cxn modelId="{5F0135DC-7D40-4FF4-81C8-85FB9B209EAD}" type="presOf" srcId="{EE672FDC-0699-4AB2-8FA4-86A3EF6D381F}" destId="{72F6D708-9270-48FC-AFF9-0AD419794D5E}" srcOrd="0" destOrd="0" presId="urn:microsoft.com/office/officeart/2018/2/layout/IconVerticalSolidList"/>
    <dgm:cxn modelId="{037998F6-F8DA-4799-B1FC-A83ED726F35C}" type="presOf" srcId="{7B0DD6C8-65FA-431C-AF26-32BFA1B36B49}" destId="{35AA32F3-C9C3-48F8-8F26-A4A5B78609E2}" srcOrd="0" destOrd="0" presId="urn:microsoft.com/office/officeart/2018/2/layout/IconVerticalSolidList"/>
    <dgm:cxn modelId="{D4F7F254-FD20-4F6F-9975-9EED122D1A89}" type="presParOf" srcId="{331B0F7F-5138-486F-9B63-87D3D705D074}" destId="{471C1E26-77E4-442B-B0DD-EAF88CAB3814}" srcOrd="0" destOrd="0" presId="urn:microsoft.com/office/officeart/2018/2/layout/IconVerticalSolidList"/>
    <dgm:cxn modelId="{F3E9A004-38D4-426F-85FC-8958D75DD8E8}" type="presParOf" srcId="{471C1E26-77E4-442B-B0DD-EAF88CAB3814}" destId="{E0FA968F-921E-4B61-B243-BA5340C67BF6}" srcOrd="0" destOrd="0" presId="urn:microsoft.com/office/officeart/2018/2/layout/IconVerticalSolidList"/>
    <dgm:cxn modelId="{C6E4E173-233C-4345-BA30-7A28513740DE}" type="presParOf" srcId="{471C1E26-77E4-442B-B0DD-EAF88CAB3814}" destId="{DADFD2E6-7BDC-4CED-950A-29C2D0E2AAE1}" srcOrd="1" destOrd="0" presId="urn:microsoft.com/office/officeart/2018/2/layout/IconVerticalSolidList"/>
    <dgm:cxn modelId="{14B19199-28AC-4006-AB6B-8556196837E2}" type="presParOf" srcId="{471C1E26-77E4-442B-B0DD-EAF88CAB3814}" destId="{4710190A-F4C9-484C-80B0-BCAE7663E8AF}" srcOrd="2" destOrd="0" presId="urn:microsoft.com/office/officeart/2018/2/layout/IconVerticalSolidList"/>
    <dgm:cxn modelId="{82E4DC1E-FA4A-4894-BEA0-E9B8B20A134C}" type="presParOf" srcId="{471C1E26-77E4-442B-B0DD-EAF88CAB3814}" destId="{35AA32F3-C9C3-48F8-8F26-A4A5B78609E2}" srcOrd="3" destOrd="0" presId="urn:microsoft.com/office/officeart/2018/2/layout/IconVerticalSolidList"/>
    <dgm:cxn modelId="{32796EF1-1BB1-4A91-863B-B7427817BEF9}" type="presParOf" srcId="{331B0F7F-5138-486F-9B63-87D3D705D074}" destId="{0F790C1A-F997-400C-8EA9-4FE8877AEEC1}" srcOrd="1" destOrd="0" presId="urn:microsoft.com/office/officeart/2018/2/layout/IconVerticalSolidList"/>
    <dgm:cxn modelId="{3F8CA570-3766-4B1E-9C28-0C719F22FA69}" type="presParOf" srcId="{331B0F7F-5138-486F-9B63-87D3D705D074}" destId="{81F58AF1-E6D8-4340-8859-9F7853A5476D}" srcOrd="2" destOrd="0" presId="urn:microsoft.com/office/officeart/2018/2/layout/IconVerticalSolidList"/>
    <dgm:cxn modelId="{0E2F8556-93CF-4928-912F-6BEDBEBC8391}" type="presParOf" srcId="{81F58AF1-E6D8-4340-8859-9F7853A5476D}" destId="{F450208E-5E9B-4A25-B2A3-B2F771EE11E5}" srcOrd="0" destOrd="0" presId="urn:microsoft.com/office/officeart/2018/2/layout/IconVerticalSolidList"/>
    <dgm:cxn modelId="{868E3001-3B8A-4B6A-955C-8FD6189CEE71}" type="presParOf" srcId="{81F58AF1-E6D8-4340-8859-9F7853A5476D}" destId="{E3E72A9C-B1A3-4B11-A91B-15F9B9D354DA}" srcOrd="1" destOrd="0" presId="urn:microsoft.com/office/officeart/2018/2/layout/IconVerticalSolidList"/>
    <dgm:cxn modelId="{150F24A8-2F5F-40E9-B7E1-1F81C2915512}" type="presParOf" srcId="{81F58AF1-E6D8-4340-8859-9F7853A5476D}" destId="{7140DC19-3C20-4C85-87C8-A4282D4EA57D}" srcOrd="2" destOrd="0" presId="urn:microsoft.com/office/officeart/2018/2/layout/IconVerticalSolidList"/>
    <dgm:cxn modelId="{228B9F32-2B9F-4DF3-9037-FF468524BECD}" type="presParOf" srcId="{81F58AF1-E6D8-4340-8859-9F7853A5476D}" destId="{7FF93C02-F573-459C-9F0D-6B2BD2DE4FED}" srcOrd="3" destOrd="0" presId="urn:microsoft.com/office/officeart/2018/2/layout/IconVerticalSolidList"/>
    <dgm:cxn modelId="{919A9060-3798-4B94-BBF9-7943F70D1F36}" type="presParOf" srcId="{331B0F7F-5138-486F-9B63-87D3D705D074}" destId="{392127A0-22AC-4589-A46C-CA795796F9BC}" srcOrd="3" destOrd="0" presId="urn:microsoft.com/office/officeart/2018/2/layout/IconVerticalSolidList"/>
    <dgm:cxn modelId="{20B26984-3413-465A-97B3-BC5E9249F204}" type="presParOf" srcId="{331B0F7F-5138-486F-9B63-87D3D705D074}" destId="{067AC94E-92A1-4F2E-B127-44044D24A122}" srcOrd="4" destOrd="0" presId="urn:microsoft.com/office/officeart/2018/2/layout/IconVerticalSolidList"/>
    <dgm:cxn modelId="{1F40723D-F806-4479-8749-50ED455D6D13}" type="presParOf" srcId="{067AC94E-92A1-4F2E-B127-44044D24A122}" destId="{D7EB8F85-899C-4047-ABED-E9712793EDB8}" srcOrd="0" destOrd="0" presId="urn:microsoft.com/office/officeart/2018/2/layout/IconVerticalSolidList"/>
    <dgm:cxn modelId="{C6C83119-65CA-4008-B3A9-AD9CD712DD72}" type="presParOf" srcId="{067AC94E-92A1-4F2E-B127-44044D24A122}" destId="{83ECA4E3-2CDF-43C7-BE0A-13E5BA964E9B}" srcOrd="1" destOrd="0" presId="urn:microsoft.com/office/officeart/2018/2/layout/IconVerticalSolidList"/>
    <dgm:cxn modelId="{2EA57C3D-8DC3-4CDC-BCE6-5E742C71BA12}" type="presParOf" srcId="{067AC94E-92A1-4F2E-B127-44044D24A122}" destId="{1ACE3599-5A68-4094-AB6C-9DB1983900AD}" srcOrd="2" destOrd="0" presId="urn:microsoft.com/office/officeart/2018/2/layout/IconVerticalSolidList"/>
    <dgm:cxn modelId="{F650014F-6CA9-4B7C-AA6D-EAF5E7417B6B}" type="presParOf" srcId="{067AC94E-92A1-4F2E-B127-44044D24A122}" destId="{72F6D708-9270-48FC-AFF9-0AD419794D5E}" srcOrd="3" destOrd="0" presId="urn:microsoft.com/office/officeart/2018/2/layout/IconVerticalSolidList"/>
    <dgm:cxn modelId="{B7F4DCBA-62FA-45C4-AEEB-23AC70A0E906}" type="presParOf" srcId="{331B0F7F-5138-486F-9B63-87D3D705D074}" destId="{66332911-56AA-4D1E-A121-343E2BB67398}" srcOrd="5" destOrd="0" presId="urn:microsoft.com/office/officeart/2018/2/layout/IconVerticalSolidList"/>
    <dgm:cxn modelId="{ED14797B-3CDF-4FFA-996D-D512A2115047}" type="presParOf" srcId="{331B0F7F-5138-486F-9B63-87D3D705D074}" destId="{8F2B806D-7648-4A4C-9DF7-223471CCB1BA}" srcOrd="6" destOrd="0" presId="urn:microsoft.com/office/officeart/2018/2/layout/IconVerticalSolidList"/>
    <dgm:cxn modelId="{525C1C15-E5CC-486B-ADF1-7863048F24A5}" type="presParOf" srcId="{8F2B806D-7648-4A4C-9DF7-223471CCB1BA}" destId="{5CAEE3C8-D553-44F9-8F4C-E77EC7BFF58E}" srcOrd="0" destOrd="0" presId="urn:microsoft.com/office/officeart/2018/2/layout/IconVerticalSolidList"/>
    <dgm:cxn modelId="{12EA37C1-3C71-4F1B-B8D9-F835B9DDD577}" type="presParOf" srcId="{8F2B806D-7648-4A4C-9DF7-223471CCB1BA}" destId="{2A315892-60A2-467D-B597-8CF410CF4779}" srcOrd="1" destOrd="0" presId="urn:microsoft.com/office/officeart/2018/2/layout/IconVerticalSolidList"/>
    <dgm:cxn modelId="{17139045-D393-485A-8BAD-F605D9F0C7AD}" type="presParOf" srcId="{8F2B806D-7648-4A4C-9DF7-223471CCB1BA}" destId="{B93EC70D-1C19-4800-AA22-4D8774FEBEF2}" srcOrd="2" destOrd="0" presId="urn:microsoft.com/office/officeart/2018/2/layout/IconVerticalSolidList"/>
    <dgm:cxn modelId="{0D2AEE4F-4896-4D8C-A248-BA6D75D560F0}" type="presParOf" srcId="{8F2B806D-7648-4A4C-9DF7-223471CCB1BA}" destId="{D11085E8-D502-4E58-AC16-37B0DDC6B993}" srcOrd="3" destOrd="0" presId="urn:microsoft.com/office/officeart/2018/2/layout/IconVerticalSolidList"/>
    <dgm:cxn modelId="{C1DAF4F4-55A9-456D-8D48-E16D0A2CDC1A}" type="presParOf" srcId="{331B0F7F-5138-486F-9B63-87D3D705D074}" destId="{20CE4681-975F-42A4-8430-F5027E97B737}" srcOrd="7" destOrd="0" presId="urn:microsoft.com/office/officeart/2018/2/layout/IconVerticalSolidList"/>
    <dgm:cxn modelId="{C07BB8A1-AB6E-4BF8-AA6C-FDAE48CFCA54}" type="presParOf" srcId="{331B0F7F-5138-486F-9B63-87D3D705D074}" destId="{305EB471-164B-48E4-B2B8-4953ADAB7166}" srcOrd="8" destOrd="0" presId="urn:microsoft.com/office/officeart/2018/2/layout/IconVerticalSolidList"/>
    <dgm:cxn modelId="{4D89461C-F37B-4EC5-8E73-14A549245DA5}" type="presParOf" srcId="{305EB471-164B-48E4-B2B8-4953ADAB7166}" destId="{2893C77E-E0E4-4889-AAE9-B93A2A999223}" srcOrd="0" destOrd="0" presId="urn:microsoft.com/office/officeart/2018/2/layout/IconVerticalSolidList"/>
    <dgm:cxn modelId="{24400D8A-157F-4CD3-A6FF-3551B6DEEAE1}" type="presParOf" srcId="{305EB471-164B-48E4-B2B8-4953ADAB7166}" destId="{5FF8BF98-05B6-42F4-95E1-88E05F0DADEF}" srcOrd="1" destOrd="0" presId="urn:microsoft.com/office/officeart/2018/2/layout/IconVerticalSolidList"/>
    <dgm:cxn modelId="{A59E1744-44EA-4A37-AD66-88B195AB14B6}" type="presParOf" srcId="{305EB471-164B-48E4-B2B8-4953ADAB7166}" destId="{C3403113-1985-4988-92CC-0702349BB77A}" srcOrd="2" destOrd="0" presId="urn:microsoft.com/office/officeart/2018/2/layout/IconVerticalSolidList"/>
    <dgm:cxn modelId="{23CA6F42-2E6C-42E4-85A6-621A64A1375B}" type="presParOf" srcId="{305EB471-164B-48E4-B2B8-4953ADAB7166}" destId="{8FB17AA5-EE0A-408F-873E-4E82B656175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A968F-921E-4B61-B243-BA5340C67BF6}">
      <dsp:nvSpPr>
        <dsp:cNvPr id="0" name=""/>
        <dsp:cNvSpPr/>
      </dsp:nvSpPr>
      <dsp:spPr>
        <a:xfrm>
          <a:off x="0" y="5067"/>
          <a:ext cx="11716378" cy="10793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DFD2E6-7BDC-4CED-950A-29C2D0E2AAE1}">
      <dsp:nvSpPr>
        <dsp:cNvPr id="0" name=""/>
        <dsp:cNvSpPr/>
      </dsp:nvSpPr>
      <dsp:spPr>
        <a:xfrm>
          <a:off x="326502" y="247920"/>
          <a:ext cx="593640" cy="5936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A32F3-C9C3-48F8-8F26-A4A5B78609E2}">
      <dsp:nvSpPr>
        <dsp:cNvPr id="0" name=""/>
        <dsp:cNvSpPr/>
      </dsp:nvSpPr>
      <dsp:spPr>
        <a:xfrm>
          <a:off x="1246644" y="5067"/>
          <a:ext cx="10469733" cy="1079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31" tIns="114231" rIns="114231" bIns="114231" numCol="1" spcCol="1270" anchor="ctr" anchorCtr="0">
          <a:noAutofit/>
        </a:bodyPr>
        <a:lstStyle/>
        <a:p>
          <a:pPr marL="0" lvl="0" indent="0" algn="l" defTabSz="844550">
            <a:lnSpc>
              <a:spcPct val="90000"/>
            </a:lnSpc>
            <a:spcBef>
              <a:spcPct val="0"/>
            </a:spcBef>
            <a:spcAft>
              <a:spcPct val="35000"/>
            </a:spcAft>
            <a:buNone/>
          </a:pPr>
          <a:r>
            <a:rPr lang="en-IN" sz="1900" b="1" kern="1200" dirty="0">
              <a:latin typeface="Arial" panose="020B0604020202020204" pitchFamily="34" charset="0"/>
              <a:cs typeface="Arial" panose="020B0604020202020204" pitchFamily="34" charset="0"/>
            </a:rPr>
            <a:t>Name: JAYKUMAR THAKOR  D.</a:t>
          </a:r>
          <a:endParaRPr lang="en-US" sz="1900" kern="1200" dirty="0">
            <a:latin typeface="Arial" panose="020B0604020202020204" pitchFamily="34" charset="0"/>
            <a:cs typeface="Arial" panose="020B0604020202020204" pitchFamily="34" charset="0"/>
          </a:endParaRPr>
        </a:p>
      </dsp:txBody>
      <dsp:txXfrm>
        <a:off x="1246644" y="5067"/>
        <a:ext cx="10469733" cy="1079346"/>
      </dsp:txXfrm>
    </dsp:sp>
    <dsp:sp modelId="{F450208E-5E9B-4A25-B2A3-B2F771EE11E5}">
      <dsp:nvSpPr>
        <dsp:cNvPr id="0" name=""/>
        <dsp:cNvSpPr/>
      </dsp:nvSpPr>
      <dsp:spPr>
        <a:xfrm>
          <a:off x="0" y="1504613"/>
          <a:ext cx="11716378" cy="10793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E72A9C-B1A3-4B11-A91B-15F9B9D354DA}">
      <dsp:nvSpPr>
        <dsp:cNvPr id="0" name=""/>
        <dsp:cNvSpPr/>
      </dsp:nvSpPr>
      <dsp:spPr>
        <a:xfrm>
          <a:off x="326502" y="1597102"/>
          <a:ext cx="593640" cy="5936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F93C02-F573-459C-9F0D-6B2BD2DE4FED}">
      <dsp:nvSpPr>
        <dsp:cNvPr id="0" name=""/>
        <dsp:cNvSpPr/>
      </dsp:nvSpPr>
      <dsp:spPr>
        <a:xfrm>
          <a:off x="1246644" y="1354249"/>
          <a:ext cx="10469733" cy="1079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31" tIns="114231" rIns="114231" bIns="114231" numCol="1" spcCol="1270" anchor="ctr" anchorCtr="0">
          <a:noAutofit/>
        </a:bodyPr>
        <a:lstStyle/>
        <a:p>
          <a:pPr marL="0" lvl="0" indent="0" algn="l" defTabSz="844550">
            <a:lnSpc>
              <a:spcPct val="90000"/>
            </a:lnSpc>
            <a:spcBef>
              <a:spcPct val="0"/>
            </a:spcBef>
            <a:spcAft>
              <a:spcPct val="35000"/>
            </a:spcAft>
            <a:buNone/>
          </a:pPr>
          <a:r>
            <a:rPr lang="en-IN" sz="1900" b="1" kern="1200" dirty="0">
              <a:latin typeface="Arial" panose="020B0604020202020204" pitchFamily="34" charset="0"/>
              <a:cs typeface="Arial" panose="020B0604020202020204" pitchFamily="34" charset="0"/>
            </a:rPr>
            <a:t>Programme: MSc Public Health and Social Care in Practice</a:t>
          </a:r>
          <a:endParaRPr lang="en-US" sz="1900" kern="1200" dirty="0">
            <a:latin typeface="Arial" panose="020B0604020202020204" pitchFamily="34" charset="0"/>
            <a:cs typeface="Arial" panose="020B0604020202020204" pitchFamily="34" charset="0"/>
          </a:endParaRPr>
        </a:p>
      </dsp:txBody>
      <dsp:txXfrm>
        <a:off x="1246644" y="1354249"/>
        <a:ext cx="10469733" cy="1079346"/>
      </dsp:txXfrm>
    </dsp:sp>
    <dsp:sp modelId="{D7EB8F85-899C-4047-ABED-E9712793EDB8}">
      <dsp:nvSpPr>
        <dsp:cNvPr id="0" name=""/>
        <dsp:cNvSpPr/>
      </dsp:nvSpPr>
      <dsp:spPr>
        <a:xfrm>
          <a:off x="0" y="2703432"/>
          <a:ext cx="11716378" cy="10793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ECA4E3-2CDF-43C7-BE0A-13E5BA964E9B}">
      <dsp:nvSpPr>
        <dsp:cNvPr id="0" name=""/>
        <dsp:cNvSpPr/>
      </dsp:nvSpPr>
      <dsp:spPr>
        <a:xfrm>
          <a:off x="326502" y="2946285"/>
          <a:ext cx="593640" cy="5936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F6D708-9270-48FC-AFF9-0AD419794D5E}">
      <dsp:nvSpPr>
        <dsp:cNvPr id="0" name=""/>
        <dsp:cNvSpPr/>
      </dsp:nvSpPr>
      <dsp:spPr>
        <a:xfrm>
          <a:off x="1246644" y="2703432"/>
          <a:ext cx="10469733" cy="1079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31" tIns="114231" rIns="114231" bIns="114231" numCol="1" spcCol="1270" anchor="ctr" anchorCtr="0">
          <a:noAutofit/>
        </a:bodyPr>
        <a:lstStyle/>
        <a:p>
          <a:pPr marL="0" lvl="0" indent="0" algn="l" defTabSz="844550">
            <a:lnSpc>
              <a:spcPct val="90000"/>
            </a:lnSpc>
            <a:spcBef>
              <a:spcPct val="0"/>
            </a:spcBef>
            <a:spcAft>
              <a:spcPct val="35000"/>
            </a:spcAft>
            <a:buNone/>
          </a:pPr>
          <a:r>
            <a:rPr lang="en-IN" sz="1900" b="1" kern="1200" dirty="0">
              <a:latin typeface="Arial" panose="020B0604020202020204" pitchFamily="34" charset="0"/>
              <a:cs typeface="Arial" panose="020B0604020202020204" pitchFamily="34" charset="0"/>
            </a:rPr>
            <a:t>Student ID: 2432485</a:t>
          </a:r>
          <a:endParaRPr lang="en-US" sz="1900" kern="1200" dirty="0">
            <a:latin typeface="Arial" panose="020B0604020202020204" pitchFamily="34" charset="0"/>
            <a:cs typeface="Arial" panose="020B0604020202020204" pitchFamily="34" charset="0"/>
          </a:endParaRPr>
        </a:p>
      </dsp:txBody>
      <dsp:txXfrm>
        <a:off x="1246644" y="2703432"/>
        <a:ext cx="10469733" cy="1079346"/>
      </dsp:txXfrm>
    </dsp:sp>
    <dsp:sp modelId="{5CAEE3C8-D553-44F9-8F4C-E77EC7BFF58E}">
      <dsp:nvSpPr>
        <dsp:cNvPr id="0" name=""/>
        <dsp:cNvSpPr/>
      </dsp:nvSpPr>
      <dsp:spPr>
        <a:xfrm>
          <a:off x="0" y="4052615"/>
          <a:ext cx="11716378" cy="10793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315892-60A2-467D-B597-8CF410CF4779}">
      <dsp:nvSpPr>
        <dsp:cNvPr id="0" name=""/>
        <dsp:cNvSpPr/>
      </dsp:nvSpPr>
      <dsp:spPr>
        <a:xfrm>
          <a:off x="326502" y="4295467"/>
          <a:ext cx="593640" cy="5936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1085E8-D502-4E58-AC16-37B0DDC6B993}">
      <dsp:nvSpPr>
        <dsp:cNvPr id="0" name=""/>
        <dsp:cNvSpPr/>
      </dsp:nvSpPr>
      <dsp:spPr>
        <a:xfrm>
          <a:off x="1246644" y="4052615"/>
          <a:ext cx="10469733" cy="1079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31" tIns="114231" rIns="114231" bIns="114231" numCol="1" spcCol="1270" anchor="ctr" anchorCtr="0">
          <a:noAutofit/>
        </a:bodyPr>
        <a:lstStyle/>
        <a:p>
          <a:pPr marL="0" lvl="0" indent="0" algn="l" defTabSz="844550">
            <a:lnSpc>
              <a:spcPct val="90000"/>
            </a:lnSpc>
            <a:spcBef>
              <a:spcPct val="0"/>
            </a:spcBef>
            <a:spcAft>
              <a:spcPct val="35000"/>
            </a:spcAft>
            <a:buNone/>
          </a:pPr>
          <a:r>
            <a:rPr lang="en-IN" sz="1900" b="1" kern="1200" dirty="0">
              <a:latin typeface="Arial" panose="020B0604020202020204" pitchFamily="34" charset="0"/>
              <a:cs typeface="Arial" panose="020B0604020202020204" pitchFamily="34" charset="0"/>
            </a:rPr>
            <a:t>Module: Practice Base Research (LCHS7008)</a:t>
          </a:r>
          <a:endParaRPr lang="en-US" sz="1900" kern="1200" dirty="0">
            <a:latin typeface="Arial" panose="020B0604020202020204" pitchFamily="34" charset="0"/>
            <a:cs typeface="Arial" panose="020B0604020202020204" pitchFamily="34" charset="0"/>
          </a:endParaRPr>
        </a:p>
      </dsp:txBody>
      <dsp:txXfrm>
        <a:off x="1246644" y="4052615"/>
        <a:ext cx="10469733" cy="1079346"/>
      </dsp:txXfrm>
    </dsp:sp>
    <dsp:sp modelId="{2893C77E-E0E4-4889-AAE9-B93A2A999223}">
      <dsp:nvSpPr>
        <dsp:cNvPr id="0" name=""/>
        <dsp:cNvSpPr/>
      </dsp:nvSpPr>
      <dsp:spPr>
        <a:xfrm>
          <a:off x="0" y="5401797"/>
          <a:ext cx="11716378" cy="10793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8BF98-05B6-42F4-95E1-88E05F0DADEF}">
      <dsp:nvSpPr>
        <dsp:cNvPr id="0" name=""/>
        <dsp:cNvSpPr/>
      </dsp:nvSpPr>
      <dsp:spPr>
        <a:xfrm>
          <a:off x="326502" y="5644650"/>
          <a:ext cx="593640" cy="5936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B17AA5-EE0A-408F-873E-4E82B6561756}">
      <dsp:nvSpPr>
        <dsp:cNvPr id="0" name=""/>
        <dsp:cNvSpPr/>
      </dsp:nvSpPr>
      <dsp:spPr>
        <a:xfrm>
          <a:off x="1246644" y="5401797"/>
          <a:ext cx="10469733" cy="1079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31" tIns="114231" rIns="114231" bIns="114231" numCol="1" spcCol="1270" anchor="ctr" anchorCtr="0">
          <a:noAutofit/>
        </a:bodyPr>
        <a:lstStyle/>
        <a:p>
          <a:pPr marL="0" lvl="0" indent="0" algn="l" defTabSz="844550">
            <a:lnSpc>
              <a:spcPct val="90000"/>
            </a:lnSpc>
            <a:spcBef>
              <a:spcPct val="0"/>
            </a:spcBef>
            <a:spcAft>
              <a:spcPct val="35000"/>
            </a:spcAft>
            <a:buNone/>
          </a:pPr>
          <a:r>
            <a:rPr lang="en-IN" sz="1900" b="1" kern="1200" dirty="0">
              <a:latin typeface="Arial" panose="020B0604020202020204" pitchFamily="34" charset="0"/>
              <a:cs typeface="Arial" panose="020B0604020202020204" pitchFamily="34" charset="0"/>
            </a:rPr>
            <a:t>Lecturer: Dr Zeno Leung</a:t>
          </a:r>
          <a:endParaRPr lang="en-US" sz="1900" kern="1200" dirty="0">
            <a:latin typeface="Arial" panose="020B0604020202020204" pitchFamily="34" charset="0"/>
            <a:cs typeface="Arial" panose="020B0604020202020204" pitchFamily="34" charset="0"/>
          </a:endParaRPr>
        </a:p>
      </dsp:txBody>
      <dsp:txXfrm>
        <a:off x="1246644" y="5401797"/>
        <a:ext cx="10469733" cy="107934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ED282B-38D9-4A0A-85FC-7670411A9D7A}" type="datetimeFigureOut">
              <a:rPr lang="en-IN" smtClean="0"/>
              <a:t>13-10-2025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46A704-192C-4931-92A8-843A8D837F63}" type="slidenum">
              <a:rPr lang="en-IN" smtClean="0"/>
              <a:t>‹#›</a:t>
            </a:fld>
            <a:endParaRPr lang="en-IN"/>
          </a:p>
        </p:txBody>
      </p:sp>
    </p:spTree>
    <p:extLst>
      <p:ext uri="{BB962C8B-B14F-4D97-AF65-F5344CB8AC3E}">
        <p14:creationId xmlns:p14="http://schemas.microsoft.com/office/powerpoint/2010/main" val="3563734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C46A704-192C-4931-92A8-843A8D837F63}" type="slidenum">
              <a:rPr lang="en-IN" smtClean="0"/>
              <a:t>4</a:t>
            </a:fld>
            <a:endParaRPr lang="en-IN"/>
          </a:p>
        </p:txBody>
      </p:sp>
    </p:spTree>
    <p:extLst>
      <p:ext uri="{BB962C8B-B14F-4D97-AF65-F5344CB8AC3E}">
        <p14:creationId xmlns:p14="http://schemas.microsoft.com/office/powerpoint/2010/main" val="1163938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7C09F-E81A-7102-EE80-907343DDB6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B32F27C9-EF34-37E1-3948-2F2CBAE2BA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DBE89C0-B96C-48A1-6143-BE05CCB33E6A}"/>
              </a:ext>
            </a:extLst>
          </p:cNvPr>
          <p:cNvSpPr>
            <a:spLocks noGrp="1"/>
          </p:cNvSpPr>
          <p:nvPr>
            <p:ph type="dt" sz="half" idx="10"/>
          </p:nvPr>
        </p:nvSpPr>
        <p:spPr/>
        <p:txBody>
          <a:bodyPr/>
          <a:lstStyle/>
          <a:p>
            <a:fld id="{A0DEEC84-A0BE-4C93-A141-8420FF93E326}" type="datetimeFigureOut">
              <a:rPr lang="en-IN" smtClean="0"/>
              <a:t>13-10-2025</a:t>
            </a:fld>
            <a:endParaRPr lang="en-IN"/>
          </a:p>
        </p:txBody>
      </p:sp>
      <p:sp>
        <p:nvSpPr>
          <p:cNvPr id="5" name="Footer Placeholder 4">
            <a:extLst>
              <a:ext uri="{FF2B5EF4-FFF2-40B4-BE49-F238E27FC236}">
                <a16:creationId xmlns:a16="http://schemas.microsoft.com/office/drawing/2014/main" id="{B5B5ED26-9304-87BC-A67B-9D0B1E7B97C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30FF6E6-B7DC-093B-3680-81A26A2ABACC}"/>
              </a:ext>
            </a:extLst>
          </p:cNvPr>
          <p:cNvSpPr>
            <a:spLocks noGrp="1"/>
          </p:cNvSpPr>
          <p:nvPr>
            <p:ph type="sldNum" sz="quarter" idx="12"/>
          </p:nvPr>
        </p:nvSpPr>
        <p:spPr/>
        <p:txBody>
          <a:bodyPr/>
          <a:lstStyle/>
          <a:p>
            <a:fld id="{2EC9F263-EB4E-46B3-8A6C-CDCA2FFCCC53}" type="slidenum">
              <a:rPr lang="en-IN" smtClean="0"/>
              <a:t>‹#›</a:t>
            </a:fld>
            <a:endParaRPr lang="en-IN"/>
          </a:p>
        </p:txBody>
      </p:sp>
    </p:spTree>
    <p:extLst>
      <p:ext uri="{BB962C8B-B14F-4D97-AF65-F5344CB8AC3E}">
        <p14:creationId xmlns:p14="http://schemas.microsoft.com/office/powerpoint/2010/main" val="42529559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80E43-3E79-9086-FDA4-CF7C74DDE9D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8599FF4-3C62-EA07-886F-16B8D87E97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420C5F1-4B0F-77AA-B560-F7A15FCADF5C}"/>
              </a:ext>
            </a:extLst>
          </p:cNvPr>
          <p:cNvSpPr>
            <a:spLocks noGrp="1"/>
          </p:cNvSpPr>
          <p:nvPr>
            <p:ph type="dt" sz="half" idx="10"/>
          </p:nvPr>
        </p:nvSpPr>
        <p:spPr/>
        <p:txBody>
          <a:bodyPr/>
          <a:lstStyle/>
          <a:p>
            <a:fld id="{A0DEEC84-A0BE-4C93-A141-8420FF93E326}" type="datetimeFigureOut">
              <a:rPr lang="en-IN" smtClean="0"/>
              <a:t>13-10-2025</a:t>
            </a:fld>
            <a:endParaRPr lang="en-IN"/>
          </a:p>
        </p:txBody>
      </p:sp>
      <p:sp>
        <p:nvSpPr>
          <p:cNvPr id="5" name="Footer Placeholder 4">
            <a:extLst>
              <a:ext uri="{FF2B5EF4-FFF2-40B4-BE49-F238E27FC236}">
                <a16:creationId xmlns:a16="http://schemas.microsoft.com/office/drawing/2014/main" id="{D6A4E566-5D7F-61E2-4C08-81BD61EB9BE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E6C018E-77BC-272D-9980-3A04B8F7ABDF}"/>
              </a:ext>
            </a:extLst>
          </p:cNvPr>
          <p:cNvSpPr>
            <a:spLocks noGrp="1"/>
          </p:cNvSpPr>
          <p:nvPr>
            <p:ph type="sldNum" sz="quarter" idx="12"/>
          </p:nvPr>
        </p:nvSpPr>
        <p:spPr/>
        <p:txBody>
          <a:bodyPr/>
          <a:lstStyle/>
          <a:p>
            <a:fld id="{2EC9F263-EB4E-46B3-8A6C-CDCA2FFCCC53}" type="slidenum">
              <a:rPr lang="en-IN" smtClean="0"/>
              <a:t>‹#›</a:t>
            </a:fld>
            <a:endParaRPr lang="en-IN"/>
          </a:p>
        </p:txBody>
      </p:sp>
    </p:spTree>
    <p:extLst>
      <p:ext uri="{BB962C8B-B14F-4D97-AF65-F5344CB8AC3E}">
        <p14:creationId xmlns:p14="http://schemas.microsoft.com/office/powerpoint/2010/main" val="567890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0924A-6FF7-63F2-2239-4832FE5828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7BE8AFB-9B85-089B-1A2C-AA4A6D5C36B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BC5B29-741B-3761-7F18-1AFAFD3DBEEA}"/>
              </a:ext>
            </a:extLst>
          </p:cNvPr>
          <p:cNvSpPr>
            <a:spLocks noGrp="1"/>
          </p:cNvSpPr>
          <p:nvPr>
            <p:ph type="dt" sz="half" idx="10"/>
          </p:nvPr>
        </p:nvSpPr>
        <p:spPr/>
        <p:txBody>
          <a:bodyPr/>
          <a:lstStyle/>
          <a:p>
            <a:fld id="{A0DEEC84-A0BE-4C93-A141-8420FF93E326}" type="datetimeFigureOut">
              <a:rPr lang="en-IN" smtClean="0"/>
              <a:t>13-10-2025</a:t>
            </a:fld>
            <a:endParaRPr lang="en-IN"/>
          </a:p>
        </p:txBody>
      </p:sp>
      <p:sp>
        <p:nvSpPr>
          <p:cNvPr id="5" name="Footer Placeholder 4">
            <a:extLst>
              <a:ext uri="{FF2B5EF4-FFF2-40B4-BE49-F238E27FC236}">
                <a16:creationId xmlns:a16="http://schemas.microsoft.com/office/drawing/2014/main" id="{18375E2E-5182-4E51-0E01-6F797A5F344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D35E5C0-B95A-E96A-1CC0-0484D182997E}"/>
              </a:ext>
            </a:extLst>
          </p:cNvPr>
          <p:cNvSpPr>
            <a:spLocks noGrp="1"/>
          </p:cNvSpPr>
          <p:nvPr>
            <p:ph type="sldNum" sz="quarter" idx="12"/>
          </p:nvPr>
        </p:nvSpPr>
        <p:spPr/>
        <p:txBody>
          <a:bodyPr/>
          <a:lstStyle/>
          <a:p>
            <a:fld id="{2EC9F263-EB4E-46B3-8A6C-CDCA2FFCCC53}" type="slidenum">
              <a:rPr lang="en-IN" smtClean="0"/>
              <a:t>‹#›</a:t>
            </a:fld>
            <a:endParaRPr lang="en-IN"/>
          </a:p>
        </p:txBody>
      </p:sp>
    </p:spTree>
    <p:extLst>
      <p:ext uri="{BB962C8B-B14F-4D97-AF65-F5344CB8AC3E}">
        <p14:creationId xmlns:p14="http://schemas.microsoft.com/office/powerpoint/2010/main" val="2226916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E2EE-374D-7BA9-C2F3-8BCBA15EA26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BB034A9-F7D0-B39B-058B-C9EF3B7781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B5EA3854-AFD8-52F3-D63F-FA2D3E9DA8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E547EF8-2AF3-FB8D-C467-B500E7A219DB}"/>
              </a:ext>
            </a:extLst>
          </p:cNvPr>
          <p:cNvSpPr>
            <a:spLocks noGrp="1"/>
          </p:cNvSpPr>
          <p:nvPr>
            <p:ph type="dt" sz="half" idx="10"/>
          </p:nvPr>
        </p:nvSpPr>
        <p:spPr/>
        <p:txBody>
          <a:bodyPr/>
          <a:lstStyle/>
          <a:p>
            <a:fld id="{A0DEEC84-A0BE-4C93-A141-8420FF93E326}" type="datetimeFigureOut">
              <a:rPr lang="en-IN" smtClean="0"/>
              <a:t>13-10-2025</a:t>
            </a:fld>
            <a:endParaRPr lang="en-IN"/>
          </a:p>
        </p:txBody>
      </p:sp>
      <p:sp>
        <p:nvSpPr>
          <p:cNvPr id="6" name="Footer Placeholder 5">
            <a:extLst>
              <a:ext uri="{FF2B5EF4-FFF2-40B4-BE49-F238E27FC236}">
                <a16:creationId xmlns:a16="http://schemas.microsoft.com/office/drawing/2014/main" id="{435FB154-2595-E6EC-7A6A-BFEC90E6AF3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E575BA8-D5B3-303F-74BE-6F149F69808A}"/>
              </a:ext>
            </a:extLst>
          </p:cNvPr>
          <p:cNvSpPr>
            <a:spLocks noGrp="1"/>
          </p:cNvSpPr>
          <p:nvPr>
            <p:ph type="sldNum" sz="quarter" idx="12"/>
          </p:nvPr>
        </p:nvSpPr>
        <p:spPr/>
        <p:txBody>
          <a:bodyPr/>
          <a:lstStyle/>
          <a:p>
            <a:fld id="{2EC9F263-EB4E-46B3-8A6C-CDCA2FFCCC53}" type="slidenum">
              <a:rPr lang="en-IN" smtClean="0"/>
              <a:t>‹#›</a:t>
            </a:fld>
            <a:endParaRPr lang="en-IN"/>
          </a:p>
        </p:txBody>
      </p:sp>
    </p:spTree>
    <p:extLst>
      <p:ext uri="{BB962C8B-B14F-4D97-AF65-F5344CB8AC3E}">
        <p14:creationId xmlns:p14="http://schemas.microsoft.com/office/powerpoint/2010/main" val="3972767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900F7-3D28-773F-5E3A-140D690C1E5D}"/>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31CB4B1-BF76-AF23-EA93-F077C16296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88474B-6721-C6D1-65AF-E188E438EC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A1EB3BE-3FEF-7B7C-003A-F2394C33BE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090D8E-985B-40A4-64B7-540B0E1EA44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1B46995-6262-2C7E-287A-6C70B032275E}"/>
              </a:ext>
            </a:extLst>
          </p:cNvPr>
          <p:cNvSpPr>
            <a:spLocks noGrp="1"/>
          </p:cNvSpPr>
          <p:nvPr>
            <p:ph type="dt" sz="half" idx="10"/>
          </p:nvPr>
        </p:nvSpPr>
        <p:spPr/>
        <p:txBody>
          <a:bodyPr/>
          <a:lstStyle/>
          <a:p>
            <a:fld id="{A0DEEC84-A0BE-4C93-A141-8420FF93E326}" type="datetimeFigureOut">
              <a:rPr lang="en-IN" smtClean="0"/>
              <a:t>13-10-2025</a:t>
            </a:fld>
            <a:endParaRPr lang="en-IN"/>
          </a:p>
        </p:txBody>
      </p:sp>
      <p:sp>
        <p:nvSpPr>
          <p:cNvPr id="8" name="Footer Placeholder 7">
            <a:extLst>
              <a:ext uri="{FF2B5EF4-FFF2-40B4-BE49-F238E27FC236}">
                <a16:creationId xmlns:a16="http://schemas.microsoft.com/office/drawing/2014/main" id="{281CFE02-F5CA-A1E0-26A3-86E92A1BA8FC}"/>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CE1E0A2B-1E2F-6423-915E-984349031883}"/>
              </a:ext>
            </a:extLst>
          </p:cNvPr>
          <p:cNvSpPr>
            <a:spLocks noGrp="1"/>
          </p:cNvSpPr>
          <p:nvPr>
            <p:ph type="sldNum" sz="quarter" idx="12"/>
          </p:nvPr>
        </p:nvSpPr>
        <p:spPr/>
        <p:txBody>
          <a:bodyPr/>
          <a:lstStyle/>
          <a:p>
            <a:fld id="{2EC9F263-EB4E-46B3-8A6C-CDCA2FFCCC53}" type="slidenum">
              <a:rPr lang="en-IN" smtClean="0"/>
              <a:t>‹#›</a:t>
            </a:fld>
            <a:endParaRPr lang="en-IN"/>
          </a:p>
        </p:txBody>
      </p:sp>
    </p:spTree>
    <p:extLst>
      <p:ext uri="{BB962C8B-B14F-4D97-AF65-F5344CB8AC3E}">
        <p14:creationId xmlns:p14="http://schemas.microsoft.com/office/powerpoint/2010/main" val="1814712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09EC9-5502-2E8C-06ED-C18353158F6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3163E32-8DB4-A8A3-4BE4-920CD9C96BEB}"/>
              </a:ext>
            </a:extLst>
          </p:cNvPr>
          <p:cNvSpPr>
            <a:spLocks noGrp="1"/>
          </p:cNvSpPr>
          <p:nvPr>
            <p:ph type="dt" sz="half" idx="10"/>
          </p:nvPr>
        </p:nvSpPr>
        <p:spPr/>
        <p:txBody>
          <a:bodyPr/>
          <a:lstStyle/>
          <a:p>
            <a:fld id="{A0DEEC84-A0BE-4C93-A141-8420FF93E326}" type="datetimeFigureOut">
              <a:rPr lang="en-IN" smtClean="0"/>
              <a:t>13-10-2025</a:t>
            </a:fld>
            <a:endParaRPr lang="en-IN"/>
          </a:p>
        </p:txBody>
      </p:sp>
      <p:sp>
        <p:nvSpPr>
          <p:cNvPr id="4" name="Footer Placeholder 3">
            <a:extLst>
              <a:ext uri="{FF2B5EF4-FFF2-40B4-BE49-F238E27FC236}">
                <a16:creationId xmlns:a16="http://schemas.microsoft.com/office/drawing/2014/main" id="{D471895E-9A54-FE77-910D-5B8155C32CA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5BD9632-8E4E-5FF9-B214-3CA2B30BD7FB}"/>
              </a:ext>
            </a:extLst>
          </p:cNvPr>
          <p:cNvSpPr>
            <a:spLocks noGrp="1"/>
          </p:cNvSpPr>
          <p:nvPr>
            <p:ph type="sldNum" sz="quarter" idx="12"/>
          </p:nvPr>
        </p:nvSpPr>
        <p:spPr/>
        <p:txBody>
          <a:bodyPr/>
          <a:lstStyle/>
          <a:p>
            <a:fld id="{2EC9F263-EB4E-46B3-8A6C-CDCA2FFCCC53}" type="slidenum">
              <a:rPr lang="en-IN" smtClean="0"/>
              <a:t>‹#›</a:t>
            </a:fld>
            <a:endParaRPr lang="en-IN"/>
          </a:p>
        </p:txBody>
      </p:sp>
    </p:spTree>
    <p:extLst>
      <p:ext uri="{BB962C8B-B14F-4D97-AF65-F5344CB8AC3E}">
        <p14:creationId xmlns:p14="http://schemas.microsoft.com/office/powerpoint/2010/main" val="359383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1AB3D6-BCC8-304D-706C-C9ED1D653A18}"/>
              </a:ext>
            </a:extLst>
          </p:cNvPr>
          <p:cNvSpPr>
            <a:spLocks noGrp="1"/>
          </p:cNvSpPr>
          <p:nvPr>
            <p:ph type="dt" sz="half" idx="10"/>
          </p:nvPr>
        </p:nvSpPr>
        <p:spPr/>
        <p:txBody>
          <a:bodyPr/>
          <a:lstStyle/>
          <a:p>
            <a:fld id="{A0DEEC84-A0BE-4C93-A141-8420FF93E326}" type="datetimeFigureOut">
              <a:rPr lang="en-IN" smtClean="0"/>
              <a:t>13-10-2025</a:t>
            </a:fld>
            <a:endParaRPr lang="en-IN"/>
          </a:p>
        </p:txBody>
      </p:sp>
      <p:sp>
        <p:nvSpPr>
          <p:cNvPr id="3" name="Footer Placeholder 2">
            <a:extLst>
              <a:ext uri="{FF2B5EF4-FFF2-40B4-BE49-F238E27FC236}">
                <a16:creationId xmlns:a16="http://schemas.microsoft.com/office/drawing/2014/main" id="{910FE25C-6871-6163-8E41-9D72382AF6D5}"/>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9C532267-0184-EF46-0289-633B8BD2F2ED}"/>
              </a:ext>
            </a:extLst>
          </p:cNvPr>
          <p:cNvSpPr>
            <a:spLocks noGrp="1"/>
          </p:cNvSpPr>
          <p:nvPr>
            <p:ph type="sldNum" sz="quarter" idx="12"/>
          </p:nvPr>
        </p:nvSpPr>
        <p:spPr/>
        <p:txBody>
          <a:bodyPr/>
          <a:lstStyle/>
          <a:p>
            <a:fld id="{2EC9F263-EB4E-46B3-8A6C-CDCA2FFCCC53}" type="slidenum">
              <a:rPr lang="en-IN" smtClean="0"/>
              <a:t>‹#›</a:t>
            </a:fld>
            <a:endParaRPr lang="en-IN"/>
          </a:p>
        </p:txBody>
      </p:sp>
    </p:spTree>
    <p:extLst>
      <p:ext uri="{BB962C8B-B14F-4D97-AF65-F5344CB8AC3E}">
        <p14:creationId xmlns:p14="http://schemas.microsoft.com/office/powerpoint/2010/main" val="2187875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14400-486D-9FEF-1E9D-8E4F1A1CBB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A8BE4540-7103-8B30-5AC6-E69B4282DC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FE3F3BD6-ED21-046B-EF61-EE2A2D396B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B0CF29-AA98-52E9-7C80-B8A274386406}"/>
              </a:ext>
            </a:extLst>
          </p:cNvPr>
          <p:cNvSpPr>
            <a:spLocks noGrp="1"/>
          </p:cNvSpPr>
          <p:nvPr>
            <p:ph type="dt" sz="half" idx="10"/>
          </p:nvPr>
        </p:nvSpPr>
        <p:spPr/>
        <p:txBody>
          <a:bodyPr/>
          <a:lstStyle/>
          <a:p>
            <a:fld id="{A0DEEC84-A0BE-4C93-A141-8420FF93E326}" type="datetimeFigureOut">
              <a:rPr lang="en-IN" smtClean="0"/>
              <a:t>13-10-2025</a:t>
            </a:fld>
            <a:endParaRPr lang="en-IN"/>
          </a:p>
        </p:txBody>
      </p:sp>
      <p:sp>
        <p:nvSpPr>
          <p:cNvPr id="6" name="Footer Placeholder 5">
            <a:extLst>
              <a:ext uri="{FF2B5EF4-FFF2-40B4-BE49-F238E27FC236}">
                <a16:creationId xmlns:a16="http://schemas.microsoft.com/office/drawing/2014/main" id="{08BDCE06-0A90-2BCE-0918-148ACAEED54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48DD1EE-798A-4317-1176-FBF478775C9E}"/>
              </a:ext>
            </a:extLst>
          </p:cNvPr>
          <p:cNvSpPr>
            <a:spLocks noGrp="1"/>
          </p:cNvSpPr>
          <p:nvPr>
            <p:ph type="sldNum" sz="quarter" idx="12"/>
          </p:nvPr>
        </p:nvSpPr>
        <p:spPr/>
        <p:txBody>
          <a:bodyPr/>
          <a:lstStyle/>
          <a:p>
            <a:fld id="{2EC9F263-EB4E-46B3-8A6C-CDCA2FFCCC53}" type="slidenum">
              <a:rPr lang="en-IN" smtClean="0"/>
              <a:t>‹#›</a:t>
            </a:fld>
            <a:endParaRPr lang="en-IN"/>
          </a:p>
        </p:txBody>
      </p:sp>
    </p:spTree>
    <p:extLst>
      <p:ext uri="{BB962C8B-B14F-4D97-AF65-F5344CB8AC3E}">
        <p14:creationId xmlns:p14="http://schemas.microsoft.com/office/powerpoint/2010/main" val="2584895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C4ADE-B1A7-B6BB-755F-6B37CA6627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08A87385-5D00-EB49-2AB1-54F28C33D0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9D9058E9-DBD0-8B26-7EDC-5369B906E8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747A05-C71D-B30C-9943-765092ECCB5E}"/>
              </a:ext>
            </a:extLst>
          </p:cNvPr>
          <p:cNvSpPr>
            <a:spLocks noGrp="1"/>
          </p:cNvSpPr>
          <p:nvPr>
            <p:ph type="dt" sz="half" idx="10"/>
          </p:nvPr>
        </p:nvSpPr>
        <p:spPr/>
        <p:txBody>
          <a:bodyPr/>
          <a:lstStyle/>
          <a:p>
            <a:fld id="{A0DEEC84-A0BE-4C93-A141-8420FF93E326}" type="datetimeFigureOut">
              <a:rPr lang="en-IN" smtClean="0"/>
              <a:t>13-10-2025</a:t>
            </a:fld>
            <a:endParaRPr lang="en-IN"/>
          </a:p>
        </p:txBody>
      </p:sp>
      <p:sp>
        <p:nvSpPr>
          <p:cNvPr id="6" name="Footer Placeholder 5">
            <a:extLst>
              <a:ext uri="{FF2B5EF4-FFF2-40B4-BE49-F238E27FC236}">
                <a16:creationId xmlns:a16="http://schemas.microsoft.com/office/drawing/2014/main" id="{B15E2C98-38DE-D658-ED98-BCB6D119258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64719A6-D670-E50A-EA66-BDF544ACAA1D}"/>
              </a:ext>
            </a:extLst>
          </p:cNvPr>
          <p:cNvSpPr>
            <a:spLocks noGrp="1"/>
          </p:cNvSpPr>
          <p:nvPr>
            <p:ph type="sldNum" sz="quarter" idx="12"/>
          </p:nvPr>
        </p:nvSpPr>
        <p:spPr/>
        <p:txBody>
          <a:bodyPr/>
          <a:lstStyle/>
          <a:p>
            <a:fld id="{2EC9F263-EB4E-46B3-8A6C-CDCA2FFCCC53}" type="slidenum">
              <a:rPr lang="en-IN" smtClean="0"/>
              <a:t>‹#›</a:t>
            </a:fld>
            <a:endParaRPr lang="en-IN"/>
          </a:p>
        </p:txBody>
      </p:sp>
    </p:spTree>
    <p:extLst>
      <p:ext uri="{BB962C8B-B14F-4D97-AF65-F5344CB8AC3E}">
        <p14:creationId xmlns:p14="http://schemas.microsoft.com/office/powerpoint/2010/main" val="1588508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35A88-BF66-EECD-66E6-50744A07F98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38E23F8-D21D-DBBD-0E8C-42F3992BE2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B173B70-AF35-ECFA-C9DB-8A1170F4032C}"/>
              </a:ext>
            </a:extLst>
          </p:cNvPr>
          <p:cNvSpPr>
            <a:spLocks noGrp="1"/>
          </p:cNvSpPr>
          <p:nvPr>
            <p:ph type="dt" sz="half" idx="10"/>
          </p:nvPr>
        </p:nvSpPr>
        <p:spPr/>
        <p:txBody>
          <a:bodyPr/>
          <a:lstStyle/>
          <a:p>
            <a:fld id="{A0DEEC84-A0BE-4C93-A141-8420FF93E326}" type="datetimeFigureOut">
              <a:rPr lang="en-IN" smtClean="0"/>
              <a:t>13-10-2025</a:t>
            </a:fld>
            <a:endParaRPr lang="en-IN"/>
          </a:p>
        </p:txBody>
      </p:sp>
      <p:sp>
        <p:nvSpPr>
          <p:cNvPr id="5" name="Footer Placeholder 4">
            <a:extLst>
              <a:ext uri="{FF2B5EF4-FFF2-40B4-BE49-F238E27FC236}">
                <a16:creationId xmlns:a16="http://schemas.microsoft.com/office/drawing/2014/main" id="{66070AB7-EE64-4875-FE7D-6D13427DFE5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D2103E8-E5AC-4ED5-6356-B10D99CFF85D}"/>
              </a:ext>
            </a:extLst>
          </p:cNvPr>
          <p:cNvSpPr>
            <a:spLocks noGrp="1"/>
          </p:cNvSpPr>
          <p:nvPr>
            <p:ph type="sldNum" sz="quarter" idx="12"/>
          </p:nvPr>
        </p:nvSpPr>
        <p:spPr/>
        <p:txBody>
          <a:bodyPr/>
          <a:lstStyle/>
          <a:p>
            <a:fld id="{2EC9F263-EB4E-46B3-8A6C-CDCA2FFCCC53}" type="slidenum">
              <a:rPr lang="en-IN" smtClean="0"/>
              <a:t>‹#›</a:t>
            </a:fld>
            <a:endParaRPr lang="en-IN"/>
          </a:p>
        </p:txBody>
      </p:sp>
    </p:spTree>
    <p:extLst>
      <p:ext uri="{BB962C8B-B14F-4D97-AF65-F5344CB8AC3E}">
        <p14:creationId xmlns:p14="http://schemas.microsoft.com/office/powerpoint/2010/main" val="1940400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11CF72-C575-9818-2CE5-FCFABA44B4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5A6ACA9-8394-95D8-6E71-F8179176A6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1F56A05-3617-5165-B96B-CCBF55FE5116}"/>
              </a:ext>
            </a:extLst>
          </p:cNvPr>
          <p:cNvSpPr>
            <a:spLocks noGrp="1"/>
          </p:cNvSpPr>
          <p:nvPr>
            <p:ph type="dt" sz="half" idx="10"/>
          </p:nvPr>
        </p:nvSpPr>
        <p:spPr/>
        <p:txBody>
          <a:bodyPr/>
          <a:lstStyle/>
          <a:p>
            <a:fld id="{A0DEEC84-A0BE-4C93-A141-8420FF93E326}" type="datetimeFigureOut">
              <a:rPr lang="en-IN" smtClean="0"/>
              <a:t>13-10-2025</a:t>
            </a:fld>
            <a:endParaRPr lang="en-IN"/>
          </a:p>
        </p:txBody>
      </p:sp>
      <p:sp>
        <p:nvSpPr>
          <p:cNvPr id="5" name="Footer Placeholder 4">
            <a:extLst>
              <a:ext uri="{FF2B5EF4-FFF2-40B4-BE49-F238E27FC236}">
                <a16:creationId xmlns:a16="http://schemas.microsoft.com/office/drawing/2014/main" id="{7CEE0501-8F60-F441-B239-43F5EF9F4EA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A847048-8BEA-1602-9968-ED77509FA978}"/>
              </a:ext>
            </a:extLst>
          </p:cNvPr>
          <p:cNvSpPr>
            <a:spLocks noGrp="1"/>
          </p:cNvSpPr>
          <p:nvPr>
            <p:ph type="sldNum" sz="quarter" idx="12"/>
          </p:nvPr>
        </p:nvSpPr>
        <p:spPr/>
        <p:txBody>
          <a:bodyPr/>
          <a:lstStyle/>
          <a:p>
            <a:fld id="{2EC9F263-EB4E-46B3-8A6C-CDCA2FFCCC53}" type="slidenum">
              <a:rPr lang="en-IN" smtClean="0"/>
              <a:t>‹#›</a:t>
            </a:fld>
            <a:endParaRPr lang="en-IN"/>
          </a:p>
        </p:txBody>
      </p:sp>
    </p:spTree>
    <p:extLst>
      <p:ext uri="{BB962C8B-B14F-4D97-AF65-F5344CB8AC3E}">
        <p14:creationId xmlns:p14="http://schemas.microsoft.com/office/powerpoint/2010/main" val="3531366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E917D1-B493-48D5-87CB-F7D1C5BF61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A2E305A-AE8F-192E-2904-7E349318BF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BF5118A-C097-6503-5512-70150816E6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0DEEC84-A0BE-4C93-A141-8420FF93E326}" type="datetimeFigureOut">
              <a:rPr lang="en-IN" smtClean="0"/>
              <a:t>13-10-2025</a:t>
            </a:fld>
            <a:endParaRPr lang="en-IN"/>
          </a:p>
        </p:txBody>
      </p:sp>
      <p:sp>
        <p:nvSpPr>
          <p:cNvPr id="5" name="Footer Placeholder 4">
            <a:extLst>
              <a:ext uri="{FF2B5EF4-FFF2-40B4-BE49-F238E27FC236}">
                <a16:creationId xmlns:a16="http://schemas.microsoft.com/office/drawing/2014/main" id="{F8286CE7-0A68-692B-70BA-A84519804C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EC2494C3-A98E-A6FB-D2C1-17E91382E1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C9F263-EB4E-46B3-8A6C-CDCA2FFCCC53}" type="slidenum">
              <a:rPr lang="en-IN" smtClean="0"/>
              <a:t>‹#›</a:t>
            </a:fld>
            <a:endParaRPr lang="en-IN"/>
          </a:p>
        </p:txBody>
      </p:sp>
    </p:spTree>
    <p:extLst>
      <p:ext uri="{BB962C8B-B14F-4D97-AF65-F5344CB8AC3E}">
        <p14:creationId xmlns:p14="http://schemas.microsoft.com/office/powerpoint/2010/main" val="1834854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4.svg"/></Relationships>
</file>

<file path=ppt/slides/_rels/slide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news/tuberculosis-cases-in-england-continued-to-increase-in-2024?utm_source=chatgpt.com" TargetMode="External"/><Relationship Id="rId2" Type="http://schemas.openxmlformats.org/officeDocument/2006/relationships/hyperlink" Target="https://www.gov.uk/government/publications/tuberculosis-in-england-2024-report?utm_source=chatgpt.com" TargetMode="External"/><Relationship Id="rId1" Type="http://schemas.openxmlformats.org/officeDocument/2006/relationships/slideLayout" Target="../slideLayouts/slideLayout2.xml"/><Relationship Id="rId6" Type="http://schemas.openxmlformats.org/officeDocument/2006/relationships/hyperlink" Target="https://www.thelancet.com/journals/lanres/article/PIIS2213-2600%2825%2900088-8/abstract?utm_source=chatgpt.com" TargetMode="External"/><Relationship Id="rId5" Type="http://schemas.openxmlformats.org/officeDocument/2006/relationships/hyperlink" Target="https://www.thelancet.com/journals/lancet/article/PIIS0140-6736%2825%2901664-2/fulltext?rss=yes&amp;utm_source=chatgpt.com" TargetMode="External"/><Relationship Id="rId4" Type="http://schemas.openxmlformats.org/officeDocument/2006/relationships/hyperlink" Target="https://assets.publishing.service.gov.uk/media/67605075d18ee49eb35b5b43/UKHSA_Annual_Report_2023_24.pdf?utm_source=chatgpt.co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Content Placeholder 2">
            <a:extLst>
              <a:ext uri="{FF2B5EF4-FFF2-40B4-BE49-F238E27FC236}">
                <a16:creationId xmlns:a16="http://schemas.microsoft.com/office/drawing/2014/main" id="{8C08811F-C073-1233-A944-631DC24F30C2}"/>
              </a:ext>
            </a:extLst>
          </p:cNvPr>
          <p:cNvGraphicFramePr>
            <a:graphicFrameLocks noGrp="1"/>
          </p:cNvGraphicFramePr>
          <p:nvPr>
            <p:extLst>
              <p:ext uri="{D42A27DB-BD31-4B8C-83A1-F6EECF244321}">
                <p14:modId xmlns:p14="http://schemas.microsoft.com/office/powerpoint/2010/main" val="1005845720"/>
              </p:ext>
            </p:extLst>
          </p:nvPr>
        </p:nvGraphicFramePr>
        <p:xfrm>
          <a:off x="381837" y="371789"/>
          <a:ext cx="11716378" cy="64862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7625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786860F-0AA6-FBD2-23FD-FE436D5E87EE}"/>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3600" dirty="0">
                <a:solidFill>
                  <a:schemeClr val="tx1">
                    <a:lumMod val="85000"/>
                    <a:lumOff val="15000"/>
                  </a:schemeClr>
                </a:solidFill>
              </a:rPr>
              <a:t>Tuberculosis POSTER PRESENTATION</a:t>
            </a:r>
          </a:p>
        </p:txBody>
      </p:sp>
      <p:pic>
        <p:nvPicPr>
          <p:cNvPr id="7" name="Content Placeholder 6" descr="A close-up of a human lungs&#10;&#10;AI-generated content may be incorrect.">
            <a:extLst>
              <a:ext uri="{FF2B5EF4-FFF2-40B4-BE49-F238E27FC236}">
                <a16:creationId xmlns:a16="http://schemas.microsoft.com/office/drawing/2014/main" id="{9D0EEB09-0C6B-9ADD-7C31-F7174BF4E7F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975" b="10190"/>
          <a:stretch>
            <a:fillRect/>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3001305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E53DF92-0FA0-3B62-4918-FCACA6A01081}"/>
              </a:ext>
            </a:extLst>
          </p:cNvPr>
          <p:cNvSpPr txBox="1"/>
          <p:nvPr/>
        </p:nvSpPr>
        <p:spPr>
          <a:xfrm>
            <a:off x="117987" y="603504"/>
            <a:ext cx="5529187" cy="5779008"/>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b="1" dirty="0">
                <a:effectLst/>
                <a:latin typeface="Arial" panose="020B0604020202020204" pitchFamily="34" charset="0"/>
                <a:cs typeface="Arial" panose="020B0604020202020204" pitchFamily="34" charset="0"/>
              </a:rPr>
              <a:t>Introduction</a:t>
            </a:r>
          </a:p>
        </p:txBody>
      </p:sp>
      <p:sp>
        <p:nvSpPr>
          <p:cNvPr id="35" name="Rectangle 34">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7" name="Rectangle 36">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B5283B9B-20A7-C7E6-44C1-1EE00678C0B9}"/>
              </a:ext>
            </a:extLst>
          </p:cNvPr>
          <p:cNvSpPr txBox="1"/>
          <p:nvPr/>
        </p:nvSpPr>
        <p:spPr>
          <a:xfrm>
            <a:off x="0" y="1052419"/>
            <a:ext cx="7993626" cy="5078313"/>
          </a:xfrm>
          <a:prstGeom prst="rect">
            <a:avLst/>
          </a:prstGeom>
          <a:noFill/>
        </p:spPr>
        <p:txBody>
          <a:bodyPr wrap="square">
            <a:spAutoFit/>
          </a:bodyPr>
          <a:lstStyle/>
          <a:p>
            <a:pPr>
              <a:buNone/>
            </a:pPr>
            <a:r>
              <a:rPr lang="en-US" dirty="0">
                <a:latin typeface="Arial" panose="020B0604020202020204" pitchFamily="34" charset="0"/>
                <a:cs typeface="Arial" panose="020B0604020202020204" pitchFamily="34" charset="0"/>
              </a:rPr>
              <a:t>Tuberculosis remains a significant public health challenge in the United Kingdom, despite being both preventable and treatable. Caused by the bacterium Mycobacterium tuberculosis, primarily affects the lungs but can also involve other organs such as the kidneys, spine, brain, and lymph nodes (World Health Organization, 2023).</a:t>
            </a:r>
          </a:p>
          <a:p>
            <a:pPr>
              <a:buNone/>
            </a:pPr>
            <a:r>
              <a:rPr lang="en-US" dirty="0">
                <a:latin typeface="Arial" panose="020B0604020202020204" pitchFamily="34" charset="0"/>
                <a:cs typeface="Arial" panose="020B0604020202020204" pitchFamily="34" charset="0"/>
              </a:rPr>
              <a:t> Although national Tuberculosis incidence has declined over the past decade, the UK continues to record more than 4,000 new cases annually, with higher prevalence among migrants, people experiencing homelessness, and those with weakened immune systems (UK Health Security Agency, 2023).</a:t>
            </a:r>
          </a:p>
          <a:p>
            <a:pPr>
              <a:buNone/>
            </a:pPr>
            <a:endParaRPr lang="en-US" dirty="0">
              <a:latin typeface="Arial" panose="020B0604020202020204" pitchFamily="34" charset="0"/>
              <a:cs typeface="Arial" panose="020B0604020202020204" pitchFamily="34" charset="0"/>
            </a:endParaRPr>
          </a:p>
          <a:p>
            <a:pPr>
              <a:buNone/>
            </a:pPr>
            <a:r>
              <a:rPr lang="en-US" dirty="0">
                <a:latin typeface="Arial" panose="020B0604020202020204" pitchFamily="34" charset="0"/>
                <a:cs typeface="Arial" panose="020B0604020202020204" pitchFamily="34" charset="0"/>
              </a:rPr>
              <a:t>The effectiveness of TB treatment is crucial to achieving both national and global elimination targets (NHS, 2022). However, factors such as treatment adherence, drug resistance, and broader social determinants of health continue to influence treatment outcomes (Public Health England, 2020).</a:t>
            </a:r>
          </a:p>
          <a:p>
            <a:pPr>
              <a:buNone/>
            </a:pPr>
            <a:endParaRPr lang="en-US" dirty="0">
              <a:latin typeface="Arial" panose="020B0604020202020204" pitchFamily="34" charset="0"/>
              <a:cs typeface="Arial" panose="020B0604020202020204" pitchFamily="34" charset="0"/>
            </a:endParaRPr>
          </a:p>
          <a:p>
            <a:pPr>
              <a:buNone/>
            </a:pPr>
            <a:r>
              <a:rPr lang="en-US" dirty="0">
                <a:latin typeface="Arial" panose="020B0604020202020204" pitchFamily="34" charset="0"/>
                <a:cs typeface="Arial" panose="020B0604020202020204" pitchFamily="34" charset="0"/>
              </a:rPr>
              <a:t> Therefore, evaluating how effectively current TB treatment strategies perform within NHS settings is essential for improving patient recovery rates and informing evidence-based public health policy.</a:t>
            </a:r>
          </a:p>
        </p:txBody>
      </p:sp>
      <p:pic>
        <p:nvPicPr>
          <p:cNvPr id="1026" name="Picture 2">
            <a:extLst>
              <a:ext uri="{FF2B5EF4-FFF2-40B4-BE49-F238E27FC236}">
                <a16:creationId xmlns:a16="http://schemas.microsoft.com/office/drawing/2014/main" id="{6157D9EC-BDBC-736E-B804-28B3764D02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568"/>
          <a:stretch>
            <a:fillRect/>
          </a:stretch>
        </p:blipFill>
        <p:spPr bwMode="auto">
          <a:xfrm>
            <a:off x="7983795" y="1090396"/>
            <a:ext cx="4090218" cy="4677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9585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378FBDA4-8B46-7AFA-9E47-314133EE8F21}"/>
              </a:ext>
            </a:extLst>
          </p:cNvPr>
          <p:cNvSpPr>
            <a:spLocks noGrp="1" noChangeArrowheads="1"/>
          </p:cNvSpPr>
          <p:nvPr>
            <p:ph type="subTitle" idx="1"/>
          </p:nvPr>
        </p:nvSpPr>
        <p:spPr bwMode="auto">
          <a:xfrm>
            <a:off x="731521" y="391886"/>
            <a:ext cx="4418622" cy="557203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a:bodyPr>
          <a:lstStyle/>
          <a:p>
            <a:pPr algn="l">
              <a:lnSpc>
                <a:spcPct val="150000"/>
              </a:lnSpc>
            </a:pPr>
            <a:r>
              <a:rPr lang="en-US" sz="1800" b="1" dirty="0">
                <a:latin typeface="Arial" panose="020B0604020202020204" pitchFamily="34" charset="0"/>
                <a:cs typeface="Arial" panose="020B0604020202020204" pitchFamily="34" charset="0"/>
              </a:rPr>
              <a:t>Prevalence</a:t>
            </a:r>
          </a:p>
          <a:p>
            <a:pPr algn="l" eaLnBrk="0" fontAlgn="base" hangingPunct="0">
              <a:spcBef>
                <a:spcPct val="0"/>
              </a:spcBef>
              <a:spcAft>
                <a:spcPct val="0"/>
              </a:spcAft>
            </a:pPr>
            <a:r>
              <a:rPr lang="en-US" sz="1800" dirty="0">
                <a:latin typeface="Arial" panose="020B0604020202020204" pitchFamily="34" charset="0"/>
                <a:cs typeface="Arial" panose="020B0604020202020204" pitchFamily="34" charset="0"/>
              </a:rPr>
              <a:t>Tuberculosis (TB) has been notifiable in England and Wales since 1913, when 117,000 cases (300 per 100,000) were reported (UK Health Security Agency, 2023). </a:t>
            </a:r>
          </a:p>
          <a:p>
            <a:pPr algn="l" eaLnBrk="0" fontAlgn="base" hangingPunct="0">
              <a:spcBef>
                <a:spcPct val="0"/>
              </a:spcBef>
              <a:spcAft>
                <a:spcPct val="0"/>
              </a:spcAft>
            </a:pPr>
            <a:endParaRPr lang="en-US" sz="1800" dirty="0">
              <a:latin typeface="Arial" panose="020B0604020202020204" pitchFamily="34" charset="0"/>
              <a:cs typeface="Arial" panose="020B0604020202020204" pitchFamily="34" charset="0"/>
            </a:endParaRPr>
          </a:p>
          <a:p>
            <a:pPr algn="l" eaLnBrk="0" fontAlgn="base" hangingPunct="0">
              <a:spcBef>
                <a:spcPct val="0"/>
              </a:spcBef>
              <a:spcAft>
                <a:spcPct val="0"/>
              </a:spcAft>
            </a:pPr>
            <a:r>
              <a:rPr lang="en-US" sz="1800" dirty="0">
                <a:latin typeface="Arial" panose="020B0604020202020204" pitchFamily="34" charset="0"/>
                <a:cs typeface="Arial" panose="020B0604020202020204" pitchFamily="34" charset="0"/>
              </a:rPr>
              <a:t>Notifications declined steadily, reaching a low of 4,854 cases (10.3 per 100,000) in 1987, before rising by approximately 70% between 1987 and 2011 amid poor global TB control and the 1993 global TB emergency declaration (Public Health England, 2019). </a:t>
            </a:r>
          </a:p>
          <a:p>
            <a:pPr algn="l" eaLnBrk="0" fontAlgn="base" hangingPunct="0">
              <a:spcBef>
                <a:spcPct val="0"/>
              </a:spcBef>
              <a:spcAft>
                <a:spcPct val="0"/>
              </a:spcAft>
            </a:pPr>
            <a:endParaRPr lang="en-US" sz="1800" dirty="0">
              <a:latin typeface="Arial" panose="020B0604020202020204" pitchFamily="34" charset="0"/>
              <a:cs typeface="Arial" panose="020B0604020202020204" pitchFamily="34" charset="0"/>
            </a:endParaRPr>
          </a:p>
          <a:p>
            <a:pPr algn="l" eaLnBrk="0" fontAlgn="base" hangingPunct="0">
              <a:spcBef>
                <a:spcPct val="0"/>
              </a:spcBef>
              <a:spcAft>
                <a:spcPct val="0"/>
              </a:spcAft>
            </a:pPr>
            <a:r>
              <a:rPr lang="en-US" sz="1800" dirty="0">
                <a:latin typeface="Arial" panose="020B0604020202020204" pitchFamily="34" charset="0"/>
                <a:cs typeface="Arial" panose="020B0604020202020204" pitchFamily="34" charset="0"/>
              </a:rPr>
              <a:t>By 2020-2021, TB rates in England fell below 1987 levels (UK Health Security Agency, 2023).</a:t>
            </a:r>
          </a:p>
          <a:p>
            <a:pPr marL="0" marR="0" lvl="0" indent="0" algn="l" defTabSz="914400" rtl="0" eaLnBrk="0" fontAlgn="base" latinLnBrk="0" hangingPunct="0">
              <a:spcBef>
                <a:spcPct val="0"/>
              </a:spcBef>
              <a:spcAft>
                <a:spcPct val="0"/>
              </a:spcAft>
              <a:buClrTx/>
              <a:buSzTx/>
              <a:buFontTx/>
              <a:buNone/>
              <a:tabLst/>
            </a:pPr>
            <a:endParaRPr kumimoji="0" lang="en-US" altLang="en-US" sz="1100" b="0" i="0" u="none" strike="noStrike" cap="none" normalizeH="0" baseline="0" dirty="0">
              <a:ln>
                <a:noFill/>
              </a:ln>
              <a:effectLst/>
              <a:latin typeface="Arial" panose="020B0604020202020204" pitchFamily="34" charset="0"/>
              <a:cs typeface="Arial" panose="020B0604020202020204" pitchFamily="34" charset="0"/>
            </a:endParaRPr>
          </a:p>
        </p:txBody>
      </p:sp>
      <p:grpSp>
        <p:nvGrpSpPr>
          <p:cNvPr id="20" name="Group 1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a:extLst>
              <a:ext uri="{FF2B5EF4-FFF2-40B4-BE49-F238E27FC236}">
                <a16:creationId xmlns:a16="http://schemas.microsoft.com/office/drawing/2014/main" id="{A6AB0290-69C4-93AF-8E30-8629C1561EF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2492" y="1554290"/>
            <a:ext cx="5536001" cy="3690667"/>
          </a:xfrm>
          <a:prstGeom prst="rect">
            <a:avLst/>
          </a:prstGeom>
        </p:spPr>
      </p:pic>
    </p:spTree>
    <p:extLst>
      <p:ext uri="{BB962C8B-B14F-4D97-AF65-F5344CB8AC3E}">
        <p14:creationId xmlns:p14="http://schemas.microsoft.com/office/powerpoint/2010/main" val="302447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A27D40-CD21-CCAA-3F89-AC87C5B58C6F}"/>
              </a:ext>
            </a:extLst>
          </p:cNvPr>
          <p:cNvSpPr>
            <a:spLocks noGrp="1"/>
          </p:cNvSpPr>
          <p:nvPr>
            <p:ph idx="1"/>
          </p:nvPr>
        </p:nvSpPr>
        <p:spPr>
          <a:xfrm>
            <a:off x="548640" y="833120"/>
            <a:ext cx="4925799" cy="5148188"/>
          </a:xfrm>
        </p:spPr>
        <p:txBody>
          <a:bodyPr anchor="t">
            <a:normAutofit/>
          </a:bodyPr>
          <a:lstStyle/>
          <a:p>
            <a:r>
              <a:rPr lang="en-US" sz="1800" dirty="0">
                <a:latin typeface="Arial" panose="020B0604020202020204" pitchFamily="34" charset="0"/>
                <a:cs typeface="Arial" panose="020B0604020202020204" pitchFamily="34" charset="0"/>
              </a:rPr>
              <a:t>The World Health Organization (WHO) End TB Strategy aims for a 90% reduction in tuberculosis (TB) incidence between 2015 and 2035, lowering England’s rate from 10.5 to 1.05 per 100,000-approaching the pre-elimination threshold of 1.0 (World Health Organization, 2015). </a:t>
            </a:r>
          </a:p>
          <a:p>
            <a:r>
              <a:rPr lang="en-US" sz="1800" dirty="0">
                <a:latin typeface="Arial" panose="020B0604020202020204" pitchFamily="34" charset="0"/>
                <a:cs typeface="Arial" panose="020B0604020202020204" pitchFamily="34" charset="0"/>
              </a:rPr>
              <a:t>Between 2011 and 2021, TB rates in England declined overall, but the pace of reduction slowed after 2016, averaging a 3.0% annual decrease compared with the 10.9% required to meet the 2035 target (UK Health Security Agency, 2023).</a:t>
            </a:r>
          </a:p>
          <a:p>
            <a:r>
              <a:rPr lang="en-US" sz="1800" dirty="0">
                <a:latin typeface="Arial" panose="020B0604020202020204" pitchFamily="34" charset="0"/>
                <a:cs typeface="Arial" panose="020B0604020202020204" pitchFamily="34" charset="0"/>
              </a:rPr>
              <a:t> At this slower rate, the projected 2035 incidence would be approximately 5.1 per 100,000, meaning that achieving the target now requires an accelerated 13.4% annual reduction (UK Health Security Agency, 2023).</a:t>
            </a:r>
          </a:p>
          <a:p>
            <a:endParaRPr lang="en-IN" sz="1700" dirty="0"/>
          </a:p>
        </p:txBody>
      </p:sp>
      <p:pic>
        <p:nvPicPr>
          <p:cNvPr id="5" name="Graphic 4">
            <a:extLst>
              <a:ext uri="{FF2B5EF4-FFF2-40B4-BE49-F238E27FC236}">
                <a16:creationId xmlns:a16="http://schemas.microsoft.com/office/drawing/2014/main" id="{81A013C8-E107-95E4-4DB7-E6909C7C924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474439" y="833120"/>
            <a:ext cx="6217639" cy="4724400"/>
          </a:xfrm>
          <a:prstGeom prst="rect">
            <a:avLst/>
          </a:prstGeom>
        </p:spPr>
      </p:pic>
      <p:grpSp>
        <p:nvGrpSpPr>
          <p:cNvPr id="22" name="Group 21">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31419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339440A-F96F-2BC9-BA37-90389232F8DE}"/>
              </a:ext>
            </a:extLst>
          </p:cNvPr>
          <p:cNvSpPr>
            <a:spLocks noGrp="1"/>
          </p:cNvSpPr>
          <p:nvPr>
            <p:ph type="subTitle" idx="1"/>
          </p:nvPr>
        </p:nvSpPr>
        <p:spPr>
          <a:xfrm>
            <a:off x="687161" y="697810"/>
            <a:ext cx="4985438" cy="5921283"/>
          </a:xfrm>
        </p:spPr>
        <p:txBody>
          <a:bodyPr anchor="b">
            <a:normAutofit/>
          </a:bodyPr>
          <a:lstStyle/>
          <a:p>
            <a:pPr algn="l">
              <a:lnSpc>
                <a:spcPct val="150000"/>
              </a:lnSpc>
            </a:pPr>
            <a:endParaRPr lang="en-US" sz="1800" dirty="0">
              <a:latin typeface="Arial" panose="020B0604020202020204" pitchFamily="34" charset="0"/>
              <a:cs typeface="Arial" panose="020B0604020202020204" pitchFamily="34" charset="0"/>
            </a:endParaRPr>
          </a:p>
          <a:p>
            <a:pPr algn="l"/>
            <a:endParaRPr lang="en-IN" sz="1000" dirty="0">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7E254D0-276A-1703-A733-C3667AE36AE8}"/>
              </a:ext>
            </a:extLst>
          </p:cNvPr>
          <p:cNvSpPr txBox="1"/>
          <p:nvPr/>
        </p:nvSpPr>
        <p:spPr>
          <a:xfrm>
            <a:off x="803499" y="1337775"/>
            <a:ext cx="4672049" cy="4247317"/>
          </a:xfrm>
          <a:prstGeom prst="rect">
            <a:avLst/>
          </a:prstGeom>
          <a:noFill/>
        </p:spPr>
        <p:txBody>
          <a:bodyPr wrap="square">
            <a:spAutoFit/>
          </a:bodyPr>
          <a:lstStyle/>
          <a:p>
            <a:pPr>
              <a:buNone/>
            </a:pPr>
            <a:r>
              <a:rPr lang="en-US" dirty="0">
                <a:latin typeface="Arial" panose="020B0604020202020204" pitchFamily="34" charset="0"/>
                <a:cs typeface="Arial" panose="020B0604020202020204" pitchFamily="34" charset="0"/>
              </a:rPr>
              <a:t>Persistent Public Health Challenge</a:t>
            </a:r>
            <a:r>
              <a:rPr lang="en-US" b="1"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Despite access to free, high-quality healthcare services, tuberculosis (TB) treatment outcomes in the UK continue to fall short of international benchmarks, raising concerns about underlying gaps in care delivery and patient engagement (World Health Organization, 2023).</a:t>
            </a:r>
          </a:p>
          <a:p>
            <a:pPr>
              <a:buNone/>
            </a:pPr>
            <a:r>
              <a:rPr lang="en-US" dirty="0">
                <a:latin typeface="Arial" panose="020B0604020202020204" pitchFamily="34" charset="0"/>
                <a:cs typeface="Arial" panose="020B0604020202020204" pitchFamily="34" charset="0"/>
              </a:rPr>
              <a:t>Need for Systematic Evaluation</a:t>
            </a:r>
            <a:r>
              <a:rPr lang="en-US" b="1"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Evaluating treatment effectiveness is essential to identify barriers such as incomplete adherence to medication, diagnostic delays, or insufficient health system support that may contribute to poor recovery rates (NHS England, 2022).</a:t>
            </a:r>
          </a:p>
        </p:txBody>
      </p:sp>
      <p:sp>
        <p:nvSpPr>
          <p:cNvPr id="7" name="TextBox 6">
            <a:extLst>
              <a:ext uri="{FF2B5EF4-FFF2-40B4-BE49-F238E27FC236}">
                <a16:creationId xmlns:a16="http://schemas.microsoft.com/office/drawing/2014/main" id="{2CCFF3EE-C055-2C5B-9FE9-F749B9482AC7}"/>
              </a:ext>
            </a:extLst>
          </p:cNvPr>
          <p:cNvSpPr txBox="1"/>
          <p:nvPr/>
        </p:nvSpPr>
        <p:spPr>
          <a:xfrm>
            <a:off x="818153" y="871235"/>
            <a:ext cx="6009367" cy="456535"/>
          </a:xfrm>
          <a:prstGeom prst="rect">
            <a:avLst/>
          </a:prstGeom>
          <a:noFill/>
        </p:spPr>
        <p:txBody>
          <a:bodyPr wrap="square">
            <a:spAutoFit/>
          </a:bodyPr>
          <a:lstStyle/>
          <a:p>
            <a:pPr algn="l">
              <a:lnSpc>
                <a:spcPct val="150000"/>
              </a:lnSpc>
            </a:pPr>
            <a:r>
              <a:rPr lang="en-US" sz="1800" b="1" dirty="0">
                <a:latin typeface="Arial" panose="020B0604020202020204" pitchFamily="34" charset="0"/>
                <a:cs typeface="Arial" panose="020B0604020202020204" pitchFamily="34" charset="0"/>
              </a:rPr>
              <a:t>Rationale of the Research  </a:t>
            </a:r>
            <a:endParaRPr lang="en-US" sz="1800" dirty="0">
              <a:latin typeface="Arial" panose="020B0604020202020204" pitchFamily="34" charset="0"/>
              <a:cs typeface="Arial" panose="020B0604020202020204" pitchFamily="34" charset="0"/>
            </a:endParaRPr>
          </a:p>
        </p:txBody>
      </p:sp>
      <p:pic>
        <p:nvPicPr>
          <p:cNvPr id="3080" name="Picture 8">
            <a:extLst>
              <a:ext uri="{FF2B5EF4-FFF2-40B4-BE49-F238E27FC236}">
                <a16:creationId xmlns:a16="http://schemas.microsoft.com/office/drawing/2014/main" id="{7E13B610-9439-5A5A-5FBF-715680D569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8905" y="755238"/>
            <a:ext cx="5552453" cy="5132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35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B58207-CF4B-D831-4E77-F0ED142D60C5}"/>
              </a:ext>
            </a:extLst>
          </p:cNvPr>
          <p:cNvSpPr>
            <a:spLocks noGrp="1"/>
          </p:cNvSpPr>
          <p:nvPr>
            <p:ph idx="1"/>
          </p:nvPr>
        </p:nvSpPr>
        <p:spPr>
          <a:xfrm>
            <a:off x="619847" y="2664521"/>
            <a:ext cx="10143668" cy="3435531"/>
          </a:xfrm>
        </p:spPr>
        <p:txBody>
          <a:bodyPr anchor="ctr">
            <a:normAutofit/>
          </a:bodyPr>
          <a:lstStyle/>
          <a:p>
            <a:r>
              <a:rPr lang="en-US" sz="1800" b="1" dirty="0">
                <a:latin typeface="Arial" panose="020B0604020202020204" pitchFamily="34" charset="0"/>
                <a:cs typeface="Arial" panose="020B0604020202020204" pitchFamily="34" charset="0"/>
              </a:rPr>
              <a:t>Influence of Socio-Demographic Factors:</a:t>
            </a:r>
            <a:r>
              <a:rPr lang="en-US" sz="1800" dirty="0">
                <a:latin typeface="Arial" panose="020B0604020202020204" pitchFamily="34" charset="0"/>
                <a:cs typeface="Arial" panose="020B0604020202020204" pitchFamily="34" charset="0"/>
              </a:rPr>
              <a:t> Socioeconomic status, ethnicity, housing conditions, and migration history significantly influence tuberculosis (TB) treatment outcomes, yet these determinants remain underexplored in UK-based studies (World Health Organization, 2023).</a:t>
            </a:r>
          </a:p>
          <a:p>
            <a:r>
              <a:rPr lang="en-US" sz="1800" b="1" dirty="0">
                <a:latin typeface="Arial" panose="020B0604020202020204" pitchFamily="34" charset="0"/>
                <a:cs typeface="Arial" panose="020B0604020202020204" pitchFamily="34" charset="0"/>
              </a:rPr>
              <a:t>Policy and Practice Relevance:</a:t>
            </a:r>
            <a:r>
              <a:rPr lang="en-US" sz="1800" dirty="0">
                <a:latin typeface="Arial" panose="020B0604020202020204" pitchFamily="34" charset="0"/>
                <a:cs typeface="Arial" panose="020B0604020202020204" pitchFamily="34" charset="0"/>
              </a:rPr>
              <a:t> Insights from this research will provide evidence to refine NHS TB </a:t>
            </a:r>
            <a:r>
              <a:rPr lang="en-US" sz="1800" dirty="0" err="1">
                <a:latin typeface="Arial" panose="020B0604020202020204" pitchFamily="34" charset="0"/>
                <a:cs typeface="Arial" panose="020B0604020202020204" pitchFamily="34" charset="0"/>
              </a:rPr>
              <a:t>programmes</a:t>
            </a:r>
            <a:r>
              <a:rPr lang="en-US" sz="1800" dirty="0">
                <a:latin typeface="Arial" panose="020B0604020202020204" pitchFamily="34" charset="0"/>
                <a:cs typeface="Arial" panose="020B0604020202020204" pitchFamily="34" charset="0"/>
              </a:rPr>
              <a:t>, strengthen patient support mechanisms, and inform targeted public health strategies (NHS England, 2022).</a:t>
            </a:r>
          </a:p>
          <a:p>
            <a:r>
              <a:rPr lang="en-US" sz="1800" b="1" dirty="0">
                <a:latin typeface="Arial" panose="020B0604020202020204" pitchFamily="34" charset="0"/>
                <a:cs typeface="Arial" panose="020B0604020202020204" pitchFamily="34" charset="0"/>
              </a:rPr>
              <a:t>Original Contribution:</a:t>
            </a:r>
            <a:r>
              <a:rPr lang="en-US" sz="1800" dirty="0">
                <a:latin typeface="Arial" panose="020B0604020202020204" pitchFamily="34" charset="0"/>
                <a:cs typeface="Arial" panose="020B0604020202020204" pitchFamily="34" charset="0"/>
              </a:rPr>
              <a:t> The study’s novel approach linking treatment success to socio-demographic variables within the UK context addresses a crucial gap in practice-based TB research and supports progress toward national and WHO </a:t>
            </a:r>
            <a:r>
              <a:rPr lang="en-US" sz="1800" i="1" dirty="0">
                <a:latin typeface="Arial" panose="020B0604020202020204" pitchFamily="34" charset="0"/>
                <a:cs typeface="Arial" panose="020B0604020202020204" pitchFamily="34" charset="0"/>
              </a:rPr>
              <a:t>End TB Strategy</a:t>
            </a:r>
            <a:r>
              <a:rPr lang="en-US" sz="1800" dirty="0">
                <a:latin typeface="Arial" panose="020B0604020202020204" pitchFamily="34" charset="0"/>
                <a:cs typeface="Arial" panose="020B0604020202020204" pitchFamily="34" charset="0"/>
              </a:rPr>
              <a:t> goals (UK Health Security Agency, 2023).</a:t>
            </a:r>
          </a:p>
          <a:p>
            <a:endParaRPr lang="en-IN" sz="2200" dirty="0"/>
          </a:p>
        </p:txBody>
      </p:sp>
    </p:spTree>
    <p:extLst>
      <p:ext uri="{BB962C8B-B14F-4D97-AF65-F5344CB8AC3E}">
        <p14:creationId xmlns:p14="http://schemas.microsoft.com/office/powerpoint/2010/main" val="3123645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5,000+ Free Question Mark &amp; Question Images - Pixabay">
            <a:extLst>
              <a:ext uri="{FF2B5EF4-FFF2-40B4-BE49-F238E27FC236}">
                <a16:creationId xmlns:a16="http://schemas.microsoft.com/office/drawing/2014/main" id="{A5D39356-4544-3546-1040-953D72474A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9101" y="1174199"/>
            <a:ext cx="4548176" cy="4548176"/>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7F2C0043-945A-0118-3F16-954CD67CE7F3}"/>
              </a:ext>
            </a:extLst>
          </p:cNvPr>
          <p:cNvSpPr>
            <a:spLocks noGrp="1"/>
          </p:cNvSpPr>
          <p:nvPr>
            <p:ph type="subTitle" idx="4294967295"/>
          </p:nvPr>
        </p:nvSpPr>
        <p:spPr>
          <a:xfrm>
            <a:off x="0" y="436564"/>
            <a:ext cx="8819535" cy="4263256"/>
          </a:xfrm>
        </p:spPr>
        <p:txBody>
          <a:bodyPr>
            <a:noAutofit/>
          </a:bodyPr>
          <a:lstStyle/>
          <a:p>
            <a:pPr>
              <a:lnSpc>
                <a:spcPct val="150000"/>
              </a:lnSpc>
              <a:buFont typeface="Wingdings" panose="05000000000000000000" pitchFamily="2" charset="2"/>
              <a:buChar char="v"/>
            </a:pPr>
            <a:r>
              <a:rPr lang="en-IN" sz="1800" b="1" dirty="0">
                <a:latin typeface="Arial" panose="020B0604020202020204" pitchFamily="34" charset="0"/>
                <a:cs typeface="Arial" panose="020B0604020202020204" pitchFamily="34" charset="0"/>
              </a:rPr>
              <a:t>Research Question, Aim, and Objectives</a:t>
            </a:r>
            <a:endParaRPr lang="en-IN" sz="18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r>
              <a:rPr lang="en-IN" sz="1800" b="1" dirty="0">
                <a:latin typeface="Arial" panose="020B0604020202020204" pitchFamily="34" charset="0"/>
                <a:cs typeface="Arial" panose="020B0604020202020204" pitchFamily="34" charset="0"/>
              </a:rPr>
              <a:t>Research Question:</a:t>
            </a:r>
            <a:br>
              <a:rPr lang="en-IN" sz="1800" dirty="0">
                <a:latin typeface="Arial" panose="020B0604020202020204" pitchFamily="34" charset="0"/>
                <a:cs typeface="Arial" panose="020B0604020202020204" pitchFamily="34" charset="0"/>
              </a:rPr>
            </a:br>
            <a:r>
              <a:rPr lang="en-IN" sz="1800" dirty="0">
                <a:latin typeface="Arial" panose="020B0604020202020204" pitchFamily="34" charset="0"/>
                <a:cs typeface="Arial" panose="020B0604020202020204" pitchFamily="34" charset="0"/>
              </a:rPr>
              <a:t>How effective are current tuberculosis treatment strategies in achieving successful patient outcomes in the United Kingdom?</a:t>
            </a:r>
          </a:p>
          <a:p>
            <a:pPr>
              <a:lnSpc>
                <a:spcPct val="150000"/>
              </a:lnSpc>
              <a:buFont typeface="Wingdings" panose="05000000000000000000" pitchFamily="2" charset="2"/>
              <a:buChar char="Ø"/>
            </a:pPr>
            <a:r>
              <a:rPr lang="en-IN" sz="1800" b="1" dirty="0">
                <a:latin typeface="Arial" panose="020B0604020202020204" pitchFamily="34" charset="0"/>
                <a:cs typeface="Arial" panose="020B0604020202020204" pitchFamily="34" charset="0"/>
              </a:rPr>
              <a:t>Aim:</a:t>
            </a:r>
            <a:br>
              <a:rPr lang="en-IN" sz="1800" dirty="0">
                <a:latin typeface="Arial" panose="020B0604020202020204" pitchFamily="34" charset="0"/>
                <a:cs typeface="Arial" panose="020B0604020202020204" pitchFamily="34" charset="0"/>
              </a:rPr>
            </a:br>
            <a:r>
              <a:rPr lang="en-IN" sz="1800" dirty="0">
                <a:latin typeface="Arial" panose="020B0604020202020204" pitchFamily="34" charset="0"/>
                <a:cs typeface="Arial" panose="020B0604020202020204" pitchFamily="34" charset="0"/>
              </a:rPr>
              <a:t>To evaluate the effectiveness of tuberculosis treatment outcomes and identify factors influencing treatment success among patients in the UK.</a:t>
            </a:r>
          </a:p>
          <a:p>
            <a:pPr>
              <a:lnSpc>
                <a:spcPct val="150000"/>
              </a:lnSpc>
              <a:buFont typeface="Wingdings" panose="05000000000000000000" pitchFamily="2" charset="2"/>
              <a:buChar char="Ø"/>
            </a:pPr>
            <a:r>
              <a:rPr lang="en-IN" sz="1800" b="1" dirty="0">
                <a:latin typeface="Arial" panose="020B0604020202020204" pitchFamily="34" charset="0"/>
                <a:cs typeface="Arial" panose="020B0604020202020204" pitchFamily="34" charset="0"/>
              </a:rPr>
              <a:t>Objectives:</a:t>
            </a:r>
            <a:endParaRPr lang="en-IN" sz="1800" dirty="0">
              <a:latin typeface="Arial" panose="020B0604020202020204" pitchFamily="34" charset="0"/>
              <a:cs typeface="Arial" panose="020B0604020202020204" pitchFamily="34" charset="0"/>
            </a:endParaRPr>
          </a:p>
          <a:p>
            <a:pPr>
              <a:lnSpc>
                <a:spcPct val="150000"/>
              </a:lnSpc>
            </a:pPr>
            <a:r>
              <a:rPr lang="en-IN" sz="1800" dirty="0">
                <a:latin typeface="Arial" panose="020B0604020202020204" pitchFamily="34" charset="0"/>
                <a:cs typeface="Arial" panose="020B0604020202020204" pitchFamily="34" charset="0"/>
              </a:rPr>
              <a:t>To analyse national and regional TB treatment success rates from 2018-2024.</a:t>
            </a:r>
          </a:p>
          <a:p>
            <a:pPr>
              <a:lnSpc>
                <a:spcPct val="150000"/>
              </a:lnSpc>
            </a:pPr>
            <a:r>
              <a:rPr lang="en-IN" sz="1800" dirty="0">
                <a:latin typeface="Arial" panose="020B0604020202020204" pitchFamily="34" charset="0"/>
                <a:cs typeface="Arial" panose="020B0604020202020204" pitchFamily="34" charset="0"/>
              </a:rPr>
              <a:t>To identify patient-related, clinical, and social factors associated with treatment completion or non-adherence.</a:t>
            </a:r>
          </a:p>
          <a:p>
            <a:pPr>
              <a:lnSpc>
                <a:spcPct val="150000"/>
              </a:lnSpc>
            </a:pPr>
            <a:r>
              <a:rPr lang="en-IN" sz="1800" dirty="0">
                <a:latin typeface="Arial" panose="020B0604020202020204" pitchFamily="34" charset="0"/>
                <a:cs typeface="Arial" panose="020B0604020202020204" pitchFamily="34" charset="0"/>
              </a:rPr>
              <a:t>To provide recommendations for improving TB treatment delivery and patient support in NHS and community settings.</a:t>
            </a: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2346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Content Placeholder 2">
            <a:extLst>
              <a:ext uri="{FF2B5EF4-FFF2-40B4-BE49-F238E27FC236}">
                <a16:creationId xmlns:a16="http://schemas.microsoft.com/office/drawing/2014/main" id="{92F5ECD8-2D44-BA40-CE46-6F3E8FCE33B6}"/>
              </a:ext>
            </a:extLst>
          </p:cNvPr>
          <p:cNvSpPr>
            <a:spLocks noGrp="1"/>
          </p:cNvSpPr>
          <p:nvPr>
            <p:ph idx="4294967295"/>
          </p:nvPr>
        </p:nvSpPr>
        <p:spPr>
          <a:xfrm>
            <a:off x="0" y="873941"/>
            <a:ext cx="4992688" cy="5328422"/>
          </a:xfrm>
        </p:spPr>
        <p:txBody>
          <a:bodyPr vert="horz" lIns="91440" tIns="45720" rIns="91440" bIns="45720" rtlCol="0" anchor="ctr">
            <a:noAutofit/>
          </a:bodyPr>
          <a:lstStyle/>
          <a:p>
            <a:pPr marL="0"/>
            <a:endParaRPr lang="en-US" sz="1800" dirty="0">
              <a:latin typeface="Arial" panose="020B0604020202020204" pitchFamily="34" charset="0"/>
              <a:cs typeface="Arial" panose="020B0604020202020204" pitchFamily="34" charset="0"/>
            </a:endParaRPr>
          </a:p>
          <a:p>
            <a:pPr marL="0"/>
            <a:r>
              <a:rPr lang="en-US" sz="1800" b="1" dirty="0">
                <a:latin typeface="Arial" panose="020B0604020202020204" pitchFamily="34" charset="0"/>
                <a:cs typeface="Arial" panose="020B0604020202020204" pitchFamily="34" charset="0"/>
              </a:rPr>
              <a:t>Methodology</a:t>
            </a:r>
          </a:p>
          <a:p>
            <a:pPr marL="114300" indent="-285750">
              <a:buFont typeface="Wingdings" panose="05000000000000000000" pitchFamily="2" charset="2"/>
              <a:buChar char="Ø"/>
            </a:pPr>
            <a:r>
              <a:rPr lang="en-US" sz="1800" b="1" dirty="0">
                <a:latin typeface="Arial" panose="020B0604020202020204" pitchFamily="34" charset="0"/>
                <a:cs typeface="Arial" panose="020B0604020202020204" pitchFamily="34" charset="0"/>
              </a:rPr>
              <a:t>Inclusion Criteria : </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Adults aged 18 years and above diagnosed                  with pulmonary or extrapulmonary tuberculosis  within the United Kingdom.</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Patients who have initiated treatment under NHS tuberculosis (TB) </a:t>
            </a:r>
            <a:r>
              <a:rPr lang="en-US" sz="1800" dirty="0" err="1">
                <a:latin typeface="Arial" panose="020B0604020202020204" pitchFamily="34" charset="0"/>
                <a:cs typeface="Arial" panose="020B0604020202020204" pitchFamily="34" charset="0"/>
              </a:rPr>
              <a:t>programmes</a:t>
            </a:r>
            <a:r>
              <a:rPr lang="en-US" sz="1800" dirty="0">
                <a:latin typeface="Arial" panose="020B0604020202020204" pitchFamily="34" charset="0"/>
                <a:cs typeface="Arial" panose="020B0604020202020204" pitchFamily="34" charset="0"/>
              </a:rPr>
              <a:t> between 2018 and 2024.</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Individuals with complete medical records, including treatment initiation and completion dates, prescribed drug regimen, and treatment outcomes.</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Participants (patients or healthcare professionals) who provide informed consent to take part in qualitative interviews, where applicable (UK Health Security Agency, 2023).</a:t>
            </a:r>
          </a:p>
          <a:p>
            <a:endParaRPr lang="en-US" sz="1800" dirty="0">
              <a:latin typeface="Arial" panose="020B0604020202020204" pitchFamily="34" charset="0"/>
              <a:cs typeface="Arial" panose="020B0604020202020204" pitchFamily="34" charset="0"/>
            </a:endParaRPr>
          </a:p>
        </p:txBody>
      </p:sp>
      <p:pic>
        <p:nvPicPr>
          <p:cNvPr id="10" name="Picture 9" descr="A white question mark in a circle&#10;&#10;AI-generated content may be incorrect.">
            <a:extLst>
              <a:ext uri="{FF2B5EF4-FFF2-40B4-BE49-F238E27FC236}">
                <a16:creationId xmlns:a16="http://schemas.microsoft.com/office/drawing/2014/main" id="{265D3089-DB7D-CFD6-58E7-0407550581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0322" y="873941"/>
            <a:ext cx="1986852" cy="1986852"/>
          </a:xfrm>
          <a:prstGeom prst="rect">
            <a:avLst/>
          </a:prstGeom>
        </p:spPr>
      </p:pic>
      <p:pic>
        <p:nvPicPr>
          <p:cNvPr id="1028" name="Picture 4">
            <a:extLst>
              <a:ext uri="{FF2B5EF4-FFF2-40B4-BE49-F238E27FC236}">
                <a16:creationId xmlns:a16="http://schemas.microsoft.com/office/drawing/2014/main" id="{EBF5A3BB-0A5F-8BF9-F024-DA4188F330E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52433" y="1006502"/>
            <a:ext cx="7597222" cy="5657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6684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0049F5C-E083-4860-0F4D-042C9F6A3336}"/>
              </a:ext>
            </a:extLst>
          </p:cNvPr>
          <p:cNvSpPr>
            <a:spLocks noGrp="1"/>
          </p:cNvSpPr>
          <p:nvPr>
            <p:ph type="subTitle" idx="1"/>
          </p:nvPr>
        </p:nvSpPr>
        <p:spPr>
          <a:xfrm>
            <a:off x="1019209" y="-1779639"/>
            <a:ext cx="4398768" cy="7619999"/>
          </a:xfrm>
        </p:spPr>
        <p:txBody>
          <a:bodyPr anchor="b">
            <a:normAutofit/>
          </a:bodyPr>
          <a:lstStyle/>
          <a:p>
            <a:pPr marL="285750" indent="-285750" algn="l">
              <a:buFont typeface="Wingdings" panose="05000000000000000000" pitchFamily="2" charset="2"/>
              <a:buChar char="Ø"/>
            </a:pPr>
            <a:r>
              <a:rPr lang="en-IN" sz="1800" b="1" dirty="0">
                <a:latin typeface="Arial" panose="020B0604020202020204" pitchFamily="34" charset="0"/>
                <a:cs typeface="Arial" panose="020B0604020202020204" pitchFamily="34" charset="0"/>
              </a:rPr>
              <a:t>Exclusion Criteria:</a:t>
            </a:r>
            <a:endParaRPr lang="en-IN" sz="1800" dirty="0">
              <a:latin typeface="Arial" panose="020B0604020202020204" pitchFamily="34" charset="0"/>
              <a:cs typeface="Arial" panose="020B0604020202020204" pitchFamily="34" charset="0"/>
            </a:endParaRPr>
          </a:p>
          <a:p>
            <a:pPr algn="just"/>
            <a:r>
              <a:rPr lang="en-US" sz="1800" dirty="0">
                <a:latin typeface="Arial" panose="020B0604020202020204" pitchFamily="34" charset="0"/>
                <a:cs typeface="Arial" panose="020B0604020202020204" pitchFamily="34" charset="0"/>
              </a:rPr>
              <a:t>Patients under 18 years of age.</a:t>
            </a:r>
          </a:p>
          <a:p>
            <a:pPr algn="just"/>
            <a:r>
              <a:rPr lang="en-US" sz="1800" dirty="0">
                <a:latin typeface="Arial" panose="020B0604020202020204" pitchFamily="34" charset="0"/>
                <a:cs typeface="Arial" panose="020B0604020202020204" pitchFamily="34" charset="0"/>
              </a:rPr>
              <a:t>Individuals diagnosed outside the United Kingdom or receiving TB treatment in non-NHS settings.</a:t>
            </a:r>
          </a:p>
          <a:p>
            <a:pPr algn="just"/>
            <a:r>
              <a:rPr lang="en-US" sz="1800" dirty="0">
                <a:latin typeface="Arial" panose="020B0604020202020204" pitchFamily="34" charset="0"/>
                <a:cs typeface="Arial" panose="020B0604020202020204" pitchFamily="34" charset="0"/>
              </a:rPr>
              <a:t>Cases with incomplete or missing treatment outcome data.</a:t>
            </a:r>
          </a:p>
          <a:p>
            <a:pPr algn="just"/>
            <a:r>
              <a:rPr lang="en-US" sz="1800" dirty="0">
                <a:latin typeface="Arial" panose="020B0604020202020204" pitchFamily="34" charset="0"/>
                <a:cs typeface="Arial" panose="020B0604020202020204" pitchFamily="34" charset="0"/>
              </a:rPr>
              <a:t>Patients with latent tuberculosis infection (LTBI) who have not undergone active TB treatment.</a:t>
            </a:r>
          </a:p>
          <a:p>
            <a:pPr algn="just"/>
            <a:r>
              <a:rPr lang="en-US" sz="1800" dirty="0">
                <a:latin typeface="Arial" panose="020B0604020202020204" pitchFamily="34" charset="0"/>
                <a:cs typeface="Arial" panose="020B0604020202020204" pitchFamily="34" charset="0"/>
              </a:rPr>
              <a:t>Participants unwilling or unable to provide informed consent (UK Health Security Agency, 2023).</a:t>
            </a:r>
          </a:p>
          <a:p>
            <a:pPr algn="l"/>
            <a:endParaRPr lang="en-IN" sz="800" dirty="0"/>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2D01C53B-18D9-DC42-B67C-6B803A2535C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70110" y="666728"/>
            <a:ext cx="4640765" cy="5465791"/>
          </a:xfrm>
          <a:prstGeom prst="rect">
            <a:avLst/>
          </a:prstGeom>
        </p:spPr>
      </p:pic>
    </p:spTree>
    <p:extLst>
      <p:ext uri="{BB962C8B-B14F-4D97-AF65-F5344CB8AC3E}">
        <p14:creationId xmlns:p14="http://schemas.microsoft.com/office/powerpoint/2010/main" val="2955949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16" name="Rectangle 3115">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9F629D-3F15-EFFB-68EF-8A96476EECA2}"/>
              </a:ext>
            </a:extLst>
          </p:cNvPr>
          <p:cNvSpPr>
            <a:spLocks noGrp="1"/>
          </p:cNvSpPr>
          <p:nvPr>
            <p:ph idx="1"/>
          </p:nvPr>
        </p:nvSpPr>
        <p:spPr>
          <a:xfrm>
            <a:off x="127820" y="540774"/>
            <a:ext cx="6120522" cy="7863184"/>
          </a:xfrm>
        </p:spPr>
        <p:txBody>
          <a:bodyPr anchor="t">
            <a:normAutofit/>
          </a:bodyPr>
          <a:lstStyle/>
          <a:p>
            <a:pPr marL="0" indent="0">
              <a:buNone/>
            </a:pPr>
            <a:r>
              <a:rPr lang="en-US" sz="1800" b="1" dirty="0">
                <a:latin typeface="Arial" panose="020B0604020202020204" pitchFamily="34" charset="0"/>
                <a:cs typeface="Arial" panose="020B0604020202020204" pitchFamily="34" charset="0"/>
              </a:rPr>
              <a:t>Research Impact </a:t>
            </a:r>
          </a:p>
          <a:p>
            <a:pPr marL="342900" indent="-342900">
              <a:buFont typeface="+mj-lt"/>
              <a:buAutoNum type="arabicPeriod"/>
            </a:pPr>
            <a:r>
              <a:rPr lang="en-US" sz="1800" b="1" dirty="0">
                <a:latin typeface="Arial" panose="020B0604020202020204" pitchFamily="34" charset="0"/>
                <a:cs typeface="Arial" panose="020B0604020202020204" pitchFamily="34" charset="0"/>
              </a:rPr>
              <a:t>1. Improved Treatment Outcomes: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The study will provide insights into factors influencing tuberculosis (TB) treatment success, enabling healthcare providers to design more tailored interventions that improve patient adherence and overall recovery rates (UK Health Security Agency, 2023).</a:t>
            </a:r>
          </a:p>
          <a:p>
            <a:pPr marL="342900" indent="-342900">
              <a:buFont typeface="+mj-lt"/>
              <a:buAutoNum type="arabicPeriod"/>
            </a:pPr>
            <a:r>
              <a:rPr lang="en-US" sz="1800" b="1" dirty="0">
                <a:latin typeface="Arial" panose="020B0604020202020204" pitchFamily="34" charset="0"/>
                <a:cs typeface="Arial" panose="020B0604020202020204" pitchFamily="34" charset="0"/>
              </a:rPr>
              <a:t>Evidence-Based Policy Development:</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Findings will inform NHS policymakers and public health authorities, supporting the development of more effective TB control strategies aligned with the World Health Organization’s </a:t>
            </a:r>
            <a:r>
              <a:rPr lang="en-US" sz="1800" i="1" dirty="0">
                <a:latin typeface="Arial" panose="020B0604020202020204" pitchFamily="34" charset="0"/>
                <a:cs typeface="Arial" panose="020B0604020202020204" pitchFamily="34" charset="0"/>
              </a:rPr>
              <a:t>End TB Strategy</a:t>
            </a:r>
            <a:r>
              <a:rPr lang="en-US" sz="1800" dirty="0">
                <a:latin typeface="Arial" panose="020B0604020202020204" pitchFamily="34" charset="0"/>
                <a:cs typeface="Arial" panose="020B0604020202020204" pitchFamily="34" charset="0"/>
              </a:rPr>
              <a:t> targets (NHS England, 2022).</a:t>
            </a:r>
          </a:p>
          <a:p>
            <a:pPr marL="342900" indent="-342900">
              <a:buFont typeface="+mj-lt"/>
              <a:buAutoNum type="arabicPeriod"/>
            </a:pPr>
            <a:r>
              <a:rPr lang="en-US" sz="1800" b="1" dirty="0">
                <a:latin typeface="Arial" panose="020B0604020202020204" pitchFamily="34" charset="0"/>
                <a:cs typeface="Arial" panose="020B0604020202020204" pitchFamily="34" charset="0"/>
              </a:rPr>
              <a:t>Addressing Health Inequalities:</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By examining socio-demographic determinants, the research will highlight disparities in TB outcomes across ethnic, social, and economic groups, guiding equitable healthcare planning and delivery (Public Health England, 2020).</a:t>
            </a:r>
          </a:p>
          <a:p>
            <a:pPr marL="0" indent="0">
              <a:buNone/>
            </a:pPr>
            <a:endParaRPr lang="en-IN" sz="1400" dirty="0">
              <a:latin typeface="Arial" panose="020B0604020202020204" pitchFamily="34" charset="0"/>
              <a:cs typeface="Arial" panose="020B0604020202020204" pitchFamily="34" charset="0"/>
            </a:endParaRPr>
          </a:p>
        </p:txBody>
      </p:sp>
      <p:pic>
        <p:nvPicPr>
          <p:cNvPr id="3074" name="Picture 2">
            <a:extLst>
              <a:ext uri="{FF2B5EF4-FFF2-40B4-BE49-F238E27FC236}">
                <a16:creationId xmlns:a16="http://schemas.microsoft.com/office/drawing/2014/main" id="{0B43F928-922F-2C40-3AA6-516295ED01A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15404" y="757084"/>
            <a:ext cx="5498061" cy="5171768"/>
          </a:xfrm>
          <a:prstGeom prst="rect">
            <a:avLst/>
          </a:prstGeom>
          <a:noFill/>
          <a:extLst>
            <a:ext uri="{909E8E84-426E-40DD-AFC4-6F175D3DCCD1}">
              <a14:hiddenFill xmlns:a14="http://schemas.microsoft.com/office/drawing/2010/main">
                <a:solidFill>
                  <a:srgbClr val="FFFFFF"/>
                </a:solidFill>
              </a14:hiddenFill>
            </a:ext>
          </a:extLst>
        </p:spPr>
      </p:pic>
      <p:sp>
        <p:nvSpPr>
          <p:cNvPr id="3117" name="Rectangle 3116">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8" name="Rectangle 3117">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5412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5" name="Rectangle 41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a:extLst>
              <a:ext uri="{FF2B5EF4-FFF2-40B4-BE49-F238E27FC236}">
                <a16:creationId xmlns:a16="http://schemas.microsoft.com/office/drawing/2014/main" id="{5884F154-D81A-9E1F-D31C-8E2119B70E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50" r="3242" b="-3"/>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29498AA5-CD51-D820-D8D1-9D5C49C71C85}"/>
              </a:ext>
            </a:extLst>
          </p:cNvPr>
          <p:cNvSpPr>
            <a:spLocks noGrp="1" noChangeArrowheads="1"/>
          </p:cNvSpPr>
          <p:nvPr>
            <p:ph idx="1"/>
          </p:nvPr>
        </p:nvSpPr>
        <p:spPr bwMode="auto">
          <a:xfrm>
            <a:off x="285136" y="2041572"/>
            <a:ext cx="7708490"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4. Strengthening Health System Support:</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Identifying gaps in care pathways and service delivery will help </a:t>
            </a:r>
            <a:r>
              <a:rPr kumimoji="0" lang="en-US" altLang="en-US" sz="1800" b="0" i="0" u="none" strike="noStrike" cap="none" normalizeH="0" baseline="0" dirty="0" err="1">
                <a:ln>
                  <a:noFill/>
                </a:ln>
                <a:solidFill>
                  <a:schemeClr val="tx1"/>
                </a:solidFill>
                <a:effectLst/>
                <a:latin typeface="Arial" panose="020B0604020202020204" pitchFamily="34" charset="0"/>
              </a:rPr>
              <a:t>optimise</a:t>
            </a:r>
            <a:r>
              <a:rPr kumimoji="0" lang="en-US" altLang="en-US" sz="1800" b="0" i="0" u="none" strike="noStrike" cap="none" normalizeH="0" baseline="0" dirty="0">
                <a:ln>
                  <a:noFill/>
                </a:ln>
                <a:solidFill>
                  <a:schemeClr val="tx1"/>
                </a:solidFill>
                <a:effectLst/>
                <a:latin typeface="Arial" panose="020B0604020202020204" pitchFamily="34" charset="0"/>
              </a:rPr>
              <a:t> resource allocation, case management, and community-based support </a:t>
            </a:r>
            <a:r>
              <a:rPr kumimoji="0" lang="en-US" altLang="en-US" sz="1800" b="0" i="0" u="none" strike="noStrike" cap="none" normalizeH="0" baseline="0" dirty="0" err="1">
                <a:ln>
                  <a:noFill/>
                </a:ln>
                <a:solidFill>
                  <a:schemeClr val="tx1"/>
                </a:solidFill>
                <a:effectLst/>
                <a:latin typeface="Arial" panose="020B0604020202020204" pitchFamily="34" charset="0"/>
              </a:rPr>
              <a:t>programmes</a:t>
            </a:r>
            <a:r>
              <a:rPr kumimoji="0" lang="en-US" altLang="en-US" sz="1800" b="0" i="0" u="none" strike="noStrike" cap="none" normalizeH="0" baseline="0" dirty="0">
                <a:ln>
                  <a:noFill/>
                </a:ln>
                <a:solidFill>
                  <a:schemeClr val="tx1"/>
                </a:solidFill>
                <a:effectLst/>
                <a:latin typeface="Arial" panose="020B0604020202020204" pitchFamily="34" charset="0"/>
              </a:rPr>
              <a:t> within NHS tuberculosis (TB) services (UK Health Security Agency, 2023).</a:t>
            </a:r>
          </a:p>
          <a:p>
            <a:pPr marL="0" marR="0" lvl="0" indent="0"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5. Contribution to Academic Knowledge:</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The research adds valuable evidence to the limited UK-specific literature linking social determinants to TB treatment outcomes, contributing to the advancement of practice-based public health research (Public Health England, 2020).</a:t>
            </a:r>
          </a:p>
          <a:p>
            <a:pPr marL="0" marR="0" lvl="0" indent="0"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6. Global Relevance:</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Insights gained from this study may also inform international TB control frameworks by demonstrating how high-income countries can address social and structural barriers to treatment success (World Health Organization, 2023).</a:t>
            </a:r>
          </a:p>
        </p:txBody>
      </p:sp>
    </p:spTree>
    <p:extLst>
      <p:ext uri="{BB962C8B-B14F-4D97-AF65-F5344CB8AC3E}">
        <p14:creationId xmlns:p14="http://schemas.microsoft.com/office/powerpoint/2010/main" val="1262799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64366D-A185-FA9B-CF18-DF0B315084C6}"/>
              </a:ext>
            </a:extLst>
          </p:cNvPr>
          <p:cNvSpPr>
            <a:spLocks noGrp="1"/>
          </p:cNvSpPr>
          <p:nvPr>
            <p:ph idx="1"/>
          </p:nvPr>
        </p:nvSpPr>
        <p:spPr>
          <a:xfrm>
            <a:off x="838200" y="1929384"/>
            <a:ext cx="10515600" cy="4251960"/>
          </a:xfrm>
        </p:spPr>
        <p:txBody>
          <a:bodyPr>
            <a:normAutofit/>
          </a:bodyPr>
          <a:lstStyle/>
          <a:p>
            <a:pPr marL="0" indent="0">
              <a:buNone/>
            </a:pPr>
            <a:r>
              <a:rPr lang="en-US" sz="1800" b="1" dirty="0">
                <a:latin typeface="Arial" panose="020B0604020202020204" pitchFamily="34" charset="0"/>
                <a:cs typeface="Arial" panose="020B0604020202020204" pitchFamily="34" charset="0"/>
              </a:rPr>
              <a:t>Conclusion</a:t>
            </a: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Tuberculosis remains a persistent public health concern in the UK despite decades of progress and the availability of free, high-quality healthcare. Historical trends show significant reductions in TB incidence since 1913, yet recent years have seen a slowdown in progress toward WHO End TB targets. This research is driven by the need to understand the underlying reasons for suboptimal treatment outcomes, focusing on the interplay between clinical effectiveness, patient adherence, and socio-demographic determinants.</a:t>
            </a:r>
          </a:p>
          <a:p>
            <a:pPr marL="0" indent="0">
              <a:buNone/>
            </a:pPr>
            <a:r>
              <a:rPr lang="en-US" sz="1800" dirty="0">
                <a:latin typeface="Arial" panose="020B0604020202020204" pitchFamily="34" charset="0"/>
                <a:cs typeface="Arial" panose="020B0604020202020204" pitchFamily="34" charset="0"/>
              </a:rPr>
              <a:t>By systematically </a:t>
            </a:r>
            <a:r>
              <a:rPr lang="en-US" sz="1800" dirty="0" err="1">
                <a:latin typeface="Arial" panose="020B0604020202020204" pitchFamily="34" charset="0"/>
                <a:cs typeface="Arial" panose="020B0604020202020204" pitchFamily="34" charset="0"/>
              </a:rPr>
              <a:t>analysing</a:t>
            </a:r>
            <a:r>
              <a:rPr lang="en-US" sz="1800" dirty="0">
                <a:latin typeface="Arial" panose="020B0604020202020204" pitchFamily="34" charset="0"/>
                <a:cs typeface="Arial" panose="020B0604020202020204" pitchFamily="34" charset="0"/>
              </a:rPr>
              <a:t> these factors, the study aims to identify key barriers within both the health system and wider social environment that hinder successful treatment. The findings will contribute to improving NHS TB programmed, enhancing equity in healthcare delivery, and guiding evidence-based interventions that address social and behavioral determinants of health. Ultimately, this research seeks to bridge the gap between policy and practice, supporting the UK’s commitment to TB elimination and informing global TB control strategies.</a:t>
            </a:r>
          </a:p>
          <a:p>
            <a:pPr marL="0" indent="0">
              <a:buNone/>
            </a:pPr>
            <a:endParaRPr lang="en-IN" sz="2000" dirty="0"/>
          </a:p>
        </p:txBody>
      </p:sp>
    </p:spTree>
    <p:extLst>
      <p:ext uri="{BB962C8B-B14F-4D97-AF65-F5344CB8AC3E}">
        <p14:creationId xmlns:p14="http://schemas.microsoft.com/office/powerpoint/2010/main" val="2469702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F4F7A-81CC-D4C1-2D60-F9CA58CB1076}"/>
              </a:ext>
            </a:extLst>
          </p:cNvPr>
          <p:cNvSpPr>
            <a:spLocks noGrp="1"/>
          </p:cNvSpPr>
          <p:nvPr>
            <p:ph type="title"/>
          </p:nvPr>
        </p:nvSpPr>
        <p:spPr>
          <a:xfrm>
            <a:off x="214434" y="-308642"/>
            <a:ext cx="9688296" cy="1642969"/>
          </a:xfrm>
        </p:spPr>
        <p:txBody>
          <a:bodyPr anchor="b">
            <a:normAutofit/>
          </a:bodyPr>
          <a:lstStyle/>
          <a:p>
            <a:r>
              <a:rPr lang="en-US" dirty="0">
                <a:latin typeface="Arial" panose="020B0604020202020204" pitchFamily="34" charset="0"/>
                <a:cs typeface="Arial" panose="020B0604020202020204" pitchFamily="34" charset="0"/>
              </a:rPr>
              <a:t>References </a:t>
            </a:r>
            <a:endParaRPr lang="en-IN"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7F76FBF7-7BC4-54DD-749D-81CDC2C674A8}"/>
              </a:ext>
            </a:extLst>
          </p:cNvPr>
          <p:cNvSpPr>
            <a:spLocks noGrp="1" noChangeArrowheads="1"/>
          </p:cNvSpPr>
          <p:nvPr>
            <p:ph idx="1"/>
          </p:nvPr>
        </p:nvSpPr>
        <p:spPr bwMode="auto">
          <a:xfrm>
            <a:off x="214434" y="1676035"/>
            <a:ext cx="9688296" cy="3454358"/>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Autofit/>
          </a:bodyPr>
          <a:lstStyle/>
          <a:p>
            <a:pPr lvl="0"/>
            <a:r>
              <a:rPr lang="en-US" altLang="en-US" sz="1800" dirty="0">
                <a:latin typeface="Arial" panose="020B0604020202020204" pitchFamily="34" charset="0"/>
                <a:cs typeface="Arial" panose="020B0604020202020204" pitchFamily="34" charset="0"/>
              </a:rPr>
              <a:t>UK Health Security Agency (2024) Tuberculosis in England, 2024 report: incidence, treatment and prevention (data to end 2023). London: UKHSA. Available at: </a:t>
            </a:r>
            <a:r>
              <a:rPr lang="en-US" altLang="en-US" sz="1800" dirty="0">
                <a:latin typeface="Arial" panose="020B0604020202020204" pitchFamily="34" charset="0"/>
                <a:cs typeface="Arial" panose="020B0604020202020204" pitchFamily="34" charset="0"/>
                <a:hlinkClick r:id="rId2"/>
              </a:rPr>
              <a:t>https://www.gov.uk/government/publications/tuberculosis-in-england-2024-report</a:t>
            </a:r>
            <a:r>
              <a:rPr lang="en-US" altLang="en-US" sz="1800" dirty="0">
                <a:latin typeface="Arial" panose="020B0604020202020204" pitchFamily="34" charset="0"/>
                <a:cs typeface="Arial" panose="020B0604020202020204" pitchFamily="34" charset="0"/>
              </a:rPr>
              <a:t> </a:t>
            </a:r>
            <a:r>
              <a:rPr lang="en-US" altLang="en-US" sz="1800" dirty="0">
                <a:latin typeface="Arial" panose="020B0604020202020204" pitchFamily="34" charset="0"/>
                <a:cs typeface="Arial" panose="020B0604020202020204" pitchFamily="34" charset="0"/>
                <a:hlinkClick r:id="rId2"/>
              </a:rPr>
              <a:t>GOV.UK</a:t>
            </a:r>
            <a:endParaRPr lang="en-US" altLang="en-US" sz="1800" dirty="0">
              <a:latin typeface="Arial" panose="020B0604020202020204" pitchFamily="34" charset="0"/>
              <a:cs typeface="Arial" panose="020B0604020202020204" pitchFamily="34" charset="0"/>
            </a:endParaRPr>
          </a:p>
          <a:p>
            <a:pPr lvl="0"/>
            <a:r>
              <a:rPr lang="en-US" altLang="en-US" sz="1800" dirty="0">
                <a:latin typeface="Arial" panose="020B0604020202020204" pitchFamily="34" charset="0"/>
                <a:cs typeface="Arial" panose="020B0604020202020204" pitchFamily="34" charset="0"/>
              </a:rPr>
              <a:t>UK Health Security Agency (2025) ‘Tuberculosis cases in England continued to increase in 2024’, News release. Available at: </a:t>
            </a:r>
            <a:r>
              <a:rPr lang="en-US" altLang="en-US" sz="1800" dirty="0">
                <a:latin typeface="Arial" panose="020B0604020202020204" pitchFamily="34" charset="0"/>
                <a:cs typeface="Arial" panose="020B0604020202020204" pitchFamily="34" charset="0"/>
                <a:hlinkClick r:id="rId3"/>
              </a:rPr>
              <a:t>https://www.gov.uk/government/news/tuberculosis-cases-in-england-continued-to-increase-in-2024</a:t>
            </a:r>
            <a:r>
              <a:rPr lang="en-US" altLang="en-US" sz="1800" dirty="0">
                <a:latin typeface="Arial" panose="020B0604020202020204" pitchFamily="34" charset="0"/>
                <a:cs typeface="Arial" panose="020B0604020202020204" pitchFamily="34" charset="0"/>
              </a:rPr>
              <a:t> </a:t>
            </a:r>
            <a:r>
              <a:rPr lang="en-US" altLang="en-US" sz="1800" dirty="0">
                <a:latin typeface="Arial" panose="020B0604020202020204" pitchFamily="34" charset="0"/>
                <a:cs typeface="Arial" panose="020B0604020202020204" pitchFamily="34" charset="0"/>
                <a:hlinkClick r:id="rId3"/>
              </a:rPr>
              <a:t>GOV.UK</a:t>
            </a:r>
            <a:endParaRPr lang="en-US" altLang="en-US" sz="1800" dirty="0">
              <a:latin typeface="Arial" panose="020B0604020202020204" pitchFamily="34" charset="0"/>
              <a:cs typeface="Arial" panose="020B0604020202020204" pitchFamily="34" charset="0"/>
            </a:endParaRPr>
          </a:p>
          <a:p>
            <a:pPr lvl="0"/>
            <a:r>
              <a:rPr lang="en-US" altLang="en-US" sz="1800" dirty="0">
                <a:latin typeface="Arial" panose="020B0604020202020204" pitchFamily="34" charset="0"/>
                <a:cs typeface="Arial" panose="020B0604020202020204" pitchFamily="34" charset="0"/>
              </a:rPr>
              <a:t>UK Health Security Agency (2024) UKHSA Annual Report and Accounts 2023-24. London: UKHSA. Available at: </a:t>
            </a:r>
            <a:r>
              <a:rPr lang="en-US" altLang="en-US" sz="1800" dirty="0">
                <a:latin typeface="Arial" panose="020B0604020202020204" pitchFamily="34" charset="0"/>
                <a:cs typeface="Arial" panose="020B0604020202020204" pitchFamily="34" charset="0"/>
                <a:hlinkClick r:id="rId4"/>
              </a:rPr>
              <a:t>https://assets.publishing.service.gov.uk/media/67605075d18ee49eb35b5b43/UKHSA_Annual_Report_2023_24.pdf</a:t>
            </a:r>
            <a:r>
              <a:rPr lang="en-US" altLang="en-US" sz="1800" dirty="0">
                <a:latin typeface="Arial" panose="020B0604020202020204" pitchFamily="34" charset="0"/>
                <a:cs typeface="Arial" panose="020B0604020202020204" pitchFamily="34" charset="0"/>
              </a:rPr>
              <a:t> </a:t>
            </a:r>
            <a:r>
              <a:rPr lang="en-US" altLang="en-US" sz="1800" dirty="0">
                <a:latin typeface="Arial" panose="020B0604020202020204" pitchFamily="34" charset="0"/>
                <a:cs typeface="Arial" panose="020B0604020202020204" pitchFamily="34" charset="0"/>
                <a:hlinkClick r:id="rId4"/>
              </a:rPr>
              <a:t>GOV.UK</a:t>
            </a:r>
            <a:endParaRPr lang="en-US" altLang="en-US" sz="1800" dirty="0">
              <a:latin typeface="Arial" panose="020B0604020202020204" pitchFamily="34" charset="0"/>
              <a:cs typeface="Arial" panose="020B0604020202020204" pitchFamily="34" charset="0"/>
            </a:endParaRPr>
          </a:p>
          <a:p>
            <a:pPr lvl="0"/>
            <a:r>
              <a:rPr lang="en-US" altLang="en-US" sz="1800" dirty="0">
                <a:latin typeface="Arial" panose="020B0604020202020204" pitchFamily="34" charset="0"/>
                <a:cs typeface="Arial" panose="020B0604020202020204" pitchFamily="34" charset="0"/>
              </a:rPr>
              <a:t>The Lancet (2025) ‘Why are we failing to rapidly diagnose tuberculosis in England?’ The Lancet, [online]. Available at: https://www.thelancet.com/journals/lancet/article/PIIS0140-6736%2825%2901664-2/fulltext </a:t>
            </a:r>
            <a:r>
              <a:rPr lang="en-US" altLang="en-US" sz="1800" dirty="0">
                <a:latin typeface="Arial" panose="020B0604020202020204" pitchFamily="34" charset="0"/>
                <a:cs typeface="Arial" panose="020B0604020202020204" pitchFamily="34" charset="0"/>
                <a:hlinkClick r:id="rId5"/>
              </a:rPr>
              <a:t>The Lancet</a:t>
            </a:r>
            <a:endParaRPr lang="en-US" altLang="en-US" sz="1800" dirty="0">
              <a:latin typeface="Arial" panose="020B0604020202020204" pitchFamily="34" charset="0"/>
              <a:cs typeface="Arial" panose="020B0604020202020204" pitchFamily="34" charset="0"/>
            </a:endParaRPr>
          </a:p>
          <a:p>
            <a:pPr lvl="0"/>
            <a:r>
              <a:rPr lang="en-US" altLang="en-US" sz="1800" dirty="0">
                <a:latin typeface="Arial" panose="020B0604020202020204" pitchFamily="34" charset="0"/>
                <a:cs typeface="Arial" panose="020B0604020202020204" pitchFamily="34" charset="0"/>
              </a:rPr>
              <a:t>Millington, K.A. (2025) ‘Addressing the growing TB disease burden in England’, The Lancet Respiratory Medicine. </a:t>
            </a:r>
            <a:r>
              <a:rPr lang="en-US" altLang="en-US" sz="1800" dirty="0">
                <a:latin typeface="Arial" panose="020B0604020202020204" pitchFamily="34" charset="0"/>
                <a:cs typeface="Arial" panose="020B0604020202020204" pitchFamily="34" charset="0"/>
                <a:hlinkClick r:id="rId6"/>
              </a:rPr>
              <a:t>The Lancet+1</a:t>
            </a:r>
            <a:endParaRPr lang="en-US" altLang="en-US" sz="1800" dirty="0">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4899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D67F5A-F154-79BE-5406-D31A1589E37F}"/>
              </a:ext>
            </a:extLst>
          </p:cNvPr>
          <p:cNvSpPr>
            <a:spLocks noGrp="1"/>
          </p:cNvSpPr>
          <p:nvPr>
            <p:ph idx="1"/>
          </p:nvPr>
        </p:nvSpPr>
        <p:spPr>
          <a:xfrm>
            <a:off x="443060" y="469029"/>
            <a:ext cx="10459401" cy="3801520"/>
          </a:xfrm>
        </p:spPr>
        <p:txBody>
          <a:bodyPr anchor="t">
            <a:normAutofit fontScale="25000" lnSpcReduction="20000"/>
          </a:bodyPr>
          <a:lstStyle/>
          <a:p>
            <a:r>
              <a:rPr lang="en-IN" sz="7200" dirty="0">
                <a:latin typeface="Arial" panose="020B0604020202020204" pitchFamily="34" charset="0"/>
                <a:cs typeface="Arial" panose="020B0604020202020204" pitchFamily="34" charset="0"/>
              </a:rPr>
              <a:t>UK Health Security Agency (2023) </a:t>
            </a:r>
            <a:r>
              <a:rPr lang="en-IN" sz="7200" i="1" dirty="0">
                <a:latin typeface="Arial" panose="020B0604020202020204" pitchFamily="34" charset="0"/>
                <a:cs typeface="Arial" panose="020B0604020202020204" pitchFamily="34" charset="0"/>
              </a:rPr>
              <a:t>Tuberculosis in England, 2023 report</a:t>
            </a:r>
            <a:r>
              <a:rPr lang="en-IN" sz="7200" dirty="0">
                <a:latin typeface="Arial" panose="020B0604020202020204" pitchFamily="34" charset="0"/>
                <a:cs typeface="Arial" panose="020B0604020202020204" pitchFamily="34" charset="0"/>
              </a:rPr>
              <a:t> (annual).</a:t>
            </a:r>
          </a:p>
          <a:p>
            <a:r>
              <a:rPr lang="en-IN" sz="7200" dirty="0">
                <a:latin typeface="Arial" panose="020B0604020202020204" pitchFamily="34" charset="0"/>
                <a:cs typeface="Arial" panose="020B0604020202020204" pitchFamily="34" charset="0"/>
              </a:rPr>
              <a:t>Public Health England (pre-2021) </a:t>
            </a:r>
            <a:r>
              <a:rPr lang="en-IN" sz="7200" i="1" dirty="0">
                <a:latin typeface="Arial" panose="020B0604020202020204" pitchFamily="34" charset="0"/>
                <a:cs typeface="Arial" panose="020B0604020202020204" pitchFamily="34" charset="0"/>
              </a:rPr>
              <a:t>Tuberculosis in England Annual Reports</a:t>
            </a:r>
            <a:r>
              <a:rPr lang="en-IN" sz="7200" dirty="0">
                <a:latin typeface="Arial" panose="020B0604020202020204" pitchFamily="34" charset="0"/>
                <a:cs typeface="Arial" panose="020B0604020202020204" pitchFamily="34" charset="0"/>
              </a:rPr>
              <a:t> (for historical context).</a:t>
            </a:r>
          </a:p>
          <a:p>
            <a:r>
              <a:rPr lang="en-IN" sz="7200" dirty="0">
                <a:latin typeface="Arial" panose="020B0604020202020204" pitchFamily="34" charset="0"/>
                <a:cs typeface="Arial" panose="020B0604020202020204" pitchFamily="34" charset="0"/>
              </a:rPr>
              <a:t>National Institute for Health and Care Excellence (2023) </a:t>
            </a:r>
            <a:r>
              <a:rPr lang="en-IN" sz="7200" i="1" dirty="0">
                <a:latin typeface="Arial" panose="020B0604020202020204" pitchFamily="34" charset="0"/>
                <a:cs typeface="Arial" panose="020B0604020202020204" pitchFamily="34" charset="0"/>
              </a:rPr>
              <a:t>Tuberculosis: NG33 updated guidance</a:t>
            </a:r>
            <a:r>
              <a:rPr lang="en-IN" sz="7200" dirty="0">
                <a:latin typeface="Arial" panose="020B0604020202020204" pitchFamily="34" charset="0"/>
                <a:cs typeface="Arial" panose="020B0604020202020204" pitchFamily="34" charset="0"/>
              </a:rPr>
              <a:t>.</a:t>
            </a:r>
          </a:p>
          <a:p>
            <a:r>
              <a:rPr lang="en-IN" sz="7200" dirty="0">
                <a:latin typeface="Arial" panose="020B0604020202020204" pitchFamily="34" charset="0"/>
                <a:cs typeface="Arial" panose="020B0604020202020204" pitchFamily="34" charset="0"/>
              </a:rPr>
              <a:t>Bates, M. and Marais, B.J. (2023) ‘Tuberculosis in the Sustainable Development Goals era: challenges for high-income countries’, </a:t>
            </a:r>
            <a:r>
              <a:rPr lang="en-IN" sz="7200" i="1" dirty="0">
                <a:latin typeface="Arial" panose="020B0604020202020204" pitchFamily="34" charset="0"/>
                <a:cs typeface="Arial" panose="020B0604020202020204" pitchFamily="34" charset="0"/>
              </a:rPr>
              <a:t>Journal of Clinical Tuberculosis &amp; Other Mycobacterial Diseases</a:t>
            </a:r>
            <a:r>
              <a:rPr lang="en-IN" sz="7200" dirty="0">
                <a:latin typeface="Arial" panose="020B0604020202020204" pitchFamily="34" charset="0"/>
                <a:cs typeface="Arial" panose="020B0604020202020204" pitchFamily="34" charset="0"/>
              </a:rPr>
              <a:t>.</a:t>
            </a:r>
          </a:p>
          <a:p>
            <a:r>
              <a:rPr lang="en-IN" sz="7200" dirty="0">
                <a:latin typeface="Arial" panose="020B0604020202020204" pitchFamily="34" charset="0"/>
                <a:cs typeface="Arial" panose="020B0604020202020204" pitchFamily="34" charset="0"/>
              </a:rPr>
              <a:t>Odone, A., Sandgren, A., </a:t>
            </a:r>
            <a:r>
              <a:rPr lang="en-IN" sz="7200" dirty="0" err="1">
                <a:latin typeface="Arial" panose="020B0604020202020204" pitchFamily="34" charset="0"/>
                <a:cs typeface="Arial" panose="020B0604020202020204" pitchFamily="34" charset="0"/>
              </a:rPr>
              <a:t>Zignol</a:t>
            </a:r>
            <a:r>
              <a:rPr lang="en-IN" sz="7200" dirty="0">
                <a:latin typeface="Arial" panose="020B0604020202020204" pitchFamily="34" charset="0"/>
                <a:cs typeface="Arial" panose="020B0604020202020204" pitchFamily="34" charset="0"/>
              </a:rPr>
              <a:t>, M. (2023) ‘Tuberculosis in migrants in the UK: epidemiology and public health implications’, </a:t>
            </a:r>
            <a:r>
              <a:rPr lang="en-IN" sz="7200" i="1" dirty="0">
                <a:latin typeface="Arial" panose="020B0604020202020204" pitchFamily="34" charset="0"/>
                <a:cs typeface="Arial" panose="020B0604020202020204" pitchFamily="34" charset="0"/>
              </a:rPr>
              <a:t>International Journal of Tuberculosis &amp; Lung Disease</a:t>
            </a:r>
            <a:r>
              <a:rPr lang="en-IN" sz="7200" dirty="0">
                <a:latin typeface="Arial" panose="020B0604020202020204" pitchFamily="34" charset="0"/>
                <a:cs typeface="Arial" panose="020B0604020202020204" pitchFamily="34" charset="0"/>
              </a:rPr>
              <a:t>.</a:t>
            </a:r>
          </a:p>
          <a:p>
            <a:r>
              <a:rPr lang="en-IN" sz="7200" dirty="0">
                <a:latin typeface="Arial" panose="020B0604020202020204" pitchFamily="34" charset="0"/>
                <a:cs typeface="Arial" panose="020B0604020202020204" pitchFamily="34" charset="0"/>
              </a:rPr>
              <a:t>Story, A., Murad, S., Roberts, W. (2023) ‘Tuberculosis among homeless in London: prevalence, challenges and interventions’, </a:t>
            </a:r>
            <a:r>
              <a:rPr lang="en-IN" sz="7200" i="1" dirty="0">
                <a:latin typeface="Arial" panose="020B0604020202020204" pitchFamily="34" charset="0"/>
                <a:cs typeface="Arial" panose="020B0604020202020204" pitchFamily="34" charset="0"/>
              </a:rPr>
              <a:t>Thorax</a:t>
            </a:r>
            <a:r>
              <a:rPr lang="en-IN" sz="7200" dirty="0">
                <a:latin typeface="Arial" panose="020B0604020202020204" pitchFamily="34" charset="0"/>
                <a:cs typeface="Arial" panose="020B0604020202020204" pitchFamily="34" charset="0"/>
              </a:rPr>
              <a:t>.</a:t>
            </a:r>
          </a:p>
          <a:p>
            <a:r>
              <a:rPr lang="en-IN" sz="7200" dirty="0">
                <a:latin typeface="Arial" panose="020B0604020202020204" pitchFamily="34" charset="0"/>
                <a:cs typeface="Arial" panose="020B0604020202020204" pitchFamily="34" charset="0"/>
              </a:rPr>
              <a:t>Khan, M.S., Osei, E. (2024) ‘Socioeconomic inequalities in tuberculosis outcomes in the UK: systematic review’, </a:t>
            </a:r>
            <a:r>
              <a:rPr lang="en-IN" sz="7200" i="1" dirty="0">
                <a:latin typeface="Arial" panose="020B0604020202020204" pitchFamily="34" charset="0"/>
                <a:cs typeface="Arial" panose="020B0604020202020204" pitchFamily="34" charset="0"/>
              </a:rPr>
              <a:t>International Journal of Tuberculosis &amp; Lung Disease</a:t>
            </a:r>
            <a:r>
              <a:rPr lang="en-IN" sz="7200" dirty="0">
                <a:latin typeface="Arial" panose="020B0604020202020204" pitchFamily="34" charset="0"/>
                <a:cs typeface="Arial" panose="020B0604020202020204" pitchFamily="34" charset="0"/>
              </a:rPr>
              <a:t>.</a:t>
            </a:r>
          </a:p>
          <a:p>
            <a:r>
              <a:rPr lang="en-IN" sz="7200" dirty="0">
                <a:latin typeface="Arial" panose="020B0604020202020204" pitchFamily="34" charset="0"/>
                <a:cs typeface="Arial" panose="020B0604020202020204" pitchFamily="34" charset="0"/>
              </a:rPr>
              <a:t>Zumla, A., Nahid, P., Cole, S.T. (2023) ‘Advances in tuberculosis diagnostics and therapies — a UK perspective’, </a:t>
            </a:r>
            <a:r>
              <a:rPr lang="en-IN" sz="7200" i="1" dirty="0">
                <a:latin typeface="Arial" panose="020B0604020202020204" pitchFamily="34" charset="0"/>
                <a:cs typeface="Arial" panose="020B0604020202020204" pitchFamily="34" charset="0"/>
              </a:rPr>
              <a:t>The Lancet Infectious Diseases</a:t>
            </a:r>
            <a:r>
              <a:rPr lang="en-IN" sz="7200" dirty="0">
                <a:latin typeface="Arial" panose="020B0604020202020204" pitchFamily="34" charset="0"/>
                <a:cs typeface="Arial" panose="020B0604020202020204" pitchFamily="34" charset="0"/>
              </a:rPr>
              <a:t>.</a:t>
            </a:r>
          </a:p>
          <a:p>
            <a:r>
              <a:rPr lang="en-IN" sz="7200" dirty="0">
                <a:latin typeface="Arial" panose="020B0604020202020204" pitchFamily="34" charset="0"/>
                <a:cs typeface="Arial" panose="020B0604020202020204" pitchFamily="34" charset="0"/>
              </a:rPr>
              <a:t>Macpherson, P., Glynn, J.R., Abubakar, I. (2024) ‘Lost to follow-up prior to TB treatment initiation in England: a retrospective cohort study’, </a:t>
            </a:r>
            <a:r>
              <a:rPr lang="en-IN" sz="7200" i="1" dirty="0">
                <a:latin typeface="Arial" panose="020B0604020202020204" pitchFamily="34" charset="0"/>
                <a:cs typeface="Arial" panose="020B0604020202020204" pitchFamily="34" charset="0"/>
              </a:rPr>
              <a:t>Epidemiology &amp; Infection</a:t>
            </a:r>
            <a:r>
              <a:rPr lang="en-IN" sz="7200" dirty="0">
                <a:latin typeface="Arial" panose="020B0604020202020204" pitchFamily="34" charset="0"/>
                <a:cs typeface="Arial" panose="020B0604020202020204" pitchFamily="34" charset="0"/>
              </a:rPr>
              <a:t>.</a:t>
            </a:r>
          </a:p>
          <a:p>
            <a:r>
              <a:rPr lang="en-IN" sz="7200" dirty="0" err="1">
                <a:latin typeface="Arial" panose="020B0604020202020204" pitchFamily="34" charset="0"/>
                <a:cs typeface="Arial" panose="020B0604020202020204" pitchFamily="34" charset="0"/>
              </a:rPr>
              <a:t>Lönnroth</a:t>
            </a:r>
            <a:r>
              <a:rPr lang="en-IN" sz="7200" dirty="0">
                <a:latin typeface="Arial" panose="020B0604020202020204" pitchFamily="34" charset="0"/>
                <a:cs typeface="Arial" panose="020B0604020202020204" pitchFamily="34" charset="0"/>
              </a:rPr>
              <a:t>, K., Abubakar, I., </a:t>
            </a:r>
            <a:r>
              <a:rPr lang="en-IN" sz="7200" dirty="0" err="1">
                <a:latin typeface="Arial" panose="020B0604020202020204" pitchFamily="34" charset="0"/>
                <a:cs typeface="Arial" panose="020B0604020202020204" pitchFamily="34" charset="0"/>
              </a:rPr>
              <a:t>Altet</a:t>
            </a:r>
            <a:r>
              <a:rPr lang="en-IN" sz="7200" dirty="0">
                <a:latin typeface="Arial" panose="020B0604020202020204" pitchFamily="34" charset="0"/>
                <a:cs typeface="Arial" panose="020B0604020202020204" pitchFamily="34" charset="0"/>
              </a:rPr>
              <a:t>, M. (2025) ‘Drivers of TB in low-incidence settings: UK experience’, </a:t>
            </a:r>
            <a:r>
              <a:rPr lang="en-IN" sz="7200" i="1" dirty="0">
                <a:latin typeface="Arial" panose="020B0604020202020204" pitchFamily="34" charset="0"/>
                <a:cs typeface="Arial" panose="020B0604020202020204" pitchFamily="34" charset="0"/>
              </a:rPr>
              <a:t>European Respiratory Journal</a:t>
            </a:r>
            <a:r>
              <a:rPr lang="en-IN" sz="7200" dirty="0">
                <a:latin typeface="Arial" panose="020B0604020202020204" pitchFamily="34" charset="0"/>
                <a:cs typeface="Arial" panose="020B0604020202020204" pitchFamily="34" charset="0"/>
              </a:rPr>
              <a:t> (UK subgroup).</a:t>
            </a:r>
          </a:p>
          <a:p>
            <a:r>
              <a:rPr lang="en-IN" sz="7200" dirty="0">
                <a:latin typeface="Arial" panose="020B0604020202020204" pitchFamily="34" charset="0"/>
                <a:cs typeface="Arial" panose="020B0604020202020204" pitchFamily="34" charset="0"/>
              </a:rPr>
              <a:t>Abubakar, I., Lipman, M., McHugh, T.D. (2024) </a:t>
            </a:r>
            <a:r>
              <a:rPr lang="en-IN" sz="7200" i="1" dirty="0">
                <a:latin typeface="Arial" panose="020B0604020202020204" pitchFamily="34" charset="0"/>
                <a:cs typeface="Arial" panose="020B0604020202020204" pitchFamily="34" charset="0"/>
              </a:rPr>
              <a:t>Tuberculosis: A Comprehensive Clinical Reference</a:t>
            </a:r>
            <a:r>
              <a:rPr lang="en-IN" sz="7200" dirty="0">
                <a:latin typeface="Arial" panose="020B0604020202020204" pitchFamily="34" charset="0"/>
                <a:cs typeface="Arial" panose="020B0604020202020204" pitchFamily="34" charset="0"/>
              </a:rPr>
              <a:t>, 3rd </a:t>
            </a:r>
            <a:r>
              <a:rPr lang="en-IN" sz="7200" dirty="0" err="1">
                <a:latin typeface="Arial" panose="020B0604020202020204" pitchFamily="34" charset="0"/>
                <a:cs typeface="Arial" panose="020B0604020202020204" pitchFamily="34" charset="0"/>
              </a:rPr>
              <a:t>edn</a:t>
            </a:r>
            <a:r>
              <a:rPr lang="en-IN" sz="7200" dirty="0">
                <a:latin typeface="Arial" panose="020B0604020202020204" pitchFamily="34" charset="0"/>
                <a:cs typeface="Arial" panose="020B0604020202020204" pitchFamily="34" charset="0"/>
              </a:rPr>
              <a:t>. (London: Elsevier).</a:t>
            </a:r>
          </a:p>
          <a:p>
            <a:endParaRPr lang="en-IN" sz="1000" dirty="0"/>
          </a:p>
        </p:txBody>
      </p:sp>
      <p:sp>
        <p:nvSpPr>
          <p:cNvPr id="24" name="Rectangle 2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518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304</TotalTime>
  <Words>1865</Words>
  <Application>Microsoft Office PowerPoint</Application>
  <PresentationFormat>Widescreen</PresentationFormat>
  <Paragraphs>76</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Wingdings</vt:lpstr>
      <vt:lpstr>Office Theme</vt:lpstr>
      <vt:lpstr>PowerPoint Presentation</vt:lpstr>
      <vt:lpstr>Tuberculosis POSTER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Jay Thakor</dc:creator>
  <cp:lastModifiedBy>Jay Thakor</cp:lastModifiedBy>
  <cp:revision>1</cp:revision>
  <dcterms:created xsi:type="dcterms:W3CDTF">2025-10-08T22:39:58Z</dcterms:created>
  <dcterms:modified xsi:type="dcterms:W3CDTF">2025-10-13T01:49:03Z</dcterms:modified>
</cp:coreProperties>
</file>