
<file path=[Content_Types].xml><?xml version="1.0" encoding="utf-8"?>
<Types xmlns="http://schemas.openxmlformats.org/package/2006/content-types">
  <Default Extension="xml" ContentType="application/xml"/>
  <Default Extension="png" ContentType="image/png"/>
  <Default Extension="jpg" ContentType="image/jpeg"/>
  <Default Extension="wdp" ContentType="image/vnd.ms-photo"/>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4"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725" r:id="rId4"/>
  </p:sldMasterIdLst>
  <p:notesMasterIdLst>
    <p:notesMasterId r:id="rId20"/>
  </p:notesMasterIdLst>
  <p:handoutMasterIdLst>
    <p:handoutMasterId r:id="rId21"/>
  </p:handoutMasterIdLst>
  <p:sldIdLst>
    <p:sldId id="256" r:id="rId5"/>
    <p:sldId id="331" r:id="rId6"/>
    <p:sldId id="309" r:id="rId7"/>
    <p:sldId id="319" r:id="rId8"/>
    <p:sldId id="306" r:id="rId9"/>
    <p:sldId id="313" r:id="rId10"/>
    <p:sldId id="323" r:id="rId11"/>
    <p:sldId id="325" r:id="rId12"/>
    <p:sldId id="324" r:id="rId13"/>
    <p:sldId id="320" r:id="rId14"/>
    <p:sldId id="326" r:id="rId15"/>
    <p:sldId id="327" r:id="rId16"/>
    <p:sldId id="328" r:id="rId17"/>
    <p:sldId id="329" r:id="rId18"/>
    <p:sldId id="33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6A46638-1F24-DC49-84FC-B31D13E6F0B3}">
          <p14:sldIdLst>
            <p14:sldId id="256"/>
          </p14:sldIdLst>
        </p14:section>
        <p14:section name="Untitled Section" id="{483A9531-65CB-CB4E-B595-34AA23809E54}">
          <p14:sldIdLst>
            <p14:sldId id="331"/>
            <p14:sldId id="309"/>
            <p14:sldId id="319"/>
            <p14:sldId id="306"/>
            <p14:sldId id="313"/>
            <p14:sldId id="323"/>
            <p14:sldId id="325"/>
            <p14:sldId id="324"/>
            <p14:sldId id="320"/>
            <p14:sldId id="326"/>
            <p14:sldId id="327"/>
            <p14:sldId id="328"/>
            <p14:sldId id="329"/>
            <p14:sldId id="33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454" autoAdjust="0"/>
    <p:restoredTop sz="86391" autoAdjust="0"/>
  </p:normalViewPr>
  <p:slideViewPr>
    <p:cSldViewPr snapToGrid="0">
      <p:cViewPr varScale="1">
        <p:scale>
          <a:sx n="97" d="100"/>
          <a:sy n="97" d="100"/>
        </p:scale>
        <p:origin x="440" y="184"/>
      </p:cViewPr>
      <p:guideLst>
        <p:guide orient="horz" pos="2160"/>
        <p:guide pos="3840"/>
      </p:guideLst>
    </p:cSldViewPr>
  </p:slideViewPr>
  <p:outlineViewPr>
    <p:cViewPr>
      <p:scale>
        <a:sx n="33" d="100"/>
        <a:sy n="33" d="100"/>
      </p:scale>
      <p:origin x="0" y="-2584"/>
    </p:cViewPr>
  </p:outlineViewPr>
  <p:notesTextViewPr>
    <p:cViewPr>
      <p:scale>
        <a:sx n="1" d="1"/>
        <a:sy n="1" d="1"/>
      </p:scale>
      <p:origin x="0" y="0"/>
    </p:cViewPr>
  </p:notesTextViewPr>
  <p:sorterViewPr>
    <p:cViewPr>
      <p:scale>
        <a:sx n="100" d="100"/>
        <a:sy n="100" d="100"/>
      </p:scale>
      <p:origin x="0" y="-1760"/>
    </p:cViewPr>
  </p:sorter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20" Type="http://schemas.openxmlformats.org/officeDocument/2006/relationships/notesMaster" Target="notesMasters/notesMaster1.xml"/><Relationship Id="rId21" Type="http://schemas.openxmlformats.org/officeDocument/2006/relationships/handoutMaster" Target="handoutMasters/handoutMaster1.xml"/><Relationship Id="rId22" Type="http://schemas.openxmlformats.org/officeDocument/2006/relationships/commentAuthors" Target="commentAuthors.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F07F19-1F50-4B42-A7A0-278DF9D25BB1}" type="doc">
      <dgm:prSet loTypeId="urn:microsoft.com/office/officeart/2016/7/layout/BasicLinearProcessNumbered#1" loCatId="process" qsTypeId="urn:microsoft.com/office/officeart/2005/8/quickstyle/simple1" qsCatId="simple" csTypeId="urn:microsoft.com/office/officeart/2005/8/colors/accent1_2" csCatId="accent1" phldr="1"/>
      <dgm:spPr/>
      <dgm:t>
        <a:bodyPr/>
        <a:lstStyle/>
        <a:p>
          <a:endParaRPr lang="en-US"/>
        </a:p>
      </dgm:t>
    </dgm:pt>
    <dgm:pt modelId="{2EE95FC5-CD6B-4A50-9262-DC414E16C3EA}">
      <dgm:prSet custT="1"/>
      <dgm:spPr/>
      <dgm:t>
        <a:bodyPr lIns="288000"/>
        <a:lstStyle/>
        <a:p>
          <a:r>
            <a:rPr lang="en-US" sz="2000" dirty="0" smtClean="0">
              <a:solidFill>
                <a:schemeClr val="accent1">
                  <a:lumMod val="75000"/>
                </a:schemeClr>
              </a:solidFill>
            </a:rPr>
            <a:t>Step </a:t>
          </a:r>
          <a:r>
            <a:rPr lang="en-US" sz="2000" dirty="0">
              <a:solidFill>
                <a:schemeClr val="accent1">
                  <a:lumMod val="75000"/>
                </a:schemeClr>
              </a:solidFill>
            </a:rPr>
            <a:t>1</a:t>
          </a:r>
          <a:r>
            <a:rPr lang="ru-RU" sz="2000" dirty="0">
              <a:solidFill>
                <a:schemeClr val="accent1">
                  <a:lumMod val="75000"/>
                </a:schemeClr>
              </a:solidFill>
            </a:rPr>
            <a:t>.</a:t>
          </a:r>
          <a:endParaRPr lang="en-US" sz="2000" dirty="0">
            <a:solidFill>
              <a:schemeClr val="accent1">
                <a:lumMod val="75000"/>
              </a:schemeClr>
            </a:solidFill>
          </a:endParaRPr>
        </a:p>
        <a:p>
          <a:r>
            <a:rPr lang="en-US" sz="1600" dirty="0" smtClean="0"/>
            <a:t>Review the CIPD Profession Map and complete an assessment. </a:t>
          </a:r>
          <a:endParaRPr lang="en-US" sz="1600" dirty="0"/>
        </a:p>
      </dgm:t>
    </dgm:pt>
    <dgm:pt modelId="{75374347-884B-4721-8CFF-DF080F5B1C79}" type="parTrans" cxnId="{B3F19EC2-A372-4EC3-BFE0-C62FFDFE3DF6}">
      <dgm:prSet/>
      <dgm:spPr/>
      <dgm:t>
        <a:bodyPr/>
        <a:lstStyle/>
        <a:p>
          <a:endParaRPr lang="en-US"/>
        </a:p>
      </dgm:t>
    </dgm:pt>
    <dgm:pt modelId="{C99EBBB1-E916-471C-83C9-ABE85B42AC26}" type="sibTrans" cxnId="{B3F19EC2-A372-4EC3-BFE0-C62FFDFE3DF6}">
      <dgm:prSet phldrT="1" phldr="0"/>
      <dgm:spPr/>
      <dgm:t>
        <a:bodyPr/>
        <a:lstStyle/>
        <a:p>
          <a:r>
            <a:rPr lang="en-US" dirty="0"/>
            <a:t>1</a:t>
          </a:r>
        </a:p>
      </dgm:t>
    </dgm:pt>
    <dgm:pt modelId="{F05611F0-8256-4954-B6CB-ED6B4F2DD397}">
      <dgm:prSet custT="1"/>
      <dgm:spPr/>
      <dgm:t>
        <a:bodyPr lIns="288000"/>
        <a:lstStyle/>
        <a:p>
          <a:r>
            <a:rPr lang="en-US" sz="2000" dirty="0" smtClean="0">
              <a:solidFill>
                <a:schemeClr val="accent1">
                  <a:lumMod val="75000"/>
                </a:schemeClr>
              </a:solidFill>
            </a:rPr>
            <a:t>Step </a:t>
          </a:r>
          <a:r>
            <a:rPr lang="en-US" sz="2000" dirty="0">
              <a:solidFill>
                <a:schemeClr val="accent1">
                  <a:lumMod val="75000"/>
                </a:schemeClr>
              </a:solidFill>
            </a:rPr>
            <a:t>2.</a:t>
          </a:r>
        </a:p>
        <a:p>
          <a:r>
            <a:rPr lang="en-US" sz="1500" dirty="0" smtClean="0"/>
            <a:t>Decide on the reflective framework you are going to use. </a:t>
          </a:r>
          <a:endParaRPr lang="en-US" sz="1500" dirty="0"/>
        </a:p>
      </dgm:t>
    </dgm:pt>
    <dgm:pt modelId="{CD7328D6-9FAE-4506-9BDB-E06A571EC1D4}" type="parTrans" cxnId="{914FACD2-336A-4471-9E99-312B3F8EAB04}">
      <dgm:prSet/>
      <dgm:spPr/>
      <dgm:t>
        <a:bodyPr/>
        <a:lstStyle/>
        <a:p>
          <a:endParaRPr lang="en-US"/>
        </a:p>
      </dgm:t>
    </dgm:pt>
    <dgm:pt modelId="{6BD5265A-8333-420D-BDB2-65F10B3EBD76}" type="sibTrans" cxnId="{914FACD2-336A-4471-9E99-312B3F8EAB04}">
      <dgm:prSet phldrT="2" phldr="0"/>
      <dgm:spPr/>
      <dgm:t>
        <a:bodyPr/>
        <a:lstStyle/>
        <a:p>
          <a:r>
            <a:rPr lang="en-US" dirty="0"/>
            <a:t>2</a:t>
          </a:r>
        </a:p>
      </dgm:t>
    </dgm:pt>
    <dgm:pt modelId="{22625139-F93A-4F3F-A7AA-4923A01AEDF3}">
      <dgm:prSet custT="1"/>
      <dgm:spPr/>
      <dgm:t>
        <a:bodyPr lIns="288000"/>
        <a:lstStyle/>
        <a:p>
          <a:r>
            <a:rPr lang="en-US" sz="2000" dirty="0" smtClean="0">
              <a:solidFill>
                <a:schemeClr val="accent1">
                  <a:lumMod val="75000"/>
                </a:schemeClr>
              </a:solidFill>
            </a:rPr>
            <a:t>Step </a:t>
          </a:r>
          <a:r>
            <a:rPr lang="en-US" sz="2000" dirty="0">
              <a:solidFill>
                <a:schemeClr val="accent1">
                  <a:lumMod val="75000"/>
                </a:schemeClr>
              </a:solidFill>
            </a:rPr>
            <a:t>3</a:t>
          </a:r>
          <a:r>
            <a:rPr lang="en-US" sz="2000" dirty="0" smtClean="0">
              <a:solidFill>
                <a:schemeClr val="accent1">
                  <a:lumMod val="75000"/>
                </a:schemeClr>
              </a:solidFill>
            </a:rPr>
            <a:t>.</a:t>
          </a:r>
        </a:p>
        <a:p>
          <a:r>
            <a:rPr lang="en-US" sz="1500" dirty="0" smtClean="0"/>
            <a:t>Select scenarios that demonstrate application of learning outcomes</a:t>
          </a:r>
          <a:endParaRPr lang="en-US" sz="1500" dirty="0"/>
        </a:p>
      </dgm:t>
    </dgm:pt>
    <dgm:pt modelId="{F549A0EB-6BE9-4749-8336-B02A279AE302}" type="parTrans" cxnId="{FC7721F0-429B-4CE7-BE98-C2F3C41FE9C7}">
      <dgm:prSet/>
      <dgm:spPr/>
      <dgm:t>
        <a:bodyPr/>
        <a:lstStyle/>
        <a:p>
          <a:endParaRPr lang="en-US"/>
        </a:p>
      </dgm:t>
    </dgm:pt>
    <dgm:pt modelId="{A8E2FA08-4DD4-4654-A85D-9A99162D6201}" type="sibTrans" cxnId="{FC7721F0-429B-4CE7-BE98-C2F3C41FE9C7}">
      <dgm:prSet phldrT="3" phldr="0"/>
      <dgm:spPr/>
      <dgm:t>
        <a:bodyPr/>
        <a:lstStyle/>
        <a:p>
          <a:r>
            <a:rPr lang="en-US" dirty="0"/>
            <a:t>3</a:t>
          </a:r>
        </a:p>
      </dgm:t>
    </dgm:pt>
    <dgm:pt modelId="{140952D0-0E1D-4F48-9F16-53581487CFA0}">
      <dgm:prSet custT="1"/>
      <dgm:spPr/>
      <dgm:t>
        <a:bodyPr lIns="288000"/>
        <a:lstStyle/>
        <a:p>
          <a:r>
            <a:rPr lang="en-US" sz="2000" dirty="0" smtClean="0">
              <a:solidFill>
                <a:schemeClr val="accent1">
                  <a:lumMod val="75000"/>
                </a:schemeClr>
              </a:solidFill>
            </a:rPr>
            <a:t>Step 4</a:t>
          </a:r>
          <a:r>
            <a:rPr lang="en-US" sz="2000" dirty="0">
              <a:solidFill>
                <a:schemeClr val="accent1">
                  <a:lumMod val="75000"/>
                </a:schemeClr>
              </a:solidFill>
            </a:rPr>
            <a:t>.</a:t>
          </a:r>
        </a:p>
        <a:p>
          <a:r>
            <a:rPr lang="en-US" sz="1500" dirty="0" smtClean="0"/>
            <a:t>Select appropriate models to underpin the reflection </a:t>
          </a:r>
          <a:endParaRPr lang="en-US" sz="1500" dirty="0"/>
        </a:p>
      </dgm:t>
    </dgm:pt>
    <dgm:pt modelId="{790C446F-6917-41E7-BE01-7AFE2676D505}" type="parTrans" cxnId="{B07163E8-ADEC-492A-8F07-7E5786AB23AE}">
      <dgm:prSet/>
      <dgm:spPr/>
      <dgm:t>
        <a:bodyPr/>
        <a:lstStyle/>
        <a:p>
          <a:endParaRPr lang="en-US"/>
        </a:p>
      </dgm:t>
    </dgm:pt>
    <dgm:pt modelId="{2804F27C-9BA9-4D07-AB02-74BE7DFA2C0E}" type="sibTrans" cxnId="{B07163E8-ADEC-492A-8F07-7E5786AB23AE}">
      <dgm:prSet phldrT="4" phldr="0"/>
      <dgm:spPr/>
      <dgm:t>
        <a:bodyPr/>
        <a:lstStyle/>
        <a:p>
          <a:r>
            <a:rPr lang="en-US" dirty="0"/>
            <a:t>4</a:t>
          </a:r>
        </a:p>
      </dgm:t>
    </dgm:pt>
    <dgm:pt modelId="{C2F8C7F7-44C4-414A-BCCD-56E91DD0A777}">
      <dgm:prSet custT="1"/>
      <dgm:spPr/>
      <dgm:t>
        <a:bodyPr lIns="288000"/>
        <a:lstStyle/>
        <a:p>
          <a:r>
            <a:rPr lang="en-US" sz="2000" dirty="0" smtClean="0">
              <a:solidFill>
                <a:schemeClr val="accent1">
                  <a:lumMod val="75000"/>
                </a:schemeClr>
              </a:solidFill>
            </a:rPr>
            <a:t>Step </a:t>
          </a:r>
          <a:r>
            <a:rPr lang="en-US" sz="2000" dirty="0">
              <a:solidFill>
                <a:schemeClr val="accent1">
                  <a:lumMod val="75000"/>
                </a:schemeClr>
              </a:solidFill>
            </a:rPr>
            <a:t>5.</a:t>
          </a:r>
        </a:p>
        <a:p>
          <a:r>
            <a:rPr lang="en-US" sz="1500" dirty="0" smtClean="0"/>
            <a:t>Choose an appropriate format for your portfolio</a:t>
          </a:r>
          <a:endParaRPr lang="en-US" sz="1500" dirty="0"/>
        </a:p>
      </dgm:t>
    </dgm:pt>
    <dgm:pt modelId="{E6C6DF88-9436-40D7-BA84-18FE896A6151}" type="parTrans" cxnId="{14D43B81-F92D-4CD8-9D1E-78CBF092C750}">
      <dgm:prSet/>
      <dgm:spPr/>
      <dgm:t>
        <a:bodyPr/>
        <a:lstStyle/>
        <a:p>
          <a:endParaRPr lang="en-US"/>
        </a:p>
      </dgm:t>
    </dgm:pt>
    <dgm:pt modelId="{4E39967D-43EF-4F15-814A-2F491D900D43}" type="sibTrans" cxnId="{14D43B81-F92D-4CD8-9D1E-78CBF092C750}">
      <dgm:prSet phldrT="5" phldr="0"/>
      <dgm:spPr/>
      <dgm:t>
        <a:bodyPr/>
        <a:lstStyle/>
        <a:p>
          <a:r>
            <a:rPr lang="en-US" dirty="0"/>
            <a:t>5</a:t>
          </a:r>
        </a:p>
      </dgm:t>
    </dgm:pt>
    <dgm:pt modelId="{C09B749D-9CF7-492C-B341-D9553818451B}" type="pres">
      <dgm:prSet presAssocID="{D0F07F19-1F50-4B42-A7A0-278DF9D25BB1}" presName="Name0" presStyleCnt="0">
        <dgm:presLayoutVars>
          <dgm:animLvl val="lvl"/>
          <dgm:resizeHandles val="exact"/>
        </dgm:presLayoutVars>
      </dgm:prSet>
      <dgm:spPr/>
      <dgm:t>
        <a:bodyPr/>
        <a:lstStyle/>
        <a:p>
          <a:endParaRPr lang="en-US"/>
        </a:p>
      </dgm:t>
    </dgm:pt>
    <dgm:pt modelId="{8EEF3829-836D-4E60-A9BC-8F0AD18883EE}" type="pres">
      <dgm:prSet presAssocID="{2EE95FC5-CD6B-4A50-9262-DC414E16C3EA}" presName="compositeNode" presStyleCnt="0">
        <dgm:presLayoutVars>
          <dgm:bulletEnabled val="1"/>
        </dgm:presLayoutVars>
      </dgm:prSet>
      <dgm:spPr/>
    </dgm:pt>
    <dgm:pt modelId="{5947A689-FC4A-4FDF-BDDD-890A8474DEF9}" type="pres">
      <dgm:prSet presAssocID="{2EE95FC5-CD6B-4A50-9262-DC414E16C3EA}" presName="bgRect" presStyleLbl="bgAccFollowNode1" presStyleIdx="0" presStyleCnt="5"/>
      <dgm:spPr/>
      <dgm:t>
        <a:bodyPr/>
        <a:lstStyle/>
        <a:p>
          <a:endParaRPr lang="en-US"/>
        </a:p>
      </dgm:t>
    </dgm:pt>
    <dgm:pt modelId="{94E9EF1A-1D07-4210-9402-6C559E90358A}" type="pres">
      <dgm:prSet presAssocID="{C99EBBB1-E916-471C-83C9-ABE85B42AC26}" presName="sibTransNodeCircle" presStyleLbl="alignNode1" presStyleIdx="0" presStyleCnt="10">
        <dgm:presLayoutVars>
          <dgm:chMax val="0"/>
          <dgm:bulletEnabled/>
        </dgm:presLayoutVars>
      </dgm:prSet>
      <dgm:spPr>
        <a:prstGeom prst="rect">
          <a:avLst/>
        </a:prstGeom>
      </dgm:spPr>
      <dgm:t>
        <a:bodyPr/>
        <a:lstStyle/>
        <a:p>
          <a:endParaRPr lang="en-US"/>
        </a:p>
      </dgm:t>
    </dgm:pt>
    <dgm:pt modelId="{B9E74D06-8974-46A7-BDE8-CAC0846523DB}" type="pres">
      <dgm:prSet presAssocID="{2EE95FC5-CD6B-4A50-9262-DC414E16C3EA}" presName="bottomLine" presStyleLbl="alignNode1" presStyleIdx="1" presStyleCnt="10">
        <dgm:presLayoutVars/>
      </dgm:prSet>
      <dgm:spPr/>
    </dgm:pt>
    <dgm:pt modelId="{815671D8-22AE-4967-8461-EBC1C9F97F94}" type="pres">
      <dgm:prSet presAssocID="{2EE95FC5-CD6B-4A50-9262-DC414E16C3EA}" presName="nodeText" presStyleLbl="bgAccFollowNode1" presStyleIdx="0" presStyleCnt="5">
        <dgm:presLayoutVars>
          <dgm:bulletEnabled val="1"/>
        </dgm:presLayoutVars>
      </dgm:prSet>
      <dgm:spPr/>
      <dgm:t>
        <a:bodyPr/>
        <a:lstStyle/>
        <a:p>
          <a:endParaRPr lang="en-US"/>
        </a:p>
      </dgm:t>
    </dgm:pt>
    <dgm:pt modelId="{4345A606-3100-40DC-847D-F26F8DFFB0A4}" type="pres">
      <dgm:prSet presAssocID="{C99EBBB1-E916-471C-83C9-ABE85B42AC26}" presName="sibTrans" presStyleCnt="0"/>
      <dgm:spPr/>
    </dgm:pt>
    <dgm:pt modelId="{9D438F26-CD1B-4D67-AF02-B4D0BD99464E}" type="pres">
      <dgm:prSet presAssocID="{F05611F0-8256-4954-B6CB-ED6B4F2DD397}" presName="compositeNode" presStyleCnt="0">
        <dgm:presLayoutVars>
          <dgm:bulletEnabled val="1"/>
        </dgm:presLayoutVars>
      </dgm:prSet>
      <dgm:spPr/>
    </dgm:pt>
    <dgm:pt modelId="{5C8F9B26-840A-4F96-8D27-2D7E00511C9A}" type="pres">
      <dgm:prSet presAssocID="{F05611F0-8256-4954-B6CB-ED6B4F2DD397}" presName="bgRect" presStyleLbl="bgAccFollowNode1" presStyleIdx="1" presStyleCnt="5"/>
      <dgm:spPr/>
      <dgm:t>
        <a:bodyPr/>
        <a:lstStyle/>
        <a:p>
          <a:endParaRPr lang="en-US"/>
        </a:p>
      </dgm:t>
    </dgm:pt>
    <dgm:pt modelId="{DAC041B6-6570-477A-B4C1-5CB7E0EFE0DC}" type="pres">
      <dgm:prSet presAssocID="{6BD5265A-8333-420D-BDB2-65F10B3EBD76}" presName="sibTransNodeCircle" presStyleLbl="alignNode1" presStyleIdx="2" presStyleCnt="10">
        <dgm:presLayoutVars>
          <dgm:chMax val="0"/>
          <dgm:bulletEnabled/>
        </dgm:presLayoutVars>
      </dgm:prSet>
      <dgm:spPr>
        <a:prstGeom prst="rect">
          <a:avLst/>
        </a:prstGeom>
      </dgm:spPr>
      <dgm:t>
        <a:bodyPr/>
        <a:lstStyle/>
        <a:p>
          <a:endParaRPr lang="en-US"/>
        </a:p>
      </dgm:t>
    </dgm:pt>
    <dgm:pt modelId="{F8ADDB2A-2689-4ACF-8222-B372EB5C8D35}" type="pres">
      <dgm:prSet presAssocID="{F05611F0-8256-4954-B6CB-ED6B4F2DD397}" presName="bottomLine" presStyleLbl="alignNode1" presStyleIdx="3" presStyleCnt="10">
        <dgm:presLayoutVars/>
      </dgm:prSet>
      <dgm:spPr/>
    </dgm:pt>
    <dgm:pt modelId="{36EB2DDF-B510-4B3C-AF9A-757E14A78E4D}" type="pres">
      <dgm:prSet presAssocID="{F05611F0-8256-4954-B6CB-ED6B4F2DD397}" presName="nodeText" presStyleLbl="bgAccFollowNode1" presStyleIdx="1" presStyleCnt="5">
        <dgm:presLayoutVars>
          <dgm:bulletEnabled val="1"/>
        </dgm:presLayoutVars>
      </dgm:prSet>
      <dgm:spPr/>
      <dgm:t>
        <a:bodyPr/>
        <a:lstStyle/>
        <a:p>
          <a:endParaRPr lang="en-US"/>
        </a:p>
      </dgm:t>
    </dgm:pt>
    <dgm:pt modelId="{8BDDBF6E-ECE6-4E6A-B0D3-17197BA824D3}" type="pres">
      <dgm:prSet presAssocID="{6BD5265A-8333-420D-BDB2-65F10B3EBD76}" presName="sibTrans" presStyleCnt="0"/>
      <dgm:spPr/>
    </dgm:pt>
    <dgm:pt modelId="{5419C900-3474-4480-82CB-923AF8027A48}" type="pres">
      <dgm:prSet presAssocID="{22625139-F93A-4F3F-A7AA-4923A01AEDF3}" presName="compositeNode" presStyleCnt="0">
        <dgm:presLayoutVars>
          <dgm:bulletEnabled val="1"/>
        </dgm:presLayoutVars>
      </dgm:prSet>
      <dgm:spPr/>
    </dgm:pt>
    <dgm:pt modelId="{83253AE2-89B5-4ADC-817A-FEF4E0BC4B49}" type="pres">
      <dgm:prSet presAssocID="{22625139-F93A-4F3F-A7AA-4923A01AEDF3}" presName="bgRect" presStyleLbl="bgAccFollowNode1" presStyleIdx="2" presStyleCnt="5"/>
      <dgm:spPr/>
      <dgm:t>
        <a:bodyPr/>
        <a:lstStyle/>
        <a:p>
          <a:endParaRPr lang="en-US"/>
        </a:p>
      </dgm:t>
    </dgm:pt>
    <dgm:pt modelId="{82EE2C17-F664-4616-8F76-97637F08E124}" type="pres">
      <dgm:prSet presAssocID="{A8E2FA08-4DD4-4654-A85D-9A99162D6201}" presName="sibTransNodeCircle" presStyleLbl="alignNode1" presStyleIdx="4" presStyleCnt="10">
        <dgm:presLayoutVars>
          <dgm:chMax val="0"/>
          <dgm:bulletEnabled/>
        </dgm:presLayoutVars>
      </dgm:prSet>
      <dgm:spPr>
        <a:prstGeom prst="rect">
          <a:avLst/>
        </a:prstGeom>
      </dgm:spPr>
      <dgm:t>
        <a:bodyPr/>
        <a:lstStyle/>
        <a:p>
          <a:endParaRPr lang="en-US"/>
        </a:p>
      </dgm:t>
    </dgm:pt>
    <dgm:pt modelId="{96383FDE-483E-4E6D-B151-4FC41C065094}" type="pres">
      <dgm:prSet presAssocID="{22625139-F93A-4F3F-A7AA-4923A01AEDF3}" presName="bottomLine" presStyleLbl="alignNode1" presStyleIdx="5" presStyleCnt="10">
        <dgm:presLayoutVars/>
      </dgm:prSet>
      <dgm:spPr/>
    </dgm:pt>
    <dgm:pt modelId="{BBF86657-8EAE-46E6-B25A-D2056AE50973}" type="pres">
      <dgm:prSet presAssocID="{22625139-F93A-4F3F-A7AA-4923A01AEDF3}" presName="nodeText" presStyleLbl="bgAccFollowNode1" presStyleIdx="2" presStyleCnt="5">
        <dgm:presLayoutVars>
          <dgm:bulletEnabled val="1"/>
        </dgm:presLayoutVars>
      </dgm:prSet>
      <dgm:spPr/>
      <dgm:t>
        <a:bodyPr/>
        <a:lstStyle/>
        <a:p>
          <a:endParaRPr lang="en-US"/>
        </a:p>
      </dgm:t>
    </dgm:pt>
    <dgm:pt modelId="{8DC76FCE-F8A0-43BB-94B0-26867DA9F629}" type="pres">
      <dgm:prSet presAssocID="{A8E2FA08-4DD4-4654-A85D-9A99162D6201}" presName="sibTrans" presStyleCnt="0"/>
      <dgm:spPr/>
    </dgm:pt>
    <dgm:pt modelId="{46746BF8-8C13-403D-B74A-6BA79A7FA811}" type="pres">
      <dgm:prSet presAssocID="{140952D0-0E1D-4F48-9F16-53581487CFA0}" presName="compositeNode" presStyleCnt="0">
        <dgm:presLayoutVars>
          <dgm:bulletEnabled val="1"/>
        </dgm:presLayoutVars>
      </dgm:prSet>
      <dgm:spPr/>
    </dgm:pt>
    <dgm:pt modelId="{7ACBA089-E576-4FF4-865F-C3BBF7659A23}" type="pres">
      <dgm:prSet presAssocID="{140952D0-0E1D-4F48-9F16-53581487CFA0}" presName="bgRect" presStyleLbl="bgAccFollowNode1" presStyleIdx="3" presStyleCnt="5"/>
      <dgm:spPr/>
      <dgm:t>
        <a:bodyPr/>
        <a:lstStyle/>
        <a:p>
          <a:endParaRPr lang="en-US"/>
        </a:p>
      </dgm:t>
    </dgm:pt>
    <dgm:pt modelId="{3CBA3CC0-D70A-4B98-9329-64604EDF25F0}" type="pres">
      <dgm:prSet presAssocID="{2804F27C-9BA9-4D07-AB02-74BE7DFA2C0E}" presName="sibTransNodeCircle" presStyleLbl="alignNode1" presStyleIdx="6" presStyleCnt="10">
        <dgm:presLayoutVars>
          <dgm:chMax val="0"/>
          <dgm:bulletEnabled/>
        </dgm:presLayoutVars>
      </dgm:prSet>
      <dgm:spPr>
        <a:prstGeom prst="rect">
          <a:avLst/>
        </a:prstGeom>
      </dgm:spPr>
      <dgm:t>
        <a:bodyPr/>
        <a:lstStyle/>
        <a:p>
          <a:endParaRPr lang="en-US"/>
        </a:p>
      </dgm:t>
    </dgm:pt>
    <dgm:pt modelId="{5BE72261-3EB3-4585-8739-2FFBAED12B80}" type="pres">
      <dgm:prSet presAssocID="{140952D0-0E1D-4F48-9F16-53581487CFA0}" presName="bottomLine" presStyleLbl="alignNode1" presStyleIdx="7" presStyleCnt="10">
        <dgm:presLayoutVars/>
      </dgm:prSet>
      <dgm:spPr/>
    </dgm:pt>
    <dgm:pt modelId="{64EF213D-B16C-4AC2-8183-B62F7FC17277}" type="pres">
      <dgm:prSet presAssocID="{140952D0-0E1D-4F48-9F16-53581487CFA0}" presName="nodeText" presStyleLbl="bgAccFollowNode1" presStyleIdx="3" presStyleCnt="5">
        <dgm:presLayoutVars>
          <dgm:bulletEnabled val="1"/>
        </dgm:presLayoutVars>
      </dgm:prSet>
      <dgm:spPr/>
      <dgm:t>
        <a:bodyPr/>
        <a:lstStyle/>
        <a:p>
          <a:endParaRPr lang="en-US"/>
        </a:p>
      </dgm:t>
    </dgm:pt>
    <dgm:pt modelId="{5104EC6E-10DA-48BE-A121-0D66CB60A3C3}" type="pres">
      <dgm:prSet presAssocID="{2804F27C-9BA9-4D07-AB02-74BE7DFA2C0E}" presName="sibTrans" presStyleCnt="0"/>
      <dgm:spPr/>
    </dgm:pt>
    <dgm:pt modelId="{A0A34020-1B08-49AD-AD60-D2002D7C7E0A}" type="pres">
      <dgm:prSet presAssocID="{C2F8C7F7-44C4-414A-BCCD-56E91DD0A777}" presName="compositeNode" presStyleCnt="0">
        <dgm:presLayoutVars>
          <dgm:bulletEnabled val="1"/>
        </dgm:presLayoutVars>
      </dgm:prSet>
      <dgm:spPr/>
    </dgm:pt>
    <dgm:pt modelId="{5F8AA2D1-7ADE-4FAB-AB73-E999EB93EDA0}" type="pres">
      <dgm:prSet presAssocID="{C2F8C7F7-44C4-414A-BCCD-56E91DD0A777}" presName="bgRect" presStyleLbl="bgAccFollowNode1" presStyleIdx="4" presStyleCnt="5"/>
      <dgm:spPr/>
      <dgm:t>
        <a:bodyPr/>
        <a:lstStyle/>
        <a:p>
          <a:endParaRPr lang="en-US"/>
        </a:p>
      </dgm:t>
    </dgm:pt>
    <dgm:pt modelId="{FEC87D35-FF68-4830-9865-7026502B7734}" type="pres">
      <dgm:prSet presAssocID="{4E39967D-43EF-4F15-814A-2F491D900D43}" presName="sibTransNodeCircle" presStyleLbl="alignNode1" presStyleIdx="8" presStyleCnt="10">
        <dgm:presLayoutVars>
          <dgm:chMax val="0"/>
          <dgm:bulletEnabled/>
        </dgm:presLayoutVars>
      </dgm:prSet>
      <dgm:spPr>
        <a:prstGeom prst="rect">
          <a:avLst/>
        </a:prstGeom>
      </dgm:spPr>
      <dgm:t>
        <a:bodyPr/>
        <a:lstStyle/>
        <a:p>
          <a:endParaRPr lang="en-US"/>
        </a:p>
      </dgm:t>
    </dgm:pt>
    <dgm:pt modelId="{F57AF353-CCB4-4030-9EEE-1DC7B4B0CC7D}" type="pres">
      <dgm:prSet presAssocID="{C2F8C7F7-44C4-414A-BCCD-56E91DD0A777}" presName="bottomLine" presStyleLbl="alignNode1" presStyleIdx="9" presStyleCnt="10">
        <dgm:presLayoutVars/>
      </dgm:prSet>
      <dgm:spPr/>
    </dgm:pt>
    <dgm:pt modelId="{9CC4D03B-B44B-4A64-A041-4758701F1C59}" type="pres">
      <dgm:prSet presAssocID="{C2F8C7F7-44C4-414A-BCCD-56E91DD0A777}" presName="nodeText" presStyleLbl="bgAccFollowNode1" presStyleIdx="4" presStyleCnt="5">
        <dgm:presLayoutVars>
          <dgm:bulletEnabled val="1"/>
        </dgm:presLayoutVars>
      </dgm:prSet>
      <dgm:spPr/>
      <dgm:t>
        <a:bodyPr/>
        <a:lstStyle/>
        <a:p>
          <a:endParaRPr lang="en-US"/>
        </a:p>
      </dgm:t>
    </dgm:pt>
  </dgm:ptLst>
  <dgm:cxnLst>
    <dgm:cxn modelId="{40CAD671-AB1B-4EF2-BD4C-E4C43639C27E}" type="presOf" srcId="{2EE95FC5-CD6B-4A50-9262-DC414E16C3EA}" destId="{5947A689-FC4A-4FDF-BDDD-890A8474DEF9}" srcOrd="0" destOrd="0" presId="urn:microsoft.com/office/officeart/2016/7/layout/BasicLinearProcessNumbered#1"/>
    <dgm:cxn modelId="{7043076B-C1A0-4D82-B9C2-7389C21548EF}" type="presOf" srcId="{22625139-F93A-4F3F-A7AA-4923A01AEDF3}" destId="{BBF86657-8EAE-46E6-B25A-D2056AE50973}" srcOrd="1" destOrd="0" presId="urn:microsoft.com/office/officeart/2016/7/layout/BasicLinearProcessNumbered#1"/>
    <dgm:cxn modelId="{CBD31B8E-CB23-4FA8-93FE-5BB4814BBB0B}" type="presOf" srcId="{2804F27C-9BA9-4D07-AB02-74BE7DFA2C0E}" destId="{3CBA3CC0-D70A-4B98-9329-64604EDF25F0}" srcOrd="0" destOrd="0" presId="urn:microsoft.com/office/officeart/2016/7/layout/BasicLinearProcessNumbered#1"/>
    <dgm:cxn modelId="{FC7721F0-429B-4CE7-BE98-C2F3C41FE9C7}" srcId="{D0F07F19-1F50-4B42-A7A0-278DF9D25BB1}" destId="{22625139-F93A-4F3F-A7AA-4923A01AEDF3}" srcOrd="2" destOrd="0" parTransId="{F549A0EB-6BE9-4749-8336-B02A279AE302}" sibTransId="{A8E2FA08-4DD4-4654-A85D-9A99162D6201}"/>
    <dgm:cxn modelId="{A4B80D2D-7E35-421F-8BF9-55B39C33B9BE}" type="presOf" srcId="{A8E2FA08-4DD4-4654-A85D-9A99162D6201}" destId="{82EE2C17-F664-4616-8F76-97637F08E124}" srcOrd="0" destOrd="0" presId="urn:microsoft.com/office/officeart/2016/7/layout/BasicLinearProcessNumbered#1"/>
    <dgm:cxn modelId="{23907F3B-DE45-45CF-9707-5E4F6F6973DA}" type="presOf" srcId="{D0F07F19-1F50-4B42-A7A0-278DF9D25BB1}" destId="{C09B749D-9CF7-492C-B341-D9553818451B}" srcOrd="0" destOrd="0" presId="urn:microsoft.com/office/officeart/2016/7/layout/BasicLinearProcessNumbered#1"/>
    <dgm:cxn modelId="{9CDE7D88-716E-4C97-9A52-FF7131643C5F}" type="presOf" srcId="{F05611F0-8256-4954-B6CB-ED6B4F2DD397}" destId="{36EB2DDF-B510-4B3C-AF9A-757E14A78E4D}" srcOrd="1" destOrd="0" presId="urn:microsoft.com/office/officeart/2016/7/layout/BasicLinearProcessNumbered#1"/>
    <dgm:cxn modelId="{C0185933-A2E8-4CA8-BE2D-4651F528D2DE}" type="presOf" srcId="{2EE95FC5-CD6B-4A50-9262-DC414E16C3EA}" destId="{815671D8-22AE-4967-8461-EBC1C9F97F94}" srcOrd="1" destOrd="0" presId="urn:microsoft.com/office/officeart/2016/7/layout/BasicLinearProcessNumbered#1"/>
    <dgm:cxn modelId="{27E5EDFC-7359-48F6-8E3F-270CF15B8D2C}" type="presOf" srcId="{140952D0-0E1D-4F48-9F16-53581487CFA0}" destId="{64EF213D-B16C-4AC2-8183-B62F7FC17277}" srcOrd="1" destOrd="0" presId="urn:microsoft.com/office/officeart/2016/7/layout/BasicLinearProcessNumbered#1"/>
    <dgm:cxn modelId="{40F5D2CB-DECC-41AF-8388-AD6EA6907126}" type="presOf" srcId="{6BD5265A-8333-420D-BDB2-65F10B3EBD76}" destId="{DAC041B6-6570-477A-B4C1-5CB7E0EFE0DC}" srcOrd="0" destOrd="0" presId="urn:microsoft.com/office/officeart/2016/7/layout/BasicLinearProcessNumbered#1"/>
    <dgm:cxn modelId="{DD5C168A-90C7-41E2-9576-A79BBC6325CE}" type="presOf" srcId="{C99EBBB1-E916-471C-83C9-ABE85B42AC26}" destId="{94E9EF1A-1D07-4210-9402-6C559E90358A}" srcOrd="0" destOrd="0" presId="urn:microsoft.com/office/officeart/2016/7/layout/BasicLinearProcessNumbered#1"/>
    <dgm:cxn modelId="{2218E939-6CA8-4442-A4E7-EF92FEA01DDF}" type="presOf" srcId="{140952D0-0E1D-4F48-9F16-53581487CFA0}" destId="{7ACBA089-E576-4FF4-865F-C3BBF7659A23}" srcOrd="0" destOrd="0" presId="urn:microsoft.com/office/officeart/2016/7/layout/BasicLinearProcessNumbered#1"/>
    <dgm:cxn modelId="{6C312549-8F7E-4A80-AB71-9D3156BFBF4C}" type="presOf" srcId="{C2F8C7F7-44C4-414A-BCCD-56E91DD0A777}" destId="{5F8AA2D1-7ADE-4FAB-AB73-E999EB93EDA0}" srcOrd="0" destOrd="0" presId="urn:microsoft.com/office/officeart/2016/7/layout/BasicLinearProcessNumbered#1"/>
    <dgm:cxn modelId="{AFE8A667-BFCC-42CE-A7FE-3066C60B154E}" type="presOf" srcId="{F05611F0-8256-4954-B6CB-ED6B4F2DD397}" destId="{5C8F9B26-840A-4F96-8D27-2D7E00511C9A}" srcOrd="0" destOrd="0" presId="urn:microsoft.com/office/officeart/2016/7/layout/BasicLinearProcessNumbered#1"/>
    <dgm:cxn modelId="{B07163E8-ADEC-492A-8F07-7E5786AB23AE}" srcId="{D0F07F19-1F50-4B42-A7A0-278DF9D25BB1}" destId="{140952D0-0E1D-4F48-9F16-53581487CFA0}" srcOrd="3" destOrd="0" parTransId="{790C446F-6917-41E7-BE01-7AFE2676D505}" sibTransId="{2804F27C-9BA9-4D07-AB02-74BE7DFA2C0E}"/>
    <dgm:cxn modelId="{40CCC9E3-44E6-462B-900C-44AC8FC352F3}" type="presOf" srcId="{4E39967D-43EF-4F15-814A-2F491D900D43}" destId="{FEC87D35-FF68-4830-9865-7026502B7734}" srcOrd="0" destOrd="0" presId="urn:microsoft.com/office/officeart/2016/7/layout/BasicLinearProcessNumbered#1"/>
    <dgm:cxn modelId="{B3F19EC2-A372-4EC3-BFE0-C62FFDFE3DF6}" srcId="{D0F07F19-1F50-4B42-A7A0-278DF9D25BB1}" destId="{2EE95FC5-CD6B-4A50-9262-DC414E16C3EA}" srcOrd="0" destOrd="0" parTransId="{75374347-884B-4721-8CFF-DF080F5B1C79}" sibTransId="{C99EBBB1-E916-471C-83C9-ABE85B42AC26}"/>
    <dgm:cxn modelId="{14D43B81-F92D-4CD8-9D1E-78CBF092C750}" srcId="{D0F07F19-1F50-4B42-A7A0-278DF9D25BB1}" destId="{C2F8C7F7-44C4-414A-BCCD-56E91DD0A777}" srcOrd="4" destOrd="0" parTransId="{E6C6DF88-9436-40D7-BA84-18FE896A6151}" sibTransId="{4E39967D-43EF-4F15-814A-2F491D900D43}"/>
    <dgm:cxn modelId="{E061BDEB-384B-4165-AF47-0D2CE9C70384}" type="presOf" srcId="{C2F8C7F7-44C4-414A-BCCD-56E91DD0A777}" destId="{9CC4D03B-B44B-4A64-A041-4758701F1C59}" srcOrd="1" destOrd="0" presId="urn:microsoft.com/office/officeart/2016/7/layout/BasicLinearProcessNumbered#1"/>
    <dgm:cxn modelId="{914FACD2-336A-4471-9E99-312B3F8EAB04}" srcId="{D0F07F19-1F50-4B42-A7A0-278DF9D25BB1}" destId="{F05611F0-8256-4954-B6CB-ED6B4F2DD397}" srcOrd="1" destOrd="0" parTransId="{CD7328D6-9FAE-4506-9BDB-E06A571EC1D4}" sibTransId="{6BD5265A-8333-420D-BDB2-65F10B3EBD76}"/>
    <dgm:cxn modelId="{D0999FEB-3F13-4B99-8767-7340A2A83933}" type="presOf" srcId="{22625139-F93A-4F3F-A7AA-4923A01AEDF3}" destId="{83253AE2-89B5-4ADC-817A-FEF4E0BC4B49}" srcOrd="0" destOrd="0" presId="urn:microsoft.com/office/officeart/2016/7/layout/BasicLinearProcessNumbered#1"/>
    <dgm:cxn modelId="{B5FABEA6-FE83-4DC3-A3AB-25B621203785}" type="presParOf" srcId="{C09B749D-9CF7-492C-B341-D9553818451B}" destId="{8EEF3829-836D-4E60-A9BC-8F0AD18883EE}" srcOrd="0" destOrd="0" presId="urn:microsoft.com/office/officeart/2016/7/layout/BasicLinearProcessNumbered#1"/>
    <dgm:cxn modelId="{E8C71572-9F0A-4ED2-BA52-A961EB56A76C}" type="presParOf" srcId="{8EEF3829-836D-4E60-A9BC-8F0AD18883EE}" destId="{5947A689-FC4A-4FDF-BDDD-890A8474DEF9}" srcOrd="0" destOrd="0" presId="urn:microsoft.com/office/officeart/2016/7/layout/BasicLinearProcessNumbered#1"/>
    <dgm:cxn modelId="{67C04E6E-4316-4DC8-9615-DBC47E4DDF35}" type="presParOf" srcId="{8EEF3829-836D-4E60-A9BC-8F0AD18883EE}" destId="{94E9EF1A-1D07-4210-9402-6C559E90358A}" srcOrd="1" destOrd="0" presId="urn:microsoft.com/office/officeart/2016/7/layout/BasicLinearProcessNumbered#1"/>
    <dgm:cxn modelId="{003FA2D7-FBDD-45A5-BDB1-BBCD5557649A}" type="presParOf" srcId="{8EEF3829-836D-4E60-A9BC-8F0AD18883EE}" destId="{B9E74D06-8974-46A7-BDE8-CAC0846523DB}" srcOrd="2" destOrd="0" presId="urn:microsoft.com/office/officeart/2016/7/layout/BasicLinearProcessNumbered#1"/>
    <dgm:cxn modelId="{3E9A9986-48DD-4CC7-91FE-1707EBC7E65A}" type="presParOf" srcId="{8EEF3829-836D-4E60-A9BC-8F0AD18883EE}" destId="{815671D8-22AE-4967-8461-EBC1C9F97F94}" srcOrd="3" destOrd="0" presId="urn:microsoft.com/office/officeart/2016/7/layout/BasicLinearProcessNumbered#1"/>
    <dgm:cxn modelId="{2711AD4E-AE27-4FCF-8A6A-77C0EB08E796}" type="presParOf" srcId="{C09B749D-9CF7-492C-B341-D9553818451B}" destId="{4345A606-3100-40DC-847D-F26F8DFFB0A4}" srcOrd="1" destOrd="0" presId="urn:microsoft.com/office/officeart/2016/7/layout/BasicLinearProcessNumbered#1"/>
    <dgm:cxn modelId="{71DE8450-1714-444C-A82B-015776242CCF}" type="presParOf" srcId="{C09B749D-9CF7-492C-B341-D9553818451B}" destId="{9D438F26-CD1B-4D67-AF02-B4D0BD99464E}" srcOrd="2" destOrd="0" presId="urn:microsoft.com/office/officeart/2016/7/layout/BasicLinearProcessNumbered#1"/>
    <dgm:cxn modelId="{5C537732-B693-4D12-B5ED-85D7EFE25956}" type="presParOf" srcId="{9D438F26-CD1B-4D67-AF02-B4D0BD99464E}" destId="{5C8F9B26-840A-4F96-8D27-2D7E00511C9A}" srcOrd="0" destOrd="0" presId="urn:microsoft.com/office/officeart/2016/7/layout/BasicLinearProcessNumbered#1"/>
    <dgm:cxn modelId="{A7EE3BFC-F03A-45E6-B212-83404EE12240}" type="presParOf" srcId="{9D438F26-CD1B-4D67-AF02-B4D0BD99464E}" destId="{DAC041B6-6570-477A-B4C1-5CB7E0EFE0DC}" srcOrd="1" destOrd="0" presId="urn:microsoft.com/office/officeart/2016/7/layout/BasicLinearProcessNumbered#1"/>
    <dgm:cxn modelId="{5F897C40-4F74-425D-8ECE-E06A106892E5}" type="presParOf" srcId="{9D438F26-CD1B-4D67-AF02-B4D0BD99464E}" destId="{F8ADDB2A-2689-4ACF-8222-B372EB5C8D35}" srcOrd="2" destOrd="0" presId="urn:microsoft.com/office/officeart/2016/7/layout/BasicLinearProcessNumbered#1"/>
    <dgm:cxn modelId="{B161A182-985E-47E7-B65C-F6AD87BFA0F7}" type="presParOf" srcId="{9D438F26-CD1B-4D67-AF02-B4D0BD99464E}" destId="{36EB2DDF-B510-4B3C-AF9A-757E14A78E4D}" srcOrd="3" destOrd="0" presId="urn:microsoft.com/office/officeart/2016/7/layout/BasicLinearProcessNumbered#1"/>
    <dgm:cxn modelId="{FDEB4A67-6531-4467-87D6-1AE9F901F051}" type="presParOf" srcId="{C09B749D-9CF7-492C-B341-D9553818451B}" destId="{8BDDBF6E-ECE6-4E6A-B0D3-17197BA824D3}" srcOrd="3" destOrd="0" presId="urn:microsoft.com/office/officeart/2016/7/layout/BasicLinearProcessNumbered#1"/>
    <dgm:cxn modelId="{5792E72B-E132-444A-BAAD-0F2F78F0396C}" type="presParOf" srcId="{C09B749D-9CF7-492C-B341-D9553818451B}" destId="{5419C900-3474-4480-82CB-923AF8027A48}" srcOrd="4" destOrd="0" presId="urn:microsoft.com/office/officeart/2016/7/layout/BasicLinearProcessNumbered#1"/>
    <dgm:cxn modelId="{9985658F-827E-4C3E-901A-BB8B62931A97}" type="presParOf" srcId="{5419C900-3474-4480-82CB-923AF8027A48}" destId="{83253AE2-89B5-4ADC-817A-FEF4E0BC4B49}" srcOrd="0" destOrd="0" presId="urn:microsoft.com/office/officeart/2016/7/layout/BasicLinearProcessNumbered#1"/>
    <dgm:cxn modelId="{48A7D195-BEC4-4325-8BFF-25B8CA13DC53}" type="presParOf" srcId="{5419C900-3474-4480-82CB-923AF8027A48}" destId="{82EE2C17-F664-4616-8F76-97637F08E124}" srcOrd="1" destOrd="0" presId="urn:microsoft.com/office/officeart/2016/7/layout/BasicLinearProcessNumbered#1"/>
    <dgm:cxn modelId="{DFA21DE9-D23E-4AEC-984F-38954304B882}" type="presParOf" srcId="{5419C900-3474-4480-82CB-923AF8027A48}" destId="{96383FDE-483E-4E6D-B151-4FC41C065094}" srcOrd="2" destOrd="0" presId="urn:microsoft.com/office/officeart/2016/7/layout/BasicLinearProcessNumbered#1"/>
    <dgm:cxn modelId="{110189D1-9E6B-4E0C-8667-C0A3012E8A84}" type="presParOf" srcId="{5419C900-3474-4480-82CB-923AF8027A48}" destId="{BBF86657-8EAE-46E6-B25A-D2056AE50973}" srcOrd="3" destOrd="0" presId="urn:microsoft.com/office/officeart/2016/7/layout/BasicLinearProcessNumbered#1"/>
    <dgm:cxn modelId="{6F4652E6-670E-47E1-8BB6-F10FC0002FE5}" type="presParOf" srcId="{C09B749D-9CF7-492C-B341-D9553818451B}" destId="{8DC76FCE-F8A0-43BB-94B0-26867DA9F629}" srcOrd="5" destOrd="0" presId="urn:microsoft.com/office/officeart/2016/7/layout/BasicLinearProcessNumbered#1"/>
    <dgm:cxn modelId="{952C4F1E-455C-44B2-8633-E11FFDA1CF16}" type="presParOf" srcId="{C09B749D-9CF7-492C-B341-D9553818451B}" destId="{46746BF8-8C13-403D-B74A-6BA79A7FA811}" srcOrd="6" destOrd="0" presId="urn:microsoft.com/office/officeart/2016/7/layout/BasicLinearProcessNumbered#1"/>
    <dgm:cxn modelId="{199291F3-CB47-4BB7-8551-CC7D94A62A3D}" type="presParOf" srcId="{46746BF8-8C13-403D-B74A-6BA79A7FA811}" destId="{7ACBA089-E576-4FF4-865F-C3BBF7659A23}" srcOrd="0" destOrd="0" presId="urn:microsoft.com/office/officeart/2016/7/layout/BasicLinearProcessNumbered#1"/>
    <dgm:cxn modelId="{14456339-3232-4F27-8745-6AE7ED279122}" type="presParOf" srcId="{46746BF8-8C13-403D-B74A-6BA79A7FA811}" destId="{3CBA3CC0-D70A-4B98-9329-64604EDF25F0}" srcOrd="1" destOrd="0" presId="urn:microsoft.com/office/officeart/2016/7/layout/BasicLinearProcessNumbered#1"/>
    <dgm:cxn modelId="{A8938D10-3458-4190-A261-C341522970A2}" type="presParOf" srcId="{46746BF8-8C13-403D-B74A-6BA79A7FA811}" destId="{5BE72261-3EB3-4585-8739-2FFBAED12B80}" srcOrd="2" destOrd="0" presId="urn:microsoft.com/office/officeart/2016/7/layout/BasicLinearProcessNumbered#1"/>
    <dgm:cxn modelId="{C1F113A0-9F7B-4396-8E1F-EC384DF862FF}" type="presParOf" srcId="{46746BF8-8C13-403D-B74A-6BA79A7FA811}" destId="{64EF213D-B16C-4AC2-8183-B62F7FC17277}" srcOrd="3" destOrd="0" presId="urn:microsoft.com/office/officeart/2016/7/layout/BasicLinearProcessNumbered#1"/>
    <dgm:cxn modelId="{4131D598-AA25-4B7C-AFA7-9029885EA773}" type="presParOf" srcId="{C09B749D-9CF7-492C-B341-D9553818451B}" destId="{5104EC6E-10DA-48BE-A121-0D66CB60A3C3}" srcOrd="7" destOrd="0" presId="urn:microsoft.com/office/officeart/2016/7/layout/BasicLinearProcessNumbered#1"/>
    <dgm:cxn modelId="{BE67DCDF-2356-4D88-99B3-83434EDCF878}" type="presParOf" srcId="{C09B749D-9CF7-492C-B341-D9553818451B}" destId="{A0A34020-1B08-49AD-AD60-D2002D7C7E0A}" srcOrd="8" destOrd="0" presId="urn:microsoft.com/office/officeart/2016/7/layout/BasicLinearProcessNumbered#1"/>
    <dgm:cxn modelId="{7647E02E-AFDE-4458-BBF1-C11FE2DBD1C6}" type="presParOf" srcId="{A0A34020-1B08-49AD-AD60-D2002D7C7E0A}" destId="{5F8AA2D1-7ADE-4FAB-AB73-E999EB93EDA0}" srcOrd="0" destOrd="0" presId="urn:microsoft.com/office/officeart/2016/7/layout/BasicLinearProcessNumbered#1"/>
    <dgm:cxn modelId="{948C3455-F5CB-4096-AEED-6BBC191AA5B8}" type="presParOf" srcId="{A0A34020-1B08-49AD-AD60-D2002D7C7E0A}" destId="{FEC87D35-FF68-4830-9865-7026502B7734}" srcOrd="1" destOrd="0" presId="urn:microsoft.com/office/officeart/2016/7/layout/BasicLinearProcessNumbered#1"/>
    <dgm:cxn modelId="{012855BB-F5B9-4D56-90E8-9EFFB3D195DD}" type="presParOf" srcId="{A0A34020-1B08-49AD-AD60-D2002D7C7E0A}" destId="{F57AF353-CCB4-4030-9EEE-1DC7B4B0CC7D}" srcOrd="2" destOrd="0" presId="urn:microsoft.com/office/officeart/2016/7/layout/BasicLinearProcessNumbered#1"/>
    <dgm:cxn modelId="{4E5AA3F4-3105-458B-AFF9-4DE384A7EEAB}" type="presParOf" srcId="{A0A34020-1B08-49AD-AD60-D2002D7C7E0A}" destId="{9CC4D03B-B44B-4A64-A041-4758701F1C59}" srcOrd="3" destOrd="0" presId="urn:microsoft.com/office/officeart/2016/7/layout/BasicLinearProcessNumbere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21682D-D380-46E3-A91A-18838A7DF1E3}"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US"/>
        </a:p>
      </dgm:t>
    </dgm:pt>
    <dgm:pt modelId="{4B6B7787-D76E-4F78-8FA9-31BCD6E10BB7}">
      <dgm:prSet custT="1"/>
      <dgm:spPr/>
      <dgm:t>
        <a:bodyPr lIns="144000"/>
        <a:lstStyle/>
        <a:p>
          <a:r>
            <a:rPr lang="en-ZA" sz="2000" b="1" cap="none" smtClean="0"/>
            <a:t>Step 1. </a:t>
          </a:r>
          <a:r>
            <a:rPr lang="en-US" sz="2000" smtClean="0"/>
            <a:t>Describe what happened</a:t>
          </a:r>
          <a:endParaRPr lang="en-US" sz="2000" cap="none" dirty="0"/>
        </a:p>
      </dgm:t>
    </dgm:pt>
    <dgm:pt modelId="{C1B77C00-FD9A-44DF-9391-D30E6E08AEFF}" type="parTrans" cxnId="{02837B09-CF5A-43E3-B177-8DC69E8EBB48}">
      <dgm:prSet/>
      <dgm:spPr/>
      <dgm:t>
        <a:bodyPr/>
        <a:lstStyle/>
        <a:p>
          <a:endParaRPr lang="en-US" sz="1600" dirty="0"/>
        </a:p>
      </dgm:t>
    </dgm:pt>
    <dgm:pt modelId="{089D225D-D8C3-4908-B7FF-753A969B2F06}" type="sibTrans" cxnId="{02837B09-CF5A-43E3-B177-8DC69E8EBB48}">
      <dgm:prSet/>
      <dgm:spPr/>
      <dgm:t>
        <a:bodyPr/>
        <a:lstStyle/>
        <a:p>
          <a:endParaRPr lang="en-US"/>
        </a:p>
      </dgm:t>
    </dgm:pt>
    <dgm:pt modelId="{DB8885A5-B6EB-4F2C-B565-8E471C95E4F5}">
      <dgm:prSet custT="1"/>
      <dgm:spPr/>
      <dgm:t>
        <a:bodyPr lIns="144000"/>
        <a:lstStyle/>
        <a:p>
          <a:r>
            <a:rPr lang="en-ZA" sz="2000" b="1" kern="1200" cap="none" smtClean="0">
              <a:latin typeface="Gill Sans MT" panose="020B0502020104020203"/>
              <a:ea typeface="+mn-ea"/>
              <a:cs typeface="+mn-cs"/>
            </a:rPr>
            <a:t>Step 4. </a:t>
          </a:r>
          <a:r>
            <a:rPr lang="en-US" sz="2000" kern="1200" smtClean="0"/>
            <a:t>What sense can you make of it</a:t>
          </a:r>
          <a:endParaRPr lang="en-US" sz="2000" kern="1200" cap="none" dirty="0"/>
        </a:p>
      </dgm:t>
    </dgm:pt>
    <dgm:pt modelId="{FED07ECD-87E1-46C6-A685-6F11ED1B0244}" type="parTrans" cxnId="{4D99F7B9-41E4-43B6-9849-65F201B581BC}">
      <dgm:prSet/>
      <dgm:spPr/>
      <dgm:t>
        <a:bodyPr/>
        <a:lstStyle/>
        <a:p>
          <a:endParaRPr lang="en-US" sz="1600" dirty="0"/>
        </a:p>
      </dgm:t>
    </dgm:pt>
    <dgm:pt modelId="{BF1C2B1D-3AC4-44C3-A217-E66F0BB7BD1D}" type="sibTrans" cxnId="{4D99F7B9-41E4-43B6-9849-65F201B581BC}">
      <dgm:prSet/>
      <dgm:spPr/>
      <dgm:t>
        <a:bodyPr/>
        <a:lstStyle/>
        <a:p>
          <a:endParaRPr lang="en-US"/>
        </a:p>
      </dgm:t>
    </dgm:pt>
    <dgm:pt modelId="{A330F3E4-0F28-47F6-A166-065B053DFF88}">
      <dgm:prSet custT="1"/>
      <dgm:spPr/>
      <dgm:t>
        <a:bodyPr lIns="144000"/>
        <a:lstStyle/>
        <a:p>
          <a:r>
            <a:rPr lang="en-ZA" sz="2000" b="1" kern="1200" cap="none" dirty="0" smtClean="0">
              <a:latin typeface="Gill Sans MT" panose="020B0502020104020203"/>
              <a:ea typeface="+mn-ea"/>
              <a:cs typeface="+mn-cs"/>
            </a:rPr>
            <a:t>Step 5. </a:t>
          </a:r>
          <a:r>
            <a:rPr lang="en-GB" sz="2000" b="0" i="0" kern="1200" dirty="0" smtClean="0"/>
            <a:t>What have you learnt, do differently</a:t>
          </a:r>
          <a:endParaRPr lang="en-US" sz="2000" kern="1200" cap="none" dirty="0"/>
        </a:p>
      </dgm:t>
    </dgm:pt>
    <dgm:pt modelId="{E0E81ADC-9F66-42B7-8252-2CCA0A27FACE}" type="parTrans" cxnId="{C0EB1D88-6446-47E4-99CE-F5F417CC52F5}">
      <dgm:prSet/>
      <dgm:spPr/>
      <dgm:t>
        <a:bodyPr/>
        <a:lstStyle/>
        <a:p>
          <a:endParaRPr lang="en-US" sz="1600" dirty="0"/>
        </a:p>
      </dgm:t>
    </dgm:pt>
    <dgm:pt modelId="{710C2E77-9EE7-453A-8E8B-70CC8531FA08}" type="sibTrans" cxnId="{C0EB1D88-6446-47E4-99CE-F5F417CC52F5}">
      <dgm:prSet/>
      <dgm:spPr/>
      <dgm:t>
        <a:bodyPr/>
        <a:lstStyle/>
        <a:p>
          <a:endParaRPr lang="en-US"/>
        </a:p>
      </dgm:t>
    </dgm:pt>
    <dgm:pt modelId="{F77E5DBE-809B-4934-AEFC-E0CF82680850}">
      <dgm:prSet custT="1"/>
      <dgm:spPr/>
      <dgm:t>
        <a:bodyPr lIns="144000"/>
        <a:lstStyle/>
        <a:p>
          <a:r>
            <a:rPr lang="en-US" sz="2000" b="1" kern="1200" cap="none" smtClean="0">
              <a:latin typeface="Gill Sans MT" panose="020B0502020104020203"/>
              <a:ea typeface="+mn-ea"/>
              <a:cs typeface="+mn-cs"/>
            </a:rPr>
            <a:t>Step 2. </a:t>
          </a:r>
          <a:r>
            <a:rPr lang="en-US" sz="2000" kern="1200" smtClean="0"/>
            <a:t>What were you thinking or feeling</a:t>
          </a:r>
          <a:endParaRPr lang="ru-RU" sz="2000" kern="1200" cap="none" dirty="0">
            <a:latin typeface="Gill Sans MT" panose="020B0502020104020203"/>
            <a:ea typeface="+mn-ea"/>
            <a:cs typeface="+mn-cs"/>
          </a:endParaRPr>
        </a:p>
      </dgm:t>
    </dgm:pt>
    <dgm:pt modelId="{3FADD6D9-423C-49AC-891C-2ED5C18466D9}" type="parTrans" cxnId="{5893D7E6-1DA4-42D2-8FDC-2ED6EFC30D47}">
      <dgm:prSet/>
      <dgm:spPr/>
      <dgm:t>
        <a:bodyPr/>
        <a:lstStyle/>
        <a:p>
          <a:endParaRPr lang="ru-RU"/>
        </a:p>
      </dgm:t>
    </dgm:pt>
    <dgm:pt modelId="{49C18DBA-CD31-49D2-AC8F-C4C215BFFCBE}" type="sibTrans" cxnId="{5893D7E6-1DA4-42D2-8FDC-2ED6EFC30D47}">
      <dgm:prSet/>
      <dgm:spPr/>
      <dgm:t>
        <a:bodyPr/>
        <a:lstStyle/>
        <a:p>
          <a:endParaRPr lang="ru-RU"/>
        </a:p>
      </dgm:t>
    </dgm:pt>
    <dgm:pt modelId="{68F5FA87-9D83-4938-8135-12906406FB54}">
      <dgm:prSet custT="1"/>
      <dgm:spPr/>
      <dgm:t>
        <a:bodyPr lIns="144000"/>
        <a:lstStyle/>
        <a:p>
          <a:pPr marL="0" lvl="0" indent="0" defTabSz="711200">
            <a:spcBef>
              <a:spcPct val="0"/>
            </a:spcBef>
            <a:spcAft>
              <a:spcPct val="35000"/>
            </a:spcAft>
            <a:buNone/>
          </a:pPr>
          <a:r>
            <a:rPr lang="en-US" sz="2000" b="1" kern="1200" cap="none" smtClean="0">
              <a:latin typeface="Gill Sans MT" panose="020B0502020104020203"/>
              <a:ea typeface="+mn-ea"/>
              <a:cs typeface="+mn-cs"/>
            </a:rPr>
            <a:t>Step 3. </a:t>
          </a:r>
          <a:r>
            <a:rPr lang="en-US" sz="2000" b="0" i="0" kern="1200" smtClean="0"/>
            <a:t>What was good bad about it </a:t>
          </a:r>
          <a:endParaRPr lang="ru-RU" sz="2000" kern="1200" cap="none" dirty="0">
            <a:latin typeface="Gill Sans MT" panose="020B0502020104020203"/>
            <a:ea typeface="+mn-ea"/>
            <a:cs typeface="+mn-cs"/>
          </a:endParaRPr>
        </a:p>
      </dgm:t>
    </dgm:pt>
    <dgm:pt modelId="{1982533C-AFAF-4B88-8C9D-63D15C4DEB57}" type="parTrans" cxnId="{B5FDB712-A026-4671-B94B-4C87ADEAF62E}">
      <dgm:prSet/>
      <dgm:spPr/>
      <dgm:t>
        <a:bodyPr/>
        <a:lstStyle/>
        <a:p>
          <a:endParaRPr lang="ru-RU"/>
        </a:p>
      </dgm:t>
    </dgm:pt>
    <dgm:pt modelId="{424DD966-F307-4829-96C2-239A84AC0F46}" type="sibTrans" cxnId="{B5FDB712-A026-4671-B94B-4C87ADEAF62E}">
      <dgm:prSet/>
      <dgm:spPr/>
      <dgm:t>
        <a:bodyPr/>
        <a:lstStyle/>
        <a:p>
          <a:endParaRPr lang="ru-RU"/>
        </a:p>
      </dgm:t>
    </dgm:pt>
    <dgm:pt modelId="{7B18127A-95E2-4C28-8EE1-D26D4EA7FAD1}">
      <dgm:prSet custT="1"/>
      <dgm:spPr/>
      <dgm:t>
        <a:bodyPr/>
        <a:lstStyle/>
        <a:p>
          <a:r>
            <a:rPr lang="en-ZA" sz="2000" b="1" cap="none" dirty="0" smtClean="0">
              <a:latin typeface="Gill Sans MT" panose="020B0502020104020203"/>
              <a:ea typeface="+mn-ea"/>
              <a:cs typeface="+mn-cs"/>
            </a:rPr>
            <a:t>Step 6</a:t>
          </a:r>
          <a:r>
            <a:rPr lang="en-ZA" sz="1900" b="1" cap="none" dirty="0" smtClean="0">
              <a:latin typeface="Gill Sans MT" panose="020B0502020104020203"/>
              <a:ea typeface="+mn-ea"/>
              <a:cs typeface="+mn-cs"/>
            </a:rPr>
            <a:t>.  </a:t>
          </a:r>
          <a:r>
            <a:rPr lang="en-GB" sz="1900" b="0" i="0" dirty="0" smtClean="0"/>
            <a:t>What </a:t>
          </a:r>
          <a:r>
            <a:rPr lang="en-GB" sz="1900" b="0" i="0" dirty="0" smtClean="0"/>
            <a:t>actions can you take to build on your skills/knowledge</a:t>
          </a:r>
          <a:endParaRPr lang="en-US" sz="1900" cap="none" dirty="0"/>
        </a:p>
      </dgm:t>
    </dgm:pt>
    <dgm:pt modelId="{F07D8992-3301-4390-BC66-96B4694338A3}" type="parTrans" cxnId="{20EF0399-2062-46F7-90FD-5B55FF151CBB}">
      <dgm:prSet/>
      <dgm:spPr/>
      <dgm:t>
        <a:bodyPr/>
        <a:lstStyle/>
        <a:p>
          <a:endParaRPr lang="en-US"/>
        </a:p>
      </dgm:t>
    </dgm:pt>
    <dgm:pt modelId="{811A8FD3-78F8-476E-B462-04D348ACA73E}" type="sibTrans" cxnId="{20EF0399-2062-46F7-90FD-5B55FF151CBB}">
      <dgm:prSet/>
      <dgm:spPr/>
      <dgm:t>
        <a:bodyPr/>
        <a:lstStyle/>
        <a:p>
          <a:endParaRPr lang="en-US"/>
        </a:p>
      </dgm:t>
    </dgm:pt>
    <dgm:pt modelId="{6D207D14-66B7-42A2-A6A3-64AB05FAADCE}" type="pres">
      <dgm:prSet presAssocID="{4521682D-D380-46E3-A91A-18838A7DF1E3}" presName="linear" presStyleCnt="0">
        <dgm:presLayoutVars>
          <dgm:animLvl val="lvl"/>
          <dgm:resizeHandles val="exact"/>
        </dgm:presLayoutVars>
      </dgm:prSet>
      <dgm:spPr/>
      <dgm:t>
        <a:bodyPr/>
        <a:lstStyle/>
        <a:p>
          <a:endParaRPr lang="en-US"/>
        </a:p>
      </dgm:t>
    </dgm:pt>
    <dgm:pt modelId="{B09651CA-6082-4653-AB70-933BB1235F97}" type="pres">
      <dgm:prSet presAssocID="{4B6B7787-D76E-4F78-8FA9-31BCD6E10BB7}" presName="parentText" presStyleLbl="node1" presStyleIdx="0" presStyleCnt="6">
        <dgm:presLayoutVars>
          <dgm:chMax val="0"/>
          <dgm:bulletEnabled val="1"/>
        </dgm:presLayoutVars>
      </dgm:prSet>
      <dgm:spPr>
        <a:prstGeom prst="rect">
          <a:avLst/>
        </a:prstGeom>
      </dgm:spPr>
      <dgm:t>
        <a:bodyPr/>
        <a:lstStyle/>
        <a:p>
          <a:endParaRPr lang="en-US"/>
        </a:p>
      </dgm:t>
    </dgm:pt>
    <dgm:pt modelId="{625CCB83-139F-4C3E-BB50-1AAB056F816E}" type="pres">
      <dgm:prSet presAssocID="{089D225D-D8C3-4908-B7FF-753A969B2F06}" presName="spacer" presStyleCnt="0"/>
      <dgm:spPr/>
      <dgm:t>
        <a:bodyPr/>
        <a:lstStyle/>
        <a:p>
          <a:endParaRPr lang="en-US"/>
        </a:p>
      </dgm:t>
    </dgm:pt>
    <dgm:pt modelId="{14242B1F-D9B5-48D7-B880-6ADD69BA03A8}" type="pres">
      <dgm:prSet presAssocID="{F77E5DBE-809B-4934-AEFC-E0CF82680850}" presName="parentText" presStyleLbl="node1" presStyleIdx="1" presStyleCnt="6">
        <dgm:presLayoutVars>
          <dgm:chMax val="0"/>
          <dgm:bulletEnabled val="1"/>
        </dgm:presLayoutVars>
      </dgm:prSet>
      <dgm:spPr>
        <a:prstGeom prst="rect">
          <a:avLst/>
        </a:prstGeom>
      </dgm:spPr>
      <dgm:t>
        <a:bodyPr/>
        <a:lstStyle/>
        <a:p>
          <a:endParaRPr lang="en-US"/>
        </a:p>
      </dgm:t>
    </dgm:pt>
    <dgm:pt modelId="{868EFC29-8A99-437A-8E5B-E8590CA2C101}" type="pres">
      <dgm:prSet presAssocID="{49C18DBA-CD31-49D2-AC8F-C4C215BFFCBE}" presName="spacer" presStyleCnt="0"/>
      <dgm:spPr/>
      <dgm:t>
        <a:bodyPr/>
        <a:lstStyle/>
        <a:p>
          <a:endParaRPr lang="en-US"/>
        </a:p>
      </dgm:t>
    </dgm:pt>
    <dgm:pt modelId="{14C74C61-1CDB-4754-9DB7-BD125709153E}" type="pres">
      <dgm:prSet presAssocID="{68F5FA87-9D83-4938-8135-12906406FB54}" presName="parentText" presStyleLbl="node1" presStyleIdx="2" presStyleCnt="6">
        <dgm:presLayoutVars>
          <dgm:chMax val="0"/>
          <dgm:bulletEnabled val="1"/>
        </dgm:presLayoutVars>
      </dgm:prSet>
      <dgm:spPr>
        <a:prstGeom prst="rect">
          <a:avLst/>
        </a:prstGeom>
      </dgm:spPr>
      <dgm:t>
        <a:bodyPr/>
        <a:lstStyle/>
        <a:p>
          <a:endParaRPr lang="en-US"/>
        </a:p>
      </dgm:t>
    </dgm:pt>
    <dgm:pt modelId="{11080CE5-D987-459C-95B7-886EF3881AB0}" type="pres">
      <dgm:prSet presAssocID="{424DD966-F307-4829-96C2-239A84AC0F46}" presName="spacer" presStyleCnt="0"/>
      <dgm:spPr/>
      <dgm:t>
        <a:bodyPr/>
        <a:lstStyle/>
        <a:p>
          <a:endParaRPr lang="en-US"/>
        </a:p>
      </dgm:t>
    </dgm:pt>
    <dgm:pt modelId="{49C89894-5EBE-471A-A468-46210B8B996A}" type="pres">
      <dgm:prSet presAssocID="{DB8885A5-B6EB-4F2C-B565-8E471C95E4F5}" presName="parentText" presStyleLbl="node1" presStyleIdx="3" presStyleCnt="6">
        <dgm:presLayoutVars>
          <dgm:chMax val="0"/>
          <dgm:bulletEnabled val="1"/>
        </dgm:presLayoutVars>
      </dgm:prSet>
      <dgm:spPr>
        <a:prstGeom prst="rect">
          <a:avLst/>
        </a:prstGeom>
      </dgm:spPr>
      <dgm:t>
        <a:bodyPr/>
        <a:lstStyle/>
        <a:p>
          <a:endParaRPr lang="en-US"/>
        </a:p>
      </dgm:t>
    </dgm:pt>
    <dgm:pt modelId="{48EBDE82-67EA-4DEA-BA6A-97760560F4BC}" type="pres">
      <dgm:prSet presAssocID="{BF1C2B1D-3AC4-44C3-A217-E66F0BB7BD1D}" presName="spacer" presStyleCnt="0"/>
      <dgm:spPr/>
      <dgm:t>
        <a:bodyPr/>
        <a:lstStyle/>
        <a:p>
          <a:endParaRPr lang="en-US"/>
        </a:p>
      </dgm:t>
    </dgm:pt>
    <dgm:pt modelId="{F3432693-EA90-45F0-A9D1-07C9BF3C7ACB}" type="pres">
      <dgm:prSet presAssocID="{A330F3E4-0F28-47F6-A166-065B053DFF88}" presName="parentText" presStyleLbl="node1" presStyleIdx="4" presStyleCnt="6" custLinFactNeighborX="286" custLinFactNeighborY="-21598">
        <dgm:presLayoutVars>
          <dgm:chMax val="0"/>
          <dgm:bulletEnabled val="1"/>
        </dgm:presLayoutVars>
      </dgm:prSet>
      <dgm:spPr>
        <a:prstGeom prst="rect">
          <a:avLst/>
        </a:prstGeom>
      </dgm:spPr>
      <dgm:t>
        <a:bodyPr/>
        <a:lstStyle/>
        <a:p>
          <a:endParaRPr lang="en-US"/>
        </a:p>
      </dgm:t>
    </dgm:pt>
    <dgm:pt modelId="{0A2701C4-8BE6-4A23-A81C-A05585A5B13B}" type="pres">
      <dgm:prSet presAssocID="{710C2E77-9EE7-453A-8E8B-70CC8531FA08}" presName="spacer" presStyleCnt="0"/>
      <dgm:spPr/>
      <dgm:t>
        <a:bodyPr/>
        <a:lstStyle/>
        <a:p>
          <a:endParaRPr lang="en-US"/>
        </a:p>
      </dgm:t>
    </dgm:pt>
    <dgm:pt modelId="{19A39CFC-3526-4C67-B551-1F1A46298D35}" type="pres">
      <dgm:prSet presAssocID="{7B18127A-95E2-4C28-8EE1-D26D4EA7FAD1}" presName="parentText" presStyleLbl="node1" presStyleIdx="5" presStyleCnt="6">
        <dgm:presLayoutVars>
          <dgm:chMax val="0"/>
          <dgm:bulletEnabled val="1"/>
        </dgm:presLayoutVars>
      </dgm:prSet>
      <dgm:spPr/>
      <dgm:t>
        <a:bodyPr/>
        <a:lstStyle/>
        <a:p>
          <a:endParaRPr lang="en-US"/>
        </a:p>
      </dgm:t>
    </dgm:pt>
  </dgm:ptLst>
  <dgm:cxnLst>
    <dgm:cxn modelId="{E94725EE-02B7-4790-9A10-1A05EB83C91E}" type="presOf" srcId="{7B18127A-95E2-4C28-8EE1-D26D4EA7FAD1}" destId="{19A39CFC-3526-4C67-B551-1F1A46298D35}" srcOrd="0" destOrd="0" presId="urn:microsoft.com/office/officeart/2005/8/layout/vList2"/>
    <dgm:cxn modelId="{1CC0E55B-A131-462D-90B2-C929BDB1A8A2}" type="presOf" srcId="{DB8885A5-B6EB-4F2C-B565-8E471C95E4F5}" destId="{49C89894-5EBE-471A-A468-46210B8B996A}" srcOrd="0" destOrd="0" presId="urn:microsoft.com/office/officeart/2005/8/layout/vList2"/>
    <dgm:cxn modelId="{32EC64DD-682C-4BEF-85BA-D7D979E71F4E}" type="presOf" srcId="{4B6B7787-D76E-4F78-8FA9-31BCD6E10BB7}" destId="{B09651CA-6082-4653-AB70-933BB1235F97}" srcOrd="0" destOrd="0" presId="urn:microsoft.com/office/officeart/2005/8/layout/vList2"/>
    <dgm:cxn modelId="{ABC4BF73-4323-4885-B732-EA7E8D41BAF4}" type="presOf" srcId="{F77E5DBE-809B-4934-AEFC-E0CF82680850}" destId="{14242B1F-D9B5-48D7-B880-6ADD69BA03A8}" srcOrd="0" destOrd="0" presId="urn:microsoft.com/office/officeart/2005/8/layout/vList2"/>
    <dgm:cxn modelId="{02837B09-CF5A-43E3-B177-8DC69E8EBB48}" srcId="{4521682D-D380-46E3-A91A-18838A7DF1E3}" destId="{4B6B7787-D76E-4F78-8FA9-31BCD6E10BB7}" srcOrd="0" destOrd="0" parTransId="{C1B77C00-FD9A-44DF-9391-D30E6E08AEFF}" sibTransId="{089D225D-D8C3-4908-B7FF-753A969B2F06}"/>
    <dgm:cxn modelId="{E2B5D69F-D9D2-416D-94E3-CF16021898D0}" type="presOf" srcId="{4521682D-D380-46E3-A91A-18838A7DF1E3}" destId="{6D207D14-66B7-42A2-A6A3-64AB05FAADCE}" srcOrd="0" destOrd="0" presId="urn:microsoft.com/office/officeart/2005/8/layout/vList2"/>
    <dgm:cxn modelId="{5893D7E6-1DA4-42D2-8FDC-2ED6EFC30D47}" srcId="{4521682D-D380-46E3-A91A-18838A7DF1E3}" destId="{F77E5DBE-809B-4934-AEFC-E0CF82680850}" srcOrd="1" destOrd="0" parTransId="{3FADD6D9-423C-49AC-891C-2ED5C18466D9}" sibTransId="{49C18DBA-CD31-49D2-AC8F-C4C215BFFCBE}"/>
    <dgm:cxn modelId="{20EF0399-2062-46F7-90FD-5B55FF151CBB}" srcId="{4521682D-D380-46E3-A91A-18838A7DF1E3}" destId="{7B18127A-95E2-4C28-8EE1-D26D4EA7FAD1}" srcOrd="5" destOrd="0" parTransId="{F07D8992-3301-4390-BC66-96B4694338A3}" sibTransId="{811A8FD3-78F8-476E-B462-04D348ACA73E}"/>
    <dgm:cxn modelId="{4D99F7B9-41E4-43B6-9849-65F201B581BC}" srcId="{4521682D-D380-46E3-A91A-18838A7DF1E3}" destId="{DB8885A5-B6EB-4F2C-B565-8E471C95E4F5}" srcOrd="3" destOrd="0" parTransId="{FED07ECD-87E1-46C6-A685-6F11ED1B0244}" sibTransId="{BF1C2B1D-3AC4-44C3-A217-E66F0BB7BD1D}"/>
    <dgm:cxn modelId="{B5FDB712-A026-4671-B94B-4C87ADEAF62E}" srcId="{4521682D-D380-46E3-A91A-18838A7DF1E3}" destId="{68F5FA87-9D83-4938-8135-12906406FB54}" srcOrd="2" destOrd="0" parTransId="{1982533C-AFAF-4B88-8C9D-63D15C4DEB57}" sibTransId="{424DD966-F307-4829-96C2-239A84AC0F46}"/>
    <dgm:cxn modelId="{F3597130-708F-4560-9E66-21B1D756096B}" type="presOf" srcId="{68F5FA87-9D83-4938-8135-12906406FB54}" destId="{14C74C61-1CDB-4754-9DB7-BD125709153E}" srcOrd="0" destOrd="0" presId="urn:microsoft.com/office/officeart/2005/8/layout/vList2"/>
    <dgm:cxn modelId="{E80701C2-6539-463A-A151-C31C5428D761}" type="presOf" srcId="{A330F3E4-0F28-47F6-A166-065B053DFF88}" destId="{F3432693-EA90-45F0-A9D1-07C9BF3C7ACB}" srcOrd="0" destOrd="0" presId="urn:microsoft.com/office/officeart/2005/8/layout/vList2"/>
    <dgm:cxn modelId="{C0EB1D88-6446-47E4-99CE-F5F417CC52F5}" srcId="{4521682D-D380-46E3-A91A-18838A7DF1E3}" destId="{A330F3E4-0F28-47F6-A166-065B053DFF88}" srcOrd="4" destOrd="0" parTransId="{E0E81ADC-9F66-42B7-8252-2CCA0A27FACE}" sibTransId="{710C2E77-9EE7-453A-8E8B-70CC8531FA08}"/>
    <dgm:cxn modelId="{CF2AF8A6-7CFE-40B1-8B2A-CEF52463EA16}" type="presParOf" srcId="{6D207D14-66B7-42A2-A6A3-64AB05FAADCE}" destId="{B09651CA-6082-4653-AB70-933BB1235F97}" srcOrd="0" destOrd="0" presId="urn:microsoft.com/office/officeart/2005/8/layout/vList2"/>
    <dgm:cxn modelId="{8A6AFBDC-F2CD-4B8E-836A-2D1352192C08}" type="presParOf" srcId="{6D207D14-66B7-42A2-A6A3-64AB05FAADCE}" destId="{625CCB83-139F-4C3E-BB50-1AAB056F816E}" srcOrd="1" destOrd="0" presId="urn:microsoft.com/office/officeart/2005/8/layout/vList2"/>
    <dgm:cxn modelId="{E7DE2EFF-CB34-45C3-8435-F50E70742497}" type="presParOf" srcId="{6D207D14-66B7-42A2-A6A3-64AB05FAADCE}" destId="{14242B1F-D9B5-48D7-B880-6ADD69BA03A8}" srcOrd="2" destOrd="0" presId="urn:microsoft.com/office/officeart/2005/8/layout/vList2"/>
    <dgm:cxn modelId="{3F16EB53-3C12-4AA8-B624-E7DD0A727E14}" type="presParOf" srcId="{6D207D14-66B7-42A2-A6A3-64AB05FAADCE}" destId="{868EFC29-8A99-437A-8E5B-E8590CA2C101}" srcOrd="3" destOrd="0" presId="urn:microsoft.com/office/officeart/2005/8/layout/vList2"/>
    <dgm:cxn modelId="{3C5A7FDD-0B81-4386-9DE5-81E9E62CDFAC}" type="presParOf" srcId="{6D207D14-66B7-42A2-A6A3-64AB05FAADCE}" destId="{14C74C61-1CDB-4754-9DB7-BD125709153E}" srcOrd="4" destOrd="0" presId="urn:microsoft.com/office/officeart/2005/8/layout/vList2"/>
    <dgm:cxn modelId="{F4ABDF0F-5B28-466C-8912-B65F0087A4A1}" type="presParOf" srcId="{6D207D14-66B7-42A2-A6A3-64AB05FAADCE}" destId="{11080CE5-D987-459C-95B7-886EF3881AB0}" srcOrd="5" destOrd="0" presId="urn:microsoft.com/office/officeart/2005/8/layout/vList2"/>
    <dgm:cxn modelId="{F027BA3F-8226-4401-8E92-6DDA4C3DE181}" type="presParOf" srcId="{6D207D14-66B7-42A2-A6A3-64AB05FAADCE}" destId="{49C89894-5EBE-471A-A468-46210B8B996A}" srcOrd="6" destOrd="0" presId="urn:microsoft.com/office/officeart/2005/8/layout/vList2"/>
    <dgm:cxn modelId="{6A78EBC1-FC5A-4BDA-8CE9-1D97CFE4273F}" type="presParOf" srcId="{6D207D14-66B7-42A2-A6A3-64AB05FAADCE}" destId="{48EBDE82-67EA-4DEA-BA6A-97760560F4BC}" srcOrd="7" destOrd="0" presId="urn:microsoft.com/office/officeart/2005/8/layout/vList2"/>
    <dgm:cxn modelId="{15DB1653-EEEC-4908-AF72-0B6591E8A65D}" type="presParOf" srcId="{6D207D14-66B7-42A2-A6A3-64AB05FAADCE}" destId="{F3432693-EA90-45F0-A9D1-07C9BF3C7ACB}" srcOrd="8" destOrd="0" presId="urn:microsoft.com/office/officeart/2005/8/layout/vList2"/>
    <dgm:cxn modelId="{CC822018-9056-4AD3-8D53-4B178F6AC9B8}" type="presParOf" srcId="{6D207D14-66B7-42A2-A6A3-64AB05FAADCE}" destId="{0A2701C4-8BE6-4A23-A81C-A05585A5B13B}" srcOrd="9" destOrd="0" presId="urn:microsoft.com/office/officeart/2005/8/layout/vList2"/>
    <dgm:cxn modelId="{E3D85E61-67E1-443E-BFD4-B947725AB41F}" type="presParOf" srcId="{6D207D14-66B7-42A2-A6A3-64AB05FAADCE}" destId="{19A39CFC-3526-4C67-B551-1F1A46298D35}"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F07F19-1F50-4B42-A7A0-278DF9D25BB1}" type="doc">
      <dgm:prSet loTypeId="urn:microsoft.com/office/officeart/2016/7/layout/BasicLinearProcessNumbered#1" loCatId="process" qsTypeId="urn:microsoft.com/office/officeart/2005/8/quickstyle/simple1" qsCatId="simple" csTypeId="urn:microsoft.com/office/officeart/2005/8/colors/accent1_2" csCatId="accent1" phldr="1"/>
      <dgm:spPr/>
      <dgm:t>
        <a:bodyPr/>
        <a:lstStyle/>
        <a:p>
          <a:endParaRPr lang="en-US"/>
        </a:p>
      </dgm:t>
    </dgm:pt>
    <dgm:pt modelId="{2EE95FC5-CD6B-4A50-9262-DC414E16C3EA}">
      <dgm:prSet custT="1"/>
      <dgm:spPr/>
      <dgm:t>
        <a:bodyPr lIns="288000"/>
        <a:lstStyle/>
        <a:p>
          <a:r>
            <a:rPr lang="en-US" sz="2000" dirty="0" smtClean="0">
              <a:solidFill>
                <a:schemeClr val="accent1">
                  <a:lumMod val="75000"/>
                </a:schemeClr>
              </a:solidFill>
            </a:rPr>
            <a:t>Step </a:t>
          </a:r>
          <a:r>
            <a:rPr lang="en-US" sz="2000" dirty="0">
              <a:solidFill>
                <a:schemeClr val="accent1">
                  <a:lumMod val="75000"/>
                </a:schemeClr>
              </a:solidFill>
            </a:rPr>
            <a:t>1</a:t>
          </a:r>
          <a:r>
            <a:rPr lang="ru-RU" sz="2000" dirty="0">
              <a:solidFill>
                <a:schemeClr val="accent1">
                  <a:lumMod val="75000"/>
                </a:schemeClr>
              </a:solidFill>
            </a:rPr>
            <a:t>.</a:t>
          </a:r>
          <a:endParaRPr lang="en-US" sz="2000" dirty="0">
            <a:solidFill>
              <a:schemeClr val="accent1">
                <a:lumMod val="75000"/>
              </a:schemeClr>
            </a:solidFill>
          </a:endParaRPr>
        </a:p>
        <a:p>
          <a:r>
            <a:rPr lang="en-US" sz="1600" dirty="0" smtClean="0"/>
            <a:t>Review the CIPD Profession Map and complete an assessment. </a:t>
          </a:r>
          <a:endParaRPr lang="en-US" sz="1600" dirty="0"/>
        </a:p>
      </dgm:t>
    </dgm:pt>
    <dgm:pt modelId="{75374347-884B-4721-8CFF-DF080F5B1C79}" type="parTrans" cxnId="{B3F19EC2-A372-4EC3-BFE0-C62FFDFE3DF6}">
      <dgm:prSet/>
      <dgm:spPr/>
      <dgm:t>
        <a:bodyPr/>
        <a:lstStyle/>
        <a:p>
          <a:endParaRPr lang="en-US"/>
        </a:p>
      </dgm:t>
    </dgm:pt>
    <dgm:pt modelId="{C99EBBB1-E916-471C-83C9-ABE85B42AC26}" type="sibTrans" cxnId="{B3F19EC2-A372-4EC3-BFE0-C62FFDFE3DF6}">
      <dgm:prSet phldrT="1" phldr="0"/>
      <dgm:spPr/>
      <dgm:t>
        <a:bodyPr/>
        <a:lstStyle/>
        <a:p>
          <a:r>
            <a:rPr lang="en-US" dirty="0"/>
            <a:t>1</a:t>
          </a:r>
        </a:p>
      </dgm:t>
    </dgm:pt>
    <dgm:pt modelId="{F05611F0-8256-4954-B6CB-ED6B4F2DD397}">
      <dgm:prSet custT="1"/>
      <dgm:spPr/>
      <dgm:t>
        <a:bodyPr lIns="288000"/>
        <a:lstStyle/>
        <a:p>
          <a:r>
            <a:rPr lang="en-US" sz="2000" dirty="0" smtClean="0">
              <a:solidFill>
                <a:schemeClr val="accent1">
                  <a:lumMod val="75000"/>
                </a:schemeClr>
              </a:solidFill>
            </a:rPr>
            <a:t>Step </a:t>
          </a:r>
          <a:r>
            <a:rPr lang="en-US" sz="2000" dirty="0">
              <a:solidFill>
                <a:schemeClr val="accent1">
                  <a:lumMod val="75000"/>
                </a:schemeClr>
              </a:solidFill>
            </a:rPr>
            <a:t>2.</a:t>
          </a:r>
        </a:p>
        <a:p>
          <a:r>
            <a:rPr lang="en-US" sz="1500" dirty="0" smtClean="0"/>
            <a:t>Decide on the reflective framework you are going to use. </a:t>
          </a:r>
          <a:endParaRPr lang="en-US" sz="1500" dirty="0"/>
        </a:p>
      </dgm:t>
    </dgm:pt>
    <dgm:pt modelId="{CD7328D6-9FAE-4506-9BDB-E06A571EC1D4}" type="parTrans" cxnId="{914FACD2-336A-4471-9E99-312B3F8EAB04}">
      <dgm:prSet/>
      <dgm:spPr/>
      <dgm:t>
        <a:bodyPr/>
        <a:lstStyle/>
        <a:p>
          <a:endParaRPr lang="en-US"/>
        </a:p>
      </dgm:t>
    </dgm:pt>
    <dgm:pt modelId="{6BD5265A-8333-420D-BDB2-65F10B3EBD76}" type="sibTrans" cxnId="{914FACD2-336A-4471-9E99-312B3F8EAB04}">
      <dgm:prSet phldrT="2" phldr="0"/>
      <dgm:spPr/>
      <dgm:t>
        <a:bodyPr/>
        <a:lstStyle/>
        <a:p>
          <a:r>
            <a:rPr lang="en-US" dirty="0"/>
            <a:t>2</a:t>
          </a:r>
        </a:p>
      </dgm:t>
    </dgm:pt>
    <dgm:pt modelId="{22625139-F93A-4F3F-A7AA-4923A01AEDF3}">
      <dgm:prSet custT="1"/>
      <dgm:spPr/>
      <dgm:t>
        <a:bodyPr lIns="288000"/>
        <a:lstStyle/>
        <a:p>
          <a:r>
            <a:rPr lang="en-US" sz="2000" dirty="0" smtClean="0">
              <a:solidFill>
                <a:schemeClr val="accent1">
                  <a:lumMod val="75000"/>
                </a:schemeClr>
              </a:solidFill>
            </a:rPr>
            <a:t>Step </a:t>
          </a:r>
          <a:r>
            <a:rPr lang="en-US" sz="2000" dirty="0">
              <a:solidFill>
                <a:schemeClr val="accent1">
                  <a:lumMod val="75000"/>
                </a:schemeClr>
              </a:solidFill>
            </a:rPr>
            <a:t>3</a:t>
          </a:r>
          <a:r>
            <a:rPr lang="en-US" sz="2000" dirty="0" smtClean="0">
              <a:solidFill>
                <a:schemeClr val="accent1">
                  <a:lumMod val="75000"/>
                </a:schemeClr>
              </a:solidFill>
            </a:rPr>
            <a:t>.</a:t>
          </a:r>
        </a:p>
        <a:p>
          <a:r>
            <a:rPr lang="en-US" sz="1500" dirty="0" smtClean="0"/>
            <a:t>Select scenarios that demonstrate application of learning outcomes</a:t>
          </a:r>
          <a:endParaRPr lang="en-US" sz="1500" dirty="0"/>
        </a:p>
      </dgm:t>
    </dgm:pt>
    <dgm:pt modelId="{F549A0EB-6BE9-4749-8336-B02A279AE302}" type="parTrans" cxnId="{FC7721F0-429B-4CE7-BE98-C2F3C41FE9C7}">
      <dgm:prSet/>
      <dgm:spPr/>
      <dgm:t>
        <a:bodyPr/>
        <a:lstStyle/>
        <a:p>
          <a:endParaRPr lang="en-US"/>
        </a:p>
      </dgm:t>
    </dgm:pt>
    <dgm:pt modelId="{A8E2FA08-4DD4-4654-A85D-9A99162D6201}" type="sibTrans" cxnId="{FC7721F0-429B-4CE7-BE98-C2F3C41FE9C7}">
      <dgm:prSet phldrT="3" phldr="0"/>
      <dgm:spPr/>
      <dgm:t>
        <a:bodyPr/>
        <a:lstStyle/>
        <a:p>
          <a:r>
            <a:rPr lang="en-US" dirty="0"/>
            <a:t>3</a:t>
          </a:r>
        </a:p>
      </dgm:t>
    </dgm:pt>
    <dgm:pt modelId="{140952D0-0E1D-4F48-9F16-53581487CFA0}">
      <dgm:prSet custT="1"/>
      <dgm:spPr/>
      <dgm:t>
        <a:bodyPr lIns="288000"/>
        <a:lstStyle/>
        <a:p>
          <a:r>
            <a:rPr lang="en-US" sz="2000" dirty="0" smtClean="0">
              <a:solidFill>
                <a:schemeClr val="accent1">
                  <a:lumMod val="75000"/>
                </a:schemeClr>
              </a:solidFill>
            </a:rPr>
            <a:t>Step 4</a:t>
          </a:r>
          <a:r>
            <a:rPr lang="en-US" sz="2000" dirty="0">
              <a:solidFill>
                <a:schemeClr val="accent1">
                  <a:lumMod val="75000"/>
                </a:schemeClr>
              </a:solidFill>
            </a:rPr>
            <a:t>.</a:t>
          </a:r>
        </a:p>
        <a:p>
          <a:r>
            <a:rPr lang="en-US" sz="1500" dirty="0" smtClean="0"/>
            <a:t>Select appropriate models to underpin the reflection </a:t>
          </a:r>
          <a:endParaRPr lang="en-US" sz="1500" dirty="0"/>
        </a:p>
      </dgm:t>
    </dgm:pt>
    <dgm:pt modelId="{790C446F-6917-41E7-BE01-7AFE2676D505}" type="parTrans" cxnId="{B07163E8-ADEC-492A-8F07-7E5786AB23AE}">
      <dgm:prSet/>
      <dgm:spPr/>
      <dgm:t>
        <a:bodyPr/>
        <a:lstStyle/>
        <a:p>
          <a:endParaRPr lang="en-US"/>
        </a:p>
      </dgm:t>
    </dgm:pt>
    <dgm:pt modelId="{2804F27C-9BA9-4D07-AB02-74BE7DFA2C0E}" type="sibTrans" cxnId="{B07163E8-ADEC-492A-8F07-7E5786AB23AE}">
      <dgm:prSet phldrT="4" phldr="0"/>
      <dgm:spPr/>
      <dgm:t>
        <a:bodyPr/>
        <a:lstStyle/>
        <a:p>
          <a:r>
            <a:rPr lang="en-US" dirty="0"/>
            <a:t>4</a:t>
          </a:r>
        </a:p>
      </dgm:t>
    </dgm:pt>
    <dgm:pt modelId="{C2F8C7F7-44C4-414A-BCCD-56E91DD0A777}">
      <dgm:prSet custT="1"/>
      <dgm:spPr/>
      <dgm:t>
        <a:bodyPr lIns="288000"/>
        <a:lstStyle/>
        <a:p>
          <a:r>
            <a:rPr lang="en-US" sz="2000" dirty="0" smtClean="0">
              <a:solidFill>
                <a:schemeClr val="accent1">
                  <a:lumMod val="75000"/>
                </a:schemeClr>
              </a:solidFill>
            </a:rPr>
            <a:t>Step </a:t>
          </a:r>
          <a:r>
            <a:rPr lang="en-US" sz="2000" dirty="0">
              <a:solidFill>
                <a:schemeClr val="accent1">
                  <a:lumMod val="75000"/>
                </a:schemeClr>
              </a:solidFill>
            </a:rPr>
            <a:t>5.</a:t>
          </a:r>
        </a:p>
        <a:p>
          <a:r>
            <a:rPr lang="en-US" sz="1500" dirty="0" smtClean="0"/>
            <a:t>Choose an appropriate format for your portfolio</a:t>
          </a:r>
          <a:endParaRPr lang="en-US" sz="1500" dirty="0"/>
        </a:p>
      </dgm:t>
    </dgm:pt>
    <dgm:pt modelId="{E6C6DF88-9436-40D7-BA84-18FE896A6151}" type="parTrans" cxnId="{14D43B81-F92D-4CD8-9D1E-78CBF092C750}">
      <dgm:prSet/>
      <dgm:spPr/>
      <dgm:t>
        <a:bodyPr/>
        <a:lstStyle/>
        <a:p>
          <a:endParaRPr lang="en-US"/>
        </a:p>
      </dgm:t>
    </dgm:pt>
    <dgm:pt modelId="{4E39967D-43EF-4F15-814A-2F491D900D43}" type="sibTrans" cxnId="{14D43B81-F92D-4CD8-9D1E-78CBF092C750}">
      <dgm:prSet phldrT="5" phldr="0"/>
      <dgm:spPr/>
      <dgm:t>
        <a:bodyPr/>
        <a:lstStyle/>
        <a:p>
          <a:r>
            <a:rPr lang="en-US" dirty="0"/>
            <a:t>5</a:t>
          </a:r>
        </a:p>
      </dgm:t>
    </dgm:pt>
    <dgm:pt modelId="{C09B749D-9CF7-492C-B341-D9553818451B}" type="pres">
      <dgm:prSet presAssocID="{D0F07F19-1F50-4B42-A7A0-278DF9D25BB1}" presName="Name0" presStyleCnt="0">
        <dgm:presLayoutVars>
          <dgm:animLvl val="lvl"/>
          <dgm:resizeHandles val="exact"/>
        </dgm:presLayoutVars>
      </dgm:prSet>
      <dgm:spPr/>
      <dgm:t>
        <a:bodyPr/>
        <a:lstStyle/>
        <a:p>
          <a:endParaRPr lang="en-US"/>
        </a:p>
      </dgm:t>
    </dgm:pt>
    <dgm:pt modelId="{8EEF3829-836D-4E60-A9BC-8F0AD18883EE}" type="pres">
      <dgm:prSet presAssocID="{2EE95FC5-CD6B-4A50-9262-DC414E16C3EA}" presName="compositeNode" presStyleCnt="0">
        <dgm:presLayoutVars>
          <dgm:bulletEnabled val="1"/>
        </dgm:presLayoutVars>
      </dgm:prSet>
      <dgm:spPr/>
    </dgm:pt>
    <dgm:pt modelId="{5947A689-FC4A-4FDF-BDDD-890A8474DEF9}" type="pres">
      <dgm:prSet presAssocID="{2EE95FC5-CD6B-4A50-9262-DC414E16C3EA}" presName="bgRect" presStyleLbl="bgAccFollowNode1" presStyleIdx="0" presStyleCnt="5"/>
      <dgm:spPr/>
      <dgm:t>
        <a:bodyPr/>
        <a:lstStyle/>
        <a:p>
          <a:endParaRPr lang="en-US"/>
        </a:p>
      </dgm:t>
    </dgm:pt>
    <dgm:pt modelId="{94E9EF1A-1D07-4210-9402-6C559E90358A}" type="pres">
      <dgm:prSet presAssocID="{C99EBBB1-E916-471C-83C9-ABE85B42AC26}" presName="sibTransNodeCircle" presStyleLbl="alignNode1" presStyleIdx="0" presStyleCnt="10">
        <dgm:presLayoutVars>
          <dgm:chMax val="0"/>
          <dgm:bulletEnabled/>
        </dgm:presLayoutVars>
      </dgm:prSet>
      <dgm:spPr>
        <a:prstGeom prst="rect">
          <a:avLst/>
        </a:prstGeom>
      </dgm:spPr>
      <dgm:t>
        <a:bodyPr/>
        <a:lstStyle/>
        <a:p>
          <a:endParaRPr lang="en-US"/>
        </a:p>
      </dgm:t>
    </dgm:pt>
    <dgm:pt modelId="{B9E74D06-8974-46A7-BDE8-CAC0846523DB}" type="pres">
      <dgm:prSet presAssocID="{2EE95FC5-CD6B-4A50-9262-DC414E16C3EA}" presName="bottomLine" presStyleLbl="alignNode1" presStyleIdx="1" presStyleCnt="10">
        <dgm:presLayoutVars/>
      </dgm:prSet>
      <dgm:spPr/>
    </dgm:pt>
    <dgm:pt modelId="{815671D8-22AE-4967-8461-EBC1C9F97F94}" type="pres">
      <dgm:prSet presAssocID="{2EE95FC5-CD6B-4A50-9262-DC414E16C3EA}" presName="nodeText" presStyleLbl="bgAccFollowNode1" presStyleIdx="0" presStyleCnt="5">
        <dgm:presLayoutVars>
          <dgm:bulletEnabled val="1"/>
        </dgm:presLayoutVars>
      </dgm:prSet>
      <dgm:spPr/>
      <dgm:t>
        <a:bodyPr/>
        <a:lstStyle/>
        <a:p>
          <a:endParaRPr lang="en-US"/>
        </a:p>
      </dgm:t>
    </dgm:pt>
    <dgm:pt modelId="{4345A606-3100-40DC-847D-F26F8DFFB0A4}" type="pres">
      <dgm:prSet presAssocID="{C99EBBB1-E916-471C-83C9-ABE85B42AC26}" presName="sibTrans" presStyleCnt="0"/>
      <dgm:spPr/>
    </dgm:pt>
    <dgm:pt modelId="{9D438F26-CD1B-4D67-AF02-B4D0BD99464E}" type="pres">
      <dgm:prSet presAssocID="{F05611F0-8256-4954-B6CB-ED6B4F2DD397}" presName="compositeNode" presStyleCnt="0">
        <dgm:presLayoutVars>
          <dgm:bulletEnabled val="1"/>
        </dgm:presLayoutVars>
      </dgm:prSet>
      <dgm:spPr/>
    </dgm:pt>
    <dgm:pt modelId="{5C8F9B26-840A-4F96-8D27-2D7E00511C9A}" type="pres">
      <dgm:prSet presAssocID="{F05611F0-8256-4954-B6CB-ED6B4F2DD397}" presName="bgRect" presStyleLbl="bgAccFollowNode1" presStyleIdx="1" presStyleCnt="5"/>
      <dgm:spPr/>
      <dgm:t>
        <a:bodyPr/>
        <a:lstStyle/>
        <a:p>
          <a:endParaRPr lang="en-US"/>
        </a:p>
      </dgm:t>
    </dgm:pt>
    <dgm:pt modelId="{DAC041B6-6570-477A-B4C1-5CB7E0EFE0DC}" type="pres">
      <dgm:prSet presAssocID="{6BD5265A-8333-420D-BDB2-65F10B3EBD76}" presName="sibTransNodeCircle" presStyleLbl="alignNode1" presStyleIdx="2" presStyleCnt="10">
        <dgm:presLayoutVars>
          <dgm:chMax val="0"/>
          <dgm:bulletEnabled/>
        </dgm:presLayoutVars>
      </dgm:prSet>
      <dgm:spPr>
        <a:prstGeom prst="rect">
          <a:avLst/>
        </a:prstGeom>
      </dgm:spPr>
      <dgm:t>
        <a:bodyPr/>
        <a:lstStyle/>
        <a:p>
          <a:endParaRPr lang="en-US"/>
        </a:p>
      </dgm:t>
    </dgm:pt>
    <dgm:pt modelId="{F8ADDB2A-2689-4ACF-8222-B372EB5C8D35}" type="pres">
      <dgm:prSet presAssocID="{F05611F0-8256-4954-B6CB-ED6B4F2DD397}" presName="bottomLine" presStyleLbl="alignNode1" presStyleIdx="3" presStyleCnt="10">
        <dgm:presLayoutVars/>
      </dgm:prSet>
      <dgm:spPr/>
    </dgm:pt>
    <dgm:pt modelId="{36EB2DDF-B510-4B3C-AF9A-757E14A78E4D}" type="pres">
      <dgm:prSet presAssocID="{F05611F0-8256-4954-B6CB-ED6B4F2DD397}" presName="nodeText" presStyleLbl="bgAccFollowNode1" presStyleIdx="1" presStyleCnt="5">
        <dgm:presLayoutVars>
          <dgm:bulletEnabled val="1"/>
        </dgm:presLayoutVars>
      </dgm:prSet>
      <dgm:spPr/>
      <dgm:t>
        <a:bodyPr/>
        <a:lstStyle/>
        <a:p>
          <a:endParaRPr lang="en-US"/>
        </a:p>
      </dgm:t>
    </dgm:pt>
    <dgm:pt modelId="{8BDDBF6E-ECE6-4E6A-B0D3-17197BA824D3}" type="pres">
      <dgm:prSet presAssocID="{6BD5265A-8333-420D-BDB2-65F10B3EBD76}" presName="sibTrans" presStyleCnt="0"/>
      <dgm:spPr/>
    </dgm:pt>
    <dgm:pt modelId="{5419C900-3474-4480-82CB-923AF8027A48}" type="pres">
      <dgm:prSet presAssocID="{22625139-F93A-4F3F-A7AA-4923A01AEDF3}" presName="compositeNode" presStyleCnt="0">
        <dgm:presLayoutVars>
          <dgm:bulletEnabled val="1"/>
        </dgm:presLayoutVars>
      </dgm:prSet>
      <dgm:spPr/>
    </dgm:pt>
    <dgm:pt modelId="{83253AE2-89B5-4ADC-817A-FEF4E0BC4B49}" type="pres">
      <dgm:prSet presAssocID="{22625139-F93A-4F3F-A7AA-4923A01AEDF3}" presName="bgRect" presStyleLbl="bgAccFollowNode1" presStyleIdx="2" presStyleCnt="5"/>
      <dgm:spPr/>
      <dgm:t>
        <a:bodyPr/>
        <a:lstStyle/>
        <a:p>
          <a:endParaRPr lang="en-US"/>
        </a:p>
      </dgm:t>
    </dgm:pt>
    <dgm:pt modelId="{82EE2C17-F664-4616-8F76-97637F08E124}" type="pres">
      <dgm:prSet presAssocID="{A8E2FA08-4DD4-4654-A85D-9A99162D6201}" presName="sibTransNodeCircle" presStyleLbl="alignNode1" presStyleIdx="4" presStyleCnt="10">
        <dgm:presLayoutVars>
          <dgm:chMax val="0"/>
          <dgm:bulletEnabled/>
        </dgm:presLayoutVars>
      </dgm:prSet>
      <dgm:spPr>
        <a:prstGeom prst="rect">
          <a:avLst/>
        </a:prstGeom>
      </dgm:spPr>
      <dgm:t>
        <a:bodyPr/>
        <a:lstStyle/>
        <a:p>
          <a:endParaRPr lang="en-US"/>
        </a:p>
      </dgm:t>
    </dgm:pt>
    <dgm:pt modelId="{96383FDE-483E-4E6D-B151-4FC41C065094}" type="pres">
      <dgm:prSet presAssocID="{22625139-F93A-4F3F-A7AA-4923A01AEDF3}" presName="bottomLine" presStyleLbl="alignNode1" presStyleIdx="5" presStyleCnt="10">
        <dgm:presLayoutVars/>
      </dgm:prSet>
      <dgm:spPr/>
    </dgm:pt>
    <dgm:pt modelId="{BBF86657-8EAE-46E6-B25A-D2056AE50973}" type="pres">
      <dgm:prSet presAssocID="{22625139-F93A-4F3F-A7AA-4923A01AEDF3}" presName="nodeText" presStyleLbl="bgAccFollowNode1" presStyleIdx="2" presStyleCnt="5">
        <dgm:presLayoutVars>
          <dgm:bulletEnabled val="1"/>
        </dgm:presLayoutVars>
      </dgm:prSet>
      <dgm:spPr/>
      <dgm:t>
        <a:bodyPr/>
        <a:lstStyle/>
        <a:p>
          <a:endParaRPr lang="en-US"/>
        </a:p>
      </dgm:t>
    </dgm:pt>
    <dgm:pt modelId="{8DC76FCE-F8A0-43BB-94B0-26867DA9F629}" type="pres">
      <dgm:prSet presAssocID="{A8E2FA08-4DD4-4654-A85D-9A99162D6201}" presName="sibTrans" presStyleCnt="0"/>
      <dgm:spPr/>
    </dgm:pt>
    <dgm:pt modelId="{46746BF8-8C13-403D-B74A-6BA79A7FA811}" type="pres">
      <dgm:prSet presAssocID="{140952D0-0E1D-4F48-9F16-53581487CFA0}" presName="compositeNode" presStyleCnt="0">
        <dgm:presLayoutVars>
          <dgm:bulletEnabled val="1"/>
        </dgm:presLayoutVars>
      </dgm:prSet>
      <dgm:spPr/>
    </dgm:pt>
    <dgm:pt modelId="{7ACBA089-E576-4FF4-865F-C3BBF7659A23}" type="pres">
      <dgm:prSet presAssocID="{140952D0-0E1D-4F48-9F16-53581487CFA0}" presName="bgRect" presStyleLbl="bgAccFollowNode1" presStyleIdx="3" presStyleCnt="5"/>
      <dgm:spPr/>
      <dgm:t>
        <a:bodyPr/>
        <a:lstStyle/>
        <a:p>
          <a:endParaRPr lang="en-US"/>
        </a:p>
      </dgm:t>
    </dgm:pt>
    <dgm:pt modelId="{3CBA3CC0-D70A-4B98-9329-64604EDF25F0}" type="pres">
      <dgm:prSet presAssocID="{2804F27C-9BA9-4D07-AB02-74BE7DFA2C0E}" presName="sibTransNodeCircle" presStyleLbl="alignNode1" presStyleIdx="6" presStyleCnt="10">
        <dgm:presLayoutVars>
          <dgm:chMax val="0"/>
          <dgm:bulletEnabled/>
        </dgm:presLayoutVars>
      </dgm:prSet>
      <dgm:spPr>
        <a:prstGeom prst="rect">
          <a:avLst/>
        </a:prstGeom>
      </dgm:spPr>
      <dgm:t>
        <a:bodyPr/>
        <a:lstStyle/>
        <a:p>
          <a:endParaRPr lang="en-US"/>
        </a:p>
      </dgm:t>
    </dgm:pt>
    <dgm:pt modelId="{5BE72261-3EB3-4585-8739-2FFBAED12B80}" type="pres">
      <dgm:prSet presAssocID="{140952D0-0E1D-4F48-9F16-53581487CFA0}" presName="bottomLine" presStyleLbl="alignNode1" presStyleIdx="7" presStyleCnt="10">
        <dgm:presLayoutVars/>
      </dgm:prSet>
      <dgm:spPr/>
    </dgm:pt>
    <dgm:pt modelId="{64EF213D-B16C-4AC2-8183-B62F7FC17277}" type="pres">
      <dgm:prSet presAssocID="{140952D0-0E1D-4F48-9F16-53581487CFA0}" presName="nodeText" presStyleLbl="bgAccFollowNode1" presStyleIdx="3" presStyleCnt="5">
        <dgm:presLayoutVars>
          <dgm:bulletEnabled val="1"/>
        </dgm:presLayoutVars>
      </dgm:prSet>
      <dgm:spPr/>
      <dgm:t>
        <a:bodyPr/>
        <a:lstStyle/>
        <a:p>
          <a:endParaRPr lang="en-US"/>
        </a:p>
      </dgm:t>
    </dgm:pt>
    <dgm:pt modelId="{5104EC6E-10DA-48BE-A121-0D66CB60A3C3}" type="pres">
      <dgm:prSet presAssocID="{2804F27C-9BA9-4D07-AB02-74BE7DFA2C0E}" presName="sibTrans" presStyleCnt="0"/>
      <dgm:spPr/>
    </dgm:pt>
    <dgm:pt modelId="{A0A34020-1B08-49AD-AD60-D2002D7C7E0A}" type="pres">
      <dgm:prSet presAssocID="{C2F8C7F7-44C4-414A-BCCD-56E91DD0A777}" presName="compositeNode" presStyleCnt="0">
        <dgm:presLayoutVars>
          <dgm:bulletEnabled val="1"/>
        </dgm:presLayoutVars>
      </dgm:prSet>
      <dgm:spPr/>
    </dgm:pt>
    <dgm:pt modelId="{5F8AA2D1-7ADE-4FAB-AB73-E999EB93EDA0}" type="pres">
      <dgm:prSet presAssocID="{C2F8C7F7-44C4-414A-BCCD-56E91DD0A777}" presName="bgRect" presStyleLbl="bgAccFollowNode1" presStyleIdx="4" presStyleCnt="5"/>
      <dgm:spPr/>
      <dgm:t>
        <a:bodyPr/>
        <a:lstStyle/>
        <a:p>
          <a:endParaRPr lang="en-US"/>
        </a:p>
      </dgm:t>
    </dgm:pt>
    <dgm:pt modelId="{FEC87D35-FF68-4830-9865-7026502B7734}" type="pres">
      <dgm:prSet presAssocID="{4E39967D-43EF-4F15-814A-2F491D900D43}" presName="sibTransNodeCircle" presStyleLbl="alignNode1" presStyleIdx="8" presStyleCnt="10">
        <dgm:presLayoutVars>
          <dgm:chMax val="0"/>
          <dgm:bulletEnabled/>
        </dgm:presLayoutVars>
      </dgm:prSet>
      <dgm:spPr>
        <a:prstGeom prst="rect">
          <a:avLst/>
        </a:prstGeom>
      </dgm:spPr>
      <dgm:t>
        <a:bodyPr/>
        <a:lstStyle/>
        <a:p>
          <a:endParaRPr lang="en-US"/>
        </a:p>
      </dgm:t>
    </dgm:pt>
    <dgm:pt modelId="{F57AF353-CCB4-4030-9EEE-1DC7B4B0CC7D}" type="pres">
      <dgm:prSet presAssocID="{C2F8C7F7-44C4-414A-BCCD-56E91DD0A777}" presName="bottomLine" presStyleLbl="alignNode1" presStyleIdx="9" presStyleCnt="10">
        <dgm:presLayoutVars/>
      </dgm:prSet>
      <dgm:spPr/>
    </dgm:pt>
    <dgm:pt modelId="{9CC4D03B-B44B-4A64-A041-4758701F1C59}" type="pres">
      <dgm:prSet presAssocID="{C2F8C7F7-44C4-414A-BCCD-56E91DD0A777}" presName="nodeText" presStyleLbl="bgAccFollowNode1" presStyleIdx="4" presStyleCnt="5">
        <dgm:presLayoutVars>
          <dgm:bulletEnabled val="1"/>
        </dgm:presLayoutVars>
      </dgm:prSet>
      <dgm:spPr/>
      <dgm:t>
        <a:bodyPr/>
        <a:lstStyle/>
        <a:p>
          <a:endParaRPr lang="en-US"/>
        </a:p>
      </dgm:t>
    </dgm:pt>
  </dgm:ptLst>
  <dgm:cxnLst>
    <dgm:cxn modelId="{40CAD671-AB1B-4EF2-BD4C-E4C43639C27E}" type="presOf" srcId="{2EE95FC5-CD6B-4A50-9262-DC414E16C3EA}" destId="{5947A689-FC4A-4FDF-BDDD-890A8474DEF9}" srcOrd="0" destOrd="0" presId="urn:microsoft.com/office/officeart/2016/7/layout/BasicLinearProcessNumbered#1"/>
    <dgm:cxn modelId="{7043076B-C1A0-4D82-B9C2-7389C21548EF}" type="presOf" srcId="{22625139-F93A-4F3F-A7AA-4923A01AEDF3}" destId="{BBF86657-8EAE-46E6-B25A-D2056AE50973}" srcOrd="1" destOrd="0" presId="urn:microsoft.com/office/officeart/2016/7/layout/BasicLinearProcessNumbered#1"/>
    <dgm:cxn modelId="{CBD31B8E-CB23-4FA8-93FE-5BB4814BBB0B}" type="presOf" srcId="{2804F27C-9BA9-4D07-AB02-74BE7DFA2C0E}" destId="{3CBA3CC0-D70A-4B98-9329-64604EDF25F0}" srcOrd="0" destOrd="0" presId="urn:microsoft.com/office/officeart/2016/7/layout/BasicLinearProcessNumbered#1"/>
    <dgm:cxn modelId="{FC7721F0-429B-4CE7-BE98-C2F3C41FE9C7}" srcId="{D0F07F19-1F50-4B42-A7A0-278DF9D25BB1}" destId="{22625139-F93A-4F3F-A7AA-4923A01AEDF3}" srcOrd="2" destOrd="0" parTransId="{F549A0EB-6BE9-4749-8336-B02A279AE302}" sibTransId="{A8E2FA08-4DD4-4654-A85D-9A99162D6201}"/>
    <dgm:cxn modelId="{A4B80D2D-7E35-421F-8BF9-55B39C33B9BE}" type="presOf" srcId="{A8E2FA08-4DD4-4654-A85D-9A99162D6201}" destId="{82EE2C17-F664-4616-8F76-97637F08E124}" srcOrd="0" destOrd="0" presId="urn:microsoft.com/office/officeart/2016/7/layout/BasicLinearProcessNumbered#1"/>
    <dgm:cxn modelId="{23907F3B-DE45-45CF-9707-5E4F6F6973DA}" type="presOf" srcId="{D0F07F19-1F50-4B42-A7A0-278DF9D25BB1}" destId="{C09B749D-9CF7-492C-B341-D9553818451B}" srcOrd="0" destOrd="0" presId="urn:microsoft.com/office/officeart/2016/7/layout/BasicLinearProcessNumbered#1"/>
    <dgm:cxn modelId="{9CDE7D88-716E-4C97-9A52-FF7131643C5F}" type="presOf" srcId="{F05611F0-8256-4954-B6CB-ED6B4F2DD397}" destId="{36EB2DDF-B510-4B3C-AF9A-757E14A78E4D}" srcOrd="1" destOrd="0" presId="urn:microsoft.com/office/officeart/2016/7/layout/BasicLinearProcessNumbered#1"/>
    <dgm:cxn modelId="{C0185933-A2E8-4CA8-BE2D-4651F528D2DE}" type="presOf" srcId="{2EE95FC5-CD6B-4A50-9262-DC414E16C3EA}" destId="{815671D8-22AE-4967-8461-EBC1C9F97F94}" srcOrd="1" destOrd="0" presId="urn:microsoft.com/office/officeart/2016/7/layout/BasicLinearProcessNumbered#1"/>
    <dgm:cxn modelId="{27E5EDFC-7359-48F6-8E3F-270CF15B8D2C}" type="presOf" srcId="{140952D0-0E1D-4F48-9F16-53581487CFA0}" destId="{64EF213D-B16C-4AC2-8183-B62F7FC17277}" srcOrd="1" destOrd="0" presId="urn:microsoft.com/office/officeart/2016/7/layout/BasicLinearProcessNumbered#1"/>
    <dgm:cxn modelId="{40F5D2CB-DECC-41AF-8388-AD6EA6907126}" type="presOf" srcId="{6BD5265A-8333-420D-BDB2-65F10B3EBD76}" destId="{DAC041B6-6570-477A-B4C1-5CB7E0EFE0DC}" srcOrd="0" destOrd="0" presId="urn:microsoft.com/office/officeart/2016/7/layout/BasicLinearProcessNumbered#1"/>
    <dgm:cxn modelId="{DD5C168A-90C7-41E2-9576-A79BBC6325CE}" type="presOf" srcId="{C99EBBB1-E916-471C-83C9-ABE85B42AC26}" destId="{94E9EF1A-1D07-4210-9402-6C559E90358A}" srcOrd="0" destOrd="0" presId="urn:microsoft.com/office/officeart/2016/7/layout/BasicLinearProcessNumbered#1"/>
    <dgm:cxn modelId="{2218E939-6CA8-4442-A4E7-EF92FEA01DDF}" type="presOf" srcId="{140952D0-0E1D-4F48-9F16-53581487CFA0}" destId="{7ACBA089-E576-4FF4-865F-C3BBF7659A23}" srcOrd="0" destOrd="0" presId="urn:microsoft.com/office/officeart/2016/7/layout/BasicLinearProcessNumbered#1"/>
    <dgm:cxn modelId="{6C312549-8F7E-4A80-AB71-9D3156BFBF4C}" type="presOf" srcId="{C2F8C7F7-44C4-414A-BCCD-56E91DD0A777}" destId="{5F8AA2D1-7ADE-4FAB-AB73-E999EB93EDA0}" srcOrd="0" destOrd="0" presId="urn:microsoft.com/office/officeart/2016/7/layout/BasicLinearProcessNumbered#1"/>
    <dgm:cxn modelId="{AFE8A667-BFCC-42CE-A7FE-3066C60B154E}" type="presOf" srcId="{F05611F0-8256-4954-B6CB-ED6B4F2DD397}" destId="{5C8F9B26-840A-4F96-8D27-2D7E00511C9A}" srcOrd="0" destOrd="0" presId="urn:microsoft.com/office/officeart/2016/7/layout/BasicLinearProcessNumbered#1"/>
    <dgm:cxn modelId="{B07163E8-ADEC-492A-8F07-7E5786AB23AE}" srcId="{D0F07F19-1F50-4B42-A7A0-278DF9D25BB1}" destId="{140952D0-0E1D-4F48-9F16-53581487CFA0}" srcOrd="3" destOrd="0" parTransId="{790C446F-6917-41E7-BE01-7AFE2676D505}" sibTransId="{2804F27C-9BA9-4D07-AB02-74BE7DFA2C0E}"/>
    <dgm:cxn modelId="{40CCC9E3-44E6-462B-900C-44AC8FC352F3}" type="presOf" srcId="{4E39967D-43EF-4F15-814A-2F491D900D43}" destId="{FEC87D35-FF68-4830-9865-7026502B7734}" srcOrd="0" destOrd="0" presId="urn:microsoft.com/office/officeart/2016/7/layout/BasicLinearProcessNumbered#1"/>
    <dgm:cxn modelId="{B3F19EC2-A372-4EC3-BFE0-C62FFDFE3DF6}" srcId="{D0F07F19-1F50-4B42-A7A0-278DF9D25BB1}" destId="{2EE95FC5-CD6B-4A50-9262-DC414E16C3EA}" srcOrd="0" destOrd="0" parTransId="{75374347-884B-4721-8CFF-DF080F5B1C79}" sibTransId="{C99EBBB1-E916-471C-83C9-ABE85B42AC26}"/>
    <dgm:cxn modelId="{14D43B81-F92D-4CD8-9D1E-78CBF092C750}" srcId="{D0F07F19-1F50-4B42-A7A0-278DF9D25BB1}" destId="{C2F8C7F7-44C4-414A-BCCD-56E91DD0A777}" srcOrd="4" destOrd="0" parTransId="{E6C6DF88-9436-40D7-BA84-18FE896A6151}" sibTransId="{4E39967D-43EF-4F15-814A-2F491D900D43}"/>
    <dgm:cxn modelId="{E061BDEB-384B-4165-AF47-0D2CE9C70384}" type="presOf" srcId="{C2F8C7F7-44C4-414A-BCCD-56E91DD0A777}" destId="{9CC4D03B-B44B-4A64-A041-4758701F1C59}" srcOrd="1" destOrd="0" presId="urn:microsoft.com/office/officeart/2016/7/layout/BasicLinearProcessNumbered#1"/>
    <dgm:cxn modelId="{914FACD2-336A-4471-9E99-312B3F8EAB04}" srcId="{D0F07F19-1F50-4B42-A7A0-278DF9D25BB1}" destId="{F05611F0-8256-4954-B6CB-ED6B4F2DD397}" srcOrd="1" destOrd="0" parTransId="{CD7328D6-9FAE-4506-9BDB-E06A571EC1D4}" sibTransId="{6BD5265A-8333-420D-BDB2-65F10B3EBD76}"/>
    <dgm:cxn modelId="{D0999FEB-3F13-4B99-8767-7340A2A83933}" type="presOf" srcId="{22625139-F93A-4F3F-A7AA-4923A01AEDF3}" destId="{83253AE2-89B5-4ADC-817A-FEF4E0BC4B49}" srcOrd="0" destOrd="0" presId="urn:microsoft.com/office/officeart/2016/7/layout/BasicLinearProcessNumbered#1"/>
    <dgm:cxn modelId="{B5FABEA6-FE83-4DC3-A3AB-25B621203785}" type="presParOf" srcId="{C09B749D-9CF7-492C-B341-D9553818451B}" destId="{8EEF3829-836D-4E60-A9BC-8F0AD18883EE}" srcOrd="0" destOrd="0" presId="urn:microsoft.com/office/officeart/2016/7/layout/BasicLinearProcessNumbered#1"/>
    <dgm:cxn modelId="{E8C71572-9F0A-4ED2-BA52-A961EB56A76C}" type="presParOf" srcId="{8EEF3829-836D-4E60-A9BC-8F0AD18883EE}" destId="{5947A689-FC4A-4FDF-BDDD-890A8474DEF9}" srcOrd="0" destOrd="0" presId="urn:microsoft.com/office/officeart/2016/7/layout/BasicLinearProcessNumbered#1"/>
    <dgm:cxn modelId="{67C04E6E-4316-4DC8-9615-DBC47E4DDF35}" type="presParOf" srcId="{8EEF3829-836D-4E60-A9BC-8F0AD18883EE}" destId="{94E9EF1A-1D07-4210-9402-6C559E90358A}" srcOrd="1" destOrd="0" presId="urn:microsoft.com/office/officeart/2016/7/layout/BasicLinearProcessNumbered#1"/>
    <dgm:cxn modelId="{003FA2D7-FBDD-45A5-BDB1-BBCD5557649A}" type="presParOf" srcId="{8EEF3829-836D-4E60-A9BC-8F0AD18883EE}" destId="{B9E74D06-8974-46A7-BDE8-CAC0846523DB}" srcOrd="2" destOrd="0" presId="urn:microsoft.com/office/officeart/2016/7/layout/BasicLinearProcessNumbered#1"/>
    <dgm:cxn modelId="{3E9A9986-48DD-4CC7-91FE-1707EBC7E65A}" type="presParOf" srcId="{8EEF3829-836D-4E60-A9BC-8F0AD18883EE}" destId="{815671D8-22AE-4967-8461-EBC1C9F97F94}" srcOrd="3" destOrd="0" presId="urn:microsoft.com/office/officeart/2016/7/layout/BasicLinearProcessNumbered#1"/>
    <dgm:cxn modelId="{2711AD4E-AE27-4FCF-8A6A-77C0EB08E796}" type="presParOf" srcId="{C09B749D-9CF7-492C-B341-D9553818451B}" destId="{4345A606-3100-40DC-847D-F26F8DFFB0A4}" srcOrd="1" destOrd="0" presId="urn:microsoft.com/office/officeart/2016/7/layout/BasicLinearProcessNumbered#1"/>
    <dgm:cxn modelId="{71DE8450-1714-444C-A82B-015776242CCF}" type="presParOf" srcId="{C09B749D-9CF7-492C-B341-D9553818451B}" destId="{9D438F26-CD1B-4D67-AF02-B4D0BD99464E}" srcOrd="2" destOrd="0" presId="urn:microsoft.com/office/officeart/2016/7/layout/BasicLinearProcessNumbered#1"/>
    <dgm:cxn modelId="{5C537732-B693-4D12-B5ED-85D7EFE25956}" type="presParOf" srcId="{9D438F26-CD1B-4D67-AF02-B4D0BD99464E}" destId="{5C8F9B26-840A-4F96-8D27-2D7E00511C9A}" srcOrd="0" destOrd="0" presId="urn:microsoft.com/office/officeart/2016/7/layout/BasicLinearProcessNumbered#1"/>
    <dgm:cxn modelId="{A7EE3BFC-F03A-45E6-B212-83404EE12240}" type="presParOf" srcId="{9D438F26-CD1B-4D67-AF02-B4D0BD99464E}" destId="{DAC041B6-6570-477A-B4C1-5CB7E0EFE0DC}" srcOrd="1" destOrd="0" presId="urn:microsoft.com/office/officeart/2016/7/layout/BasicLinearProcessNumbered#1"/>
    <dgm:cxn modelId="{5F897C40-4F74-425D-8ECE-E06A106892E5}" type="presParOf" srcId="{9D438F26-CD1B-4D67-AF02-B4D0BD99464E}" destId="{F8ADDB2A-2689-4ACF-8222-B372EB5C8D35}" srcOrd="2" destOrd="0" presId="urn:microsoft.com/office/officeart/2016/7/layout/BasicLinearProcessNumbered#1"/>
    <dgm:cxn modelId="{B161A182-985E-47E7-B65C-F6AD87BFA0F7}" type="presParOf" srcId="{9D438F26-CD1B-4D67-AF02-B4D0BD99464E}" destId="{36EB2DDF-B510-4B3C-AF9A-757E14A78E4D}" srcOrd="3" destOrd="0" presId="urn:microsoft.com/office/officeart/2016/7/layout/BasicLinearProcessNumbered#1"/>
    <dgm:cxn modelId="{FDEB4A67-6531-4467-87D6-1AE9F901F051}" type="presParOf" srcId="{C09B749D-9CF7-492C-B341-D9553818451B}" destId="{8BDDBF6E-ECE6-4E6A-B0D3-17197BA824D3}" srcOrd="3" destOrd="0" presId="urn:microsoft.com/office/officeart/2016/7/layout/BasicLinearProcessNumbered#1"/>
    <dgm:cxn modelId="{5792E72B-E132-444A-BAAD-0F2F78F0396C}" type="presParOf" srcId="{C09B749D-9CF7-492C-B341-D9553818451B}" destId="{5419C900-3474-4480-82CB-923AF8027A48}" srcOrd="4" destOrd="0" presId="urn:microsoft.com/office/officeart/2016/7/layout/BasicLinearProcessNumbered#1"/>
    <dgm:cxn modelId="{9985658F-827E-4C3E-901A-BB8B62931A97}" type="presParOf" srcId="{5419C900-3474-4480-82CB-923AF8027A48}" destId="{83253AE2-89B5-4ADC-817A-FEF4E0BC4B49}" srcOrd="0" destOrd="0" presId="urn:microsoft.com/office/officeart/2016/7/layout/BasicLinearProcessNumbered#1"/>
    <dgm:cxn modelId="{48A7D195-BEC4-4325-8BFF-25B8CA13DC53}" type="presParOf" srcId="{5419C900-3474-4480-82CB-923AF8027A48}" destId="{82EE2C17-F664-4616-8F76-97637F08E124}" srcOrd="1" destOrd="0" presId="urn:microsoft.com/office/officeart/2016/7/layout/BasicLinearProcessNumbered#1"/>
    <dgm:cxn modelId="{DFA21DE9-D23E-4AEC-984F-38954304B882}" type="presParOf" srcId="{5419C900-3474-4480-82CB-923AF8027A48}" destId="{96383FDE-483E-4E6D-B151-4FC41C065094}" srcOrd="2" destOrd="0" presId="urn:microsoft.com/office/officeart/2016/7/layout/BasicLinearProcessNumbered#1"/>
    <dgm:cxn modelId="{110189D1-9E6B-4E0C-8667-C0A3012E8A84}" type="presParOf" srcId="{5419C900-3474-4480-82CB-923AF8027A48}" destId="{BBF86657-8EAE-46E6-B25A-D2056AE50973}" srcOrd="3" destOrd="0" presId="urn:microsoft.com/office/officeart/2016/7/layout/BasicLinearProcessNumbered#1"/>
    <dgm:cxn modelId="{6F4652E6-670E-47E1-8BB6-F10FC0002FE5}" type="presParOf" srcId="{C09B749D-9CF7-492C-B341-D9553818451B}" destId="{8DC76FCE-F8A0-43BB-94B0-26867DA9F629}" srcOrd="5" destOrd="0" presId="urn:microsoft.com/office/officeart/2016/7/layout/BasicLinearProcessNumbered#1"/>
    <dgm:cxn modelId="{952C4F1E-455C-44B2-8633-E11FFDA1CF16}" type="presParOf" srcId="{C09B749D-9CF7-492C-B341-D9553818451B}" destId="{46746BF8-8C13-403D-B74A-6BA79A7FA811}" srcOrd="6" destOrd="0" presId="urn:microsoft.com/office/officeart/2016/7/layout/BasicLinearProcessNumbered#1"/>
    <dgm:cxn modelId="{199291F3-CB47-4BB7-8551-CC7D94A62A3D}" type="presParOf" srcId="{46746BF8-8C13-403D-B74A-6BA79A7FA811}" destId="{7ACBA089-E576-4FF4-865F-C3BBF7659A23}" srcOrd="0" destOrd="0" presId="urn:microsoft.com/office/officeart/2016/7/layout/BasicLinearProcessNumbered#1"/>
    <dgm:cxn modelId="{14456339-3232-4F27-8745-6AE7ED279122}" type="presParOf" srcId="{46746BF8-8C13-403D-B74A-6BA79A7FA811}" destId="{3CBA3CC0-D70A-4B98-9329-64604EDF25F0}" srcOrd="1" destOrd="0" presId="urn:microsoft.com/office/officeart/2016/7/layout/BasicLinearProcessNumbered#1"/>
    <dgm:cxn modelId="{A8938D10-3458-4190-A261-C341522970A2}" type="presParOf" srcId="{46746BF8-8C13-403D-B74A-6BA79A7FA811}" destId="{5BE72261-3EB3-4585-8739-2FFBAED12B80}" srcOrd="2" destOrd="0" presId="urn:microsoft.com/office/officeart/2016/7/layout/BasicLinearProcessNumbered#1"/>
    <dgm:cxn modelId="{C1F113A0-9F7B-4396-8E1F-EC384DF862FF}" type="presParOf" srcId="{46746BF8-8C13-403D-B74A-6BA79A7FA811}" destId="{64EF213D-B16C-4AC2-8183-B62F7FC17277}" srcOrd="3" destOrd="0" presId="urn:microsoft.com/office/officeart/2016/7/layout/BasicLinearProcessNumbered#1"/>
    <dgm:cxn modelId="{4131D598-AA25-4B7C-AFA7-9029885EA773}" type="presParOf" srcId="{C09B749D-9CF7-492C-B341-D9553818451B}" destId="{5104EC6E-10DA-48BE-A121-0D66CB60A3C3}" srcOrd="7" destOrd="0" presId="urn:microsoft.com/office/officeart/2016/7/layout/BasicLinearProcessNumbered#1"/>
    <dgm:cxn modelId="{BE67DCDF-2356-4D88-99B3-83434EDCF878}" type="presParOf" srcId="{C09B749D-9CF7-492C-B341-D9553818451B}" destId="{A0A34020-1B08-49AD-AD60-D2002D7C7E0A}" srcOrd="8" destOrd="0" presId="urn:microsoft.com/office/officeart/2016/7/layout/BasicLinearProcessNumbered#1"/>
    <dgm:cxn modelId="{7647E02E-AFDE-4458-BBF1-C11FE2DBD1C6}" type="presParOf" srcId="{A0A34020-1B08-49AD-AD60-D2002D7C7E0A}" destId="{5F8AA2D1-7ADE-4FAB-AB73-E999EB93EDA0}" srcOrd="0" destOrd="0" presId="urn:microsoft.com/office/officeart/2016/7/layout/BasicLinearProcessNumbered#1"/>
    <dgm:cxn modelId="{948C3455-F5CB-4096-AEED-6BBC191AA5B8}" type="presParOf" srcId="{A0A34020-1B08-49AD-AD60-D2002D7C7E0A}" destId="{FEC87D35-FF68-4830-9865-7026502B7734}" srcOrd="1" destOrd="0" presId="urn:microsoft.com/office/officeart/2016/7/layout/BasicLinearProcessNumbered#1"/>
    <dgm:cxn modelId="{012855BB-F5B9-4D56-90E8-9EFFB3D195DD}" type="presParOf" srcId="{A0A34020-1B08-49AD-AD60-D2002D7C7E0A}" destId="{F57AF353-CCB4-4030-9EEE-1DC7B4B0CC7D}" srcOrd="2" destOrd="0" presId="urn:microsoft.com/office/officeart/2016/7/layout/BasicLinearProcessNumbered#1"/>
    <dgm:cxn modelId="{4E5AA3F4-3105-458B-AFF9-4DE384A7EEAB}" type="presParOf" srcId="{A0A34020-1B08-49AD-AD60-D2002D7C7E0A}" destId="{9CC4D03B-B44B-4A64-A041-4758701F1C59}" srcOrd="3" destOrd="0" presId="urn:microsoft.com/office/officeart/2016/7/layout/BasicLinearProcessNumbere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47A689-FC4A-4FDF-BDDD-890A8474DEF9}">
      <dsp:nvSpPr>
        <dsp:cNvPr id="0" name=""/>
        <dsp:cNvSpPr/>
      </dsp:nvSpPr>
      <dsp:spPr>
        <a:xfrm>
          <a:off x="3858" y="518312"/>
          <a:ext cx="2088986" cy="2924580"/>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162866" bIns="330200" numCol="1" spcCol="1270" anchor="t" anchorCtr="0">
          <a:noAutofit/>
        </a:bodyPr>
        <a:lstStyle/>
        <a:p>
          <a:pPr lvl="0" algn="l" defTabSz="889000">
            <a:lnSpc>
              <a:spcPct val="90000"/>
            </a:lnSpc>
            <a:spcBef>
              <a:spcPct val="0"/>
            </a:spcBef>
            <a:spcAft>
              <a:spcPct val="35000"/>
            </a:spcAft>
          </a:pPr>
          <a:r>
            <a:rPr lang="en-US" sz="2000" kern="1200" dirty="0" smtClean="0">
              <a:solidFill>
                <a:schemeClr val="accent1">
                  <a:lumMod val="75000"/>
                </a:schemeClr>
              </a:solidFill>
            </a:rPr>
            <a:t>Step </a:t>
          </a:r>
          <a:r>
            <a:rPr lang="en-US" sz="2000" kern="1200" dirty="0">
              <a:solidFill>
                <a:schemeClr val="accent1">
                  <a:lumMod val="75000"/>
                </a:schemeClr>
              </a:solidFill>
            </a:rPr>
            <a:t>1</a:t>
          </a:r>
          <a:r>
            <a:rPr lang="ru-RU" sz="2000" kern="1200" dirty="0">
              <a:solidFill>
                <a:schemeClr val="accent1">
                  <a:lumMod val="75000"/>
                </a:schemeClr>
              </a:solidFill>
            </a:rPr>
            <a:t>.</a:t>
          </a:r>
          <a:endParaRPr lang="en-US" sz="2000" kern="1200" dirty="0">
            <a:solidFill>
              <a:schemeClr val="accent1">
                <a:lumMod val="75000"/>
              </a:schemeClr>
            </a:solidFill>
          </a:endParaRPr>
        </a:p>
        <a:p>
          <a:pPr lvl="0" algn="l" defTabSz="889000">
            <a:lnSpc>
              <a:spcPct val="90000"/>
            </a:lnSpc>
            <a:spcBef>
              <a:spcPct val="0"/>
            </a:spcBef>
            <a:spcAft>
              <a:spcPct val="35000"/>
            </a:spcAft>
          </a:pPr>
          <a:r>
            <a:rPr lang="en-US" sz="1600" kern="1200" dirty="0" smtClean="0"/>
            <a:t>Review the CIPD Profession Map and complete an assessment. </a:t>
          </a:r>
          <a:endParaRPr lang="en-US" sz="1600" kern="1200" dirty="0"/>
        </a:p>
      </dsp:txBody>
      <dsp:txXfrm>
        <a:off x="3858" y="1629652"/>
        <a:ext cx="2088986" cy="1754748"/>
      </dsp:txXfrm>
    </dsp:sp>
    <dsp:sp modelId="{94E9EF1A-1D07-4210-9402-6C559E90358A}">
      <dsp:nvSpPr>
        <dsp:cNvPr id="0" name=""/>
        <dsp:cNvSpPr/>
      </dsp:nvSpPr>
      <dsp:spPr>
        <a:xfrm>
          <a:off x="609664" y="810770"/>
          <a:ext cx="877374" cy="877374"/>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404" tIns="12700" rIns="68404" bIns="12700" numCol="1" spcCol="1270" anchor="ctr" anchorCtr="0">
          <a:noAutofit/>
        </a:bodyPr>
        <a:lstStyle/>
        <a:p>
          <a:pPr lvl="0" algn="ctr" defTabSz="2133600">
            <a:lnSpc>
              <a:spcPct val="90000"/>
            </a:lnSpc>
            <a:spcBef>
              <a:spcPct val="0"/>
            </a:spcBef>
            <a:spcAft>
              <a:spcPct val="35000"/>
            </a:spcAft>
          </a:pPr>
          <a:r>
            <a:rPr lang="en-US" sz="4800" kern="1200" dirty="0"/>
            <a:t>1</a:t>
          </a:r>
        </a:p>
      </dsp:txBody>
      <dsp:txXfrm>
        <a:off x="609664" y="810770"/>
        <a:ext cx="877374" cy="877374"/>
      </dsp:txXfrm>
    </dsp:sp>
    <dsp:sp modelId="{B9E74D06-8974-46A7-BDE8-CAC0846523DB}">
      <dsp:nvSpPr>
        <dsp:cNvPr id="0" name=""/>
        <dsp:cNvSpPr/>
      </dsp:nvSpPr>
      <dsp:spPr>
        <a:xfrm>
          <a:off x="3858" y="3442820"/>
          <a:ext cx="2088986"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8F9B26-840A-4F96-8D27-2D7E00511C9A}">
      <dsp:nvSpPr>
        <dsp:cNvPr id="0" name=""/>
        <dsp:cNvSpPr/>
      </dsp:nvSpPr>
      <dsp:spPr>
        <a:xfrm>
          <a:off x="2301743" y="518312"/>
          <a:ext cx="2088986" cy="2924580"/>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162866" bIns="330200" numCol="1" spcCol="1270" anchor="t" anchorCtr="0">
          <a:noAutofit/>
        </a:bodyPr>
        <a:lstStyle/>
        <a:p>
          <a:pPr lvl="0" algn="l" defTabSz="889000">
            <a:lnSpc>
              <a:spcPct val="90000"/>
            </a:lnSpc>
            <a:spcBef>
              <a:spcPct val="0"/>
            </a:spcBef>
            <a:spcAft>
              <a:spcPct val="35000"/>
            </a:spcAft>
          </a:pPr>
          <a:r>
            <a:rPr lang="en-US" sz="2000" kern="1200" dirty="0" smtClean="0">
              <a:solidFill>
                <a:schemeClr val="accent1">
                  <a:lumMod val="75000"/>
                </a:schemeClr>
              </a:solidFill>
            </a:rPr>
            <a:t>Step </a:t>
          </a:r>
          <a:r>
            <a:rPr lang="en-US" sz="2000" kern="1200" dirty="0">
              <a:solidFill>
                <a:schemeClr val="accent1">
                  <a:lumMod val="75000"/>
                </a:schemeClr>
              </a:solidFill>
            </a:rPr>
            <a:t>2.</a:t>
          </a:r>
        </a:p>
        <a:p>
          <a:pPr lvl="0" algn="l" defTabSz="889000">
            <a:lnSpc>
              <a:spcPct val="90000"/>
            </a:lnSpc>
            <a:spcBef>
              <a:spcPct val="0"/>
            </a:spcBef>
            <a:spcAft>
              <a:spcPct val="35000"/>
            </a:spcAft>
          </a:pPr>
          <a:r>
            <a:rPr lang="en-US" sz="1500" kern="1200" dirty="0" smtClean="0"/>
            <a:t>Decide on the reflective framework you are going to use. </a:t>
          </a:r>
          <a:endParaRPr lang="en-US" sz="1500" kern="1200" dirty="0"/>
        </a:p>
      </dsp:txBody>
      <dsp:txXfrm>
        <a:off x="2301743" y="1629652"/>
        <a:ext cx="2088986" cy="1754748"/>
      </dsp:txXfrm>
    </dsp:sp>
    <dsp:sp modelId="{DAC041B6-6570-477A-B4C1-5CB7E0EFE0DC}">
      <dsp:nvSpPr>
        <dsp:cNvPr id="0" name=""/>
        <dsp:cNvSpPr/>
      </dsp:nvSpPr>
      <dsp:spPr>
        <a:xfrm>
          <a:off x="2907549" y="810770"/>
          <a:ext cx="877374" cy="877374"/>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404" tIns="12700" rIns="68404" bIns="12700" numCol="1" spcCol="1270" anchor="ctr" anchorCtr="0">
          <a:noAutofit/>
        </a:bodyPr>
        <a:lstStyle/>
        <a:p>
          <a:pPr lvl="0" algn="ctr" defTabSz="2133600">
            <a:lnSpc>
              <a:spcPct val="90000"/>
            </a:lnSpc>
            <a:spcBef>
              <a:spcPct val="0"/>
            </a:spcBef>
            <a:spcAft>
              <a:spcPct val="35000"/>
            </a:spcAft>
          </a:pPr>
          <a:r>
            <a:rPr lang="en-US" sz="4800" kern="1200" dirty="0"/>
            <a:t>2</a:t>
          </a:r>
        </a:p>
      </dsp:txBody>
      <dsp:txXfrm>
        <a:off x="2907549" y="810770"/>
        <a:ext cx="877374" cy="877374"/>
      </dsp:txXfrm>
    </dsp:sp>
    <dsp:sp modelId="{F8ADDB2A-2689-4ACF-8222-B372EB5C8D35}">
      <dsp:nvSpPr>
        <dsp:cNvPr id="0" name=""/>
        <dsp:cNvSpPr/>
      </dsp:nvSpPr>
      <dsp:spPr>
        <a:xfrm>
          <a:off x="2301743" y="3442820"/>
          <a:ext cx="2088986"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253AE2-89B5-4ADC-817A-FEF4E0BC4B49}">
      <dsp:nvSpPr>
        <dsp:cNvPr id="0" name=""/>
        <dsp:cNvSpPr/>
      </dsp:nvSpPr>
      <dsp:spPr>
        <a:xfrm>
          <a:off x="4599628" y="518312"/>
          <a:ext cx="2088986" cy="2924580"/>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162866" bIns="330200" numCol="1" spcCol="1270" anchor="t" anchorCtr="0">
          <a:noAutofit/>
        </a:bodyPr>
        <a:lstStyle/>
        <a:p>
          <a:pPr lvl="0" algn="l" defTabSz="889000">
            <a:lnSpc>
              <a:spcPct val="90000"/>
            </a:lnSpc>
            <a:spcBef>
              <a:spcPct val="0"/>
            </a:spcBef>
            <a:spcAft>
              <a:spcPct val="35000"/>
            </a:spcAft>
          </a:pPr>
          <a:r>
            <a:rPr lang="en-US" sz="2000" kern="1200" dirty="0" smtClean="0">
              <a:solidFill>
                <a:schemeClr val="accent1">
                  <a:lumMod val="75000"/>
                </a:schemeClr>
              </a:solidFill>
            </a:rPr>
            <a:t>Step </a:t>
          </a:r>
          <a:r>
            <a:rPr lang="en-US" sz="2000" kern="1200" dirty="0">
              <a:solidFill>
                <a:schemeClr val="accent1">
                  <a:lumMod val="75000"/>
                </a:schemeClr>
              </a:solidFill>
            </a:rPr>
            <a:t>3</a:t>
          </a:r>
          <a:r>
            <a:rPr lang="en-US" sz="2000" kern="1200" dirty="0" smtClean="0">
              <a:solidFill>
                <a:schemeClr val="accent1">
                  <a:lumMod val="75000"/>
                </a:schemeClr>
              </a:solidFill>
            </a:rPr>
            <a:t>.</a:t>
          </a:r>
        </a:p>
        <a:p>
          <a:pPr lvl="0" algn="l" defTabSz="889000">
            <a:lnSpc>
              <a:spcPct val="90000"/>
            </a:lnSpc>
            <a:spcBef>
              <a:spcPct val="0"/>
            </a:spcBef>
            <a:spcAft>
              <a:spcPct val="35000"/>
            </a:spcAft>
          </a:pPr>
          <a:r>
            <a:rPr lang="en-US" sz="1500" kern="1200" dirty="0" smtClean="0"/>
            <a:t>Select scenarios that demonstrate application of learning outcomes</a:t>
          </a:r>
          <a:endParaRPr lang="en-US" sz="1500" kern="1200" dirty="0"/>
        </a:p>
      </dsp:txBody>
      <dsp:txXfrm>
        <a:off x="4599628" y="1629652"/>
        <a:ext cx="2088986" cy="1754748"/>
      </dsp:txXfrm>
    </dsp:sp>
    <dsp:sp modelId="{82EE2C17-F664-4616-8F76-97637F08E124}">
      <dsp:nvSpPr>
        <dsp:cNvPr id="0" name=""/>
        <dsp:cNvSpPr/>
      </dsp:nvSpPr>
      <dsp:spPr>
        <a:xfrm>
          <a:off x="5205434" y="810770"/>
          <a:ext cx="877374" cy="877374"/>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404" tIns="12700" rIns="68404" bIns="12700" numCol="1" spcCol="1270" anchor="ctr" anchorCtr="0">
          <a:noAutofit/>
        </a:bodyPr>
        <a:lstStyle/>
        <a:p>
          <a:pPr lvl="0" algn="ctr" defTabSz="2133600">
            <a:lnSpc>
              <a:spcPct val="90000"/>
            </a:lnSpc>
            <a:spcBef>
              <a:spcPct val="0"/>
            </a:spcBef>
            <a:spcAft>
              <a:spcPct val="35000"/>
            </a:spcAft>
          </a:pPr>
          <a:r>
            <a:rPr lang="en-US" sz="4800" kern="1200" dirty="0"/>
            <a:t>3</a:t>
          </a:r>
        </a:p>
      </dsp:txBody>
      <dsp:txXfrm>
        <a:off x="5205434" y="810770"/>
        <a:ext cx="877374" cy="877374"/>
      </dsp:txXfrm>
    </dsp:sp>
    <dsp:sp modelId="{96383FDE-483E-4E6D-B151-4FC41C065094}">
      <dsp:nvSpPr>
        <dsp:cNvPr id="0" name=""/>
        <dsp:cNvSpPr/>
      </dsp:nvSpPr>
      <dsp:spPr>
        <a:xfrm>
          <a:off x="4599628" y="3442820"/>
          <a:ext cx="2088986"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CBA089-E576-4FF4-865F-C3BBF7659A23}">
      <dsp:nvSpPr>
        <dsp:cNvPr id="0" name=""/>
        <dsp:cNvSpPr/>
      </dsp:nvSpPr>
      <dsp:spPr>
        <a:xfrm>
          <a:off x="6897513" y="518312"/>
          <a:ext cx="2088986" cy="2924580"/>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162866" bIns="330200" numCol="1" spcCol="1270" anchor="t" anchorCtr="0">
          <a:noAutofit/>
        </a:bodyPr>
        <a:lstStyle/>
        <a:p>
          <a:pPr lvl="0" algn="l" defTabSz="889000">
            <a:lnSpc>
              <a:spcPct val="90000"/>
            </a:lnSpc>
            <a:spcBef>
              <a:spcPct val="0"/>
            </a:spcBef>
            <a:spcAft>
              <a:spcPct val="35000"/>
            </a:spcAft>
          </a:pPr>
          <a:r>
            <a:rPr lang="en-US" sz="2000" kern="1200" dirty="0" smtClean="0">
              <a:solidFill>
                <a:schemeClr val="accent1">
                  <a:lumMod val="75000"/>
                </a:schemeClr>
              </a:solidFill>
            </a:rPr>
            <a:t>Step 4</a:t>
          </a:r>
          <a:r>
            <a:rPr lang="en-US" sz="2000" kern="1200" dirty="0">
              <a:solidFill>
                <a:schemeClr val="accent1">
                  <a:lumMod val="75000"/>
                </a:schemeClr>
              </a:solidFill>
            </a:rPr>
            <a:t>.</a:t>
          </a:r>
        </a:p>
        <a:p>
          <a:pPr lvl="0" algn="l" defTabSz="889000">
            <a:lnSpc>
              <a:spcPct val="90000"/>
            </a:lnSpc>
            <a:spcBef>
              <a:spcPct val="0"/>
            </a:spcBef>
            <a:spcAft>
              <a:spcPct val="35000"/>
            </a:spcAft>
          </a:pPr>
          <a:r>
            <a:rPr lang="en-US" sz="1500" kern="1200" dirty="0" smtClean="0"/>
            <a:t>Select appropriate models to underpin the reflection </a:t>
          </a:r>
          <a:endParaRPr lang="en-US" sz="1500" kern="1200" dirty="0"/>
        </a:p>
      </dsp:txBody>
      <dsp:txXfrm>
        <a:off x="6897513" y="1629652"/>
        <a:ext cx="2088986" cy="1754748"/>
      </dsp:txXfrm>
    </dsp:sp>
    <dsp:sp modelId="{3CBA3CC0-D70A-4B98-9329-64604EDF25F0}">
      <dsp:nvSpPr>
        <dsp:cNvPr id="0" name=""/>
        <dsp:cNvSpPr/>
      </dsp:nvSpPr>
      <dsp:spPr>
        <a:xfrm>
          <a:off x="7503319" y="810770"/>
          <a:ext cx="877374" cy="877374"/>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404" tIns="12700" rIns="68404" bIns="12700" numCol="1" spcCol="1270" anchor="ctr" anchorCtr="0">
          <a:noAutofit/>
        </a:bodyPr>
        <a:lstStyle/>
        <a:p>
          <a:pPr lvl="0" algn="ctr" defTabSz="2133600">
            <a:lnSpc>
              <a:spcPct val="90000"/>
            </a:lnSpc>
            <a:spcBef>
              <a:spcPct val="0"/>
            </a:spcBef>
            <a:spcAft>
              <a:spcPct val="35000"/>
            </a:spcAft>
          </a:pPr>
          <a:r>
            <a:rPr lang="en-US" sz="4800" kern="1200" dirty="0"/>
            <a:t>4</a:t>
          </a:r>
        </a:p>
      </dsp:txBody>
      <dsp:txXfrm>
        <a:off x="7503319" y="810770"/>
        <a:ext cx="877374" cy="877374"/>
      </dsp:txXfrm>
    </dsp:sp>
    <dsp:sp modelId="{5BE72261-3EB3-4585-8739-2FFBAED12B80}">
      <dsp:nvSpPr>
        <dsp:cNvPr id="0" name=""/>
        <dsp:cNvSpPr/>
      </dsp:nvSpPr>
      <dsp:spPr>
        <a:xfrm>
          <a:off x="6897513" y="3442820"/>
          <a:ext cx="2088986"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8AA2D1-7ADE-4FAB-AB73-E999EB93EDA0}">
      <dsp:nvSpPr>
        <dsp:cNvPr id="0" name=""/>
        <dsp:cNvSpPr/>
      </dsp:nvSpPr>
      <dsp:spPr>
        <a:xfrm>
          <a:off x="9195398" y="518312"/>
          <a:ext cx="2088986" cy="2924580"/>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162866" bIns="330200" numCol="1" spcCol="1270" anchor="t" anchorCtr="0">
          <a:noAutofit/>
        </a:bodyPr>
        <a:lstStyle/>
        <a:p>
          <a:pPr lvl="0" algn="l" defTabSz="889000">
            <a:lnSpc>
              <a:spcPct val="90000"/>
            </a:lnSpc>
            <a:spcBef>
              <a:spcPct val="0"/>
            </a:spcBef>
            <a:spcAft>
              <a:spcPct val="35000"/>
            </a:spcAft>
          </a:pPr>
          <a:r>
            <a:rPr lang="en-US" sz="2000" kern="1200" dirty="0" smtClean="0">
              <a:solidFill>
                <a:schemeClr val="accent1">
                  <a:lumMod val="75000"/>
                </a:schemeClr>
              </a:solidFill>
            </a:rPr>
            <a:t>Step </a:t>
          </a:r>
          <a:r>
            <a:rPr lang="en-US" sz="2000" kern="1200" dirty="0">
              <a:solidFill>
                <a:schemeClr val="accent1">
                  <a:lumMod val="75000"/>
                </a:schemeClr>
              </a:solidFill>
            </a:rPr>
            <a:t>5.</a:t>
          </a:r>
        </a:p>
        <a:p>
          <a:pPr lvl="0" algn="l" defTabSz="889000">
            <a:lnSpc>
              <a:spcPct val="90000"/>
            </a:lnSpc>
            <a:spcBef>
              <a:spcPct val="0"/>
            </a:spcBef>
            <a:spcAft>
              <a:spcPct val="35000"/>
            </a:spcAft>
          </a:pPr>
          <a:r>
            <a:rPr lang="en-US" sz="1500" kern="1200" dirty="0" smtClean="0"/>
            <a:t>Choose an appropriate format for your portfolio</a:t>
          </a:r>
          <a:endParaRPr lang="en-US" sz="1500" kern="1200" dirty="0"/>
        </a:p>
      </dsp:txBody>
      <dsp:txXfrm>
        <a:off x="9195398" y="1629652"/>
        <a:ext cx="2088986" cy="1754748"/>
      </dsp:txXfrm>
    </dsp:sp>
    <dsp:sp modelId="{FEC87D35-FF68-4830-9865-7026502B7734}">
      <dsp:nvSpPr>
        <dsp:cNvPr id="0" name=""/>
        <dsp:cNvSpPr/>
      </dsp:nvSpPr>
      <dsp:spPr>
        <a:xfrm>
          <a:off x="9801204" y="810770"/>
          <a:ext cx="877374" cy="877374"/>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404" tIns="12700" rIns="68404" bIns="12700" numCol="1" spcCol="1270" anchor="ctr" anchorCtr="0">
          <a:noAutofit/>
        </a:bodyPr>
        <a:lstStyle/>
        <a:p>
          <a:pPr lvl="0" algn="ctr" defTabSz="2133600">
            <a:lnSpc>
              <a:spcPct val="90000"/>
            </a:lnSpc>
            <a:spcBef>
              <a:spcPct val="0"/>
            </a:spcBef>
            <a:spcAft>
              <a:spcPct val="35000"/>
            </a:spcAft>
          </a:pPr>
          <a:r>
            <a:rPr lang="en-US" sz="4800" kern="1200" dirty="0"/>
            <a:t>5</a:t>
          </a:r>
        </a:p>
      </dsp:txBody>
      <dsp:txXfrm>
        <a:off x="9801204" y="810770"/>
        <a:ext cx="877374" cy="877374"/>
      </dsp:txXfrm>
    </dsp:sp>
    <dsp:sp modelId="{F57AF353-CCB4-4030-9EEE-1DC7B4B0CC7D}">
      <dsp:nvSpPr>
        <dsp:cNvPr id="0" name=""/>
        <dsp:cNvSpPr/>
      </dsp:nvSpPr>
      <dsp:spPr>
        <a:xfrm>
          <a:off x="9195398" y="3442820"/>
          <a:ext cx="2088986"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9651CA-6082-4653-AB70-933BB1235F97}">
      <dsp:nvSpPr>
        <dsp:cNvPr id="0" name=""/>
        <dsp:cNvSpPr/>
      </dsp:nvSpPr>
      <dsp:spPr>
        <a:xfrm>
          <a:off x="0" y="167"/>
          <a:ext cx="5911527" cy="559033"/>
        </a:xfrm>
        <a:prstGeom prst="rect">
          <a:avLst/>
        </a:prstGeom>
        <a:gradFill rotWithShape="0">
          <a:gsLst>
            <a:gs pos="0">
              <a:schemeClr val="accent1">
                <a:hueOff val="0"/>
                <a:satOff val="0"/>
                <a:lumOff val="0"/>
                <a:alphaOff val="0"/>
                <a:tint val="68000"/>
                <a:alpha val="90000"/>
                <a:lumMod val="100000"/>
              </a:schemeClr>
            </a:gs>
            <a:gs pos="100000">
              <a:schemeClr val="accent1">
                <a:hueOff val="0"/>
                <a:satOff val="0"/>
                <a:lumOff val="0"/>
                <a:alphaOff val="0"/>
                <a:tint val="90000"/>
                <a:lumMod val="95000"/>
              </a:schemeClr>
            </a:gs>
          </a:gsLst>
          <a:lin ang="54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4000" tIns="76200" rIns="76200" bIns="76200" numCol="1" spcCol="1270" anchor="ctr" anchorCtr="0">
          <a:noAutofit/>
        </a:bodyPr>
        <a:lstStyle/>
        <a:p>
          <a:pPr lvl="0" algn="l" defTabSz="889000">
            <a:lnSpc>
              <a:spcPct val="90000"/>
            </a:lnSpc>
            <a:spcBef>
              <a:spcPct val="0"/>
            </a:spcBef>
            <a:spcAft>
              <a:spcPct val="35000"/>
            </a:spcAft>
          </a:pPr>
          <a:r>
            <a:rPr lang="en-ZA" sz="2000" b="1" kern="1200" cap="none" smtClean="0"/>
            <a:t>Step 1. </a:t>
          </a:r>
          <a:r>
            <a:rPr lang="en-US" sz="2000" kern="1200" smtClean="0"/>
            <a:t>Describe what happened</a:t>
          </a:r>
          <a:endParaRPr lang="en-US" sz="2000" kern="1200" cap="none" dirty="0"/>
        </a:p>
      </dsp:txBody>
      <dsp:txXfrm>
        <a:off x="0" y="167"/>
        <a:ext cx="5911527" cy="559033"/>
      </dsp:txXfrm>
    </dsp:sp>
    <dsp:sp modelId="{14242B1F-D9B5-48D7-B880-6ADD69BA03A8}">
      <dsp:nvSpPr>
        <dsp:cNvPr id="0" name=""/>
        <dsp:cNvSpPr/>
      </dsp:nvSpPr>
      <dsp:spPr>
        <a:xfrm>
          <a:off x="0" y="569930"/>
          <a:ext cx="5911527" cy="559033"/>
        </a:xfrm>
        <a:prstGeom prst="rect">
          <a:avLst/>
        </a:prstGeom>
        <a:gradFill rotWithShape="0">
          <a:gsLst>
            <a:gs pos="0">
              <a:schemeClr val="accent1">
                <a:hueOff val="0"/>
                <a:satOff val="0"/>
                <a:lumOff val="0"/>
                <a:alphaOff val="0"/>
                <a:tint val="68000"/>
                <a:alpha val="90000"/>
                <a:lumMod val="100000"/>
              </a:schemeClr>
            </a:gs>
            <a:gs pos="100000">
              <a:schemeClr val="accent1">
                <a:hueOff val="0"/>
                <a:satOff val="0"/>
                <a:lumOff val="0"/>
                <a:alphaOff val="0"/>
                <a:tint val="90000"/>
                <a:lumMod val="95000"/>
              </a:schemeClr>
            </a:gs>
          </a:gsLst>
          <a:lin ang="54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4000" tIns="76200" rIns="76200" bIns="76200" numCol="1" spcCol="1270" anchor="ctr" anchorCtr="0">
          <a:noAutofit/>
        </a:bodyPr>
        <a:lstStyle/>
        <a:p>
          <a:pPr lvl="0" algn="l" defTabSz="889000">
            <a:lnSpc>
              <a:spcPct val="90000"/>
            </a:lnSpc>
            <a:spcBef>
              <a:spcPct val="0"/>
            </a:spcBef>
            <a:spcAft>
              <a:spcPct val="35000"/>
            </a:spcAft>
          </a:pPr>
          <a:r>
            <a:rPr lang="en-US" sz="2000" b="1" kern="1200" cap="none" smtClean="0">
              <a:latin typeface="Gill Sans MT" panose="020B0502020104020203"/>
              <a:ea typeface="+mn-ea"/>
              <a:cs typeface="+mn-cs"/>
            </a:rPr>
            <a:t>Step 2. </a:t>
          </a:r>
          <a:r>
            <a:rPr lang="en-US" sz="2000" kern="1200" smtClean="0"/>
            <a:t>What were you thinking or feeling</a:t>
          </a:r>
          <a:endParaRPr lang="ru-RU" sz="2000" kern="1200" cap="none" dirty="0">
            <a:latin typeface="Gill Sans MT" panose="020B0502020104020203"/>
            <a:ea typeface="+mn-ea"/>
            <a:cs typeface="+mn-cs"/>
          </a:endParaRPr>
        </a:p>
      </dsp:txBody>
      <dsp:txXfrm>
        <a:off x="0" y="569930"/>
        <a:ext cx="5911527" cy="559033"/>
      </dsp:txXfrm>
    </dsp:sp>
    <dsp:sp modelId="{14C74C61-1CDB-4754-9DB7-BD125709153E}">
      <dsp:nvSpPr>
        <dsp:cNvPr id="0" name=""/>
        <dsp:cNvSpPr/>
      </dsp:nvSpPr>
      <dsp:spPr>
        <a:xfrm>
          <a:off x="0" y="1139693"/>
          <a:ext cx="5911527" cy="559033"/>
        </a:xfrm>
        <a:prstGeom prst="rect">
          <a:avLst/>
        </a:prstGeom>
        <a:gradFill rotWithShape="0">
          <a:gsLst>
            <a:gs pos="0">
              <a:schemeClr val="accent1">
                <a:hueOff val="0"/>
                <a:satOff val="0"/>
                <a:lumOff val="0"/>
                <a:alphaOff val="0"/>
                <a:tint val="68000"/>
                <a:alpha val="90000"/>
                <a:lumMod val="100000"/>
              </a:schemeClr>
            </a:gs>
            <a:gs pos="100000">
              <a:schemeClr val="accent1">
                <a:hueOff val="0"/>
                <a:satOff val="0"/>
                <a:lumOff val="0"/>
                <a:alphaOff val="0"/>
                <a:tint val="90000"/>
                <a:lumMod val="95000"/>
              </a:schemeClr>
            </a:gs>
          </a:gsLst>
          <a:lin ang="54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4000" tIns="76200" rIns="76200" bIns="76200" numCol="1" spcCol="1270" anchor="ctr" anchorCtr="0">
          <a:noAutofit/>
        </a:bodyPr>
        <a:lstStyle/>
        <a:p>
          <a:pPr marL="0" lvl="0" indent="0" algn="l" defTabSz="711200">
            <a:lnSpc>
              <a:spcPct val="90000"/>
            </a:lnSpc>
            <a:spcBef>
              <a:spcPct val="0"/>
            </a:spcBef>
            <a:spcAft>
              <a:spcPct val="35000"/>
            </a:spcAft>
            <a:buNone/>
          </a:pPr>
          <a:r>
            <a:rPr lang="en-US" sz="2000" b="1" kern="1200" cap="none" smtClean="0">
              <a:latin typeface="Gill Sans MT" panose="020B0502020104020203"/>
              <a:ea typeface="+mn-ea"/>
              <a:cs typeface="+mn-cs"/>
            </a:rPr>
            <a:t>Step 3. </a:t>
          </a:r>
          <a:r>
            <a:rPr lang="en-US" sz="2000" b="0" i="0" kern="1200" smtClean="0"/>
            <a:t>What was good bad about it </a:t>
          </a:r>
          <a:endParaRPr lang="ru-RU" sz="2000" kern="1200" cap="none" dirty="0">
            <a:latin typeface="Gill Sans MT" panose="020B0502020104020203"/>
            <a:ea typeface="+mn-ea"/>
            <a:cs typeface="+mn-cs"/>
          </a:endParaRPr>
        </a:p>
      </dsp:txBody>
      <dsp:txXfrm>
        <a:off x="0" y="1139693"/>
        <a:ext cx="5911527" cy="559033"/>
      </dsp:txXfrm>
    </dsp:sp>
    <dsp:sp modelId="{49C89894-5EBE-471A-A468-46210B8B996A}">
      <dsp:nvSpPr>
        <dsp:cNvPr id="0" name=""/>
        <dsp:cNvSpPr/>
      </dsp:nvSpPr>
      <dsp:spPr>
        <a:xfrm>
          <a:off x="0" y="1709456"/>
          <a:ext cx="5911527" cy="559033"/>
        </a:xfrm>
        <a:prstGeom prst="rect">
          <a:avLst/>
        </a:prstGeom>
        <a:gradFill rotWithShape="0">
          <a:gsLst>
            <a:gs pos="0">
              <a:schemeClr val="accent1">
                <a:hueOff val="0"/>
                <a:satOff val="0"/>
                <a:lumOff val="0"/>
                <a:alphaOff val="0"/>
                <a:tint val="68000"/>
                <a:alpha val="90000"/>
                <a:lumMod val="100000"/>
              </a:schemeClr>
            </a:gs>
            <a:gs pos="100000">
              <a:schemeClr val="accent1">
                <a:hueOff val="0"/>
                <a:satOff val="0"/>
                <a:lumOff val="0"/>
                <a:alphaOff val="0"/>
                <a:tint val="90000"/>
                <a:lumMod val="95000"/>
              </a:schemeClr>
            </a:gs>
          </a:gsLst>
          <a:lin ang="54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4000" tIns="76200" rIns="76200" bIns="76200" numCol="1" spcCol="1270" anchor="ctr" anchorCtr="0">
          <a:noAutofit/>
        </a:bodyPr>
        <a:lstStyle/>
        <a:p>
          <a:pPr lvl="0" algn="l" defTabSz="889000">
            <a:lnSpc>
              <a:spcPct val="90000"/>
            </a:lnSpc>
            <a:spcBef>
              <a:spcPct val="0"/>
            </a:spcBef>
            <a:spcAft>
              <a:spcPct val="35000"/>
            </a:spcAft>
          </a:pPr>
          <a:r>
            <a:rPr lang="en-ZA" sz="2000" b="1" kern="1200" cap="none" smtClean="0">
              <a:latin typeface="Gill Sans MT" panose="020B0502020104020203"/>
              <a:ea typeface="+mn-ea"/>
              <a:cs typeface="+mn-cs"/>
            </a:rPr>
            <a:t>Step 4. </a:t>
          </a:r>
          <a:r>
            <a:rPr lang="en-US" sz="2000" kern="1200" smtClean="0"/>
            <a:t>What sense can you make of it</a:t>
          </a:r>
          <a:endParaRPr lang="en-US" sz="2000" kern="1200" cap="none" dirty="0"/>
        </a:p>
      </dsp:txBody>
      <dsp:txXfrm>
        <a:off x="0" y="1709456"/>
        <a:ext cx="5911527" cy="559033"/>
      </dsp:txXfrm>
    </dsp:sp>
    <dsp:sp modelId="{F3432693-EA90-45F0-A9D1-07C9BF3C7ACB}">
      <dsp:nvSpPr>
        <dsp:cNvPr id="0" name=""/>
        <dsp:cNvSpPr/>
      </dsp:nvSpPr>
      <dsp:spPr>
        <a:xfrm>
          <a:off x="0" y="2276902"/>
          <a:ext cx="5911527" cy="559033"/>
        </a:xfrm>
        <a:prstGeom prst="rect">
          <a:avLst/>
        </a:prstGeom>
        <a:gradFill rotWithShape="0">
          <a:gsLst>
            <a:gs pos="0">
              <a:schemeClr val="accent1">
                <a:hueOff val="0"/>
                <a:satOff val="0"/>
                <a:lumOff val="0"/>
                <a:alphaOff val="0"/>
                <a:tint val="68000"/>
                <a:alpha val="90000"/>
                <a:lumMod val="100000"/>
              </a:schemeClr>
            </a:gs>
            <a:gs pos="100000">
              <a:schemeClr val="accent1">
                <a:hueOff val="0"/>
                <a:satOff val="0"/>
                <a:lumOff val="0"/>
                <a:alphaOff val="0"/>
                <a:tint val="90000"/>
                <a:lumMod val="95000"/>
              </a:schemeClr>
            </a:gs>
          </a:gsLst>
          <a:lin ang="54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4000" tIns="76200" rIns="76200" bIns="76200" numCol="1" spcCol="1270" anchor="ctr" anchorCtr="0">
          <a:noAutofit/>
        </a:bodyPr>
        <a:lstStyle/>
        <a:p>
          <a:pPr lvl="0" algn="l" defTabSz="889000">
            <a:lnSpc>
              <a:spcPct val="90000"/>
            </a:lnSpc>
            <a:spcBef>
              <a:spcPct val="0"/>
            </a:spcBef>
            <a:spcAft>
              <a:spcPct val="35000"/>
            </a:spcAft>
          </a:pPr>
          <a:r>
            <a:rPr lang="en-ZA" sz="2000" b="1" kern="1200" cap="none" dirty="0" smtClean="0">
              <a:latin typeface="Gill Sans MT" panose="020B0502020104020203"/>
              <a:ea typeface="+mn-ea"/>
              <a:cs typeface="+mn-cs"/>
            </a:rPr>
            <a:t>Step 5. </a:t>
          </a:r>
          <a:r>
            <a:rPr lang="en-GB" sz="2000" b="0" i="0" kern="1200" dirty="0" smtClean="0"/>
            <a:t>What have you learnt, do differently</a:t>
          </a:r>
          <a:endParaRPr lang="en-US" sz="2000" kern="1200" cap="none" dirty="0"/>
        </a:p>
      </dsp:txBody>
      <dsp:txXfrm>
        <a:off x="0" y="2276902"/>
        <a:ext cx="5911527" cy="559033"/>
      </dsp:txXfrm>
    </dsp:sp>
    <dsp:sp modelId="{19A39CFC-3526-4C67-B551-1F1A46298D35}">
      <dsp:nvSpPr>
        <dsp:cNvPr id="0" name=""/>
        <dsp:cNvSpPr/>
      </dsp:nvSpPr>
      <dsp:spPr>
        <a:xfrm>
          <a:off x="0" y="2848983"/>
          <a:ext cx="5911527" cy="559033"/>
        </a:xfrm>
        <a:prstGeom prst="roundRect">
          <a:avLst/>
        </a:prstGeom>
        <a:gradFill rotWithShape="0">
          <a:gsLst>
            <a:gs pos="0">
              <a:schemeClr val="accent1">
                <a:hueOff val="0"/>
                <a:satOff val="0"/>
                <a:lumOff val="0"/>
                <a:alphaOff val="0"/>
                <a:tint val="68000"/>
                <a:alpha val="90000"/>
                <a:lumMod val="100000"/>
              </a:schemeClr>
            </a:gs>
            <a:gs pos="100000">
              <a:schemeClr val="accent1">
                <a:hueOff val="0"/>
                <a:satOff val="0"/>
                <a:lumOff val="0"/>
                <a:alphaOff val="0"/>
                <a:tint val="90000"/>
                <a:lumMod val="95000"/>
              </a:schemeClr>
            </a:gs>
          </a:gsLst>
          <a:lin ang="54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lvl="0" algn="l" defTabSz="889000">
            <a:lnSpc>
              <a:spcPct val="90000"/>
            </a:lnSpc>
            <a:spcBef>
              <a:spcPct val="0"/>
            </a:spcBef>
            <a:spcAft>
              <a:spcPct val="35000"/>
            </a:spcAft>
          </a:pPr>
          <a:r>
            <a:rPr lang="en-ZA" sz="2000" b="1" kern="1200" cap="none" dirty="0" smtClean="0">
              <a:latin typeface="Gill Sans MT" panose="020B0502020104020203"/>
              <a:ea typeface="+mn-ea"/>
              <a:cs typeface="+mn-cs"/>
            </a:rPr>
            <a:t>Step 6</a:t>
          </a:r>
          <a:r>
            <a:rPr lang="en-ZA" sz="1900" b="1" kern="1200" cap="none" dirty="0" smtClean="0">
              <a:latin typeface="Gill Sans MT" panose="020B0502020104020203"/>
              <a:ea typeface="+mn-ea"/>
              <a:cs typeface="+mn-cs"/>
            </a:rPr>
            <a:t>.  </a:t>
          </a:r>
          <a:r>
            <a:rPr lang="en-GB" sz="1900" b="0" i="0" kern="1200" dirty="0" smtClean="0"/>
            <a:t>What </a:t>
          </a:r>
          <a:r>
            <a:rPr lang="en-GB" sz="1900" b="0" i="0" kern="1200" dirty="0" smtClean="0"/>
            <a:t>actions can you take to build on your skills/knowledge</a:t>
          </a:r>
          <a:endParaRPr lang="en-US" sz="1900" kern="1200" cap="none" dirty="0"/>
        </a:p>
      </dsp:txBody>
      <dsp:txXfrm>
        <a:off x="27290" y="2876273"/>
        <a:ext cx="5856947" cy="5044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47A689-FC4A-4FDF-BDDD-890A8474DEF9}">
      <dsp:nvSpPr>
        <dsp:cNvPr id="0" name=""/>
        <dsp:cNvSpPr/>
      </dsp:nvSpPr>
      <dsp:spPr>
        <a:xfrm>
          <a:off x="3858" y="518312"/>
          <a:ext cx="2088986" cy="2924580"/>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162866" bIns="330200" numCol="1" spcCol="1270" anchor="t" anchorCtr="0">
          <a:noAutofit/>
        </a:bodyPr>
        <a:lstStyle/>
        <a:p>
          <a:pPr lvl="0" algn="l" defTabSz="889000">
            <a:lnSpc>
              <a:spcPct val="90000"/>
            </a:lnSpc>
            <a:spcBef>
              <a:spcPct val="0"/>
            </a:spcBef>
            <a:spcAft>
              <a:spcPct val="35000"/>
            </a:spcAft>
          </a:pPr>
          <a:r>
            <a:rPr lang="en-US" sz="2000" kern="1200" dirty="0" smtClean="0">
              <a:solidFill>
                <a:schemeClr val="accent1">
                  <a:lumMod val="75000"/>
                </a:schemeClr>
              </a:solidFill>
            </a:rPr>
            <a:t>Step </a:t>
          </a:r>
          <a:r>
            <a:rPr lang="en-US" sz="2000" kern="1200" dirty="0">
              <a:solidFill>
                <a:schemeClr val="accent1">
                  <a:lumMod val="75000"/>
                </a:schemeClr>
              </a:solidFill>
            </a:rPr>
            <a:t>1</a:t>
          </a:r>
          <a:r>
            <a:rPr lang="ru-RU" sz="2000" kern="1200" dirty="0">
              <a:solidFill>
                <a:schemeClr val="accent1">
                  <a:lumMod val="75000"/>
                </a:schemeClr>
              </a:solidFill>
            </a:rPr>
            <a:t>.</a:t>
          </a:r>
          <a:endParaRPr lang="en-US" sz="2000" kern="1200" dirty="0">
            <a:solidFill>
              <a:schemeClr val="accent1">
                <a:lumMod val="75000"/>
              </a:schemeClr>
            </a:solidFill>
          </a:endParaRPr>
        </a:p>
        <a:p>
          <a:pPr lvl="0" algn="l" defTabSz="889000">
            <a:lnSpc>
              <a:spcPct val="90000"/>
            </a:lnSpc>
            <a:spcBef>
              <a:spcPct val="0"/>
            </a:spcBef>
            <a:spcAft>
              <a:spcPct val="35000"/>
            </a:spcAft>
          </a:pPr>
          <a:r>
            <a:rPr lang="en-US" sz="1600" kern="1200" dirty="0" smtClean="0"/>
            <a:t>Review the CIPD Profession Map and complete an assessment. </a:t>
          </a:r>
          <a:endParaRPr lang="en-US" sz="1600" kern="1200" dirty="0"/>
        </a:p>
      </dsp:txBody>
      <dsp:txXfrm>
        <a:off x="3858" y="1629652"/>
        <a:ext cx="2088986" cy="1754748"/>
      </dsp:txXfrm>
    </dsp:sp>
    <dsp:sp modelId="{94E9EF1A-1D07-4210-9402-6C559E90358A}">
      <dsp:nvSpPr>
        <dsp:cNvPr id="0" name=""/>
        <dsp:cNvSpPr/>
      </dsp:nvSpPr>
      <dsp:spPr>
        <a:xfrm>
          <a:off x="609664" y="810770"/>
          <a:ext cx="877374" cy="877374"/>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404" tIns="12700" rIns="68404" bIns="12700" numCol="1" spcCol="1270" anchor="ctr" anchorCtr="0">
          <a:noAutofit/>
        </a:bodyPr>
        <a:lstStyle/>
        <a:p>
          <a:pPr lvl="0" algn="ctr" defTabSz="2133600">
            <a:lnSpc>
              <a:spcPct val="90000"/>
            </a:lnSpc>
            <a:spcBef>
              <a:spcPct val="0"/>
            </a:spcBef>
            <a:spcAft>
              <a:spcPct val="35000"/>
            </a:spcAft>
          </a:pPr>
          <a:r>
            <a:rPr lang="en-US" sz="4800" kern="1200" dirty="0"/>
            <a:t>1</a:t>
          </a:r>
        </a:p>
      </dsp:txBody>
      <dsp:txXfrm>
        <a:off x="609664" y="810770"/>
        <a:ext cx="877374" cy="877374"/>
      </dsp:txXfrm>
    </dsp:sp>
    <dsp:sp modelId="{B9E74D06-8974-46A7-BDE8-CAC0846523DB}">
      <dsp:nvSpPr>
        <dsp:cNvPr id="0" name=""/>
        <dsp:cNvSpPr/>
      </dsp:nvSpPr>
      <dsp:spPr>
        <a:xfrm>
          <a:off x="3858" y="3442820"/>
          <a:ext cx="2088986"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8F9B26-840A-4F96-8D27-2D7E00511C9A}">
      <dsp:nvSpPr>
        <dsp:cNvPr id="0" name=""/>
        <dsp:cNvSpPr/>
      </dsp:nvSpPr>
      <dsp:spPr>
        <a:xfrm>
          <a:off x="2301743" y="518312"/>
          <a:ext cx="2088986" cy="2924580"/>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162866" bIns="330200" numCol="1" spcCol="1270" anchor="t" anchorCtr="0">
          <a:noAutofit/>
        </a:bodyPr>
        <a:lstStyle/>
        <a:p>
          <a:pPr lvl="0" algn="l" defTabSz="889000">
            <a:lnSpc>
              <a:spcPct val="90000"/>
            </a:lnSpc>
            <a:spcBef>
              <a:spcPct val="0"/>
            </a:spcBef>
            <a:spcAft>
              <a:spcPct val="35000"/>
            </a:spcAft>
          </a:pPr>
          <a:r>
            <a:rPr lang="en-US" sz="2000" kern="1200" dirty="0" smtClean="0">
              <a:solidFill>
                <a:schemeClr val="accent1">
                  <a:lumMod val="75000"/>
                </a:schemeClr>
              </a:solidFill>
            </a:rPr>
            <a:t>Step </a:t>
          </a:r>
          <a:r>
            <a:rPr lang="en-US" sz="2000" kern="1200" dirty="0">
              <a:solidFill>
                <a:schemeClr val="accent1">
                  <a:lumMod val="75000"/>
                </a:schemeClr>
              </a:solidFill>
            </a:rPr>
            <a:t>2.</a:t>
          </a:r>
        </a:p>
        <a:p>
          <a:pPr lvl="0" algn="l" defTabSz="889000">
            <a:lnSpc>
              <a:spcPct val="90000"/>
            </a:lnSpc>
            <a:spcBef>
              <a:spcPct val="0"/>
            </a:spcBef>
            <a:spcAft>
              <a:spcPct val="35000"/>
            </a:spcAft>
          </a:pPr>
          <a:r>
            <a:rPr lang="en-US" sz="1500" kern="1200" dirty="0" smtClean="0"/>
            <a:t>Decide on the reflective framework you are going to use. </a:t>
          </a:r>
          <a:endParaRPr lang="en-US" sz="1500" kern="1200" dirty="0"/>
        </a:p>
      </dsp:txBody>
      <dsp:txXfrm>
        <a:off x="2301743" y="1629652"/>
        <a:ext cx="2088986" cy="1754748"/>
      </dsp:txXfrm>
    </dsp:sp>
    <dsp:sp modelId="{DAC041B6-6570-477A-B4C1-5CB7E0EFE0DC}">
      <dsp:nvSpPr>
        <dsp:cNvPr id="0" name=""/>
        <dsp:cNvSpPr/>
      </dsp:nvSpPr>
      <dsp:spPr>
        <a:xfrm>
          <a:off x="2907549" y="810770"/>
          <a:ext cx="877374" cy="877374"/>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404" tIns="12700" rIns="68404" bIns="12700" numCol="1" spcCol="1270" anchor="ctr" anchorCtr="0">
          <a:noAutofit/>
        </a:bodyPr>
        <a:lstStyle/>
        <a:p>
          <a:pPr lvl="0" algn="ctr" defTabSz="2133600">
            <a:lnSpc>
              <a:spcPct val="90000"/>
            </a:lnSpc>
            <a:spcBef>
              <a:spcPct val="0"/>
            </a:spcBef>
            <a:spcAft>
              <a:spcPct val="35000"/>
            </a:spcAft>
          </a:pPr>
          <a:r>
            <a:rPr lang="en-US" sz="4800" kern="1200" dirty="0"/>
            <a:t>2</a:t>
          </a:r>
        </a:p>
      </dsp:txBody>
      <dsp:txXfrm>
        <a:off x="2907549" y="810770"/>
        <a:ext cx="877374" cy="877374"/>
      </dsp:txXfrm>
    </dsp:sp>
    <dsp:sp modelId="{F8ADDB2A-2689-4ACF-8222-B372EB5C8D35}">
      <dsp:nvSpPr>
        <dsp:cNvPr id="0" name=""/>
        <dsp:cNvSpPr/>
      </dsp:nvSpPr>
      <dsp:spPr>
        <a:xfrm>
          <a:off x="2301743" y="3442820"/>
          <a:ext cx="2088986"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253AE2-89B5-4ADC-817A-FEF4E0BC4B49}">
      <dsp:nvSpPr>
        <dsp:cNvPr id="0" name=""/>
        <dsp:cNvSpPr/>
      </dsp:nvSpPr>
      <dsp:spPr>
        <a:xfrm>
          <a:off x="4599628" y="518312"/>
          <a:ext cx="2088986" cy="2924580"/>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162866" bIns="330200" numCol="1" spcCol="1270" anchor="t" anchorCtr="0">
          <a:noAutofit/>
        </a:bodyPr>
        <a:lstStyle/>
        <a:p>
          <a:pPr lvl="0" algn="l" defTabSz="889000">
            <a:lnSpc>
              <a:spcPct val="90000"/>
            </a:lnSpc>
            <a:spcBef>
              <a:spcPct val="0"/>
            </a:spcBef>
            <a:spcAft>
              <a:spcPct val="35000"/>
            </a:spcAft>
          </a:pPr>
          <a:r>
            <a:rPr lang="en-US" sz="2000" kern="1200" dirty="0" smtClean="0">
              <a:solidFill>
                <a:schemeClr val="accent1">
                  <a:lumMod val="75000"/>
                </a:schemeClr>
              </a:solidFill>
            </a:rPr>
            <a:t>Step </a:t>
          </a:r>
          <a:r>
            <a:rPr lang="en-US" sz="2000" kern="1200" dirty="0">
              <a:solidFill>
                <a:schemeClr val="accent1">
                  <a:lumMod val="75000"/>
                </a:schemeClr>
              </a:solidFill>
            </a:rPr>
            <a:t>3</a:t>
          </a:r>
          <a:r>
            <a:rPr lang="en-US" sz="2000" kern="1200" dirty="0" smtClean="0">
              <a:solidFill>
                <a:schemeClr val="accent1">
                  <a:lumMod val="75000"/>
                </a:schemeClr>
              </a:solidFill>
            </a:rPr>
            <a:t>.</a:t>
          </a:r>
        </a:p>
        <a:p>
          <a:pPr lvl="0" algn="l" defTabSz="889000">
            <a:lnSpc>
              <a:spcPct val="90000"/>
            </a:lnSpc>
            <a:spcBef>
              <a:spcPct val="0"/>
            </a:spcBef>
            <a:spcAft>
              <a:spcPct val="35000"/>
            </a:spcAft>
          </a:pPr>
          <a:r>
            <a:rPr lang="en-US" sz="1500" kern="1200" dirty="0" smtClean="0"/>
            <a:t>Select scenarios that demonstrate application of learning outcomes</a:t>
          </a:r>
          <a:endParaRPr lang="en-US" sz="1500" kern="1200" dirty="0"/>
        </a:p>
      </dsp:txBody>
      <dsp:txXfrm>
        <a:off x="4599628" y="1629652"/>
        <a:ext cx="2088986" cy="1754748"/>
      </dsp:txXfrm>
    </dsp:sp>
    <dsp:sp modelId="{82EE2C17-F664-4616-8F76-97637F08E124}">
      <dsp:nvSpPr>
        <dsp:cNvPr id="0" name=""/>
        <dsp:cNvSpPr/>
      </dsp:nvSpPr>
      <dsp:spPr>
        <a:xfrm>
          <a:off x="5205434" y="810770"/>
          <a:ext cx="877374" cy="877374"/>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404" tIns="12700" rIns="68404" bIns="12700" numCol="1" spcCol="1270" anchor="ctr" anchorCtr="0">
          <a:noAutofit/>
        </a:bodyPr>
        <a:lstStyle/>
        <a:p>
          <a:pPr lvl="0" algn="ctr" defTabSz="2133600">
            <a:lnSpc>
              <a:spcPct val="90000"/>
            </a:lnSpc>
            <a:spcBef>
              <a:spcPct val="0"/>
            </a:spcBef>
            <a:spcAft>
              <a:spcPct val="35000"/>
            </a:spcAft>
          </a:pPr>
          <a:r>
            <a:rPr lang="en-US" sz="4800" kern="1200" dirty="0"/>
            <a:t>3</a:t>
          </a:r>
        </a:p>
      </dsp:txBody>
      <dsp:txXfrm>
        <a:off x="5205434" y="810770"/>
        <a:ext cx="877374" cy="877374"/>
      </dsp:txXfrm>
    </dsp:sp>
    <dsp:sp modelId="{96383FDE-483E-4E6D-B151-4FC41C065094}">
      <dsp:nvSpPr>
        <dsp:cNvPr id="0" name=""/>
        <dsp:cNvSpPr/>
      </dsp:nvSpPr>
      <dsp:spPr>
        <a:xfrm>
          <a:off x="4599628" y="3442820"/>
          <a:ext cx="2088986"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CBA089-E576-4FF4-865F-C3BBF7659A23}">
      <dsp:nvSpPr>
        <dsp:cNvPr id="0" name=""/>
        <dsp:cNvSpPr/>
      </dsp:nvSpPr>
      <dsp:spPr>
        <a:xfrm>
          <a:off x="6897513" y="518312"/>
          <a:ext cx="2088986" cy="2924580"/>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162866" bIns="330200" numCol="1" spcCol="1270" anchor="t" anchorCtr="0">
          <a:noAutofit/>
        </a:bodyPr>
        <a:lstStyle/>
        <a:p>
          <a:pPr lvl="0" algn="l" defTabSz="889000">
            <a:lnSpc>
              <a:spcPct val="90000"/>
            </a:lnSpc>
            <a:spcBef>
              <a:spcPct val="0"/>
            </a:spcBef>
            <a:spcAft>
              <a:spcPct val="35000"/>
            </a:spcAft>
          </a:pPr>
          <a:r>
            <a:rPr lang="en-US" sz="2000" kern="1200" dirty="0" smtClean="0">
              <a:solidFill>
                <a:schemeClr val="accent1">
                  <a:lumMod val="75000"/>
                </a:schemeClr>
              </a:solidFill>
            </a:rPr>
            <a:t>Step 4</a:t>
          </a:r>
          <a:r>
            <a:rPr lang="en-US" sz="2000" kern="1200" dirty="0">
              <a:solidFill>
                <a:schemeClr val="accent1">
                  <a:lumMod val="75000"/>
                </a:schemeClr>
              </a:solidFill>
            </a:rPr>
            <a:t>.</a:t>
          </a:r>
        </a:p>
        <a:p>
          <a:pPr lvl="0" algn="l" defTabSz="889000">
            <a:lnSpc>
              <a:spcPct val="90000"/>
            </a:lnSpc>
            <a:spcBef>
              <a:spcPct val="0"/>
            </a:spcBef>
            <a:spcAft>
              <a:spcPct val="35000"/>
            </a:spcAft>
          </a:pPr>
          <a:r>
            <a:rPr lang="en-US" sz="1500" kern="1200" dirty="0" smtClean="0"/>
            <a:t>Select appropriate models to underpin the reflection </a:t>
          </a:r>
          <a:endParaRPr lang="en-US" sz="1500" kern="1200" dirty="0"/>
        </a:p>
      </dsp:txBody>
      <dsp:txXfrm>
        <a:off x="6897513" y="1629652"/>
        <a:ext cx="2088986" cy="1754748"/>
      </dsp:txXfrm>
    </dsp:sp>
    <dsp:sp modelId="{3CBA3CC0-D70A-4B98-9329-64604EDF25F0}">
      <dsp:nvSpPr>
        <dsp:cNvPr id="0" name=""/>
        <dsp:cNvSpPr/>
      </dsp:nvSpPr>
      <dsp:spPr>
        <a:xfrm>
          <a:off x="7503319" y="810770"/>
          <a:ext cx="877374" cy="877374"/>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404" tIns="12700" rIns="68404" bIns="12700" numCol="1" spcCol="1270" anchor="ctr" anchorCtr="0">
          <a:noAutofit/>
        </a:bodyPr>
        <a:lstStyle/>
        <a:p>
          <a:pPr lvl="0" algn="ctr" defTabSz="2133600">
            <a:lnSpc>
              <a:spcPct val="90000"/>
            </a:lnSpc>
            <a:spcBef>
              <a:spcPct val="0"/>
            </a:spcBef>
            <a:spcAft>
              <a:spcPct val="35000"/>
            </a:spcAft>
          </a:pPr>
          <a:r>
            <a:rPr lang="en-US" sz="4800" kern="1200" dirty="0"/>
            <a:t>4</a:t>
          </a:r>
        </a:p>
      </dsp:txBody>
      <dsp:txXfrm>
        <a:off x="7503319" y="810770"/>
        <a:ext cx="877374" cy="877374"/>
      </dsp:txXfrm>
    </dsp:sp>
    <dsp:sp modelId="{5BE72261-3EB3-4585-8739-2FFBAED12B80}">
      <dsp:nvSpPr>
        <dsp:cNvPr id="0" name=""/>
        <dsp:cNvSpPr/>
      </dsp:nvSpPr>
      <dsp:spPr>
        <a:xfrm>
          <a:off x="6897513" y="3442820"/>
          <a:ext cx="2088986"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8AA2D1-7ADE-4FAB-AB73-E999EB93EDA0}">
      <dsp:nvSpPr>
        <dsp:cNvPr id="0" name=""/>
        <dsp:cNvSpPr/>
      </dsp:nvSpPr>
      <dsp:spPr>
        <a:xfrm>
          <a:off x="9195398" y="518312"/>
          <a:ext cx="2088986" cy="2924580"/>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162866" bIns="330200" numCol="1" spcCol="1270" anchor="t" anchorCtr="0">
          <a:noAutofit/>
        </a:bodyPr>
        <a:lstStyle/>
        <a:p>
          <a:pPr lvl="0" algn="l" defTabSz="889000">
            <a:lnSpc>
              <a:spcPct val="90000"/>
            </a:lnSpc>
            <a:spcBef>
              <a:spcPct val="0"/>
            </a:spcBef>
            <a:spcAft>
              <a:spcPct val="35000"/>
            </a:spcAft>
          </a:pPr>
          <a:r>
            <a:rPr lang="en-US" sz="2000" kern="1200" dirty="0" smtClean="0">
              <a:solidFill>
                <a:schemeClr val="accent1">
                  <a:lumMod val="75000"/>
                </a:schemeClr>
              </a:solidFill>
            </a:rPr>
            <a:t>Step </a:t>
          </a:r>
          <a:r>
            <a:rPr lang="en-US" sz="2000" kern="1200" dirty="0">
              <a:solidFill>
                <a:schemeClr val="accent1">
                  <a:lumMod val="75000"/>
                </a:schemeClr>
              </a:solidFill>
            </a:rPr>
            <a:t>5.</a:t>
          </a:r>
        </a:p>
        <a:p>
          <a:pPr lvl="0" algn="l" defTabSz="889000">
            <a:lnSpc>
              <a:spcPct val="90000"/>
            </a:lnSpc>
            <a:spcBef>
              <a:spcPct val="0"/>
            </a:spcBef>
            <a:spcAft>
              <a:spcPct val="35000"/>
            </a:spcAft>
          </a:pPr>
          <a:r>
            <a:rPr lang="en-US" sz="1500" kern="1200" dirty="0" smtClean="0"/>
            <a:t>Choose an appropriate format for your portfolio</a:t>
          </a:r>
          <a:endParaRPr lang="en-US" sz="1500" kern="1200" dirty="0"/>
        </a:p>
      </dsp:txBody>
      <dsp:txXfrm>
        <a:off x="9195398" y="1629652"/>
        <a:ext cx="2088986" cy="1754748"/>
      </dsp:txXfrm>
    </dsp:sp>
    <dsp:sp modelId="{FEC87D35-FF68-4830-9865-7026502B7734}">
      <dsp:nvSpPr>
        <dsp:cNvPr id="0" name=""/>
        <dsp:cNvSpPr/>
      </dsp:nvSpPr>
      <dsp:spPr>
        <a:xfrm>
          <a:off x="9801204" y="810770"/>
          <a:ext cx="877374" cy="877374"/>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404" tIns="12700" rIns="68404" bIns="12700" numCol="1" spcCol="1270" anchor="ctr" anchorCtr="0">
          <a:noAutofit/>
        </a:bodyPr>
        <a:lstStyle/>
        <a:p>
          <a:pPr lvl="0" algn="ctr" defTabSz="2133600">
            <a:lnSpc>
              <a:spcPct val="90000"/>
            </a:lnSpc>
            <a:spcBef>
              <a:spcPct val="0"/>
            </a:spcBef>
            <a:spcAft>
              <a:spcPct val="35000"/>
            </a:spcAft>
          </a:pPr>
          <a:r>
            <a:rPr lang="en-US" sz="4800" kern="1200" dirty="0"/>
            <a:t>5</a:t>
          </a:r>
        </a:p>
      </dsp:txBody>
      <dsp:txXfrm>
        <a:off x="9801204" y="810770"/>
        <a:ext cx="877374" cy="877374"/>
      </dsp:txXfrm>
    </dsp:sp>
    <dsp:sp modelId="{F57AF353-CCB4-4030-9EEE-1DC7B4B0CC7D}">
      <dsp:nvSpPr>
        <dsp:cNvPr id="0" name=""/>
        <dsp:cNvSpPr/>
      </dsp:nvSpPr>
      <dsp:spPr>
        <a:xfrm>
          <a:off x="9195398" y="3442820"/>
          <a:ext cx="2088986"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1">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151EFB99-1B56-4C3B-A920-C9F63568B3B5}">
          <dgm:prSet phldrT="1"/>
          <dgm:t>
            <a:bodyPr/>
            <a:lstStyle/>
            <a:p>
              <a:r>
                <a:t>1</a:t>
              </a:r>
            </a:p>
          </dgm:t>
        </dgm:pt>
        <dgm:pt modelId="201" type="sibTrans" cxnId="{86ABC99C-FE52-4C54-9A6D-3953E335B0E7}">
          <dgm:prSet phldrT="2"/>
          <dgm:t>
            <a:bodyPr/>
            <a:lstStyle/>
            <a:p>
              <a:r>
                <a:t>2</a:t>
              </a:r>
            </a:p>
          </dgm:t>
        </dgm:pt>
        <dgm:pt modelId="301" type="sibTrans" cxnId="{1BCC6BCE-EC6C-445D-BA79-A177C90174D5}">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1">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151EFB99-1B56-4C3B-A920-C9F63568B3B5}">
          <dgm:prSet phldrT="1"/>
          <dgm:t>
            <a:bodyPr/>
            <a:lstStyle/>
            <a:p>
              <a:r>
                <a:t>1</a:t>
              </a:r>
            </a:p>
          </dgm:t>
        </dgm:pt>
        <dgm:pt modelId="201" type="sibTrans" cxnId="{86ABC99C-FE52-4C54-9A6D-3953E335B0E7}">
          <dgm:prSet phldrT="2"/>
          <dgm:t>
            <a:bodyPr/>
            <a:lstStyle/>
            <a:p>
              <a:r>
                <a:t>2</a:t>
              </a:r>
            </a:p>
          </dgm:t>
        </dgm:pt>
        <dgm:pt modelId="301" type="sibTrans" cxnId="{1BCC6BCE-EC6C-445D-BA79-A177C90174D5}">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E26D37A0-F398-4276-AAF6-E62AA90BC9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xmlns="" id="{7D96B402-FD6E-4995-8160-C6DD76DAAC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BA37F7A-782D-430C-B7DE-046B665BEF14}" type="datetimeFigureOut">
              <a:rPr lang="en-US" smtClean="0"/>
              <a:t>6/9/22</a:t>
            </a:fld>
            <a:endParaRPr lang="en-US" dirty="0"/>
          </a:p>
        </p:txBody>
      </p:sp>
      <p:sp>
        <p:nvSpPr>
          <p:cNvPr id="4" name="Footer Placeholder 3">
            <a:extLst>
              <a:ext uri="{FF2B5EF4-FFF2-40B4-BE49-F238E27FC236}">
                <a16:creationId xmlns:a16="http://schemas.microsoft.com/office/drawing/2014/main" xmlns="" id="{67BA7967-B488-405D-84A2-64F6D9128F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xmlns="" id="{6A65115A-3EB4-4B47-8F4B-4F42519BF9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0885D5-D443-4228-8B2C-B9DF9A30D578}" type="slidenum">
              <a:rPr lang="en-US" smtClean="0"/>
              <a:t>‹#›</a:t>
            </a:fld>
            <a:endParaRPr lang="en-US" dirty="0"/>
          </a:p>
        </p:txBody>
      </p:sp>
    </p:spTree>
    <p:extLst>
      <p:ext uri="{BB962C8B-B14F-4D97-AF65-F5344CB8AC3E}">
        <p14:creationId xmlns:p14="http://schemas.microsoft.com/office/powerpoint/2010/main" val="41478913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CCEED-E5F4-4698-B012-83262916D7BD}" type="datetimeFigureOut">
              <a:rPr lang="en-US" noProof="0" smtClean="0"/>
              <a:t>6/9/22</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D2F9AB-3C90-481E-8C34-4F549BF455D7}" type="slidenum">
              <a:rPr lang="en-US" noProof="0" smtClean="0"/>
              <a:t>‹#›</a:t>
            </a:fld>
            <a:endParaRPr lang="en-US" noProof="0" dirty="0"/>
          </a:p>
        </p:txBody>
      </p:sp>
    </p:spTree>
    <p:extLst>
      <p:ext uri="{BB962C8B-B14F-4D97-AF65-F5344CB8AC3E}">
        <p14:creationId xmlns:p14="http://schemas.microsoft.com/office/powerpoint/2010/main" val="3891717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1</a:t>
            </a:fld>
            <a:endParaRPr lang="en-US" dirty="0"/>
          </a:p>
        </p:txBody>
      </p:sp>
    </p:spTree>
    <p:extLst>
      <p:ext uri="{BB962C8B-B14F-4D97-AF65-F5344CB8AC3E}">
        <p14:creationId xmlns:p14="http://schemas.microsoft.com/office/powerpoint/2010/main" val="616912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3</a:t>
            </a:fld>
            <a:endParaRPr lang="en-US" dirty="0"/>
          </a:p>
        </p:txBody>
      </p:sp>
    </p:spTree>
    <p:extLst>
      <p:ext uri="{BB962C8B-B14F-4D97-AF65-F5344CB8AC3E}">
        <p14:creationId xmlns:p14="http://schemas.microsoft.com/office/powerpoint/2010/main" val="3078243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4</a:t>
            </a:fld>
            <a:endParaRPr lang="en-US" dirty="0"/>
          </a:p>
        </p:txBody>
      </p:sp>
    </p:spTree>
    <p:extLst>
      <p:ext uri="{BB962C8B-B14F-4D97-AF65-F5344CB8AC3E}">
        <p14:creationId xmlns:p14="http://schemas.microsoft.com/office/powerpoint/2010/main" val="3098280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5</a:t>
            </a:fld>
            <a:endParaRPr lang="en-US" dirty="0"/>
          </a:p>
        </p:txBody>
      </p:sp>
    </p:spTree>
    <p:extLst>
      <p:ext uri="{BB962C8B-B14F-4D97-AF65-F5344CB8AC3E}">
        <p14:creationId xmlns:p14="http://schemas.microsoft.com/office/powerpoint/2010/main" val="31301724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6</a:t>
            </a:fld>
            <a:endParaRPr lang="en-US" dirty="0"/>
          </a:p>
        </p:txBody>
      </p:sp>
    </p:spTree>
    <p:extLst>
      <p:ext uri="{BB962C8B-B14F-4D97-AF65-F5344CB8AC3E}">
        <p14:creationId xmlns:p14="http://schemas.microsoft.com/office/powerpoint/2010/main" val="1732999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D2F9AB-3C90-481E-8C34-4F549BF455D7}" type="slidenum">
              <a:rPr lang="en-US" noProof="0" smtClean="0"/>
              <a:t>8</a:t>
            </a:fld>
            <a:endParaRPr lang="en-US" noProof="0" dirty="0"/>
          </a:p>
        </p:txBody>
      </p:sp>
    </p:spTree>
    <p:extLst>
      <p:ext uri="{BB962C8B-B14F-4D97-AF65-F5344CB8AC3E}">
        <p14:creationId xmlns:p14="http://schemas.microsoft.com/office/powerpoint/2010/main" val="6623712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10</a:t>
            </a:fld>
            <a:endParaRPr lang="en-US" dirty="0"/>
          </a:p>
        </p:txBody>
      </p:sp>
    </p:spTree>
    <p:extLst>
      <p:ext uri="{BB962C8B-B14F-4D97-AF65-F5344CB8AC3E}">
        <p14:creationId xmlns:p14="http://schemas.microsoft.com/office/powerpoint/2010/main" val="11213688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14</a:t>
            </a:fld>
            <a:endParaRPr lang="en-US" dirty="0"/>
          </a:p>
        </p:txBody>
      </p:sp>
    </p:spTree>
    <p:extLst>
      <p:ext uri="{BB962C8B-B14F-4D97-AF65-F5344CB8AC3E}">
        <p14:creationId xmlns:p14="http://schemas.microsoft.com/office/powerpoint/2010/main" val="32646206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8" name="Date Placeholder 7">
            <a:extLst>
              <a:ext uri="{FF2B5EF4-FFF2-40B4-BE49-F238E27FC236}">
                <a16:creationId xmlns:a16="http://schemas.microsoft.com/office/drawing/2014/main" xmlns="" id="{7FA0ACE7-29A8-47D3-A7D9-257B711D8023}"/>
              </a:ext>
            </a:extLst>
          </p:cNvPr>
          <p:cNvSpPr>
            <a:spLocks noGrp="1"/>
          </p:cNvSpPr>
          <p:nvPr>
            <p:ph type="dt" sz="half" idx="10"/>
          </p:nvPr>
        </p:nvSpPr>
        <p:spPr>
          <a:xfrm>
            <a:off x="7605951" y="6423914"/>
            <a:ext cx="2844799" cy="365125"/>
          </a:xfrm>
        </p:spPr>
        <p:txBody>
          <a:bodyPr/>
          <a:lstStyle/>
          <a:p>
            <a:fld id="{B3AD7292-1BB8-441E-A6A8-FAA4C10B524D}" type="datetime1">
              <a:rPr lang="en-US" smtClean="0"/>
              <a:t>6/9/22</a:t>
            </a:fld>
            <a:endParaRPr lang="en-US" dirty="0"/>
          </a:p>
        </p:txBody>
      </p:sp>
      <p:sp>
        <p:nvSpPr>
          <p:cNvPr id="10" name="Slide Number Placeholder 9">
            <a:extLst>
              <a:ext uri="{FF2B5EF4-FFF2-40B4-BE49-F238E27FC236}">
                <a16:creationId xmlns:a16="http://schemas.microsoft.com/office/drawing/2014/main" xmlns="" id="{5898A89F-CA25-400F-B05A-AECBF2517E4F}"/>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xmlns="" id="{3FB45199-F13E-4CB5-AF62-71432CD4898C}"/>
              </a:ext>
            </a:extLst>
          </p:cNvPr>
          <p:cNvSpPr>
            <a:spLocks noGrp="1"/>
          </p:cNvSpPr>
          <p:nvPr>
            <p:ph type="ftr" sz="quarter" idx="11"/>
          </p:nvPr>
        </p:nvSpPr>
        <p:spPr>
          <a:xfrm>
            <a:off x="355101" y="6423914"/>
            <a:ext cx="6818262" cy="365125"/>
          </a:xfrm>
        </p:spPr>
        <p:txBody>
          <a:bodyPr/>
          <a:lstStyle/>
          <a:p>
            <a:pPr algn="l"/>
            <a:r>
              <a:rPr lang="en-US" dirty="0"/>
              <a:t>Teach a Course</a:t>
            </a:r>
          </a:p>
        </p:txBody>
      </p:sp>
    </p:spTree>
    <p:extLst>
      <p:ext uri="{BB962C8B-B14F-4D97-AF65-F5344CB8AC3E}">
        <p14:creationId xmlns:p14="http://schemas.microsoft.com/office/powerpoint/2010/main" val="3800925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7605951" y="6423914"/>
            <a:ext cx="2844799" cy="365125"/>
          </a:xfrm>
        </p:spPr>
        <p:txBody>
          <a:bodyPr/>
          <a:lstStyle/>
          <a:p>
            <a:fld id="{5D8226DD-8EED-4CE6-901E-127899E9A20A}" type="datetime1">
              <a:rPr lang="en-US" smtClean="0"/>
              <a:t>6/9/22</a:t>
            </a:fld>
            <a:endParaRPr lang="en-US" dirty="0"/>
          </a:p>
        </p:txBody>
      </p:sp>
      <p:sp>
        <p:nvSpPr>
          <p:cNvPr id="6" name="Slide Number Placeholder 5"/>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7" name="Footer Placeholder 5">
            <a:extLst>
              <a:ext uri="{FF2B5EF4-FFF2-40B4-BE49-F238E27FC236}">
                <a16:creationId xmlns:a16="http://schemas.microsoft.com/office/drawing/2014/main" xmlns="" id="{D5D91A8B-765C-4E59-8109-94DA4EA55B37}"/>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9" name="Rectangle 8">
            <a:extLst>
              <a:ext uri="{FF2B5EF4-FFF2-40B4-BE49-F238E27FC236}">
                <a16:creationId xmlns:a16="http://schemas.microsoft.com/office/drawing/2014/main" xmlns="" id="{0F0F318B-B2C4-4893-95F3-E1AB652A1F17}"/>
              </a:ext>
            </a:extLst>
          </p:cNvPr>
          <p:cNvSpPr>
            <a:spLocks noChangeAspect="1"/>
          </p:cNvSpPr>
          <p:nvPr userDrawn="1"/>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xmlns="" id="{34FB09F2-FC78-4161-B5F8-C064B938BE73}"/>
              </a:ext>
            </a:extLst>
          </p:cNvPr>
          <p:cNvSpPr>
            <a:spLocks noGrp="1"/>
          </p:cNvSpPr>
          <p:nvPr>
            <p:ph type="title"/>
          </p:nvPr>
        </p:nvSpPr>
        <p:spPr>
          <a:xfrm>
            <a:off x="581192" y="702156"/>
            <a:ext cx="11029616" cy="1013800"/>
          </a:xfrm>
        </p:spPr>
        <p:txBody>
          <a:bodyPr/>
          <a:lstStyle>
            <a:lvl1pPr>
              <a:defRPr>
                <a:solidFill>
                  <a:schemeClr val="bg1"/>
                </a:solidFill>
              </a:defRPr>
            </a:lvl1pPr>
          </a:lstStyle>
          <a:p>
            <a:r>
              <a:rPr lang="en-US" smtClean="0"/>
              <a:t>Click to edit Master title style</a:t>
            </a:r>
            <a:endParaRPr lang="en-US" dirty="0"/>
          </a:p>
        </p:txBody>
      </p:sp>
      <p:sp>
        <p:nvSpPr>
          <p:cNvPr id="11" name="Content Placeholder 2">
            <a:extLst>
              <a:ext uri="{FF2B5EF4-FFF2-40B4-BE49-F238E27FC236}">
                <a16:creationId xmlns:a16="http://schemas.microsoft.com/office/drawing/2014/main" xmlns="" id="{08CB40EA-D0BA-41DA-91DE-15B4C161DD28}"/>
              </a:ext>
            </a:extLst>
          </p:cNvPr>
          <p:cNvSpPr>
            <a:spLocks noGrp="1"/>
          </p:cNvSpPr>
          <p:nvPr>
            <p:ph idx="1"/>
          </p:nvPr>
        </p:nvSpPr>
        <p:spPr>
          <a:xfrm>
            <a:off x="581192" y="2180496"/>
            <a:ext cx="11029615" cy="367830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4118494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noProof="0" smtClean="0"/>
              <a:t>Click to edit Master title style</a:t>
            </a:r>
            <a:endParaRPr lang="en-US" noProof="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smtClean="0"/>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F78182EF-78E8-49D3-9F94-281CEB5C5F79}" type="datetime1">
              <a:rPr lang="en-US" noProof="0" smtClean="0"/>
              <a:t>6/9/22</a:t>
            </a:fld>
            <a:endParaRPr lang="en-US" noProof="0"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r>
              <a:rPr lang="en-US" noProof="0" smtClean="0"/>
              <a:t>Teach a Course</a:t>
            </a:r>
            <a:endParaRPr lang="en-US" noProof="0"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159F479D-7533-4EEF-A06F-7CD2FE3DB90D}" type="slidenum">
              <a:rPr lang="en-US" noProof="0" smtClean="0"/>
              <a:t>‹#›</a:t>
            </a:fld>
            <a:endParaRPr lang="en-US" noProof="0" dirty="0"/>
          </a:p>
        </p:txBody>
      </p:sp>
    </p:spTree>
    <p:extLst>
      <p:ext uri="{BB962C8B-B14F-4D97-AF65-F5344CB8AC3E}">
        <p14:creationId xmlns:p14="http://schemas.microsoft.com/office/powerpoint/2010/main" val="3707033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wo Conten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5782D47D-B0DC-4C40-BCC6-BBBA32584A38}"/>
              </a:ext>
            </a:extLst>
          </p:cNvPr>
          <p:cNvSpPr>
            <a:spLocks noGrp="1"/>
          </p:cNvSpPr>
          <p:nvPr>
            <p:ph type="dt" sz="half" idx="10"/>
          </p:nvPr>
        </p:nvSpPr>
        <p:spPr>
          <a:xfrm>
            <a:off x="7605951" y="6423914"/>
            <a:ext cx="2844799" cy="365125"/>
          </a:xfrm>
        </p:spPr>
        <p:txBody>
          <a:bodyPr/>
          <a:lstStyle/>
          <a:p>
            <a:fld id="{901BFAE0-313E-4E12-B922-C89B1A6E71F4}" type="datetime1">
              <a:rPr lang="en-US" smtClean="0"/>
              <a:t>6/9/22</a:t>
            </a:fld>
            <a:endParaRPr lang="en-US" dirty="0"/>
          </a:p>
        </p:txBody>
      </p:sp>
      <p:sp>
        <p:nvSpPr>
          <p:cNvPr id="10" name="Slide Number Placeholder 9">
            <a:extLst>
              <a:ext uri="{FF2B5EF4-FFF2-40B4-BE49-F238E27FC236}">
                <a16:creationId xmlns:a16="http://schemas.microsoft.com/office/drawing/2014/main" xmlns="" id="{2AC511A1-9BBD-42DE-92FB-2AF44F8E97A9}"/>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xmlns="" id="{CAD31966-421C-41DC-9B46-21B1CD73A77E}"/>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12" name="Rectangle 11">
            <a:extLst>
              <a:ext uri="{FF2B5EF4-FFF2-40B4-BE49-F238E27FC236}">
                <a16:creationId xmlns:a16="http://schemas.microsoft.com/office/drawing/2014/main" xmlns="" id="{AF9102ED-C049-4F62-A2D8-58981A0621E3}"/>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Title 1">
            <a:extLst>
              <a:ext uri="{FF2B5EF4-FFF2-40B4-BE49-F238E27FC236}">
                <a16:creationId xmlns:a16="http://schemas.microsoft.com/office/drawing/2014/main" xmlns="" id="{CF5F73D5-EFB4-4DAE-8CBA-1128F10DF1B2}"/>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smtClean="0"/>
              <a:t>Click to edit Master title style</a:t>
            </a:r>
            <a:endParaRPr lang="en-US" dirty="0"/>
          </a:p>
        </p:txBody>
      </p:sp>
      <p:sp>
        <p:nvSpPr>
          <p:cNvPr id="14" name="Content Placeholder 2">
            <a:extLst>
              <a:ext uri="{FF2B5EF4-FFF2-40B4-BE49-F238E27FC236}">
                <a16:creationId xmlns:a16="http://schemas.microsoft.com/office/drawing/2014/main" xmlns="" id="{2B92446D-E0AD-4899-86E1-DFBB50D92144}"/>
              </a:ext>
            </a:extLst>
          </p:cNvPr>
          <p:cNvSpPr>
            <a:spLocks noGrp="1"/>
          </p:cNvSpPr>
          <p:nvPr>
            <p:ph sz="half" idx="1"/>
          </p:nvPr>
        </p:nvSpPr>
        <p:spPr>
          <a:xfrm>
            <a:off x="581193" y="2228003"/>
            <a:ext cx="5422390" cy="363304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5" name="Content Placeholder 3">
            <a:extLst>
              <a:ext uri="{FF2B5EF4-FFF2-40B4-BE49-F238E27FC236}">
                <a16:creationId xmlns:a16="http://schemas.microsoft.com/office/drawing/2014/main" xmlns="" id="{9BF0768A-BCD3-4064-8FE0-C439326F00DD}"/>
              </a:ext>
            </a:extLst>
          </p:cNvPr>
          <p:cNvSpPr>
            <a:spLocks noGrp="1"/>
          </p:cNvSpPr>
          <p:nvPr>
            <p:ph sz="half" idx="2"/>
          </p:nvPr>
        </p:nvSpPr>
        <p:spPr>
          <a:xfrm>
            <a:off x="6188417" y="2228003"/>
            <a:ext cx="5422392" cy="363304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635230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xmlns="" id="{950CE4CA-34EA-472D-A23C-1DE165FCAA2F}"/>
              </a:ext>
            </a:extLst>
          </p:cNvPr>
          <p:cNvSpPr>
            <a:spLocks noGrp="1"/>
          </p:cNvSpPr>
          <p:nvPr>
            <p:ph type="dt" sz="half" idx="10"/>
          </p:nvPr>
        </p:nvSpPr>
        <p:spPr>
          <a:xfrm>
            <a:off x="7605951" y="6423914"/>
            <a:ext cx="2844799" cy="365125"/>
          </a:xfrm>
        </p:spPr>
        <p:txBody>
          <a:bodyPr/>
          <a:lstStyle/>
          <a:p>
            <a:fld id="{040B8681-4F67-445C-95CF-25CD67B07A63}" type="datetime1">
              <a:rPr lang="en-US" noProof="0" smtClean="0"/>
              <a:t>6/9/22</a:t>
            </a:fld>
            <a:endParaRPr lang="en-US" noProof="0" dirty="0"/>
          </a:p>
        </p:txBody>
      </p:sp>
      <p:sp>
        <p:nvSpPr>
          <p:cNvPr id="9" name="Slide Number Placeholder 8">
            <a:extLst>
              <a:ext uri="{FF2B5EF4-FFF2-40B4-BE49-F238E27FC236}">
                <a16:creationId xmlns:a16="http://schemas.microsoft.com/office/drawing/2014/main" xmlns="" id="{52AC1173-613F-48B1-B860-00397875FEEA}"/>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0" name="Footer Placeholder 5">
            <a:extLst>
              <a:ext uri="{FF2B5EF4-FFF2-40B4-BE49-F238E27FC236}">
                <a16:creationId xmlns:a16="http://schemas.microsoft.com/office/drawing/2014/main" xmlns="" id="{94036C93-814B-4155-A748-7731CA60AC88}"/>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11" name="Rectangle 10">
            <a:extLst>
              <a:ext uri="{FF2B5EF4-FFF2-40B4-BE49-F238E27FC236}">
                <a16:creationId xmlns:a16="http://schemas.microsoft.com/office/drawing/2014/main" xmlns="" id="{DA4EE69F-D906-40FA-8109-46DF1B1A16FA}"/>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a:extLst>
              <a:ext uri="{FF2B5EF4-FFF2-40B4-BE49-F238E27FC236}">
                <a16:creationId xmlns:a16="http://schemas.microsoft.com/office/drawing/2014/main" xmlns="" id="{7DC41C5E-3615-4EA8-B8E6-E2B196256B1C}"/>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noProof="0" smtClean="0"/>
              <a:t>Click to edit Master title style</a:t>
            </a:r>
            <a:endParaRPr lang="en-US" noProof="0"/>
          </a:p>
        </p:txBody>
      </p:sp>
      <p:sp>
        <p:nvSpPr>
          <p:cNvPr id="13" name="Text Placeholder 2">
            <a:extLst>
              <a:ext uri="{FF2B5EF4-FFF2-40B4-BE49-F238E27FC236}">
                <a16:creationId xmlns:a16="http://schemas.microsoft.com/office/drawing/2014/main" xmlns="" id="{9555D9C2-1EA2-4557-9496-E7AEA7A128B8}"/>
              </a:ext>
            </a:extLst>
          </p:cNvPr>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14" name="Content Placeholder 3">
            <a:extLst>
              <a:ext uri="{FF2B5EF4-FFF2-40B4-BE49-F238E27FC236}">
                <a16:creationId xmlns:a16="http://schemas.microsoft.com/office/drawing/2014/main" xmlns="" id="{A464C6A4-3497-4DA5-945D-7A771E383ACF}"/>
              </a:ext>
            </a:extLst>
          </p:cNvPr>
          <p:cNvSpPr>
            <a:spLocks noGrp="1"/>
          </p:cNvSpPr>
          <p:nvPr>
            <p:ph sz="half" idx="2"/>
          </p:nvPr>
        </p:nvSpPr>
        <p:spPr>
          <a:xfrm>
            <a:off x="581194" y="2926052"/>
            <a:ext cx="5393100" cy="2934999"/>
          </a:xfrm>
        </p:spPr>
        <p:txBody>
          <a:bodyPr anchor="t">
            <a:normAutofit/>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5" name="Text Placeholder 4">
            <a:extLst>
              <a:ext uri="{FF2B5EF4-FFF2-40B4-BE49-F238E27FC236}">
                <a16:creationId xmlns:a16="http://schemas.microsoft.com/office/drawing/2014/main" xmlns="" id="{91C3F39A-C070-4EEB-9285-4EFBEE5FB54A}"/>
              </a:ext>
            </a:extLst>
          </p:cNvPr>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16" name="Content Placeholder 5">
            <a:extLst>
              <a:ext uri="{FF2B5EF4-FFF2-40B4-BE49-F238E27FC236}">
                <a16:creationId xmlns:a16="http://schemas.microsoft.com/office/drawing/2014/main" xmlns="" id="{07E4AC67-32FA-4B42-9340-5E57C82F7437}"/>
              </a:ext>
            </a:extLst>
          </p:cNvPr>
          <p:cNvSpPr>
            <a:spLocks noGrp="1"/>
          </p:cNvSpPr>
          <p:nvPr>
            <p:ph sz="quarter" idx="4"/>
          </p:nvPr>
        </p:nvSpPr>
        <p:spPr>
          <a:xfrm>
            <a:off x="6217709" y="2926052"/>
            <a:ext cx="5393100" cy="2934999"/>
          </a:xfrm>
        </p:spPr>
        <p:txBody>
          <a:bodyPr anchor="t">
            <a:normAutofit/>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1193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xmlns="" id="{75F22525-79A2-451F-9944-47D4183A4515}"/>
              </a:ext>
            </a:extLst>
          </p:cNvPr>
          <p:cNvSpPr>
            <a:spLocks noGrp="1"/>
          </p:cNvSpPr>
          <p:nvPr>
            <p:ph type="dt" sz="half" idx="10"/>
          </p:nvPr>
        </p:nvSpPr>
        <p:spPr>
          <a:xfrm>
            <a:off x="7605951" y="6423914"/>
            <a:ext cx="2844799" cy="365125"/>
          </a:xfrm>
        </p:spPr>
        <p:txBody>
          <a:bodyPr/>
          <a:lstStyle/>
          <a:p>
            <a:fld id="{44620F56-1789-42D4-AEA3-5A6C2B78F206}" type="datetime1">
              <a:rPr lang="en-US" noProof="0" smtClean="0"/>
              <a:t>6/9/22</a:t>
            </a:fld>
            <a:endParaRPr lang="en-US" noProof="0" dirty="0"/>
          </a:p>
        </p:txBody>
      </p:sp>
      <p:sp>
        <p:nvSpPr>
          <p:cNvPr id="5" name="Slide Number Placeholder 4">
            <a:extLst>
              <a:ext uri="{FF2B5EF4-FFF2-40B4-BE49-F238E27FC236}">
                <a16:creationId xmlns:a16="http://schemas.microsoft.com/office/drawing/2014/main" xmlns=""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xmlns=""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Rectangle 6">
            <a:extLst>
              <a:ext uri="{FF2B5EF4-FFF2-40B4-BE49-F238E27FC236}">
                <a16:creationId xmlns:a16="http://schemas.microsoft.com/office/drawing/2014/main" xmlns="" id="{0020220C-6241-4A3B-9017-445FC82876DD}"/>
              </a:ext>
            </a:extLst>
          </p:cNvPr>
          <p:cNvSpPr>
            <a:spLocks noChangeAspect="1"/>
          </p:cNvSpPr>
          <p:nvPr userDrawn="1"/>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xmlns="" id="{12206A44-565D-4C18-8891-86387B90115A}"/>
              </a:ext>
            </a:extLst>
          </p:cNvPr>
          <p:cNvSpPr>
            <a:spLocks noGrp="1"/>
          </p:cNvSpPr>
          <p:nvPr>
            <p:ph type="title"/>
          </p:nvPr>
        </p:nvSpPr>
        <p:spPr>
          <a:xfrm>
            <a:off x="575894" y="729658"/>
            <a:ext cx="11029616" cy="988332"/>
          </a:xfrm>
        </p:spPr>
        <p:txBody>
          <a:bodyPr/>
          <a:lstStyle>
            <a:lvl1pPr>
              <a:defRPr>
                <a:solidFill>
                  <a:schemeClr val="bg1"/>
                </a:solidFill>
              </a:defRPr>
            </a:lvl1pPr>
          </a:lstStyle>
          <a:p>
            <a:r>
              <a:rPr lang="en-US" noProof="0" smtClean="0"/>
              <a:t>Click to edit Master title style</a:t>
            </a:r>
            <a:endParaRPr lang="en-US" noProof="0"/>
          </a:p>
        </p:txBody>
      </p:sp>
    </p:spTree>
    <p:extLst>
      <p:ext uri="{BB962C8B-B14F-4D97-AF65-F5344CB8AC3E}">
        <p14:creationId xmlns:p14="http://schemas.microsoft.com/office/powerpoint/2010/main" val="2300412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1BA4B42F-2C80-4037-BF8E-C209D59D9300}"/>
              </a:ext>
            </a:extLst>
          </p:cNvPr>
          <p:cNvSpPr>
            <a:spLocks noGrp="1"/>
          </p:cNvSpPr>
          <p:nvPr>
            <p:ph type="dt" sz="half" idx="10"/>
          </p:nvPr>
        </p:nvSpPr>
        <p:spPr>
          <a:xfrm>
            <a:off x="7605951" y="6435376"/>
            <a:ext cx="2844799" cy="365125"/>
          </a:xfrm>
        </p:spPr>
        <p:txBody>
          <a:bodyPr/>
          <a:lstStyle/>
          <a:p>
            <a:fld id="{235E3DDE-37D9-4326-9083-718F4A6054BF}" type="datetime1">
              <a:rPr lang="en-US" noProof="0" smtClean="0"/>
              <a:t>6/9/22</a:t>
            </a:fld>
            <a:endParaRPr lang="en-US" noProof="0" dirty="0"/>
          </a:p>
        </p:txBody>
      </p:sp>
      <p:sp>
        <p:nvSpPr>
          <p:cNvPr id="4" name="Slide Number Placeholder 3">
            <a:extLst>
              <a:ext uri="{FF2B5EF4-FFF2-40B4-BE49-F238E27FC236}">
                <a16:creationId xmlns:a16="http://schemas.microsoft.com/office/drawing/2014/main" xmlns="" id="{78E56474-3A38-4097-8649-FAF662D8CFF7}"/>
              </a:ext>
            </a:extLst>
          </p:cNvPr>
          <p:cNvSpPr>
            <a:spLocks noGrp="1"/>
          </p:cNvSpPr>
          <p:nvPr>
            <p:ph type="sldNum" sz="quarter" idx="12"/>
          </p:nvPr>
        </p:nvSpPr>
        <p:spPr>
          <a:xfrm>
            <a:off x="10795363" y="6435376"/>
            <a:ext cx="1052510" cy="365125"/>
          </a:xfrm>
        </p:spPr>
        <p:txBody>
          <a:bodyPr/>
          <a:lstStyle/>
          <a:p>
            <a:fld id="{F603CDE5-C1D8-4EDD-870F-A498BAFA520F}" type="slidenum">
              <a:rPr lang="en-US" noProof="0" smtClean="0"/>
              <a:t>‹#›</a:t>
            </a:fld>
            <a:endParaRPr lang="en-US" noProof="0" dirty="0"/>
          </a:p>
        </p:txBody>
      </p:sp>
      <p:sp>
        <p:nvSpPr>
          <p:cNvPr id="5" name="Footer Placeholder 5">
            <a:extLst>
              <a:ext uri="{FF2B5EF4-FFF2-40B4-BE49-F238E27FC236}">
                <a16:creationId xmlns:a16="http://schemas.microsoft.com/office/drawing/2014/main" xmlns="" id="{FF907DD0-6A5F-4994-AB77-82E297226896}"/>
              </a:ext>
            </a:extLst>
          </p:cNvPr>
          <p:cNvSpPr>
            <a:spLocks noGrp="1"/>
          </p:cNvSpPr>
          <p:nvPr>
            <p:ph type="ftr" sz="quarter" idx="11"/>
          </p:nvPr>
        </p:nvSpPr>
        <p:spPr>
          <a:xfrm>
            <a:off x="355101" y="6435376"/>
            <a:ext cx="6818262" cy="365125"/>
          </a:xfrm>
        </p:spPr>
        <p:txBody>
          <a:bodyPr/>
          <a:lstStyle/>
          <a:p>
            <a:pPr algn="l"/>
            <a:r>
              <a:rPr lang="en-US" noProof="0" dirty="0"/>
              <a:t>Teach a Course</a:t>
            </a:r>
          </a:p>
        </p:txBody>
      </p:sp>
    </p:spTree>
    <p:extLst>
      <p:ext uri="{BB962C8B-B14F-4D97-AF65-F5344CB8AC3E}">
        <p14:creationId xmlns:p14="http://schemas.microsoft.com/office/powerpoint/2010/main" val="2902114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xmlns="" id="{B11BF3AA-AA64-40B2-94AA-20312968771D}"/>
              </a:ext>
            </a:extLst>
          </p:cNvPr>
          <p:cNvSpPr>
            <a:spLocks noGrp="1"/>
          </p:cNvSpPr>
          <p:nvPr>
            <p:ph type="dt" sz="half" idx="10"/>
          </p:nvPr>
        </p:nvSpPr>
        <p:spPr>
          <a:xfrm>
            <a:off x="7605951" y="6423914"/>
            <a:ext cx="2844799" cy="365125"/>
          </a:xfrm>
        </p:spPr>
        <p:txBody>
          <a:bodyPr/>
          <a:lstStyle/>
          <a:p>
            <a:fld id="{D55CB07E-71C5-4878-8262-8BF1BE1F0DF8}" type="datetime1">
              <a:rPr lang="en-US" noProof="0" smtClean="0"/>
              <a:t>6/9/22</a:t>
            </a:fld>
            <a:endParaRPr lang="en-US" noProof="0" dirty="0"/>
          </a:p>
        </p:txBody>
      </p:sp>
      <p:sp>
        <p:nvSpPr>
          <p:cNvPr id="7" name="Slide Number Placeholder 6">
            <a:extLst>
              <a:ext uri="{FF2B5EF4-FFF2-40B4-BE49-F238E27FC236}">
                <a16:creationId xmlns:a16="http://schemas.microsoft.com/office/drawing/2014/main" xmlns="" id="{E1444EA1-5452-4A23-B72D-9B65C311F2FC}"/>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xmlns="" id="{3A5BB48A-749C-4DBB-8723-91ACE9CEA73E}"/>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Rectangle 8">
            <a:extLst>
              <a:ext uri="{FF2B5EF4-FFF2-40B4-BE49-F238E27FC236}">
                <a16:creationId xmlns:a16="http://schemas.microsoft.com/office/drawing/2014/main" xmlns="" id="{24F70AE1-0373-4B8E-9C6F-A87681145315}"/>
              </a:ext>
            </a:extLst>
          </p:cNvPr>
          <p:cNvSpPr>
            <a:spLocks noChangeAspect="1"/>
          </p:cNvSpPr>
          <p:nvPr userDrawn="1"/>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xmlns="" id="{A4CFD6FA-0DEF-4E30-82DA-0BAB26B41E5B}"/>
              </a:ext>
            </a:extLst>
          </p:cNvPr>
          <p:cNvSpPr>
            <a:spLocks noGrp="1"/>
          </p:cNvSpPr>
          <p:nvPr>
            <p:ph type="title"/>
          </p:nvPr>
        </p:nvSpPr>
        <p:spPr>
          <a:xfrm>
            <a:off x="581192" y="5262296"/>
            <a:ext cx="4909445" cy="689514"/>
          </a:xfrm>
        </p:spPr>
        <p:txBody>
          <a:bodyPr anchor="ctr"/>
          <a:lstStyle>
            <a:lvl1pPr algn="l">
              <a:defRPr sz="2000" b="0">
                <a:solidFill>
                  <a:schemeClr val="accent1">
                    <a:lumMod val="50000"/>
                  </a:schemeClr>
                </a:solidFill>
              </a:defRPr>
            </a:lvl1pPr>
          </a:lstStyle>
          <a:p>
            <a:r>
              <a:rPr lang="en-US" noProof="0" smtClean="0"/>
              <a:t>Click to edit Master title style</a:t>
            </a:r>
            <a:endParaRPr lang="en-US" noProof="0"/>
          </a:p>
        </p:txBody>
      </p:sp>
      <p:sp>
        <p:nvSpPr>
          <p:cNvPr id="11" name="Content Placeholder 2">
            <a:extLst>
              <a:ext uri="{FF2B5EF4-FFF2-40B4-BE49-F238E27FC236}">
                <a16:creationId xmlns:a16="http://schemas.microsoft.com/office/drawing/2014/main" xmlns="" id="{C01EE411-05BB-43B4-BF85-4222430030F4}"/>
              </a:ext>
            </a:extLst>
          </p:cNvPr>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2" name="Text Placeholder 3">
            <a:extLst>
              <a:ext uri="{FF2B5EF4-FFF2-40B4-BE49-F238E27FC236}">
                <a16:creationId xmlns:a16="http://schemas.microsoft.com/office/drawing/2014/main" xmlns="" id="{7C2A48C1-57D3-4A3D-B843-6ACC41EEE8E6}"/>
              </a:ext>
            </a:extLst>
          </p:cNvPr>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smtClean="0"/>
              <a:t>Edit Master text styles</a:t>
            </a:r>
          </a:p>
        </p:txBody>
      </p:sp>
    </p:spTree>
    <p:extLst>
      <p:ext uri="{BB962C8B-B14F-4D97-AF65-F5344CB8AC3E}">
        <p14:creationId xmlns:p14="http://schemas.microsoft.com/office/powerpoint/2010/main" val="1402279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xmlns="" id="{506B7143-9C17-4A62-9B23-F2717C500886}"/>
              </a:ext>
            </a:extLst>
          </p:cNvPr>
          <p:cNvSpPr>
            <a:spLocks noGrp="1"/>
          </p:cNvSpPr>
          <p:nvPr>
            <p:ph type="dt" sz="half" idx="10"/>
          </p:nvPr>
        </p:nvSpPr>
        <p:spPr>
          <a:xfrm>
            <a:off x="7605951" y="6423914"/>
            <a:ext cx="2844799" cy="365125"/>
          </a:xfrm>
        </p:spPr>
        <p:txBody>
          <a:bodyPr/>
          <a:lstStyle/>
          <a:p>
            <a:fld id="{0F10DF3F-B676-4810-8BF6-D11D85F3B9AA}" type="datetime1">
              <a:rPr lang="en-US" noProof="0" smtClean="0"/>
              <a:t>6/9/22</a:t>
            </a:fld>
            <a:endParaRPr lang="en-US" noProof="0" dirty="0"/>
          </a:p>
        </p:txBody>
      </p:sp>
      <p:sp>
        <p:nvSpPr>
          <p:cNvPr id="7" name="Slide Number Placeholder 6">
            <a:extLst>
              <a:ext uri="{FF2B5EF4-FFF2-40B4-BE49-F238E27FC236}">
                <a16:creationId xmlns:a16="http://schemas.microsoft.com/office/drawing/2014/main" xmlns=""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xmlns="" id="{D740D193-BF72-46A1-AFE9-DA960BABE46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Title 1">
            <a:extLst>
              <a:ext uri="{FF2B5EF4-FFF2-40B4-BE49-F238E27FC236}">
                <a16:creationId xmlns:a16="http://schemas.microsoft.com/office/drawing/2014/main" xmlns="" id="{F47352EA-4890-4FE1-97BD-8CCB09F58794}"/>
              </a:ext>
            </a:extLst>
          </p:cNvPr>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noProof="0" smtClean="0"/>
              <a:t>Click to edit Master title style</a:t>
            </a:r>
            <a:endParaRPr lang="en-US" noProof="0"/>
          </a:p>
        </p:txBody>
      </p:sp>
      <p:sp>
        <p:nvSpPr>
          <p:cNvPr id="10" name="Picture Placeholder 2">
            <a:extLst>
              <a:ext uri="{FF2B5EF4-FFF2-40B4-BE49-F238E27FC236}">
                <a16:creationId xmlns:a16="http://schemas.microsoft.com/office/drawing/2014/main" xmlns="" id="{EEBAE269-6AC1-4BFB-8694-696AFD04DC84}"/>
              </a:ext>
            </a:extLst>
          </p:cNvPr>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smtClean="0"/>
              <a:t>Click icon to add picture</a:t>
            </a:r>
            <a:endParaRPr lang="en-US" noProof="0" dirty="0"/>
          </a:p>
        </p:txBody>
      </p:sp>
      <p:sp>
        <p:nvSpPr>
          <p:cNvPr id="11" name="Text Placeholder 3">
            <a:extLst>
              <a:ext uri="{FF2B5EF4-FFF2-40B4-BE49-F238E27FC236}">
                <a16:creationId xmlns:a16="http://schemas.microsoft.com/office/drawing/2014/main" xmlns="" id="{F67E35A4-831E-477F-9962-C62C2A6492CD}"/>
              </a:ext>
            </a:extLst>
          </p:cNvPr>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smtClean="0"/>
              <a:t>Edit Master text styles</a:t>
            </a:r>
          </a:p>
        </p:txBody>
      </p:sp>
    </p:spTree>
    <p:extLst>
      <p:ext uri="{BB962C8B-B14F-4D97-AF65-F5344CB8AC3E}">
        <p14:creationId xmlns:p14="http://schemas.microsoft.com/office/powerpoint/2010/main" val="3008106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xmlns="" id="{79842E67-35F4-4EC2-B5B4-6D02111EDAD7}"/>
              </a:ext>
            </a:extLst>
          </p:cNvPr>
          <p:cNvSpPr>
            <a:spLocks noGrp="1"/>
          </p:cNvSpPr>
          <p:nvPr>
            <p:ph type="pic" idx="1"/>
          </p:nvPr>
        </p:nvSpPr>
        <p:spPr>
          <a:xfrm>
            <a:off x="4242275"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10" name="Picture Placeholder 2">
            <a:extLst>
              <a:ext uri="{FF2B5EF4-FFF2-40B4-BE49-F238E27FC236}">
                <a16:creationId xmlns:a16="http://schemas.microsoft.com/office/drawing/2014/main" xmlns=""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2" name="Title 1">
            <a:extLst>
              <a:ext uri="{FF2B5EF4-FFF2-40B4-BE49-F238E27FC236}">
                <a16:creationId xmlns:a16="http://schemas.microsoft.com/office/drawing/2014/main" xmlns="" id="{1791EB1F-E7C6-4FF7-BE74-BEF6056BACE4}"/>
              </a:ext>
            </a:extLst>
          </p:cNvPr>
          <p:cNvSpPr>
            <a:spLocks noGrp="1"/>
          </p:cNvSpPr>
          <p:nvPr>
            <p:ph type="title"/>
          </p:nvPr>
        </p:nvSpPr>
        <p:spPr>
          <a:xfrm>
            <a:off x="358529" y="457200"/>
            <a:ext cx="3790884" cy="1600200"/>
          </a:xfrm>
        </p:spPr>
        <p:txBody>
          <a:bodyPr anchor="b">
            <a:normAutofit/>
          </a:bodyPr>
          <a:lstStyle>
            <a:lvl1pPr>
              <a:defRPr sz="2800">
                <a:solidFill>
                  <a:schemeClr val="accent1">
                    <a:lumMod val="75000"/>
                  </a:schemeClr>
                </a:solidFill>
              </a:defRPr>
            </a:lvl1pPr>
          </a:lstStyle>
          <a:p>
            <a:r>
              <a:rPr lang="en-US" noProof="0" smtClean="0"/>
              <a:t>Click to edit Master title style</a:t>
            </a:r>
            <a:endParaRPr lang="en-US" noProof="0"/>
          </a:p>
        </p:txBody>
      </p:sp>
      <p:sp>
        <p:nvSpPr>
          <p:cNvPr id="4" name="Text Placeholder 3">
            <a:extLst>
              <a:ext uri="{FF2B5EF4-FFF2-40B4-BE49-F238E27FC236}">
                <a16:creationId xmlns:a16="http://schemas.microsoft.com/office/drawing/2014/main" xmlns="" id="{9AC935A1-3DFF-457D-8C70-E337C3D84F5A}"/>
              </a:ext>
            </a:extLst>
          </p:cNvPr>
          <p:cNvSpPr>
            <a:spLocks noGrp="1"/>
          </p:cNvSpPr>
          <p:nvPr>
            <p:ph type="body" sz="half" idx="2"/>
          </p:nvPr>
        </p:nvSpPr>
        <p:spPr>
          <a:xfrm>
            <a:off x="358529" y="2057400"/>
            <a:ext cx="3790884" cy="3811588"/>
          </a:xfrm>
        </p:spPr>
        <p:txBody>
          <a:bodyPr/>
          <a:lstStyle>
            <a:lvl1pPr marL="216000" indent="-216000">
              <a:lnSpc>
                <a:spcPct val="90000"/>
              </a:lnSpc>
              <a:buFont typeface="Wingdings" panose="05000000000000000000" pitchFamily="2" charset="2"/>
              <a:buChar char="§"/>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Edit Master text styles</a:t>
            </a:r>
          </a:p>
        </p:txBody>
      </p:sp>
      <p:sp>
        <p:nvSpPr>
          <p:cNvPr id="5" name="Date Placeholder 4">
            <a:extLst>
              <a:ext uri="{FF2B5EF4-FFF2-40B4-BE49-F238E27FC236}">
                <a16:creationId xmlns:a16="http://schemas.microsoft.com/office/drawing/2014/main" xmlns="" id="{506B7143-9C17-4A62-9B23-F2717C500886}"/>
              </a:ext>
            </a:extLst>
          </p:cNvPr>
          <p:cNvSpPr>
            <a:spLocks noGrp="1"/>
          </p:cNvSpPr>
          <p:nvPr>
            <p:ph type="dt" sz="half" idx="10"/>
          </p:nvPr>
        </p:nvSpPr>
        <p:spPr>
          <a:xfrm>
            <a:off x="7605951" y="6423914"/>
            <a:ext cx="2844799" cy="365125"/>
          </a:xfrm>
        </p:spPr>
        <p:txBody>
          <a:bodyPr/>
          <a:lstStyle/>
          <a:p>
            <a:fld id="{7BFD2F6F-EC1E-4B25-92E9-7CB75B2D2967}" type="datetime1">
              <a:rPr lang="en-US" noProof="0" smtClean="0"/>
              <a:t>6/9/22</a:t>
            </a:fld>
            <a:endParaRPr lang="en-US" noProof="0" dirty="0"/>
          </a:p>
        </p:txBody>
      </p:sp>
      <p:sp>
        <p:nvSpPr>
          <p:cNvPr id="7" name="Slide Number Placeholder 6">
            <a:extLst>
              <a:ext uri="{FF2B5EF4-FFF2-40B4-BE49-F238E27FC236}">
                <a16:creationId xmlns:a16="http://schemas.microsoft.com/office/drawing/2014/main" xmlns=""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Footer Placeholder 5">
            <a:extLst>
              <a:ext uri="{FF2B5EF4-FFF2-40B4-BE49-F238E27FC236}">
                <a16:creationId xmlns:a16="http://schemas.microsoft.com/office/drawing/2014/main" xmlns="" id="{A620A17C-5577-4021-9044-146DC609ECC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2686224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 with Caption_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xmlns=""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10" name="Picture Placeholder 2">
            <a:extLst>
              <a:ext uri="{FF2B5EF4-FFF2-40B4-BE49-F238E27FC236}">
                <a16:creationId xmlns:a16="http://schemas.microsoft.com/office/drawing/2014/main" xmlns=""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2" name="Title 1">
            <a:extLst>
              <a:ext uri="{FF2B5EF4-FFF2-40B4-BE49-F238E27FC236}">
                <a16:creationId xmlns:a16="http://schemas.microsoft.com/office/drawing/2014/main" xmlns="" id="{1791EB1F-E7C6-4FF7-BE74-BEF6056BACE4}"/>
              </a:ext>
            </a:extLst>
          </p:cNvPr>
          <p:cNvSpPr>
            <a:spLocks noGrp="1"/>
          </p:cNvSpPr>
          <p:nvPr>
            <p:ph type="title"/>
          </p:nvPr>
        </p:nvSpPr>
        <p:spPr>
          <a:xfrm>
            <a:off x="4144457" y="457200"/>
            <a:ext cx="3790884" cy="1600200"/>
          </a:xfrm>
        </p:spPr>
        <p:txBody>
          <a:bodyPr anchor="b">
            <a:normAutofit/>
          </a:bodyPr>
          <a:lstStyle>
            <a:lvl1pPr>
              <a:defRPr sz="2800">
                <a:solidFill>
                  <a:schemeClr val="accent1">
                    <a:lumMod val="75000"/>
                  </a:schemeClr>
                </a:solidFill>
              </a:defRPr>
            </a:lvl1pPr>
          </a:lstStyle>
          <a:p>
            <a:r>
              <a:rPr lang="en-US" noProof="0" smtClean="0"/>
              <a:t>Click to edit Master title style</a:t>
            </a:r>
            <a:endParaRPr lang="en-US" noProof="0"/>
          </a:p>
        </p:txBody>
      </p:sp>
      <p:sp>
        <p:nvSpPr>
          <p:cNvPr id="5" name="Date Placeholder 4">
            <a:extLst>
              <a:ext uri="{FF2B5EF4-FFF2-40B4-BE49-F238E27FC236}">
                <a16:creationId xmlns:a16="http://schemas.microsoft.com/office/drawing/2014/main" xmlns="" id="{506B7143-9C17-4A62-9B23-F2717C500886}"/>
              </a:ext>
            </a:extLst>
          </p:cNvPr>
          <p:cNvSpPr>
            <a:spLocks noGrp="1"/>
          </p:cNvSpPr>
          <p:nvPr>
            <p:ph type="dt" sz="half" idx="10"/>
          </p:nvPr>
        </p:nvSpPr>
        <p:spPr>
          <a:xfrm>
            <a:off x="7605951" y="6423914"/>
            <a:ext cx="2844799" cy="365125"/>
          </a:xfrm>
        </p:spPr>
        <p:txBody>
          <a:bodyPr/>
          <a:lstStyle/>
          <a:p>
            <a:fld id="{CF63157C-BC1A-4E1A-B52E-5040396B7A0A}" type="datetime1">
              <a:rPr lang="en-US" noProof="0" smtClean="0"/>
              <a:t>6/9/22</a:t>
            </a:fld>
            <a:endParaRPr lang="en-US" noProof="0" dirty="0"/>
          </a:p>
        </p:txBody>
      </p:sp>
      <p:sp>
        <p:nvSpPr>
          <p:cNvPr id="7" name="Slide Number Placeholder 6">
            <a:extLst>
              <a:ext uri="{FF2B5EF4-FFF2-40B4-BE49-F238E27FC236}">
                <a16:creationId xmlns:a16="http://schemas.microsoft.com/office/drawing/2014/main" xmlns=""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xmlns="" id="{8C645043-BE6A-4D32-ACA9-AB593DA6BC9F}"/>
              </a:ext>
            </a:extLst>
          </p:cNvPr>
          <p:cNvSpPr>
            <a:spLocks noGrp="1"/>
          </p:cNvSpPr>
          <p:nvPr>
            <p:ph sz="quarter" idx="14"/>
          </p:nvPr>
        </p:nvSpPr>
        <p:spPr>
          <a:xfrm>
            <a:off x="4144457" y="2057400"/>
            <a:ext cx="3791456" cy="3862388"/>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2" name="Footer Placeholder 5">
            <a:extLst>
              <a:ext uri="{FF2B5EF4-FFF2-40B4-BE49-F238E27FC236}">
                <a16:creationId xmlns:a16="http://schemas.microsoft.com/office/drawing/2014/main" xmlns="" id="{3D444C08-6A3A-4BFB-9494-43F3DE33E91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445521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Picture with Caption_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xmlns=""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10" name="Picture Placeholder 2">
            <a:extLst>
              <a:ext uri="{FF2B5EF4-FFF2-40B4-BE49-F238E27FC236}">
                <a16:creationId xmlns:a16="http://schemas.microsoft.com/office/drawing/2014/main" xmlns="" id="{6553049D-F1F2-4E3C-B0A3-D2BCB35B18A8}"/>
              </a:ext>
            </a:extLst>
          </p:cNvPr>
          <p:cNvSpPr>
            <a:spLocks noGrp="1"/>
          </p:cNvSpPr>
          <p:nvPr>
            <p:ph type="pic" idx="13"/>
          </p:nvPr>
        </p:nvSpPr>
        <p:spPr>
          <a:xfrm>
            <a:off x="4244562"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2" name="Title 1">
            <a:extLst>
              <a:ext uri="{FF2B5EF4-FFF2-40B4-BE49-F238E27FC236}">
                <a16:creationId xmlns:a16="http://schemas.microsoft.com/office/drawing/2014/main" xmlns="" id="{1791EB1F-E7C6-4FF7-BE74-BEF6056BACE4}"/>
              </a:ext>
            </a:extLst>
          </p:cNvPr>
          <p:cNvSpPr>
            <a:spLocks noGrp="1"/>
          </p:cNvSpPr>
          <p:nvPr>
            <p:ph type="title"/>
          </p:nvPr>
        </p:nvSpPr>
        <p:spPr>
          <a:xfrm>
            <a:off x="8355530" y="457200"/>
            <a:ext cx="3577394" cy="1600200"/>
          </a:xfrm>
        </p:spPr>
        <p:txBody>
          <a:bodyPr anchor="b">
            <a:normAutofit/>
          </a:bodyPr>
          <a:lstStyle>
            <a:lvl1pPr>
              <a:defRPr sz="2800">
                <a:solidFill>
                  <a:schemeClr val="accent1">
                    <a:lumMod val="75000"/>
                  </a:schemeClr>
                </a:solidFill>
              </a:defRPr>
            </a:lvl1pPr>
          </a:lstStyle>
          <a:p>
            <a:r>
              <a:rPr lang="en-US" noProof="0" smtClean="0"/>
              <a:t>Click to edit Master title style</a:t>
            </a:r>
            <a:endParaRPr lang="en-US" noProof="0"/>
          </a:p>
        </p:txBody>
      </p:sp>
      <p:sp>
        <p:nvSpPr>
          <p:cNvPr id="5" name="Date Placeholder 4">
            <a:extLst>
              <a:ext uri="{FF2B5EF4-FFF2-40B4-BE49-F238E27FC236}">
                <a16:creationId xmlns:a16="http://schemas.microsoft.com/office/drawing/2014/main" xmlns="" id="{506B7143-9C17-4A62-9B23-F2717C500886}"/>
              </a:ext>
            </a:extLst>
          </p:cNvPr>
          <p:cNvSpPr>
            <a:spLocks noGrp="1"/>
          </p:cNvSpPr>
          <p:nvPr>
            <p:ph type="dt" sz="half" idx="10"/>
          </p:nvPr>
        </p:nvSpPr>
        <p:spPr>
          <a:xfrm>
            <a:off x="7605951" y="6423914"/>
            <a:ext cx="2844799" cy="365125"/>
          </a:xfrm>
        </p:spPr>
        <p:txBody>
          <a:bodyPr/>
          <a:lstStyle/>
          <a:p>
            <a:fld id="{CD8B00AB-4034-4A81-A15D-BFF4D96A5FE9}" type="datetime1">
              <a:rPr lang="en-US" noProof="0" smtClean="0"/>
              <a:t>6/9/22</a:t>
            </a:fld>
            <a:endParaRPr lang="en-US" noProof="0" dirty="0"/>
          </a:p>
        </p:txBody>
      </p:sp>
      <p:sp>
        <p:nvSpPr>
          <p:cNvPr id="7" name="Slide Number Placeholder 6">
            <a:extLst>
              <a:ext uri="{FF2B5EF4-FFF2-40B4-BE49-F238E27FC236}">
                <a16:creationId xmlns:a16="http://schemas.microsoft.com/office/drawing/2014/main" xmlns=""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xmlns="" id="{8C645043-BE6A-4D32-ACA9-AB593DA6BC9F}"/>
              </a:ext>
            </a:extLst>
          </p:cNvPr>
          <p:cNvSpPr>
            <a:spLocks noGrp="1"/>
          </p:cNvSpPr>
          <p:nvPr>
            <p:ph sz="quarter" idx="14"/>
          </p:nvPr>
        </p:nvSpPr>
        <p:spPr>
          <a:xfrm>
            <a:off x="8355530" y="2057400"/>
            <a:ext cx="3577934"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smtClean="0"/>
              <a:t>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smtClean="0"/>
              <a:t>Second level</a:t>
            </a:r>
          </a:p>
        </p:txBody>
      </p:sp>
      <p:sp>
        <p:nvSpPr>
          <p:cNvPr id="9" name="Footer Placeholder 5">
            <a:extLst>
              <a:ext uri="{FF2B5EF4-FFF2-40B4-BE49-F238E27FC236}">
                <a16:creationId xmlns:a16="http://schemas.microsoft.com/office/drawing/2014/main" xmlns="" id="{FE695AAC-8311-4518-A219-DE58BF92AEA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917956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Left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xmlns="" id="{CF262E62-E8FA-42DE-BC7E-BA73A13FCBFF}"/>
              </a:ext>
            </a:extLst>
          </p:cNvPr>
          <p:cNvSpPr>
            <a:spLocks noGrp="1"/>
          </p:cNvSpPr>
          <p:nvPr>
            <p:ph type="pic" sz="quarter" idx="15"/>
          </p:nvPr>
        </p:nvSpPr>
        <p:spPr>
          <a:xfrm>
            <a:off x="0" y="0"/>
            <a:ext cx="7537685" cy="6858000"/>
          </a:xfrm>
        </p:spPr>
        <p:txBody>
          <a:bodyPr anchor="ctr" anchorCtr="0"/>
          <a:lstStyle>
            <a:lvl1pPr algn="ctr">
              <a:defRPr/>
            </a:lvl1pPr>
          </a:lstStyle>
          <a:p>
            <a:r>
              <a:rPr lang="en-US" noProof="0" smtClean="0"/>
              <a:t>Click icon to add picture</a:t>
            </a:r>
            <a:endParaRPr lang="en-US" noProof="0" dirty="0"/>
          </a:p>
        </p:txBody>
      </p:sp>
      <p:sp>
        <p:nvSpPr>
          <p:cNvPr id="2" name="Title 1">
            <a:extLst>
              <a:ext uri="{FF2B5EF4-FFF2-40B4-BE49-F238E27FC236}">
                <a16:creationId xmlns:a16="http://schemas.microsoft.com/office/drawing/2014/main" xmlns="" id="{93696899-6846-4B29-AD05-49215C31489C}"/>
              </a:ext>
            </a:extLst>
          </p:cNvPr>
          <p:cNvSpPr>
            <a:spLocks noGrp="1"/>
          </p:cNvSpPr>
          <p:nvPr>
            <p:ph type="title"/>
          </p:nvPr>
        </p:nvSpPr>
        <p:spPr>
          <a:xfrm>
            <a:off x="7955459" y="197123"/>
            <a:ext cx="3392382" cy="1675219"/>
          </a:xfrm>
        </p:spPr>
        <p:txBody>
          <a:bodyPr/>
          <a:lstStyle>
            <a:lvl1pPr>
              <a:defRPr>
                <a:solidFill>
                  <a:schemeClr val="accent1">
                    <a:lumMod val="75000"/>
                  </a:schemeClr>
                </a:solidFill>
              </a:defRPr>
            </a:lvl1pPr>
          </a:lstStyle>
          <a:p>
            <a:r>
              <a:rPr lang="en-US" noProof="0" smtClean="0"/>
              <a:t>Click to edit Master title style</a:t>
            </a:r>
            <a:endParaRPr lang="en-US" noProof="0"/>
          </a:p>
        </p:txBody>
      </p:sp>
      <p:sp>
        <p:nvSpPr>
          <p:cNvPr id="19" name="Content Placeholder 8">
            <a:extLst>
              <a:ext uri="{FF2B5EF4-FFF2-40B4-BE49-F238E27FC236}">
                <a16:creationId xmlns:a16="http://schemas.microsoft.com/office/drawing/2014/main" xmlns="" id="{2939FABB-D58D-4DAF-878D-EB51A2AA620A}"/>
              </a:ext>
            </a:extLst>
          </p:cNvPr>
          <p:cNvSpPr>
            <a:spLocks noGrp="1"/>
          </p:cNvSpPr>
          <p:nvPr>
            <p:ph sz="quarter" idx="14"/>
          </p:nvPr>
        </p:nvSpPr>
        <p:spPr>
          <a:xfrm>
            <a:off x="7955459" y="2057400"/>
            <a:ext cx="3392382"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smtClean="0"/>
              <a:t>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smtClean="0"/>
              <a:t>Second level</a:t>
            </a:r>
          </a:p>
        </p:txBody>
      </p:sp>
      <p:sp>
        <p:nvSpPr>
          <p:cNvPr id="20" name="Rectangle 19">
            <a:extLst>
              <a:ext uri="{FF2B5EF4-FFF2-40B4-BE49-F238E27FC236}">
                <a16:creationId xmlns:a16="http://schemas.microsoft.com/office/drawing/2014/main" xmlns="" id="{82AD5814-D5B6-4BF5-BF94-2F284D0079F8}"/>
              </a:ext>
            </a:extLst>
          </p:cNvPr>
          <p:cNvSpPr/>
          <p:nvPr userDrawn="1"/>
        </p:nvSpPr>
        <p:spPr>
          <a:xfrm>
            <a:off x="8042147" y="453643"/>
            <a:ext cx="3528000" cy="9855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Date Placeholder 4">
            <a:extLst>
              <a:ext uri="{FF2B5EF4-FFF2-40B4-BE49-F238E27FC236}">
                <a16:creationId xmlns:a16="http://schemas.microsoft.com/office/drawing/2014/main" xmlns="" id="{1FB18E8B-6111-4A64-AA8C-4CD4C9814C59}"/>
              </a:ext>
            </a:extLst>
          </p:cNvPr>
          <p:cNvSpPr>
            <a:spLocks noGrp="1"/>
          </p:cNvSpPr>
          <p:nvPr>
            <p:ph type="dt" sz="half" idx="10"/>
          </p:nvPr>
        </p:nvSpPr>
        <p:spPr>
          <a:xfrm>
            <a:off x="7605951" y="6423914"/>
            <a:ext cx="2844799" cy="365125"/>
          </a:xfrm>
        </p:spPr>
        <p:txBody>
          <a:bodyPr/>
          <a:lstStyle/>
          <a:p>
            <a:fld id="{5630C15A-1130-45EF-B7B5-29D0B262E248}" type="datetime1">
              <a:rPr lang="en-US" noProof="0" smtClean="0"/>
              <a:t>6/9/22</a:t>
            </a:fld>
            <a:endParaRPr lang="en-US" noProof="0" dirty="0"/>
          </a:p>
        </p:txBody>
      </p:sp>
      <p:sp>
        <p:nvSpPr>
          <p:cNvPr id="23" name="Slide Number Placeholder 6">
            <a:extLst>
              <a:ext uri="{FF2B5EF4-FFF2-40B4-BE49-F238E27FC236}">
                <a16:creationId xmlns:a16="http://schemas.microsoft.com/office/drawing/2014/main" xmlns="" id="{D5311807-ED2F-406C-B107-B5D885AD840F}"/>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24" name="Footer Placeholder 5">
            <a:extLst>
              <a:ext uri="{FF2B5EF4-FFF2-40B4-BE49-F238E27FC236}">
                <a16:creationId xmlns:a16="http://schemas.microsoft.com/office/drawing/2014/main" xmlns="" id="{643FEB5F-C4B2-43B5-B019-DC467A62FAC1}"/>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7156641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_1">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119868" y="5356067"/>
            <a:ext cx="3625595" cy="1000782"/>
          </a:xfrm>
          <a:solidFill>
            <a:srgbClr val="465359"/>
          </a:solidFill>
        </p:spPr>
        <p:txBody>
          <a:bodyPr lIns="91440" tIns="0" rIns="91440" bIns="0">
            <a:normAutofit/>
          </a:bodyPr>
          <a:lstStyle>
            <a:lvl1pPr marL="0" indent="0" algn="ctr">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 name="Title 1"/>
          <p:cNvSpPr>
            <a:spLocks noGrp="1"/>
          </p:cNvSpPr>
          <p:nvPr>
            <p:ph type="title"/>
          </p:nvPr>
        </p:nvSpPr>
        <p:spPr>
          <a:xfrm>
            <a:off x="8119869" y="453642"/>
            <a:ext cx="3625595" cy="4826023"/>
          </a:xfrm>
          <a:solidFill>
            <a:schemeClr val="accent1"/>
          </a:solidFill>
        </p:spPr>
        <p:txBody>
          <a:bodyPr tIns="0" bIns="0" anchor="ctr" anchorCtr="0">
            <a:noAutofit/>
          </a:bodyPr>
          <a:lstStyle>
            <a:lvl1pPr algn="ct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39766" y="453642"/>
            <a:ext cx="7602421" cy="5903207"/>
          </a:xfrm>
          <a:solidFill>
            <a:schemeClr val="bg1">
              <a:lumMod val="85000"/>
            </a:schemeClr>
          </a:solidFill>
        </p:spPr>
        <p:txBody>
          <a:bodyPr lIns="457200" tIns="457200"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5" name="Date Placeholder 4"/>
          <p:cNvSpPr>
            <a:spLocks noGrp="1"/>
          </p:cNvSpPr>
          <p:nvPr>
            <p:ph type="dt" sz="half" idx="10"/>
          </p:nvPr>
        </p:nvSpPr>
        <p:spPr>
          <a:xfrm>
            <a:off x="7605951" y="6423914"/>
            <a:ext cx="2844799" cy="365125"/>
          </a:xfrm>
        </p:spPr>
        <p:txBody>
          <a:bodyPr/>
          <a:lstStyle>
            <a:lvl1pPr>
              <a:defRPr/>
            </a:lvl1pPr>
          </a:lstStyle>
          <a:p>
            <a:fld id="{22506A34-5C0C-4362-B152-B392F22B0547}" type="datetime1">
              <a:rPr lang="en-US" smtClean="0"/>
              <a:t>6/9/22</a:t>
            </a:fld>
            <a:endParaRPr lang="en-US" dirty="0"/>
          </a:p>
        </p:txBody>
      </p:sp>
      <p:sp>
        <p:nvSpPr>
          <p:cNvPr id="6" name="Footer Placeholder 5"/>
          <p:cNvSpPr>
            <a:spLocks noGrp="1"/>
          </p:cNvSpPr>
          <p:nvPr>
            <p:ph type="ftr" sz="quarter" idx="11"/>
          </p:nvPr>
        </p:nvSpPr>
        <p:spPr>
          <a:xfrm>
            <a:off x="355101" y="6423914"/>
            <a:ext cx="6818262" cy="365125"/>
          </a:xfrm>
        </p:spPr>
        <p:txBody>
          <a:bodyPr/>
          <a:lstStyle/>
          <a:p>
            <a:pPr algn="l"/>
            <a:r>
              <a:rPr lang="en-US" dirty="0"/>
              <a:t>Teach a Course</a:t>
            </a:r>
          </a:p>
        </p:txBody>
      </p:sp>
      <p:sp>
        <p:nvSpPr>
          <p:cNvPr id="7" name="Slide Number Placeholder 6"/>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7903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icture with Caption_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C81F13A5-61B9-419A-9B13-8BD37BE2841E}"/>
              </a:ext>
            </a:extLst>
          </p:cNvPr>
          <p:cNvSpPr/>
          <p:nvPr userDrawn="1"/>
        </p:nvSpPr>
        <p:spPr>
          <a:xfrm>
            <a:off x="446532" y="4199467"/>
            <a:ext cx="11296732" cy="2191098"/>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Title 1">
            <a:extLst>
              <a:ext uri="{FF2B5EF4-FFF2-40B4-BE49-F238E27FC236}">
                <a16:creationId xmlns:a16="http://schemas.microsoft.com/office/drawing/2014/main" xmlns="" id="{12206A44-565D-4C18-8891-86387B90115A}"/>
              </a:ext>
            </a:extLst>
          </p:cNvPr>
          <p:cNvSpPr>
            <a:spLocks noGrp="1"/>
          </p:cNvSpPr>
          <p:nvPr>
            <p:ph type="title"/>
          </p:nvPr>
        </p:nvSpPr>
        <p:spPr>
          <a:xfrm>
            <a:off x="1059226" y="4262316"/>
            <a:ext cx="9391524" cy="988332"/>
          </a:xfrm>
        </p:spPr>
        <p:txBody>
          <a:bodyPr>
            <a:normAutofit/>
          </a:bodyPr>
          <a:lstStyle>
            <a:lvl1pPr>
              <a:defRPr sz="3600">
                <a:solidFill>
                  <a:schemeClr val="bg1"/>
                </a:solidFill>
              </a:defRPr>
            </a:lvl1pPr>
          </a:lstStyle>
          <a:p>
            <a:r>
              <a:rPr lang="en-US" noProof="0" smtClean="0"/>
              <a:t>Click to edit Master title style</a:t>
            </a:r>
            <a:endParaRPr lang="en-US" noProof="0"/>
          </a:p>
        </p:txBody>
      </p:sp>
      <p:sp>
        <p:nvSpPr>
          <p:cNvPr id="4" name="Picture Placeholder 3">
            <a:extLst>
              <a:ext uri="{FF2B5EF4-FFF2-40B4-BE49-F238E27FC236}">
                <a16:creationId xmlns:a16="http://schemas.microsoft.com/office/drawing/2014/main" xmlns="" id="{5B084B74-38B3-42C8-B8E4-A0D13B059E92}"/>
              </a:ext>
            </a:extLst>
          </p:cNvPr>
          <p:cNvSpPr>
            <a:spLocks noGrp="1"/>
          </p:cNvSpPr>
          <p:nvPr>
            <p:ph type="pic" sz="quarter" idx="13"/>
          </p:nvPr>
        </p:nvSpPr>
        <p:spPr>
          <a:xfrm>
            <a:off x="441325" y="606425"/>
            <a:ext cx="11304588" cy="3536950"/>
          </a:xfrm>
        </p:spPr>
        <p:txBody>
          <a:bodyPr/>
          <a:lstStyle>
            <a:lvl1pPr marL="0" indent="0" algn="ctr">
              <a:buNone/>
              <a:defRPr/>
            </a:lvl1pPr>
          </a:lstStyle>
          <a:p>
            <a:r>
              <a:rPr lang="en-US" noProof="0" smtClean="0"/>
              <a:t>Click icon to add picture</a:t>
            </a:r>
            <a:endParaRPr lang="en-US" noProof="0" dirty="0"/>
          </a:p>
        </p:txBody>
      </p:sp>
      <p:sp>
        <p:nvSpPr>
          <p:cNvPr id="3" name="Date Placeholder 2">
            <a:extLst>
              <a:ext uri="{FF2B5EF4-FFF2-40B4-BE49-F238E27FC236}">
                <a16:creationId xmlns:a16="http://schemas.microsoft.com/office/drawing/2014/main" xmlns="" id="{75F22525-79A2-451F-9944-47D4183A4515}"/>
              </a:ext>
            </a:extLst>
          </p:cNvPr>
          <p:cNvSpPr>
            <a:spLocks noGrp="1"/>
          </p:cNvSpPr>
          <p:nvPr>
            <p:ph type="dt" sz="half" idx="10"/>
          </p:nvPr>
        </p:nvSpPr>
        <p:spPr>
          <a:xfrm>
            <a:off x="7605951" y="6423914"/>
            <a:ext cx="2844799" cy="365125"/>
          </a:xfrm>
        </p:spPr>
        <p:txBody>
          <a:bodyPr/>
          <a:lstStyle/>
          <a:p>
            <a:fld id="{5EF81F71-44C5-494F-803E-0261B31A8FB9}" type="datetime1">
              <a:rPr lang="en-US" noProof="0" smtClean="0"/>
              <a:t>6/9/22</a:t>
            </a:fld>
            <a:endParaRPr lang="en-US" noProof="0" dirty="0"/>
          </a:p>
        </p:txBody>
      </p:sp>
      <p:sp>
        <p:nvSpPr>
          <p:cNvPr id="5" name="Slide Number Placeholder 4">
            <a:extLst>
              <a:ext uri="{FF2B5EF4-FFF2-40B4-BE49-F238E27FC236}">
                <a16:creationId xmlns:a16="http://schemas.microsoft.com/office/drawing/2014/main" xmlns=""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xmlns=""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Text Placeholder 6">
            <a:extLst>
              <a:ext uri="{FF2B5EF4-FFF2-40B4-BE49-F238E27FC236}">
                <a16:creationId xmlns:a16="http://schemas.microsoft.com/office/drawing/2014/main" xmlns="" id="{85EB5327-3B98-4D40-987B-863866194FFC}"/>
              </a:ext>
            </a:extLst>
          </p:cNvPr>
          <p:cNvSpPr>
            <a:spLocks noGrp="1"/>
          </p:cNvSpPr>
          <p:nvPr>
            <p:ph type="body" sz="quarter" idx="14"/>
          </p:nvPr>
        </p:nvSpPr>
        <p:spPr>
          <a:xfrm>
            <a:off x="1058863" y="5303610"/>
            <a:ext cx="9391888" cy="614363"/>
          </a:xfrm>
        </p:spPr>
        <p:txBody>
          <a:bodyPr>
            <a:normAutofit/>
          </a:bodyPr>
          <a:lstStyle>
            <a:lvl1pPr marL="0" indent="0">
              <a:buNone/>
              <a:defRPr sz="1600">
                <a:solidFill>
                  <a:schemeClr val="bg2">
                    <a:lumMod val="75000"/>
                  </a:schemeClr>
                </a:solidFill>
              </a:defRPr>
            </a:lvl1pPr>
            <a:lvl2pPr marL="324000" indent="0">
              <a:buNone/>
              <a:defRPr/>
            </a:lvl2pPr>
          </a:lstStyle>
          <a:p>
            <a:pPr lvl="0"/>
            <a:r>
              <a:rPr lang="en-US" noProof="0" smtClean="0"/>
              <a:t>Edit Master text styles</a:t>
            </a:r>
          </a:p>
        </p:txBody>
      </p:sp>
    </p:spTree>
    <p:extLst>
      <p:ext uri="{BB962C8B-B14F-4D97-AF65-F5344CB8AC3E}">
        <p14:creationId xmlns:p14="http://schemas.microsoft.com/office/powerpoint/2010/main" val="213052995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accent1"/>
                </a:solidFill>
              </a:defRPr>
            </a:lvl1pPr>
          </a:lstStyle>
          <a:p>
            <a:fld id="{971D564A-99D9-4742-9A9E-705D5ED3C864}" type="datetime1">
              <a:rPr lang="en-US" smtClean="0"/>
              <a:t>6/9/22</a:t>
            </a:fld>
            <a:endParaRPr lang="en-US" dirty="0"/>
          </a:p>
        </p:txBody>
      </p:sp>
      <p:sp>
        <p:nvSpPr>
          <p:cNvPr id="5" name="Footer Placeholder 4"/>
          <p:cNvSpPr>
            <a:spLocks noGrp="1"/>
          </p:cNvSpPr>
          <p:nvPr>
            <p:ph type="ftr" sz="quarter" idx="3"/>
          </p:nvPr>
        </p:nvSpPr>
        <p:spPr>
          <a:xfrm>
            <a:off x="484940" y="6423914"/>
            <a:ext cx="6917210" cy="365125"/>
          </a:xfrm>
          <a:prstGeom prst="rect">
            <a:avLst/>
          </a:prstGeom>
        </p:spPr>
        <p:txBody>
          <a:bodyPr vert="horz" lIns="91440" tIns="45720" rIns="91440" bIns="45720" rtlCol="0" anchor="ctr"/>
          <a:lstStyle>
            <a:lvl1pPr algn="l">
              <a:defRPr sz="900" cap="all">
                <a:solidFill>
                  <a:schemeClr val="accent1"/>
                </a:solidFill>
              </a:defRPr>
            </a:lvl1pPr>
          </a:lstStyle>
          <a:p>
            <a:r>
              <a:rPr lang="en-US" dirty="0"/>
              <a:t>Teach a Course</a:t>
            </a:r>
          </a:p>
        </p:txBody>
      </p:sp>
      <p:sp>
        <p:nvSpPr>
          <p:cNvPr id="6" name="Slide Number Placeholder 5"/>
          <p:cNvSpPr>
            <a:spLocks noGrp="1"/>
          </p:cNvSpPr>
          <p:nvPr>
            <p:ph type="sldNum" sz="quarter" idx="4"/>
          </p:nvPr>
        </p:nvSpPr>
        <p:spPr>
          <a:xfrm>
            <a:off x="10795363" y="6423914"/>
            <a:ext cx="1052510"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pPr/>
              <a:t>‹#›</a:t>
            </a:fld>
            <a:endParaRPr lang="en-US" dirty="0"/>
          </a:p>
        </p:txBody>
      </p:sp>
      <p:sp>
        <p:nvSpPr>
          <p:cNvPr id="9" name="Rectangle 8"/>
          <p:cNvSpPr/>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6120"/>
            <a:ext cx="3703320" cy="9360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6120"/>
            <a:ext cx="3703320" cy="936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93872371"/>
      </p:ext>
    </p:extLst>
  </p:cSld>
  <p:clrMap bg1="lt1" tx1="dk1" bg2="lt2" tx2="dk2" accent1="accent1" accent2="accent2" accent3="accent3" accent4="accent4" accent5="accent5" accent6="accent6" hlink="hlink" folHlink="folHlink"/>
  <p:sldLayoutIdLst>
    <p:sldLayoutId id="2147483714" r:id="rId1"/>
    <p:sldLayoutId id="2147483728" r:id="rId2"/>
    <p:sldLayoutId id="2147483743" r:id="rId3"/>
    <p:sldLayoutId id="2147483726" r:id="rId4"/>
    <p:sldLayoutId id="2147483734" r:id="rId5"/>
    <p:sldLayoutId id="2147483735" r:id="rId6"/>
    <p:sldLayoutId id="2147483736" r:id="rId7"/>
    <p:sldLayoutId id="2147483737" r:id="rId8"/>
    <p:sldLayoutId id="2147483738" r:id="rId9"/>
    <p:sldLayoutId id="2147483740" r:id="rId10"/>
    <p:sldLayoutId id="2147483741" r:id="rId11"/>
    <p:sldLayoutId id="2147483742" r:id="rId12"/>
    <p:sldLayoutId id="2147483730" r:id="rId13"/>
    <p:sldLayoutId id="2147483739" r:id="rId14"/>
    <p:sldLayoutId id="2147483744" r:id="rId15"/>
  </p:sldLayoutIdLst>
  <p:hf hdr="0" ft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hyperlink" Target="https://peopleprofession.cipd.org/learning" TargetMode="Externa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4" Type="http://schemas.openxmlformats.org/officeDocument/2006/relationships/image" Target="../media/image3.jpg"/><Relationship Id="rId1" Type="http://schemas.openxmlformats.org/officeDocument/2006/relationships/slideLayout" Target="../slideLayouts/slideLayout10.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4" Type="http://schemas.microsoft.com/office/2007/relationships/hdphoto" Target="../media/hdphoto1.wdp"/><Relationship Id="rId1" Type="http://schemas.openxmlformats.org/officeDocument/2006/relationships/slideLayout" Target="../slideLayouts/slideLayout1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4" Type="http://schemas.openxmlformats.org/officeDocument/2006/relationships/diagramData" Target="../diagrams/data2.xml"/><Relationship Id="rId5" Type="http://schemas.openxmlformats.org/officeDocument/2006/relationships/diagramLayout" Target="../diagrams/layout2.xml"/><Relationship Id="rId6" Type="http://schemas.openxmlformats.org/officeDocument/2006/relationships/diagramQuickStyle" Target="../diagrams/quickStyle2.xml"/><Relationship Id="rId7" Type="http://schemas.openxmlformats.org/officeDocument/2006/relationships/diagramColors" Target="../diagrams/colors2.xml"/><Relationship Id="rId8" Type="http://schemas.microsoft.com/office/2007/relationships/diagramDrawing" Target="../diagrams/drawing2.xml"/><Relationship Id="rId1" Type="http://schemas.openxmlformats.org/officeDocument/2006/relationships/slideLayout" Target="../slideLayouts/slideLayout4.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 Id="rId3" Type="http://schemas.openxmlformats.org/officeDocument/2006/relationships/image" Target="../media/image7.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8.jpg"/><Relationship Id="rId3" Type="http://schemas.openxmlformats.org/officeDocument/2006/relationships/image" Target="../media/image9.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0.jp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4" Type="http://schemas.openxmlformats.org/officeDocument/2006/relationships/diagramLayout" Target="../diagrams/layout3.xml"/><Relationship Id="rId5" Type="http://schemas.openxmlformats.org/officeDocument/2006/relationships/diagramQuickStyle" Target="../diagrams/quickStyle3.xml"/><Relationship Id="rId6" Type="http://schemas.openxmlformats.org/officeDocument/2006/relationships/diagramColors" Target="../diagrams/colors3.xml"/><Relationship Id="rId7" Type="http://schemas.microsoft.com/office/2007/relationships/diagramDrawing" Target="../diagrams/drawing3.xml"/><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11.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 Placeholder 5"/>
          <p:cNvSpPr>
            <a:spLocks noGrp="1"/>
          </p:cNvSpPr>
          <p:nvPr>
            <p:ph type="body" sz="half" idx="2"/>
          </p:nvPr>
        </p:nvSpPr>
        <p:spPr/>
        <p:txBody>
          <a:bodyPr/>
          <a:lstStyle/>
          <a:p>
            <a:r>
              <a:rPr lang="en-GB" dirty="0" smtClean="0"/>
              <a:t>DRIVING YOUR DEVELOPMENT</a:t>
            </a:r>
            <a:endParaRPr lang="en-GB" dirty="0"/>
          </a:p>
        </p:txBody>
      </p:sp>
      <p:sp>
        <p:nvSpPr>
          <p:cNvPr id="2" name="Title 1">
            <a:extLst>
              <a:ext uri="{FF2B5EF4-FFF2-40B4-BE49-F238E27FC236}">
                <a16:creationId xmlns:a16="http://schemas.microsoft.com/office/drawing/2014/main" xmlns="" id="{F3AA242D-B507-4381-A8CB-EFA346570379}"/>
              </a:ext>
            </a:extLst>
          </p:cNvPr>
          <p:cNvSpPr>
            <a:spLocks noGrp="1"/>
          </p:cNvSpPr>
          <p:nvPr>
            <p:ph type="title"/>
          </p:nvPr>
        </p:nvSpPr>
        <p:spPr/>
        <p:txBody>
          <a:bodyPr anchor="ctr">
            <a:normAutofit/>
          </a:bodyPr>
          <a:lstStyle/>
          <a:p>
            <a:r>
              <a:rPr lang="en-US" dirty="0" smtClean="0">
                <a:solidFill>
                  <a:srgbClr val="FFFFFF"/>
                </a:solidFill>
              </a:rPr>
              <a:t>Assessment guidance</a:t>
            </a:r>
            <a:endParaRPr lang="en-US" dirty="0">
              <a:solidFill>
                <a:srgbClr val="FFFFFF"/>
              </a:solidFill>
            </a:endParaRPr>
          </a:p>
        </p:txBody>
      </p:sp>
      <p:sp>
        <p:nvSpPr>
          <p:cNvPr id="5" name="Picture Placeholder 4"/>
          <p:cNvSpPr>
            <a:spLocks noGrp="1"/>
          </p:cNvSpPr>
          <p:nvPr>
            <p:ph type="pic" idx="1"/>
          </p:nvPr>
        </p:nvSpPr>
        <p:spPr/>
      </p:sp>
      <p:pic>
        <p:nvPicPr>
          <p:cNvPr id="8" name="Picture Placeholder 7" descr="Women with a pencil">
            <a:extLst>
              <a:ext uri="{FF2B5EF4-FFF2-40B4-BE49-F238E27FC236}">
                <a16:creationId xmlns:a16="http://schemas.microsoft.com/office/drawing/2014/main" xmlns="" id="{70DBF7FC-769A-4F7C-86D9-921C2CEAF6EC}"/>
              </a:ext>
            </a:extLst>
          </p:cNvPr>
          <p:cNvPicPr>
            <a:picLocks noChangeAspect="1"/>
          </p:cNvPicPr>
          <p:nvPr/>
        </p:nvPicPr>
        <p:blipFill rotWithShape="1">
          <a:blip r:embed="rId3">
            <a:extLst>
              <a:ext uri="{28A0092B-C50C-407E-A947-70E740481C1C}">
                <a14:useLocalDpi xmlns:a14="http://schemas.microsoft.com/office/drawing/2010/main" val="0"/>
              </a:ext>
            </a:extLst>
          </a:blip>
          <a:srcRect b="10996"/>
          <a:stretch/>
        </p:blipFill>
        <p:spPr>
          <a:xfrm>
            <a:off x="394146" y="453642"/>
            <a:ext cx="7686881" cy="5894907"/>
          </a:xfrm>
          <a:prstGeom prst="rect">
            <a:avLst/>
          </a:prstGeom>
        </p:spPr>
      </p:pic>
      <p:sp>
        <p:nvSpPr>
          <p:cNvPr id="7" name="Slide Number Placeholder 6"/>
          <p:cNvSpPr>
            <a:spLocks noGrp="1"/>
          </p:cNvSpPr>
          <p:nvPr>
            <p:ph type="sldNum" sz="quarter" idx="12"/>
          </p:nvPr>
        </p:nvSpPr>
        <p:spPr/>
        <p:txBody>
          <a:bodyPr/>
          <a:lstStyle/>
          <a:p>
            <a:fld id="{3A98EE3D-8CD1-4C3F-BD1C-C98C9596463C}" type="slidenum">
              <a:rPr lang="en-US" smtClean="0"/>
              <a:t>1</a:t>
            </a:fld>
            <a:endParaRPr lang="en-US" dirty="0"/>
          </a:p>
        </p:txBody>
      </p:sp>
    </p:spTree>
    <p:extLst>
      <p:ext uri="{BB962C8B-B14F-4D97-AF65-F5344CB8AC3E}">
        <p14:creationId xmlns:p14="http://schemas.microsoft.com/office/powerpoint/2010/main" val="42097119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half" idx="2"/>
          </p:nvPr>
        </p:nvSpPr>
        <p:spPr>
          <a:xfrm>
            <a:off x="439768" y="5356067"/>
            <a:ext cx="11305696" cy="1000782"/>
          </a:xfrm>
          <a:solidFill>
            <a:schemeClr val="bg2">
              <a:lumMod val="75000"/>
            </a:schemeClr>
          </a:solidFill>
          <a:ln>
            <a:solidFill>
              <a:schemeClr val="tx2">
                <a:lumMod val="25000"/>
                <a:lumOff val="75000"/>
              </a:schemeClr>
            </a:solidFill>
          </a:ln>
        </p:spPr>
        <p:txBody>
          <a:bodyPr>
            <a:normAutofit/>
          </a:bodyPr>
          <a:lstStyle/>
          <a:p>
            <a:r>
              <a:rPr lang="en-US" sz="3600" dirty="0" smtClean="0">
                <a:solidFill>
                  <a:schemeClr val="bg1"/>
                </a:solidFill>
                <a:hlinkClick r:id="rId2"/>
              </a:rPr>
              <a:t>CIPD’s short courses</a:t>
            </a:r>
            <a:endParaRPr lang="en-US" sz="3600" dirty="0">
              <a:solidFill>
                <a:schemeClr val="bg1"/>
              </a:solidFill>
            </a:endParaRPr>
          </a:p>
        </p:txBody>
      </p:sp>
      <p:sp>
        <p:nvSpPr>
          <p:cNvPr id="3" name="Title 2"/>
          <p:cNvSpPr>
            <a:spLocks noGrp="1"/>
          </p:cNvSpPr>
          <p:nvPr>
            <p:ph type="title"/>
          </p:nvPr>
        </p:nvSpPr>
        <p:spPr>
          <a:xfrm>
            <a:off x="439767" y="453642"/>
            <a:ext cx="11305698" cy="4826023"/>
          </a:xfrm>
        </p:spPr>
        <p:txBody>
          <a:bodyPr/>
          <a:lstStyle/>
          <a:p>
            <a:r>
              <a:rPr lang="en-GB" dirty="0"/>
              <a:t>As part of the guided learning for this module, </a:t>
            </a:r>
            <a:r>
              <a:rPr lang="en-GB" dirty="0" smtClean="0"/>
              <a:t>You </a:t>
            </a:r>
            <a:r>
              <a:rPr lang="en-GB" dirty="0"/>
              <a:t>will be expected to undertake the CIPD’s short courses on the core behaviours, as well as attend the scheduled workshops. The link to these courses is</a:t>
            </a:r>
            <a:r>
              <a:rPr lang="en-US" dirty="0"/>
              <a:t> </a:t>
            </a:r>
            <a:r>
              <a:rPr lang="en-US" dirty="0" smtClean="0"/>
              <a:t>below. Please ensure these are all completed you will be prompted to log in to access these. </a:t>
            </a:r>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2</a:t>
            </a:fld>
            <a:endParaRPr lang="en-US" dirty="0"/>
          </a:p>
        </p:txBody>
      </p:sp>
    </p:spTree>
    <p:extLst>
      <p:ext uri="{BB962C8B-B14F-4D97-AF65-F5344CB8AC3E}">
        <p14:creationId xmlns:p14="http://schemas.microsoft.com/office/powerpoint/2010/main" val="1821661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xmlns="" id="{69B35BB5-1630-45F0-B55C-B6847DF216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1">
            <a:extLst>
              <a:ext uri="{FF2B5EF4-FFF2-40B4-BE49-F238E27FC236}">
                <a16:creationId xmlns:a16="http://schemas.microsoft.com/office/drawing/2014/main" xmlns="" id="{D3EF5146-0A37-42B3-AF51-CBFCE4002B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3DC6CC32-12E2-40AB-91E7-E065E3B54AA8}"/>
              </a:ext>
            </a:extLst>
          </p:cNvPr>
          <p:cNvSpPr>
            <a:spLocks noGrp="1"/>
          </p:cNvSpPr>
          <p:nvPr>
            <p:ph type="title"/>
          </p:nvPr>
        </p:nvSpPr>
        <p:spPr>
          <a:xfrm>
            <a:off x="581192" y="5264486"/>
            <a:ext cx="11029616" cy="958513"/>
          </a:xfrm>
        </p:spPr>
        <p:txBody>
          <a:bodyPr anchor="ctr">
            <a:normAutofit/>
          </a:bodyPr>
          <a:lstStyle/>
          <a:p>
            <a:r>
              <a:rPr lang="en-US" dirty="0" smtClean="0">
                <a:solidFill>
                  <a:srgbClr val="FFFEFF"/>
                </a:solidFill>
              </a:rPr>
              <a:t>PREPARATION STEPS FOR YOUR PORTFOLIO</a:t>
            </a:r>
            <a:endParaRPr lang="en-US" dirty="0">
              <a:solidFill>
                <a:srgbClr val="FFFEFF"/>
              </a:solidFill>
            </a:endParaRPr>
          </a:p>
        </p:txBody>
      </p:sp>
      <p:sp>
        <p:nvSpPr>
          <p:cNvPr id="21" name="Rectangle 13">
            <a:extLst>
              <a:ext uri="{FF2B5EF4-FFF2-40B4-BE49-F238E27FC236}">
                <a16:creationId xmlns:a16="http://schemas.microsoft.com/office/drawing/2014/main" xmlns="" id="{DDED8BF8-49A0-47C5-84AB-93BBEEBCCD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15">
            <a:extLst>
              <a:ext uri="{FF2B5EF4-FFF2-40B4-BE49-F238E27FC236}">
                <a16:creationId xmlns:a16="http://schemas.microsoft.com/office/drawing/2014/main" xmlns="" id="{E3609DE7-3DD1-4216-8540-70829BC889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xmlns="" id="{07EA47CF-8CF4-49F8-B441-9678508C0D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xmlns="" id="{2A4091D8-88CA-44CE-B83F-8F383F1AFB07}"/>
              </a:ext>
            </a:extLst>
          </p:cNvPr>
          <p:cNvSpPr>
            <a:spLocks noGrp="1"/>
          </p:cNvSpPr>
          <p:nvPr>
            <p:ph type="sldNum" sz="quarter" idx="12"/>
          </p:nvPr>
        </p:nvSpPr>
        <p:spPr>
          <a:xfrm>
            <a:off x="10795364" y="6423914"/>
            <a:ext cx="1052510" cy="365125"/>
          </a:xfrm>
        </p:spPr>
        <p:txBody>
          <a:bodyPr>
            <a:normAutofit/>
          </a:bodyPr>
          <a:lstStyle/>
          <a:p>
            <a:pPr>
              <a:spcAft>
                <a:spcPts val="600"/>
              </a:spcAft>
            </a:pPr>
            <a:fld id="{3A98EE3D-8CD1-4C3F-BD1C-C98C9596463C}" type="slidenum">
              <a:rPr lang="en-US" smtClean="0"/>
              <a:pPr>
                <a:spcAft>
                  <a:spcPts val="600"/>
                </a:spcAft>
              </a:pPr>
              <a:t>3</a:t>
            </a:fld>
            <a:endParaRPr lang="en-US" dirty="0"/>
          </a:p>
        </p:txBody>
      </p:sp>
      <p:graphicFrame>
        <p:nvGraphicFramePr>
          <p:cNvPr id="5" name="Content Placeholder 2" descr="SmartArt object">
            <a:extLst>
              <a:ext uri="{FF2B5EF4-FFF2-40B4-BE49-F238E27FC236}">
                <a16:creationId xmlns:a16="http://schemas.microsoft.com/office/drawing/2014/main" xmlns="" id="{59405A29-4A0F-429B-A6BA-2D3E9946C76A}"/>
              </a:ext>
            </a:extLst>
          </p:cNvPr>
          <p:cNvGraphicFramePr>
            <a:graphicFrameLocks noGrp="1"/>
          </p:cNvGraphicFramePr>
          <p:nvPr>
            <p:ph idx="4294967295"/>
            <p:extLst>
              <p:ext uri="{D42A27DB-BD31-4B8C-83A1-F6EECF244321}">
                <p14:modId xmlns:p14="http://schemas.microsoft.com/office/powerpoint/2010/main" val="549021920"/>
              </p:ext>
            </p:extLst>
          </p:nvPr>
        </p:nvGraphicFramePr>
        <p:xfrm>
          <a:off x="450434" y="858445"/>
          <a:ext cx="11288243" cy="3961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24644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1D5A4A71-BF4C-4D5C-BFC7-87532A78DCB1}"/>
              </a:ext>
            </a:extLst>
          </p:cNvPr>
          <p:cNvSpPr>
            <a:spLocks noGrp="1"/>
          </p:cNvSpPr>
          <p:nvPr>
            <p:ph type="title"/>
          </p:nvPr>
        </p:nvSpPr>
        <p:spPr/>
        <p:txBody>
          <a:bodyPr/>
          <a:lstStyle/>
          <a:p>
            <a:r>
              <a:rPr lang="en-US" dirty="0" smtClean="0"/>
              <a:t>1. The profession map</a:t>
            </a:r>
            <a:endParaRPr lang="en-US" dirty="0"/>
          </a:p>
        </p:txBody>
      </p:sp>
      <p:sp>
        <p:nvSpPr>
          <p:cNvPr id="5" name="Text Placeholder 4">
            <a:extLst>
              <a:ext uri="{FF2B5EF4-FFF2-40B4-BE49-F238E27FC236}">
                <a16:creationId xmlns:a16="http://schemas.microsoft.com/office/drawing/2014/main" xmlns="" id="{192DC2B5-5E26-4712-A72B-C467FF94253F}"/>
              </a:ext>
            </a:extLst>
          </p:cNvPr>
          <p:cNvSpPr>
            <a:spLocks noGrp="1"/>
          </p:cNvSpPr>
          <p:nvPr>
            <p:ph type="body" sz="half" idx="2"/>
          </p:nvPr>
        </p:nvSpPr>
        <p:spPr>
          <a:xfrm>
            <a:off x="355101" y="2090752"/>
            <a:ext cx="3517435" cy="3811588"/>
          </a:xfrm>
        </p:spPr>
        <p:txBody>
          <a:bodyPr/>
          <a:lstStyle/>
          <a:p>
            <a:r>
              <a:rPr lang="en-US" dirty="0" smtClean="0"/>
              <a:t>You should complete a self assessment against the knowledge and </a:t>
            </a:r>
            <a:r>
              <a:rPr lang="en-US" dirty="0" err="1" smtClean="0"/>
              <a:t>behaviour</a:t>
            </a:r>
            <a:r>
              <a:rPr lang="en-US" dirty="0" smtClean="0"/>
              <a:t> indicators of the map as soon as possible. </a:t>
            </a:r>
            <a:endParaRPr lang="en-US" dirty="0"/>
          </a:p>
          <a:p>
            <a:r>
              <a:rPr lang="en-US" dirty="0" smtClean="0"/>
              <a:t>Before submission of the portfolio you should complete it again and this will help you to identify any gaps you have closed during your development journey.</a:t>
            </a:r>
            <a:endParaRPr lang="en-US" dirty="0"/>
          </a:p>
          <a:p>
            <a:r>
              <a:rPr lang="en-US" dirty="0" smtClean="0"/>
              <a:t>You should then consider where you would like to focus your development next to inform your development plan. </a:t>
            </a:r>
            <a:endParaRPr lang="en-US" dirty="0"/>
          </a:p>
        </p:txBody>
      </p:sp>
      <p:sp>
        <p:nvSpPr>
          <p:cNvPr id="6" name="Slide Number Placeholder 5">
            <a:extLst>
              <a:ext uri="{FF2B5EF4-FFF2-40B4-BE49-F238E27FC236}">
                <a16:creationId xmlns:a16="http://schemas.microsoft.com/office/drawing/2014/main" xmlns="" id="{FA73604A-7E08-4A9B-A7E1-F008615923E8}"/>
              </a:ext>
            </a:extLst>
          </p:cNvPr>
          <p:cNvSpPr>
            <a:spLocks noGrp="1"/>
          </p:cNvSpPr>
          <p:nvPr>
            <p:ph type="sldNum" sz="quarter" idx="12"/>
          </p:nvPr>
        </p:nvSpPr>
        <p:spPr/>
        <p:txBody>
          <a:bodyPr/>
          <a:lstStyle/>
          <a:p>
            <a:fld id="{F603CDE5-C1D8-4EDD-870F-A498BAFA520F}" type="slidenum">
              <a:rPr lang="en-US" smtClean="0"/>
              <a:t>4</a:t>
            </a:fld>
            <a:endParaRPr lang="en-US" dirty="0"/>
          </a:p>
        </p:txBody>
      </p:sp>
      <p:pic>
        <p:nvPicPr>
          <p:cNvPr id="10" name="Picture Placeholder 9" descr="two women look at two laptops&#10;">
            <a:extLst>
              <a:ext uri="{FF2B5EF4-FFF2-40B4-BE49-F238E27FC236}">
                <a16:creationId xmlns:a16="http://schemas.microsoft.com/office/drawing/2014/main" xmlns="" id="{109874DF-4483-4899-A10C-B0C5378B0136}"/>
              </a:ext>
            </a:extLst>
          </p:cNvPr>
          <p:cNvPicPr>
            <a:picLocks noGrp="1" noChangeAspect="1"/>
          </p:cNvPicPr>
          <p:nvPr>
            <p:ph type="pic" idx="1"/>
          </p:nvPr>
        </p:nvPicPr>
        <p:blipFill>
          <a:blip r:embed="rId3"/>
          <a:srcRect t="6" b="6"/>
          <a:stretch>
            <a:fillRect/>
          </a:stretch>
        </p:blipFill>
        <p:spPr/>
      </p:pic>
      <p:pic>
        <p:nvPicPr>
          <p:cNvPr id="9" name="Picture Placeholder 8" descr="woman reading">
            <a:extLst>
              <a:ext uri="{FF2B5EF4-FFF2-40B4-BE49-F238E27FC236}">
                <a16:creationId xmlns:a16="http://schemas.microsoft.com/office/drawing/2014/main" xmlns="" id="{BADCDF53-1AD6-4ACB-AABB-AE333D04A938}"/>
              </a:ext>
            </a:extLst>
          </p:cNvPr>
          <p:cNvPicPr>
            <a:picLocks noGrp="1" noChangeAspect="1"/>
          </p:cNvPicPr>
          <p:nvPr>
            <p:ph type="pic" idx="13"/>
          </p:nvPr>
        </p:nvPicPr>
        <p:blipFill>
          <a:blip r:embed="rId4"/>
          <a:srcRect t="6" b="6"/>
          <a:stretch>
            <a:fillRect/>
          </a:stretch>
        </p:blipFill>
        <p:spPr/>
      </p:pic>
    </p:spTree>
    <p:extLst>
      <p:ext uri="{BB962C8B-B14F-4D97-AF65-F5344CB8AC3E}">
        <p14:creationId xmlns:p14="http://schemas.microsoft.com/office/powerpoint/2010/main" val="98565223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DA019A2A-640A-4285-BA5E-7A47E95D04EC}"/>
              </a:ext>
            </a:extLst>
          </p:cNvPr>
          <p:cNvSpPr>
            <a:spLocks noGrp="1"/>
          </p:cNvSpPr>
          <p:nvPr>
            <p:ph type="title"/>
          </p:nvPr>
        </p:nvSpPr>
        <p:spPr/>
        <p:txBody>
          <a:bodyPr/>
          <a:lstStyle/>
          <a:p>
            <a:r>
              <a:rPr lang="en-US" dirty="0" smtClean="0"/>
              <a:t>2. Reflection</a:t>
            </a:r>
            <a:endParaRPr lang="en-US" dirty="0"/>
          </a:p>
        </p:txBody>
      </p:sp>
      <p:sp>
        <p:nvSpPr>
          <p:cNvPr id="6" name="Slide Number Placeholder 5">
            <a:extLst>
              <a:ext uri="{FF2B5EF4-FFF2-40B4-BE49-F238E27FC236}">
                <a16:creationId xmlns:a16="http://schemas.microsoft.com/office/drawing/2014/main" xmlns="" id="{F2CF6BB9-EEA3-41F4-8032-BEDB0257613C}"/>
              </a:ext>
            </a:extLst>
          </p:cNvPr>
          <p:cNvSpPr>
            <a:spLocks noGrp="1"/>
          </p:cNvSpPr>
          <p:nvPr>
            <p:ph type="sldNum" sz="quarter" idx="12"/>
          </p:nvPr>
        </p:nvSpPr>
        <p:spPr/>
        <p:txBody>
          <a:bodyPr/>
          <a:lstStyle/>
          <a:p>
            <a:fld id="{3A98EE3D-8CD1-4C3F-BD1C-C98C9596463C}" type="slidenum">
              <a:rPr lang="en-US" smtClean="0"/>
              <a:pPr/>
              <a:t>5</a:t>
            </a:fld>
            <a:endParaRPr lang="en-US" dirty="0"/>
          </a:p>
        </p:txBody>
      </p:sp>
      <p:sp>
        <p:nvSpPr>
          <p:cNvPr id="4" name="Text Placeholder 3">
            <a:extLst>
              <a:ext uri="{FF2B5EF4-FFF2-40B4-BE49-F238E27FC236}">
                <a16:creationId xmlns:a16="http://schemas.microsoft.com/office/drawing/2014/main" xmlns="" id="{FBA1D6E0-6A9C-4ADB-984E-B54DD59C6DF0}"/>
              </a:ext>
            </a:extLst>
          </p:cNvPr>
          <p:cNvSpPr>
            <a:spLocks noGrp="1"/>
          </p:cNvSpPr>
          <p:nvPr>
            <p:ph sz="quarter" idx="14"/>
          </p:nvPr>
        </p:nvSpPr>
        <p:spPr>
          <a:xfrm>
            <a:off x="8355530" y="1558517"/>
            <a:ext cx="3394511" cy="3924000"/>
          </a:xfrm>
        </p:spPr>
        <p:txBody>
          <a:bodyPr/>
          <a:lstStyle/>
          <a:p>
            <a:pPr marL="216000" indent="-216000">
              <a:buFont typeface="Wingdings" panose="05000000000000000000" pitchFamily="2" charset="2"/>
              <a:buChar char="§"/>
            </a:pPr>
            <a:r>
              <a:rPr lang="en-US" dirty="0" smtClean="0"/>
              <a:t>Decide on an appropriate reflective framework for your blog.</a:t>
            </a:r>
            <a:endParaRPr lang="en-US" dirty="0"/>
          </a:p>
          <a:p>
            <a:pPr marL="216000" indent="-216000">
              <a:buFont typeface="Wingdings" panose="05000000000000000000" pitchFamily="2" charset="2"/>
              <a:buChar char="§"/>
            </a:pPr>
            <a:r>
              <a:rPr lang="en-US" dirty="0" smtClean="0"/>
              <a:t>You can find information about different reflective frameworks on the module Moodle page.</a:t>
            </a:r>
          </a:p>
          <a:p>
            <a:pPr marL="216000" indent="-216000">
              <a:buFont typeface="Wingdings" panose="05000000000000000000" pitchFamily="2" charset="2"/>
              <a:buChar char="§"/>
            </a:pPr>
            <a:r>
              <a:rPr lang="en-US" dirty="0" smtClean="0"/>
              <a:t>For consistency you should use the same framework across the scenarios. </a:t>
            </a:r>
            <a:endParaRPr lang="en-US" dirty="0"/>
          </a:p>
        </p:txBody>
      </p:sp>
      <p:pic>
        <p:nvPicPr>
          <p:cNvPr id="14" name="Picture Placeholder 13">
            <a:extLst>
              <a:ext uri="{FF2B5EF4-FFF2-40B4-BE49-F238E27FC236}">
                <a16:creationId xmlns:a16="http://schemas.microsoft.com/office/drawing/2014/main" xmlns="" id="{31727492-A578-4CB1-994B-D17649C2D4AA}"/>
              </a:ext>
            </a:extLst>
          </p:cNvPr>
          <p:cNvPicPr>
            <a:picLocks noGrp="1" noChangeAspect="1"/>
          </p:cNvPicPr>
          <p:nvPr>
            <p:ph type="pic" idx="13"/>
          </p:nvPr>
        </p:nvPicPr>
        <p:blipFill rotWithShape="1">
          <a:blip r:embed="rId3">
            <a:extLst>
              <a:ext uri="{BEBA8EAE-BF5A-486C-A8C5-ECC9F3942E4B}">
                <a14:imgProps xmlns:a14="http://schemas.microsoft.com/office/drawing/2010/main">
                  <a14:imgLayer r:embed="rId4">
                    <a14:imgEffect>
                      <a14:colorTemperature colorTemp="5300"/>
                    </a14:imgEffect>
                  </a14:imgLayer>
                </a14:imgProps>
              </a:ext>
              <a:ext uri="{28A0092B-C50C-407E-A947-70E740481C1C}">
                <a14:useLocalDpi xmlns:a14="http://schemas.microsoft.com/office/drawing/2010/main" val="0"/>
              </a:ext>
            </a:extLst>
          </a:blip>
          <a:srcRect t="5895" r="10124" b="5685"/>
          <a:stretch/>
        </p:blipFill>
        <p:spPr>
          <a:xfrm>
            <a:off x="269427" y="893654"/>
            <a:ext cx="7742459" cy="5712822"/>
          </a:xfrm>
        </p:spPr>
      </p:pic>
    </p:spTree>
    <p:extLst>
      <p:ext uri="{BB962C8B-B14F-4D97-AF65-F5344CB8AC3E}">
        <p14:creationId xmlns:p14="http://schemas.microsoft.com/office/powerpoint/2010/main" val="133924367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xmlns="" id="{85AABE02-3816-F449-8686-534CFAFAAD82}"/>
              </a:ext>
            </a:extLst>
          </p:cNvPr>
          <p:cNvSpPr>
            <a:spLocks noGrp="1"/>
          </p:cNvSpPr>
          <p:nvPr>
            <p:ph type="sldNum" sz="quarter" idx="12"/>
          </p:nvPr>
        </p:nvSpPr>
        <p:spPr>
          <a:xfrm>
            <a:off x="10795365" y="6423914"/>
            <a:ext cx="1052510" cy="365125"/>
          </a:xfrm>
          <a:prstGeom prst="rect">
            <a:avLst/>
          </a:prstGeom>
        </p:spPr>
        <p:txBody>
          <a:bodyPr vert="horz" lIns="91440" tIns="45720" rIns="91440" bIns="45720" rtlCol="0" anchor="ctr">
            <a:normAutofit/>
          </a:bodyPr>
          <a:lstStyle/>
          <a:p>
            <a:pPr defTabSz="457200">
              <a:spcAft>
                <a:spcPts val="600"/>
              </a:spcAft>
            </a:pPr>
            <a:fld id="{3A98EE3D-8CD1-4C3F-BD1C-C98C9596463C}" type="slidenum">
              <a:rPr lang="en-US" smtClean="0"/>
              <a:pPr defTabSz="457200">
                <a:spcAft>
                  <a:spcPts val="600"/>
                </a:spcAft>
              </a:pPr>
              <a:t>6</a:t>
            </a:fld>
            <a:endParaRPr lang="en-US" dirty="0"/>
          </a:p>
        </p:txBody>
      </p:sp>
      <p:sp>
        <p:nvSpPr>
          <p:cNvPr id="2" name="Title 1">
            <a:extLst>
              <a:ext uri="{FF2B5EF4-FFF2-40B4-BE49-F238E27FC236}">
                <a16:creationId xmlns:a16="http://schemas.microsoft.com/office/drawing/2014/main" xmlns="" id="{87071E00-ABE1-44FD-92BD-2769C2C9C727}"/>
              </a:ext>
            </a:extLst>
          </p:cNvPr>
          <p:cNvSpPr>
            <a:spLocks noGrp="1"/>
          </p:cNvSpPr>
          <p:nvPr>
            <p:ph type="title"/>
          </p:nvPr>
        </p:nvSpPr>
        <p:spPr>
          <a:xfrm>
            <a:off x="581193" y="729658"/>
            <a:ext cx="11029616" cy="988332"/>
          </a:xfrm>
          <a:prstGeom prst="rect">
            <a:avLst/>
          </a:prstGeom>
        </p:spPr>
        <p:txBody>
          <a:bodyPr vert="horz" lIns="91440" tIns="45720" rIns="91440" bIns="45720" rtlCol="0" anchor="b">
            <a:normAutofit/>
          </a:bodyPr>
          <a:lstStyle/>
          <a:p>
            <a:r>
              <a:rPr lang="en-US" dirty="0" smtClean="0"/>
              <a:t>2. reflection</a:t>
            </a:r>
            <a:endParaRPr lang="en-US" dirty="0"/>
          </a:p>
        </p:txBody>
      </p:sp>
      <p:pic>
        <p:nvPicPr>
          <p:cNvPr id="6" name="Content Placeholder 5">
            <a:extLst>
              <a:ext uri="{FF2B5EF4-FFF2-40B4-BE49-F238E27FC236}">
                <a16:creationId xmlns:a16="http://schemas.microsoft.com/office/drawing/2014/main" xmlns="" id="{BF79C0FC-6A53-48FD-A2FB-DC1F7E6C6B69}"/>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662058" y="2271551"/>
            <a:ext cx="4055219" cy="3408184"/>
          </a:xfrm>
          <a:prstGeom prst="rect">
            <a:avLst/>
          </a:prstGeom>
          <a:noFill/>
        </p:spPr>
      </p:pic>
      <p:graphicFrame>
        <p:nvGraphicFramePr>
          <p:cNvPr id="16" name="Content Placeholder 4" descr="SmartArt object">
            <a:extLst>
              <a:ext uri="{FF2B5EF4-FFF2-40B4-BE49-F238E27FC236}">
                <a16:creationId xmlns:a16="http://schemas.microsoft.com/office/drawing/2014/main" xmlns="" id="{F35B8AB0-B78B-405A-AC99-8E100E28E890}"/>
              </a:ext>
            </a:extLst>
          </p:cNvPr>
          <p:cNvGraphicFramePr>
            <a:graphicFrameLocks noGrp="1"/>
          </p:cNvGraphicFramePr>
          <p:nvPr>
            <p:ph sz="half" idx="1"/>
            <p:extLst>
              <p:ext uri="{D42A27DB-BD31-4B8C-83A1-F6EECF244321}">
                <p14:modId xmlns:p14="http://schemas.microsoft.com/office/powerpoint/2010/main" val="229903341"/>
              </p:ext>
            </p:extLst>
          </p:nvPr>
        </p:nvGraphicFramePr>
        <p:xfrm>
          <a:off x="367352" y="2271551"/>
          <a:ext cx="5911527" cy="34081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p:cNvSpPr txBox="1"/>
          <p:nvPr/>
        </p:nvSpPr>
        <p:spPr>
          <a:xfrm>
            <a:off x="367352" y="6054582"/>
            <a:ext cx="8654728" cy="369332"/>
          </a:xfrm>
          <a:prstGeom prst="rect">
            <a:avLst/>
          </a:prstGeom>
          <a:noFill/>
        </p:spPr>
        <p:txBody>
          <a:bodyPr wrap="square" rtlCol="0">
            <a:spAutoFit/>
          </a:bodyPr>
          <a:lstStyle/>
          <a:p>
            <a:r>
              <a:rPr lang="en-GB" dirty="0" smtClean="0"/>
              <a:t>An example of the application of Gibb’s framework can be found on the Moodle page</a:t>
            </a:r>
            <a:endParaRPr lang="en-GB" dirty="0"/>
          </a:p>
        </p:txBody>
      </p:sp>
    </p:spTree>
    <p:extLst>
      <p:ext uri="{BB962C8B-B14F-4D97-AF65-F5344CB8AC3E}">
        <p14:creationId xmlns:p14="http://schemas.microsoft.com/office/powerpoint/2010/main" val="1432399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A98EE3D-8CD1-4C3F-BD1C-C98C9596463C}" type="slidenum">
              <a:rPr lang="en-US" smtClean="0"/>
              <a:t>7</a:t>
            </a:fld>
            <a:endParaRPr lang="en-US" dirty="0"/>
          </a:p>
        </p:txBody>
      </p:sp>
      <p:sp>
        <p:nvSpPr>
          <p:cNvPr id="3" name="Title 2"/>
          <p:cNvSpPr>
            <a:spLocks noGrp="1"/>
          </p:cNvSpPr>
          <p:nvPr>
            <p:ph type="title"/>
          </p:nvPr>
        </p:nvSpPr>
        <p:spPr/>
        <p:txBody>
          <a:bodyPr/>
          <a:lstStyle/>
          <a:p>
            <a:r>
              <a:rPr lang="en-GB" dirty="0" smtClean="0"/>
              <a:t>2. Reflection</a:t>
            </a:r>
            <a:endParaRPr lang="en-GB" dirty="0"/>
          </a:p>
        </p:txBody>
      </p:sp>
      <p:sp>
        <p:nvSpPr>
          <p:cNvPr id="4" name="Content Placeholder 3"/>
          <p:cNvSpPr>
            <a:spLocks noGrp="1"/>
          </p:cNvSpPr>
          <p:nvPr>
            <p:ph sz="half" idx="1"/>
          </p:nvPr>
        </p:nvSpPr>
        <p:spPr>
          <a:xfrm>
            <a:off x="6276598" y="2288170"/>
            <a:ext cx="5422390" cy="3633047"/>
          </a:xfrm>
        </p:spPr>
        <p:txBody>
          <a:bodyPr anchor="t">
            <a:normAutofit lnSpcReduction="10000"/>
          </a:bodyPr>
          <a:lstStyle/>
          <a:p>
            <a:pPr marL="0" indent="0">
              <a:buNone/>
            </a:pPr>
            <a:r>
              <a:rPr lang="en-GB" dirty="0" smtClean="0"/>
              <a:t>Kolb’s Reflective Cycle</a:t>
            </a:r>
          </a:p>
          <a:p>
            <a:pPr marL="609600" indent="-609600">
              <a:buNone/>
              <a:defRPr/>
            </a:pPr>
            <a:r>
              <a:rPr lang="en-GB" b="1" dirty="0"/>
              <a:t>1. 	Concrete Experience</a:t>
            </a:r>
            <a:r>
              <a:rPr lang="en-GB" dirty="0"/>
              <a:t>: The event</a:t>
            </a:r>
          </a:p>
          <a:p>
            <a:pPr marL="609600" indent="-609600">
              <a:buNone/>
              <a:defRPr/>
            </a:pPr>
            <a:r>
              <a:rPr lang="en-GB" b="1" dirty="0"/>
              <a:t>2.	Reflective observation</a:t>
            </a:r>
            <a:r>
              <a:rPr lang="en-GB" dirty="0"/>
              <a:t>: Consider what has happened from a variety of perspectives e.g. own feelings, the group’s, an individual student’s view</a:t>
            </a:r>
          </a:p>
          <a:p>
            <a:pPr marL="609600" indent="-609600">
              <a:buNone/>
              <a:defRPr/>
            </a:pPr>
            <a:r>
              <a:rPr lang="en-GB" b="1" dirty="0"/>
              <a:t>3. 	Abstract conceptualisation: </a:t>
            </a:r>
            <a:r>
              <a:rPr lang="en-GB" dirty="0"/>
              <a:t>Re-package &amp; process your reflections into a theoretical understanding (use theory to analyse the event)</a:t>
            </a:r>
          </a:p>
          <a:p>
            <a:pPr marL="609600" indent="-609600">
              <a:buNone/>
              <a:defRPr/>
            </a:pPr>
            <a:r>
              <a:rPr lang="en-GB" b="1" dirty="0"/>
              <a:t>4. 	Active Experimentation: </a:t>
            </a:r>
            <a:r>
              <a:rPr lang="en-GB" dirty="0"/>
              <a:t>Armed with this new understanding, you do it again, differently this time</a:t>
            </a:r>
            <a:r>
              <a:rPr lang="en-GB" b="1" dirty="0"/>
              <a:t>.</a:t>
            </a:r>
          </a:p>
          <a:p>
            <a:pPr marL="0" indent="0">
              <a:buNone/>
            </a:pPr>
            <a:endParaRPr lang="en-GB" dirty="0"/>
          </a:p>
        </p:txBody>
      </p:sp>
      <p:pic>
        <p:nvPicPr>
          <p:cNvPr id="6" name="Content Placeholder 5" descr="Theory vs Experience. Again. – Pros Write"/>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167518" y="2068804"/>
            <a:ext cx="4071778" cy="4071778"/>
          </a:xfrm>
        </p:spPr>
      </p:pic>
    </p:spTree>
    <p:extLst>
      <p:ext uri="{BB962C8B-B14F-4D97-AF65-F5344CB8AC3E}">
        <p14:creationId xmlns:p14="http://schemas.microsoft.com/office/powerpoint/2010/main" val="236569857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A98EE3D-8CD1-4C3F-BD1C-C98C9596463C}" type="slidenum">
              <a:rPr lang="en-US" smtClean="0"/>
              <a:t>8</a:t>
            </a:fld>
            <a:endParaRPr lang="en-US" dirty="0"/>
          </a:p>
        </p:txBody>
      </p:sp>
      <p:sp>
        <p:nvSpPr>
          <p:cNvPr id="3" name="Title 2"/>
          <p:cNvSpPr>
            <a:spLocks noGrp="1"/>
          </p:cNvSpPr>
          <p:nvPr>
            <p:ph type="title"/>
          </p:nvPr>
        </p:nvSpPr>
        <p:spPr/>
        <p:txBody>
          <a:bodyPr/>
          <a:lstStyle/>
          <a:p>
            <a:r>
              <a:rPr lang="en-GB" dirty="0" smtClean="0"/>
              <a:t>3. Scenarios</a:t>
            </a:r>
            <a:endParaRPr lang="en-GB" dirty="0"/>
          </a:p>
        </p:txBody>
      </p:sp>
      <p:sp>
        <p:nvSpPr>
          <p:cNvPr id="4" name="Content Placeholder 3"/>
          <p:cNvSpPr>
            <a:spLocks noGrp="1"/>
          </p:cNvSpPr>
          <p:nvPr>
            <p:ph sz="half" idx="1"/>
          </p:nvPr>
        </p:nvSpPr>
        <p:spPr/>
        <p:txBody>
          <a:bodyPr/>
          <a:lstStyle/>
          <a:p>
            <a:r>
              <a:rPr lang="en-GB" dirty="0" smtClean="0"/>
              <a:t>You should choose at least 4 scenarios to cover the 8 learning outcomes, 2 per scenario.</a:t>
            </a:r>
          </a:p>
          <a:p>
            <a:r>
              <a:rPr lang="en-GB" dirty="0" smtClean="0"/>
              <a:t>Scenarios are significant events to which you have been able to apply your learning from the CIPD programme and other courses you have attended over the past 2 years.</a:t>
            </a:r>
          </a:p>
          <a:p>
            <a:r>
              <a:rPr lang="en-GB" dirty="0" smtClean="0"/>
              <a:t>Gather some original materials, such as photographs and clips of documents</a:t>
            </a:r>
          </a:p>
          <a:p>
            <a:r>
              <a:rPr lang="en-GB" dirty="0"/>
              <a:t>Each Scenario should be around 800 words in length. Tables and diagrams should be used to communicate additional information. </a:t>
            </a:r>
          </a:p>
        </p:txBody>
      </p:sp>
      <p:pic>
        <p:nvPicPr>
          <p:cNvPr id="6" name="Content Placeholder 5" descr="Junto a los grados, los cursos de especialización y los ..."/>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88075" y="2476938"/>
            <a:ext cx="5422900" cy="3134436"/>
          </a:xfrm>
        </p:spPr>
      </p:pic>
    </p:spTree>
    <p:extLst>
      <p:ext uri="{BB962C8B-B14F-4D97-AF65-F5344CB8AC3E}">
        <p14:creationId xmlns:p14="http://schemas.microsoft.com/office/powerpoint/2010/main" val="23793163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10 Smart Ways To Answer The Tough Interview Questions ..."/>
          <p:cNvPicPr>
            <a:picLocks noGrp="1" noChangeAspect="1"/>
          </p:cNvPicPr>
          <p:nvPr>
            <p:ph type="pic" idx="1"/>
          </p:nvPr>
        </p:nvPicPr>
        <p:blipFill>
          <a:blip r:embed="rId2">
            <a:extLst>
              <a:ext uri="{28A0092B-C50C-407E-A947-70E740481C1C}">
                <a14:useLocalDpi xmlns:a14="http://schemas.microsoft.com/office/drawing/2010/main" val="0"/>
              </a:ext>
            </a:extLst>
          </a:blip>
          <a:srcRect l="31874" r="31874"/>
          <a:stretch>
            <a:fillRect/>
          </a:stretch>
        </p:blipFill>
        <p:spPr/>
      </p:pic>
      <p:pic>
        <p:nvPicPr>
          <p:cNvPr id="12" name="Picture Placeholder 11" descr="Workplace Team Business Meeting · Free photo on Pixabay"/>
          <p:cNvPicPr>
            <a:picLocks noGrp="1" noChangeAspect="1"/>
          </p:cNvPicPr>
          <p:nvPr>
            <p:ph type="pic" idx="13"/>
          </p:nvPr>
        </p:nvPicPr>
        <p:blipFill>
          <a:blip r:embed="rId3">
            <a:extLst>
              <a:ext uri="{28A0092B-C50C-407E-A947-70E740481C1C}">
                <a14:useLocalDpi xmlns:a14="http://schemas.microsoft.com/office/drawing/2010/main" val="0"/>
              </a:ext>
            </a:extLst>
          </a:blip>
          <a:srcRect l="28539" r="28539"/>
          <a:stretch>
            <a:fillRect/>
          </a:stretch>
        </p:blipFill>
        <p:spPr/>
      </p:pic>
      <p:sp>
        <p:nvSpPr>
          <p:cNvPr id="6" name="Title 5"/>
          <p:cNvSpPr>
            <a:spLocks noGrp="1"/>
          </p:cNvSpPr>
          <p:nvPr>
            <p:ph type="title"/>
          </p:nvPr>
        </p:nvSpPr>
        <p:spPr>
          <a:xfrm>
            <a:off x="8355530" y="19593"/>
            <a:ext cx="3577394" cy="1600200"/>
          </a:xfrm>
        </p:spPr>
        <p:txBody>
          <a:bodyPr/>
          <a:lstStyle/>
          <a:p>
            <a:r>
              <a:rPr lang="en-GB" dirty="0" smtClean="0"/>
              <a:t>3. Workplace Scenarios</a:t>
            </a:r>
            <a:endParaRPr lang="en-GB" dirty="0"/>
          </a:p>
        </p:txBody>
      </p:sp>
      <p:sp>
        <p:nvSpPr>
          <p:cNvPr id="2" name="Slide Number Placeholder 1"/>
          <p:cNvSpPr>
            <a:spLocks noGrp="1"/>
          </p:cNvSpPr>
          <p:nvPr>
            <p:ph type="sldNum" sz="quarter" idx="12"/>
          </p:nvPr>
        </p:nvSpPr>
        <p:spPr/>
        <p:txBody>
          <a:bodyPr/>
          <a:lstStyle/>
          <a:p>
            <a:fld id="{3A98EE3D-8CD1-4C3F-BD1C-C98C9596463C}" type="slidenum">
              <a:rPr lang="en-US" smtClean="0"/>
              <a:t>9</a:t>
            </a:fld>
            <a:endParaRPr lang="en-US" dirty="0"/>
          </a:p>
        </p:txBody>
      </p:sp>
      <p:sp>
        <p:nvSpPr>
          <p:cNvPr id="13" name="Content Placeholder 12"/>
          <p:cNvSpPr>
            <a:spLocks noGrp="1"/>
          </p:cNvSpPr>
          <p:nvPr>
            <p:ph sz="quarter" idx="14"/>
          </p:nvPr>
        </p:nvSpPr>
        <p:spPr>
          <a:xfrm>
            <a:off x="8355530" y="1689462"/>
            <a:ext cx="3577934" cy="4744642"/>
          </a:xfrm>
        </p:spPr>
        <p:txBody>
          <a:bodyPr anchor="t">
            <a:noAutofit/>
          </a:bodyPr>
          <a:lstStyle/>
          <a:p>
            <a:pPr marL="285750" indent="-285750">
              <a:buFont typeface="Wingdings" panose="05000000000000000000" pitchFamily="2" charset="2"/>
              <a:buChar char="§"/>
            </a:pPr>
            <a:r>
              <a:rPr lang="en-GB" sz="1800" dirty="0" smtClean="0"/>
              <a:t>Starting a new job/role</a:t>
            </a:r>
          </a:p>
          <a:p>
            <a:pPr marL="285750" indent="-285750">
              <a:buFont typeface="Wingdings" panose="05000000000000000000" pitchFamily="2" charset="2"/>
              <a:buChar char="§"/>
            </a:pPr>
            <a:r>
              <a:rPr lang="en-GB" sz="1800" dirty="0" smtClean="0"/>
              <a:t>Working on a project</a:t>
            </a:r>
          </a:p>
          <a:p>
            <a:pPr marL="285750" indent="-285750">
              <a:buFont typeface="Wingdings" panose="05000000000000000000" pitchFamily="2" charset="2"/>
              <a:buChar char="§"/>
            </a:pPr>
            <a:r>
              <a:rPr lang="en-GB" sz="1800" dirty="0" smtClean="0"/>
              <a:t>Implementing a new way of working</a:t>
            </a:r>
          </a:p>
          <a:p>
            <a:pPr marL="285750" indent="-285750">
              <a:buFont typeface="Wingdings" panose="05000000000000000000" pitchFamily="2" charset="2"/>
              <a:buChar char="§"/>
            </a:pPr>
            <a:r>
              <a:rPr lang="en-GB" sz="1800" dirty="0" smtClean="0"/>
              <a:t>Managing a difficult employee relations issue</a:t>
            </a:r>
          </a:p>
          <a:p>
            <a:pPr marL="285750" indent="-285750">
              <a:buFont typeface="Wingdings" panose="05000000000000000000" pitchFamily="2" charset="2"/>
              <a:buChar char="§"/>
            </a:pPr>
            <a:r>
              <a:rPr lang="en-GB" sz="1800" dirty="0" smtClean="0"/>
              <a:t>Becoming a line manager</a:t>
            </a:r>
          </a:p>
          <a:p>
            <a:pPr marL="285750" indent="-285750">
              <a:buFont typeface="Wingdings" panose="05000000000000000000" pitchFamily="2" charset="2"/>
              <a:buChar char="§"/>
            </a:pPr>
            <a:r>
              <a:rPr lang="en-GB" sz="1800" dirty="0" smtClean="0"/>
              <a:t>Joining a new team</a:t>
            </a:r>
          </a:p>
          <a:p>
            <a:pPr marL="285750" indent="-285750">
              <a:buFont typeface="Wingdings" panose="05000000000000000000" pitchFamily="2" charset="2"/>
              <a:buChar char="§"/>
            </a:pPr>
            <a:r>
              <a:rPr lang="en-GB" sz="1800" dirty="0" smtClean="0"/>
              <a:t>Delivering training</a:t>
            </a:r>
          </a:p>
          <a:p>
            <a:pPr marL="285750" indent="-285750">
              <a:buFont typeface="Wingdings" panose="05000000000000000000" pitchFamily="2" charset="2"/>
              <a:buChar char="§"/>
            </a:pPr>
            <a:r>
              <a:rPr lang="en-GB" sz="1800" dirty="0" smtClean="0"/>
              <a:t>Developing a new strategy</a:t>
            </a:r>
          </a:p>
          <a:p>
            <a:pPr marL="285750" indent="-285750">
              <a:buFont typeface="Wingdings" panose="05000000000000000000" pitchFamily="2" charset="2"/>
              <a:buChar char="§"/>
            </a:pPr>
            <a:r>
              <a:rPr lang="en-GB" sz="1800" dirty="0" smtClean="0"/>
              <a:t>Making an important presentation</a:t>
            </a:r>
          </a:p>
          <a:p>
            <a:pPr marL="285750" indent="-285750">
              <a:buFont typeface="Wingdings" panose="05000000000000000000" pitchFamily="2" charset="2"/>
              <a:buChar char="§"/>
            </a:pPr>
            <a:r>
              <a:rPr lang="en-GB" sz="1800" dirty="0" smtClean="0"/>
              <a:t>Coaching or mentoring a colleague</a:t>
            </a:r>
          </a:p>
          <a:p>
            <a:endParaRPr lang="en-GB" sz="1800" dirty="0" smtClean="0"/>
          </a:p>
          <a:p>
            <a:endParaRPr lang="en-GB" sz="1800" dirty="0"/>
          </a:p>
        </p:txBody>
      </p:sp>
    </p:spTree>
    <p:extLst>
      <p:ext uri="{BB962C8B-B14F-4D97-AF65-F5344CB8AC3E}">
        <p14:creationId xmlns:p14="http://schemas.microsoft.com/office/powerpoint/2010/main" val="271087385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xmlns="" id="{36B7E12A-8BF8-4D3D-842F-D070248D1B08}"/>
              </a:ext>
            </a:extLst>
          </p:cNvPr>
          <p:cNvSpPr>
            <a:spLocks noGrp="1"/>
          </p:cNvSpPr>
          <p:nvPr>
            <p:ph type="sldNum" sz="quarter" idx="12"/>
          </p:nvPr>
        </p:nvSpPr>
        <p:spPr/>
        <p:txBody>
          <a:bodyPr/>
          <a:lstStyle/>
          <a:p>
            <a:fld id="{3A98EE3D-8CD1-4C3F-BD1C-C98C9596463C}" type="slidenum">
              <a:rPr lang="en-US" smtClean="0"/>
              <a:t>10</a:t>
            </a:fld>
            <a:endParaRPr lang="en-US" dirty="0"/>
          </a:p>
        </p:txBody>
      </p:sp>
      <p:sp>
        <p:nvSpPr>
          <p:cNvPr id="5" name="Title 4">
            <a:extLst>
              <a:ext uri="{FF2B5EF4-FFF2-40B4-BE49-F238E27FC236}">
                <a16:creationId xmlns:a16="http://schemas.microsoft.com/office/drawing/2014/main" xmlns="" id="{9C3D8B0C-EFCA-45C3-A92A-E9B17B93DAF7}"/>
              </a:ext>
            </a:extLst>
          </p:cNvPr>
          <p:cNvSpPr>
            <a:spLocks noGrp="1"/>
          </p:cNvSpPr>
          <p:nvPr>
            <p:ph type="title"/>
          </p:nvPr>
        </p:nvSpPr>
        <p:spPr/>
        <p:txBody>
          <a:bodyPr/>
          <a:lstStyle/>
          <a:p>
            <a:r>
              <a:rPr lang="en-US" dirty="0" smtClean="0"/>
              <a:t>4. Models</a:t>
            </a:r>
            <a:endParaRPr lang="ru-RU" dirty="0"/>
          </a:p>
        </p:txBody>
      </p:sp>
      <p:sp>
        <p:nvSpPr>
          <p:cNvPr id="7" name="Content Placeholder 6"/>
          <p:cNvSpPr>
            <a:spLocks noGrp="1"/>
          </p:cNvSpPr>
          <p:nvPr>
            <p:ph sz="half" idx="2"/>
          </p:nvPr>
        </p:nvSpPr>
        <p:spPr>
          <a:xfrm>
            <a:off x="581194" y="2357438"/>
            <a:ext cx="5393100" cy="3503613"/>
          </a:xfrm>
        </p:spPr>
        <p:txBody>
          <a:bodyPr>
            <a:normAutofit lnSpcReduction="10000"/>
          </a:bodyPr>
          <a:lstStyle/>
          <a:p>
            <a:r>
              <a:rPr lang="en-GB" dirty="0" smtClean="0"/>
              <a:t>Self-awareness</a:t>
            </a:r>
            <a:r>
              <a:rPr lang="en-GB" dirty="0"/>
              <a:t> </a:t>
            </a:r>
            <a:r>
              <a:rPr lang="en-GB" dirty="0" smtClean="0"/>
              <a:t>– Johari Window, Social and Emotional Intelligence</a:t>
            </a:r>
          </a:p>
          <a:p>
            <a:r>
              <a:rPr lang="en-GB" dirty="0"/>
              <a:t>D</a:t>
            </a:r>
            <a:r>
              <a:rPr lang="en-GB" dirty="0" smtClean="0"/>
              <a:t>imensions </a:t>
            </a:r>
            <a:r>
              <a:rPr lang="en-GB" dirty="0"/>
              <a:t>of personality and individual </a:t>
            </a:r>
            <a:r>
              <a:rPr lang="en-GB" dirty="0" smtClean="0"/>
              <a:t>differences – MBTI, DiSC, Big 5 Personality types </a:t>
            </a:r>
          </a:p>
          <a:p>
            <a:r>
              <a:rPr lang="en-GB" dirty="0"/>
              <a:t>Time management, personal organising skills – Eisenhower Matrix, Allen's Input Processing Technique</a:t>
            </a:r>
          </a:p>
          <a:p>
            <a:r>
              <a:rPr lang="en-GB" dirty="0"/>
              <a:t>Stress management -  Albrecht's Four Types of Stress, The Holmes and </a:t>
            </a:r>
            <a:r>
              <a:rPr lang="en-GB" dirty="0" err="1"/>
              <a:t>Rahe</a:t>
            </a:r>
            <a:r>
              <a:rPr lang="en-GB" dirty="0"/>
              <a:t> Stress Scale</a:t>
            </a:r>
          </a:p>
          <a:p>
            <a:r>
              <a:rPr lang="en-GB" dirty="0" smtClean="0"/>
              <a:t>Principles </a:t>
            </a:r>
            <a:r>
              <a:rPr lang="en-GB" dirty="0"/>
              <a:t>of continuous professional </a:t>
            </a:r>
            <a:r>
              <a:rPr lang="en-GB" dirty="0" smtClean="0"/>
              <a:t>development</a:t>
            </a:r>
            <a:r>
              <a:rPr lang="en-GB" dirty="0"/>
              <a:t> </a:t>
            </a:r>
            <a:r>
              <a:rPr lang="en-GB" dirty="0" smtClean="0"/>
              <a:t>– reflective practice models</a:t>
            </a:r>
          </a:p>
          <a:p>
            <a:pPr marL="0" indent="0">
              <a:buNone/>
            </a:pPr>
            <a:endParaRPr lang="en-GB" dirty="0"/>
          </a:p>
        </p:txBody>
      </p:sp>
      <p:sp>
        <p:nvSpPr>
          <p:cNvPr id="10" name="Content Placeholder 9"/>
          <p:cNvSpPr>
            <a:spLocks noGrp="1"/>
          </p:cNvSpPr>
          <p:nvPr>
            <p:ph sz="quarter" idx="4"/>
          </p:nvPr>
        </p:nvSpPr>
        <p:spPr>
          <a:xfrm>
            <a:off x="6217709" y="2357438"/>
            <a:ext cx="5393100" cy="3503613"/>
          </a:xfrm>
        </p:spPr>
        <p:txBody>
          <a:bodyPr>
            <a:normAutofit/>
          </a:bodyPr>
          <a:lstStyle/>
          <a:p>
            <a:r>
              <a:rPr lang="en-GB" dirty="0"/>
              <a:t>Characteristics of effective teams and </a:t>
            </a:r>
            <a:r>
              <a:rPr lang="en-GB" dirty="0" smtClean="0"/>
              <a:t>team-building</a:t>
            </a:r>
            <a:r>
              <a:rPr lang="en-GB" dirty="0"/>
              <a:t> </a:t>
            </a:r>
            <a:r>
              <a:rPr lang="en-GB" dirty="0" smtClean="0"/>
              <a:t>– Belbin, Tuckman, The 5 Behaviours, Psychological Safety</a:t>
            </a:r>
          </a:p>
          <a:p>
            <a:r>
              <a:rPr lang="en-GB" dirty="0"/>
              <a:t>E</a:t>
            </a:r>
            <a:r>
              <a:rPr lang="en-GB" dirty="0" smtClean="0"/>
              <a:t>ffective negotiation</a:t>
            </a:r>
            <a:r>
              <a:rPr lang="en-GB" dirty="0"/>
              <a:t> </a:t>
            </a:r>
            <a:r>
              <a:rPr lang="en-GB" dirty="0" smtClean="0"/>
              <a:t>– FIRO</a:t>
            </a:r>
            <a:r>
              <a:rPr lang="en-GB" dirty="0"/>
              <a:t>, </a:t>
            </a:r>
            <a:r>
              <a:rPr lang="en-GB" dirty="0" smtClean="0"/>
              <a:t>RADPAC, </a:t>
            </a:r>
          </a:p>
          <a:p>
            <a:r>
              <a:rPr lang="en-GB" dirty="0"/>
              <a:t>H</a:t>
            </a:r>
            <a:r>
              <a:rPr lang="en-GB" dirty="0" smtClean="0"/>
              <a:t>andling </a:t>
            </a:r>
            <a:r>
              <a:rPr lang="en-GB" dirty="0"/>
              <a:t>emotion and </a:t>
            </a:r>
            <a:r>
              <a:rPr lang="en-GB" dirty="0" smtClean="0"/>
              <a:t>conflict – Thomas-</a:t>
            </a:r>
            <a:r>
              <a:rPr lang="en-GB" dirty="0" err="1" smtClean="0"/>
              <a:t>Killman</a:t>
            </a:r>
            <a:r>
              <a:rPr lang="en-GB" dirty="0" smtClean="0"/>
              <a:t> Conflict Modes,  Social and Emotional </a:t>
            </a:r>
            <a:r>
              <a:rPr lang="en-GB" dirty="0" err="1" smtClean="0"/>
              <a:t>Inttelligence</a:t>
            </a:r>
            <a:endParaRPr lang="en-GB" dirty="0" smtClean="0"/>
          </a:p>
          <a:p>
            <a:r>
              <a:rPr lang="en-GB" dirty="0"/>
              <a:t>Written, verbal and non- verbal communication – Shannon &amp; </a:t>
            </a:r>
            <a:r>
              <a:rPr lang="en-GB" dirty="0" smtClean="0"/>
              <a:t>Weaver Model, </a:t>
            </a:r>
            <a:r>
              <a:rPr lang="en-GB" dirty="0"/>
              <a:t>Osgood-Schramm Model</a:t>
            </a:r>
          </a:p>
        </p:txBody>
      </p:sp>
    </p:spTree>
    <p:extLst>
      <p:ext uri="{BB962C8B-B14F-4D97-AF65-F5344CB8AC3E}">
        <p14:creationId xmlns:p14="http://schemas.microsoft.com/office/powerpoint/2010/main" val="2955362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F603CDE5-C1D8-4EDD-870F-A498BAFA520F}" type="slidenum">
              <a:rPr lang="en-US" noProof="0" smtClean="0"/>
              <a:t>11</a:t>
            </a:fld>
            <a:endParaRPr lang="en-US" noProof="0" dirty="0"/>
          </a:p>
        </p:txBody>
      </p:sp>
      <p:sp>
        <p:nvSpPr>
          <p:cNvPr id="3" name="Title 2"/>
          <p:cNvSpPr>
            <a:spLocks noGrp="1"/>
          </p:cNvSpPr>
          <p:nvPr>
            <p:ph type="title"/>
          </p:nvPr>
        </p:nvSpPr>
        <p:spPr/>
        <p:txBody>
          <a:bodyPr/>
          <a:lstStyle/>
          <a:p>
            <a:r>
              <a:rPr lang="en-GB" dirty="0" smtClean="0"/>
              <a:t>4. Models</a:t>
            </a:r>
            <a:endParaRPr lang="en-GB" dirty="0"/>
          </a:p>
        </p:txBody>
      </p:sp>
      <p:sp>
        <p:nvSpPr>
          <p:cNvPr id="5" name="Content Placeholder 4"/>
          <p:cNvSpPr>
            <a:spLocks noGrp="1"/>
          </p:cNvSpPr>
          <p:nvPr>
            <p:ph sz="half" idx="2"/>
          </p:nvPr>
        </p:nvSpPr>
        <p:spPr>
          <a:xfrm>
            <a:off x="466893" y="1971555"/>
            <a:ext cx="5393100" cy="2786183"/>
          </a:xfrm>
        </p:spPr>
        <p:txBody>
          <a:bodyPr>
            <a:normAutofit fontScale="92500" lnSpcReduction="20000"/>
          </a:bodyPr>
          <a:lstStyle/>
          <a:p>
            <a:r>
              <a:rPr lang="en-GB" dirty="0"/>
              <a:t>Systematic and evidence-based decision-making -  Vroom-</a:t>
            </a:r>
            <a:r>
              <a:rPr lang="en-GB" dirty="0" err="1"/>
              <a:t>Yetton</a:t>
            </a:r>
            <a:r>
              <a:rPr lang="en-GB" dirty="0"/>
              <a:t>-</a:t>
            </a:r>
            <a:r>
              <a:rPr lang="en-GB" dirty="0" err="1"/>
              <a:t>Jago</a:t>
            </a:r>
            <a:r>
              <a:rPr lang="en-GB" dirty="0"/>
              <a:t> Decision Model, OODA Loop, The Ladder of Inference</a:t>
            </a:r>
          </a:p>
          <a:p>
            <a:r>
              <a:rPr lang="en-GB" dirty="0" smtClean="0"/>
              <a:t>Testing ideas</a:t>
            </a:r>
            <a:r>
              <a:rPr lang="en-GB" dirty="0"/>
              <a:t> </a:t>
            </a:r>
            <a:r>
              <a:rPr lang="en-GB" dirty="0" smtClean="0"/>
              <a:t>– Design Thinking</a:t>
            </a:r>
          </a:p>
          <a:p>
            <a:r>
              <a:rPr lang="en-GB" dirty="0"/>
              <a:t>C</a:t>
            </a:r>
            <a:r>
              <a:rPr lang="en-GB" dirty="0" smtClean="0"/>
              <a:t>reative </a:t>
            </a:r>
            <a:r>
              <a:rPr lang="en-GB" dirty="0"/>
              <a:t>and team-based </a:t>
            </a:r>
            <a:r>
              <a:rPr lang="en-GB" dirty="0" smtClean="0"/>
              <a:t>decision-making – Design Thinking,</a:t>
            </a:r>
          </a:p>
          <a:p>
            <a:r>
              <a:rPr lang="en-GB" dirty="0"/>
              <a:t>E</a:t>
            </a:r>
            <a:r>
              <a:rPr lang="en-GB" dirty="0" smtClean="0"/>
              <a:t>valuating </a:t>
            </a:r>
            <a:r>
              <a:rPr lang="en-GB" dirty="0"/>
              <a:t>evidence and </a:t>
            </a:r>
            <a:r>
              <a:rPr lang="en-GB" dirty="0" smtClean="0"/>
              <a:t>options – The Cognitive Bias Codex </a:t>
            </a:r>
          </a:p>
          <a:p>
            <a:r>
              <a:rPr lang="en-GB" dirty="0"/>
              <a:t>P</a:t>
            </a:r>
            <a:r>
              <a:rPr lang="en-GB" dirty="0" smtClean="0"/>
              <a:t>roactive </a:t>
            </a:r>
            <a:r>
              <a:rPr lang="en-GB" dirty="0"/>
              <a:t>approaches to </a:t>
            </a:r>
            <a:r>
              <a:rPr lang="en-GB" dirty="0" smtClean="0"/>
              <a:t>problem-solving – The Cynefin Framework </a:t>
            </a:r>
            <a:endParaRPr lang="en-GB" dirty="0"/>
          </a:p>
          <a:p>
            <a:endParaRPr lang="en-GB" dirty="0"/>
          </a:p>
        </p:txBody>
      </p:sp>
      <p:sp>
        <p:nvSpPr>
          <p:cNvPr id="7" name="Content Placeholder 6"/>
          <p:cNvSpPr>
            <a:spLocks noGrp="1"/>
          </p:cNvSpPr>
          <p:nvPr>
            <p:ph sz="quarter" idx="4"/>
          </p:nvPr>
        </p:nvSpPr>
        <p:spPr>
          <a:xfrm>
            <a:off x="6217709" y="2123366"/>
            <a:ext cx="5393100" cy="3631502"/>
          </a:xfrm>
        </p:spPr>
        <p:txBody>
          <a:bodyPr>
            <a:noAutofit/>
          </a:bodyPr>
          <a:lstStyle/>
          <a:p>
            <a:r>
              <a:rPr lang="en-GB" sz="1700" dirty="0"/>
              <a:t>Effective supervision and team </a:t>
            </a:r>
            <a:r>
              <a:rPr lang="en-GB" sz="1700" dirty="0" smtClean="0"/>
              <a:t>leadership</a:t>
            </a:r>
            <a:r>
              <a:rPr lang="en-GB" sz="1700" dirty="0"/>
              <a:t> </a:t>
            </a:r>
            <a:r>
              <a:rPr lang="en-GB" sz="1700" dirty="0" smtClean="0"/>
              <a:t>– any of the leadership models you have been introduced to in the LMDP module</a:t>
            </a:r>
          </a:p>
          <a:p>
            <a:r>
              <a:rPr lang="en-GB" sz="1700" dirty="0"/>
              <a:t>C</a:t>
            </a:r>
            <a:r>
              <a:rPr lang="en-GB" sz="1700" dirty="0" smtClean="0"/>
              <a:t>oaching </a:t>
            </a:r>
            <a:r>
              <a:rPr lang="en-GB" sz="1700" dirty="0"/>
              <a:t>and </a:t>
            </a:r>
            <a:r>
              <a:rPr lang="en-GB" sz="1700" dirty="0" smtClean="0"/>
              <a:t>mentoring</a:t>
            </a:r>
            <a:r>
              <a:rPr lang="en-GB" sz="1700" dirty="0"/>
              <a:t> </a:t>
            </a:r>
            <a:r>
              <a:rPr lang="en-GB" sz="1700" dirty="0" smtClean="0"/>
              <a:t>– GROW, OSCAR or any other coaching models. </a:t>
            </a:r>
          </a:p>
          <a:p>
            <a:r>
              <a:rPr lang="en-GB" sz="1700" dirty="0" smtClean="0"/>
              <a:t>Effective delegation</a:t>
            </a:r>
            <a:r>
              <a:rPr lang="en-GB" sz="1700" dirty="0"/>
              <a:t> </a:t>
            </a:r>
            <a:r>
              <a:rPr lang="en-GB" sz="1700" dirty="0" smtClean="0"/>
              <a:t>- </a:t>
            </a:r>
            <a:r>
              <a:rPr lang="en-GB" sz="1700" dirty="0" err="1"/>
              <a:t>Tannenbaum</a:t>
            </a:r>
            <a:r>
              <a:rPr lang="en-GB" sz="1700" dirty="0"/>
              <a:t> and Schmidt </a:t>
            </a:r>
            <a:r>
              <a:rPr lang="en-GB" sz="1700" dirty="0" smtClean="0"/>
              <a:t>Continuum, SMART</a:t>
            </a:r>
          </a:p>
          <a:p>
            <a:r>
              <a:rPr lang="en-GB" sz="1700" dirty="0"/>
              <a:t>R</a:t>
            </a:r>
            <a:r>
              <a:rPr lang="en-GB" sz="1700" dirty="0" smtClean="0"/>
              <a:t>esolving </a:t>
            </a:r>
            <a:r>
              <a:rPr lang="en-GB" sz="1700" dirty="0"/>
              <a:t>conflict between team </a:t>
            </a:r>
            <a:r>
              <a:rPr lang="en-GB" sz="1700" dirty="0" smtClean="0"/>
              <a:t>members – Thomas-</a:t>
            </a:r>
            <a:r>
              <a:rPr lang="en-GB" sz="1700" dirty="0" err="1" smtClean="0"/>
              <a:t>Killman</a:t>
            </a:r>
            <a:endParaRPr lang="en-GB" sz="1700" dirty="0" smtClean="0"/>
          </a:p>
          <a:p>
            <a:r>
              <a:rPr lang="en-GB" sz="1700" dirty="0"/>
              <a:t>P</a:t>
            </a:r>
            <a:r>
              <a:rPr lang="en-GB" sz="1700" dirty="0" smtClean="0"/>
              <a:t>ositively </a:t>
            </a:r>
            <a:r>
              <a:rPr lang="en-GB" sz="1700" dirty="0"/>
              <a:t>motivating others to raise their level of </a:t>
            </a:r>
            <a:r>
              <a:rPr lang="en-GB" sz="1700" dirty="0" smtClean="0"/>
              <a:t>performance</a:t>
            </a:r>
            <a:r>
              <a:rPr lang="en-GB" sz="1700" dirty="0"/>
              <a:t> </a:t>
            </a:r>
            <a:r>
              <a:rPr lang="en-GB" sz="1700" dirty="0" smtClean="0"/>
              <a:t>– any motivation models introduced on the LMDP module.</a:t>
            </a:r>
          </a:p>
          <a:p>
            <a:r>
              <a:rPr lang="en-GB" sz="1700" dirty="0" smtClean="0"/>
              <a:t>leading </a:t>
            </a:r>
            <a:r>
              <a:rPr lang="en-GB" sz="1700" dirty="0"/>
              <a:t>and facilitating </a:t>
            </a:r>
            <a:r>
              <a:rPr lang="en-GB" sz="1700" dirty="0" smtClean="0"/>
              <a:t>change</a:t>
            </a:r>
            <a:r>
              <a:rPr lang="en-GB" sz="1700" dirty="0"/>
              <a:t> </a:t>
            </a:r>
            <a:r>
              <a:rPr lang="en-GB" sz="1700" dirty="0" smtClean="0"/>
              <a:t>– Lewin, Kotter, McKinsey Influencing Model</a:t>
            </a:r>
          </a:p>
        </p:txBody>
      </p:sp>
      <p:sp>
        <p:nvSpPr>
          <p:cNvPr id="10" name="Content Placeholder 6"/>
          <p:cNvSpPr txBox="1">
            <a:spLocks/>
          </p:cNvSpPr>
          <p:nvPr/>
        </p:nvSpPr>
        <p:spPr>
          <a:xfrm>
            <a:off x="466893" y="4757738"/>
            <a:ext cx="5393100" cy="1467500"/>
          </a:xfrm>
          <a:prstGeom prst="rect">
            <a:avLst/>
          </a:prstGeom>
        </p:spPr>
        <p:txBody>
          <a:bodyPr vert="horz" lIns="91440" tIns="45720" rIns="91440" bIns="45720" rtlCol="0" anchor="t">
            <a:normAutofit/>
          </a:bodyPr>
          <a:lst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GB" sz="1700" dirty="0" smtClean="0"/>
              <a:t>Accessing and evaluating published research evidence – The 6 K’s</a:t>
            </a:r>
          </a:p>
          <a:p>
            <a:r>
              <a:rPr lang="en-GB" sz="1700" dirty="0" smtClean="0"/>
              <a:t>Critical thinking, developing and justifying original arguments – </a:t>
            </a:r>
            <a:r>
              <a:rPr lang="en-GB" sz="1700" dirty="0" err="1" smtClean="0"/>
              <a:t>Toulmin</a:t>
            </a:r>
            <a:r>
              <a:rPr lang="en-GB" sz="1700" dirty="0" smtClean="0"/>
              <a:t>,</a:t>
            </a:r>
          </a:p>
          <a:p>
            <a:endParaRPr lang="en-GB" dirty="0"/>
          </a:p>
        </p:txBody>
      </p:sp>
    </p:spTree>
    <p:extLst>
      <p:ext uri="{BB962C8B-B14F-4D97-AF65-F5344CB8AC3E}">
        <p14:creationId xmlns:p14="http://schemas.microsoft.com/office/powerpoint/2010/main" val="17784171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F603CDE5-C1D8-4EDD-870F-A498BAFA520F}" type="slidenum">
              <a:rPr lang="en-US" noProof="0" smtClean="0"/>
              <a:t>12</a:t>
            </a:fld>
            <a:endParaRPr lang="en-US" noProof="0" dirty="0"/>
          </a:p>
        </p:txBody>
      </p:sp>
      <p:sp>
        <p:nvSpPr>
          <p:cNvPr id="3" name="Title 2"/>
          <p:cNvSpPr>
            <a:spLocks noGrp="1"/>
          </p:cNvSpPr>
          <p:nvPr>
            <p:ph type="title"/>
          </p:nvPr>
        </p:nvSpPr>
        <p:spPr/>
        <p:txBody>
          <a:bodyPr/>
          <a:lstStyle/>
          <a:p>
            <a:r>
              <a:rPr lang="en-GB" dirty="0" smtClean="0"/>
              <a:t>4. Models</a:t>
            </a:r>
            <a:endParaRPr lang="en-GB" dirty="0"/>
          </a:p>
        </p:txBody>
      </p:sp>
      <p:sp>
        <p:nvSpPr>
          <p:cNvPr id="5" name="Content Placeholder 4"/>
          <p:cNvSpPr>
            <a:spLocks noGrp="1"/>
          </p:cNvSpPr>
          <p:nvPr>
            <p:ph sz="half" idx="2"/>
          </p:nvPr>
        </p:nvSpPr>
        <p:spPr>
          <a:xfrm>
            <a:off x="556101" y="2440277"/>
            <a:ext cx="5393100" cy="2934999"/>
          </a:xfrm>
        </p:spPr>
        <p:txBody>
          <a:bodyPr/>
          <a:lstStyle/>
          <a:p>
            <a:r>
              <a:rPr lang="en-GB" dirty="0"/>
              <a:t>Selection interviewing, </a:t>
            </a:r>
            <a:endParaRPr lang="en-GB" dirty="0" smtClean="0"/>
          </a:p>
          <a:p>
            <a:r>
              <a:rPr lang="en-GB" dirty="0" smtClean="0"/>
              <a:t>appraisal </a:t>
            </a:r>
            <a:r>
              <a:rPr lang="en-GB" dirty="0"/>
              <a:t>interviewing, </a:t>
            </a:r>
            <a:endParaRPr lang="en-GB" dirty="0" smtClean="0"/>
          </a:p>
          <a:p>
            <a:r>
              <a:rPr lang="en-GB" dirty="0" smtClean="0"/>
              <a:t>disciplinary </a:t>
            </a:r>
            <a:r>
              <a:rPr lang="en-GB" dirty="0"/>
              <a:t>interviewing; </a:t>
            </a:r>
            <a:endParaRPr lang="en-GB" dirty="0" smtClean="0"/>
          </a:p>
          <a:p>
            <a:r>
              <a:rPr lang="en-GB" dirty="0" smtClean="0"/>
              <a:t>delivering </a:t>
            </a:r>
            <a:r>
              <a:rPr lang="en-GB" dirty="0"/>
              <a:t>training, making presentations; </a:t>
            </a:r>
            <a:endParaRPr lang="en-GB" dirty="0" smtClean="0"/>
          </a:p>
          <a:p>
            <a:r>
              <a:rPr lang="en-GB" dirty="0" smtClean="0"/>
              <a:t>project management  </a:t>
            </a:r>
          </a:p>
          <a:p>
            <a:r>
              <a:rPr lang="en-GB" dirty="0" smtClean="0"/>
              <a:t>managing </a:t>
            </a:r>
            <a:r>
              <a:rPr lang="en-GB" dirty="0"/>
              <a:t>poor performance (including absence, lateness and incompetence).</a:t>
            </a:r>
          </a:p>
          <a:p>
            <a:endParaRPr lang="en-GB" dirty="0"/>
          </a:p>
        </p:txBody>
      </p:sp>
      <p:sp>
        <p:nvSpPr>
          <p:cNvPr id="7" name="Content Placeholder 6"/>
          <p:cNvSpPr>
            <a:spLocks noGrp="1"/>
          </p:cNvSpPr>
          <p:nvPr>
            <p:ph sz="quarter" idx="4"/>
          </p:nvPr>
        </p:nvSpPr>
        <p:spPr>
          <a:xfrm>
            <a:off x="6217709" y="2603452"/>
            <a:ext cx="5393100" cy="2934999"/>
          </a:xfrm>
        </p:spPr>
        <p:txBody>
          <a:bodyPr/>
          <a:lstStyle/>
          <a:p>
            <a:r>
              <a:rPr lang="en-GB" dirty="0"/>
              <a:t>Accessing and evaluating published research </a:t>
            </a:r>
            <a:r>
              <a:rPr lang="en-GB" dirty="0" smtClean="0"/>
              <a:t>evidence</a:t>
            </a:r>
            <a:r>
              <a:rPr lang="en-GB" dirty="0"/>
              <a:t> </a:t>
            </a:r>
            <a:r>
              <a:rPr lang="en-GB" dirty="0" smtClean="0"/>
              <a:t>– The 6 K’s</a:t>
            </a:r>
          </a:p>
          <a:p>
            <a:r>
              <a:rPr lang="en-GB" dirty="0"/>
              <a:t>C</a:t>
            </a:r>
            <a:r>
              <a:rPr lang="en-GB" dirty="0" smtClean="0"/>
              <a:t>ritical </a:t>
            </a:r>
            <a:r>
              <a:rPr lang="en-GB" dirty="0"/>
              <a:t>thinking, developing and justifying original </a:t>
            </a:r>
            <a:r>
              <a:rPr lang="en-GB" dirty="0" smtClean="0"/>
              <a:t>arguments</a:t>
            </a:r>
            <a:r>
              <a:rPr lang="en-GB" dirty="0"/>
              <a:t> </a:t>
            </a:r>
            <a:r>
              <a:rPr lang="en-GB" dirty="0" smtClean="0"/>
              <a:t>– </a:t>
            </a:r>
            <a:r>
              <a:rPr lang="en-GB" dirty="0" err="1" smtClean="0"/>
              <a:t>Toulmin</a:t>
            </a:r>
            <a:r>
              <a:rPr lang="en-GB" dirty="0" smtClean="0"/>
              <a:t>,</a:t>
            </a:r>
          </a:p>
          <a:p>
            <a:endParaRPr lang="en-GB" dirty="0"/>
          </a:p>
        </p:txBody>
      </p:sp>
      <p:sp>
        <p:nvSpPr>
          <p:cNvPr id="8" name="TextBox 7"/>
          <p:cNvSpPr txBox="1"/>
          <p:nvPr/>
        </p:nvSpPr>
        <p:spPr>
          <a:xfrm>
            <a:off x="792480" y="5791200"/>
            <a:ext cx="4920343" cy="646331"/>
          </a:xfrm>
          <a:prstGeom prst="rect">
            <a:avLst/>
          </a:prstGeom>
          <a:noFill/>
        </p:spPr>
        <p:txBody>
          <a:bodyPr wrap="square" rtlCol="0">
            <a:spAutoFit/>
          </a:bodyPr>
          <a:lstStyle/>
          <a:p>
            <a:r>
              <a:rPr lang="en-GB" dirty="0">
                <a:solidFill>
                  <a:srgbClr val="FF0000"/>
                </a:solidFill>
              </a:rPr>
              <a:t>Do some research and see if you can identify models associated with the above. </a:t>
            </a:r>
          </a:p>
        </p:txBody>
      </p:sp>
    </p:spTree>
    <p:extLst>
      <p:ext uri="{BB962C8B-B14F-4D97-AF65-F5344CB8AC3E}">
        <p14:creationId xmlns:p14="http://schemas.microsoft.com/office/powerpoint/2010/main" val="1804049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5. format</a:t>
            </a:r>
            <a:endParaRPr lang="en-GB" dirty="0"/>
          </a:p>
        </p:txBody>
      </p:sp>
      <p:sp>
        <p:nvSpPr>
          <p:cNvPr id="12" name="Content Placeholder 11"/>
          <p:cNvSpPr>
            <a:spLocks noGrp="1"/>
          </p:cNvSpPr>
          <p:nvPr>
            <p:ph sz="quarter" idx="14"/>
          </p:nvPr>
        </p:nvSpPr>
        <p:spPr>
          <a:xfrm>
            <a:off x="7955458" y="2057400"/>
            <a:ext cx="3774987" cy="4366514"/>
          </a:xfrm>
        </p:spPr>
        <p:txBody>
          <a:bodyPr>
            <a:normAutofit/>
          </a:bodyPr>
          <a:lstStyle/>
          <a:p>
            <a:r>
              <a:rPr lang="en-GB" sz="2000" dirty="0"/>
              <a:t>You can choose from a multitude of formats to compile your portfolio:</a:t>
            </a:r>
          </a:p>
          <a:p>
            <a:pPr marL="285750" indent="-285750">
              <a:buFont typeface="Wingdings" panose="05000000000000000000" pitchFamily="2" charset="2"/>
              <a:buChar char="§"/>
            </a:pPr>
            <a:r>
              <a:rPr lang="en-GB" sz="2000" dirty="0"/>
              <a:t>Blog</a:t>
            </a:r>
          </a:p>
          <a:p>
            <a:pPr marL="285750" indent="-285750">
              <a:buFont typeface="Wingdings" panose="05000000000000000000" pitchFamily="2" charset="2"/>
              <a:buChar char="§"/>
            </a:pPr>
            <a:r>
              <a:rPr lang="en-GB" sz="2000" dirty="0"/>
              <a:t>Vlog</a:t>
            </a:r>
          </a:p>
          <a:p>
            <a:pPr marL="285750" indent="-285750">
              <a:buFont typeface="Wingdings" panose="05000000000000000000" pitchFamily="2" charset="2"/>
              <a:buChar char="§"/>
            </a:pPr>
            <a:r>
              <a:rPr lang="en-GB" sz="2000" dirty="0"/>
              <a:t>Presentation (video)</a:t>
            </a:r>
          </a:p>
          <a:p>
            <a:pPr marL="285750" indent="-285750">
              <a:buFont typeface="Wingdings" panose="05000000000000000000" pitchFamily="2" charset="2"/>
              <a:buChar char="§"/>
            </a:pPr>
            <a:r>
              <a:rPr lang="en-GB" sz="2000" dirty="0"/>
              <a:t>Podcast</a:t>
            </a:r>
          </a:p>
          <a:p>
            <a:pPr marL="285750" indent="-285750">
              <a:buFont typeface="Wingdings" panose="05000000000000000000" pitchFamily="2" charset="2"/>
              <a:buChar char="§"/>
            </a:pPr>
            <a:r>
              <a:rPr lang="en-GB" sz="2000" dirty="0"/>
              <a:t>Diary</a:t>
            </a:r>
          </a:p>
          <a:p>
            <a:pPr marL="285750" indent="-285750">
              <a:buFont typeface="Wingdings" panose="05000000000000000000" pitchFamily="2" charset="2"/>
              <a:buChar char="§"/>
            </a:pPr>
            <a:r>
              <a:rPr lang="en-GB" sz="2000" dirty="0"/>
              <a:t>Document</a:t>
            </a:r>
          </a:p>
          <a:p>
            <a:pPr marL="285750" indent="-285750">
              <a:buFont typeface="Wingdings" panose="05000000000000000000" pitchFamily="2" charset="2"/>
              <a:buChar char="§"/>
            </a:pPr>
            <a:r>
              <a:rPr lang="en-GB" sz="2000" dirty="0"/>
              <a:t>Interview</a:t>
            </a:r>
          </a:p>
          <a:p>
            <a:endParaRPr lang="en-GB" sz="2000" dirty="0"/>
          </a:p>
        </p:txBody>
      </p:sp>
      <p:sp>
        <p:nvSpPr>
          <p:cNvPr id="2" name="Slide Number Placeholder 1"/>
          <p:cNvSpPr>
            <a:spLocks noGrp="1"/>
          </p:cNvSpPr>
          <p:nvPr>
            <p:ph type="sldNum" sz="quarter" idx="12"/>
          </p:nvPr>
        </p:nvSpPr>
        <p:spPr/>
        <p:txBody>
          <a:bodyPr/>
          <a:lstStyle/>
          <a:p>
            <a:fld id="{F603CDE5-C1D8-4EDD-870F-A498BAFA520F}" type="slidenum">
              <a:rPr lang="en-US" noProof="0" smtClean="0"/>
              <a:t>13</a:t>
            </a:fld>
            <a:endParaRPr lang="en-US" noProof="0" dirty="0"/>
          </a:p>
        </p:txBody>
      </p:sp>
      <p:pic>
        <p:nvPicPr>
          <p:cNvPr id="17" name="Picture Placeholder 16" descr="Start Blogging to Increase Your Site’s Search Engine Ranking"/>
          <p:cNvPicPr>
            <a:picLocks noGrp="1" noChangeAspect="1"/>
          </p:cNvPicPr>
          <p:nvPr>
            <p:ph type="pic" sz="quarter" idx="15"/>
          </p:nvPr>
        </p:nvPicPr>
        <p:blipFill>
          <a:blip r:embed="rId2">
            <a:extLst>
              <a:ext uri="{28A0092B-C50C-407E-A947-70E740481C1C}">
                <a14:useLocalDpi xmlns:a14="http://schemas.microsoft.com/office/drawing/2010/main" val="0"/>
              </a:ext>
            </a:extLst>
          </a:blip>
          <a:srcRect l="13364" r="13364"/>
          <a:stretch>
            <a:fillRect/>
          </a:stretch>
        </p:blipFill>
        <p:spPr/>
      </p:pic>
    </p:spTree>
    <p:extLst>
      <p:ext uri="{BB962C8B-B14F-4D97-AF65-F5344CB8AC3E}">
        <p14:creationId xmlns:p14="http://schemas.microsoft.com/office/powerpoint/2010/main" val="35043861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xmlns="" id="{69B35BB5-1630-45F0-B55C-B6847DF216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1">
            <a:extLst>
              <a:ext uri="{FF2B5EF4-FFF2-40B4-BE49-F238E27FC236}">
                <a16:creationId xmlns:a16="http://schemas.microsoft.com/office/drawing/2014/main" xmlns="" id="{D3EF5146-0A37-42B3-AF51-CBFCE4002B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3DC6CC32-12E2-40AB-91E7-E065E3B54AA8}"/>
              </a:ext>
            </a:extLst>
          </p:cNvPr>
          <p:cNvSpPr>
            <a:spLocks noGrp="1"/>
          </p:cNvSpPr>
          <p:nvPr>
            <p:ph type="title"/>
          </p:nvPr>
        </p:nvSpPr>
        <p:spPr>
          <a:xfrm>
            <a:off x="581192" y="5264486"/>
            <a:ext cx="11029616" cy="958513"/>
          </a:xfrm>
        </p:spPr>
        <p:txBody>
          <a:bodyPr anchor="ctr">
            <a:normAutofit/>
          </a:bodyPr>
          <a:lstStyle/>
          <a:p>
            <a:r>
              <a:rPr lang="en-US" dirty="0" err="1" smtClean="0">
                <a:solidFill>
                  <a:srgbClr val="FFFEFF"/>
                </a:solidFill>
              </a:rPr>
              <a:t>RECap</a:t>
            </a:r>
            <a:r>
              <a:rPr lang="en-US" dirty="0" smtClean="0">
                <a:solidFill>
                  <a:srgbClr val="FFFEFF"/>
                </a:solidFill>
              </a:rPr>
              <a:t>: PREPARATION STEPS FOR YOUR PORTFOLIO</a:t>
            </a:r>
            <a:endParaRPr lang="en-US" dirty="0">
              <a:solidFill>
                <a:srgbClr val="FFFEFF"/>
              </a:solidFill>
            </a:endParaRPr>
          </a:p>
        </p:txBody>
      </p:sp>
      <p:sp>
        <p:nvSpPr>
          <p:cNvPr id="21" name="Rectangle 13">
            <a:extLst>
              <a:ext uri="{FF2B5EF4-FFF2-40B4-BE49-F238E27FC236}">
                <a16:creationId xmlns:a16="http://schemas.microsoft.com/office/drawing/2014/main" xmlns="" id="{DDED8BF8-49A0-47C5-84AB-93BBEEBCCD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15">
            <a:extLst>
              <a:ext uri="{FF2B5EF4-FFF2-40B4-BE49-F238E27FC236}">
                <a16:creationId xmlns:a16="http://schemas.microsoft.com/office/drawing/2014/main" xmlns="" id="{E3609DE7-3DD1-4216-8540-70829BC889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xmlns="" id="{07EA47CF-8CF4-49F8-B441-9678508C0D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xmlns="" id="{2A4091D8-88CA-44CE-B83F-8F383F1AFB07}"/>
              </a:ext>
            </a:extLst>
          </p:cNvPr>
          <p:cNvSpPr>
            <a:spLocks noGrp="1"/>
          </p:cNvSpPr>
          <p:nvPr>
            <p:ph type="sldNum" sz="quarter" idx="12"/>
          </p:nvPr>
        </p:nvSpPr>
        <p:spPr>
          <a:xfrm>
            <a:off x="10795364" y="6423914"/>
            <a:ext cx="1052510" cy="365125"/>
          </a:xfrm>
        </p:spPr>
        <p:txBody>
          <a:bodyPr>
            <a:normAutofit/>
          </a:bodyPr>
          <a:lstStyle/>
          <a:p>
            <a:pPr>
              <a:spcAft>
                <a:spcPts val="600"/>
              </a:spcAft>
            </a:pPr>
            <a:fld id="{3A98EE3D-8CD1-4C3F-BD1C-C98C9596463C}" type="slidenum">
              <a:rPr lang="en-US" smtClean="0"/>
              <a:pPr>
                <a:spcAft>
                  <a:spcPts val="600"/>
                </a:spcAft>
              </a:pPr>
              <a:t>14</a:t>
            </a:fld>
            <a:endParaRPr lang="en-US" dirty="0"/>
          </a:p>
        </p:txBody>
      </p:sp>
      <p:graphicFrame>
        <p:nvGraphicFramePr>
          <p:cNvPr id="5" name="Content Placeholder 2" descr="SmartArt object">
            <a:extLst>
              <a:ext uri="{FF2B5EF4-FFF2-40B4-BE49-F238E27FC236}">
                <a16:creationId xmlns:a16="http://schemas.microsoft.com/office/drawing/2014/main" xmlns="" id="{59405A29-4A0F-429B-A6BA-2D3E9946C76A}"/>
              </a:ext>
            </a:extLst>
          </p:cNvPr>
          <p:cNvGraphicFramePr>
            <a:graphicFrameLocks noGrp="1"/>
          </p:cNvGraphicFramePr>
          <p:nvPr>
            <p:ph idx="4294967295"/>
            <p:extLst>
              <p:ext uri="{D42A27DB-BD31-4B8C-83A1-F6EECF244321}">
                <p14:modId xmlns:p14="http://schemas.microsoft.com/office/powerpoint/2010/main" val="2149499562"/>
              </p:ext>
            </p:extLst>
          </p:nvPr>
        </p:nvGraphicFramePr>
        <p:xfrm>
          <a:off x="450434" y="858445"/>
          <a:ext cx="11288243" cy="3961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285756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How to present your scenarios</a:t>
            </a:r>
            <a:r>
              <a:rPr lang="en-GB" dirty="0" smtClean="0"/>
              <a:t>.</a:t>
            </a:r>
            <a:endParaRPr lang="en-GB" dirty="0"/>
          </a:p>
        </p:txBody>
      </p:sp>
      <p:pic>
        <p:nvPicPr>
          <p:cNvPr id="7" name="Picture Placeholder 6" descr="Coming Soon · Free image on Pixabay"/>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24970" b="24970"/>
          <a:stretch>
            <a:fillRect/>
          </a:stretch>
        </p:blipFill>
        <p:spPr/>
      </p:pic>
      <p:sp>
        <p:nvSpPr>
          <p:cNvPr id="2" name="Slide Number Placeholder 1"/>
          <p:cNvSpPr>
            <a:spLocks noGrp="1"/>
          </p:cNvSpPr>
          <p:nvPr>
            <p:ph type="sldNum" sz="quarter" idx="12"/>
          </p:nvPr>
        </p:nvSpPr>
        <p:spPr/>
        <p:txBody>
          <a:bodyPr/>
          <a:lstStyle/>
          <a:p>
            <a:fld id="{3A98EE3D-8CD1-4C3F-BD1C-C98C9596463C}" type="slidenum">
              <a:rPr lang="en-US" smtClean="0"/>
              <a:t>15</a:t>
            </a:fld>
            <a:endParaRPr lang="en-US" dirty="0"/>
          </a:p>
        </p:txBody>
      </p:sp>
      <p:sp>
        <p:nvSpPr>
          <p:cNvPr id="6" name="Text Placeholder 5"/>
          <p:cNvSpPr>
            <a:spLocks noGrp="1"/>
          </p:cNvSpPr>
          <p:nvPr>
            <p:ph type="body" sz="quarter" idx="14"/>
          </p:nvPr>
        </p:nvSpPr>
        <p:spPr/>
        <p:txBody>
          <a:bodyPr/>
          <a:lstStyle/>
          <a:p>
            <a:r>
              <a:rPr lang="en-GB" dirty="0" smtClean="0"/>
              <a:t>Blogs, vlogs, podcasts and more!</a:t>
            </a:r>
            <a:endParaRPr lang="en-GB" dirty="0"/>
          </a:p>
        </p:txBody>
      </p:sp>
    </p:spTree>
    <p:extLst>
      <p:ext uri="{BB962C8B-B14F-4D97-AF65-F5344CB8AC3E}">
        <p14:creationId xmlns:p14="http://schemas.microsoft.com/office/powerpoint/2010/main" val="1965387421"/>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42F41"/>
      </a:dk2>
      <a:lt2>
        <a:srgbClr val="E2E6E8"/>
      </a:lt2>
      <a:accent1>
        <a:srgbClr val="CE7242"/>
      </a:accent1>
      <a:accent2>
        <a:srgbClr val="BC303B"/>
      </a:accent2>
      <a:accent3>
        <a:srgbClr val="CE4287"/>
      </a:accent3>
      <a:accent4>
        <a:srgbClr val="BC30AF"/>
      </a:accent4>
      <a:accent5>
        <a:srgbClr val="A042CE"/>
      </a:accent5>
      <a:accent6>
        <a:srgbClr val="6444C2"/>
      </a:accent6>
      <a:hlink>
        <a:srgbClr val="3B8AB3"/>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Classic-Corporate_Teach a Course_03_MO - v4.pptx" id="{D5AEBA98-7BE2-4600-B726-C10F88B0D5DD}" vid="{80972332-D852-4500-B88A-BEF94A57E0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0E7F611-2872-4820-B95F-32B269E9AD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0AD4E0F-D5B9-4E85-A9F9-55FB534FCA93}">
  <ds:schemaRefs>
    <ds:schemaRef ds:uri="http://schemas.microsoft.com/office/2006/metadata/properties"/>
    <ds:schemaRef ds:uri="http://purl.org/dc/terms/"/>
    <ds:schemaRef ds:uri="http://www.w3.org/XML/1998/namespace"/>
    <ds:schemaRef ds:uri="http://schemas.microsoft.com/office/2006/documentManagement/types"/>
    <ds:schemaRef ds:uri="16c05727-aa75-4e4a-9b5f-8a80a1165891"/>
    <ds:schemaRef ds:uri="http://schemas.microsoft.com/office/infopath/2007/PartnerControls"/>
    <ds:schemaRef ds:uri="http://purl.org/dc/elements/1.1/"/>
    <ds:schemaRef ds:uri="http://schemas.openxmlformats.org/package/2006/metadata/core-properties"/>
    <ds:schemaRef ds:uri="71af3243-3dd4-4a8d-8c0d-dd76da1f02a5"/>
    <ds:schemaRef ds:uri="http://purl.org/dc/dcmitype/"/>
  </ds:schemaRefs>
</ds:datastoreItem>
</file>

<file path=customXml/itemProps3.xml><?xml version="1.0" encoding="utf-8"?>
<ds:datastoreItem xmlns:ds="http://schemas.openxmlformats.org/officeDocument/2006/customXml" ds:itemID="{81225D5A-3A69-457C-B7D4-425712F5D40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Classic corporate teach a course</Template>
  <TotalTime>0</TotalTime>
  <Words>925</Words>
  <Application>Microsoft Macintosh PowerPoint</Application>
  <PresentationFormat>Widescreen</PresentationFormat>
  <Paragraphs>142</Paragraphs>
  <Slides>15</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Calibri</vt:lpstr>
      <vt:lpstr>Corbel</vt:lpstr>
      <vt:lpstr>Gill Sans MT</vt:lpstr>
      <vt:lpstr>Wingdings</vt:lpstr>
      <vt:lpstr>Wingdings 2</vt:lpstr>
      <vt:lpstr>DividendVTI</vt:lpstr>
      <vt:lpstr>Assessment guidance</vt:lpstr>
      <vt:lpstr>As part of the guided learning for this module, You will be expected to undertake the CIPD’s short courses on the core behaviours, as well as attend the scheduled workshops. The link to these courses is below. Please ensure these are all completed you will be prompted to log in to access these. </vt:lpstr>
      <vt:lpstr>PREPARATION STEPS FOR YOUR PORTFOLIO</vt:lpstr>
      <vt:lpstr>1. The profession map</vt:lpstr>
      <vt:lpstr>2. Reflection</vt:lpstr>
      <vt:lpstr>2. reflection</vt:lpstr>
      <vt:lpstr>2. Reflection</vt:lpstr>
      <vt:lpstr>3. Scenarios</vt:lpstr>
      <vt:lpstr>3. Workplace Scenarios</vt:lpstr>
      <vt:lpstr>4. Models</vt:lpstr>
      <vt:lpstr>4. Models</vt:lpstr>
      <vt:lpstr>4. Models</vt:lpstr>
      <vt:lpstr>5. format</vt:lpstr>
      <vt:lpstr>RECap: PREPARATION STEPS FOR YOUR PORTFOLIO</vt:lpstr>
      <vt:lpstr>How to present your scenarios.</vt:lpstr>
    </vt:vector>
  </TitlesOfParts>
  <Manager/>
  <Company/>
  <LinksUpToDate>false</LinksUpToDate>
  <SharedDoc>false</SharedDoc>
  <HyperlinksChanged>false</HyperlinksChanged>
  <AppVersion>15.0032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2020-03-25T16:26:29Z</dcterms:created>
  <dcterms:modified xsi:type="dcterms:W3CDTF">2022-06-09T08:20:10Z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