
<file path=[Content_Types].xml><?xml version="1.0" encoding="utf-8"?>
<Types xmlns="http://schemas.openxmlformats.org/package/2006/content-types">
  <Default Extension="png" ContentType="image/png"/>
  <Default Extension="jpeg" ContentType="image/jpeg"/>
  <Default Extension="rels" ContentType="application/vnd.openxmlformats-package.relationships+xml"/>
  <Default Extension="xml" ContentType="application/xml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autoCompressPictures="0">
  <p:sldMasterIdLst>
    <p:sldMasterId id="2147483648" r:id="rId1"/>
  </p:sldMasterIdLst>
  <p:sldIdLst>
    <p:sldId id="257" r:id="rId2"/>
  </p:sldIdLst>
  <p:sldSz cx="12192000" cy="6858000"/>
  <p:notesSz cx="6858000" cy="9144000"/>
  <p:defaultTextStyle>
    <a:defPPr>
      <a:defRPr lang="en-US"/>
    </a:defPPr>
    <a:lvl1pPr marL="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4572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</p:extLst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horzBarState="maximized">
    <p:restoredLeft sz="15987" autoAdjust="0"/>
    <p:restoredTop sz="94660"/>
  </p:normalViewPr>
  <p:slideViewPr>
    <p:cSldViewPr snapToGrid="0">
      <p:cViewPr varScale="1">
        <p:scale>
          <a:sx n="115" d="100"/>
          <a:sy n="115" d="100"/>
        </p:scale>
        <p:origin x="372" y="108"/>
      </p:cViewPr>
      <p:guideLst/>
    </p:cSldViewPr>
  </p:slideViewPr>
  <p:notesTextViewPr>
    <p:cViewPr>
      <p:scale>
        <a:sx n="1" d="1"/>
        <a:sy n="1" d="1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3" Type="http://schemas.openxmlformats.org/officeDocument/2006/relationships/presProps" Target="presProps.xml"/><Relationship Id="rId2" Type="http://schemas.openxmlformats.org/officeDocument/2006/relationships/slide" Target="slides/slide1.xml"/><Relationship Id="rId1" Type="http://schemas.openxmlformats.org/officeDocument/2006/relationships/slideMaster" Target="slideMasters/slideMaster1.xml"/><Relationship Id="rId6" Type="http://schemas.openxmlformats.org/officeDocument/2006/relationships/tableStyles" Target="tableStyles.xml"/><Relationship Id="rId5" Type="http://schemas.openxmlformats.org/officeDocument/2006/relationships/theme" Target="theme/theme1.xml"/><Relationship Id="rId4" Type="http://schemas.openxmlformats.org/officeDocument/2006/relationships/viewProps" Target="viewProps.xml"/></Relationship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1154955" y="1447800"/>
            <a:ext cx="8825658" cy="3329581"/>
          </a:xfrm>
        </p:spPr>
        <p:txBody>
          <a:bodyPr anchor="b"/>
          <a:lstStyle>
            <a:lvl1pPr>
              <a:defRPr sz="7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154955" y="4777380"/>
            <a:ext cx="8825658" cy="861420"/>
          </a:xfrm>
        </p:spPr>
        <p:txBody>
          <a:bodyPr anchor="t"/>
          <a:lstStyle>
            <a:lvl1pPr marL="0" indent="0" algn="l">
              <a:buNone/>
              <a:defRPr cap="all">
                <a:solidFill>
                  <a:schemeClr val="accent1"/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AAD347D-5ACD-4C99-B74B-A9C85AD731AF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2861733"/>
            <a:ext cx="8825657" cy="1915647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5" y="4777381"/>
            <a:ext cx="8825658" cy="860400"/>
          </a:xfrm>
        </p:spPr>
        <p:txBody>
          <a:bodyPr anchor="t"/>
          <a:lstStyle>
            <a:lvl1pPr marL="0" indent="0" algn="l">
              <a:buNone/>
              <a:defRPr sz="2000" cap="all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1103312" y="2060575"/>
            <a:ext cx="4396339" cy="4195763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5654493" y="2056092"/>
            <a:ext cx="4396341" cy="4200245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3" y="1905000"/>
            <a:ext cx="4396338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1103312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5654495" y="1905000"/>
            <a:ext cx="4396339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5654495" y="2514600"/>
            <a:ext cx="4396339" cy="3741738"/>
          </a:xfrm>
        </p:spPr>
        <p:txBody>
          <a:bodyPr>
            <a:normAutofit/>
          </a:bodyPr>
          <a:lstStyle>
            <a:lvl1pPr>
              <a:defRPr sz="1800"/>
            </a:lvl1pPr>
            <a:lvl2pPr>
              <a:defRPr sz="1600"/>
            </a:lvl2pPr>
            <a:lvl3pPr>
              <a:defRPr sz="1400"/>
            </a:lvl3pPr>
            <a:lvl4pPr>
              <a:defRPr sz="1200"/>
            </a:lvl4pPr>
            <a:lvl5pPr>
              <a:defRPr sz="1200"/>
            </a:lvl5pPr>
            <a:lvl6pPr>
              <a:defRPr sz="1200"/>
            </a:lvl6pPr>
            <a:lvl7pPr>
              <a:defRPr sz="1200"/>
            </a:lvl7pPr>
            <a:lvl8pPr>
              <a:defRPr sz="1200"/>
            </a:lvl8pPr>
            <a:lvl9pPr>
              <a:defRPr sz="12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7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3401064" cy="1447800"/>
          </a:xfrm>
        </p:spPr>
        <p:txBody>
          <a:bodyPr anchor="b"/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4784616" y="1447800"/>
            <a:ext cx="5195997" cy="4572000"/>
          </a:xfrm>
        </p:spPr>
        <p:txBody>
          <a:bodyPr anchor="ctr">
            <a:normAutofit/>
          </a:bodyPr>
          <a:lstStyle>
            <a:lvl1pPr>
              <a:defRPr sz="2000"/>
            </a:lvl1pPr>
            <a:lvl2pPr>
              <a:defRPr sz="1800"/>
            </a:lvl2pPr>
            <a:lvl3pPr>
              <a:defRPr sz="1600"/>
            </a:lvl3pPr>
            <a:lvl4pPr>
              <a:defRPr sz="1400"/>
            </a:lvl4pPr>
            <a:lvl5pPr>
              <a:defRPr sz="1400"/>
            </a:lvl5pPr>
            <a:lvl6pPr>
              <a:defRPr sz="1400"/>
            </a:lvl6pPr>
            <a:lvl7pPr>
              <a:defRPr sz="1400"/>
            </a:lvl7pPr>
            <a:lvl8pPr>
              <a:defRPr sz="1400"/>
            </a:lvl8pPr>
            <a:lvl9pPr>
              <a:defRPr sz="1400"/>
            </a:lvl9pPr>
          </a:lstStyle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129280"/>
            <a:ext cx="3401063" cy="2895599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7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3907" y="1854192"/>
            <a:ext cx="5092906" cy="1574808"/>
          </a:xfrm>
        </p:spPr>
        <p:txBody>
          <a:bodyPr anchor="b">
            <a:normAutofit/>
          </a:bodyPr>
          <a:lstStyle>
            <a:lvl1pPr algn="l">
              <a:defRPr sz="36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6949546" y="1143000"/>
            <a:ext cx="3200400" cy="4572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5084979" cy="1371600"/>
          </a:xfrm>
        </p:spPr>
        <p:txBody>
          <a:bodyPr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Panoramic 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6" y="4800587"/>
            <a:ext cx="8825657" cy="566738"/>
          </a:xfrm>
        </p:spPr>
        <p:txBody>
          <a:bodyPr anchor="b">
            <a:normAutofit/>
          </a:bodyPr>
          <a:lstStyle>
            <a:lvl1pPr algn="l">
              <a:defRPr sz="2400" b="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Picture Placeholder 2"/>
          <p:cNvSpPr>
            <a:spLocks noGrp="1" noChangeAspect="1"/>
          </p:cNvSpPr>
          <p:nvPr>
            <p:ph type="pic" idx="1"/>
          </p:nvPr>
        </p:nvSpPr>
        <p:spPr>
          <a:xfrm>
            <a:off x="1154955" y="685800"/>
            <a:ext cx="8825658" cy="3640666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6" y="5367325"/>
            <a:ext cx="8825656" cy="493712"/>
          </a:xfrm>
        </p:spPr>
        <p:txBody>
          <a:bodyPr>
            <a:normAutofit/>
          </a:bodyPr>
          <a:lstStyle>
            <a:lvl1pPr marL="0" indent="0">
              <a:buNone/>
              <a:defRPr sz="12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Title and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1447800"/>
            <a:ext cx="8825659" cy="1981200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8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3657600"/>
            <a:ext cx="8825659" cy="23622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2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Quot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574801" y="1447800"/>
            <a:ext cx="7999315" cy="2323374"/>
          </a:xfrm>
        </p:spPr>
        <p:txBody>
          <a:bodyPr/>
          <a:lstStyle>
            <a:lvl1pPr>
              <a:defRPr sz="48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14" name="Text Placeholder 3"/>
          <p:cNvSpPr>
            <a:spLocks noGrp="1"/>
          </p:cNvSpPr>
          <p:nvPr>
            <p:ph type="body" sz="half" idx="13"/>
          </p:nvPr>
        </p:nvSpPr>
        <p:spPr>
          <a:xfrm>
            <a:off x="1930400" y="3771174"/>
            <a:ext cx="7279649" cy="342174"/>
          </a:xfrm>
        </p:spPr>
        <p:txBody>
          <a:bodyPr anchor="t">
            <a:normAutofit/>
          </a:bodyPr>
          <a:lstStyle>
            <a:lvl1pPr marL="0" indent="0">
              <a:buNone/>
              <a:defRPr lang="en-US" sz="1400" b="0" i="0" kern="1200" cap="small" dirty="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0" name="Text Placeholder 3"/>
          <p:cNvSpPr>
            <a:spLocks noGrp="1"/>
          </p:cNvSpPr>
          <p:nvPr>
            <p:ph type="body" sz="half" idx="2"/>
          </p:nvPr>
        </p:nvSpPr>
        <p:spPr>
          <a:xfrm>
            <a:off x="1154954" y="4350657"/>
            <a:ext cx="8825659" cy="1676400"/>
          </a:xfrm>
        </p:spPr>
        <p:txBody>
          <a:bodyPr anchor="ctr">
            <a:normAutofit/>
          </a:bodyPr>
          <a:lstStyle>
            <a:lvl1pPr marL="0" indent="0">
              <a:buNone/>
              <a:defRPr sz="18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  <p:sp>
        <p:nvSpPr>
          <p:cNvPr id="9" name="TextBox 8"/>
          <p:cNvSpPr txBox="1"/>
          <p:nvPr/>
        </p:nvSpPr>
        <p:spPr>
          <a:xfrm>
            <a:off x="898295" y="971253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“</a:t>
            </a:r>
          </a:p>
        </p:txBody>
      </p:sp>
      <p:sp>
        <p:nvSpPr>
          <p:cNvPr id="13" name="TextBox 12"/>
          <p:cNvSpPr txBox="1"/>
          <p:nvPr/>
        </p:nvSpPr>
        <p:spPr>
          <a:xfrm>
            <a:off x="9330490" y="2613787"/>
            <a:ext cx="801912" cy="1969770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>
            <a:defPPr>
              <a:defRPr lang="en-US"/>
            </a:defPPr>
            <a:lvl1pPr algn="r">
              <a:defRPr sz="12200" b="0" i="0">
                <a:solidFill>
                  <a:schemeClr val="accent1"/>
                </a:solidFill>
                <a:latin typeface="Arial"/>
                <a:ea typeface="+mj-ea"/>
                <a:cs typeface="+mj-cs"/>
              </a:defRPr>
            </a:lvl1pPr>
          </a:lstStyle>
          <a:p>
            <a:pPr lvl="0"/>
            <a:r>
              <a:rPr lang="en-US" dirty="0"/>
              <a:t>”</a:t>
            </a:r>
          </a:p>
        </p:txBody>
      </p:sp>
    </p:spTree>
  </p:cSld>
  <p:clrMapOvr>
    <a:masterClrMapping/>
  </p:clrMapOvr>
</p:sldLayout>
</file>

<file path=ppt/slideLayouts/slideLayout13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Name Card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154954" y="3124201"/>
            <a:ext cx="8825660" cy="1653180"/>
          </a:xfrm>
        </p:spPr>
        <p:txBody>
          <a:bodyPr anchor="b"/>
          <a:lstStyle>
            <a:lvl1pPr algn="l">
              <a:defRPr sz="4000" b="0" cap="none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54954" y="4777381"/>
            <a:ext cx="8825659" cy="860400"/>
          </a:xfrm>
        </p:spPr>
        <p:txBody>
          <a:bodyPr anchor="t"/>
          <a:lstStyle>
            <a:lvl1pPr marL="0" indent="0" algn="l">
              <a:buNone/>
              <a:defRPr sz="2000" cap="none">
                <a:solidFill>
                  <a:schemeClr val="accent1"/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4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32947" y="1981200"/>
            <a:ext cx="2946866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6" name="Text Placeholder 3"/>
          <p:cNvSpPr>
            <a:spLocks noGrp="1"/>
          </p:cNvSpPr>
          <p:nvPr>
            <p:ph type="body" sz="half" idx="15"/>
          </p:nvPr>
        </p:nvSpPr>
        <p:spPr>
          <a:xfrm>
            <a:off x="652463" y="2667000"/>
            <a:ext cx="2927350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3659" y="1981200"/>
            <a:ext cx="2936241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9" name="Text Placeholder 3"/>
          <p:cNvSpPr>
            <a:spLocks noGrp="1"/>
          </p:cNvSpPr>
          <p:nvPr>
            <p:ph type="body" sz="half" idx="16"/>
          </p:nvPr>
        </p:nvSpPr>
        <p:spPr>
          <a:xfrm>
            <a:off x="3873106" y="2667000"/>
            <a:ext cx="2946794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1981200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0" name="Text Placeholder 3"/>
          <p:cNvSpPr>
            <a:spLocks noGrp="1"/>
          </p:cNvSpPr>
          <p:nvPr>
            <p:ph type="body" sz="half" idx="17"/>
          </p:nvPr>
        </p:nvSpPr>
        <p:spPr>
          <a:xfrm>
            <a:off x="7124700" y="2667000"/>
            <a:ext cx="2932113" cy="3589338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5.xml><?xml version="1.0" encoding="utf-8"?>
<p:sldLayout xmlns:a="http://schemas.openxmlformats.org/drawingml/2006/main" xmlns:r="http://schemas.openxmlformats.org/officeDocument/2006/relationships" xmlns:p="http://schemas.openxmlformats.org/presentationml/2006/main" preserve="1">
  <p:cSld name="3 Picture Colum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 sz="4200"/>
            </a:lvl1pPr>
          </a:lstStyle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652463" y="4250949"/>
            <a:ext cx="2940050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29" name="Picture Placeholder 2"/>
          <p:cNvSpPr>
            <a:spLocks noGrp="1" noChangeAspect="1"/>
          </p:cNvSpPr>
          <p:nvPr>
            <p:ph type="pic" idx="15"/>
          </p:nvPr>
        </p:nvSpPr>
        <p:spPr>
          <a:xfrm>
            <a:off x="652463" y="2209800"/>
            <a:ext cx="2940050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2" name="Text Placeholder 3"/>
          <p:cNvSpPr>
            <a:spLocks noGrp="1"/>
          </p:cNvSpPr>
          <p:nvPr>
            <p:ph type="body" sz="half" idx="18"/>
          </p:nvPr>
        </p:nvSpPr>
        <p:spPr>
          <a:xfrm>
            <a:off x="652463" y="4827211"/>
            <a:ext cx="2940050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3889375" y="4250949"/>
            <a:ext cx="2930525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0" name="Picture Placeholder 2"/>
          <p:cNvSpPr>
            <a:spLocks noGrp="1" noChangeAspect="1"/>
          </p:cNvSpPr>
          <p:nvPr>
            <p:ph type="pic" idx="21"/>
          </p:nvPr>
        </p:nvSpPr>
        <p:spPr>
          <a:xfrm>
            <a:off x="3889374" y="2209800"/>
            <a:ext cx="2930525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3" name="Text Placeholder 3"/>
          <p:cNvSpPr>
            <a:spLocks noGrp="1"/>
          </p:cNvSpPr>
          <p:nvPr>
            <p:ph type="body" sz="half" idx="19"/>
          </p:nvPr>
        </p:nvSpPr>
        <p:spPr>
          <a:xfrm>
            <a:off x="3888022" y="4827210"/>
            <a:ext cx="2934406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14" name="Text Placeholder 4"/>
          <p:cNvSpPr>
            <a:spLocks noGrp="1"/>
          </p:cNvSpPr>
          <p:nvPr>
            <p:ph type="body" sz="quarter" idx="13"/>
          </p:nvPr>
        </p:nvSpPr>
        <p:spPr>
          <a:xfrm>
            <a:off x="7124700" y="4250949"/>
            <a:ext cx="2932113" cy="576262"/>
          </a:xfrm>
        </p:spPr>
        <p:txBody>
          <a:bodyPr anchor="b">
            <a:noAutofit/>
          </a:bodyPr>
          <a:lstStyle>
            <a:lvl1pPr marL="0" indent="0">
              <a:buNone/>
              <a:defRPr sz="2400" b="0">
                <a:solidFill>
                  <a:schemeClr val="accent1"/>
                </a:soli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sp>
        <p:nvSpPr>
          <p:cNvPr id="31" name="Picture Placeholder 2"/>
          <p:cNvSpPr>
            <a:spLocks noGrp="1" noChangeAspect="1"/>
          </p:cNvSpPr>
          <p:nvPr>
            <p:ph type="pic" idx="22"/>
          </p:nvPr>
        </p:nvSpPr>
        <p:spPr>
          <a:xfrm>
            <a:off x="7124699" y="2209800"/>
            <a:ext cx="2932113" cy="1524000"/>
          </a:xfrm>
          <a:prstGeom prst="roundRect">
            <a:avLst>
              <a:gd name="adj" fmla="val 1858"/>
            </a:avLst>
          </a:prstGeom>
          <a:effectLst>
            <a:outerShdw blurRad="50800" dist="50800" dir="5400000" algn="tl" rotWithShape="0">
              <a:srgbClr val="000000">
                <a:alpha val="43000"/>
              </a:srgbClr>
            </a:outerShdw>
          </a:effectLst>
        </p:spPr>
        <p:txBody>
          <a:bodyPr anchor="t">
            <a:normAutofit/>
          </a:bodyPr>
          <a:lstStyle>
            <a:lvl1pPr marL="0" indent="0" algn="ctr">
              <a:buNone/>
              <a:defRPr sz="1600"/>
            </a:lvl1pPr>
            <a:lvl2pPr marL="457200" indent="0">
              <a:buNone/>
              <a:defRPr sz="1600"/>
            </a:lvl2pPr>
            <a:lvl3pPr marL="914400" indent="0">
              <a:buNone/>
              <a:defRPr sz="1600"/>
            </a:lvl3pPr>
            <a:lvl4pPr marL="1371600" indent="0">
              <a:buNone/>
              <a:defRPr sz="1600"/>
            </a:lvl4pPr>
            <a:lvl5pPr marL="1828800" indent="0">
              <a:buNone/>
              <a:defRPr sz="1600"/>
            </a:lvl5pPr>
            <a:lvl6pPr marL="2286000" indent="0">
              <a:buNone/>
              <a:defRPr sz="1600"/>
            </a:lvl6pPr>
            <a:lvl7pPr marL="2743200" indent="0">
              <a:buNone/>
              <a:defRPr sz="1600"/>
            </a:lvl7pPr>
            <a:lvl8pPr marL="3200400" indent="0">
              <a:buNone/>
              <a:defRPr sz="1600"/>
            </a:lvl8pPr>
            <a:lvl9pPr marL="3657600" indent="0">
              <a:buNone/>
              <a:defRPr sz="1600"/>
            </a:lvl9pPr>
          </a:lstStyle>
          <a:p>
            <a:r>
              <a:rPr lang="en-US" smtClean="0"/>
              <a:t>Click icon to add picture</a:t>
            </a:r>
            <a:endParaRPr lang="en-US" dirty="0"/>
          </a:p>
        </p:txBody>
      </p:sp>
      <p:sp>
        <p:nvSpPr>
          <p:cNvPr id="24" name="Text Placeholder 3"/>
          <p:cNvSpPr>
            <a:spLocks noGrp="1"/>
          </p:cNvSpPr>
          <p:nvPr>
            <p:ph type="body" sz="half" idx="20"/>
          </p:nvPr>
        </p:nvSpPr>
        <p:spPr>
          <a:xfrm>
            <a:off x="7124575" y="4827208"/>
            <a:ext cx="2935997" cy="659189"/>
          </a:xfrm>
        </p:spPr>
        <p:txBody>
          <a:bodyPr anchor="t">
            <a:normAutofit/>
          </a:bodyPr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Edit Master text styles</a:t>
            </a:r>
          </a:p>
        </p:txBody>
      </p:sp>
      <p:cxnSp>
        <p:nvCxnSpPr>
          <p:cNvPr id="17" name="Straight Connector 16"/>
          <p:cNvCxnSpPr/>
          <p:nvPr/>
        </p:nvCxnSpPr>
        <p:spPr>
          <a:xfrm>
            <a:off x="3726142" y="2133600"/>
            <a:ext cx="0" cy="3962400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cxnSp>
        <p:nvCxnSpPr>
          <p:cNvPr id="18" name="Straight Connector 17"/>
          <p:cNvCxnSpPr/>
          <p:nvPr/>
        </p:nvCxnSpPr>
        <p:spPr>
          <a:xfrm>
            <a:off x="6962227" y="2133600"/>
            <a:ext cx="0" cy="3966882"/>
          </a:xfrm>
          <a:prstGeom prst="line">
            <a:avLst/>
          </a:prstGeom>
          <a:ln w="12700" cmpd="sng">
            <a:solidFill>
              <a:schemeClr val="accent1">
                <a:alpha val="40000"/>
              </a:schemeClr>
            </a:solidFill>
          </a:ln>
        </p:spPr>
        <p:style>
          <a:lnRef idx="2">
            <a:schemeClr val="accent1"/>
          </a:lnRef>
          <a:fillRef idx="0">
            <a:schemeClr val="accent1"/>
          </a:fillRef>
          <a:effectRef idx="1">
            <a:schemeClr val="accent1"/>
          </a:effectRef>
          <a:fontRef idx="minor">
            <a:schemeClr val="tx1"/>
          </a:fontRef>
        </p:style>
      </p:cxnSp>
      <p:sp>
        <p:nvSpPr>
          <p:cNvPr id="7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4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6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 anchor="t" anchorCtr="0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Layouts/slideLayout17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8304212" y="430213"/>
            <a:ext cx="1752601" cy="5826125"/>
          </a:xfrm>
        </p:spPr>
        <p:txBody>
          <a:bodyPr vert="eaVert" anchor="b" anchorCtr="0"/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652463" y="887414"/>
            <a:ext cx="7423149" cy="5368924"/>
          </a:xfrm>
        </p:spPr>
        <p:txBody>
          <a:bodyPr vert="eaVert"/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13" Type="http://schemas.openxmlformats.org/officeDocument/2006/relationships/slideLayout" Target="../slideLayouts/slideLayout13.xml"/><Relationship Id="rId18" Type="http://schemas.openxmlformats.org/officeDocument/2006/relationships/theme" Target="../theme/theme1.xml"/><Relationship Id="rId3" Type="http://schemas.openxmlformats.org/officeDocument/2006/relationships/slideLayout" Target="../slideLayouts/slideLayout3.xml"/><Relationship Id="rId21" Type="http://schemas.openxmlformats.org/officeDocument/2006/relationships/image" Target="../media/image4.png"/><Relationship Id="rId7" Type="http://schemas.openxmlformats.org/officeDocument/2006/relationships/slideLayout" Target="../slideLayouts/slideLayout7.xml"/><Relationship Id="rId12" Type="http://schemas.openxmlformats.org/officeDocument/2006/relationships/slideLayout" Target="../slideLayouts/slideLayout12.xml"/><Relationship Id="rId17" Type="http://schemas.openxmlformats.org/officeDocument/2006/relationships/slideLayout" Target="../slideLayouts/slideLayout17.xml"/><Relationship Id="rId2" Type="http://schemas.openxmlformats.org/officeDocument/2006/relationships/slideLayout" Target="../slideLayouts/slideLayout2.xml"/><Relationship Id="rId16" Type="http://schemas.openxmlformats.org/officeDocument/2006/relationships/slideLayout" Target="../slideLayouts/slideLayout16.xml"/><Relationship Id="rId20" Type="http://schemas.openxmlformats.org/officeDocument/2006/relationships/image" Target="../media/image3.png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5" Type="http://schemas.openxmlformats.org/officeDocument/2006/relationships/slideLayout" Target="../slideLayouts/slideLayout15.xml"/><Relationship Id="rId10" Type="http://schemas.openxmlformats.org/officeDocument/2006/relationships/slideLayout" Target="../slideLayouts/slideLayout10.xml"/><Relationship Id="rId19" Type="http://schemas.openxmlformats.org/officeDocument/2006/relationships/image" Target="../media/image2.png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Relationship Id="rId14" Type="http://schemas.openxmlformats.org/officeDocument/2006/relationships/slideLayout" Target="../slideLayouts/slideLayout14.xml"/><Relationship Id="rId22" Type="http://schemas.openxmlformats.org/officeDocument/2006/relationships/image" Target="../media/image5.png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3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8" name="Picture 7"/>
          <p:cNvPicPr>
            <a:picLocks noChangeAspect="1"/>
          </p:cNvPicPr>
          <p:nvPr/>
        </p:nvPicPr>
        <p:blipFill rotWithShape="1">
          <a:blip r:embed="rId19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613"/>
          <a:stretch/>
        </p:blipFill>
        <p:spPr>
          <a:xfrm>
            <a:off x="0" y="2669685"/>
            <a:ext cx="4037012" cy="4188315"/>
          </a:xfrm>
          <a:prstGeom prst="rect">
            <a:avLst/>
          </a:prstGeom>
        </p:spPr>
      </p:pic>
      <p:pic>
        <p:nvPicPr>
          <p:cNvPr id="7" name="Picture 6"/>
          <p:cNvPicPr>
            <a:picLocks noChangeAspect="1"/>
          </p:cNvPicPr>
          <p:nvPr/>
        </p:nvPicPr>
        <p:blipFill rotWithShape="1">
          <a:blip r:embed="rId20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35640"/>
          <a:stretch/>
        </p:blipFill>
        <p:spPr>
          <a:xfrm>
            <a:off x="0" y="2892347"/>
            <a:ext cx="1522412" cy="2365453"/>
          </a:xfrm>
          <a:prstGeom prst="rect">
            <a:avLst/>
          </a:prstGeom>
        </p:spPr>
      </p:pic>
      <p:sp>
        <p:nvSpPr>
          <p:cNvPr id="16" name="Oval 15"/>
          <p:cNvSpPr/>
          <p:nvPr/>
        </p:nvSpPr>
        <p:spPr>
          <a:xfrm>
            <a:off x="8609012" y="1676400"/>
            <a:ext cx="2819400" cy="2819400"/>
          </a:xfrm>
          <a:prstGeom prst="ellipse">
            <a:avLst/>
          </a:prstGeom>
          <a:gradFill flip="none" rotWithShape="1">
            <a:gsLst>
              <a:gs pos="0">
                <a:schemeClr val="bg2">
                  <a:lumMod val="40000"/>
                  <a:lumOff val="60000"/>
                  <a:alpha val="7000"/>
                </a:schemeClr>
              </a:gs>
              <a:gs pos="69000">
                <a:schemeClr val="bg2">
                  <a:lumMod val="40000"/>
                  <a:lumOff val="60000"/>
                  <a:alpha val="0"/>
                </a:schemeClr>
              </a:gs>
              <a:gs pos="36000">
                <a:schemeClr val="bg2">
                  <a:lumMod val="40000"/>
                  <a:lumOff val="60000"/>
                  <a:alpha val="6000"/>
                </a:schemeClr>
              </a:gs>
            </a:gsLst>
            <a:path path="circle">
              <a:fillToRect l="50000" t="50000" r="50000" b="50000"/>
            </a:path>
            <a:tileRect/>
          </a:gradFill>
          <a:ln>
            <a:noFill/>
          </a:ln>
          <a:effectLst/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pic>
        <p:nvPicPr>
          <p:cNvPr id="9" name="Picture 8"/>
          <p:cNvPicPr>
            <a:picLocks noChangeAspect="1"/>
          </p:cNvPicPr>
          <p:nvPr/>
        </p:nvPicPr>
        <p:blipFill rotWithShape="1">
          <a:blip r:embed="rId2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t="28813"/>
          <a:stretch/>
        </p:blipFill>
        <p:spPr>
          <a:xfrm>
            <a:off x="7999412" y="0"/>
            <a:ext cx="1603387" cy="1141407"/>
          </a:xfrm>
          <a:prstGeom prst="rect">
            <a:avLst/>
          </a:prstGeom>
        </p:spPr>
      </p:pic>
      <p:pic>
        <p:nvPicPr>
          <p:cNvPr id="10" name="Picture 9"/>
          <p:cNvPicPr>
            <a:picLocks noChangeAspect="1"/>
          </p:cNvPicPr>
          <p:nvPr/>
        </p:nvPicPr>
        <p:blipFill rotWithShape="1">
          <a:blip r:embed="rId22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b="23320"/>
          <a:stretch/>
        </p:blipFill>
        <p:spPr>
          <a:xfrm>
            <a:off x="8609012" y="6096000"/>
            <a:ext cx="993734" cy="762000"/>
          </a:xfrm>
          <a:prstGeom prst="rect">
            <a:avLst/>
          </a:prstGeom>
        </p:spPr>
      </p:pic>
      <p:sp>
        <p:nvSpPr>
          <p:cNvPr id="14" name="Rectangle 13"/>
          <p:cNvSpPr/>
          <p:nvPr/>
        </p:nvSpPr>
        <p:spPr>
          <a:xfrm>
            <a:off x="10437812" y="0"/>
            <a:ext cx="685800" cy="1143000"/>
          </a:xfrm>
          <a:prstGeom prst="rect">
            <a:avLst/>
          </a:prstGeom>
          <a:solidFill>
            <a:schemeClr val="accent1"/>
          </a:solidFill>
          <a:ln>
            <a:noFill/>
          </a:ln>
        </p:spPr>
        <p:style>
          <a:lnRef idx="1">
            <a:schemeClr val="accent1"/>
          </a:lnRef>
          <a:fillRef idx="3">
            <a:schemeClr val="accent1"/>
          </a:fillRef>
          <a:effectRef idx="2">
            <a:schemeClr val="accent1"/>
          </a:effectRef>
          <a:fontRef idx="minor">
            <a:schemeClr val="lt1"/>
          </a:fontRef>
        </p:style>
      </p:sp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646111" y="452718"/>
            <a:ext cx="9404723" cy="1400530"/>
          </a:xfrm>
          <a:prstGeom prst="rect">
            <a:avLst/>
          </a:prstGeom>
        </p:spPr>
        <p:txBody>
          <a:bodyPr vert="horz" lIns="91440" tIns="45720" rIns="91440" bIns="45720" rtlCol="0" anchor="t">
            <a:noAutofit/>
          </a:bodyPr>
          <a:lstStyle/>
          <a:p>
            <a:r>
              <a:rPr lang="en-US" smtClean="0"/>
              <a:t>Click to edit Master title style</a:t>
            </a:r>
            <a:endParaRPr lang="en-US" dirty="0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1103312" y="2052918"/>
            <a:ext cx="8946541" cy="4195481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 dirty="0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 rot="5400000">
            <a:off x="10155639" y="1790701"/>
            <a:ext cx="990599" cy="304799"/>
          </a:xfrm>
          <a:prstGeom prst="rect">
            <a:avLst/>
          </a:prstGeom>
        </p:spPr>
        <p:txBody>
          <a:bodyPr vert="horz" lIns="91440" tIns="45720" rIns="91440" bIns="45720" rtlCol="0" anchor="t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fld id="{4509A250-FF31-4206-8172-F9D3106AACB1}" type="datetimeFigureOut">
              <a:rPr lang="en-US" dirty="0"/>
              <a:t>11/28/2017</a:t>
            </a:fld>
            <a:endParaRPr lang="en-US" dirty="0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 rot="5400000">
            <a:off x="8951573" y="3225297"/>
            <a:ext cx="3859795" cy="304801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l">
              <a:defRPr sz="1100" b="0" i="0">
                <a:solidFill>
                  <a:schemeClr val="tx1">
                    <a:tint val="75000"/>
                    <a:alpha val="60000"/>
                  </a:schemeClr>
                </a:solidFill>
              </a:defRPr>
            </a:lvl1pPr>
          </a:lstStyle>
          <a:p>
            <a:endParaRPr lang="en-US" dirty="0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10352540" y="295729"/>
            <a:ext cx="838199" cy="767687"/>
          </a:xfrm>
          <a:prstGeom prst="rect">
            <a:avLst/>
          </a:prstGeom>
        </p:spPr>
        <p:txBody>
          <a:bodyPr vert="horz" lIns="91440" tIns="45720" rIns="91440" bIns="45720" rtlCol="0" anchor="b"/>
          <a:lstStyle>
            <a:lvl1pPr algn="ctr">
              <a:defRPr sz="2800" b="0" i="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D57F1E4F-1CFF-5643-939E-02111984F565}" type="slidenum">
              <a:rPr lang="en-US" dirty="0"/>
              <a:t>‹#›</a:t>
            </a:fld>
            <a:endParaRPr lang="en-US" dirty="0"/>
          </a:p>
        </p:txBody>
      </p:sp>
    </p:spTree>
  </p:cSld>
  <p:clrMap bg1="dk1" tx1="lt1" bg2="dk2" tx2="lt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68" r:id="rId9"/>
    <p:sldLayoutId id="2147483667" r:id="rId10"/>
    <p:sldLayoutId id="2147483661" r:id="rId11"/>
    <p:sldLayoutId id="2147483664" r:id="rId12"/>
    <p:sldLayoutId id="2147483662" r:id="rId13"/>
    <p:sldLayoutId id="2147483669" r:id="rId14"/>
    <p:sldLayoutId id="2147483670" r:id="rId15"/>
    <p:sldLayoutId id="2147483658" r:id="rId16"/>
    <p:sldLayoutId id="2147483659" r:id="rId17"/>
  </p:sldLayoutIdLst>
  <p:hf sldNum="0" hdr="0" ftr="0" dt="0"/>
  <p:txStyles>
    <p:titleStyle>
      <a:lvl1pPr algn="l" defTabSz="457200" rtl="0" eaLnBrk="1" latinLnBrk="0" hangingPunct="1">
        <a:spcBef>
          <a:spcPct val="0"/>
        </a:spcBef>
        <a:buNone/>
        <a:defRPr sz="4200" b="0" i="0" kern="1200">
          <a:solidFill>
            <a:schemeClr val="tx2"/>
          </a:solidFill>
          <a:latin typeface="+mj-lt"/>
          <a:ea typeface="+mj-ea"/>
          <a:cs typeface="+mj-cs"/>
        </a:defRPr>
      </a:lvl1pPr>
      <a:lvl2pPr eaLnBrk="1" hangingPunct="1">
        <a:defRPr>
          <a:solidFill>
            <a:schemeClr val="tx2"/>
          </a:solidFill>
        </a:defRPr>
      </a:lvl2pPr>
      <a:lvl3pPr eaLnBrk="1" hangingPunct="1">
        <a:defRPr>
          <a:solidFill>
            <a:schemeClr val="tx2"/>
          </a:solidFill>
        </a:defRPr>
      </a:lvl3pPr>
      <a:lvl4pPr eaLnBrk="1" hangingPunct="1">
        <a:defRPr>
          <a:solidFill>
            <a:schemeClr val="tx2"/>
          </a:solidFill>
        </a:defRPr>
      </a:lvl4pPr>
      <a:lvl5pPr eaLnBrk="1" hangingPunct="1">
        <a:defRPr>
          <a:solidFill>
            <a:schemeClr val="tx2"/>
          </a:solidFill>
        </a:defRPr>
      </a:lvl5pPr>
      <a:lvl6pPr eaLnBrk="1" hangingPunct="1">
        <a:defRPr>
          <a:solidFill>
            <a:schemeClr val="tx2"/>
          </a:solidFill>
        </a:defRPr>
      </a:lvl6pPr>
      <a:lvl7pPr eaLnBrk="1" hangingPunct="1">
        <a:defRPr>
          <a:solidFill>
            <a:schemeClr val="tx2"/>
          </a:solidFill>
        </a:defRPr>
      </a:lvl7pPr>
      <a:lvl8pPr eaLnBrk="1" hangingPunct="1">
        <a:defRPr>
          <a:solidFill>
            <a:schemeClr val="tx2"/>
          </a:solidFill>
        </a:defRPr>
      </a:lvl8pPr>
      <a:lvl9pPr eaLnBrk="1" hangingPunct="1">
        <a:defRPr>
          <a:solidFill>
            <a:schemeClr val="tx2"/>
          </a:solidFill>
        </a:defRPr>
      </a:lvl9pPr>
    </p:titleStyle>
    <p:bodyStyle>
      <a:lvl1pPr marL="342900" indent="-3429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2000" b="0" i="0" kern="1200">
          <a:solidFill>
            <a:schemeClr val="tx1"/>
          </a:solidFill>
          <a:latin typeface="+mj-lt"/>
          <a:ea typeface="+mj-ea"/>
          <a:cs typeface="+mj-cs"/>
        </a:defRPr>
      </a:lvl1pPr>
      <a:lvl2pPr marL="742950" indent="-28575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800" b="0" i="0" kern="1200">
          <a:solidFill>
            <a:schemeClr val="tx1"/>
          </a:solidFill>
          <a:latin typeface="+mj-lt"/>
          <a:ea typeface="+mj-ea"/>
          <a:cs typeface="+mj-cs"/>
        </a:defRPr>
      </a:lvl2pPr>
      <a:lvl3pPr marL="1143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600" b="0" i="0" kern="1200">
          <a:solidFill>
            <a:schemeClr val="tx1"/>
          </a:solidFill>
          <a:latin typeface="+mj-lt"/>
          <a:ea typeface="+mj-ea"/>
          <a:cs typeface="+mj-cs"/>
        </a:defRPr>
      </a:lvl3pPr>
      <a:lvl4pPr marL="1600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4pPr>
      <a:lvl5pPr marL="20574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5pPr>
      <a:lvl6pPr marL="25146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6pPr>
      <a:lvl7pPr marL="29718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7pPr>
      <a:lvl8pPr marL="34290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8pPr>
      <a:lvl9pPr marL="3886200" indent="-228600" algn="l" defTabSz="457200" rtl="0" eaLnBrk="1" latinLnBrk="0" hangingPunct="1">
        <a:spcBef>
          <a:spcPts val="1000"/>
        </a:spcBef>
        <a:spcAft>
          <a:spcPts val="0"/>
        </a:spcAft>
        <a:buClr>
          <a:schemeClr val="accent1"/>
        </a:buClr>
        <a:buSzPct val="80000"/>
        <a:buFont typeface="Wingdings 3" charset="2"/>
        <a:buChar char=""/>
        <a:defRPr sz="1400" b="0" i="0" kern="1200">
          <a:solidFill>
            <a:schemeClr val="tx1"/>
          </a:solidFill>
          <a:latin typeface="+mj-lt"/>
          <a:ea typeface="+mj-ea"/>
          <a:cs typeface="+mj-cs"/>
        </a:defRPr>
      </a:lvl9pPr>
    </p:bodyStyle>
    <p:otherStyle>
      <a:defPPr>
        <a:defRPr lang="en-US"/>
      </a:defPPr>
      <a:lvl1pPr marL="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4572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png"/><Relationship Id="rId1" Type="http://schemas.openxmlformats.org/officeDocument/2006/relationships/slideLayout" Target="../slideLayouts/slideLayout4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pPr algn="ctr"/>
            <a:r>
              <a:rPr lang="en-GB" dirty="0" smtClean="0"/>
              <a:t>Jason Sorg</a:t>
            </a:r>
            <a:endParaRPr lang="en-GB" dirty="0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/>
        <p:txBody>
          <a:bodyPr/>
          <a:lstStyle/>
          <a:p>
            <a:endParaRPr lang="en-GB" dirty="0" smtClean="0"/>
          </a:p>
          <a:p>
            <a:endParaRPr lang="en-GB" dirty="0" smtClean="0"/>
          </a:p>
          <a:p>
            <a:r>
              <a:rPr lang="en-GB" dirty="0" smtClean="0"/>
              <a:t>Originally from Alberta, Canada</a:t>
            </a:r>
          </a:p>
          <a:p>
            <a:endParaRPr lang="en-GB" dirty="0"/>
          </a:p>
          <a:p>
            <a:endParaRPr lang="en-GB" dirty="0" smtClean="0"/>
          </a:p>
          <a:p>
            <a:r>
              <a:rPr lang="en-GB" dirty="0" smtClean="0"/>
              <a:t>Interesting fact: I was a apart of the on site engineering team who designed the Glacier Skywalk</a:t>
            </a:r>
            <a:endParaRPr lang="en-GB" dirty="0"/>
          </a:p>
        </p:txBody>
      </p:sp>
      <p:pic>
        <p:nvPicPr>
          <p:cNvPr id="5" name="Content Placeholder 4"/>
          <p:cNvPicPr>
            <a:picLocks noGrp="1" noChangeAspect="1"/>
          </p:cNvPicPr>
          <p:nvPr>
            <p:ph sz="half" idx="2"/>
          </p:nvPr>
        </p:nvPicPr>
        <p:blipFill>
          <a:blip r:embed="rId2"/>
          <a:stretch>
            <a:fillRect/>
          </a:stretch>
        </p:blipFill>
        <p:spPr>
          <a:xfrm>
            <a:off x="5654675" y="2900136"/>
            <a:ext cx="4395788" cy="2511878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1957266158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6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2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7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8" dur="500" fill="hold"/>
                                        <p:tgtEl>
                                          <p:spTgt spid="2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9" fill="hold">
                      <p:stCondLst>
                        <p:cond delay="indefinite"/>
                      </p:stCondLst>
                      <p:childTnLst>
                        <p:par>
                          <p:cTn id="10" fill="hold">
                            <p:stCondLst>
                              <p:cond delay="0"/>
                            </p:stCondLst>
                            <p:childTnLst>
                              <p:par>
                                <p:cTn id="11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2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3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14" dur="500" fill="hold"/>
                                        <p:tgtEl>
                                          <p:spTgt spid="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15" fill="hold">
                      <p:stCondLst>
                        <p:cond delay="indefinite"/>
                      </p:stCondLst>
                      <p:childTnLst>
                        <p:par>
                          <p:cTn id="16" fill="hold">
                            <p:stCondLst>
                              <p:cond delay="0"/>
                            </p:stCondLst>
                            <p:childTnLst>
                              <p:par>
                                <p:cTn id="17" presetID="2" presetClass="entr" presetSubtype="4" fill="hold" grpId="0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18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19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0" dur="500" fill="hold"/>
                                        <p:tgtEl>
                                          <p:spTgt spid="3">
                                            <p:txEl>
                                              <p:pRg st="5" end="5"/>
                                            </p:txEl>
                                          </p:spTgt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21" fill="hold">
                      <p:stCondLst>
                        <p:cond delay="indefinite"/>
                      </p:stCondLst>
                      <p:childTnLst>
                        <p:par>
                          <p:cTn id="22" fill="hold">
                            <p:stCondLst>
                              <p:cond delay="0"/>
                            </p:stCondLst>
                            <p:childTnLst>
                              <p:par>
                                <p:cTn id="23" presetID="2" presetClass="entr" presetSubtype="4" fill="hold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id="24"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5"/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id="25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#ppt_x"/>
                                          </p:val>
                                        </p:tav>
                                        <p:tav tm="100000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  <p:anim calcmode="lin" valueType="num">
                                      <p:cBhvr additive="base">
                                        <p:cTn id="26" dur="500" fill="hold"/>
                                        <p:tgtEl>
                                          <p:spTgt spid="5"/>
                                        </p:tgtEl>
                                        <p:attrNameLst>
                                          <p:attrName>ppt_y</p:attrName>
                                        </p:attrNameLst>
                                      </p:cBhvr>
                                      <p:tavLst>
                                        <p:tav tm="0">
                                          <p:val>
                                            <p:strVal val="1+#ppt_h/2"/>
                                          </p:val>
                                        </p:tav>
                                        <p:tav tm="100000">
                                          <p:val>
                                            <p:strVal val="#ppt_y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</p:childTnLst>
        </p:cTn>
      </p:par>
    </p:tnLst>
    <p:bldLst>
      <p:bldP spid="2" grpId="0"/>
      <p:bldP spid="3" grpId="0" build="p"/>
    </p:bldLst>
  </p:timing>
</p:sld>
</file>

<file path=ppt/theme/_rels/theme1.xml.rels><?xml version="1.0" encoding="UTF-8" standalone="yes"?>
<Relationships xmlns="http://schemas.openxmlformats.org/package/2006/relationships"><Relationship Id="rId1" Type="http://schemas.openxmlformats.org/officeDocument/2006/relationships/image" Target="../media/image1.jpeg"/></Relationships>
</file>

<file path=ppt/theme/theme1.xml><?xml version="1.0" encoding="utf-8"?>
<a:theme xmlns:a="http://schemas.openxmlformats.org/drawingml/2006/main" name="Ion">
  <a:themeElements>
    <a:clrScheme name="Ion">
      <a:dk1>
        <a:sysClr val="windowText" lastClr="000000"/>
      </a:dk1>
      <a:lt1>
        <a:sysClr val="window" lastClr="FFFFFF"/>
      </a:lt1>
      <a:dk2>
        <a:srgbClr val="0E5580"/>
      </a:dk2>
      <a:lt2>
        <a:srgbClr val="EBEBEB"/>
      </a:lt2>
      <a:accent1>
        <a:srgbClr val="ACD433"/>
      </a:accent1>
      <a:accent2>
        <a:srgbClr val="E6C133"/>
      </a:accent2>
      <a:accent3>
        <a:srgbClr val="EF7A24"/>
      </a:accent3>
      <a:accent4>
        <a:srgbClr val="5AA0F5"/>
      </a:accent4>
      <a:accent5>
        <a:srgbClr val="75CEEC"/>
      </a:accent5>
      <a:accent6>
        <a:srgbClr val="65D6A0"/>
      </a:accent6>
      <a:hlink>
        <a:srgbClr val="C4E46E"/>
      </a:hlink>
      <a:folHlink>
        <a:srgbClr val="BDE0FB"/>
      </a:folHlink>
    </a:clrScheme>
    <a:fontScheme name="Ion">
      <a:maj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entury Gothic" panose="020B0502020202020204"/>
        <a:ea typeface=""/>
        <a:cs typeface=""/>
        <a:font script="Jpan" typeface="メイリオ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Ion">
      <a:fillStyleLst>
        <a:solidFill>
          <a:schemeClr val="phClr"/>
        </a:solidFill>
        <a:gradFill rotWithShape="1">
          <a:gsLst>
            <a:gs pos="0">
              <a:schemeClr val="phClr">
                <a:tint val="64000"/>
                <a:lumMod val="118000"/>
              </a:schemeClr>
            </a:gs>
            <a:gs pos="100000">
              <a:schemeClr val="phClr">
                <a:tint val="92000"/>
                <a:alpha val="100000"/>
                <a:lumMod val="110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tint val="98000"/>
                <a:lumMod val="114000"/>
              </a:schemeClr>
            </a:gs>
            <a:gs pos="100000">
              <a:schemeClr val="phClr">
                <a:shade val="90000"/>
                <a:lumMod val="84000"/>
              </a:schemeClr>
            </a:gs>
          </a:gsLst>
          <a:lin ang="5400000" scaled="0"/>
        </a:gradFill>
      </a:fillStyleLst>
      <a:lnStyleLst>
        <a:ln w="9525" cap="rnd" cmpd="sng" algn="ctr">
          <a:solidFill>
            <a:schemeClr val="phClr"/>
          </a:solidFill>
          <a:prstDash val="solid"/>
        </a:ln>
        <a:ln w="19050" cap="rnd" cmpd="sng" algn="ctr">
          <a:solidFill>
            <a:schemeClr val="phClr"/>
          </a:solidFill>
          <a:prstDash val="solid"/>
        </a:ln>
        <a:ln w="28575" cap="rnd" cmpd="sng" algn="ctr">
          <a:solidFill>
            <a:schemeClr val="phClr"/>
          </a:solidFill>
          <a:prstDash val="solid"/>
        </a:ln>
      </a:lnStyleLst>
      <a:effectStyleLst>
        <a:effectStyle>
          <a:effectLst/>
        </a:effectStyle>
        <a:effectStyle>
          <a:effectLst>
            <a:outerShdw blurRad="38100" dist="25400" dir="5400000" rotWithShape="0">
              <a:srgbClr val="000000">
                <a:alpha val="45000"/>
              </a:srgbClr>
            </a:outerShdw>
          </a:effectLst>
        </a:effectStyle>
        <a:effectStyle>
          <a:effectLst>
            <a:outerShdw blurRad="63500" dist="38100" dir="5400000" rotWithShape="0">
              <a:srgbClr val="000000">
                <a:alpha val="60000"/>
              </a:srgbClr>
            </a:outerShdw>
          </a:effectLst>
          <a:scene3d>
            <a:camera prst="orthographicFront">
              <a:rot lat="0" lon="0" rev="0"/>
            </a:camera>
            <a:lightRig rig="threePt" dir="tl"/>
          </a:scene3d>
          <a:sp3d prstMaterial="plastic">
            <a:bevelT w="0" h="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92000"/>
                <a:hueMod val="96000"/>
                <a:satMod val="128000"/>
                <a:lumMod val="114000"/>
              </a:schemeClr>
            </a:gs>
            <a:gs pos="100000">
              <a:schemeClr val="phClr">
                <a:shade val="62000"/>
                <a:hueMod val="100000"/>
                <a:satMod val="134000"/>
                <a:lumMod val="56000"/>
              </a:schemeClr>
            </a:gs>
          </a:gsLst>
          <a:path path="circle">
            <a:fillToRect l="45000" t="65000" r="125000" b="100000"/>
          </a:path>
        </a:gradFill>
        <a:blipFill rotWithShape="1">
          <a:blip xmlns:r="http://schemas.openxmlformats.org/officeDocument/2006/relationships" r:embed="rId1">
            <a:duotone>
              <a:schemeClr val="phClr">
                <a:shade val="62000"/>
                <a:hueMod val="108000"/>
                <a:satMod val="164000"/>
                <a:lumMod val="69000"/>
              </a:schemeClr>
              <a:schemeClr val="phClr">
                <a:tint val="96000"/>
                <a:hueMod val="90000"/>
                <a:satMod val="130000"/>
                <a:lumMod val="134000"/>
              </a:schemeClr>
            </a:duotone>
          </a:blip>
          <a:stretch/>
        </a:blip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Ion" id="{B8441ADB-2E43-4AF7-B97A-BD870242C6A8}" vid="{BACC050B-8757-4460-95D8-E37B46A6B421}"/>
    </a:ext>
  </a:extLst>
</a:theme>
</file>

<file path=docProps/app.xml><?xml version="1.0" encoding="utf-8"?>
<Properties xmlns="http://schemas.openxmlformats.org/officeDocument/2006/extended-properties" xmlns:vt="http://schemas.openxmlformats.org/officeDocument/2006/docPropsVTypes">
  <Template>Ion</Template>
  <TotalTime>14</TotalTime>
  <Words>25</Words>
  <Application>Microsoft Office PowerPoint</Application>
  <PresentationFormat>Widescreen</PresentationFormat>
  <Paragraphs>7</Paragraphs>
  <Slides>1</Slides>
  <Notes>0</Notes>
  <HiddenSlides>0</HiddenSlides>
  <MMClips>0</MMClips>
  <ScaleCrop>false</ScaleCrop>
  <HeadingPairs>
    <vt:vector size="6" baseType="variant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</vt:i4>
      </vt:variant>
    </vt:vector>
  </HeadingPairs>
  <TitlesOfParts>
    <vt:vector size="5" baseType="lpstr">
      <vt:lpstr>Arial</vt:lpstr>
      <vt:lpstr>Century Gothic</vt:lpstr>
      <vt:lpstr>Wingdings 3</vt:lpstr>
      <vt:lpstr>Ion</vt:lpstr>
      <vt:lpstr>Jason Sorg</vt:lpstr>
    </vt:vector>
  </TitlesOfParts>
  <Company>University of Wales Trinity Saint David</Company>
  <LinksUpToDate>false</LinksUpToDate>
  <SharedDoc>false</SharedDoc>
  <HyperlinksChanged>false</HyperlinksChanged>
  <AppVersion>16.0000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Jason Sorg</dc:title>
  <dc:creator>Jason Sorg (1700589)</dc:creator>
  <cp:lastModifiedBy>Jason Sorg (1700589)</cp:lastModifiedBy>
  <cp:revision>2</cp:revision>
  <dcterms:created xsi:type="dcterms:W3CDTF">2017-11-28T11:44:06Z</dcterms:created>
  <dcterms:modified xsi:type="dcterms:W3CDTF">2017-11-28T11:58:57Z</dcterms:modified>
</cp:coreProperties>
</file>