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1113" r:id="rId3"/>
    <p:sldId id="1047" r:id="rId4"/>
    <p:sldId id="1073" r:id="rId5"/>
    <p:sldId id="1048" r:id="rId6"/>
    <p:sldId id="1112" r:id="rId7"/>
    <p:sldId id="1049" r:id="rId8"/>
    <p:sldId id="1075" r:id="rId9"/>
    <p:sldId id="1116" r:id="rId10"/>
    <p:sldId id="1051" r:id="rId11"/>
    <p:sldId id="1076" r:id="rId12"/>
    <p:sldId id="1077" r:id="rId13"/>
    <p:sldId id="1078" r:id="rId14"/>
    <p:sldId id="1103" r:id="rId15"/>
    <p:sldId id="1053" r:id="rId16"/>
    <p:sldId id="1054" r:id="rId17"/>
    <p:sldId id="1133" r:id="rId18"/>
    <p:sldId id="1114" r:id="rId19"/>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BC3248-AE11-E186-408B-4CD38E386537}" v="5" dt="2025-04-22T10:32:10.6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4" autoAdjust="0"/>
    <p:restoredTop sz="93372" autoAdjust="0"/>
  </p:normalViewPr>
  <p:slideViewPr>
    <p:cSldViewPr>
      <p:cViewPr varScale="1">
        <p:scale>
          <a:sx n="97" d="100"/>
          <a:sy n="97" d="100"/>
        </p:scale>
        <p:origin x="132" y="8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ngfeng Mei" userId="5ee32232-9136-4e4d-a76d-a15cb4de04fe" providerId="ADAL" clId="{0F545D05-4F28-4BB3-BCF9-0E130A11857A}"/>
    <pc:docChg chg="undo custSel modSld modMainMaster modNotesMaster">
      <pc:chgData name="Shengfeng Mei" userId="5ee32232-9136-4e4d-a76d-a15cb4de04fe" providerId="ADAL" clId="{0F545D05-4F28-4BB3-BCF9-0E130A11857A}" dt="2025-03-19T17:35:10.589" v="581"/>
      <pc:docMkLst>
        <pc:docMk/>
      </pc:docMkLst>
      <pc:sldChg chg="modSp">
        <pc:chgData name="Shengfeng Mei" userId="5ee32232-9136-4e4d-a76d-a15cb4de04fe" providerId="ADAL" clId="{0F545D05-4F28-4BB3-BCF9-0E130A11857A}" dt="2025-03-19T16:10:26.471" v="0"/>
        <pc:sldMkLst>
          <pc:docMk/>
          <pc:sldMk cId="0" sldId="277"/>
        </pc:sldMkLst>
        <pc:spChg chg="mod">
          <ac:chgData name="Shengfeng Mei" userId="5ee32232-9136-4e4d-a76d-a15cb4de04fe" providerId="ADAL" clId="{0F545D05-4F28-4BB3-BCF9-0E130A11857A}" dt="2025-03-19T16:10:26.471" v="0"/>
          <ac:spMkLst>
            <pc:docMk/>
            <pc:sldMk cId="0" sldId="277"/>
            <ac:spMk id="6146" creationId="{00000000-0000-0000-0000-000000000000}"/>
          </ac:spMkLst>
        </pc:spChg>
        <pc:spChg chg="mod">
          <ac:chgData name="Shengfeng Mei" userId="5ee32232-9136-4e4d-a76d-a15cb4de04fe" providerId="ADAL" clId="{0F545D05-4F28-4BB3-BCF9-0E130A11857A}" dt="2025-03-19T16:10:26.471" v="0"/>
          <ac:spMkLst>
            <pc:docMk/>
            <pc:sldMk cId="0" sldId="277"/>
            <ac:spMk id="6147" creationId="{00000000-0000-0000-0000-000000000000}"/>
          </ac:spMkLst>
        </pc:spChg>
        <pc:spChg chg="mod">
          <ac:chgData name="Shengfeng Mei" userId="5ee32232-9136-4e4d-a76d-a15cb4de04fe" providerId="ADAL" clId="{0F545D05-4F28-4BB3-BCF9-0E130A11857A}" dt="2025-03-19T16:10:26.471" v="0"/>
          <ac:spMkLst>
            <pc:docMk/>
            <pc:sldMk cId="0" sldId="277"/>
            <ac:spMk id="6149" creationId="{00000000-0000-0000-0000-000000000000}"/>
          </ac:spMkLst>
        </pc:spChg>
      </pc:sldChg>
      <pc:sldChg chg="delSp modSp mod">
        <pc:chgData name="Shengfeng Mei" userId="5ee32232-9136-4e4d-a76d-a15cb4de04fe" providerId="ADAL" clId="{0F545D05-4F28-4BB3-BCF9-0E130A11857A}" dt="2025-03-19T16:14:20.056" v="28" actId="14100"/>
        <pc:sldMkLst>
          <pc:docMk/>
          <pc:sldMk cId="1802258108" sldId="1047"/>
        </pc:sldMkLst>
        <pc:spChg chg="mod">
          <ac:chgData name="Shengfeng Mei" userId="5ee32232-9136-4e4d-a76d-a15cb4de04fe" providerId="ADAL" clId="{0F545D05-4F28-4BB3-BCF9-0E130A11857A}" dt="2025-03-19T16:10:26.471" v="0"/>
          <ac:spMkLst>
            <pc:docMk/>
            <pc:sldMk cId="1802258108" sldId="1047"/>
            <ac:spMk id="2" creationId="{00000000-0000-0000-0000-000000000000}"/>
          </ac:spMkLst>
        </pc:spChg>
        <pc:spChg chg="mod">
          <ac:chgData name="Shengfeng Mei" userId="5ee32232-9136-4e4d-a76d-a15cb4de04fe" providerId="ADAL" clId="{0F545D05-4F28-4BB3-BCF9-0E130A11857A}" dt="2025-03-19T16:12:09.552" v="22" actId="20577"/>
          <ac:spMkLst>
            <pc:docMk/>
            <pc:sldMk cId="1802258108" sldId="1047"/>
            <ac:spMk id="3" creationId="{00000000-0000-0000-0000-000000000000}"/>
          </ac:spMkLst>
        </pc:spChg>
        <pc:spChg chg="mod">
          <ac:chgData name="Shengfeng Mei" userId="5ee32232-9136-4e4d-a76d-a15cb4de04fe" providerId="ADAL" clId="{0F545D05-4F28-4BB3-BCF9-0E130A11857A}" dt="2025-03-19T16:14:09.212" v="24" actId="1076"/>
          <ac:spMkLst>
            <pc:docMk/>
            <pc:sldMk cId="1802258108" sldId="1047"/>
            <ac:spMk id="4" creationId="{00000000-0000-0000-0000-000000000000}"/>
          </ac:spMkLst>
        </pc:spChg>
        <pc:spChg chg="mod">
          <ac:chgData name="Shengfeng Mei" userId="5ee32232-9136-4e4d-a76d-a15cb4de04fe" providerId="ADAL" clId="{0F545D05-4F28-4BB3-BCF9-0E130A11857A}" dt="2025-03-19T16:14:16.949" v="27" actId="1076"/>
          <ac:spMkLst>
            <pc:docMk/>
            <pc:sldMk cId="1802258108" sldId="1047"/>
            <ac:spMk id="5" creationId="{176F100E-2F7E-5F39-1429-6EE4EE446EE1}"/>
          </ac:spMkLst>
        </pc:spChg>
        <pc:spChg chg="del mod">
          <ac:chgData name="Shengfeng Mei" userId="5ee32232-9136-4e4d-a76d-a15cb4de04fe" providerId="ADAL" clId="{0F545D05-4F28-4BB3-BCF9-0E130A11857A}" dt="2025-03-19T16:11:35.070" v="10" actId="478"/>
          <ac:spMkLst>
            <pc:docMk/>
            <pc:sldMk cId="1802258108" sldId="1047"/>
            <ac:spMk id="8" creationId="{00000000-0000-0000-0000-000000000000}"/>
          </ac:spMkLst>
        </pc:spChg>
        <pc:cxnChg chg="mod">
          <ac:chgData name="Shengfeng Mei" userId="5ee32232-9136-4e4d-a76d-a15cb4de04fe" providerId="ADAL" clId="{0F545D05-4F28-4BB3-BCF9-0E130A11857A}" dt="2025-03-19T16:14:20.056" v="28" actId="14100"/>
          <ac:cxnSpMkLst>
            <pc:docMk/>
            <pc:sldMk cId="1802258108" sldId="1047"/>
            <ac:cxnSpMk id="6" creationId="{B17D5E34-C716-A923-FF5B-F50F0AAD0B24}"/>
          </ac:cxnSpMkLst>
        </pc:cxnChg>
      </pc:sldChg>
      <pc:sldChg chg="modSp mod modNotes">
        <pc:chgData name="Shengfeng Mei" userId="5ee32232-9136-4e4d-a76d-a15cb4de04fe" providerId="ADAL" clId="{0F545D05-4F28-4BB3-BCF9-0E130A11857A}" dt="2025-03-19T16:15:03.783" v="36" actId="113"/>
        <pc:sldMkLst>
          <pc:docMk/>
          <pc:sldMk cId="3091327480" sldId="1048"/>
        </pc:sldMkLst>
        <pc:spChg chg="mod">
          <ac:chgData name="Shengfeng Mei" userId="5ee32232-9136-4e4d-a76d-a15cb4de04fe" providerId="ADAL" clId="{0F545D05-4F28-4BB3-BCF9-0E130A11857A}" dt="2025-03-19T16:10:26.471" v="0"/>
          <ac:spMkLst>
            <pc:docMk/>
            <pc:sldMk cId="3091327480" sldId="1048"/>
            <ac:spMk id="2" creationId="{00000000-0000-0000-0000-000000000000}"/>
          </ac:spMkLst>
        </pc:spChg>
        <pc:spChg chg="mod">
          <ac:chgData name="Shengfeng Mei" userId="5ee32232-9136-4e4d-a76d-a15cb4de04fe" providerId="ADAL" clId="{0F545D05-4F28-4BB3-BCF9-0E130A11857A}" dt="2025-03-19T16:15:03.783" v="36" actId="113"/>
          <ac:spMkLst>
            <pc:docMk/>
            <pc:sldMk cId="3091327480" sldId="1048"/>
            <ac:spMk id="3" creationId="{00000000-0000-0000-0000-000000000000}"/>
          </ac:spMkLst>
        </pc:spChg>
      </pc:sldChg>
      <pc:sldChg chg="modSp mod modNotes">
        <pc:chgData name="Shengfeng Mei" userId="5ee32232-9136-4e4d-a76d-a15cb4de04fe" providerId="ADAL" clId="{0F545D05-4F28-4BB3-BCF9-0E130A11857A}" dt="2025-03-19T16:16:54.760" v="73" actId="403"/>
        <pc:sldMkLst>
          <pc:docMk/>
          <pc:sldMk cId="3936052270" sldId="1049"/>
        </pc:sldMkLst>
        <pc:spChg chg="mod">
          <ac:chgData name="Shengfeng Mei" userId="5ee32232-9136-4e4d-a76d-a15cb4de04fe" providerId="ADAL" clId="{0F545D05-4F28-4BB3-BCF9-0E130A11857A}" dt="2025-03-19T16:16:29.092" v="56" actId="1076"/>
          <ac:spMkLst>
            <pc:docMk/>
            <pc:sldMk cId="3936052270" sldId="1049"/>
            <ac:spMk id="2" creationId="{00000000-0000-0000-0000-000000000000}"/>
          </ac:spMkLst>
        </pc:spChg>
        <pc:spChg chg="mod">
          <ac:chgData name="Shengfeng Mei" userId="5ee32232-9136-4e4d-a76d-a15cb4de04fe" providerId="ADAL" clId="{0F545D05-4F28-4BB3-BCF9-0E130A11857A}" dt="2025-03-19T16:16:54.760" v="73" actId="403"/>
          <ac:spMkLst>
            <pc:docMk/>
            <pc:sldMk cId="3936052270" sldId="1049"/>
            <ac:spMk id="3" creationId="{00000000-0000-0000-0000-000000000000}"/>
          </ac:spMkLst>
        </pc:spChg>
      </pc:sldChg>
      <pc:sldChg chg="addSp delSp modSp mod">
        <pc:chgData name="Shengfeng Mei" userId="5ee32232-9136-4e4d-a76d-a15cb4de04fe" providerId="ADAL" clId="{0F545D05-4F28-4BB3-BCF9-0E130A11857A}" dt="2025-03-19T16:29:25.948" v="368" actId="20577"/>
        <pc:sldMkLst>
          <pc:docMk/>
          <pc:sldMk cId="2830414416" sldId="1051"/>
        </pc:sldMkLst>
        <pc:spChg chg="mod">
          <ac:chgData name="Shengfeng Mei" userId="5ee32232-9136-4e4d-a76d-a15cb4de04fe" providerId="ADAL" clId="{0F545D05-4F28-4BB3-BCF9-0E130A11857A}" dt="2025-03-19T16:10:26.471" v="0"/>
          <ac:spMkLst>
            <pc:docMk/>
            <pc:sldMk cId="2830414416" sldId="1051"/>
            <ac:spMk id="2" creationId="{00000000-0000-0000-0000-000000000000}"/>
          </ac:spMkLst>
        </pc:spChg>
        <pc:spChg chg="del mod">
          <ac:chgData name="Shengfeng Mei" userId="5ee32232-9136-4e4d-a76d-a15cb4de04fe" providerId="ADAL" clId="{0F545D05-4F28-4BB3-BCF9-0E130A11857A}" dt="2025-03-19T16:22:30.288" v="155" actId="478"/>
          <ac:spMkLst>
            <pc:docMk/>
            <pc:sldMk cId="2830414416" sldId="1051"/>
            <ac:spMk id="3" creationId="{00000000-0000-0000-0000-000000000000}"/>
          </ac:spMkLst>
        </pc:spChg>
        <pc:spChg chg="del mod">
          <ac:chgData name="Shengfeng Mei" userId="5ee32232-9136-4e4d-a76d-a15cb4de04fe" providerId="ADAL" clId="{0F545D05-4F28-4BB3-BCF9-0E130A11857A}" dt="2025-03-19T16:27:40.027" v="332" actId="478"/>
          <ac:spMkLst>
            <pc:docMk/>
            <pc:sldMk cId="2830414416" sldId="1051"/>
            <ac:spMk id="4" creationId="{00000000-0000-0000-0000-000000000000}"/>
          </ac:spMkLst>
        </pc:spChg>
        <pc:spChg chg="add del mod">
          <ac:chgData name="Shengfeng Mei" userId="5ee32232-9136-4e4d-a76d-a15cb4de04fe" providerId="ADAL" clId="{0F545D05-4F28-4BB3-BCF9-0E130A11857A}" dt="2025-03-19T16:22:33.033" v="156" actId="478"/>
          <ac:spMkLst>
            <pc:docMk/>
            <pc:sldMk cId="2830414416" sldId="1051"/>
            <ac:spMk id="6" creationId="{325F9B83-3D37-EADE-94CF-013207307778}"/>
          </ac:spMkLst>
        </pc:spChg>
        <pc:spChg chg="add del mod">
          <ac:chgData name="Shengfeng Mei" userId="5ee32232-9136-4e4d-a76d-a15cb4de04fe" providerId="ADAL" clId="{0F545D05-4F28-4BB3-BCF9-0E130A11857A}" dt="2025-03-19T16:27:43.535" v="333" actId="478"/>
          <ac:spMkLst>
            <pc:docMk/>
            <pc:sldMk cId="2830414416" sldId="1051"/>
            <ac:spMk id="8" creationId="{EBD60F7C-AE98-2F72-D6AA-6B6DDEE39A31}"/>
          </ac:spMkLst>
        </pc:spChg>
        <pc:graphicFrameChg chg="add mod modGraphic">
          <ac:chgData name="Shengfeng Mei" userId="5ee32232-9136-4e4d-a76d-a15cb4de04fe" providerId="ADAL" clId="{0F545D05-4F28-4BB3-BCF9-0E130A11857A}" dt="2025-03-19T16:29:10.030" v="354" actId="113"/>
          <ac:graphicFrameMkLst>
            <pc:docMk/>
            <pc:sldMk cId="2830414416" sldId="1051"/>
            <ac:graphicFrameMk id="5" creationId="{F30F544F-8F9E-1201-7943-9A78565F084C}"/>
          </ac:graphicFrameMkLst>
        </pc:graphicFrameChg>
        <pc:graphicFrameChg chg="add mod modGraphic">
          <ac:chgData name="Shengfeng Mei" userId="5ee32232-9136-4e4d-a76d-a15cb4de04fe" providerId="ADAL" clId="{0F545D05-4F28-4BB3-BCF9-0E130A11857A}" dt="2025-03-19T16:29:25.948" v="368" actId="20577"/>
          <ac:graphicFrameMkLst>
            <pc:docMk/>
            <pc:sldMk cId="2830414416" sldId="1051"/>
            <ac:graphicFrameMk id="7" creationId="{2D16A0B7-B411-FAF8-84C6-E396E6065612}"/>
          </ac:graphicFrameMkLst>
        </pc:graphicFrameChg>
      </pc:sldChg>
      <pc:sldChg chg="modSp mod">
        <pc:chgData name="Shengfeng Mei" userId="5ee32232-9136-4e4d-a76d-a15cb4de04fe" providerId="ADAL" clId="{0F545D05-4F28-4BB3-BCF9-0E130A11857A}" dt="2025-03-19T17:31:59.891" v="466" actId="114"/>
        <pc:sldMkLst>
          <pc:docMk/>
          <pc:sldMk cId="2006593770" sldId="1053"/>
        </pc:sldMkLst>
        <pc:spChg chg="mod">
          <ac:chgData name="Shengfeng Mei" userId="5ee32232-9136-4e4d-a76d-a15cb4de04fe" providerId="ADAL" clId="{0F545D05-4F28-4BB3-BCF9-0E130A11857A}" dt="2025-03-19T16:10:26.471" v="0"/>
          <ac:spMkLst>
            <pc:docMk/>
            <pc:sldMk cId="2006593770" sldId="1053"/>
            <ac:spMk id="2" creationId="{00000000-0000-0000-0000-000000000000}"/>
          </ac:spMkLst>
        </pc:spChg>
        <pc:spChg chg="mod">
          <ac:chgData name="Shengfeng Mei" userId="5ee32232-9136-4e4d-a76d-a15cb4de04fe" providerId="ADAL" clId="{0F545D05-4F28-4BB3-BCF9-0E130A11857A}" dt="2025-03-19T17:31:59.891" v="466" actId="114"/>
          <ac:spMkLst>
            <pc:docMk/>
            <pc:sldMk cId="2006593770" sldId="1053"/>
            <ac:spMk id="3" creationId="{00000000-0000-0000-0000-000000000000}"/>
          </ac:spMkLst>
        </pc:spChg>
      </pc:sldChg>
      <pc:sldChg chg="modSp mod">
        <pc:chgData name="Shengfeng Mei" userId="5ee32232-9136-4e4d-a76d-a15cb4de04fe" providerId="ADAL" clId="{0F545D05-4F28-4BB3-BCF9-0E130A11857A}" dt="2025-03-19T17:32:40.697" v="552" actId="114"/>
        <pc:sldMkLst>
          <pc:docMk/>
          <pc:sldMk cId="2211299360" sldId="1054"/>
        </pc:sldMkLst>
        <pc:spChg chg="mod">
          <ac:chgData name="Shengfeng Mei" userId="5ee32232-9136-4e4d-a76d-a15cb4de04fe" providerId="ADAL" clId="{0F545D05-4F28-4BB3-BCF9-0E130A11857A}" dt="2025-03-19T16:10:26.471" v="0"/>
          <ac:spMkLst>
            <pc:docMk/>
            <pc:sldMk cId="2211299360" sldId="1054"/>
            <ac:spMk id="2" creationId="{00000000-0000-0000-0000-000000000000}"/>
          </ac:spMkLst>
        </pc:spChg>
        <pc:spChg chg="mod">
          <ac:chgData name="Shengfeng Mei" userId="5ee32232-9136-4e4d-a76d-a15cb4de04fe" providerId="ADAL" clId="{0F545D05-4F28-4BB3-BCF9-0E130A11857A}" dt="2025-03-19T17:32:40.697" v="552" actId="114"/>
          <ac:spMkLst>
            <pc:docMk/>
            <pc:sldMk cId="2211299360" sldId="1054"/>
            <ac:spMk id="3" creationId="{00000000-0000-0000-0000-000000000000}"/>
          </ac:spMkLst>
        </pc:spChg>
      </pc:sldChg>
      <pc:sldChg chg="modSp modNotes">
        <pc:chgData name="Shengfeng Mei" userId="5ee32232-9136-4e4d-a76d-a15cb4de04fe" providerId="ADAL" clId="{0F545D05-4F28-4BB3-BCF9-0E130A11857A}" dt="2025-03-19T16:14:33.794" v="31" actId="1076"/>
        <pc:sldMkLst>
          <pc:docMk/>
          <pc:sldMk cId="1525551990" sldId="1073"/>
        </pc:sldMkLst>
        <pc:spChg chg="mod">
          <ac:chgData name="Shengfeng Mei" userId="5ee32232-9136-4e4d-a76d-a15cb4de04fe" providerId="ADAL" clId="{0F545D05-4F28-4BB3-BCF9-0E130A11857A}" dt="2025-03-19T16:14:31.741" v="30" actId="1076"/>
          <ac:spMkLst>
            <pc:docMk/>
            <pc:sldMk cId="1525551990" sldId="1073"/>
            <ac:spMk id="2" creationId="{00000000-0000-0000-0000-000000000000}"/>
          </ac:spMkLst>
        </pc:spChg>
        <pc:picChg chg="mod">
          <ac:chgData name="Shengfeng Mei" userId="5ee32232-9136-4e4d-a76d-a15cb4de04fe" providerId="ADAL" clId="{0F545D05-4F28-4BB3-BCF9-0E130A11857A}" dt="2025-03-19T16:14:33.794" v="31" actId="1076"/>
          <ac:picMkLst>
            <pc:docMk/>
            <pc:sldMk cId="1525551990" sldId="1073"/>
            <ac:picMk id="2050" creationId="{00000000-0000-0000-0000-000000000000}"/>
          </ac:picMkLst>
        </pc:picChg>
      </pc:sldChg>
      <pc:sldChg chg="modSp mod">
        <pc:chgData name="Shengfeng Mei" userId="5ee32232-9136-4e4d-a76d-a15cb4de04fe" providerId="ADAL" clId="{0F545D05-4F28-4BB3-BCF9-0E130A11857A}" dt="2025-03-19T16:17:33.061" v="78" actId="113"/>
        <pc:sldMkLst>
          <pc:docMk/>
          <pc:sldMk cId="3554141406" sldId="1075"/>
        </pc:sldMkLst>
        <pc:spChg chg="mod">
          <ac:chgData name="Shengfeng Mei" userId="5ee32232-9136-4e4d-a76d-a15cb4de04fe" providerId="ADAL" clId="{0F545D05-4F28-4BB3-BCF9-0E130A11857A}" dt="2025-03-19T16:17:22.303" v="77" actId="14100"/>
          <ac:spMkLst>
            <pc:docMk/>
            <pc:sldMk cId="3554141406" sldId="1075"/>
            <ac:spMk id="2" creationId="{00000000-0000-0000-0000-000000000000}"/>
          </ac:spMkLst>
        </pc:spChg>
        <pc:spChg chg="mod">
          <ac:chgData name="Shengfeng Mei" userId="5ee32232-9136-4e4d-a76d-a15cb4de04fe" providerId="ADAL" clId="{0F545D05-4F28-4BB3-BCF9-0E130A11857A}" dt="2025-03-19T16:17:33.061" v="78" actId="113"/>
          <ac:spMkLst>
            <pc:docMk/>
            <pc:sldMk cId="3554141406" sldId="1075"/>
            <ac:spMk id="3" creationId="{00000000-0000-0000-0000-000000000000}"/>
          </ac:spMkLst>
        </pc:spChg>
      </pc:sldChg>
      <pc:sldChg chg="modSp mod modNotes">
        <pc:chgData name="Shengfeng Mei" userId="5ee32232-9136-4e4d-a76d-a15cb4de04fe" providerId="ADAL" clId="{0F545D05-4F28-4BB3-BCF9-0E130A11857A}" dt="2025-03-19T16:30:14.581" v="375" actId="14100"/>
        <pc:sldMkLst>
          <pc:docMk/>
          <pc:sldMk cId="3155217665" sldId="1076"/>
        </pc:sldMkLst>
        <pc:spChg chg="mod">
          <ac:chgData name="Shengfeng Mei" userId="5ee32232-9136-4e4d-a76d-a15cb4de04fe" providerId="ADAL" clId="{0F545D05-4F28-4BB3-BCF9-0E130A11857A}" dt="2025-03-19T16:30:14.581" v="375" actId="14100"/>
          <ac:spMkLst>
            <pc:docMk/>
            <pc:sldMk cId="3155217665" sldId="1076"/>
            <ac:spMk id="2" creationId="{00000000-0000-0000-0000-000000000000}"/>
          </ac:spMkLst>
        </pc:spChg>
        <pc:graphicFrameChg chg="mod modGraphic">
          <ac:chgData name="Shengfeng Mei" userId="5ee32232-9136-4e4d-a76d-a15cb4de04fe" providerId="ADAL" clId="{0F545D05-4F28-4BB3-BCF9-0E130A11857A}" dt="2025-03-19T16:30:05.684" v="373" actId="403"/>
          <ac:graphicFrameMkLst>
            <pc:docMk/>
            <pc:sldMk cId="3155217665" sldId="1076"/>
            <ac:graphicFrameMk id="4" creationId="{00000000-0000-0000-0000-000000000000}"/>
          </ac:graphicFrameMkLst>
        </pc:graphicFrameChg>
      </pc:sldChg>
      <pc:sldChg chg="modSp mod modNotes">
        <pc:chgData name="Shengfeng Mei" userId="5ee32232-9136-4e4d-a76d-a15cb4de04fe" providerId="ADAL" clId="{0F545D05-4F28-4BB3-BCF9-0E130A11857A}" dt="2025-03-19T16:30:37.547" v="380" actId="403"/>
        <pc:sldMkLst>
          <pc:docMk/>
          <pc:sldMk cId="4073790315" sldId="1077"/>
        </pc:sldMkLst>
        <pc:spChg chg="mod">
          <ac:chgData name="Shengfeng Mei" userId="5ee32232-9136-4e4d-a76d-a15cb4de04fe" providerId="ADAL" clId="{0F545D05-4F28-4BB3-BCF9-0E130A11857A}" dt="2025-03-19T16:30:25.149" v="377" actId="14100"/>
          <ac:spMkLst>
            <pc:docMk/>
            <pc:sldMk cId="4073790315" sldId="1077"/>
            <ac:spMk id="2" creationId="{00000000-0000-0000-0000-000000000000}"/>
          </ac:spMkLst>
        </pc:spChg>
        <pc:graphicFrameChg chg="mod modGraphic">
          <ac:chgData name="Shengfeng Mei" userId="5ee32232-9136-4e4d-a76d-a15cb4de04fe" providerId="ADAL" clId="{0F545D05-4F28-4BB3-BCF9-0E130A11857A}" dt="2025-03-19T16:30:37.547" v="380" actId="403"/>
          <ac:graphicFrameMkLst>
            <pc:docMk/>
            <pc:sldMk cId="4073790315" sldId="1077"/>
            <ac:graphicFrameMk id="4" creationId="{00000000-0000-0000-0000-000000000000}"/>
          </ac:graphicFrameMkLst>
        </pc:graphicFrameChg>
      </pc:sldChg>
      <pc:sldChg chg="modSp mod modNotes">
        <pc:chgData name="Shengfeng Mei" userId="5ee32232-9136-4e4d-a76d-a15cb4de04fe" providerId="ADAL" clId="{0F545D05-4F28-4BB3-BCF9-0E130A11857A}" dt="2025-03-19T16:30:58.433" v="385" actId="403"/>
        <pc:sldMkLst>
          <pc:docMk/>
          <pc:sldMk cId="3202136098" sldId="1078"/>
        </pc:sldMkLst>
        <pc:spChg chg="mod">
          <ac:chgData name="Shengfeng Mei" userId="5ee32232-9136-4e4d-a76d-a15cb4de04fe" providerId="ADAL" clId="{0F545D05-4F28-4BB3-BCF9-0E130A11857A}" dt="2025-03-19T16:30:47.931" v="382" actId="14100"/>
          <ac:spMkLst>
            <pc:docMk/>
            <pc:sldMk cId="3202136098" sldId="1078"/>
            <ac:spMk id="2" creationId="{00000000-0000-0000-0000-000000000000}"/>
          </ac:spMkLst>
        </pc:spChg>
        <pc:graphicFrameChg chg="mod modGraphic">
          <ac:chgData name="Shengfeng Mei" userId="5ee32232-9136-4e4d-a76d-a15cb4de04fe" providerId="ADAL" clId="{0F545D05-4F28-4BB3-BCF9-0E130A11857A}" dt="2025-03-19T16:30:58.433" v="385" actId="403"/>
          <ac:graphicFrameMkLst>
            <pc:docMk/>
            <pc:sldMk cId="3202136098" sldId="1078"/>
            <ac:graphicFrameMk id="4" creationId="{00000000-0000-0000-0000-000000000000}"/>
          </ac:graphicFrameMkLst>
        </pc:graphicFrameChg>
      </pc:sldChg>
      <pc:sldChg chg="modSp mod">
        <pc:chgData name="Shengfeng Mei" userId="5ee32232-9136-4e4d-a76d-a15cb4de04fe" providerId="ADAL" clId="{0F545D05-4F28-4BB3-BCF9-0E130A11857A}" dt="2025-03-19T17:30:01.286" v="392" actId="403"/>
        <pc:sldMkLst>
          <pc:docMk/>
          <pc:sldMk cId="3447846460" sldId="1103"/>
        </pc:sldMkLst>
        <pc:spChg chg="mod">
          <ac:chgData name="Shengfeng Mei" userId="5ee32232-9136-4e4d-a76d-a15cb4de04fe" providerId="ADAL" clId="{0F545D05-4F28-4BB3-BCF9-0E130A11857A}" dt="2025-03-19T17:29:49.519" v="389" actId="14100"/>
          <ac:spMkLst>
            <pc:docMk/>
            <pc:sldMk cId="3447846460" sldId="1103"/>
            <ac:spMk id="2" creationId="{00000000-0000-0000-0000-000000000000}"/>
          </ac:spMkLst>
        </pc:spChg>
        <pc:spChg chg="mod">
          <ac:chgData name="Shengfeng Mei" userId="5ee32232-9136-4e4d-a76d-a15cb4de04fe" providerId="ADAL" clId="{0F545D05-4F28-4BB3-BCF9-0E130A11857A}" dt="2025-03-19T17:30:01.286" v="392" actId="403"/>
          <ac:spMkLst>
            <pc:docMk/>
            <pc:sldMk cId="3447846460" sldId="1103"/>
            <ac:spMk id="3" creationId="{00000000-0000-0000-0000-000000000000}"/>
          </ac:spMkLst>
        </pc:spChg>
      </pc:sldChg>
      <pc:sldChg chg="delSp modSp mod modNotes">
        <pc:chgData name="Shengfeng Mei" userId="5ee32232-9136-4e4d-a76d-a15cb4de04fe" providerId="ADAL" clId="{0F545D05-4F28-4BB3-BCF9-0E130A11857A}" dt="2025-03-19T16:16:00.419" v="54" actId="1076"/>
        <pc:sldMkLst>
          <pc:docMk/>
          <pc:sldMk cId="1195798365" sldId="1112"/>
        </pc:sldMkLst>
        <pc:spChg chg="mod">
          <ac:chgData name="Shengfeng Mei" userId="5ee32232-9136-4e4d-a76d-a15cb4de04fe" providerId="ADAL" clId="{0F545D05-4F28-4BB3-BCF9-0E130A11857A}" dt="2025-03-19T16:10:26.471" v="0"/>
          <ac:spMkLst>
            <pc:docMk/>
            <pc:sldMk cId="1195798365" sldId="1112"/>
            <ac:spMk id="2" creationId="{00000000-0000-0000-0000-000000000000}"/>
          </ac:spMkLst>
        </pc:spChg>
        <pc:spChg chg="mod">
          <ac:chgData name="Shengfeng Mei" userId="5ee32232-9136-4e4d-a76d-a15cb4de04fe" providerId="ADAL" clId="{0F545D05-4F28-4BB3-BCF9-0E130A11857A}" dt="2025-03-19T16:16:00.419" v="54" actId="1076"/>
          <ac:spMkLst>
            <pc:docMk/>
            <pc:sldMk cId="1195798365" sldId="1112"/>
            <ac:spMk id="3" creationId="{00000000-0000-0000-0000-000000000000}"/>
          </ac:spMkLst>
        </pc:spChg>
        <pc:spChg chg="del mod">
          <ac:chgData name="Shengfeng Mei" userId="5ee32232-9136-4e4d-a76d-a15cb4de04fe" providerId="ADAL" clId="{0F545D05-4F28-4BB3-BCF9-0E130A11857A}" dt="2025-03-19T16:15:51.215" v="49" actId="478"/>
          <ac:spMkLst>
            <pc:docMk/>
            <pc:sldMk cId="1195798365" sldId="1112"/>
            <ac:spMk id="4" creationId="{00000000-0000-0000-0000-000000000000}"/>
          </ac:spMkLst>
        </pc:spChg>
        <pc:spChg chg="del mod">
          <ac:chgData name="Shengfeng Mei" userId="5ee32232-9136-4e4d-a76d-a15cb4de04fe" providerId="ADAL" clId="{0F545D05-4F28-4BB3-BCF9-0E130A11857A}" dt="2025-03-19T16:15:23.239" v="38" actId="478"/>
          <ac:spMkLst>
            <pc:docMk/>
            <pc:sldMk cId="1195798365" sldId="1112"/>
            <ac:spMk id="8" creationId="{00000000-0000-0000-0000-000000000000}"/>
          </ac:spMkLst>
        </pc:spChg>
      </pc:sldChg>
      <pc:sldChg chg="modSp mod">
        <pc:chgData name="Shengfeng Mei" userId="5ee32232-9136-4e4d-a76d-a15cb4de04fe" providerId="ADAL" clId="{0F545D05-4F28-4BB3-BCF9-0E130A11857A}" dt="2025-03-19T17:35:10.589" v="581"/>
        <pc:sldMkLst>
          <pc:docMk/>
          <pc:sldMk cId="1530631603" sldId="1114"/>
        </pc:sldMkLst>
        <pc:spChg chg="mod">
          <ac:chgData name="Shengfeng Mei" userId="5ee32232-9136-4e4d-a76d-a15cb4de04fe" providerId="ADAL" clId="{0F545D05-4F28-4BB3-BCF9-0E130A11857A}" dt="2025-03-19T17:35:10.589" v="581"/>
          <ac:spMkLst>
            <pc:docMk/>
            <pc:sldMk cId="1530631603" sldId="1114"/>
            <ac:spMk id="3" creationId="{A3422455-6EC4-F890-DE80-748132A581B1}"/>
          </ac:spMkLst>
        </pc:spChg>
      </pc:sldChg>
      <pc:sldChg chg="modSp mod">
        <pc:chgData name="Shengfeng Mei" userId="5ee32232-9136-4e4d-a76d-a15cb4de04fe" providerId="ADAL" clId="{0F545D05-4F28-4BB3-BCF9-0E130A11857A}" dt="2025-03-19T16:18:05.693" v="82" actId="255"/>
        <pc:sldMkLst>
          <pc:docMk/>
          <pc:sldMk cId="1554310498" sldId="1116"/>
        </pc:sldMkLst>
        <pc:spChg chg="mod">
          <ac:chgData name="Shengfeng Mei" userId="5ee32232-9136-4e4d-a76d-a15cb4de04fe" providerId="ADAL" clId="{0F545D05-4F28-4BB3-BCF9-0E130A11857A}" dt="2025-03-19T16:10:26.471" v="0"/>
          <ac:spMkLst>
            <pc:docMk/>
            <pc:sldMk cId="1554310498" sldId="1116"/>
            <ac:spMk id="2" creationId="{00000000-0000-0000-0000-000000000000}"/>
          </ac:spMkLst>
        </pc:spChg>
        <pc:spChg chg="mod">
          <ac:chgData name="Shengfeng Mei" userId="5ee32232-9136-4e4d-a76d-a15cb4de04fe" providerId="ADAL" clId="{0F545D05-4F28-4BB3-BCF9-0E130A11857A}" dt="2025-03-19T16:18:05.693" v="82" actId="255"/>
          <ac:spMkLst>
            <pc:docMk/>
            <pc:sldMk cId="1554310498" sldId="1116"/>
            <ac:spMk id="3" creationId="{00000000-0000-0000-0000-000000000000}"/>
          </ac:spMkLst>
        </pc:spChg>
      </pc:sldChg>
      <pc:sldChg chg="modSp mod">
        <pc:chgData name="Shengfeng Mei" userId="5ee32232-9136-4e4d-a76d-a15cb4de04fe" providerId="ADAL" clId="{0F545D05-4F28-4BB3-BCF9-0E130A11857A}" dt="2025-03-19T17:33:08.464" v="556" actId="255"/>
        <pc:sldMkLst>
          <pc:docMk/>
          <pc:sldMk cId="961102006" sldId="1133"/>
        </pc:sldMkLst>
        <pc:spChg chg="mod">
          <ac:chgData name="Shengfeng Mei" userId="5ee32232-9136-4e4d-a76d-a15cb4de04fe" providerId="ADAL" clId="{0F545D05-4F28-4BB3-BCF9-0E130A11857A}" dt="2025-03-19T16:10:26.471" v="0"/>
          <ac:spMkLst>
            <pc:docMk/>
            <pc:sldMk cId="961102006" sldId="1133"/>
            <ac:spMk id="2" creationId="{CB27D234-796C-FF0D-0A70-F50998B27F24}"/>
          </ac:spMkLst>
        </pc:spChg>
        <pc:spChg chg="mod">
          <ac:chgData name="Shengfeng Mei" userId="5ee32232-9136-4e4d-a76d-a15cb4de04fe" providerId="ADAL" clId="{0F545D05-4F28-4BB3-BCF9-0E130A11857A}" dt="2025-03-19T17:33:08.464" v="556" actId="255"/>
          <ac:spMkLst>
            <pc:docMk/>
            <pc:sldMk cId="961102006" sldId="1133"/>
            <ac:spMk id="5" creationId="{A81EFC81-7EFF-0A8E-548A-14E3A623E0DA}"/>
          </ac:spMkLst>
        </pc:spChg>
      </pc:sldChg>
      <pc:sldChg chg="modSp modNotes">
        <pc:chgData name="Shengfeng Mei" userId="5ee32232-9136-4e4d-a76d-a15cb4de04fe" providerId="ADAL" clId="{0F545D05-4F28-4BB3-BCF9-0E130A11857A}" dt="2025-03-19T16:18:29.366" v="86" actId="14100"/>
        <pc:sldMkLst>
          <pc:docMk/>
          <pc:sldMk cId="1694229111" sldId="1134"/>
        </pc:sldMkLst>
        <pc:spChg chg="mod">
          <ac:chgData name="Shengfeng Mei" userId="5ee32232-9136-4e4d-a76d-a15cb4de04fe" providerId="ADAL" clId="{0F545D05-4F28-4BB3-BCF9-0E130A11857A}" dt="2025-03-19T16:10:26.471" v="0"/>
          <ac:spMkLst>
            <pc:docMk/>
            <pc:sldMk cId="1694229111" sldId="1134"/>
            <ac:spMk id="2" creationId="{9DAF5C14-EE2A-0662-9850-6586807EB673}"/>
          </ac:spMkLst>
        </pc:spChg>
        <pc:spChg chg="mod">
          <ac:chgData name="Shengfeng Mei" userId="5ee32232-9136-4e4d-a76d-a15cb4de04fe" providerId="ADAL" clId="{0F545D05-4F28-4BB3-BCF9-0E130A11857A}" dt="2025-03-19T16:18:29.366" v="86" actId="14100"/>
          <ac:spMkLst>
            <pc:docMk/>
            <pc:sldMk cId="1694229111" sldId="1134"/>
            <ac:spMk id="3" creationId="{D845C986-58B6-000E-39C8-908C5B483FE4}"/>
          </ac:spMkLst>
        </pc:spChg>
      </pc:sldChg>
      <pc:sldChg chg="modSp modNotes">
        <pc:chgData name="Shengfeng Mei" userId="5ee32232-9136-4e4d-a76d-a15cb4de04fe" providerId="ADAL" clId="{0F545D05-4F28-4BB3-BCF9-0E130A11857A}" dt="2025-03-19T16:18:21.046" v="84" actId="14100"/>
        <pc:sldMkLst>
          <pc:docMk/>
          <pc:sldMk cId="3517628925" sldId="1135"/>
        </pc:sldMkLst>
        <pc:spChg chg="mod">
          <ac:chgData name="Shengfeng Mei" userId="5ee32232-9136-4e4d-a76d-a15cb4de04fe" providerId="ADAL" clId="{0F545D05-4F28-4BB3-BCF9-0E130A11857A}" dt="2025-03-19T16:10:26.471" v="0"/>
          <ac:spMkLst>
            <pc:docMk/>
            <pc:sldMk cId="3517628925" sldId="1135"/>
            <ac:spMk id="2" creationId="{A9798A72-2E35-BD39-2726-976EFDF322A2}"/>
          </ac:spMkLst>
        </pc:spChg>
        <pc:spChg chg="mod">
          <ac:chgData name="Shengfeng Mei" userId="5ee32232-9136-4e4d-a76d-a15cb4de04fe" providerId="ADAL" clId="{0F545D05-4F28-4BB3-BCF9-0E130A11857A}" dt="2025-03-19T16:18:21.046" v="84" actId="14100"/>
          <ac:spMkLst>
            <pc:docMk/>
            <pc:sldMk cId="3517628925" sldId="1135"/>
            <ac:spMk id="3" creationId="{2464F5F9-21FD-91BF-CAB9-A76DE9997222}"/>
          </ac:spMkLst>
        </pc:spChg>
      </pc:sldChg>
      <pc:sldChg chg="delSp modSp mod modNotes">
        <pc:chgData name="Shengfeng Mei" userId="5ee32232-9136-4e4d-a76d-a15cb4de04fe" providerId="ADAL" clId="{0F545D05-4F28-4BB3-BCF9-0E130A11857A}" dt="2025-03-19T17:33:46.362" v="565" actId="403"/>
        <pc:sldMkLst>
          <pc:docMk/>
          <pc:sldMk cId="3925495725" sldId="1136"/>
        </pc:sldMkLst>
        <pc:spChg chg="mod">
          <ac:chgData name="Shengfeng Mei" userId="5ee32232-9136-4e4d-a76d-a15cb4de04fe" providerId="ADAL" clId="{0F545D05-4F28-4BB3-BCF9-0E130A11857A}" dt="2025-03-19T16:10:26.471" v="0"/>
          <ac:spMkLst>
            <pc:docMk/>
            <pc:sldMk cId="3925495725" sldId="1136"/>
            <ac:spMk id="2" creationId="{E7EB0C8B-6AF8-A903-F3F9-65F0B2126ECF}"/>
          </ac:spMkLst>
        </pc:spChg>
        <pc:spChg chg="mod">
          <ac:chgData name="Shengfeng Mei" userId="5ee32232-9136-4e4d-a76d-a15cb4de04fe" providerId="ADAL" clId="{0F545D05-4F28-4BB3-BCF9-0E130A11857A}" dt="2025-03-19T17:33:46.362" v="565" actId="403"/>
          <ac:spMkLst>
            <pc:docMk/>
            <pc:sldMk cId="3925495725" sldId="1136"/>
            <ac:spMk id="3" creationId="{02723DA2-55BB-D128-941C-6FCC8F924C2C}"/>
          </ac:spMkLst>
        </pc:spChg>
        <pc:spChg chg="del mod">
          <ac:chgData name="Shengfeng Mei" userId="5ee32232-9136-4e4d-a76d-a15cb4de04fe" providerId="ADAL" clId="{0F545D05-4F28-4BB3-BCF9-0E130A11857A}" dt="2025-03-19T17:33:31.595" v="558" actId="478"/>
          <ac:spMkLst>
            <pc:docMk/>
            <pc:sldMk cId="3925495725" sldId="1136"/>
            <ac:spMk id="11" creationId="{A7580430-D096-2A3F-8EC7-BDED1D9BCEA1}"/>
          </ac:spMkLst>
        </pc:spChg>
      </pc:sldChg>
      <pc:sldChg chg="delSp modSp mod modNotes">
        <pc:chgData name="Shengfeng Mei" userId="5ee32232-9136-4e4d-a76d-a15cb4de04fe" providerId="ADAL" clId="{0F545D05-4F28-4BB3-BCF9-0E130A11857A}" dt="2025-03-19T17:34:46.960" v="580" actId="403"/>
        <pc:sldMkLst>
          <pc:docMk/>
          <pc:sldMk cId="1910002194" sldId="1137"/>
        </pc:sldMkLst>
        <pc:spChg chg="mod">
          <ac:chgData name="Shengfeng Mei" userId="5ee32232-9136-4e4d-a76d-a15cb4de04fe" providerId="ADAL" clId="{0F545D05-4F28-4BB3-BCF9-0E130A11857A}" dt="2025-03-19T16:10:26.471" v="0"/>
          <ac:spMkLst>
            <pc:docMk/>
            <pc:sldMk cId="1910002194" sldId="1137"/>
            <ac:spMk id="2" creationId="{D9C31AB4-529F-F551-ACEF-2907EB838469}"/>
          </ac:spMkLst>
        </pc:spChg>
        <pc:spChg chg="mod">
          <ac:chgData name="Shengfeng Mei" userId="5ee32232-9136-4e4d-a76d-a15cb4de04fe" providerId="ADAL" clId="{0F545D05-4F28-4BB3-BCF9-0E130A11857A}" dt="2025-03-19T17:34:46.960" v="580" actId="403"/>
          <ac:spMkLst>
            <pc:docMk/>
            <pc:sldMk cId="1910002194" sldId="1137"/>
            <ac:spMk id="3" creationId="{5911B419-50D1-92A6-8022-E2AF94E169CC}"/>
          </ac:spMkLst>
        </pc:spChg>
        <pc:spChg chg="del mod">
          <ac:chgData name="Shengfeng Mei" userId="5ee32232-9136-4e4d-a76d-a15cb4de04fe" providerId="ADAL" clId="{0F545D05-4F28-4BB3-BCF9-0E130A11857A}" dt="2025-03-19T17:33:58.236" v="567" actId="478"/>
          <ac:spMkLst>
            <pc:docMk/>
            <pc:sldMk cId="1910002194" sldId="1137"/>
            <ac:spMk id="11" creationId="{5D6D4550-A5F0-889B-DE6D-916972EF233B}"/>
          </ac:spMkLst>
        </pc:spChg>
      </pc:sldChg>
      <pc:sldMasterChg chg="modSp modSldLayout">
        <pc:chgData name="Shengfeng Mei" userId="5ee32232-9136-4e4d-a76d-a15cb4de04fe" providerId="ADAL" clId="{0F545D05-4F28-4BB3-BCF9-0E130A11857A}" dt="2025-03-19T16:10:26.471" v="0"/>
        <pc:sldMasterMkLst>
          <pc:docMk/>
          <pc:sldMasterMk cId="0" sldId="2147483677"/>
        </pc:sldMasterMkLst>
        <pc:spChg chg="mod">
          <ac:chgData name="Shengfeng Mei" userId="5ee32232-9136-4e4d-a76d-a15cb4de04fe" providerId="ADAL" clId="{0F545D05-4F28-4BB3-BCF9-0E130A11857A}" dt="2025-03-19T16:10:26.471" v="0"/>
          <ac:spMkLst>
            <pc:docMk/>
            <pc:sldMasterMk cId="0" sldId="2147483677"/>
            <ac:spMk id="4" creationId="{9C6041E6-F87D-4E72-B2F2-59F741FC8835}"/>
          </ac:spMkLst>
        </pc:spChg>
        <pc:spChg chg="mod">
          <ac:chgData name="Shengfeng Mei" userId="5ee32232-9136-4e4d-a76d-a15cb4de04fe" providerId="ADAL" clId="{0F545D05-4F28-4BB3-BCF9-0E130A11857A}" dt="2025-03-19T16:10:26.471" v="0"/>
          <ac:spMkLst>
            <pc:docMk/>
            <pc:sldMasterMk cId="0" sldId="2147483677"/>
            <ac:spMk id="6" creationId="{870D973B-9FE3-4237-AF7B-BFA9FEE09901}"/>
          </ac:spMkLst>
        </pc:spChg>
        <pc:spChg chg="mod">
          <ac:chgData name="Shengfeng Mei" userId="5ee32232-9136-4e4d-a76d-a15cb4de04fe" providerId="ADAL" clId="{0F545D05-4F28-4BB3-BCF9-0E130A11857A}" dt="2025-03-19T16:10:26.471" v="0"/>
          <ac:spMkLst>
            <pc:docMk/>
            <pc:sldMasterMk cId="0" sldId="2147483677"/>
            <ac:spMk id="1026" creationId="{00000000-0000-0000-0000-000000000000}"/>
          </ac:spMkLst>
        </pc:spChg>
        <pc:spChg chg="mod">
          <ac:chgData name="Shengfeng Mei" userId="5ee32232-9136-4e4d-a76d-a15cb4de04fe" providerId="ADAL" clId="{0F545D05-4F28-4BB3-BCF9-0E130A11857A}" dt="2025-03-19T16:10:26.471" v="0"/>
          <ac:spMkLst>
            <pc:docMk/>
            <pc:sldMasterMk cId="0" sldId="2147483677"/>
            <ac:spMk id="1027" creationId="{00000000-0000-0000-0000-000000000000}"/>
          </ac:spMkLst>
        </pc:spChg>
        <pc:sldLayoutChg chg="modSp">
          <pc:chgData name="Shengfeng Mei" userId="5ee32232-9136-4e4d-a76d-a15cb4de04fe" providerId="ADAL" clId="{0F545D05-4F28-4BB3-BCF9-0E130A11857A}" dt="2025-03-19T16:10:26.471" v="0"/>
          <pc:sldLayoutMkLst>
            <pc:docMk/>
            <pc:sldMasterMk cId="0" sldId="2147483677"/>
            <pc:sldLayoutMk cId="2014937424" sldId="2147483777"/>
          </pc:sldLayoutMkLst>
          <pc:spChg chg="mod">
            <ac:chgData name="Shengfeng Mei" userId="5ee32232-9136-4e4d-a76d-a15cb4de04fe" providerId="ADAL" clId="{0F545D05-4F28-4BB3-BCF9-0E130A11857A}" dt="2025-03-19T16:10:26.471" v="0"/>
            <ac:spMkLst>
              <pc:docMk/>
              <pc:sldMasterMk cId="0" sldId="2147483677"/>
              <pc:sldLayoutMk cId="2014937424" sldId="2147483777"/>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014937424" sldId="2147483777"/>
              <ac:spMk id="3"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694915260" sldId="2147483778"/>
          </pc:sldLayoutMkLst>
          <pc:spChg chg="mod">
            <ac:chgData name="Shengfeng Mei" userId="5ee32232-9136-4e4d-a76d-a15cb4de04fe" providerId="ADAL" clId="{0F545D05-4F28-4BB3-BCF9-0E130A11857A}" dt="2025-03-19T16:10:26.471" v="0"/>
            <ac:spMkLst>
              <pc:docMk/>
              <pc:sldMasterMk cId="0" sldId="2147483677"/>
              <pc:sldLayoutMk cId="694915260" sldId="2147483778"/>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694915260" sldId="2147483778"/>
              <ac:spMk id="4"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2644807045" sldId="2147483779"/>
          </pc:sldLayoutMkLst>
          <pc:spChg chg="mod">
            <ac:chgData name="Shengfeng Mei" userId="5ee32232-9136-4e4d-a76d-a15cb4de04fe" providerId="ADAL" clId="{0F545D05-4F28-4BB3-BCF9-0E130A11857A}" dt="2025-03-19T16:10:26.471" v="0"/>
            <ac:spMkLst>
              <pc:docMk/>
              <pc:sldMasterMk cId="0" sldId="2147483677"/>
              <pc:sldLayoutMk cId="2644807045" sldId="2147483779"/>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644807045" sldId="2147483779"/>
              <ac:spMk id="4"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644807045" sldId="2147483779"/>
              <ac:spMk id="5"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644807045" sldId="2147483779"/>
              <ac:spMk id="6"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2954488435" sldId="2147483782"/>
          </pc:sldLayoutMkLst>
          <pc:spChg chg="mod">
            <ac:chgData name="Shengfeng Mei" userId="5ee32232-9136-4e4d-a76d-a15cb4de04fe" providerId="ADAL" clId="{0F545D05-4F28-4BB3-BCF9-0E130A11857A}" dt="2025-03-19T16:10:26.471" v="0"/>
            <ac:spMkLst>
              <pc:docMk/>
              <pc:sldMasterMk cId="0" sldId="2147483677"/>
              <pc:sldLayoutMk cId="2954488435" sldId="2147483782"/>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954488435" sldId="2147483782"/>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954488435" sldId="2147483782"/>
              <ac:spMk id="4"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3529993513" sldId="2147483783"/>
          </pc:sldLayoutMkLst>
          <pc:spChg chg="mod">
            <ac:chgData name="Shengfeng Mei" userId="5ee32232-9136-4e4d-a76d-a15cb4de04fe" providerId="ADAL" clId="{0F545D05-4F28-4BB3-BCF9-0E130A11857A}" dt="2025-03-19T16:10:26.471" v="0"/>
            <ac:spMkLst>
              <pc:docMk/>
              <pc:sldMasterMk cId="0" sldId="2147483677"/>
              <pc:sldLayoutMk cId="3529993513" sldId="2147483783"/>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529993513" sldId="2147483783"/>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529993513" sldId="2147483783"/>
              <ac:spMk id="4"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3048425336" sldId="2147483785"/>
          </pc:sldLayoutMkLst>
          <pc:spChg chg="mod">
            <ac:chgData name="Shengfeng Mei" userId="5ee32232-9136-4e4d-a76d-a15cb4de04fe" providerId="ADAL" clId="{0F545D05-4F28-4BB3-BCF9-0E130A11857A}" dt="2025-03-19T16:10:26.471" v="0"/>
            <ac:spMkLst>
              <pc:docMk/>
              <pc:sldMasterMk cId="0" sldId="2147483677"/>
              <pc:sldLayoutMk cId="3048425336" sldId="2147483785"/>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048425336" sldId="2147483785"/>
              <ac:spMk id="3"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3812398924" sldId="2147483786"/>
          </pc:sldLayoutMkLst>
          <pc:spChg chg="mod">
            <ac:chgData name="Shengfeng Mei" userId="5ee32232-9136-4e4d-a76d-a15cb4de04fe" providerId="ADAL" clId="{0F545D05-4F28-4BB3-BCF9-0E130A11857A}" dt="2025-03-19T16:10:26.471" v="0"/>
            <ac:spMkLst>
              <pc:docMk/>
              <pc:sldMasterMk cId="0" sldId="2147483677"/>
              <pc:sldLayoutMk cId="3812398924" sldId="2147483786"/>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812398924" sldId="2147483786"/>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812398924" sldId="2147483786"/>
              <ac:spMk id="4" creationId="{C5BA379F-2687-42D5-BD11-CCFD486FA934}"/>
            </ac:spMkLst>
          </pc:spChg>
          <pc:spChg chg="mod">
            <ac:chgData name="Shengfeng Mei" userId="5ee32232-9136-4e4d-a76d-a15cb4de04fe" providerId="ADAL" clId="{0F545D05-4F28-4BB3-BCF9-0E130A11857A}" dt="2025-03-19T16:10:26.471" v="0"/>
            <ac:spMkLst>
              <pc:docMk/>
              <pc:sldMasterMk cId="0" sldId="2147483677"/>
              <pc:sldLayoutMk cId="3812398924" sldId="2147483786"/>
              <ac:spMk id="5" creationId="{6DDC0210-3A98-4E80-A493-9097B8EA885E}"/>
            </ac:spMkLst>
          </pc:spChg>
        </pc:sldLayoutChg>
        <pc:sldLayoutChg chg="modSp">
          <pc:chgData name="Shengfeng Mei" userId="5ee32232-9136-4e4d-a76d-a15cb4de04fe" providerId="ADAL" clId="{0F545D05-4F28-4BB3-BCF9-0E130A11857A}" dt="2025-03-19T16:10:26.471" v="0"/>
          <pc:sldLayoutMkLst>
            <pc:docMk/>
            <pc:sldMasterMk cId="0" sldId="2147483677"/>
            <pc:sldLayoutMk cId="258251497" sldId="2147483787"/>
          </pc:sldLayoutMkLst>
          <pc:spChg chg="mod">
            <ac:chgData name="Shengfeng Mei" userId="5ee32232-9136-4e4d-a76d-a15cb4de04fe" providerId="ADAL" clId="{0F545D05-4F28-4BB3-BCF9-0E130A11857A}" dt="2025-03-19T16:10:26.471" v="0"/>
            <ac:spMkLst>
              <pc:docMk/>
              <pc:sldMasterMk cId="0" sldId="2147483677"/>
              <pc:sldLayoutMk cId="258251497" sldId="2147483787"/>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258251497" sldId="2147483787"/>
              <ac:spMk id="5" creationId="{664C04FF-0357-4130-AC28-3F988C577F5A}"/>
            </ac:spMkLst>
          </pc:spChg>
        </pc:sldLayoutChg>
        <pc:sldLayoutChg chg="modSp">
          <pc:chgData name="Shengfeng Mei" userId="5ee32232-9136-4e4d-a76d-a15cb4de04fe" providerId="ADAL" clId="{0F545D05-4F28-4BB3-BCF9-0E130A11857A}" dt="2025-03-19T16:10:26.471" v="0"/>
          <pc:sldLayoutMkLst>
            <pc:docMk/>
            <pc:sldMasterMk cId="0" sldId="2147483677"/>
            <pc:sldLayoutMk cId="567122335" sldId="2147483788"/>
          </pc:sldLayoutMkLst>
          <pc:spChg chg="mod">
            <ac:chgData name="Shengfeng Mei" userId="5ee32232-9136-4e4d-a76d-a15cb4de04fe" providerId="ADAL" clId="{0F545D05-4F28-4BB3-BCF9-0E130A11857A}" dt="2025-03-19T16:10:26.471" v="0"/>
            <ac:spMkLst>
              <pc:docMk/>
              <pc:sldMasterMk cId="0" sldId="2147483677"/>
              <pc:sldLayoutMk cId="567122335" sldId="2147483788"/>
              <ac:spMk id="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567122335" sldId="2147483788"/>
              <ac:spMk id="10"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567122335" sldId="2147483788"/>
              <ac:spMk id="1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567122335" sldId="2147483788"/>
              <ac:spMk id="13" creationId="{00000000-0000-0000-0000-000000000000}"/>
            </ac:spMkLst>
          </pc:spChg>
          <pc:picChg chg="mod">
            <ac:chgData name="Shengfeng Mei" userId="5ee32232-9136-4e4d-a76d-a15cb4de04fe" providerId="ADAL" clId="{0F545D05-4F28-4BB3-BCF9-0E130A11857A}" dt="2025-03-19T16:10:26.471" v="0"/>
            <ac:picMkLst>
              <pc:docMk/>
              <pc:sldMasterMk cId="0" sldId="2147483677"/>
              <pc:sldLayoutMk cId="567122335" sldId="2147483788"/>
              <ac:picMk id="14" creationId="{00000000-0000-0000-0000-000000000000}"/>
            </ac:picMkLst>
          </pc:picChg>
        </pc:sldLayoutChg>
        <pc:sldLayoutChg chg="modSp">
          <pc:chgData name="Shengfeng Mei" userId="5ee32232-9136-4e4d-a76d-a15cb4de04fe" providerId="ADAL" clId="{0F545D05-4F28-4BB3-BCF9-0E130A11857A}" dt="2025-03-19T16:10:26.471" v="0"/>
          <pc:sldLayoutMkLst>
            <pc:docMk/>
            <pc:sldMasterMk cId="0" sldId="2147483677"/>
            <pc:sldLayoutMk cId="3020187393" sldId="2147483789"/>
          </pc:sldLayoutMkLst>
          <pc:spChg chg="mod">
            <ac:chgData name="Shengfeng Mei" userId="5ee32232-9136-4e4d-a76d-a15cb4de04fe" providerId="ADAL" clId="{0F545D05-4F28-4BB3-BCF9-0E130A11857A}" dt="2025-03-19T16:10:26.471" v="0"/>
            <ac:spMkLst>
              <pc:docMk/>
              <pc:sldMasterMk cId="0" sldId="2147483677"/>
              <pc:sldLayoutMk cId="3020187393" sldId="2147483789"/>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020187393" sldId="2147483789"/>
              <ac:spMk id="7"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3020187393" sldId="2147483789"/>
              <ac:spMk id="11"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4076961566" sldId="2147483790"/>
          </pc:sldLayoutMkLst>
          <pc:spChg chg="mod">
            <ac:chgData name="Shengfeng Mei" userId="5ee32232-9136-4e4d-a76d-a15cb4de04fe" providerId="ADAL" clId="{0F545D05-4F28-4BB3-BCF9-0E130A11857A}" dt="2025-03-19T16:10:26.471" v="0"/>
            <ac:spMkLst>
              <pc:docMk/>
              <pc:sldMasterMk cId="0" sldId="2147483677"/>
              <pc:sldLayoutMk cId="4076961566" sldId="2147483790"/>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4076961566" sldId="2147483790"/>
              <ac:spMk id="7"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4076961566" sldId="2147483790"/>
              <ac:spMk id="9"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4076961566" sldId="2147483790"/>
              <ac:spMk id="11" creationId="{00000000-0000-0000-0000-000000000000}"/>
            </ac:spMkLst>
          </pc:spChg>
        </pc:sldLayoutChg>
        <pc:sldLayoutChg chg="modSp">
          <pc:chgData name="Shengfeng Mei" userId="5ee32232-9136-4e4d-a76d-a15cb4de04fe" providerId="ADAL" clId="{0F545D05-4F28-4BB3-BCF9-0E130A11857A}" dt="2025-03-19T16:10:26.471" v="0"/>
          <pc:sldLayoutMkLst>
            <pc:docMk/>
            <pc:sldMasterMk cId="0" sldId="2147483677"/>
            <pc:sldLayoutMk cId="1508668833" sldId="2147483791"/>
          </pc:sldLayoutMkLst>
          <pc:spChg chg="mod">
            <ac:chgData name="Shengfeng Mei" userId="5ee32232-9136-4e4d-a76d-a15cb4de04fe" providerId="ADAL" clId="{0F545D05-4F28-4BB3-BCF9-0E130A11857A}" dt="2025-03-19T16:10:26.471" v="0"/>
            <ac:spMkLst>
              <pc:docMk/>
              <pc:sldMasterMk cId="0" sldId="2147483677"/>
              <pc:sldLayoutMk cId="1508668833" sldId="2147483791"/>
              <ac:spMk id="3"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7"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9"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10"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11"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12" creationId="{00000000-0000-0000-0000-000000000000}"/>
            </ac:spMkLst>
          </pc:spChg>
          <pc:spChg chg="mod">
            <ac:chgData name="Shengfeng Mei" userId="5ee32232-9136-4e4d-a76d-a15cb4de04fe" providerId="ADAL" clId="{0F545D05-4F28-4BB3-BCF9-0E130A11857A}" dt="2025-03-19T16:10:26.471" v="0"/>
            <ac:spMkLst>
              <pc:docMk/>
              <pc:sldMasterMk cId="0" sldId="2147483677"/>
              <pc:sldLayoutMk cId="1508668833" sldId="2147483791"/>
              <ac:spMk id="13" creationId="{00000000-0000-0000-0000-000000000000}"/>
            </ac:spMkLst>
          </pc:spChg>
        </pc:sldLayoutChg>
      </pc:sldMasterChg>
    </pc:docChg>
  </pc:docChgLst>
  <pc:docChgLst>
    <pc:chgData name="Shengfeng Mei" userId="S::s.mei@uwtsd.ac.uk::5ee32232-9136-4e4d-a76d-a15cb4de04fe" providerId="AD" clId="Web-{33BC3248-AE11-E186-408B-4CD38E386537}"/>
    <pc:docChg chg="delSld modSld">
      <pc:chgData name="Shengfeng Mei" userId="S::s.mei@uwtsd.ac.uk::5ee32232-9136-4e4d-a76d-a15cb4de04fe" providerId="AD" clId="Web-{33BC3248-AE11-E186-408B-4CD38E386537}" dt="2025-04-22T10:32:10.659" v="4"/>
      <pc:docMkLst>
        <pc:docMk/>
      </pc:docMkLst>
      <pc:sldChg chg="modSp">
        <pc:chgData name="Shengfeng Mei" userId="S::s.mei@uwtsd.ac.uk::5ee32232-9136-4e4d-a76d-a15cb4de04fe" providerId="AD" clId="Web-{33BC3248-AE11-E186-408B-4CD38E386537}" dt="2025-04-22T10:31:16.358" v="0" actId="20577"/>
        <pc:sldMkLst>
          <pc:docMk/>
          <pc:sldMk cId="3853549025" sldId="1113"/>
        </pc:sldMkLst>
        <pc:spChg chg="mod">
          <ac:chgData name="Shengfeng Mei" userId="S::s.mei@uwtsd.ac.uk::5ee32232-9136-4e4d-a76d-a15cb4de04fe" providerId="AD" clId="Web-{33BC3248-AE11-E186-408B-4CD38E386537}" dt="2025-04-22T10:31:16.358" v="0" actId="20577"/>
          <ac:spMkLst>
            <pc:docMk/>
            <pc:sldMk cId="3853549025" sldId="1113"/>
            <ac:spMk id="3" creationId="{33D45A68-4896-52B8-AF6B-9634B81EF453}"/>
          </ac:spMkLst>
        </pc:spChg>
      </pc:sldChg>
      <pc:sldChg chg="del">
        <pc:chgData name="Shengfeng Mei" userId="S::s.mei@uwtsd.ac.uk::5ee32232-9136-4e4d-a76d-a15cb4de04fe" providerId="AD" clId="Web-{33BC3248-AE11-E186-408B-4CD38E386537}" dt="2025-04-22T10:31:29.187" v="1"/>
        <pc:sldMkLst>
          <pc:docMk/>
          <pc:sldMk cId="1694229111" sldId="1134"/>
        </pc:sldMkLst>
      </pc:sldChg>
      <pc:sldChg chg="del">
        <pc:chgData name="Shengfeng Mei" userId="S::s.mei@uwtsd.ac.uk::5ee32232-9136-4e4d-a76d-a15cb4de04fe" providerId="AD" clId="Web-{33BC3248-AE11-E186-408B-4CD38E386537}" dt="2025-04-22T10:31:32.188" v="2"/>
        <pc:sldMkLst>
          <pc:docMk/>
          <pc:sldMk cId="3517628925" sldId="1135"/>
        </pc:sldMkLst>
      </pc:sldChg>
      <pc:sldChg chg="del">
        <pc:chgData name="Shengfeng Mei" userId="S::s.mei@uwtsd.ac.uk::5ee32232-9136-4e4d-a76d-a15cb4de04fe" providerId="AD" clId="Web-{33BC3248-AE11-E186-408B-4CD38E386537}" dt="2025-04-22T10:32:08.643" v="3"/>
        <pc:sldMkLst>
          <pc:docMk/>
          <pc:sldMk cId="3925495725" sldId="1136"/>
        </pc:sldMkLst>
      </pc:sldChg>
      <pc:sldChg chg="del">
        <pc:chgData name="Shengfeng Mei" userId="S::s.mei@uwtsd.ac.uk::5ee32232-9136-4e4d-a76d-a15cb4de04fe" providerId="AD" clId="Web-{33BC3248-AE11-E186-408B-4CD38E386537}" dt="2025-04-22T10:32:10.659" v="4"/>
        <pc:sldMkLst>
          <pc:docMk/>
          <pc:sldMk cId="1910002194" sldId="1137"/>
        </pc:sldMkLst>
      </pc:sldChg>
    </pc:docChg>
  </pc:docChgLst>
  <pc:docChgLst>
    <pc:chgData name="Shengfeng Mei" userId="5ee32232-9136-4e4d-a76d-a15cb4de04fe" providerId="ADAL" clId="{DA0FEDB1-FED5-4F05-9F48-2676C8DD53DB}"/>
    <pc:docChg chg="undo custSel addSld delSld modSld">
      <pc:chgData name="Shengfeng Mei" userId="5ee32232-9136-4e4d-a76d-a15cb4de04fe" providerId="ADAL" clId="{DA0FEDB1-FED5-4F05-9F48-2676C8DD53DB}" dt="2025-02-10T11:08:08.178" v="31"/>
      <pc:docMkLst>
        <pc:docMk/>
      </pc:docMkLst>
      <pc:sldChg chg="modSp mod">
        <pc:chgData name="Shengfeng Mei" userId="5ee32232-9136-4e4d-a76d-a15cb4de04fe" providerId="ADAL" clId="{DA0FEDB1-FED5-4F05-9F48-2676C8DD53DB}" dt="2025-02-10T11:02:45.896" v="3" actId="20577"/>
        <pc:sldMkLst>
          <pc:docMk/>
          <pc:sldMk cId="2143587289" sldId="1042"/>
        </pc:sldMkLst>
      </pc:sldChg>
      <pc:sldChg chg="modSp mod">
        <pc:chgData name="Shengfeng Mei" userId="5ee32232-9136-4e4d-a76d-a15cb4de04fe" providerId="ADAL" clId="{DA0FEDB1-FED5-4F05-9F48-2676C8DD53DB}" dt="2025-02-10T11:03:42.480" v="11" actId="13926"/>
        <pc:sldMkLst>
          <pc:docMk/>
          <pc:sldMk cId="4275694189" sldId="1043"/>
        </pc:sldMkLst>
      </pc:sldChg>
      <pc:sldChg chg="addSp modSp">
        <pc:chgData name="Shengfeng Mei" userId="5ee32232-9136-4e4d-a76d-a15cb4de04fe" providerId="ADAL" clId="{DA0FEDB1-FED5-4F05-9F48-2676C8DD53DB}" dt="2025-02-10T11:05:10.898" v="14"/>
        <pc:sldMkLst>
          <pc:docMk/>
          <pc:sldMk cId="1802258108" sldId="1047"/>
        </pc:sldMkLst>
        <pc:spChg chg="add mod">
          <ac:chgData name="Shengfeng Mei" userId="5ee32232-9136-4e4d-a76d-a15cb4de04fe" providerId="ADAL" clId="{DA0FEDB1-FED5-4F05-9F48-2676C8DD53DB}" dt="2025-02-10T11:05:10.898" v="14"/>
          <ac:spMkLst>
            <pc:docMk/>
            <pc:sldMk cId="1802258108" sldId="1047"/>
            <ac:spMk id="5" creationId="{176F100E-2F7E-5F39-1429-6EE4EE446EE1}"/>
          </ac:spMkLst>
        </pc:spChg>
        <pc:cxnChg chg="add mod">
          <ac:chgData name="Shengfeng Mei" userId="5ee32232-9136-4e4d-a76d-a15cb4de04fe" providerId="ADAL" clId="{DA0FEDB1-FED5-4F05-9F48-2676C8DD53DB}" dt="2025-02-10T11:05:10.898" v="14"/>
          <ac:cxnSpMkLst>
            <pc:docMk/>
            <pc:sldMk cId="1802258108" sldId="1047"/>
            <ac:cxnSpMk id="6" creationId="{B17D5E34-C716-A923-FF5B-F50F0AAD0B24}"/>
          </ac:cxnSpMkLst>
        </pc:cxnChg>
      </pc:sldChg>
      <pc:sldChg chg="modSp mod">
        <pc:chgData name="Shengfeng Mei" userId="5ee32232-9136-4e4d-a76d-a15cb4de04fe" providerId="ADAL" clId="{DA0FEDB1-FED5-4F05-9F48-2676C8DD53DB}" dt="2025-02-10T11:05:52.331" v="20" actId="13926"/>
        <pc:sldMkLst>
          <pc:docMk/>
          <pc:sldMk cId="3091327480" sldId="1048"/>
        </pc:sldMkLst>
        <pc:spChg chg="mod">
          <ac:chgData name="Shengfeng Mei" userId="5ee32232-9136-4e4d-a76d-a15cb4de04fe" providerId="ADAL" clId="{DA0FEDB1-FED5-4F05-9F48-2676C8DD53DB}" dt="2025-02-10T11:05:52.331" v="20" actId="13926"/>
          <ac:spMkLst>
            <pc:docMk/>
            <pc:sldMk cId="3091327480" sldId="1048"/>
            <ac:spMk id="3" creationId="{00000000-0000-0000-0000-000000000000}"/>
          </ac:spMkLst>
        </pc:spChg>
      </pc:sldChg>
      <pc:sldChg chg="modSp mod">
        <pc:chgData name="Shengfeng Mei" userId="5ee32232-9136-4e4d-a76d-a15cb4de04fe" providerId="ADAL" clId="{DA0FEDB1-FED5-4F05-9F48-2676C8DD53DB}" dt="2025-02-10T11:06:33.497" v="25" actId="13926"/>
        <pc:sldMkLst>
          <pc:docMk/>
          <pc:sldMk cId="3936052270" sldId="1049"/>
        </pc:sldMkLst>
        <pc:spChg chg="mod">
          <ac:chgData name="Shengfeng Mei" userId="5ee32232-9136-4e4d-a76d-a15cb4de04fe" providerId="ADAL" clId="{DA0FEDB1-FED5-4F05-9F48-2676C8DD53DB}" dt="2025-02-10T11:06:33.497" v="25" actId="13926"/>
          <ac:spMkLst>
            <pc:docMk/>
            <pc:sldMk cId="3936052270" sldId="1049"/>
            <ac:spMk id="3" creationId="{00000000-0000-0000-0000-000000000000}"/>
          </ac:spMkLst>
        </pc:spChg>
      </pc:sldChg>
      <pc:sldChg chg="del">
        <pc:chgData name="Shengfeng Mei" userId="5ee32232-9136-4e4d-a76d-a15cb4de04fe" providerId="ADAL" clId="{DA0FEDB1-FED5-4F05-9F48-2676C8DD53DB}" dt="2025-02-10T11:07:22.683" v="30" actId="47"/>
        <pc:sldMkLst>
          <pc:docMk/>
          <pc:sldMk cId="3187906998" sldId="1050"/>
        </pc:sldMkLst>
      </pc:sldChg>
      <pc:sldChg chg="del">
        <pc:chgData name="Shengfeng Mei" userId="5ee32232-9136-4e4d-a76d-a15cb4de04fe" providerId="ADAL" clId="{DA0FEDB1-FED5-4F05-9F48-2676C8DD53DB}" dt="2025-02-10T11:04:03.045" v="13" actId="47"/>
        <pc:sldMkLst>
          <pc:docMk/>
          <pc:sldMk cId="3539646424" sldId="1070"/>
        </pc:sldMkLst>
      </pc:sldChg>
      <pc:sldChg chg="modSp mod">
        <pc:chgData name="Shengfeng Mei" userId="5ee32232-9136-4e4d-a76d-a15cb4de04fe" providerId="ADAL" clId="{DA0FEDB1-FED5-4F05-9F48-2676C8DD53DB}" dt="2025-02-10T11:07:02.464" v="28" actId="13926"/>
        <pc:sldMkLst>
          <pc:docMk/>
          <pc:sldMk cId="3554141406" sldId="1075"/>
        </pc:sldMkLst>
        <pc:spChg chg="mod">
          <ac:chgData name="Shengfeng Mei" userId="5ee32232-9136-4e4d-a76d-a15cb4de04fe" providerId="ADAL" clId="{DA0FEDB1-FED5-4F05-9F48-2676C8DD53DB}" dt="2025-02-10T11:07:02.464" v="28" actId="13926"/>
          <ac:spMkLst>
            <pc:docMk/>
            <pc:sldMk cId="3554141406" sldId="1075"/>
            <ac:spMk id="3" creationId="{00000000-0000-0000-0000-000000000000}"/>
          </ac:spMkLst>
        </pc:spChg>
      </pc:sldChg>
      <pc:sldChg chg="modSp mod">
        <pc:chgData name="Shengfeng Mei" userId="5ee32232-9136-4e4d-a76d-a15cb4de04fe" providerId="ADAL" clId="{DA0FEDB1-FED5-4F05-9F48-2676C8DD53DB}" dt="2025-02-10T11:06:21.075" v="24" actId="13926"/>
        <pc:sldMkLst>
          <pc:docMk/>
          <pc:sldMk cId="1195798365" sldId="1112"/>
        </pc:sldMkLst>
        <pc:spChg chg="mod">
          <ac:chgData name="Shengfeng Mei" userId="5ee32232-9136-4e4d-a76d-a15cb4de04fe" providerId="ADAL" clId="{DA0FEDB1-FED5-4F05-9F48-2676C8DD53DB}" dt="2025-02-10T11:06:03.923" v="21" actId="13926"/>
          <ac:spMkLst>
            <pc:docMk/>
            <pc:sldMk cId="1195798365" sldId="1112"/>
            <ac:spMk id="3" creationId="{00000000-0000-0000-0000-000000000000}"/>
          </ac:spMkLst>
        </pc:spChg>
      </pc:sldChg>
      <pc:sldChg chg="add">
        <pc:chgData name="Shengfeng Mei" userId="5ee32232-9136-4e4d-a76d-a15cb4de04fe" providerId="ADAL" clId="{DA0FEDB1-FED5-4F05-9F48-2676C8DD53DB}" dt="2025-02-10T11:03:57.383" v="12"/>
        <pc:sldMkLst>
          <pc:docMk/>
          <pc:sldMk cId="556385856" sldId="1115"/>
        </pc:sldMkLst>
      </pc:sldChg>
      <pc:sldChg chg="add">
        <pc:chgData name="Shengfeng Mei" userId="5ee32232-9136-4e4d-a76d-a15cb4de04fe" providerId="ADAL" clId="{DA0FEDB1-FED5-4F05-9F48-2676C8DD53DB}" dt="2025-02-10T11:07:15.799" v="29"/>
        <pc:sldMkLst>
          <pc:docMk/>
          <pc:sldMk cId="1554310498" sldId="1116"/>
        </pc:sldMkLst>
      </pc:sldChg>
      <pc:sldChg chg="add">
        <pc:chgData name="Shengfeng Mei" userId="5ee32232-9136-4e4d-a76d-a15cb4de04fe" providerId="ADAL" clId="{DA0FEDB1-FED5-4F05-9F48-2676C8DD53DB}" dt="2025-02-10T11:08:08.178" v="31"/>
        <pc:sldMkLst>
          <pc:docMk/>
          <pc:sldMk cId="2091162484" sldId="1128"/>
        </pc:sldMkLst>
      </pc:sldChg>
    </pc:docChg>
  </pc:docChgLst>
  <pc:docChgLst>
    <pc:chgData name="Shengfeng Mei" userId="S::s.mei@uwtsd.ac.uk::5ee32232-9136-4e4d-a76d-a15cb4de04fe" providerId="AD" clId="Web-{71E6D699-E8B7-D8F5-AAAC-B9C59066C13F}"/>
    <pc:docChg chg="addSld delSld modSld sldOrd">
      <pc:chgData name="Shengfeng Mei" userId="S::s.mei@uwtsd.ac.uk::5ee32232-9136-4e4d-a76d-a15cb4de04fe" providerId="AD" clId="Web-{71E6D699-E8B7-D8F5-AAAC-B9C59066C13F}" dt="2025-02-23T19:20:20.184" v="46" actId="20577"/>
      <pc:docMkLst>
        <pc:docMk/>
      </pc:docMkLst>
      <pc:sldChg chg="modSp add replId">
        <pc:chgData name="Shengfeng Mei" userId="S::s.mei@uwtsd.ac.uk::5ee32232-9136-4e4d-a76d-a15cb4de04fe" providerId="AD" clId="Web-{71E6D699-E8B7-D8F5-AAAC-B9C59066C13F}" dt="2025-02-23T19:20:20.184" v="46" actId="20577"/>
        <pc:sldMkLst>
          <pc:docMk/>
          <pc:sldMk cId="1694229111" sldId="1134"/>
        </pc:sldMkLst>
        <pc:spChg chg="mod">
          <ac:chgData name="Shengfeng Mei" userId="S::s.mei@uwtsd.ac.uk::5ee32232-9136-4e4d-a76d-a15cb4de04fe" providerId="AD" clId="Web-{71E6D699-E8B7-D8F5-AAAC-B9C59066C13F}" dt="2025-02-23T19:17:58.710" v="8" actId="20577"/>
          <ac:spMkLst>
            <pc:docMk/>
            <pc:sldMk cId="1694229111" sldId="1134"/>
            <ac:spMk id="2" creationId="{9DAF5C14-EE2A-0662-9850-6586807EB673}"/>
          </ac:spMkLst>
        </pc:spChg>
        <pc:spChg chg="mod">
          <ac:chgData name="Shengfeng Mei" userId="S::s.mei@uwtsd.ac.uk::5ee32232-9136-4e4d-a76d-a15cb4de04fe" providerId="AD" clId="Web-{71E6D699-E8B7-D8F5-AAAC-B9C59066C13F}" dt="2025-02-23T19:20:20.184" v="46" actId="20577"/>
          <ac:spMkLst>
            <pc:docMk/>
            <pc:sldMk cId="1694229111" sldId="1134"/>
            <ac:spMk id="3" creationId="{D845C986-58B6-000E-39C8-908C5B483FE4}"/>
          </ac:spMkLst>
        </pc:spChg>
      </pc:sldChg>
      <pc:sldChg chg="new del">
        <pc:chgData name="Shengfeng Mei" userId="S::s.mei@uwtsd.ac.uk::5ee32232-9136-4e4d-a76d-a15cb4de04fe" providerId="AD" clId="Web-{71E6D699-E8B7-D8F5-AAAC-B9C59066C13F}" dt="2025-02-23T19:17:05.176" v="1"/>
        <pc:sldMkLst>
          <pc:docMk/>
          <pc:sldMk cId="3765533877" sldId="1134"/>
        </pc:sldMkLst>
      </pc:sldChg>
      <pc:sldChg chg="modSp add ord replId">
        <pc:chgData name="Shengfeng Mei" userId="S::s.mei@uwtsd.ac.uk::5ee32232-9136-4e4d-a76d-a15cb4de04fe" providerId="AD" clId="Web-{71E6D699-E8B7-D8F5-AAAC-B9C59066C13F}" dt="2025-02-23T19:20:11.731" v="45" actId="20577"/>
        <pc:sldMkLst>
          <pc:docMk/>
          <pc:sldMk cId="3517628925" sldId="1135"/>
        </pc:sldMkLst>
        <pc:spChg chg="mod">
          <ac:chgData name="Shengfeng Mei" userId="S::s.mei@uwtsd.ac.uk::5ee32232-9136-4e4d-a76d-a15cb4de04fe" providerId="AD" clId="Web-{71E6D699-E8B7-D8F5-AAAC-B9C59066C13F}" dt="2025-02-23T19:20:11.731" v="45" actId="20577"/>
          <ac:spMkLst>
            <pc:docMk/>
            <pc:sldMk cId="3517628925" sldId="1135"/>
            <ac:spMk id="3" creationId="{2464F5F9-21FD-91BF-CAB9-A76DE9997222}"/>
          </ac:spMkLst>
        </pc:spChg>
      </pc:sldChg>
    </pc:docChg>
  </pc:docChgLst>
  <pc:docChgLst>
    <pc:chgData name="Shengfeng Mei" userId="S::s.mei@uwtsd.ac.uk::5ee32232-9136-4e4d-a76d-a15cb4de04fe" providerId="AD" clId="Web-{5B435008-33A8-4D34-D37B-FBB236707EE7}"/>
    <pc:docChg chg="modSld">
      <pc:chgData name="Shengfeng Mei" userId="S::s.mei@uwtsd.ac.uk::5ee32232-9136-4e4d-a76d-a15cb4de04fe" providerId="AD" clId="Web-{5B435008-33A8-4D34-D37B-FBB236707EE7}" dt="2025-04-03T09:15:49.542" v="1"/>
      <pc:docMkLst>
        <pc:docMk/>
      </pc:docMkLst>
      <pc:sldChg chg="mod modShow">
        <pc:chgData name="Shengfeng Mei" userId="S::s.mei@uwtsd.ac.uk::5ee32232-9136-4e4d-a76d-a15cb4de04fe" providerId="AD" clId="Web-{5B435008-33A8-4D34-D37B-FBB236707EE7}" dt="2025-04-03T09:15:44.713" v="0"/>
        <pc:sldMkLst>
          <pc:docMk/>
          <pc:sldMk cId="1694229111" sldId="1134"/>
        </pc:sldMkLst>
      </pc:sldChg>
      <pc:sldChg chg="mod modShow">
        <pc:chgData name="Shengfeng Mei" userId="S::s.mei@uwtsd.ac.uk::5ee32232-9136-4e4d-a76d-a15cb4de04fe" providerId="AD" clId="Web-{5B435008-33A8-4D34-D37B-FBB236707EE7}" dt="2025-04-03T09:15:49.542" v="1"/>
        <pc:sldMkLst>
          <pc:docMk/>
          <pc:sldMk cId="3517628925" sldId="1135"/>
        </pc:sldMkLst>
      </pc:sldChg>
    </pc:docChg>
  </pc:docChgLst>
  <pc:docChgLst>
    <pc:chgData name="Shengfeng Mei" userId="S::s.mei@uwtsd.ac.uk::5ee32232-9136-4e4d-a76d-a15cb4de04fe" providerId="AD" clId="Web-{39C72B61-4A7E-2D69-AFFE-0635C8722E78}"/>
    <pc:docChg chg="addSld delSld modSld">
      <pc:chgData name="Shengfeng Mei" userId="S::s.mei@uwtsd.ac.uk::5ee32232-9136-4e4d-a76d-a15cb4de04fe" providerId="AD" clId="Web-{39C72B61-4A7E-2D69-AFFE-0635C8722E78}" dt="2025-03-09T11:22:02.863" v="353" actId="20577"/>
      <pc:docMkLst>
        <pc:docMk/>
      </pc:docMkLst>
      <pc:sldChg chg="del">
        <pc:chgData name="Shengfeng Mei" userId="S::s.mei@uwtsd.ac.uk::5ee32232-9136-4e4d-a76d-a15cb4de04fe" providerId="AD" clId="Web-{39C72B61-4A7E-2D69-AFFE-0635C8722E78}" dt="2025-03-09T11:01:51.101" v="15"/>
        <pc:sldMkLst>
          <pc:docMk/>
          <pc:sldMk cId="3421426993" sldId="1040"/>
        </pc:sldMkLst>
      </pc:sldChg>
      <pc:sldChg chg="del">
        <pc:chgData name="Shengfeng Mei" userId="S::s.mei@uwtsd.ac.uk::5ee32232-9136-4e4d-a76d-a15cb4de04fe" providerId="AD" clId="Web-{39C72B61-4A7E-2D69-AFFE-0635C8722E78}" dt="2025-03-09T11:01:51.101" v="14"/>
        <pc:sldMkLst>
          <pc:docMk/>
          <pc:sldMk cId="2143587289" sldId="1042"/>
        </pc:sldMkLst>
      </pc:sldChg>
      <pc:sldChg chg="del">
        <pc:chgData name="Shengfeng Mei" userId="S::s.mei@uwtsd.ac.uk::5ee32232-9136-4e4d-a76d-a15cb4de04fe" providerId="AD" clId="Web-{39C72B61-4A7E-2D69-AFFE-0635C8722E78}" dt="2025-03-09T11:01:51.101" v="13"/>
        <pc:sldMkLst>
          <pc:docMk/>
          <pc:sldMk cId="4275694189" sldId="1043"/>
        </pc:sldMkLst>
      </pc:sldChg>
      <pc:sldChg chg="del">
        <pc:chgData name="Shengfeng Mei" userId="S::s.mei@uwtsd.ac.uk::5ee32232-9136-4e4d-a76d-a15cb4de04fe" providerId="AD" clId="Web-{39C72B61-4A7E-2D69-AFFE-0635C8722E78}" dt="2025-03-09T11:01:51.101" v="10"/>
        <pc:sldMkLst>
          <pc:docMk/>
          <pc:sldMk cId="3684525499" sldId="1044"/>
        </pc:sldMkLst>
      </pc:sldChg>
      <pc:sldChg chg="del">
        <pc:chgData name="Shengfeng Mei" userId="S::s.mei@uwtsd.ac.uk::5ee32232-9136-4e4d-a76d-a15cb4de04fe" providerId="AD" clId="Web-{39C72B61-4A7E-2D69-AFFE-0635C8722E78}" dt="2025-03-09T11:01:51.101" v="9"/>
        <pc:sldMkLst>
          <pc:docMk/>
          <pc:sldMk cId="3516427808" sldId="1045"/>
        </pc:sldMkLst>
      </pc:sldChg>
      <pc:sldChg chg="del">
        <pc:chgData name="Shengfeng Mei" userId="S::s.mei@uwtsd.ac.uk::5ee32232-9136-4e4d-a76d-a15cb4de04fe" providerId="AD" clId="Web-{39C72B61-4A7E-2D69-AFFE-0635C8722E78}" dt="2025-03-09T11:01:51.086" v="1"/>
        <pc:sldMkLst>
          <pc:docMk/>
          <pc:sldMk cId="3737459937" sldId="1046"/>
        </pc:sldMkLst>
      </pc:sldChg>
      <pc:sldChg chg="modSp">
        <pc:chgData name="Shengfeng Mei" userId="S::s.mei@uwtsd.ac.uk::5ee32232-9136-4e4d-a76d-a15cb4de04fe" providerId="AD" clId="Web-{39C72B61-4A7E-2D69-AFFE-0635C8722E78}" dt="2025-03-09T11:03:31.855" v="57" actId="20577"/>
        <pc:sldMkLst>
          <pc:docMk/>
          <pc:sldMk cId="3091327480" sldId="1048"/>
        </pc:sldMkLst>
        <pc:spChg chg="mod">
          <ac:chgData name="Shengfeng Mei" userId="S::s.mei@uwtsd.ac.uk::5ee32232-9136-4e4d-a76d-a15cb4de04fe" providerId="AD" clId="Web-{39C72B61-4A7E-2D69-AFFE-0635C8722E78}" dt="2025-03-09T11:03:31.855" v="57" actId="20577"/>
          <ac:spMkLst>
            <pc:docMk/>
            <pc:sldMk cId="3091327480" sldId="1048"/>
            <ac:spMk id="3" creationId="{00000000-0000-0000-0000-000000000000}"/>
          </ac:spMkLst>
        </pc:spChg>
      </pc:sldChg>
      <pc:sldChg chg="modSp">
        <pc:chgData name="Shengfeng Mei" userId="S::s.mei@uwtsd.ac.uk::5ee32232-9136-4e4d-a76d-a15cb4de04fe" providerId="AD" clId="Web-{39C72B61-4A7E-2D69-AFFE-0635C8722E78}" dt="2025-03-09T11:19:39.936" v="297" actId="20577"/>
        <pc:sldMkLst>
          <pc:docMk/>
          <pc:sldMk cId="2006593770" sldId="1053"/>
        </pc:sldMkLst>
        <pc:spChg chg="mod">
          <ac:chgData name="Shengfeng Mei" userId="S::s.mei@uwtsd.ac.uk::5ee32232-9136-4e4d-a76d-a15cb4de04fe" providerId="AD" clId="Web-{39C72B61-4A7E-2D69-AFFE-0635C8722E78}" dt="2025-03-09T11:19:39.936" v="297" actId="20577"/>
          <ac:spMkLst>
            <pc:docMk/>
            <pc:sldMk cId="2006593770" sldId="1053"/>
            <ac:spMk id="3" creationId="{00000000-0000-0000-0000-000000000000}"/>
          </ac:spMkLst>
        </pc:spChg>
      </pc:sldChg>
      <pc:sldChg chg="del">
        <pc:chgData name="Shengfeng Mei" userId="S::s.mei@uwtsd.ac.uk::5ee32232-9136-4e4d-a76d-a15cb4de04fe" providerId="AD" clId="Web-{39C72B61-4A7E-2D69-AFFE-0635C8722E78}" dt="2025-03-09T11:01:51.101" v="12"/>
        <pc:sldMkLst>
          <pc:docMk/>
          <pc:sldMk cId="899087577" sldId="1094"/>
        </pc:sldMkLst>
      </pc:sldChg>
      <pc:sldChg chg="del">
        <pc:chgData name="Shengfeng Mei" userId="S::s.mei@uwtsd.ac.uk::5ee32232-9136-4e4d-a76d-a15cb4de04fe" providerId="AD" clId="Web-{39C72B61-4A7E-2D69-AFFE-0635C8722E78}" dt="2025-03-09T11:01:51.101" v="7"/>
        <pc:sldMkLst>
          <pc:docMk/>
          <pc:sldMk cId="656315355" sldId="1104"/>
        </pc:sldMkLst>
      </pc:sldChg>
      <pc:sldChg chg="del">
        <pc:chgData name="Shengfeng Mei" userId="S::s.mei@uwtsd.ac.uk::5ee32232-9136-4e4d-a76d-a15cb4de04fe" providerId="AD" clId="Web-{39C72B61-4A7E-2D69-AFFE-0635C8722E78}" dt="2025-03-09T11:01:51.086" v="6"/>
        <pc:sldMkLst>
          <pc:docMk/>
          <pc:sldMk cId="2413207615" sldId="1105"/>
        </pc:sldMkLst>
      </pc:sldChg>
      <pc:sldChg chg="del">
        <pc:chgData name="Shengfeng Mei" userId="S::s.mei@uwtsd.ac.uk::5ee32232-9136-4e4d-a76d-a15cb4de04fe" providerId="AD" clId="Web-{39C72B61-4A7E-2D69-AFFE-0635C8722E78}" dt="2025-03-09T11:01:51.101" v="8"/>
        <pc:sldMkLst>
          <pc:docMk/>
          <pc:sldMk cId="1269717266" sldId="1108"/>
        </pc:sldMkLst>
      </pc:sldChg>
      <pc:sldChg chg="modSp">
        <pc:chgData name="Shengfeng Mei" userId="S::s.mei@uwtsd.ac.uk::5ee32232-9136-4e4d-a76d-a15cb4de04fe" providerId="AD" clId="Web-{39C72B61-4A7E-2D69-AFFE-0635C8722E78}" dt="2025-03-09T11:03:23.151" v="56" actId="20577"/>
        <pc:sldMkLst>
          <pc:docMk/>
          <pc:sldMk cId="1195798365" sldId="1112"/>
        </pc:sldMkLst>
      </pc:sldChg>
      <pc:sldChg chg="modSp">
        <pc:chgData name="Shengfeng Mei" userId="S::s.mei@uwtsd.ac.uk::5ee32232-9136-4e4d-a76d-a15cb4de04fe" providerId="AD" clId="Web-{39C72B61-4A7E-2D69-AFFE-0635C8722E78}" dt="2025-03-09T11:22:02.863" v="353" actId="20577"/>
        <pc:sldMkLst>
          <pc:docMk/>
          <pc:sldMk cId="1530631603" sldId="1114"/>
        </pc:sldMkLst>
        <pc:spChg chg="mod">
          <ac:chgData name="Shengfeng Mei" userId="S::s.mei@uwtsd.ac.uk::5ee32232-9136-4e4d-a76d-a15cb4de04fe" providerId="AD" clId="Web-{39C72B61-4A7E-2D69-AFFE-0635C8722E78}" dt="2025-03-09T11:22:02.863" v="353" actId="20577"/>
          <ac:spMkLst>
            <pc:docMk/>
            <pc:sldMk cId="1530631603" sldId="1114"/>
            <ac:spMk id="3" creationId="{A3422455-6EC4-F890-DE80-748132A581B1}"/>
          </ac:spMkLst>
        </pc:spChg>
      </pc:sldChg>
      <pc:sldChg chg="del">
        <pc:chgData name="Shengfeng Mei" userId="S::s.mei@uwtsd.ac.uk::5ee32232-9136-4e4d-a76d-a15cb4de04fe" providerId="AD" clId="Web-{39C72B61-4A7E-2D69-AFFE-0635C8722E78}" dt="2025-03-09T11:01:51.101" v="11"/>
        <pc:sldMkLst>
          <pc:docMk/>
          <pc:sldMk cId="556385856" sldId="1115"/>
        </pc:sldMkLst>
      </pc:sldChg>
      <pc:sldChg chg="del">
        <pc:chgData name="Shengfeng Mei" userId="S::s.mei@uwtsd.ac.uk::5ee32232-9136-4e4d-a76d-a15cb4de04fe" providerId="AD" clId="Web-{39C72B61-4A7E-2D69-AFFE-0635C8722E78}" dt="2025-03-09T11:01:51.086" v="0"/>
        <pc:sldMkLst>
          <pc:docMk/>
          <pc:sldMk cId="2091162484" sldId="1128"/>
        </pc:sldMkLst>
      </pc:sldChg>
      <pc:sldChg chg="del">
        <pc:chgData name="Shengfeng Mei" userId="S::s.mei@uwtsd.ac.uk::5ee32232-9136-4e4d-a76d-a15cb4de04fe" providerId="AD" clId="Web-{39C72B61-4A7E-2D69-AFFE-0635C8722E78}" dt="2025-03-09T11:01:51.086" v="2"/>
        <pc:sldMkLst>
          <pc:docMk/>
          <pc:sldMk cId="1501589158" sldId="1129"/>
        </pc:sldMkLst>
      </pc:sldChg>
      <pc:sldChg chg="del">
        <pc:chgData name="Shengfeng Mei" userId="S::s.mei@uwtsd.ac.uk::5ee32232-9136-4e4d-a76d-a15cb4de04fe" providerId="AD" clId="Web-{39C72B61-4A7E-2D69-AFFE-0635C8722E78}" dt="2025-03-09T11:01:51.086" v="5"/>
        <pc:sldMkLst>
          <pc:docMk/>
          <pc:sldMk cId="3222358499" sldId="1130"/>
        </pc:sldMkLst>
      </pc:sldChg>
      <pc:sldChg chg="del">
        <pc:chgData name="Shengfeng Mei" userId="S::s.mei@uwtsd.ac.uk::5ee32232-9136-4e4d-a76d-a15cb4de04fe" providerId="AD" clId="Web-{39C72B61-4A7E-2D69-AFFE-0635C8722E78}" dt="2025-03-09T11:01:51.086" v="4"/>
        <pc:sldMkLst>
          <pc:docMk/>
          <pc:sldMk cId="1059036546" sldId="1131"/>
        </pc:sldMkLst>
      </pc:sldChg>
      <pc:sldChg chg="del">
        <pc:chgData name="Shengfeng Mei" userId="S::s.mei@uwtsd.ac.uk::5ee32232-9136-4e4d-a76d-a15cb4de04fe" providerId="AD" clId="Web-{39C72B61-4A7E-2D69-AFFE-0635C8722E78}" dt="2025-03-09T11:01:51.086" v="3"/>
        <pc:sldMkLst>
          <pc:docMk/>
          <pc:sldMk cId="969397527" sldId="1132"/>
        </pc:sldMkLst>
      </pc:sldChg>
      <pc:sldChg chg="modSp">
        <pc:chgData name="Shengfeng Mei" userId="S::s.mei@uwtsd.ac.uk::5ee32232-9136-4e4d-a76d-a15cb4de04fe" providerId="AD" clId="Web-{39C72B61-4A7E-2D69-AFFE-0635C8722E78}" dt="2025-03-09T11:18:01.026" v="267" actId="14100"/>
        <pc:sldMkLst>
          <pc:docMk/>
          <pc:sldMk cId="961102006" sldId="1133"/>
        </pc:sldMkLst>
        <pc:spChg chg="mod">
          <ac:chgData name="Shengfeng Mei" userId="S::s.mei@uwtsd.ac.uk::5ee32232-9136-4e4d-a76d-a15cb4de04fe" providerId="AD" clId="Web-{39C72B61-4A7E-2D69-AFFE-0635C8722E78}" dt="2025-03-09T11:18:01.026" v="267" actId="14100"/>
          <ac:spMkLst>
            <pc:docMk/>
            <pc:sldMk cId="961102006" sldId="1133"/>
            <ac:spMk id="5" creationId="{A81EFC81-7EFF-0A8E-548A-14E3A623E0DA}"/>
          </ac:spMkLst>
        </pc:spChg>
      </pc:sldChg>
      <pc:sldChg chg="delSp modSp">
        <pc:chgData name="Shengfeng Mei" userId="S::s.mei@uwtsd.ac.uk::5ee32232-9136-4e4d-a76d-a15cb4de04fe" providerId="AD" clId="Web-{39C72B61-4A7E-2D69-AFFE-0635C8722E78}" dt="2025-03-09T11:10:24.525" v="86" actId="20577"/>
        <pc:sldMkLst>
          <pc:docMk/>
          <pc:sldMk cId="1694229111" sldId="1134"/>
        </pc:sldMkLst>
        <pc:spChg chg="mod">
          <ac:chgData name="Shengfeng Mei" userId="S::s.mei@uwtsd.ac.uk::5ee32232-9136-4e4d-a76d-a15cb4de04fe" providerId="AD" clId="Web-{39C72B61-4A7E-2D69-AFFE-0635C8722E78}" dt="2025-03-09T11:10:24.525" v="86" actId="20577"/>
          <ac:spMkLst>
            <pc:docMk/>
            <pc:sldMk cId="1694229111" sldId="1134"/>
            <ac:spMk id="3" creationId="{D845C986-58B6-000E-39C8-908C5B483FE4}"/>
          </ac:spMkLst>
        </pc:spChg>
      </pc:sldChg>
      <pc:sldChg chg="delSp modSp">
        <pc:chgData name="Shengfeng Mei" userId="S::s.mei@uwtsd.ac.uk::5ee32232-9136-4e4d-a76d-a15cb4de04fe" providerId="AD" clId="Web-{39C72B61-4A7E-2D69-AFFE-0635C8722E78}" dt="2025-03-09T11:10:53.683" v="103" actId="20577"/>
        <pc:sldMkLst>
          <pc:docMk/>
          <pc:sldMk cId="3517628925" sldId="1135"/>
        </pc:sldMkLst>
        <pc:spChg chg="mod">
          <ac:chgData name="Shengfeng Mei" userId="S::s.mei@uwtsd.ac.uk::5ee32232-9136-4e4d-a76d-a15cb4de04fe" providerId="AD" clId="Web-{39C72B61-4A7E-2D69-AFFE-0635C8722E78}" dt="2025-03-09T11:10:53.683" v="103" actId="20577"/>
          <ac:spMkLst>
            <pc:docMk/>
            <pc:sldMk cId="3517628925" sldId="1135"/>
            <ac:spMk id="3" creationId="{2464F5F9-21FD-91BF-CAB9-A76DE9997222}"/>
          </ac:spMkLst>
        </pc:spChg>
      </pc:sldChg>
      <pc:sldChg chg="new del">
        <pc:chgData name="Shengfeng Mei" userId="S::s.mei@uwtsd.ac.uk::5ee32232-9136-4e4d-a76d-a15cb4de04fe" providerId="AD" clId="Web-{39C72B61-4A7E-2D69-AFFE-0635C8722E78}" dt="2025-03-09T11:12:20.483" v="105"/>
        <pc:sldMkLst>
          <pc:docMk/>
          <pc:sldMk cId="4270446059" sldId="1136"/>
        </pc:sldMkLst>
      </pc:sldChg>
    </pc:docChg>
  </pc:docChgLst>
  <pc:docChgLst>
    <pc:chgData name="Shengfeng Mei" userId="S::s.mei@uwtsd.ac.uk::5ee32232-9136-4e4d-a76d-a15cb4de04fe" providerId="AD" clId="Web-{AFAADBC6-015F-C708-8047-A43EAA0F97B3}"/>
    <pc:docChg chg="addSld delSld modSld sldOrd">
      <pc:chgData name="Shengfeng Mei" userId="S::s.mei@uwtsd.ac.uk::5ee32232-9136-4e4d-a76d-a15cb4de04fe" providerId="AD" clId="Web-{AFAADBC6-015F-C708-8047-A43EAA0F97B3}" dt="2025-03-09T11:46:23.946" v="327" actId="20577"/>
      <pc:docMkLst>
        <pc:docMk/>
      </pc:docMkLst>
      <pc:sldChg chg="modSp">
        <pc:chgData name="Shengfeng Mei" userId="S::s.mei@uwtsd.ac.uk::5ee32232-9136-4e4d-a76d-a15cb4de04fe" providerId="AD" clId="Web-{AFAADBC6-015F-C708-8047-A43EAA0F97B3}" dt="2025-03-09T11:35:59.333" v="37" actId="20577"/>
        <pc:sldMkLst>
          <pc:docMk/>
          <pc:sldMk cId="0" sldId="277"/>
        </pc:sldMkLst>
        <pc:spChg chg="mod">
          <ac:chgData name="Shengfeng Mei" userId="S::s.mei@uwtsd.ac.uk::5ee32232-9136-4e4d-a76d-a15cb4de04fe" providerId="AD" clId="Web-{AFAADBC6-015F-C708-8047-A43EAA0F97B3}" dt="2025-03-09T11:35:59.333" v="37" actId="20577"/>
          <ac:spMkLst>
            <pc:docMk/>
            <pc:sldMk cId="0" sldId="277"/>
            <ac:spMk id="6147" creationId="{00000000-0000-0000-0000-000000000000}"/>
          </ac:spMkLst>
        </pc:spChg>
      </pc:sldChg>
      <pc:sldChg chg="del">
        <pc:chgData name="Shengfeng Mei" userId="S::s.mei@uwtsd.ac.uk::5ee32232-9136-4e4d-a76d-a15cb4de04fe" providerId="AD" clId="Web-{AFAADBC6-015F-C708-8047-A43EAA0F97B3}" dt="2025-03-09T11:35:41.285" v="32"/>
        <pc:sldMkLst>
          <pc:docMk/>
          <pc:sldMk cId="164846506" sldId="1072"/>
        </pc:sldMkLst>
      </pc:sldChg>
      <pc:sldChg chg="modSp">
        <pc:chgData name="Shengfeng Mei" userId="S::s.mei@uwtsd.ac.uk::5ee32232-9136-4e4d-a76d-a15cb4de04fe" providerId="AD" clId="Web-{AFAADBC6-015F-C708-8047-A43EAA0F97B3}" dt="2025-03-09T11:35:35.878" v="31" actId="20577"/>
        <pc:sldMkLst>
          <pc:docMk/>
          <pc:sldMk cId="3853549025" sldId="1113"/>
        </pc:sldMkLst>
        <pc:spChg chg="mod">
          <ac:chgData name="Shengfeng Mei" userId="S::s.mei@uwtsd.ac.uk::5ee32232-9136-4e4d-a76d-a15cb4de04fe" providerId="AD" clId="Web-{AFAADBC6-015F-C708-8047-A43EAA0F97B3}" dt="2025-03-09T11:35:35.878" v="31" actId="20577"/>
          <ac:spMkLst>
            <pc:docMk/>
            <pc:sldMk cId="3853549025" sldId="1113"/>
            <ac:spMk id="3" creationId="{33D45A68-4896-52B8-AF6B-9634B81EF453}"/>
          </ac:spMkLst>
        </pc:spChg>
      </pc:sldChg>
      <pc:sldChg chg="addSp delSp modSp add ord replId">
        <pc:chgData name="Shengfeng Mei" userId="S::s.mei@uwtsd.ac.uk::5ee32232-9136-4e4d-a76d-a15cb4de04fe" providerId="AD" clId="Web-{AFAADBC6-015F-C708-8047-A43EAA0F97B3}" dt="2025-03-09T11:44:42.174" v="246" actId="20577"/>
        <pc:sldMkLst>
          <pc:docMk/>
          <pc:sldMk cId="3925495725" sldId="1136"/>
        </pc:sldMkLst>
        <pc:spChg chg="mod">
          <ac:chgData name="Shengfeng Mei" userId="S::s.mei@uwtsd.ac.uk::5ee32232-9136-4e4d-a76d-a15cb4de04fe" providerId="AD" clId="Web-{AFAADBC6-015F-C708-8047-A43EAA0F97B3}" dt="2025-03-09T11:41:23.976" v="172" actId="20577"/>
          <ac:spMkLst>
            <pc:docMk/>
            <pc:sldMk cId="3925495725" sldId="1136"/>
            <ac:spMk id="2" creationId="{E7EB0C8B-6AF8-A903-F3F9-65F0B2126ECF}"/>
          </ac:spMkLst>
        </pc:spChg>
        <pc:spChg chg="mod">
          <ac:chgData name="Shengfeng Mei" userId="S::s.mei@uwtsd.ac.uk::5ee32232-9136-4e4d-a76d-a15cb4de04fe" providerId="AD" clId="Web-{AFAADBC6-015F-C708-8047-A43EAA0F97B3}" dt="2025-03-09T11:44:20.720" v="236" actId="20577"/>
          <ac:spMkLst>
            <pc:docMk/>
            <pc:sldMk cId="3925495725" sldId="1136"/>
            <ac:spMk id="3" creationId="{02723DA2-55BB-D128-941C-6FCC8F924C2C}"/>
          </ac:spMkLst>
        </pc:spChg>
      </pc:sldChg>
      <pc:sldChg chg="modSp add replId">
        <pc:chgData name="Shengfeng Mei" userId="S::s.mei@uwtsd.ac.uk::5ee32232-9136-4e4d-a76d-a15cb4de04fe" providerId="AD" clId="Web-{AFAADBC6-015F-C708-8047-A43EAA0F97B3}" dt="2025-03-09T11:46:23.946" v="327" actId="20577"/>
        <pc:sldMkLst>
          <pc:docMk/>
          <pc:sldMk cId="1910002194" sldId="1137"/>
        </pc:sldMkLst>
        <pc:spChg chg="mod">
          <ac:chgData name="Shengfeng Mei" userId="S::s.mei@uwtsd.ac.uk::5ee32232-9136-4e4d-a76d-a15cb4de04fe" providerId="AD" clId="Web-{AFAADBC6-015F-C708-8047-A43EAA0F97B3}" dt="2025-03-09T11:46:23.946" v="327" actId="20577"/>
          <ac:spMkLst>
            <pc:docMk/>
            <pc:sldMk cId="1910002194" sldId="1137"/>
            <ac:spMk id="2" creationId="{D9C31AB4-529F-F551-ACEF-2907EB838469}"/>
          </ac:spMkLst>
        </pc:spChg>
        <pc:spChg chg="mod">
          <ac:chgData name="Shengfeng Mei" userId="S::s.mei@uwtsd.ac.uk::5ee32232-9136-4e4d-a76d-a15cb4de04fe" providerId="AD" clId="Web-{AFAADBC6-015F-C708-8047-A43EAA0F97B3}" dt="2025-03-09T11:45:15.379" v="269" actId="20577"/>
          <ac:spMkLst>
            <pc:docMk/>
            <pc:sldMk cId="1910002194" sldId="1137"/>
            <ac:spMk id="3" creationId="{5911B419-50D1-92A6-8022-E2AF94E169CC}"/>
          </ac:spMkLst>
        </pc:spChg>
      </pc:sldChg>
    </pc:docChg>
  </pc:docChgLst>
  <pc:docChgLst>
    <pc:chgData name="Shengfeng Mei" userId="S::s.mei@uwtsd.ac.uk::5ee32232-9136-4e4d-a76d-a15cb4de04fe" providerId="AD" clId="Web-{B26B4236-777F-1442-8CFD-D55DCF158644}"/>
    <pc:docChg chg="addSld modSld sldOrd">
      <pc:chgData name="Shengfeng Mei" userId="S::s.mei@uwtsd.ac.uk::5ee32232-9136-4e4d-a76d-a15cb4de04fe" providerId="AD" clId="Web-{B26B4236-777F-1442-8CFD-D55DCF158644}" dt="2025-02-16T21:13:08.006" v="831" actId="20577"/>
      <pc:docMkLst>
        <pc:docMk/>
      </pc:docMkLst>
      <pc:sldChg chg="modSp">
        <pc:chgData name="Shengfeng Mei" userId="S::s.mei@uwtsd.ac.uk::5ee32232-9136-4e4d-a76d-a15cb4de04fe" providerId="AD" clId="Web-{B26B4236-777F-1442-8CFD-D55DCF158644}" dt="2025-02-16T19:34:27.322" v="3"/>
        <pc:sldMkLst>
          <pc:docMk/>
          <pc:sldMk cId="656315355" sldId="1104"/>
        </pc:sldMkLst>
      </pc:sldChg>
      <pc:sldChg chg="modSp ord">
        <pc:chgData name="Shengfeng Mei" userId="S::s.mei@uwtsd.ac.uk::5ee32232-9136-4e4d-a76d-a15cb4de04fe" providerId="AD" clId="Web-{B26B4236-777F-1442-8CFD-D55DCF158644}" dt="2025-02-16T21:13:08.006" v="831" actId="20577"/>
        <pc:sldMkLst>
          <pc:docMk/>
          <pc:sldMk cId="2091162484" sldId="1128"/>
        </pc:sldMkLst>
      </pc:sldChg>
      <pc:sldChg chg="addSp modSp add mod ord replId modShow">
        <pc:chgData name="Shengfeng Mei" userId="S::s.mei@uwtsd.ac.uk::5ee32232-9136-4e4d-a76d-a15cb4de04fe" providerId="AD" clId="Web-{B26B4236-777F-1442-8CFD-D55DCF158644}" dt="2025-02-16T20:35:38.965" v="744" actId="20577"/>
        <pc:sldMkLst>
          <pc:docMk/>
          <pc:sldMk cId="1501589158" sldId="1129"/>
        </pc:sldMkLst>
      </pc:sldChg>
      <pc:sldChg chg="modSp add mod ord replId modShow">
        <pc:chgData name="Shengfeng Mei" userId="S::s.mei@uwtsd.ac.uk::5ee32232-9136-4e4d-a76d-a15cb4de04fe" providerId="AD" clId="Web-{B26B4236-777F-1442-8CFD-D55DCF158644}" dt="2025-02-16T20:04:35.787" v="275"/>
        <pc:sldMkLst>
          <pc:docMk/>
          <pc:sldMk cId="3222358499" sldId="1130"/>
        </pc:sldMkLst>
      </pc:sldChg>
      <pc:sldChg chg="modSp add mod ord replId modShow">
        <pc:chgData name="Shengfeng Mei" userId="S::s.mei@uwtsd.ac.uk::5ee32232-9136-4e4d-a76d-a15cb4de04fe" providerId="AD" clId="Web-{B26B4236-777F-1442-8CFD-D55DCF158644}" dt="2025-02-16T20:07:23.978" v="342"/>
        <pc:sldMkLst>
          <pc:docMk/>
          <pc:sldMk cId="1059036546" sldId="1131"/>
        </pc:sldMkLst>
      </pc:sldChg>
      <pc:sldChg chg="modSp add mod ord replId modShow">
        <pc:chgData name="Shengfeng Mei" userId="S::s.mei@uwtsd.ac.uk::5ee32232-9136-4e4d-a76d-a15cb4de04fe" providerId="AD" clId="Web-{B26B4236-777F-1442-8CFD-D55DCF158644}" dt="2025-02-16T20:16:41.385" v="614"/>
        <pc:sldMkLst>
          <pc:docMk/>
          <pc:sldMk cId="969397527" sldId="1132"/>
        </pc:sldMkLst>
      </pc:sldChg>
      <pc:sldChg chg="modSp add replId">
        <pc:chgData name="Shengfeng Mei" userId="S::s.mei@uwtsd.ac.uk::5ee32232-9136-4e4d-a76d-a15cb4de04fe" providerId="AD" clId="Web-{B26B4236-777F-1442-8CFD-D55DCF158644}" dt="2025-02-16T20:42:17.044" v="821" actId="20577"/>
        <pc:sldMkLst>
          <pc:docMk/>
          <pc:sldMk cId="961102006" sldId="1133"/>
        </pc:sldMkLst>
        <pc:spChg chg="mod">
          <ac:chgData name="Shengfeng Mei" userId="S::s.mei@uwtsd.ac.uk::5ee32232-9136-4e4d-a76d-a15cb4de04fe" providerId="AD" clId="Web-{B26B4236-777F-1442-8CFD-D55DCF158644}" dt="2025-02-16T20:42:17.044" v="821" actId="20577"/>
          <ac:spMkLst>
            <pc:docMk/>
            <pc:sldMk cId="961102006" sldId="1133"/>
            <ac:spMk id="5" creationId="{A81EFC81-7EFF-0A8E-548A-14E3A623E0D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514655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17477831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23780789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14687353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42245793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2550" y="730250"/>
            <a:ext cx="6503988" cy="3659188"/>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15</a:t>
            </a:fld>
            <a:endParaRPr lang="en-US" dirty="0"/>
          </a:p>
        </p:txBody>
      </p:sp>
    </p:spTree>
    <p:extLst>
      <p:ext uri="{BB962C8B-B14F-4D97-AF65-F5344CB8AC3E}">
        <p14:creationId xmlns:p14="http://schemas.microsoft.com/office/powerpoint/2010/main" val="1125194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22/04/2025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10" name="Rectangle 9"/>
          <p:cNvSpPr/>
          <p:nvPr/>
        </p:nvSpPr>
        <p:spPr bwMode="white">
          <a:xfrm>
            <a:off x="0" y="0"/>
            <a:ext cx="12192000" cy="3886200"/>
          </a:xfrm>
          <a:prstGeom prst="rect">
            <a:avLst/>
          </a:prstGeom>
          <a:solidFill>
            <a:srgbClr val="007FA3"/>
          </a:solidFill>
          <a:ln>
            <a:solidFill>
              <a:srgbClr val="007FA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14400" y="762001"/>
            <a:ext cx="10363200" cy="2838451"/>
          </a:xfrm>
        </p:spPr>
        <p:txBody>
          <a:bodyPr anchor="b">
            <a:noAutofit/>
          </a:bodyPr>
          <a:lstStyle>
            <a:lvl1pPr algn="l">
              <a:defRPr sz="3600">
                <a:solidFill>
                  <a:schemeClr val="bg1"/>
                </a:solidFill>
              </a:defRPr>
            </a:lvl1pPr>
          </a:lstStyle>
          <a:p>
            <a:r>
              <a:rPr lang="en-US" dirty="0"/>
              <a:t>Click to edit Master title style</a:t>
            </a:r>
          </a:p>
        </p:txBody>
      </p:sp>
      <p:sp>
        <p:nvSpPr>
          <p:cNvPr id="12"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13" name="TextBox 12"/>
          <p:cNvSpPr txBox="1"/>
          <p:nvPr userDrawn="1"/>
        </p:nvSpPr>
        <p:spPr>
          <a:xfrm>
            <a:off x="2146300" y="6384152"/>
            <a:ext cx="9550400" cy="276999"/>
          </a:xfrm>
          <a:prstGeom prst="rect">
            <a:avLst/>
          </a:prstGeom>
          <a:noFill/>
        </p:spPr>
        <p:txBody>
          <a:bodyPr wrap="square" rtlCol="0">
            <a:spAutoFit/>
          </a:bodyPr>
          <a:lstStyle/>
          <a:p>
            <a:pPr algn="r">
              <a:buClrTx/>
              <a:defRPr/>
            </a:pPr>
            <a:r>
              <a:rPr lang="en-US" sz="1200">
                <a:latin typeface="Verdana" panose="020B0604030504040204" pitchFamily="34" charset="0"/>
                <a:ea typeface="Verdana" panose="020B0604030504040204" pitchFamily="34" charset="0"/>
                <a:cs typeface="Verdana" panose="020B0604030504040204" pitchFamily="34" charset="0"/>
              </a:rPr>
              <a:t>Copyright © 2020 Pearson Education Ltd. </a:t>
            </a:r>
            <a:r>
              <a:rPr lang="en-US" sz="1200" dirty="0">
                <a:latin typeface="Verdana" panose="020B0604030504040204" pitchFamily="34" charset="0"/>
                <a:ea typeface="Verdana" panose="020B0604030504040204" pitchFamily="34" charset="0"/>
                <a:cs typeface="Verdana" panose="020B0604030504040204" pitchFamily="34" charset="0"/>
              </a:rPr>
              <a:t>All Rights Reserved </a:t>
            </a:r>
            <a:endParaRPr lang="en-US" altLang="en-US" sz="1200" dirty="0">
              <a:latin typeface="Verdana" panose="020B0604030504040204" pitchFamily="34" charset="0"/>
              <a:ea typeface="Verdana" panose="020B0604030504040204" pitchFamily="34" charset="0"/>
              <a:cs typeface="Verdana" panose="020B0604030504040204" pitchFamily="34" charset="0"/>
            </a:endParaRPr>
          </a:p>
        </p:txBody>
      </p:sp>
      <p:pic>
        <p:nvPicPr>
          <p:cNvPr id="14" name="Picture 13"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609600" y="6376790"/>
            <a:ext cx="1224000" cy="279915"/>
          </a:xfrm>
          <a:prstGeom prst="rect">
            <a:avLst/>
          </a:prstGeom>
        </p:spPr>
      </p:pic>
    </p:spTree>
    <p:extLst>
      <p:ext uri="{BB962C8B-B14F-4D97-AF65-F5344CB8AC3E}">
        <p14:creationId xmlns:p14="http://schemas.microsoft.com/office/powerpoint/2010/main" val="5671223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30201873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812800" y="41148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769615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6096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2362201"/>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4/22/2025</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
        <p:nvSpPr>
          <p:cNvPr id="9" name="Content Placeholder 2"/>
          <p:cNvSpPr>
            <a:spLocks noGrp="1"/>
          </p:cNvSpPr>
          <p:nvPr>
            <p:ph idx="14"/>
          </p:nvPr>
        </p:nvSpPr>
        <p:spPr>
          <a:xfrm>
            <a:off x="609600" y="3048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2"/>
          <p:cNvSpPr>
            <a:spLocks noGrp="1"/>
          </p:cNvSpPr>
          <p:nvPr>
            <p:ph idx="15"/>
          </p:nvPr>
        </p:nvSpPr>
        <p:spPr>
          <a:xfrm>
            <a:off x="609600" y="38100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2" name="Content Placeholder 2"/>
          <p:cNvSpPr>
            <a:spLocks noGrp="1"/>
          </p:cNvSpPr>
          <p:nvPr>
            <p:ph idx="16"/>
          </p:nvPr>
        </p:nvSpPr>
        <p:spPr>
          <a:xfrm>
            <a:off x="609600" y="46482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p:cNvSpPr>
            <a:spLocks noGrp="1"/>
          </p:cNvSpPr>
          <p:nvPr>
            <p:ph idx="17"/>
          </p:nvPr>
        </p:nvSpPr>
        <p:spPr>
          <a:xfrm>
            <a:off x="812800" y="4800600"/>
            <a:ext cx="10972800" cy="533400"/>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86688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7"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annualreports.com"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35066"/>
          </a:xfrm>
        </p:spPr>
        <p:txBody>
          <a:bodyPr/>
          <a:lstStyle/>
          <a:p>
            <a:pPr eaLnBrk="1" hangingPunct="1"/>
            <a:r>
              <a:rPr lang="en-GB" altLang="en-US" b="1" dirty="0">
                <a:solidFill>
                  <a:schemeClr val="accent2"/>
                </a:solidFill>
              </a:rPr>
              <a:t>MBA</a:t>
            </a:r>
          </a:p>
        </p:txBody>
      </p:sp>
      <p:sp>
        <p:nvSpPr>
          <p:cNvPr id="6147" name="Subtitle 4"/>
          <p:cNvSpPr>
            <a:spLocks noGrp="1"/>
          </p:cNvSpPr>
          <p:nvPr>
            <p:ph type="subTitle" idx="1"/>
          </p:nvPr>
        </p:nvSpPr>
        <p:spPr>
          <a:xfrm>
            <a:off x="2095472" y="1928803"/>
            <a:ext cx="7786742" cy="3357586"/>
          </a:xfrm>
        </p:spPr>
        <p:txBody>
          <a:bodyPr/>
          <a:lstStyle/>
          <a:p>
            <a:pPr eaLnBrk="1" hangingPunct="1"/>
            <a:r>
              <a:rPr lang="en-GB" altLang="en-US" sz="3600" b="1" dirty="0">
                <a:solidFill>
                  <a:schemeClr val="accent2"/>
                </a:solidFill>
              </a:rPr>
              <a:t>Financial Management</a:t>
            </a:r>
          </a:p>
          <a:p>
            <a:pPr eaLnBrk="1" hangingPunct="1"/>
            <a:r>
              <a:rPr lang="en-GB" altLang="en-US" dirty="0">
                <a:solidFill>
                  <a:schemeClr val="accent2"/>
                </a:solidFill>
              </a:rPr>
              <a:t>Week 3</a:t>
            </a:r>
          </a:p>
          <a:p>
            <a:pPr eaLnBrk="1" hangingPunct="1"/>
            <a:endParaRPr lang="en-GB" altLang="en-US" dirty="0">
              <a:solidFill>
                <a:schemeClr val="accent2"/>
              </a:solidFill>
            </a:endParaRPr>
          </a:p>
          <a:p>
            <a:pPr eaLnBrk="1" hangingPunct="1"/>
            <a:r>
              <a:rPr lang="en-GB" altLang="en-US" sz="4800" b="1" dirty="0">
                <a:solidFill>
                  <a:schemeClr val="accent2"/>
                </a:solidFill>
              </a:rPr>
              <a:t>Balance Sheet</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6E0D3-305E-22F7-DD07-91205DA1F5F5}"/>
              </a:ext>
            </a:extLst>
          </p:cNvPr>
          <p:cNvSpPr>
            <a:spLocks noGrp="1"/>
          </p:cNvSpPr>
          <p:nvPr>
            <p:ph type="title"/>
          </p:nvPr>
        </p:nvSpPr>
        <p:spPr/>
        <p:txBody>
          <a:bodyPr/>
          <a:lstStyle/>
          <a:p>
            <a:r>
              <a:rPr lang="en-GB" dirty="0"/>
              <a:t>Week Outline</a:t>
            </a:r>
          </a:p>
        </p:txBody>
      </p:sp>
      <p:sp>
        <p:nvSpPr>
          <p:cNvPr id="3" name="Content Placeholder 2">
            <a:extLst>
              <a:ext uri="{FF2B5EF4-FFF2-40B4-BE49-F238E27FC236}">
                <a16:creationId xmlns:a16="http://schemas.microsoft.com/office/drawing/2014/main" id="{33D45A68-4896-52B8-AF6B-9634B81EF453}"/>
              </a:ext>
            </a:extLst>
          </p:cNvPr>
          <p:cNvSpPr>
            <a:spLocks noGrp="1"/>
          </p:cNvSpPr>
          <p:nvPr>
            <p:ph idx="1"/>
          </p:nvPr>
        </p:nvSpPr>
        <p:spPr/>
        <p:txBody>
          <a:bodyPr/>
          <a:lstStyle/>
          <a:p>
            <a:pPr marL="0" indent="0">
              <a:buNone/>
            </a:pPr>
            <a:r>
              <a:rPr lang="en-GB" dirty="0"/>
              <a:t>The Balance Sheet</a:t>
            </a:r>
            <a:endParaRPr lang="en-US" dirty="0"/>
          </a:p>
          <a:p>
            <a:r>
              <a:rPr lang="en-GB" dirty="0"/>
              <a:t>Key concepts</a:t>
            </a:r>
          </a:p>
          <a:p>
            <a:r>
              <a:rPr lang="en-GB" dirty="0"/>
              <a:t>Examples</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A503858A-ECFB-07F7-A828-699534154F04}"/>
              </a:ext>
            </a:extLst>
          </p:cNvPr>
          <p:cNvSpPr>
            <a:spLocks noGrp="1"/>
          </p:cNvSpPr>
          <p:nvPr>
            <p:ph type="dt" sz="half" idx="10"/>
          </p:nvPr>
        </p:nvSpPr>
        <p:spPr/>
        <p:txBody>
          <a:bodyPr/>
          <a:lstStyle/>
          <a:p>
            <a:pPr>
              <a:defRPr/>
            </a:pPr>
            <a:fld id="{2303D31F-598B-47EE-BA37-93F097A3D676}" type="datetime1">
              <a:rPr lang="en-GB" altLang="en-US" smtClean="0"/>
              <a:pPr>
                <a:defRPr/>
              </a:pPr>
              <a:t>22/04/2025</a:t>
            </a:fld>
            <a:endParaRPr lang="en-GB" altLang="en-US"/>
          </a:p>
        </p:txBody>
      </p:sp>
      <p:sp>
        <p:nvSpPr>
          <p:cNvPr id="5" name="Slide Number Placeholder 4">
            <a:extLst>
              <a:ext uri="{FF2B5EF4-FFF2-40B4-BE49-F238E27FC236}">
                <a16:creationId xmlns:a16="http://schemas.microsoft.com/office/drawing/2014/main" id="{9863FADB-C2AE-B586-88DF-7E84CE7B46D4}"/>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853549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1536" y="368676"/>
            <a:ext cx="8173064" cy="646331"/>
          </a:xfrm>
        </p:spPr>
        <p:txBody>
          <a:bodyPr wrap="square">
            <a:spAutoFit/>
          </a:bodyPr>
          <a:lstStyle/>
          <a:p>
            <a:r>
              <a:rPr lang="en-US" sz="3600" dirty="0"/>
              <a:t>The Balance Sheet </a:t>
            </a:r>
            <a:endParaRPr lang="en-US" sz="2000" dirty="0"/>
          </a:p>
        </p:txBody>
      </p:sp>
      <p:sp>
        <p:nvSpPr>
          <p:cNvPr id="3" name="Content Placeholder 2"/>
          <p:cNvSpPr>
            <a:spLocks noGrp="1"/>
          </p:cNvSpPr>
          <p:nvPr>
            <p:ph idx="1"/>
          </p:nvPr>
        </p:nvSpPr>
        <p:spPr>
          <a:xfrm>
            <a:off x="479376" y="1216753"/>
            <a:ext cx="11089232" cy="4154984"/>
          </a:xfrm>
        </p:spPr>
        <p:txBody>
          <a:bodyPr wrap="square">
            <a:spAutoFit/>
          </a:bodyPr>
          <a:lstStyle/>
          <a:p>
            <a:r>
              <a:rPr lang="en-US" altLang="en-US" sz="2400" dirty="0">
                <a:ea typeface="ＭＳ Ｐゴシック" pitchFamily="34" charset="-128"/>
              </a:rPr>
              <a:t>The balance sheet provides a snapshot of a firm’s financial position </a:t>
            </a:r>
            <a:r>
              <a:rPr lang="en-US" altLang="en-US" sz="2400" b="1" dirty="0">
                <a:ea typeface="ＭＳ Ｐゴシック" pitchFamily="34" charset="-128"/>
              </a:rPr>
              <a:t>at a particular date</a:t>
            </a:r>
            <a:r>
              <a:rPr lang="en-US" altLang="en-US" sz="2400" dirty="0">
                <a:ea typeface="ＭＳ Ｐゴシック" pitchFamily="34" charset="-128"/>
              </a:rPr>
              <a:t>.</a:t>
            </a:r>
          </a:p>
          <a:p>
            <a:r>
              <a:rPr lang="en-US" altLang="en-US" sz="2400" dirty="0">
                <a:ea typeface="ＭＳ Ｐゴシック" pitchFamily="34" charset="-128"/>
              </a:rPr>
              <a:t>It includes three main items: assets, liabilities, and owner-supplied capital (shareholders’ equity).</a:t>
            </a:r>
          </a:p>
          <a:p>
            <a:pPr lvl="1"/>
            <a:r>
              <a:rPr lang="en-US" altLang="en-US" sz="2400" dirty="0"/>
              <a:t>Assets (</a:t>
            </a:r>
            <a:r>
              <a:rPr lang="en-US" altLang="en-US" sz="2400" b="1" dirty="0"/>
              <a:t>A</a:t>
            </a:r>
            <a:r>
              <a:rPr lang="en-US" altLang="en-US" sz="2400" dirty="0"/>
              <a:t>) are resources owned by the firm.</a:t>
            </a:r>
          </a:p>
          <a:p>
            <a:pPr lvl="1"/>
            <a:r>
              <a:rPr lang="en-US" altLang="en-US" sz="2400" dirty="0"/>
              <a:t>Liabilities (</a:t>
            </a:r>
            <a:r>
              <a:rPr lang="en-US" altLang="en-US" sz="2400" b="1" dirty="0"/>
              <a:t>L</a:t>
            </a:r>
            <a:r>
              <a:rPr lang="en-US" altLang="en-US" sz="2400" dirty="0"/>
              <a:t>) and owner’s equity (</a:t>
            </a:r>
            <a:r>
              <a:rPr lang="en-US" altLang="en-US" sz="2400" b="1" dirty="0"/>
              <a:t>E</a:t>
            </a:r>
            <a:r>
              <a:rPr lang="en-US" altLang="en-US" sz="2400" dirty="0"/>
              <a:t>) indicate how those resources are financed:</a:t>
            </a:r>
          </a:p>
          <a:p>
            <a:pPr marL="457200" lvl="1" indent="0">
              <a:buNone/>
            </a:pPr>
            <a:endParaRPr lang="en-US" altLang="en-US" sz="2400" dirty="0">
              <a:ea typeface="ＭＳ Ｐゴシック" pitchFamily="34" charset="-128"/>
            </a:endParaRPr>
          </a:p>
          <a:p>
            <a:r>
              <a:rPr lang="en-US" altLang="en-US" sz="2400" dirty="0">
                <a:ea typeface="ＭＳ Ｐゴシック" pitchFamily="34" charset="-128"/>
              </a:rPr>
              <a:t>The transactions in balance sheet are recorded at cost price, so the book value of a firm may be very different from its current market value.</a:t>
            </a:r>
            <a:endParaRPr lang="en-US" sz="2400" dirty="0"/>
          </a:p>
        </p:txBody>
      </p:sp>
      <p:sp>
        <p:nvSpPr>
          <p:cNvPr id="4" name="Content Placeholder 3"/>
          <p:cNvSpPr>
            <a:spLocks noGrp="1"/>
          </p:cNvSpPr>
          <p:nvPr>
            <p:ph idx="13"/>
          </p:nvPr>
        </p:nvSpPr>
        <p:spPr>
          <a:xfrm>
            <a:off x="4101449" y="4001516"/>
            <a:ext cx="2512134" cy="461665"/>
          </a:xfrm>
        </p:spPr>
        <p:txBody>
          <a:bodyPr wrap="square">
            <a:spAutoFit/>
          </a:bodyPr>
          <a:lstStyle/>
          <a:p>
            <a:pPr marL="0" lvl="2" indent="0">
              <a:spcBef>
                <a:spcPts val="1500"/>
              </a:spcBef>
              <a:buNone/>
            </a:pPr>
            <a:r>
              <a:rPr lang="en-US" altLang="en-US" sz="2400" b="1" dirty="0"/>
              <a:t>A = L + E</a:t>
            </a:r>
          </a:p>
        </p:txBody>
      </p:sp>
      <p:sp>
        <p:nvSpPr>
          <p:cNvPr id="5" name="Content Placeholder 3">
            <a:extLst>
              <a:ext uri="{FF2B5EF4-FFF2-40B4-BE49-F238E27FC236}">
                <a16:creationId xmlns:a16="http://schemas.microsoft.com/office/drawing/2014/main" id="{176F100E-2F7E-5F39-1429-6EE4EE446EE1}"/>
              </a:ext>
            </a:extLst>
          </p:cNvPr>
          <p:cNvSpPr txBox="1">
            <a:spLocks/>
          </p:cNvSpPr>
          <p:nvPr/>
        </p:nvSpPr>
        <p:spPr bwMode="auto">
          <a:xfrm>
            <a:off x="7248128" y="4015429"/>
            <a:ext cx="4176464"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spAutoFit/>
          </a:bodyPr>
          <a:lstStyle>
            <a:lvl1pPr marL="342900" indent="-3429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9pPr>
          </a:lstStyle>
          <a:p>
            <a:pPr marL="0" lvl="2" indent="0">
              <a:spcBef>
                <a:spcPts val="1500"/>
              </a:spcBef>
              <a:buNone/>
            </a:pPr>
            <a:r>
              <a:rPr lang="en-US" altLang="en-US" sz="2400" b="1" dirty="0">
                <a:solidFill>
                  <a:srgbClr val="FF0000"/>
                </a:solidFill>
              </a:rPr>
              <a:t>Balance Sheet Equation</a:t>
            </a:r>
          </a:p>
        </p:txBody>
      </p:sp>
      <p:cxnSp>
        <p:nvCxnSpPr>
          <p:cNvPr id="6" name="Straight Arrow Connector 5">
            <a:extLst>
              <a:ext uri="{FF2B5EF4-FFF2-40B4-BE49-F238E27FC236}">
                <a16:creationId xmlns:a16="http://schemas.microsoft.com/office/drawing/2014/main" id="{B17D5E34-C716-A923-FF5B-F50F0AAD0B24}"/>
              </a:ext>
            </a:extLst>
          </p:cNvPr>
          <p:cNvCxnSpPr>
            <a:cxnSpLocks/>
            <a:stCxn id="5" idx="1"/>
          </p:cNvCxnSpPr>
          <p:nvPr/>
        </p:nvCxnSpPr>
        <p:spPr>
          <a:xfrm flipH="1">
            <a:off x="5663952" y="4246262"/>
            <a:ext cx="1584176" cy="0"/>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2258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0437" y="482045"/>
            <a:ext cx="9285659" cy="646331"/>
          </a:xfrm>
        </p:spPr>
        <p:txBody>
          <a:bodyPr wrap="square">
            <a:spAutoFit/>
          </a:bodyPr>
          <a:lstStyle/>
          <a:p>
            <a:r>
              <a:rPr lang="en-US" sz="3600" dirty="0"/>
              <a:t>Figure 3.2 The Balance Sheet: An Overview</a:t>
            </a:r>
          </a:p>
        </p:txBody>
      </p:sp>
      <p:pic>
        <p:nvPicPr>
          <p:cNvPr id="2050" name="Picture 2" descr="The diagram shows the following elements of the balance sheet and how they are related:&#10;&#10;Total Assets = Total Liabilities (Debt) + Stockholders' Equity&#10;&#10;On the Total Assets side of the balance sheet:&#10; Current assets&#10;Cash&#10; Accounts receivable&#10; Inventories&#10; Other current assets&#10; Long-term (fixed) assets&#10;Fixed assets (net property, plant, and equipment)&#10;Other long-term assets &#10;Goodwill &#10;Patents&#10;Trademarks &#10;&#10;On the Total Liabilities (Debt) + Stockholders' Equity side of the balance sheet:&#10;Short-term debt (Current liabilities) &#10;Accounts payable&#10;Short-term debt (notes payable)&#10;Other current liabilities&#10;Long-term liabilities&#10;Long-term debt (notes payable)&#10;Mortgages&#10;Stockholders' equity&#10;Preferred stock&#10;Common stock&#10;Par value&#10;Paid in capital&#10;Retained earnings&#10;Treasury stock&#10;Net Working Capital = Current Assets – Current Liabilities&#10;Stockholders' Equity = Total Assets – Total Liabiliti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11624" y="1196752"/>
            <a:ext cx="6371816" cy="4604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5551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4423"/>
            <a:ext cx="8182896" cy="646331"/>
          </a:xfrm>
        </p:spPr>
        <p:txBody>
          <a:bodyPr wrap="square">
            <a:spAutoFit/>
          </a:bodyPr>
          <a:lstStyle/>
          <a:p>
            <a:r>
              <a:rPr lang="en-US" altLang="en-US" sz="3600" dirty="0"/>
              <a:t>Balance Sheet Terms: Assets </a:t>
            </a:r>
            <a:r>
              <a:rPr lang="en-US" altLang="en-US" sz="2800" dirty="0"/>
              <a:t>(1 of 2)</a:t>
            </a:r>
            <a:endParaRPr lang="en-US" sz="2800" dirty="0"/>
          </a:p>
        </p:txBody>
      </p:sp>
      <p:sp>
        <p:nvSpPr>
          <p:cNvPr id="3" name="Content Placeholder 2"/>
          <p:cNvSpPr>
            <a:spLocks noGrp="1"/>
          </p:cNvSpPr>
          <p:nvPr>
            <p:ph idx="1"/>
          </p:nvPr>
        </p:nvSpPr>
        <p:spPr>
          <a:xfrm>
            <a:off x="551384" y="1219201"/>
            <a:ext cx="11017224" cy="2973122"/>
          </a:xfrm>
        </p:spPr>
        <p:txBody>
          <a:bodyPr wrap="square">
            <a:spAutoFit/>
          </a:bodyPr>
          <a:lstStyle/>
          <a:p>
            <a:r>
              <a:rPr lang="en-US" altLang="en-US" sz="2400" b="1" dirty="0">
                <a:ea typeface="ＭＳ Ｐゴシック"/>
              </a:rPr>
              <a:t>Current Assets</a:t>
            </a:r>
            <a:r>
              <a:rPr lang="en-US" altLang="en-US" sz="2400" dirty="0">
                <a:ea typeface="ＭＳ Ｐゴシック"/>
              </a:rPr>
              <a:t> comprise assets that are relatively </a:t>
            </a:r>
            <a:r>
              <a:rPr lang="en-US" altLang="en-US" sz="2400" dirty="0">
                <a:highlight>
                  <a:srgbClr val="FFFF00"/>
                </a:highlight>
                <a:ea typeface="ＭＳ Ｐゴシック"/>
              </a:rPr>
              <a:t>liquid</a:t>
            </a:r>
            <a:r>
              <a:rPr lang="en-US" altLang="en-US" sz="2400" dirty="0">
                <a:ea typeface="ＭＳ Ｐゴシック"/>
              </a:rPr>
              <a:t> or expected to </a:t>
            </a:r>
            <a:r>
              <a:rPr lang="en-US" altLang="en-US" sz="2400" dirty="0">
                <a:highlight>
                  <a:srgbClr val="FFFF00"/>
                </a:highlight>
                <a:ea typeface="ＭＳ Ｐゴシック"/>
              </a:rPr>
              <a:t>be converted into cash within 12 months</a:t>
            </a:r>
            <a:r>
              <a:rPr lang="en-US" altLang="en-US" sz="2400" dirty="0">
                <a:ea typeface="ＭＳ Ｐゴシック"/>
              </a:rPr>
              <a:t>. Current assets typically include:</a:t>
            </a:r>
          </a:p>
          <a:p>
            <a:pPr lvl="1"/>
            <a:r>
              <a:rPr lang="en-US" altLang="en-US" sz="2400" b="1" dirty="0">
                <a:highlight>
                  <a:srgbClr val="FFFF00"/>
                </a:highlight>
              </a:rPr>
              <a:t>Cash and cash equivalent</a:t>
            </a:r>
          </a:p>
          <a:p>
            <a:pPr lvl="1"/>
            <a:r>
              <a:rPr lang="en-US" altLang="en-US" sz="2400" b="1" dirty="0">
                <a:highlight>
                  <a:srgbClr val="FFFF00"/>
                </a:highlight>
              </a:rPr>
              <a:t>Accounts receivable </a:t>
            </a:r>
            <a:r>
              <a:rPr lang="en-US" altLang="en-US" sz="2400" dirty="0"/>
              <a:t>(payments due from customers who buy on credit)</a:t>
            </a:r>
          </a:p>
          <a:p>
            <a:pPr lvl="1"/>
            <a:r>
              <a:rPr lang="en-US" altLang="en-US" sz="2400" b="1" dirty="0">
                <a:highlight>
                  <a:srgbClr val="FFFF00"/>
                </a:highlight>
              </a:rPr>
              <a:t>Inventory</a:t>
            </a:r>
            <a:r>
              <a:rPr lang="en-US" altLang="en-US" sz="2400" dirty="0"/>
              <a:t> (raw materials, work in process, and finished goods held for eventual sale)</a:t>
            </a:r>
          </a:p>
          <a:p>
            <a:pPr lvl="1"/>
            <a:r>
              <a:rPr lang="en-US" altLang="en-US" sz="2400" b="1" dirty="0">
                <a:highlight>
                  <a:srgbClr val="FFFF00"/>
                </a:highlight>
              </a:rPr>
              <a:t>Other assets </a:t>
            </a:r>
            <a:r>
              <a:rPr lang="en-US" altLang="en-US" sz="2400" dirty="0"/>
              <a:t>(e.g., prepaid expenses are items paid for in advance)</a:t>
            </a:r>
            <a:endParaRPr lang="en-US" sz="2400" dirty="0"/>
          </a:p>
        </p:txBody>
      </p:sp>
    </p:spTree>
    <p:extLst>
      <p:ext uri="{BB962C8B-B14F-4D97-AF65-F5344CB8AC3E}">
        <p14:creationId xmlns:p14="http://schemas.microsoft.com/office/powerpoint/2010/main" val="3091327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3100" y="363410"/>
            <a:ext cx="8229600" cy="646331"/>
          </a:xfrm>
        </p:spPr>
        <p:txBody>
          <a:bodyPr wrap="square">
            <a:spAutoFit/>
          </a:bodyPr>
          <a:lstStyle/>
          <a:p>
            <a:r>
              <a:rPr lang="en-US" altLang="en-US" sz="3600" dirty="0"/>
              <a:t>Balance Sheet Terms: Assets </a:t>
            </a:r>
            <a:r>
              <a:rPr lang="en-US" altLang="en-US" sz="2800" dirty="0"/>
              <a:t>(2 of 2)</a:t>
            </a:r>
            <a:endParaRPr lang="en-US" sz="2800" dirty="0"/>
          </a:p>
        </p:txBody>
      </p:sp>
      <p:sp>
        <p:nvSpPr>
          <p:cNvPr id="3" name="Content Placeholder 2"/>
          <p:cNvSpPr>
            <a:spLocks noGrp="1"/>
          </p:cNvSpPr>
          <p:nvPr>
            <p:ph idx="1"/>
          </p:nvPr>
        </p:nvSpPr>
        <p:spPr>
          <a:xfrm>
            <a:off x="549288" y="1412776"/>
            <a:ext cx="11017224" cy="3785652"/>
          </a:xfrm>
        </p:spPr>
        <p:txBody>
          <a:bodyPr wrap="square">
            <a:spAutoFit/>
          </a:bodyPr>
          <a:lstStyle/>
          <a:p>
            <a:pPr marL="0" indent="0">
              <a:buNone/>
            </a:pPr>
            <a:r>
              <a:rPr lang="en-IN" altLang="en-US" sz="2400" b="1" dirty="0">
                <a:ea typeface="ＭＳ Ｐゴシック"/>
              </a:rPr>
              <a:t>Long-Term Assets (or Non-Current Assets)</a:t>
            </a:r>
            <a:endParaRPr lang="en-IN" altLang="en-US" sz="2400" b="1" dirty="0">
              <a:ea typeface="ＭＳ Ｐゴシック" pitchFamily="34" charset="-128"/>
            </a:endParaRPr>
          </a:p>
          <a:p>
            <a:r>
              <a:rPr lang="en-IN" altLang="en-US" sz="2400" b="1" dirty="0">
                <a:ea typeface="ＭＳ Ｐゴシック" pitchFamily="34" charset="-128"/>
              </a:rPr>
              <a:t>Fixed Assets</a:t>
            </a:r>
          </a:p>
          <a:p>
            <a:pPr lvl="1"/>
            <a:r>
              <a:rPr lang="en-IN" altLang="en-US" sz="2400" dirty="0">
                <a:ea typeface="ＭＳ Ｐゴシック" pitchFamily="34" charset="-128"/>
              </a:rPr>
              <a:t>Include assets that will be used for </a:t>
            </a:r>
            <a:r>
              <a:rPr lang="en-IN" altLang="en-US" sz="2400" dirty="0">
                <a:highlight>
                  <a:srgbClr val="FFFF00"/>
                </a:highlight>
                <a:ea typeface="ＭＳ Ｐゴシック" pitchFamily="34" charset="-128"/>
              </a:rPr>
              <a:t>more than one year</a:t>
            </a:r>
            <a:r>
              <a:rPr lang="en-IN" altLang="en-US" sz="2400" dirty="0">
                <a:ea typeface="ＭＳ Ｐゴシック" pitchFamily="34" charset="-128"/>
              </a:rPr>
              <a:t>. Fixed assets typically include:</a:t>
            </a:r>
          </a:p>
          <a:p>
            <a:pPr lvl="2"/>
            <a:r>
              <a:rPr lang="en-IN" altLang="en-US" sz="2400" dirty="0">
                <a:ea typeface="ＭＳ Ｐゴシック" pitchFamily="34" charset="-128"/>
              </a:rPr>
              <a:t>Machinery and equipment, buildings, land</a:t>
            </a:r>
          </a:p>
          <a:p>
            <a:r>
              <a:rPr lang="en-IN" altLang="en-US" sz="2400" b="1" dirty="0">
                <a:ea typeface="ＭＳ Ｐゴシック" pitchFamily="34" charset="-128"/>
              </a:rPr>
              <a:t>Other Assets</a:t>
            </a:r>
          </a:p>
          <a:p>
            <a:pPr lvl="1"/>
            <a:r>
              <a:rPr lang="en-IN" altLang="en-US" sz="2400" dirty="0">
                <a:ea typeface="ＭＳ Ｐゴシック" pitchFamily="34" charset="-128"/>
              </a:rPr>
              <a:t>Assets that are </a:t>
            </a:r>
            <a:r>
              <a:rPr lang="en-IN" altLang="en-US" sz="2400" dirty="0">
                <a:highlight>
                  <a:srgbClr val="FFFF00"/>
                </a:highlight>
                <a:ea typeface="ＭＳ Ｐゴシック" pitchFamily="34" charset="-128"/>
              </a:rPr>
              <a:t>neither current assets nor fixed assets</a:t>
            </a:r>
            <a:r>
              <a:rPr lang="en-IN" altLang="en-US" sz="2400" dirty="0">
                <a:ea typeface="ＭＳ Ｐゴシック" pitchFamily="34" charset="-128"/>
              </a:rPr>
              <a:t>. They may include </a:t>
            </a:r>
            <a:r>
              <a:rPr lang="en-IN" altLang="en-US" sz="2400" dirty="0">
                <a:highlight>
                  <a:srgbClr val="FFFF00"/>
                </a:highlight>
                <a:ea typeface="ＭＳ Ｐゴシック" pitchFamily="34" charset="-128"/>
              </a:rPr>
              <a:t>long-term investments</a:t>
            </a:r>
            <a:r>
              <a:rPr lang="en-IN" altLang="en-US" sz="2400" dirty="0">
                <a:ea typeface="ＭＳ Ｐゴシック" pitchFamily="34" charset="-128"/>
              </a:rPr>
              <a:t> and </a:t>
            </a:r>
            <a:r>
              <a:rPr lang="en-IN" altLang="en-US" sz="2400" dirty="0">
                <a:highlight>
                  <a:srgbClr val="FFFF00"/>
                </a:highlight>
                <a:ea typeface="ＭＳ Ｐゴシック" pitchFamily="34" charset="-128"/>
              </a:rPr>
              <a:t>intangible assets</a:t>
            </a:r>
            <a:r>
              <a:rPr lang="en-IN" altLang="en-US" sz="2400" dirty="0">
                <a:ea typeface="ＭＳ Ｐゴシック" pitchFamily="34" charset="-128"/>
              </a:rPr>
              <a:t> such as patents, copyrights, and goodwill.</a:t>
            </a:r>
          </a:p>
        </p:txBody>
      </p:sp>
    </p:spTree>
    <p:extLst>
      <p:ext uri="{BB962C8B-B14F-4D97-AF65-F5344CB8AC3E}">
        <p14:creationId xmlns:p14="http://schemas.microsoft.com/office/powerpoint/2010/main" val="1195798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7282" y="548680"/>
            <a:ext cx="8117436" cy="646331"/>
          </a:xfrm>
        </p:spPr>
        <p:txBody>
          <a:bodyPr wrap="square">
            <a:spAutoFit/>
          </a:bodyPr>
          <a:lstStyle/>
          <a:p>
            <a:r>
              <a:rPr lang="en-US" altLang="en-US" sz="3600" dirty="0"/>
              <a:t>Balance Sheet Terms: Liabilities </a:t>
            </a:r>
            <a:r>
              <a:rPr lang="en-US" altLang="en-US" sz="2800" dirty="0"/>
              <a:t>(1 of 2)</a:t>
            </a:r>
            <a:endParaRPr lang="en-US" sz="2800" dirty="0"/>
          </a:p>
        </p:txBody>
      </p:sp>
      <p:sp>
        <p:nvSpPr>
          <p:cNvPr id="3" name="Content Placeholder 2"/>
          <p:cNvSpPr>
            <a:spLocks noGrp="1"/>
          </p:cNvSpPr>
          <p:nvPr>
            <p:ph idx="1"/>
          </p:nvPr>
        </p:nvSpPr>
        <p:spPr>
          <a:xfrm>
            <a:off x="551384" y="1906846"/>
            <a:ext cx="11089232" cy="2419124"/>
          </a:xfrm>
        </p:spPr>
        <p:txBody>
          <a:bodyPr wrap="square">
            <a:spAutoFit/>
          </a:bodyPr>
          <a:lstStyle/>
          <a:p>
            <a:r>
              <a:rPr lang="en-US" altLang="en-US" sz="2800" b="1" dirty="0">
                <a:ea typeface="ＭＳ Ｐゴシック" pitchFamily="34" charset="-128"/>
              </a:rPr>
              <a:t>Debt (Liabilities)</a:t>
            </a:r>
          </a:p>
          <a:p>
            <a:pPr lvl="1"/>
            <a:r>
              <a:rPr lang="en-US" altLang="en-US" dirty="0"/>
              <a:t>Money that has been borrowed from a </a:t>
            </a:r>
            <a:r>
              <a:rPr lang="en-US" altLang="en-US" dirty="0">
                <a:highlight>
                  <a:srgbClr val="FFFF00"/>
                </a:highlight>
              </a:rPr>
              <a:t>creditor</a:t>
            </a:r>
            <a:r>
              <a:rPr lang="en-US" altLang="en-US" dirty="0"/>
              <a:t> and must be repaid at some predetermined date.</a:t>
            </a:r>
          </a:p>
          <a:p>
            <a:pPr lvl="1"/>
            <a:r>
              <a:rPr lang="en-US" altLang="en-US" dirty="0"/>
              <a:t>Debt could be </a:t>
            </a:r>
            <a:r>
              <a:rPr lang="en-US" altLang="en-US" b="1" dirty="0"/>
              <a:t>current</a:t>
            </a:r>
            <a:r>
              <a:rPr lang="en-US" altLang="en-US" dirty="0"/>
              <a:t> (must be repaid within 12 months) or </a:t>
            </a:r>
            <a:r>
              <a:rPr lang="en-US" altLang="en-US" b="1" dirty="0"/>
              <a:t>long-term/non-current</a:t>
            </a:r>
            <a:r>
              <a:rPr lang="en-US" altLang="en-US" dirty="0"/>
              <a:t> (repayment time exceeds one year).</a:t>
            </a:r>
            <a:endParaRPr lang="en-US" dirty="0"/>
          </a:p>
        </p:txBody>
      </p:sp>
    </p:spTree>
    <p:extLst>
      <p:ext uri="{BB962C8B-B14F-4D97-AF65-F5344CB8AC3E}">
        <p14:creationId xmlns:p14="http://schemas.microsoft.com/office/powerpoint/2010/main" val="3936052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312" y="575814"/>
            <a:ext cx="8261144" cy="646331"/>
          </a:xfrm>
        </p:spPr>
        <p:txBody>
          <a:bodyPr wrap="square">
            <a:spAutoFit/>
          </a:bodyPr>
          <a:lstStyle/>
          <a:p>
            <a:r>
              <a:rPr lang="en-US" altLang="en-US" sz="3600" dirty="0"/>
              <a:t>Balance Sheet Terms: Liabilities </a:t>
            </a:r>
            <a:r>
              <a:rPr lang="en-US" altLang="en-US" sz="2800" dirty="0"/>
              <a:t>(2 of 2)</a:t>
            </a:r>
            <a:endParaRPr lang="en-US" sz="2000" dirty="0"/>
          </a:p>
        </p:txBody>
      </p:sp>
      <p:sp>
        <p:nvSpPr>
          <p:cNvPr id="3" name="Content Placeholder 2"/>
          <p:cNvSpPr>
            <a:spLocks noGrp="1"/>
          </p:cNvSpPr>
          <p:nvPr>
            <p:ph idx="1"/>
          </p:nvPr>
        </p:nvSpPr>
        <p:spPr>
          <a:xfrm>
            <a:off x="479376" y="1556793"/>
            <a:ext cx="11161240" cy="3785652"/>
          </a:xfrm>
        </p:spPr>
        <p:txBody>
          <a:bodyPr wrap="square">
            <a:spAutoFit/>
          </a:bodyPr>
          <a:lstStyle/>
          <a:p>
            <a:r>
              <a:rPr lang="en-US" altLang="en-US" sz="2400" b="1" dirty="0">
                <a:ea typeface="ＭＳ Ｐゴシック" pitchFamily="34" charset="-128"/>
              </a:rPr>
              <a:t>Short-Term Debt (Current Liabilities)</a:t>
            </a:r>
          </a:p>
          <a:p>
            <a:pPr lvl="1"/>
            <a:r>
              <a:rPr lang="en-US" altLang="en-US" sz="2400" b="1" dirty="0">
                <a:highlight>
                  <a:srgbClr val="FFFF00"/>
                </a:highlight>
              </a:rPr>
              <a:t>Accounts payable</a:t>
            </a:r>
            <a:r>
              <a:rPr lang="en-US" altLang="en-US" sz="2400" b="1" dirty="0"/>
              <a:t> </a:t>
            </a:r>
            <a:r>
              <a:rPr lang="en-US" altLang="en-US" sz="2400" dirty="0"/>
              <a:t>(Credit extended by suppliers to a firm when it purchases inventories)</a:t>
            </a:r>
          </a:p>
          <a:p>
            <a:pPr lvl="1"/>
            <a:r>
              <a:rPr lang="en-US" altLang="en-US" sz="2400" b="1" dirty="0">
                <a:highlight>
                  <a:srgbClr val="FFFF00"/>
                </a:highlight>
              </a:rPr>
              <a:t>Accrued expenses </a:t>
            </a:r>
            <a:r>
              <a:rPr lang="en-US" altLang="en-US" sz="2400" dirty="0"/>
              <a:t>(Short-term liabilities incurred in the firm’s operations but not yet paid for)</a:t>
            </a:r>
          </a:p>
          <a:p>
            <a:pPr lvl="1"/>
            <a:r>
              <a:rPr lang="en-US" altLang="en-US" sz="2400" b="1" dirty="0">
                <a:highlight>
                  <a:srgbClr val="FFFF00"/>
                </a:highlight>
              </a:rPr>
              <a:t>Short-term notes </a:t>
            </a:r>
            <a:r>
              <a:rPr lang="en-US" altLang="en-US" sz="2400" dirty="0"/>
              <a:t>(Borrowings from a bank or lending institution </a:t>
            </a:r>
            <a:r>
              <a:rPr lang="en-US" altLang="en-US" sz="2400" dirty="0">
                <a:highlight>
                  <a:srgbClr val="FFFF00"/>
                </a:highlight>
              </a:rPr>
              <a:t>due and payable within 12 months</a:t>
            </a:r>
            <a:r>
              <a:rPr lang="en-US" altLang="en-US" sz="2400" dirty="0"/>
              <a:t>)</a:t>
            </a:r>
            <a:endParaRPr lang="en-US" altLang="en-US" sz="2400" b="1" dirty="0">
              <a:ea typeface="ＭＳ Ｐゴシック" pitchFamily="34" charset="-128"/>
            </a:endParaRPr>
          </a:p>
          <a:p>
            <a:r>
              <a:rPr lang="en-US" altLang="en-US" sz="2400" b="1" dirty="0">
                <a:ea typeface="ＭＳ Ｐゴシック" pitchFamily="34" charset="-128"/>
              </a:rPr>
              <a:t>Long-Term Debt</a:t>
            </a:r>
          </a:p>
          <a:p>
            <a:pPr lvl="1"/>
            <a:r>
              <a:rPr lang="en-US" altLang="en-US" sz="2400" dirty="0"/>
              <a:t>Borrowings from banks and other sources for </a:t>
            </a:r>
            <a:r>
              <a:rPr lang="en-US" altLang="en-US" sz="2400" dirty="0">
                <a:highlight>
                  <a:srgbClr val="FFFF00"/>
                </a:highlight>
              </a:rPr>
              <a:t>more than one year</a:t>
            </a:r>
            <a:endParaRPr lang="en-US" sz="2400" dirty="0">
              <a:highlight>
                <a:srgbClr val="FFFF00"/>
              </a:highlight>
            </a:endParaRPr>
          </a:p>
        </p:txBody>
      </p:sp>
    </p:spTree>
    <p:extLst>
      <p:ext uri="{BB962C8B-B14F-4D97-AF65-F5344CB8AC3E}">
        <p14:creationId xmlns:p14="http://schemas.microsoft.com/office/powerpoint/2010/main" val="35541414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4489"/>
            <a:ext cx="8182896" cy="646331"/>
          </a:xfrm>
        </p:spPr>
        <p:txBody>
          <a:bodyPr wrap="square">
            <a:spAutoFit/>
          </a:bodyPr>
          <a:lstStyle/>
          <a:p>
            <a:r>
              <a:rPr lang="en-US" altLang="en-US" sz="3600" dirty="0"/>
              <a:t>Balance Sheet Terms: Equity</a:t>
            </a:r>
            <a:endParaRPr lang="en-US" sz="3600" dirty="0"/>
          </a:p>
        </p:txBody>
      </p:sp>
      <p:sp>
        <p:nvSpPr>
          <p:cNvPr id="3" name="Content Placeholder 2"/>
          <p:cNvSpPr>
            <a:spLocks noGrp="1"/>
          </p:cNvSpPr>
          <p:nvPr>
            <p:ph idx="1"/>
          </p:nvPr>
        </p:nvSpPr>
        <p:spPr>
          <a:xfrm>
            <a:off x="479376" y="1216753"/>
            <a:ext cx="11161240" cy="4493538"/>
          </a:xfrm>
        </p:spPr>
        <p:txBody>
          <a:bodyPr wrap="square">
            <a:spAutoFit/>
          </a:bodyPr>
          <a:lstStyle/>
          <a:p>
            <a:r>
              <a:rPr lang="en-US" altLang="en-US" sz="2200" b="1" dirty="0">
                <a:ea typeface="ＭＳ Ｐゴシック" pitchFamily="34" charset="-128"/>
              </a:rPr>
              <a:t>Equity: </a:t>
            </a:r>
            <a:r>
              <a:rPr lang="en-US" altLang="en-US" sz="2200" dirty="0">
                <a:ea typeface="ＭＳ Ｐゴシック" pitchFamily="34" charset="-128"/>
              </a:rPr>
              <a:t>Shareholder’s investment in the firm in the form of preferred stock and common stock. </a:t>
            </a:r>
          </a:p>
          <a:p>
            <a:r>
              <a:rPr lang="en-US" altLang="en-US" sz="2200" b="1" dirty="0">
                <a:ea typeface="ＭＳ Ｐゴシック" pitchFamily="34" charset="-128"/>
              </a:rPr>
              <a:t>Preferred Stock</a:t>
            </a:r>
            <a:r>
              <a:rPr lang="en-US" altLang="en-US" sz="2200" dirty="0">
                <a:ea typeface="ＭＳ Ｐゴシック" pitchFamily="34" charset="-128"/>
              </a:rPr>
              <a:t>: A type of equity security that provides shareholders with fixed dividends and </a:t>
            </a:r>
            <a:r>
              <a:rPr lang="en-US" altLang="en-US" sz="2200" dirty="0">
                <a:highlight>
                  <a:srgbClr val="FFFF00"/>
                </a:highlight>
                <a:ea typeface="ＭＳ Ｐゴシック" pitchFamily="34" charset="-128"/>
              </a:rPr>
              <a:t>priority</a:t>
            </a:r>
            <a:r>
              <a:rPr lang="en-US" altLang="en-US" sz="2200" dirty="0">
                <a:ea typeface="ＭＳ Ｐゴシック" pitchFamily="34" charset="-128"/>
              </a:rPr>
              <a:t> over common stockholders in asset claims (at bankruptcy) but typically lacks voting right.</a:t>
            </a:r>
          </a:p>
          <a:p>
            <a:r>
              <a:rPr lang="en-US" altLang="en-US" sz="2200" b="1" dirty="0">
                <a:ea typeface="ＭＳ Ｐゴシック" pitchFamily="34" charset="-128"/>
              </a:rPr>
              <a:t>Common Stock: </a:t>
            </a:r>
            <a:r>
              <a:rPr lang="en-US" altLang="en-US" sz="2200" dirty="0">
                <a:ea typeface="ＭＳ Ｐゴシック" pitchFamily="34" charset="-128"/>
              </a:rPr>
              <a:t>Ownership in a company, giving shareholders voting rights and the potential for dividends and capital gains.</a:t>
            </a:r>
          </a:p>
          <a:p>
            <a:r>
              <a:rPr lang="en-US" altLang="en-US" sz="2200" b="1" dirty="0">
                <a:ea typeface="ＭＳ Ｐゴシック" pitchFamily="34" charset="-128"/>
              </a:rPr>
              <a:t>Treasury Stock: </a:t>
            </a:r>
            <a:r>
              <a:rPr lang="en-US" altLang="en-US" sz="2200" dirty="0">
                <a:ea typeface="ＭＳ Ｐゴシック" pitchFamily="34" charset="-128"/>
              </a:rPr>
              <a:t>Stock that have been </a:t>
            </a:r>
            <a:r>
              <a:rPr lang="en-US" altLang="en-US" sz="2200" dirty="0">
                <a:highlight>
                  <a:srgbClr val="FFFF00"/>
                </a:highlight>
                <a:ea typeface="ＭＳ Ｐゴシック" pitchFamily="34" charset="-128"/>
              </a:rPr>
              <a:t>repurchased</a:t>
            </a:r>
            <a:r>
              <a:rPr lang="en-US" altLang="en-US" sz="2200" dirty="0">
                <a:ea typeface="ＭＳ Ｐゴシック" pitchFamily="34" charset="-128"/>
              </a:rPr>
              <a:t> by the company</a:t>
            </a:r>
          </a:p>
          <a:p>
            <a:r>
              <a:rPr lang="en-US" altLang="en-US" sz="2200" b="1" dirty="0">
                <a:ea typeface="ＭＳ Ｐゴシック" pitchFamily="34" charset="-128"/>
              </a:rPr>
              <a:t>Retained Earnings: </a:t>
            </a:r>
            <a:r>
              <a:rPr lang="en-US" altLang="en-US" sz="2200" dirty="0">
                <a:ea typeface="ＭＳ Ｐゴシック" pitchFamily="34" charset="-128"/>
              </a:rPr>
              <a:t>Cumulative total of all the net income over the life of the firm, less common stock dividends that have been paid out over the years </a:t>
            </a:r>
            <a:r>
              <a:rPr lang="en-US" altLang="en-US" sz="2200" dirty="0">
                <a:highlight>
                  <a:srgbClr val="FFFF00"/>
                </a:highlight>
                <a:ea typeface="ＭＳ Ｐゴシック" pitchFamily="34" charset="-128"/>
              </a:rPr>
              <a:t>(= Net Income – Common Stock Dividends)</a:t>
            </a:r>
          </a:p>
          <a:p>
            <a:pPr lvl="1"/>
            <a:r>
              <a:rPr lang="en-US" altLang="en-US" sz="2200" dirty="0">
                <a:ea typeface="ＭＳ Ｐゴシック" pitchFamily="34" charset="-128"/>
              </a:rPr>
              <a:t>Note that retained earnings are not equal to hard cash!</a:t>
            </a:r>
            <a:endParaRPr lang="en-US" sz="2200" dirty="0"/>
          </a:p>
        </p:txBody>
      </p:sp>
    </p:spTree>
    <p:extLst>
      <p:ext uri="{BB962C8B-B14F-4D97-AF65-F5344CB8AC3E}">
        <p14:creationId xmlns:p14="http://schemas.microsoft.com/office/powerpoint/2010/main" val="1554310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9004" y="365357"/>
            <a:ext cx="8229600" cy="646331"/>
          </a:xfrm>
        </p:spPr>
        <p:txBody>
          <a:bodyPr>
            <a:spAutoFit/>
          </a:bodyPr>
          <a:lstStyle/>
          <a:p>
            <a:r>
              <a:rPr lang="en-US" altLang="en-US" sz="3600" dirty="0">
                <a:ea typeface="ＭＳ Ｐゴシック" pitchFamily="34" charset="-128"/>
              </a:rPr>
              <a:t>Balance Sheet: A = L + E</a:t>
            </a:r>
            <a:endParaRPr lang="en-US" sz="3600" dirty="0"/>
          </a:p>
        </p:txBody>
      </p:sp>
      <p:graphicFrame>
        <p:nvGraphicFramePr>
          <p:cNvPr id="5" name="Table 4">
            <a:extLst>
              <a:ext uri="{FF2B5EF4-FFF2-40B4-BE49-F238E27FC236}">
                <a16:creationId xmlns:a16="http://schemas.microsoft.com/office/drawing/2014/main" id="{F30F544F-8F9E-1201-7943-9A78565F084C}"/>
              </a:ext>
            </a:extLst>
          </p:cNvPr>
          <p:cNvGraphicFramePr>
            <a:graphicFrameLocks noGrp="1"/>
          </p:cNvGraphicFramePr>
          <p:nvPr>
            <p:extLst>
              <p:ext uri="{D42A27DB-BD31-4B8C-83A1-F6EECF244321}">
                <p14:modId xmlns:p14="http://schemas.microsoft.com/office/powerpoint/2010/main" val="3747843493"/>
              </p:ext>
            </p:extLst>
          </p:nvPr>
        </p:nvGraphicFramePr>
        <p:xfrm>
          <a:off x="490311" y="1295400"/>
          <a:ext cx="4896544" cy="1706880"/>
        </p:xfrm>
        <a:graphic>
          <a:graphicData uri="http://schemas.openxmlformats.org/drawingml/2006/table">
            <a:tbl>
              <a:tblPr firstRow="1" bandRow="1">
                <a:tableStyleId>{2D5ABB26-0587-4C30-8999-92F81FD0307C}</a:tableStyleId>
              </a:tblPr>
              <a:tblGrid>
                <a:gridCol w="2429264">
                  <a:extLst>
                    <a:ext uri="{9D8B030D-6E8A-4147-A177-3AD203B41FA5}">
                      <a16:colId xmlns:a16="http://schemas.microsoft.com/office/drawing/2014/main" val="3649648222"/>
                    </a:ext>
                  </a:extLst>
                </a:gridCol>
                <a:gridCol w="2467280">
                  <a:extLst>
                    <a:ext uri="{9D8B030D-6E8A-4147-A177-3AD203B41FA5}">
                      <a16:colId xmlns:a16="http://schemas.microsoft.com/office/drawing/2014/main" val="431168109"/>
                    </a:ext>
                  </a:extLst>
                </a:gridCol>
              </a:tblGrid>
              <a:tr h="293867">
                <a:tc>
                  <a:txBody>
                    <a:bodyPr/>
                    <a:lstStyle/>
                    <a:p>
                      <a:r>
                        <a:rPr lang="en-GB" sz="2200" dirty="0"/>
                        <a:t>Asset</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6787719"/>
                  </a:ext>
                </a:extLst>
              </a:tr>
              <a:tr h="293867">
                <a:tc>
                  <a:txBody>
                    <a:bodyPr/>
                    <a:lstStyle/>
                    <a:p>
                      <a:r>
                        <a:rPr lang="en-GB" sz="2200" dirty="0"/>
                        <a:t>Current Assets</a:t>
                      </a:r>
                    </a:p>
                  </a:txBody>
                  <a:tcPr>
                    <a:lnT w="12700" cap="flat" cmpd="sng" algn="ctr">
                      <a:solidFill>
                        <a:schemeClr val="tx1"/>
                      </a:solidFill>
                      <a:prstDash val="solid"/>
                      <a:round/>
                      <a:headEnd type="none" w="med" len="med"/>
                      <a:tailEnd type="none" w="med" len="med"/>
                    </a:lnT>
                  </a:tcPr>
                </a:tc>
                <a:tc>
                  <a:txBody>
                    <a:bodyPr/>
                    <a:lstStyle/>
                    <a:p>
                      <a:endParaRPr lang="en-GB" sz="22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2220005"/>
                  </a:ext>
                </a:extLst>
              </a:tr>
              <a:tr h="293867">
                <a:tc>
                  <a:txBody>
                    <a:bodyPr/>
                    <a:lstStyle/>
                    <a:p>
                      <a:r>
                        <a:rPr lang="en-GB" sz="2200" dirty="0"/>
                        <a:t>Fixed Assets</a:t>
                      </a:r>
                    </a:p>
                  </a:txBody>
                  <a:tcPr>
                    <a:lnB w="12700" cap="flat" cmpd="sng" algn="ctr">
                      <a:solidFill>
                        <a:schemeClr val="tx1"/>
                      </a:solidFill>
                      <a:prstDash val="solid"/>
                      <a:round/>
                      <a:headEnd type="none" w="med" len="med"/>
                      <a:tailEnd type="none" w="med" len="med"/>
                    </a:lnB>
                  </a:tcPr>
                </a:tc>
                <a:tc>
                  <a:txBody>
                    <a:bodyPr/>
                    <a:lstStyle/>
                    <a:p>
                      <a:endParaRPr lang="en-GB" sz="22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84170490"/>
                  </a:ext>
                </a:extLst>
              </a:tr>
              <a:tr h="293867">
                <a:tc>
                  <a:txBody>
                    <a:bodyPr/>
                    <a:lstStyle/>
                    <a:p>
                      <a:r>
                        <a:rPr lang="en-GB" sz="2200" b="1" dirty="0"/>
                        <a:t>Total Assets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25563583"/>
                  </a:ext>
                </a:extLst>
              </a:tr>
            </a:tbl>
          </a:graphicData>
        </a:graphic>
      </p:graphicFrame>
      <p:graphicFrame>
        <p:nvGraphicFramePr>
          <p:cNvPr id="7" name="Table 6">
            <a:extLst>
              <a:ext uri="{FF2B5EF4-FFF2-40B4-BE49-F238E27FC236}">
                <a16:creationId xmlns:a16="http://schemas.microsoft.com/office/drawing/2014/main" id="{2D16A0B7-B411-FAF8-84C6-E396E6065612}"/>
              </a:ext>
            </a:extLst>
          </p:cNvPr>
          <p:cNvGraphicFramePr>
            <a:graphicFrameLocks noGrp="1"/>
          </p:cNvGraphicFramePr>
          <p:nvPr>
            <p:extLst>
              <p:ext uri="{D42A27DB-BD31-4B8C-83A1-F6EECF244321}">
                <p14:modId xmlns:p14="http://schemas.microsoft.com/office/powerpoint/2010/main" val="481076850"/>
              </p:ext>
            </p:extLst>
          </p:nvPr>
        </p:nvGraphicFramePr>
        <p:xfrm>
          <a:off x="5797033" y="1295400"/>
          <a:ext cx="5904656" cy="4267200"/>
        </p:xfrm>
        <a:graphic>
          <a:graphicData uri="http://schemas.openxmlformats.org/drawingml/2006/table">
            <a:tbl>
              <a:tblPr firstRow="1" bandRow="1">
                <a:tableStyleId>{2D5ABB26-0587-4C30-8999-92F81FD0307C}</a:tableStyleId>
              </a:tblPr>
              <a:tblGrid>
                <a:gridCol w="3539327">
                  <a:extLst>
                    <a:ext uri="{9D8B030D-6E8A-4147-A177-3AD203B41FA5}">
                      <a16:colId xmlns:a16="http://schemas.microsoft.com/office/drawing/2014/main" val="3649648222"/>
                    </a:ext>
                  </a:extLst>
                </a:gridCol>
                <a:gridCol w="2365329">
                  <a:extLst>
                    <a:ext uri="{9D8B030D-6E8A-4147-A177-3AD203B41FA5}">
                      <a16:colId xmlns:a16="http://schemas.microsoft.com/office/drawing/2014/main" val="431168109"/>
                    </a:ext>
                  </a:extLst>
                </a:gridCol>
              </a:tblGrid>
              <a:tr h="354452">
                <a:tc>
                  <a:txBody>
                    <a:bodyPr/>
                    <a:lstStyle/>
                    <a:p>
                      <a:r>
                        <a:rPr lang="en-GB" sz="2200" dirty="0"/>
                        <a:t>Liabilities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146787719"/>
                  </a:ext>
                </a:extLst>
              </a:tr>
              <a:tr h="354452">
                <a:tc>
                  <a:txBody>
                    <a:bodyPr/>
                    <a:lstStyle/>
                    <a:p>
                      <a:r>
                        <a:rPr lang="en-GB" sz="2200" dirty="0"/>
                        <a:t>Current Liabilities</a:t>
                      </a:r>
                    </a:p>
                  </a:txBody>
                  <a:tcPr>
                    <a:lnT w="12700" cap="flat" cmpd="sng" algn="ctr">
                      <a:solidFill>
                        <a:schemeClr val="tx1"/>
                      </a:solidFill>
                      <a:prstDash val="solid"/>
                      <a:round/>
                      <a:headEnd type="none" w="med" len="med"/>
                      <a:tailEnd type="none" w="med" len="med"/>
                    </a:lnT>
                  </a:tcPr>
                </a:tc>
                <a:tc>
                  <a:txBody>
                    <a:bodyPr/>
                    <a:lstStyle/>
                    <a:p>
                      <a:endParaRPr lang="en-GB" sz="2200" dirty="0"/>
                    </a:p>
                  </a:txBody>
                  <a:tcP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472220005"/>
                  </a:ext>
                </a:extLst>
              </a:tr>
              <a:tr h="370513">
                <a:tc>
                  <a:txBody>
                    <a:bodyPr/>
                    <a:lstStyle/>
                    <a:p>
                      <a:r>
                        <a:rPr lang="en-GB" sz="2200" dirty="0"/>
                        <a:t>Non-Current Liabilities</a:t>
                      </a:r>
                    </a:p>
                  </a:txBody>
                  <a:tcPr>
                    <a:lnB w="12700" cap="flat" cmpd="sng" algn="ctr">
                      <a:solidFill>
                        <a:schemeClr val="tx1"/>
                      </a:solidFill>
                      <a:prstDash val="solid"/>
                      <a:round/>
                      <a:headEnd type="none" w="med" len="med"/>
                      <a:tailEnd type="none" w="med" len="med"/>
                    </a:lnB>
                  </a:tcPr>
                </a:tc>
                <a:tc>
                  <a:txBody>
                    <a:bodyPr/>
                    <a:lstStyle/>
                    <a:p>
                      <a:endParaRPr lang="en-GB" sz="2200" dirty="0"/>
                    </a:p>
                  </a:txBody>
                  <a:tcP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84170490"/>
                  </a:ext>
                </a:extLst>
              </a:tr>
              <a:tr h="354452">
                <a:tc>
                  <a:txBody>
                    <a:bodyPr/>
                    <a:lstStyle/>
                    <a:p>
                      <a:r>
                        <a:rPr lang="en-GB" sz="2200" b="1" dirty="0"/>
                        <a:t>Total Liabilities</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225563583"/>
                  </a:ext>
                </a:extLst>
              </a:tr>
              <a:tr h="354452">
                <a:tc>
                  <a:txBody>
                    <a:bodyPr/>
                    <a:lstStyle/>
                    <a:p>
                      <a:r>
                        <a:rPr lang="en-GB" sz="2200" dirty="0"/>
                        <a:t>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sz="2200" dirty="0"/>
                        <a:t>Amount (£)</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79756546"/>
                  </a:ext>
                </a:extLst>
              </a:tr>
              <a:tr h="354452">
                <a:tc>
                  <a:txBody>
                    <a:bodyPr/>
                    <a:lstStyle/>
                    <a:p>
                      <a:r>
                        <a:rPr lang="en-GB" sz="2200" dirty="0"/>
                        <a:t>Preferred Stock</a:t>
                      </a:r>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2803453385"/>
                  </a:ext>
                </a:extLst>
              </a:tr>
              <a:tr h="354452">
                <a:tc>
                  <a:txBody>
                    <a:bodyPr/>
                    <a:lstStyle/>
                    <a:p>
                      <a:r>
                        <a:rPr lang="en-GB" sz="2200" dirty="0"/>
                        <a:t>Common Stock</a:t>
                      </a:r>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tc>
                  <a:txBody>
                    <a:bodyPr/>
                    <a:lstStyle/>
                    <a:p>
                      <a:endParaRPr lang="en-GB" sz="2200" dirty="0"/>
                    </a:p>
                  </a:txBody>
                  <a:tcPr>
                    <a:lnT w="12700" cap="flat" cmpd="sng" algn="ctr">
                      <a:noFill/>
                      <a:prstDash val="solid"/>
                      <a:round/>
                      <a:headEnd type="none" w="med" len="med"/>
                      <a:tailEnd type="none" w="med" len="med"/>
                    </a:lnT>
                    <a:lnB w="12700" cap="flat" cmpd="sng" algn="ctr">
                      <a:noFill/>
                      <a:prstDash val="solid"/>
                      <a:round/>
                      <a:headEnd type="none" w="med" len="med"/>
                      <a:tailEnd type="none" w="med" len="med"/>
                    </a:lnB>
                  </a:tcPr>
                </a:tc>
                <a:extLst>
                  <a:ext uri="{0D108BD9-81ED-4DB2-BD59-A6C34878D82A}">
                    <a16:rowId xmlns:a16="http://schemas.microsoft.com/office/drawing/2014/main" val="859477608"/>
                  </a:ext>
                </a:extLst>
              </a:tr>
              <a:tr h="354452">
                <a:tc>
                  <a:txBody>
                    <a:bodyPr/>
                    <a:lstStyle/>
                    <a:p>
                      <a:r>
                        <a:rPr lang="en-GB" sz="2200" dirty="0"/>
                        <a:t>Retained Earnings</a:t>
                      </a:r>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09402681"/>
                  </a:ext>
                </a:extLst>
              </a:tr>
              <a:tr h="354452">
                <a:tc>
                  <a:txBody>
                    <a:bodyPr/>
                    <a:lstStyle/>
                    <a:p>
                      <a:r>
                        <a:rPr lang="en-GB" sz="2200" b="1" dirty="0"/>
                        <a:t>Total 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58703197"/>
                  </a:ext>
                </a:extLst>
              </a:tr>
              <a:tr h="354452">
                <a:tc>
                  <a:txBody>
                    <a:bodyPr/>
                    <a:lstStyle/>
                    <a:p>
                      <a:r>
                        <a:rPr lang="en-GB" sz="2200" b="1" dirty="0"/>
                        <a:t>Total Liabilities &amp; Equity</a:t>
                      </a:r>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sz="2200"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10880471"/>
                  </a:ext>
                </a:extLst>
              </a:tr>
            </a:tbl>
          </a:graphicData>
        </a:graphic>
      </p:graphicFrame>
    </p:spTree>
    <p:extLst>
      <p:ext uri="{BB962C8B-B14F-4D97-AF65-F5344CB8AC3E}">
        <p14:creationId xmlns:p14="http://schemas.microsoft.com/office/powerpoint/2010/main" val="28304144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584232"/>
            <a:ext cx="11017222" cy="830997"/>
          </a:xfrm>
        </p:spPr>
        <p:txBody>
          <a:bodyPr wrap="square">
            <a:spAutoFit/>
          </a:bodyPr>
          <a:lstStyle/>
          <a:p>
            <a:r>
              <a:rPr lang="en-IN" sz="2400" dirty="0"/>
              <a:t>Table 3.2 Walmart Balance Sheet for Years Ending January 31, 2017 and January 31, 2018 (expressed in millions)</a:t>
            </a:r>
            <a:r>
              <a:rPr lang="en-US" sz="2400" dirty="0"/>
              <a:t> </a:t>
            </a:r>
            <a:r>
              <a:rPr lang="en-US" sz="1800" dirty="0"/>
              <a:t>(1 of 4)</a:t>
            </a:r>
          </a:p>
        </p:txBody>
      </p:sp>
      <p:graphicFrame>
        <p:nvGraphicFramePr>
          <p:cNvPr id="4" name="Table 3"/>
          <p:cNvGraphicFramePr>
            <a:graphicFrameLocks noGrp="1"/>
          </p:cNvGraphicFramePr>
          <p:nvPr>
            <p:extLst>
              <p:ext uri="{D42A27DB-BD31-4B8C-83A1-F6EECF244321}">
                <p14:modId xmlns:p14="http://schemas.microsoft.com/office/powerpoint/2010/main" val="1913491756"/>
              </p:ext>
            </p:extLst>
          </p:nvPr>
        </p:nvGraphicFramePr>
        <p:xfrm>
          <a:off x="551384" y="1791928"/>
          <a:ext cx="11017223" cy="4404222"/>
        </p:xfrm>
        <a:graphic>
          <a:graphicData uri="http://schemas.openxmlformats.org/drawingml/2006/table">
            <a:tbl>
              <a:tblPr firstRow="1" bandRow="1">
                <a:tableStyleId>{3B4B98B0-60AC-42C2-AFA5-B58CD77FA1E5}</a:tableStyleId>
              </a:tblPr>
              <a:tblGrid>
                <a:gridCol w="3778252">
                  <a:extLst>
                    <a:ext uri="{9D8B030D-6E8A-4147-A177-3AD203B41FA5}">
                      <a16:colId xmlns:a16="http://schemas.microsoft.com/office/drawing/2014/main" val="20000"/>
                    </a:ext>
                  </a:extLst>
                </a:gridCol>
                <a:gridCol w="1852243">
                  <a:extLst>
                    <a:ext uri="{9D8B030D-6E8A-4147-A177-3AD203B41FA5}">
                      <a16:colId xmlns:a16="http://schemas.microsoft.com/office/drawing/2014/main" val="20001"/>
                    </a:ext>
                  </a:extLst>
                </a:gridCol>
                <a:gridCol w="1852243">
                  <a:extLst>
                    <a:ext uri="{9D8B030D-6E8A-4147-A177-3AD203B41FA5}">
                      <a16:colId xmlns:a16="http://schemas.microsoft.com/office/drawing/2014/main" val="20002"/>
                    </a:ext>
                  </a:extLst>
                </a:gridCol>
                <a:gridCol w="1657270">
                  <a:extLst>
                    <a:ext uri="{9D8B030D-6E8A-4147-A177-3AD203B41FA5}">
                      <a16:colId xmlns:a16="http://schemas.microsoft.com/office/drawing/2014/main" val="20003"/>
                    </a:ext>
                  </a:extLst>
                </a:gridCol>
                <a:gridCol w="1877215">
                  <a:extLst>
                    <a:ext uri="{9D8B030D-6E8A-4147-A177-3AD203B41FA5}">
                      <a16:colId xmlns:a16="http://schemas.microsoft.com/office/drawing/2014/main" val="20004"/>
                    </a:ext>
                  </a:extLst>
                </a:gridCol>
              </a:tblGrid>
              <a:tr h="1016914">
                <a:tc>
                  <a:txBody>
                    <a:bodyPr/>
                    <a:lstStyle/>
                    <a:p>
                      <a:pPr algn="ctr"/>
                      <a:r>
                        <a:rPr lang="en-US" sz="1800" dirty="0">
                          <a:solidFill>
                            <a:schemeClr val="bg1"/>
                          </a:solidFill>
                        </a:rPr>
                        <a:t>Assets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a:t>
                      </a:r>
                    </a:p>
                    <a:p>
                      <a:pPr algn="ctr"/>
                      <a:r>
                        <a:rPr lang="en-US" sz="1800" dirty="0">
                          <a:solidFill>
                            <a:schemeClr val="bg1"/>
                          </a:solidFill>
                        </a:rPr>
                        <a:t>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19601">
                <a:tc>
                  <a:txBody>
                    <a:bodyPr/>
                    <a:lstStyle/>
                    <a:p>
                      <a:pPr algn="l"/>
                      <a:r>
                        <a:rPr lang="en-US" sz="1800" b="0" dirty="0">
                          <a:solidFill>
                            <a:schemeClr val="tx1"/>
                          </a:solidFill>
                        </a:rPr>
                        <a:t>Cash and cash equivalents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$6,867</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3.5%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$6,756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3.3%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9601">
                <a:tc>
                  <a:txBody>
                    <a:bodyPr/>
                    <a:lstStyle/>
                    <a:p>
                      <a:pPr algn="l"/>
                      <a:r>
                        <a:rPr lang="en-US" sz="1800" b="0" dirty="0">
                          <a:solidFill>
                            <a:schemeClr val="tx1"/>
                          </a:solidFill>
                        </a:rPr>
                        <a:t>Accounts receivable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5,835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2.9%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5,614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dirty="0">
                          <a:solidFill>
                            <a:schemeClr val="tx1"/>
                          </a:solidFill>
                        </a:rPr>
                        <a:t>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9601">
                <a:tc>
                  <a:txBody>
                    <a:bodyPr/>
                    <a:lstStyle/>
                    <a:p>
                      <a:pPr algn="l"/>
                      <a:r>
                        <a:rPr lang="en-US" sz="1800" b="0" dirty="0">
                          <a:solidFill>
                            <a:schemeClr val="tx1"/>
                          </a:solidFill>
                        </a:rPr>
                        <a:t>Inventories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43,046</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21.7%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43,783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21.4%</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552039">
                <a:tc>
                  <a:txBody>
                    <a:bodyPr/>
                    <a:lstStyle/>
                    <a:p>
                      <a:pPr algn="l"/>
                      <a:r>
                        <a:rPr lang="en-US" sz="1800" dirty="0">
                          <a:solidFill>
                            <a:schemeClr val="tx1"/>
                          </a:solidFill>
                        </a:rPr>
                        <a:t>Prepaid expenses and other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1,941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3,511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19601">
                <a:tc>
                  <a:txBody>
                    <a:bodyPr/>
                    <a:lstStyle/>
                    <a:p>
                      <a:pPr algn="l"/>
                      <a:r>
                        <a:rPr lang="en-US" sz="1800" dirty="0">
                          <a:solidFill>
                            <a:schemeClr val="tx1"/>
                          </a:solidFill>
                        </a:rPr>
                        <a:t>Total current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$57,689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29.0%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$59,664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r h="319601">
                <a:tc>
                  <a:txBody>
                    <a:bodyPr/>
                    <a:lstStyle/>
                    <a:p>
                      <a:pPr algn="l"/>
                      <a:r>
                        <a:rPr lang="en-US" sz="1800" dirty="0">
                          <a:solidFill>
                            <a:schemeClr val="tx1"/>
                          </a:solidFill>
                        </a:rPr>
                        <a:t>Gross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$191,129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96.1%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$202,298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chemeClr val="tx1"/>
                          </a:solidFill>
                        </a:rPr>
                        <a:t>98.9%</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80862">
                <a:tc>
                  <a:txBody>
                    <a:bodyPr/>
                    <a:lstStyle/>
                    <a:p>
                      <a:pPr algn="l"/>
                      <a:r>
                        <a:rPr lang="en-US" sz="1800" dirty="0">
                          <a:solidFill>
                            <a:schemeClr val="tx1"/>
                          </a:solidFill>
                        </a:rPr>
                        <a:t>Less</a:t>
                      </a:r>
                      <a:r>
                        <a:rPr lang="en-US" sz="1800" baseline="0" dirty="0">
                          <a:solidFill>
                            <a:schemeClr val="tx1"/>
                          </a:solidFill>
                        </a:rPr>
                        <a:t> a</a:t>
                      </a:r>
                      <a:r>
                        <a:rPr lang="en-US" sz="1800" dirty="0">
                          <a:solidFill>
                            <a:schemeClr val="tx1"/>
                          </a:solidFill>
                        </a:rPr>
                        <a:t>ccumulated depreciation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(76,951)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–38.7%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(87,480)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–42.8%</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r h="319601">
                <a:tc>
                  <a:txBody>
                    <a:bodyPr/>
                    <a:lstStyle/>
                    <a:p>
                      <a:pPr algn="l"/>
                      <a:r>
                        <a:rPr lang="en-US" sz="1800" dirty="0">
                          <a:solidFill>
                            <a:schemeClr val="tx1"/>
                          </a:solidFill>
                        </a:rPr>
                        <a:t>Net plant and equipment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$114,178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57.4%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$114,818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56.1%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1552176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7368" y="583987"/>
            <a:ext cx="11233248" cy="830997"/>
          </a:xfrm>
        </p:spPr>
        <p:txBody>
          <a:bodyPr wrap="square">
            <a:spAutoFit/>
          </a:bodyPr>
          <a:lstStyle/>
          <a:p>
            <a:r>
              <a:rPr lang="en-IN" sz="2400" dirty="0">
                <a:latin typeface="Arial"/>
              </a:rPr>
              <a:t>Table 3.2 Walmart Balance Sheet for Years Ending January 31, 2017 and January 31, 2018 (expressed in millions)</a:t>
            </a:r>
            <a:r>
              <a:rPr lang="en-US" sz="2400" dirty="0">
                <a:latin typeface="Arial"/>
              </a:rPr>
              <a:t> </a:t>
            </a:r>
            <a:r>
              <a:rPr lang="en-US" sz="1800" dirty="0">
                <a:latin typeface="Arial"/>
              </a:rPr>
              <a:t>(2 of 4)</a:t>
            </a:r>
            <a:endParaRPr lang="en-US" sz="1800" dirty="0"/>
          </a:p>
        </p:txBody>
      </p:sp>
      <p:graphicFrame>
        <p:nvGraphicFramePr>
          <p:cNvPr id="4" name="Table 3"/>
          <p:cNvGraphicFramePr>
            <a:graphicFrameLocks noGrp="1"/>
          </p:cNvGraphicFramePr>
          <p:nvPr>
            <p:extLst>
              <p:ext uri="{D42A27DB-BD31-4B8C-83A1-F6EECF244321}">
                <p14:modId xmlns:p14="http://schemas.microsoft.com/office/powerpoint/2010/main" val="995340463"/>
              </p:ext>
            </p:extLst>
          </p:nvPr>
        </p:nvGraphicFramePr>
        <p:xfrm>
          <a:off x="479376" y="1752600"/>
          <a:ext cx="11161241" cy="4089870"/>
        </p:xfrm>
        <a:graphic>
          <a:graphicData uri="http://schemas.openxmlformats.org/drawingml/2006/table">
            <a:tbl>
              <a:tblPr firstRow="1" bandRow="1">
                <a:tableStyleId>{3B4B98B0-60AC-42C2-AFA5-B58CD77FA1E5}</a:tableStyleId>
              </a:tblPr>
              <a:tblGrid>
                <a:gridCol w="4027523">
                  <a:extLst>
                    <a:ext uri="{9D8B030D-6E8A-4147-A177-3AD203B41FA5}">
                      <a16:colId xmlns:a16="http://schemas.microsoft.com/office/drawing/2014/main" val="20000"/>
                    </a:ext>
                  </a:extLst>
                </a:gridCol>
                <a:gridCol w="1790010">
                  <a:extLst>
                    <a:ext uri="{9D8B030D-6E8A-4147-A177-3AD203B41FA5}">
                      <a16:colId xmlns:a16="http://schemas.microsoft.com/office/drawing/2014/main" val="20001"/>
                    </a:ext>
                  </a:extLst>
                </a:gridCol>
                <a:gridCol w="1895305">
                  <a:extLst>
                    <a:ext uri="{9D8B030D-6E8A-4147-A177-3AD203B41FA5}">
                      <a16:colId xmlns:a16="http://schemas.microsoft.com/office/drawing/2014/main" val="20002"/>
                    </a:ext>
                  </a:extLst>
                </a:gridCol>
                <a:gridCol w="1474126">
                  <a:extLst>
                    <a:ext uri="{9D8B030D-6E8A-4147-A177-3AD203B41FA5}">
                      <a16:colId xmlns:a16="http://schemas.microsoft.com/office/drawing/2014/main" val="20003"/>
                    </a:ext>
                  </a:extLst>
                </a:gridCol>
                <a:gridCol w="1974277">
                  <a:extLst>
                    <a:ext uri="{9D8B030D-6E8A-4147-A177-3AD203B41FA5}">
                      <a16:colId xmlns:a16="http://schemas.microsoft.com/office/drawing/2014/main" val="20004"/>
                    </a:ext>
                  </a:extLst>
                </a:gridCol>
              </a:tblGrid>
              <a:tr h="991375">
                <a:tc>
                  <a:txBody>
                    <a:bodyPr/>
                    <a:lstStyle/>
                    <a:p>
                      <a:pPr algn="l"/>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538175">
                <a:tc>
                  <a:txBody>
                    <a:bodyPr/>
                    <a:lstStyle/>
                    <a:p>
                      <a:pPr algn="l"/>
                      <a:r>
                        <a:rPr lang="en-US" sz="1800" b="0" dirty="0">
                          <a:solidFill>
                            <a:schemeClr val="tx1"/>
                          </a:solidFill>
                        </a:rPr>
                        <a:t>Goodwill and other intangible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u="none" dirty="0">
                          <a:solidFill>
                            <a:schemeClr val="tx1"/>
                          </a:solidFill>
                        </a:rPr>
                        <a:t>26,958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13.6%</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30,040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11575">
                <a:tc>
                  <a:txBody>
                    <a:bodyPr/>
                    <a:lstStyle/>
                    <a:p>
                      <a:pPr algn="l"/>
                      <a:r>
                        <a:rPr lang="en-US" sz="1800" b="0" dirty="0">
                          <a:solidFill>
                            <a:schemeClr val="tx1"/>
                          </a:solidFill>
                        </a:rPr>
                        <a:t>Total assets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b="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b="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11575">
                <a:tc>
                  <a:txBody>
                    <a:bodyPr/>
                    <a:lstStyle/>
                    <a:p>
                      <a:pPr algn="l"/>
                      <a:r>
                        <a:rPr lang="en-US" sz="1800" b="1" dirty="0">
                          <a:solidFill>
                            <a:schemeClr val="tx1"/>
                          </a:solidFill>
                        </a:rPr>
                        <a:t>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11575">
                <a:tc>
                  <a:txBody>
                    <a:bodyPr/>
                    <a:lstStyle/>
                    <a:p>
                      <a:pPr algn="l"/>
                      <a:r>
                        <a:rPr lang="en-US" sz="1800">
                          <a:solidFill>
                            <a:schemeClr val="tx1"/>
                          </a:solidFill>
                        </a:rPr>
                        <a:t>Current liabilities</a:t>
                      </a:r>
                      <a:endParaRPr lang="en-US" sz="1800" dirty="0">
                        <a:solidFill>
                          <a:schemeClr val="tx1"/>
                        </a:solidFill>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dirty="0">
                          <a:solidFill>
                            <a:srgbClr val="D4EAE4"/>
                          </a:solidFill>
                        </a:rPr>
                        <a:t>Blank</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799644011"/>
                  </a:ext>
                </a:extLst>
              </a:tr>
              <a:tr h="311575">
                <a:tc>
                  <a:txBody>
                    <a:bodyPr/>
                    <a:lstStyle/>
                    <a:p>
                      <a:pPr algn="l"/>
                      <a:r>
                        <a:rPr lang="en-US" sz="1800" dirty="0">
                          <a:solidFill>
                            <a:schemeClr val="tx1"/>
                          </a:solidFill>
                        </a:rPr>
                        <a:t>Accounts payable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$41,433</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20.8%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$46,510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22.7%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2216149870"/>
                  </a:ext>
                </a:extLst>
              </a:tr>
              <a:tr h="311575">
                <a:tc>
                  <a:txBody>
                    <a:bodyPr/>
                    <a:lstStyle/>
                    <a:p>
                      <a:pPr algn="l"/>
                      <a:r>
                        <a:rPr lang="en-US" sz="1800" dirty="0">
                          <a:solidFill>
                            <a:schemeClr val="tx1"/>
                          </a:solidFill>
                        </a:rPr>
                        <a:t>Accrued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21,575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10.9%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24,031</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11.7%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599795367"/>
                  </a:ext>
                </a:extLst>
              </a:tr>
              <a:tr h="311575">
                <a:tc>
                  <a:txBody>
                    <a:bodyPr/>
                    <a:lstStyle/>
                    <a:p>
                      <a:pPr algn="l"/>
                      <a:r>
                        <a:rPr lang="en-US" sz="1800" dirty="0">
                          <a:solidFill>
                            <a:schemeClr val="tx1"/>
                          </a:solidFill>
                        </a:rPr>
                        <a:t>Short-term notes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9,320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9,662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983923560"/>
                  </a:ext>
                </a:extLst>
              </a:tr>
              <a:tr h="311575">
                <a:tc>
                  <a:txBody>
                    <a:bodyPr/>
                    <a:lstStyle/>
                    <a:p>
                      <a:pPr algn="l"/>
                      <a:r>
                        <a:rPr lang="en-US" sz="1800" dirty="0">
                          <a:solidFill>
                            <a:schemeClr val="tx1"/>
                          </a:solidFill>
                        </a:rPr>
                        <a:t>Total current liabilities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$72,328</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$80,203</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39.2%</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053946914"/>
                  </a:ext>
                </a:extLst>
              </a:tr>
            </a:tbl>
          </a:graphicData>
        </a:graphic>
      </p:graphicFrame>
    </p:spTree>
    <p:extLst>
      <p:ext uri="{BB962C8B-B14F-4D97-AF65-F5344CB8AC3E}">
        <p14:creationId xmlns:p14="http://schemas.microsoft.com/office/powerpoint/2010/main" val="40737903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1384" y="584232"/>
            <a:ext cx="11017224" cy="830997"/>
          </a:xfrm>
        </p:spPr>
        <p:txBody>
          <a:bodyPr wrap="square">
            <a:spAutoFit/>
          </a:bodyPr>
          <a:lstStyle/>
          <a:p>
            <a:r>
              <a:rPr lang="en-IN" sz="2400" dirty="0"/>
              <a:t>Table 3.2 Walmart Balance Sheet for Years Ending January 31, 2017 and January 31, 2018 (expressed in millions)</a:t>
            </a:r>
            <a:r>
              <a:rPr lang="en-US" sz="2400" dirty="0"/>
              <a:t> </a:t>
            </a:r>
            <a:r>
              <a:rPr lang="en-US" sz="1800" dirty="0"/>
              <a:t>(3 of 4)</a:t>
            </a:r>
          </a:p>
        </p:txBody>
      </p:sp>
      <p:graphicFrame>
        <p:nvGraphicFramePr>
          <p:cNvPr id="4" name="Table 3"/>
          <p:cNvGraphicFramePr>
            <a:graphicFrameLocks noGrp="1"/>
          </p:cNvGraphicFramePr>
          <p:nvPr>
            <p:extLst>
              <p:ext uri="{D42A27DB-BD31-4B8C-83A1-F6EECF244321}">
                <p14:modId xmlns:p14="http://schemas.microsoft.com/office/powerpoint/2010/main" val="2236783223"/>
              </p:ext>
            </p:extLst>
          </p:nvPr>
        </p:nvGraphicFramePr>
        <p:xfrm>
          <a:off x="551384" y="1828800"/>
          <a:ext cx="11017223" cy="4114800"/>
        </p:xfrm>
        <a:graphic>
          <a:graphicData uri="http://schemas.openxmlformats.org/drawingml/2006/table">
            <a:tbl>
              <a:tblPr firstRow="1" bandRow="1">
                <a:tableStyleId>{3B4B98B0-60AC-42C2-AFA5-B58CD77FA1E5}</a:tableStyleId>
              </a:tblPr>
              <a:tblGrid>
                <a:gridCol w="3838195">
                  <a:extLst>
                    <a:ext uri="{9D8B030D-6E8A-4147-A177-3AD203B41FA5}">
                      <a16:colId xmlns:a16="http://schemas.microsoft.com/office/drawing/2014/main" val="20000"/>
                    </a:ext>
                  </a:extLst>
                </a:gridCol>
                <a:gridCol w="1670417">
                  <a:extLst>
                    <a:ext uri="{9D8B030D-6E8A-4147-A177-3AD203B41FA5}">
                      <a16:colId xmlns:a16="http://schemas.microsoft.com/office/drawing/2014/main" val="20001"/>
                    </a:ext>
                  </a:extLst>
                </a:gridCol>
                <a:gridCol w="1766913">
                  <a:extLst>
                    <a:ext uri="{9D8B030D-6E8A-4147-A177-3AD203B41FA5}">
                      <a16:colId xmlns:a16="http://schemas.microsoft.com/office/drawing/2014/main" val="20002"/>
                    </a:ext>
                  </a:extLst>
                </a:gridCol>
                <a:gridCol w="1766913">
                  <a:extLst>
                    <a:ext uri="{9D8B030D-6E8A-4147-A177-3AD203B41FA5}">
                      <a16:colId xmlns:a16="http://schemas.microsoft.com/office/drawing/2014/main" val="20003"/>
                    </a:ext>
                  </a:extLst>
                </a:gridCol>
                <a:gridCol w="1974785">
                  <a:extLst>
                    <a:ext uri="{9D8B030D-6E8A-4147-A177-3AD203B41FA5}">
                      <a16:colId xmlns:a16="http://schemas.microsoft.com/office/drawing/2014/main" val="20004"/>
                    </a:ext>
                  </a:extLst>
                </a:gridCol>
              </a:tblGrid>
              <a:tr h="980295">
                <a:tc>
                  <a:txBody>
                    <a:bodyPr/>
                    <a:lstStyle/>
                    <a:p>
                      <a:pPr algn="l"/>
                      <a:r>
                        <a:rPr lang="en-US" sz="1800" dirty="0">
                          <a:solidFill>
                            <a:srgbClr val="007FA3"/>
                          </a:solidFill>
                        </a:rPr>
                        <a:t>Blank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2017</a:t>
                      </a:r>
                    </a:p>
                  </a:txBody>
                  <a:tcPr anchor="ct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2017</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Dollars January 31, 2018</a:t>
                      </a:r>
                    </a:p>
                  </a:txBody>
                  <a:tcPr anchor="ct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tc>
                  <a:txBody>
                    <a:bodyPr/>
                    <a:lstStyle/>
                    <a:p>
                      <a:pPr algn="ctr"/>
                      <a:r>
                        <a:rPr lang="en-US" sz="1800" dirty="0">
                          <a:solidFill>
                            <a:schemeClr val="bg1"/>
                          </a:solidFill>
                        </a:rPr>
                        <a:t>Percentage of Assets January 31, 2018</a:t>
                      </a:r>
                    </a:p>
                  </a:txBody>
                  <a:tcPr anchor="ct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308093">
                <a:tc>
                  <a:txBody>
                    <a:bodyPr/>
                    <a:lstStyle/>
                    <a:p>
                      <a:pPr algn="l"/>
                      <a:r>
                        <a:rPr lang="en-US" sz="1800" dirty="0">
                          <a:solidFill>
                            <a:schemeClr val="tx1"/>
                          </a:solidFill>
                        </a:rPr>
                        <a:t>Long-term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r"/>
                      <a:r>
                        <a:rPr lang="en-US" sz="1800" u="none" dirty="0">
                          <a:solidFill>
                            <a:schemeClr val="tx1"/>
                          </a:solidFill>
                        </a:rPr>
                        <a:t>51,362</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25.8%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45,179</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u="none" dirty="0">
                          <a:solidFill>
                            <a:schemeClr val="tx1"/>
                          </a:solidFill>
                        </a:rPr>
                        <a:t>22.1%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324063832"/>
                  </a:ext>
                </a:extLst>
              </a:tr>
              <a:tr h="308093">
                <a:tc>
                  <a:txBody>
                    <a:bodyPr/>
                    <a:lstStyle/>
                    <a:p>
                      <a:pPr algn="l"/>
                      <a:r>
                        <a:rPr lang="en-US" sz="1800" dirty="0">
                          <a:solidFill>
                            <a:schemeClr val="tx1"/>
                          </a:solidFill>
                        </a:rPr>
                        <a:t>Total debt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$123,690</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62.2%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$125,382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r"/>
                      <a:r>
                        <a:rPr lang="en-US" sz="1800" dirty="0">
                          <a:solidFill>
                            <a:schemeClr val="tx1"/>
                          </a:solidFill>
                        </a:rPr>
                        <a:t>61.3%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976289708"/>
                  </a:ext>
                </a:extLst>
              </a:tr>
              <a:tr h="308093">
                <a:tc>
                  <a:txBody>
                    <a:bodyPr/>
                    <a:lstStyle/>
                    <a:p>
                      <a:pPr algn="l"/>
                      <a:r>
                        <a:rPr lang="en-US" sz="1800" b="1" dirty="0">
                          <a:solidFill>
                            <a:schemeClr val="tx1"/>
                          </a:solidFill>
                        </a:rPr>
                        <a:t>Stockholders’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kumimoji="0" lang="en-US" sz="1800" b="0" i="0" u="none" strike="noStrike" kern="1200" cap="none" spc="0" normalizeH="0" baseline="0" noProof="0" dirty="0">
                          <a:ln>
                            <a:noFill/>
                          </a:ln>
                          <a:solidFill>
                            <a:srgbClr val="D4EAE4"/>
                          </a:solidFill>
                          <a:effectLst/>
                          <a:uLnTx/>
                          <a:uFillTx/>
                          <a:latin typeface="Arial"/>
                          <a:ea typeface="+mn-ea"/>
                          <a:cs typeface="+mn-cs"/>
                        </a:rPr>
                        <a:t>Blank</a:t>
                      </a:r>
                      <a:endParaRPr lang="en-US" sz="1800" b="0" u="sng" dirty="0">
                        <a:solidFill>
                          <a:srgbClr val="D4EAE4"/>
                        </a:solidFill>
                      </a:endParaRP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308093">
                <a:tc>
                  <a:txBody>
                    <a:bodyPr/>
                    <a:lstStyle/>
                    <a:p>
                      <a:pPr algn="l"/>
                      <a:r>
                        <a:rPr lang="en-US" sz="1800" b="0" dirty="0">
                          <a:solidFill>
                            <a:schemeClr val="tx1"/>
                          </a:solidFill>
                        </a:rPr>
                        <a:t>Common stock (par value)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$305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0.2%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$295</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b="0" u="none" dirty="0">
                          <a:solidFill>
                            <a:schemeClr val="tx1"/>
                          </a:solidFill>
                        </a:rPr>
                        <a:t>0.1%</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r h="308093">
                <a:tc>
                  <a:txBody>
                    <a:bodyPr/>
                    <a:lstStyle/>
                    <a:p>
                      <a:pPr algn="l"/>
                      <a:r>
                        <a:rPr lang="en-US" sz="1800" b="0" dirty="0">
                          <a:solidFill>
                            <a:schemeClr val="tx1"/>
                          </a:solidFill>
                        </a:rPr>
                        <a:t>Paid-in capital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2,371</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1.2%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2,648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dirty="0">
                          <a:solidFill>
                            <a:schemeClr val="tx1"/>
                          </a:solidFill>
                        </a:rPr>
                        <a:t>1.3%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308093">
                <a:tc>
                  <a:txBody>
                    <a:bodyPr/>
                    <a:lstStyle/>
                    <a:p>
                      <a:pPr algn="l"/>
                      <a:r>
                        <a:rPr lang="en-US" sz="1800" dirty="0">
                          <a:solidFill>
                            <a:schemeClr val="tx1"/>
                          </a:solidFill>
                        </a:rPr>
                        <a:t>Retained earnings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u="none" dirty="0">
                          <a:solidFill>
                            <a:schemeClr val="tx1"/>
                          </a:solidFill>
                        </a:rPr>
                        <a:t>72,459</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36.4%</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76,197</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37.3%</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308093">
                <a:tc>
                  <a:txBody>
                    <a:bodyPr/>
                    <a:lstStyle/>
                    <a:p>
                      <a:pPr algn="l"/>
                      <a:r>
                        <a:rPr lang="en-US" sz="1800" dirty="0">
                          <a:solidFill>
                            <a:schemeClr val="tx1"/>
                          </a:solidFill>
                        </a:rPr>
                        <a:t>Total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solidFill>
                      <a:srgbClr val="D4EAE4"/>
                    </a:solidFill>
                  </a:tcPr>
                </a:tc>
                <a:tc>
                  <a:txBody>
                    <a:bodyPr/>
                    <a:lstStyle/>
                    <a:p>
                      <a:pPr algn="ctr"/>
                      <a:r>
                        <a:rPr lang="en-US" sz="1800" u="none" dirty="0">
                          <a:solidFill>
                            <a:schemeClr val="tx1"/>
                          </a:solidFill>
                        </a:rPr>
                        <a:t>$75,135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37.8%</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$79,140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38.7%</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6"/>
                  </a:ext>
                </a:extLst>
              </a:tr>
              <a:tr h="308093">
                <a:tc>
                  <a:txBody>
                    <a:bodyPr/>
                    <a:lstStyle/>
                    <a:p>
                      <a:pPr algn="l"/>
                      <a:r>
                        <a:rPr lang="en-US" sz="1800" dirty="0">
                          <a:solidFill>
                            <a:schemeClr val="tx1"/>
                          </a:solidFill>
                        </a:rPr>
                        <a:t>Total liabilities and equity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$198,825</a:t>
                      </a:r>
                    </a:p>
                  </a:txBody>
                  <a:tcPr>
                    <a:lnL w="12700" cap="flat" cmpd="sng" algn="ctr">
                      <a:solidFill>
                        <a:schemeClr val="tx1"/>
                      </a:solid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100.0%</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$204,522</a:t>
                      </a:r>
                    </a:p>
                  </a:txBody>
                  <a:tcPr>
                    <a:lnL w="12700" cap="flat" cmpd="sng" algn="ctr">
                      <a:noFill/>
                      <a:prstDash val="solid"/>
                      <a:round/>
                      <a:headEnd type="none" w="med" len="med"/>
                      <a:tailEnd type="none" w="med" len="med"/>
                    </a:lnL>
                    <a:lnR w="12700" cap="flat" cmpd="sng" algn="ctr">
                      <a:no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tc>
                  <a:txBody>
                    <a:bodyPr/>
                    <a:lstStyle/>
                    <a:p>
                      <a:pPr algn="ctr"/>
                      <a:r>
                        <a:rPr lang="en-US" sz="1800" u="none" dirty="0">
                          <a:solidFill>
                            <a:schemeClr val="tx1"/>
                          </a:solidFill>
                        </a:rPr>
                        <a:t>100.0%</a:t>
                      </a:r>
                    </a:p>
                  </a:txBody>
                  <a:tcPr>
                    <a:lnL w="12700" cap="flat" cmpd="sng" algn="ctr">
                      <a:no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4EAE4"/>
                    </a:solidFill>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32021360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376" y="476672"/>
            <a:ext cx="11089231" cy="830997"/>
          </a:xfrm>
        </p:spPr>
        <p:txBody>
          <a:bodyPr wrap="square">
            <a:spAutoFit/>
          </a:bodyPr>
          <a:lstStyle/>
          <a:p>
            <a:r>
              <a:rPr lang="en-IN" sz="2400" dirty="0"/>
              <a:t>Table 3.2 Walmart Balance Sheet for Years Ending January 31, 2017 and January 31, 2018 (expressed in $ millions)</a:t>
            </a:r>
            <a:r>
              <a:rPr lang="en-US" sz="2400" dirty="0"/>
              <a:t> </a:t>
            </a:r>
            <a:r>
              <a:rPr lang="en-US" sz="1800" dirty="0"/>
              <a:t>(4 of 4)</a:t>
            </a:r>
          </a:p>
        </p:txBody>
      </p:sp>
      <p:sp>
        <p:nvSpPr>
          <p:cNvPr id="3" name="Content Placeholder 2"/>
          <p:cNvSpPr>
            <a:spLocks noGrp="1"/>
          </p:cNvSpPr>
          <p:nvPr>
            <p:ph idx="1"/>
          </p:nvPr>
        </p:nvSpPr>
        <p:spPr>
          <a:xfrm>
            <a:off x="479377" y="1902975"/>
            <a:ext cx="11089230" cy="2603790"/>
          </a:xfrm>
        </p:spPr>
        <p:txBody>
          <a:bodyPr wrap="square">
            <a:spAutoFit/>
          </a:bodyPr>
          <a:lstStyle/>
          <a:p>
            <a:pPr lvl="0"/>
            <a:r>
              <a:rPr lang="en-US" sz="2400" dirty="0"/>
              <a:t>Total assets exceeded $200 billion, consisting of about one-third current assets and two-thirds of long-term assets</a:t>
            </a:r>
          </a:p>
          <a:p>
            <a:pPr lvl="0"/>
            <a:r>
              <a:rPr lang="en-US" sz="2400" dirty="0"/>
              <a:t>Holding over $6 billion in cash, or about 3% of all the company’s assets.</a:t>
            </a:r>
          </a:p>
          <a:p>
            <a:pPr lvl="0"/>
            <a:r>
              <a:rPr lang="en-US" sz="2400" dirty="0"/>
              <a:t>Held 21 percent of its assets as inventory and 3% as accounts receivable. </a:t>
            </a:r>
          </a:p>
          <a:p>
            <a:pPr lvl="0"/>
            <a:r>
              <a:rPr lang="en-US" sz="2400" dirty="0"/>
              <a:t>Property, plant and equipment accounted for about 56% of its assets.</a:t>
            </a:r>
          </a:p>
          <a:p>
            <a:pPr lvl="0"/>
            <a:r>
              <a:rPr lang="en-US" sz="2400" dirty="0"/>
              <a:t>Intangible assets made up 15% of the assets.</a:t>
            </a:r>
          </a:p>
        </p:txBody>
      </p:sp>
    </p:spTree>
    <p:extLst>
      <p:ext uri="{BB962C8B-B14F-4D97-AF65-F5344CB8AC3E}">
        <p14:creationId xmlns:p14="http://schemas.microsoft.com/office/powerpoint/2010/main" val="34478464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4867" y="364564"/>
            <a:ext cx="8173065" cy="646331"/>
          </a:xfrm>
        </p:spPr>
        <p:txBody>
          <a:bodyPr wrap="square">
            <a:spAutoFit/>
          </a:bodyPr>
          <a:lstStyle/>
          <a:p>
            <a:r>
              <a:rPr lang="en-US" altLang="en-US" sz="3600" dirty="0">
                <a:ea typeface="ＭＳ Ｐゴシック" pitchFamily="34" charset="-128"/>
              </a:rPr>
              <a:t>Debt Ratio</a:t>
            </a:r>
            <a:endParaRPr lang="en-US" sz="3600" dirty="0"/>
          </a:p>
        </p:txBody>
      </p:sp>
      <p:sp>
        <p:nvSpPr>
          <p:cNvPr id="3" name="Content Placeholder 2"/>
          <p:cNvSpPr>
            <a:spLocks noGrp="1"/>
          </p:cNvSpPr>
          <p:nvPr>
            <p:ph idx="1"/>
          </p:nvPr>
        </p:nvSpPr>
        <p:spPr>
          <a:xfrm>
            <a:off x="623392" y="1220091"/>
            <a:ext cx="11017224" cy="2086725"/>
          </a:xfrm>
        </p:spPr>
        <p:txBody>
          <a:bodyPr wrap="square">
            <a:spAutoFit/>
          </a:bodyPr>
          <a:lstStyle/>
          <a:p>
            <a:r>
              <a:rPr lang="en-US" altLang="en-US" sz="2400" b="1" dirty="0"/>
              <a:t>Debt Ratio = Total Liabilities / Total Assets</a:t>
            </a:r>
            <a:r>
              <a:rPr lang="en-US" altLang="en-US" sz="2400" dirty="0"/>
              <a:t>.</a:t>
            </a:r>
          </a:p>
          <a:p>
            <a:r>
              <a:rPr lang="en-US" altLang="en-US" sz="2400" dirty="0"/>
              <a:t>Debt ratio is an indication of </a:t>
            </a:r>
            <a:r>
              <a:rPr lang="en-IN" altLang="en-US" sz="2400" dirty="0">
                <a:ea typeface="HGS明朝E"/>
              </a:rPr>
              <a:t>“</a:t>
            </a:r>
            <a:r>
              <a:rPr lang="en-US" altLang="en-US" sz="2400" dirty="0"/>
              <a:t>financial risk.</a:t>
            </a:r>
            <a:r>
              <a:rPr lang="en-IN" altLang="en-US" sz="2400" dirty="0">
                <a:ea typeface="HGS明朝E"/>
              </a:rPr>
              <a:t>”</a:t>
            </a:r>
            <a:r>
              <a:rPr lang="en-US" altLang="en-US" sz="2400" dirty="0"/>
              <a:t> Generally, the higher the ratio, the riskier the firm is, as firms have to pay interest on debt regardless of the earnings or cash flow situation.</a:t>
            </a:r>
          </a:p>
          <a:p>
            <a:r>
              <a:rPr lang="en-US" altLang="en-US" sz="2400" i="1" dirty="0"/>
              <a:t>(PS: We will meet this ratio again in Gearing Ratio!)</a:t>
            </a:r>
          </a:p>
        </p:txBody>
      </p:sp>
    </p:spTree>
    <p:extLst>
      <p:ext uri="{BB962C8B-B14F-4D97-AF65-F5344CB8AC3E}">
        <p14:creationId xmlns:p14="http://schemas.microsoft.com/office/powerpoint/2010/main" val="2006593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2486" y="369251"/>
            <a:ext cx="8173064" cy="646331"/>
          </a:xfrm>
        </p:spPr>
        <p:txBody>
          <a:bodyPr wrap="square">
            <a:spAutoFit/>
          </a:bodyPr>
          <a:lstStyle/>
          <a:p>
            <a:r>
              <a:rPr lang="en-US" altLang="en-US" sz="3600" dirty="0">
                <a:ea typeface="ＭＳ Ｐゴシック" pitchFamily="34" charset="-128"/>
              </a:rPr>
              <a:t>Net Working Capital</a:t>
            </a:r>
            <a:endParaRPr lang="en-US" sz="3600" dirty="0"/>
          </a:p>
        </p:txBody>
      </p:sp>
      <p:sp>
        <p:nvSpPr>
          <p:cNvPr id="3" name="Content Placeholder 2"/>
          <p:cNvSpPr>
            <a:spLocks noGrp="1"/>
          </p:cNvSpPr>
          <p:nvPr>
            <p:ph idx="1"/>
          </p:nvPr>
        </p:nvSpPr>
        <p:spPr>
          <a:xfrm>
            <a:off x="623392" y="1216753"/>
            <a:ext cx="10873208" cy="4081117"/>
          </a:xfrm>
        </p:spPr>
        <p:txBody>
          <a:bodyPr wrap="square">
            <a:spAutoFit/>
          </a:bodyPr>
          <a:lstStyle/>
          <a:p>
            <a:r>
              <a:rPr lang="en-US" altLang="en-US" sz="2400" b="1" dirty="0">
                <a:ea typeface="ＭＳ Ｐゴシック" pitchFamily="34" charset="-128"/>
              </a:rPr>
              <a:t>Net Working Capital </a:t>
            </a:r>
            <a:r>
              <a:rPr lang="en-US" altLang="en-US" sz="2400" dirty="0"/>
              <a:t>= Current assets − current liabilities</a:t>
            </a:r>
          </a:p>
          <a:p>
            <a:pPr lvl="1"/>
            <a:r>
              <a:rPr lang="en-US" altLang="en-US" sz="2400" dirty="0"/>
              <a:t>The larger the net working capital, the better the firm’s ability to repay its debt.</a:t>
            </a:r>
          </a:p>
          <a:p>
            <a:pPr lvl="1"/>
            <a:r>
              <a:rPr lang="en-US" altLang="en-US" sz="2400" dirty="0"/>
              <a:t>Net working capital can be positive or zero or negative. It is generally positive.</a:t>
            </a:r>
          </a:p>
          <a:p>
            <a:pPr lvl="1"/>
            <a:r>
              <a:rPr lang="en-US" altLang="en-US" sz="2400" dirty="0"/>
              <a:t>An increase in net working capital may not always be good news. For example, if the level of inventory goes up, current assets will increase, and thus net working capital will also increase. However, increasing inventory level may well be a sign of inability to sell.</a:t>
            </a:r>
          </a:p>
          <a:p>
            <a:pPr lvl="1"/>
            <a:r>
              <a:rPr lang="en-US" sz="2400" i="1" dirty="0"/>
              <a:t>(PS: We will meet this ratio again in Working Capital Management!)</a:t>
            </a:r>
          </a:p>
        </p:txBody>
      </p:sp>
    </p:spTree>
    <p:extLst>
      <p:ext uri="{BB962C8B-B14F-4D97-AF65-F5344CB8AC3E}">
        <p14:creationId xmlns:p14="http://schemas.microsoft.com/office/powerpoint/2010/main" val="22112993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60E05-EBD6-AE35-C7F8-5F0A405344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B27D234-796C-FF0D-0A70-F50998B27F24}"/>
              </a:ext>
            </a:extLst>
          </p:cNvPr>
          <p:cNvSpPr>
            <a:spLocks noGrp="1"/>
          </p:cNvSpPr>
          <p:nvPr>
            <p:ph type="title"/>
          </p:nvPr>
        </p:nvSpPr>
        <p:spPr>
          <a:xfrm>
            <a:off x="1961536" y="370241"/>
            <a:ext cx="8020664" cy="646331"/>
          </a:xfrm>
        </p:spPr>
        <p:txBody>
          <a:bodyPr wrap="square">
            <a:spAutoFit/>
          </a:bodyPr>
          <a:lstStyle/>
          <a:p>
            <a:r>
              <a:rPr lang="en-US" sz="3600" dirty="0"/>
              <a:t>Group Activity</a:t>
            </a:r>
            <a:endParaRPr lang="en-US" sz="2000" dirty="0"/>
          </a:p>
        </p:txBody>
      </p:sp>
      <p:sp>
        <p:nvSpPr>
          <p:cNvPr id="5" name="Content Placeholder 4">
            <a:extLst>
              <a:ext uri="{FF2B5EF4-FFF2-40B4-BE49-F238E27FC236}">
                <a16:creationId xmlns:a16="http://schemas.microsoft.com/office/drawing/2014/main" id="{A81EFC81-7EFF-0A8E-548A-14E3A623E0DA}"/>
              </a:ext>
            </a:extLst>
          </p:cNvPr>
          <p:cNvSpPr>
            <a:spLocks noGrp="1"/>
          </p:cNvSpPr>
          <p:nvPr>
            <p:ph idx="13"/>
          </p:nvPr>
        </p:nvSpPr>
        <p:spPr>
          <a:xfrm>
            <a:off x="623392" y="1199334"/>
            <a:ext cx="10945216" cy="3342453"/>
          </a:xfrm>
        </p:spPr>
        <p:txBody>
          <a:bodyPr wrap="square">
            <a:spAutoFit/>
          </a:bodyPr>
          <a:lstStyle/>
          <a:p>
            <a:pPr marL="0" indent="0">
              <a:buNone/>
            </a:pPr>
            <a:r>
              <a:rPr lang="en-US" altLang="en-US" sz="2400" b="1" dirty="0">
                <a:latin typeface="Arial"/>
                <a:ea typeface="ＭＳ Ｐゴシック"/>
                <a:cs typeface="Arial"/>
              </a:rPr>
              <a:t>Step 1</a:t>
            </a:r>
            <a:r>
              <a:rPr lang="en-US" altLang="en-US" sz="2400" dirty="0">
                <a:latin typeface="Arial"/>
                <a:ea typeface="ＭＳ Ｐゴシック"/>
                <a:cs typeface="Arial"/>
              </a:rPr>
              <a:t>: Open </a:t>
            </a:r>
            <a:r>
              <a:rPr lang="en-US" altLang="en-US" sz="2400" dirty="0">
                <a:latin typeface="Arial"/>
                <a:ea typeface="ＭＳ Ｐゴシック"/>
                <a:cs typeface="Arial"/>
                <a:hlinkClick r:id="rId2"/>
              </a:rPr>
              <a:t>AnnualReports.com</a:t>
            </a:r>
            <a:r>
              <a:rPr lang="en-US" altLang="en-US" sz="2400" dirty="0">
                <a:latin typeface="Arial"/>
                <a:ea typeface="ＭＳ Ｐゴシック"/>
                <a:cs typeface="Arial"/>
              </a:rPr>
              <a:t>.</a:t>
            </a:r>
          </a:p>
          <a:p>
            <a:pPr marL="0" indent="0">
              <a:buNone/>
            </a:pPr>
            <a:r>
              <a:rPr lang="en-US" altLang="en-US" sz="2400" b="1" dirty="0">
                <a:latin typeface="Arial"/>
                <a:ea typeface="ＭＳ Ｐゴシック"/>
                <a:cs typeface="Arial"/>
              </a:rPr>
              <a:t>Step 2</a:t>
            </a:r>
            <a:r>
              <a:rPr lang="en-US" altLang="en-US" sz="2400" dirty="0">
                <a:latin typeface="Arial"/>
                <a:ea typeface="ＭＳ Ｐゴシック"/>
                <a:cs typeface="Arial"/>
              </a:rPr>
              <a:t>: Find the 2023 Annual Report of a public company. Here is the list: Sainsbury's, Shell, Barclays, BAE Systems, Rightmove, Vodafone, GSK.</a:t>
            </a:r>
          </a:p>
          <a:p>
            <a:pPr marL="0" indent="0">
              <a:buNone/>
            </a:pPr>
            <a:r>
              <a:rPr lang="en-US" altLang="en-US" sz="2400" b="1" dirty="0">
                <a:latin typeface="Arial"/>
                <a:ea typeface="ＭＳ Ｐゴシック"/>
                <a:cs typeface="Arial"/>
              </a:rPr>
              <a:t>Step 3</a:t>
            </a:r>
            <a:r>
              <a:rPr lang="en-US" altLang="en-US" sz="2400" dirty="0">
                <a:latin typeface="Arial"/>
                <a:ea typeface="ＭＳ Ｐゴシック"/>
                <a:cs typeface="Arial"/>
              </a:rPr>
              <a:t>: Use Excel to create a balance sheet as in the previous slides.</a:t>
            </a:r>
          </a:p>
          <a:p>
            <a:pPr marL="0" indent="0">
              <a:buNone/>
            </a:pPr>
            <a:r>
              <a:rPr lang="en-US" altLang="en-US" sz="2400" b="1" dirty="0">
                <a:latin typeface="Arial"/>
                <a:ea typeface="ＭＳ Ｐゴシック"/>
                <a:cs typeface="Arial"/>
              </a:rPr>
              <a:t>Step 4:</a:t>
            </a:r>
            <a:r>
              <a:rPr lang="en-US" altLang="en-US" sz="2400" dirty="0">
                <a:latin typeface="Arial"/>
                <a:ea typeface="ＭＳ Ｐゴシック"/>
                <a:cs typeface="Arial"/>
              </a:rPr>
              <a:t> Calculate its</a:t>
            </a:r>
            <a:r>
              <a:rPr lang="en-US" altLang="en-US" sz="2400" b="1" dirty="0">
                <a:latin typeface="Arial"/>
                <a:ea typeface="ＭＳ Ｐゴシック"/>
                <a:cs typeface="Arial"/>
              </a:rPr>
              <a:t> </a:t>
            </a:r>
            <a:r>
              <a:rPr lang="en-US" altLang="en-US" sz="2400" b="1" u="sng" dirty="0">
                <a:latin typeface="Arial"/>
                <a:ea typeface="ＭＳ Ｐゴシック"/>
                <a:cs typeface="Arial"/>
              </a:rPr>
              <a:t>Total Debt/Total Assets</a:t>
            </a:r>
            <a:r>
              <a:rPr lang="en-US" altLang="en-US" sz="2400" b="1" dirty="0">
                <a:latin typeface="Arial"/>
                <a:ea typeface="ＭＳ Ｐゴシック"/>
                <a:cs typeface="Arial"/>
              </a:rPr>
              <a:t>, </a:t>
            </a:r>
            <a:r>
              <a:rPr lang="en-US" altLang="en-US" sz="2400" b="1" u="sng" dirty="0">
                <a:latin typeface="Arial"/>
                <a:ea typeface="ＭＳ Ｐゴシック"/>
                <a:cs typeface="Arial"/>
              </a:rPr>
              <a:t>Cash/Total Assets</a:t>
            </a:r>
            <a:r>
              <a:rPr lang="en-US" altLang="en-US" sz="2400" b="1" dirty="0">
                <a:latin typeface="Arial"/>
                <a:ea typeface="ＭＳ Ｐゴシック"/>
                <a:cs typeface="Arial"/>
              </a:rPr>
              <a:t>, </a:t>
            </a:r>
            <a:r>
              <a:rPr lang="en-US" altLang="en-US" sz="2400" b="1" u="sng" dirty="0">
                <a:latin typeface="Arial"/>
                <a:ea typeface="ＭＳ Ｐゴシック"/>
                <a:cs typeface="Arial"/>
              </a:rPr>
              <a:t>Property, Plant &amp; Equipment/Total Assets</a:t>
            </a:r>
            <a:r>
              <a:rPr lang="en-US" altLang="en-US" sz="2400" b="1" dirty="0">
                <a:latin typeface="Arial"/>
                <a:ea typeface="ＭＳ Ｐゴシック"/>
                <a:cs typeface="Arial"/>
              </a:rPr>
              <a:t> </a:t>
            </a:r>
            <a:r>
              <a:rPr lang="en-US" altLang="en-US" sz="2400" dirty="0">
                <a:latin typeface="Arial"/>
                <a:ea typeface="ＭＳ Ｐゴシック"/>
                <a:cs typeface="Arial"/>
              </a:rPr>
              <a:t>and</a:t>
            </a:r>
            <a:r>
              <a:rPr lang="en-US" altLang="en-US" sz="2400" b="1" dirty="0">
                <a:latin typeface="Arial"/>
                <a:ea typeface="ＭＳ Ｐゴシック"/>
                <a:cs typeface="Arial"/>
              </a:rPr>
              <a:t> </a:t>
            </a:r>
            <a:r>
              <a:rPr lang="en-US" altLang="en-US" sz="2400" b="1" u="sng" dirty="0">
                <a:latin typeface="Arial"/>
                <a:ea typeface="ＭＳ Ｐゴシック"/>
                <a:cs typeface="Arial"/>
              </a:rPr>
              <a:t>Net Working Capital/Total Assets</a:t>
            </a:r>
            <a:r>
              <a:rPr lang="en-US" altLang="en-US" sz="2400" b="1" dirty="0">
                <a:latin typeface="Arial"/>
                <a:ea typeface="ＭＳ Ｐゴシック"/>
                <a:cs typeface="Arial"/>
              </a:rPr>
              <a:t>.</a:t>
            </a:r>
            <a:endParaRPr lang="en-US" sz="2400" dirty="0">
              <a:latin typeface="Arial"/>
              <a:ea typeface="ＭＳ Ｐゴシック"/>
              <a:cs typeface="Arial"/>
            </a:endParaRPr>
          </a:p>
          <a:p>
            <a:pPr marL="0" indent="0">
              <a:buNone/>
            </a:pPr>
            <a:r>
              <a:rPr lang="en-US" altLang="en-US" sz="2400" i="1" dirty="0">
                <a:latin typeface="Arial"/>
                <a:ea typeface="ＭＳ Ｐゴシック"/>
                <a:cs typeface="Arial"/>
              </a:rPr>
              <a:t>[</a:t>
            </a:r>
            <a:r>
              <a:rPr lang="en-US" altLang="en-US" sz="2400" b="1" i="1" dirty="0">
                <a:latin typeface="Arial"/>
                <a:ea typeface="ＭＳ Ｐゴシック"/>
                <a:cs typeface="Arial"/>
              </a:rPr>
              <a:t>Hint:</a:t>
            </a:r>
            <a:r>
              <a:rPr lang="en-US" altLang="en-US" sz="2400" i="1" dirty="0">
                <a:latin typeface="Arial"/>
                <a:ea typeface="ＭＳ Ｐゴシック"/>
                <a:cs typeface="Arial"/>
              </a:rPr>
              <a:t> Shall we find </a:t>
            </a:r>
            <a:r>
              <a:rPr lang="en-US" altLang="en-US" sz="2400" i="1" u="sng" dirty="0">
                <a:latin typeface="Arial"/>
                <a:ea typeface="ＭＳ Ｐゴシック"/>
                <a:cs typeface="Arial"/>
              </a:rPr>
              <a:t>Consolidated Balance Sheet</a:t>
            </a:r>
            <a:r>
              <a:rPr lang="en-US" altLang="en-US" sz="2400" i="1" dirty="0">
                <a:latin typeface="Arial"/>
                <a:ea typeface="ＭＳ Ｐゴシック"/>
                <a:cs typeface="Arial"/>
              </a:rPr>
              <a:t> or </a:t>
            </a:r>
            <a:r>
              <a:rPr lang="en-US" altLang="en-US" sz="2400" i="1" u="sng" dirty="0">
                <a:latin typeface="Arial"/>
                <a:ea typeface="ＭＳ Ｐゴシック"/>
                <a:cs typeface="Arial"/>
              </a:rPr>
              <a:t>Group Balance Sheet </a:t>
            </a:r>
            <a:r>
              <a:rPr lang="en-US" altLang="en-US" sz="2400" i="1" dirty="0">
                <a:latin typeface="Arial"/>
                <a:ea typeface="ＭＳ Ｐゴシック"/>
                <a:cs typeface="Arial"/>
              </a:rPr>
              <a:t>at first?]</a:t>
            </a:r>
          </a:p>
        </p:txBody>
      </p:sp>
    </p:spTree>
    <p:extLst>
      <p:ext uri="{BB962C8B-B14F-4D97-AF65-F5344CB8AC3E}">
        <p14:creationId xmlns:p14="http://schemas.microsoft.com/office/powerpoint/2010/main" val="9611020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07F06-12EB-9608-467D-A77213C47EFC}"/>
              </a:ext>
            </a:extLst>
          </p:cNvPr>
          <p:cNvSpPr>
            <a:spLocks noGrp="1"/>
          </p:cNvSpPr>
          <p:nvPr>
            <p:ph type="title"/>
          </p:nvPr>
        </p:nvSpPr>
        <p:spPr/>
        <p:txBody>
          <a:bodyPr/>
          <a:lstStyle/>
          <a:p>
            <a:r>
              <a:rPr lang="en-GB" dirty="0"/>
              <a:t>References and Reading List</a:t>
            </a:r>
          </a:p>
        </p:txBody>
      </p:sp>
      <p:sp>
        <p:nvSpPr>
          <p:cNvPr id="3" name="Content Placeholder 2">
            <a:extLst>
              <a:ext uri="{FF2B5EF4-FFF2-40B4-BE49-F238E27FC236}">
                <a16:creationId xmlns:a16="http://schemas.microsoft.com/office/drawing/2014/main" id="{A3422455-6EC4-F890-DE80-748132A581B1}"/>
              </a:ext>
            </a:extLst>
          </p:cNvPr>
          <p:cNvSpPr>
            <a:spLocks noGrp="1"/>
          </p:cNvSpPr>
          <p:nvPr>
            <p:ph idx="1"/>
          </p:nvPr>
        </p:nvSpPr>
        <p:spPr/>
        <p:txBody>
          <a:bodyPr/>
          <a:lstStyle/>
          <a:p>
            <a:r>
              <a:rPr lang="en-GB" sz="2800" dirty="0" err="1"/>
              <a:t>Atrill</a:t>
            </a:r>
            <a:r>
              <a:rPr lang="en-GB" sz="2800" dirty="0"/>
              <a:t>, P., &amp; McLaney, E. (2017). Chapter 3. </a:t>
            </a:r>
            <a:r>
              <a:rPr lang="en-GB" sz="2800" i="1" dirty="0"/>
              <a:t>Accounting and Finance for Non-Specialists</a:t>
            </a:r>
            <a:r>
              <a:rPr lang="en-GB" sz="2800" dirty="0"/>
              <a:t> (10th Edition, pp. 72-112). Pearson Education. ISBN: 9781292135601.</a:t>
            </a:r>
          </a:p>
          <a:p>
            <a:r>
              <a:rPr lang="en-GB" sz="2800" dirty="0"/>
              <a:t>Berk, J. and </a:t>
            </a:r>
            <a:r>
              <a:rPr lang="en-GB" sz="2800" dirty="0" err="1"/>
              <a:t>DeMarzo</a:t>
            </a:r>
            <a:r>
              <a:rPr lang="en-GB" sz="2800" dirty="0"/>
              <a:t>, P. (2020). </a:t>
            </a:r>
            <a:r>
              <a:rPr lang="en-GB" sz="2800" i="1" dirty="0"/>
              <a:t>Corporate Finance</a:t>
            </a:r>
            <a:r>
              <a:rPr lang="en-GB" sz="2800" dirty="0"/>
              <a:t> (5th Global Edition). Pearson Education. ISBN: 9781292304151. </a:t>
            </a:r>
          </a:p>
          <a:p>
            <a:r>
              <a:rPr lang="en-GB" sz="2800" dirty="0"/>
              <a:t>Keown, A.J., Martin, J.D., and Petty, J.W. (2024). </a:t>
            </a:r>
            <a:r>
              <a:rPr lang="en-GB" sz="2800" i="1" dirty="0"/>
              <a:t>Foundations of Finance</a:t>
            </a:r>
            <a:r>
              <a:rPr lang="en-GB" sz="2800" dirty="0"/>
              <a:t> (10th Global Edition). Pearson Education. ISBN: 9781292742168.</a:t>
            </a:r>
          </a:p>
        </p:txBody>
      </p:sp>
      <p:sp>
        <p:nvSpPr>
          <p:cNvPr id="4" name="Date Placeholder 3">
            <a:extLst>
              <a:ext uri="{FF2B5EF4-FFF2-40B4-BE49-F238E27FC236}">
                <a16:creationId xmlns:a16="http://schemas.microsoft.com/office/drawing/2014/main" id="{1FE3E579-FBA8-0B12-0B80-CA61A4489001}"/>
              </a:ext>
            </a:extLst>
          </p:cNvPr>
          <p:cNvSpPr>
            <a:spLocks noGrp="1"/>
          </p:cNvSpPr>
          <p:nvPr>
            <p:ph type="dt" sz="half" idx="10"/>
          </p:nvPr>
        </p:nvSpPr>
        <p:spPr/>
        <p:txBody>
          <a:bodyPr/>
          <a:lstStyle/>
          <a:p>
            <a:pPr>
              <a:defRPr/>
            </a:pPr>
            <a:fld id="{2303D31F-598B-47EE-BA37-93F097A3D676}" type="datetime1">
              <a:rPr lang="en-GB" altLang="en-US" smtClean="0"/>
              <a:pPr>
                <a:defRPr/>
              </a:pPr>
              <a:t>22/04/2025</a:t>
            </a:fld>
            <a:endParaRPr lang="en-GB" altLang="en-US"/>
          </a:p>
        </p:txBody>
      </p:sp>
      <p:sp>
        <p:nvSpPr>
          <p:cNvPr id="5" name="Slide Number Placeholder 4">
            <a:extLst>
              <a:ext uri="{FF2B5EF4-FFF2-40B4-BE49-F238E27FC236}">
                <a16:creationId xmlns:a16="http://schemas.microsoft.com/office/drawing/2014/main" id="{BFDDE1E6-3068-6092-953E-42ED862D7242}"/>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15306316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1631</Words>
  <Application>Microsoft Office PowerPoint</Application>
  <PresentationFormat>Widescreen</PresentationFormat>
  <Paragraphs>275</Paragraphs>
  <Slides>18</Slides>
  <Notes>7</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20140311PresentationUWTSDTemplate</vt:lpstr>
      <vt:lpstr>MBA</vt:lpstr>
      <vt:lpstr>Week Outline</vt:lpstr>
      <vt:lpstr>The Balance Sheet </vt:lpstr>
      <vt:lpstr>Figure 3.2 The Balance Sheet: An Overview</vt:lpstr>
      <vt:lpstr>Balance Sheet Terms: Assets (1 of 2)</vt:lpstr>
      <vt:lpstr>Balance Sheet Terms: Assets (2 of 2)</vt:lpstr>
      <vt:lpstr>Balance Sheet Terms: Liabilities (1 of 2)</vt:lpstr>
      <vt:lpstr>Balance Sheet Terms: Liabilities (2 of 2)</vt:lpstr>
      <vt:lpstr>Balance Sheet Terms: Equity</vt:lpstr>
      <vt:lpstr>Balance Sheet: A = L + E</vt:lpstr>
      <vt:lpstr>Table 3.2 Walmart Balance Sheet for Years Ending January 31, 2017 and January 31, 2018 (expressed in millions) (1 of 4)</vt:lpstr>
      <vt:lpstr>Table 3.2 Walmart Balance Sheet for Years Ending January 31, 2017 and January 31, 2018 (expressed in millions) (2 of 4)</vt:lpstr>
      <vt:lpstr>Table 3.2 Walmart Balance Sheet for Years Ending January 31, 2017 and January 31, 2018 (expressed in millions) (3 of 4)</vt:lpstr>
      <vt:lpstr>Table 3.2 Walmart Balance Sheet for Years Ending January 31, 2017 and January 31, 2018 (expressed in $ millions) (4 of 4)</vt:lpstr>
      <vt:lpstr>Debt Ratio</vt:lpstr>
      <vt:lpstr>Net Working Capital</vt:lpstr>
      <vt:lpstr>Group Activity</vt:lpstr>
      <vt:lpstr>References and Reading List</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Shengfeng Mei</cp:lastModifiedBy>
  <cp:revision>471</cp:revision>
  <cp:lastPrinted>2018-07-09T15:27:01Z</cp:lastPrinted>
  <dcterms:created xsi:type="dcterms:W3CDTF">2002-10-07T19:43:58Z</dcterms:created>
  <dcterms:modified xsi:type="dcterms:W3CDTF">2025-04-22T10:32:19Z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55e1b534-098f-4ac8-9223-69712ddf82de_Enabled">
    <vt:lpwstr>true</vt:lpwstr>
  </property>
  <property fmtid="{D5CDD505-2E9C-101B-9397-08002B2CF9AE}" pid="3" name="MSIP_Label_55e1b534-098f-4ac8-9223-69712ddf82de_SetDate">
    <vt:lpwstr>2024-05-31T11:48:15Z</vt:lpwstr>
  </property>
  <property fmtid="{D5CDD505-2E9C-101B-9397-08002B2CF9AE}" pid="4" name="MSIP_Label_55e1b534-098f-4ac8-9223-69712ddf82de_Method">
    <vt:lpwstr>Standard</vt:lpwstr>
  </property>
  <property fmtid="{D5CDD505-2E9C-101B-9397-08002B2CF9AE}" pid="5" name="MSIP_Label_55e1b534-098f-4ac8-9223-69712ddf82de_Name">
    <vt:lpwstr>Public Document</vt:lpwstr>
  </property>
  <property fmtid="{D5CDD505-2E9C-101B-9397-08002B2CF9AE}" pid="6" name="MSIP_Label_55e1b534-098f-4ac8-9223-69712ddf82de_SiteId">
    <vt:lpwstr>c9ef029c-18cf-4016-86d3-93cf8e94ff94</vt:lpwstr>
  </property>
  <property fmtid="{D5CDD505-2E9C-101B-9397-08002B2CF9AE}" pid="7" name="MSIP_Label_55e1b534-098f-4ac8-9223-69712ddf82de_ActionId">
    <vt:lpwstr>4e7031c9-f915-4cb8-9e5a-62dc40a1a4ea</vt:lpwstr>
  </property>
  <property fmtid="{D5CDD505-2E9C-101B-9397-08002B2CF9AE}" pid="8" name="MSIP_Label_55e1b534-098f-4ac8-9223-69712ddf82de_ContentBits">
    <vt:lpwstr>0</vt:lpwstr>
  </property>
</Properties>
</file>