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 id="2147483660" r:id="rId2"/>
  </p:sldMasterIdLst>
  <p:notesMasterIdLst>
    <p:notesMasterId r:id="rId38"/>
  </p:notesMasterIdLst>
  <p:sldIdLst>
    <p:sldId id="256" r:id="rId3"/>
    <p:sldId id="258" r:id="rId4"/>
    <p:sldId id="280" r:id="rId5"/>
    <p:sldId id="281" r:id="rId6"/>
    <p:sldId id="302" r:id="rId7"/>
    <p:sldId id="303" r:id="rId8"/>
    <p:sldId id="304" r:id="rId9"/>
    <p:sldId id="305" r:id="rId10"/>
    <p:sldId id="310" r:id="rId11"/>
    <p:sldId id="306" r:id="rId12"/>
    <p:sldId id="282" r:id="rId13"/>
    <p:sldId id="308" r:id="rId14"/>
    <p:sldId id="309" r:id="rId15"/>
    <p:sldId id="283" r:id="rId16"/>
    <p:sldId id="300" r:id="rId17"/>
    <p:sldId id="284" r:id="rId18"/>
    <p:sldId id="285" r:id="rId19"/>
    <p:sldId id="286" r:id="rId20"/>
    <p:sldId id="287" r:id="rId21"/>
    <p:sldId id="293" r:id="rId22"/>
    <p:sldId id="294" r:id="rId23"/>
    <p:sldId id="295" r:id="rId24"/>
    <p:sldId id="296" r:id="rId25"/>
    <p:sldId id="297" r:id="rId26"/>
    <p:sldId id="298" r:id="rId27"/>
    <p:sldId id="265" r:id="rId28"/>
    <p:sldId id="266" r:id="rId29"/>
    <p:sldId id="267" r:id="rId30"/>
    <p:sldId id="268" r:id="rId31"/>
    <p:sldId id="269" r:id="rId32"/>
    <p:sldId id="270" r:id="rId33"/>
    <p:sldId id="299" r:id="rId34"/>
    <p:sldId id="274" r:id="rId35"/>
    <p:sldId id="276" r:id="rId36"/>
    <p:sldId id="307" r:id="rId37"/>
  </p:sldIdLst>
  <p:sldSz cx="12192000" cy="6858000"/>
  <p:notesSz cx="6858000" cy="9144000"/>
  <p:defaultTextStyle>
    <a:defPPr>
      <a:defRPr lang="ko-KR" alt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96" autoAdjust="0"/>
    <p:restoredTop sz="79830" autoAdjust="0"/>
  </p:normalViewPr>
  <p:slideViewPr>
    <p:cSldViewPr snapToGrid="0">
      <p:cViewPr varScale="1">
        <p:scale>
          <a:sx n="89" d="100"/>
          <a:sy n="89" d="100"/>
        </p:scale>
        <p:origin x="768" y="7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numCol="1" rtlCol="0"/>
          <a:lstStyle>
            <a:lvl1pPr algn="l">
              <a:defRPr sz="1200"/>
            </a:lvl1pPr>
          </a:lstStyle>
          <a:p>
            <a:endParaRPr lang="ko-KR"/>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numCol="1" rtlCol="0"/>
          <a:lstStyle>
            <a:lvl1pPr algn="r">
              <a:defRPr sz="1200"/>
            </a:lvl1pPr>
          </a:lstStyle>
          <a:p>
            <a:fld id="{E02F056E-10CA-47F2-9841-5A181FC83616}" type="datetimeFigureOut">
              <a:rPr lang="de-DE" altLang="ko-KR" smtClean="0"/>
              <a:t>21.11.2017</a:t>
            </a:fld>
            <a:endParaRPr lang="ko-KR"/>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numCol="1" rtlCol="0" anchor="ctr"/>
          <a:lstStyle/>
          <a:p>
            <a:endParaRPr lang="ko-KR"/>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numCol="1" rtlCol="0"/>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numCol="1" rtlCol="0" anchor="b"/>
          <a:lstStyle>
            <a:lvl1pPr algn="l">
              <a:defRPr sz="1200"/>
            </a:lvl1pPr>
          </a:lstStyle>
          <a:p>
            <a:endParaRPr lang="ko-KR"/>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numCol="1" rtlCol="0" anchor="b"/>
          <a:lstStyle>
            <a:lvl1pPr algn="r">
              <a:defRPr sz="1200"/>
            </a:lvl1pPr>
          </a:lstStyle>
          <a:p>
            <a:fld id="{39F04719-3AD2-482A-B742-BCEAFBCA56B7}" type="slidenum">
              <a:rPr lang="de-DE" altLang="ko-KR" smtClean="0"/>
              <a:t>‹#›</a:t>
            </a:fld>
            <a:endParaRPr lang="ko-KR"/>
          </a:p>
        </p:txBody>
      </p:sp>
    </p:spTree>
    <p:extLst>
      <p:ext uri="{BB962C8B-B14F-4D97-AF65-F5344CB8AC3E}">
        <p14:creationId xmlns:p14="http://schemas.microsoft.com/office/powerpoint/2010/main" val="3481593577"/>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youtu.be/I7e_Eg7hQnI"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numCol="1"/>
          <a:lstStyle/>
          <a:p>
            <a:endParaRPr lang="ko-KR"/>
          </a:p>
        </p:txBody>
      </p:sp>
      <p:sp>
        <p:nvSpPr>
          <p:cNvPr id="4" name="슬라이드 번호 개체 틀 3"/>
          <p:cNvSpPr>
            <a:spLocks noGrp="1"/>
          </p:cNvSpPr>
          <p:nvPr>
            <p:ph type="sldNum" sz="quarter" idx="10"/>
          </p:nvPr>
        </p:nvSpPr>
        <p:spPr/>
        <p:txBody>
          <a:bodyPr numCol="1"/>
          <a:lstStyle/>
          <a:p>
            <a:fld id="{4D1DE9C8-DA8A-4D74-AC76-B2AA39E276B9}" type="slidenum">
              <a:rPr lang="ko-KR" smtClean="0"/>
              <a:t>1</a:t>
            </a:fld>
            <a:endParaRPr lang="ko-KR"/>
          </a:p>
        </p:txBody>
      </p:sp>
    </p:spTree>
    <p:extLst>
      <p:ext uri="{BB962C8B-B14F-4D97-AF65-F5344CB8AC3E}">
        <p14:creationId xmlns:p14="http://schemas.microsoft.com/office/powerpoint/2010/main" val="2132505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9F04719-3AD2-482A-B742-BCEAFBCA56B7}" type="slidenum">
              <a:rPr lang="de-DE" altLang="ko-KR" smtClean="0"/>
              <a:t>12</a:t>
            </a:fld>
            <a:endParaRPr lang="ko-KR"/>
          </a:p>
        </p:txBody>
      </p:sp>
    </p:spTree>
    <p:extLst>
      <p:ext uri="{BB962C8B-B14F-4D97-AF65-F5344CB8AC3E}">
        <p14:creationId xmlns:p14="http://schemas.microsoft.com/office/powerpoint/2010/main" val="3127659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numCol="1"/>
          <a:lstStyle/>
          <a:p>
            <a:pPr marL="0" marR="0" lvl="0" indent="0" algn="l" defTabSz="914400" rtl="0" eaLnBrk="1" fontAlgn="auto" latinLnBrk="1" hangingPunct="1">
              <a:lnSpc>
                <a:spcPct val="100000"/>
              </a:lnSpc>
              <a:spcBef>
                <a:spcPts val="0"/>
              </a:spcBef>
              <a:spcAft>
                <a:spcPts val="0"/>
              </a:spcAft>
              <a:buClrTx/>
              <a:buSzTx/>
              <a:buFontTx/>
              <a:buNone/>
              <a:tabLst/>
              <a:defRPr/>
            </a:pPr>
            <a:r>
              <a:rPr lang="en-US" altLang="ko-KR" dirty="0">
                <a:hlinkClick r:id="rId3"/>
              </a:rPr>
              <a:t>https://youtu.be/I7e_Eg7hQnI</a:t>
            </a:r>
          </a:p>
          <a:p>
            <a:endParaRPr lang="ko-KR" dirty="0"/>
          </a:p>
        </p:txBody>
      </p:sp>
      <p:sp>
        <p:nvSpPr>
          <p:cNvPr id="4" name="슬라이드 번호 개체 틀 3"/>
          <p:cNvSpPr>
            <a:spLocks noGrp="1"/>
          </p:cNvSpPr>
          <p:nvPr>
            <p:ph type="sldNum" sz="quarter" idx="10"/>
          </p:nvPr>
        </p:nvSpPr>
        <p:spPr/>
        <p:txBody>
          <a:bodyPr numCol="1"/>
          <a:lstStyle/>
          <a:p>
            <a:fld id="{39F04719-3AD2-482A-B742-BCEAFBCA56B7}" type="slidenum">
              <a:rPr lang="de-DE" altLang="ko-KR" smtClean="0"/>
              <a:t>13</a:t>
            </a:fld>
            <a:endParaRPr lang="ko-KR"/>
          </a:p>
        </p:txBody>
      </p:sp>
    </p:spTree>
    <p:extLst>
      <p:ext uri="{BB962C8B-B14F-4D97-AF65-F5344CB8AC3E}">
        <p14:creationId xmlns:p14="http://schemas.microsoft.com/office/powerpoint/2010/main" val="29144656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US" dirty="0"/>
              <a:t>To achieve resilience, a</a:t>
            </a:r>
            <a:r>
              <a:rPr lang="en-US" baseline="0" dirty="0"/>
              <a:t> company needs to know what affects the resilience of a supply chain. </a:t>
            </a:r>
            <a:r>
              <a:rPr lang="en-US" dirty="0"/>
              <a:t>We have identified</a:t>
            </a:r>
            <a:r>
              <a:rPr lang="en-US" baseline="0" dirty="0"/>
              <a:t> four measures as being keys for achieving a resilient supply chain. Namely, Visibility, Collaboration, Velocity and Efficiency. This information has been gathered by analyzing journals and DHL resilience strategies.  We were able to in turn connect them to the case of DHL. </a:t>
            </a:r>
            <a:endParaRPr lang="en-US" dirty="0"/>
          </a:p>
        </p:txBody>
      </p:sp>
      <p:sp>
        <p:nvSpPr>
          <p:cNvPr id="4" name="Slide Number Placeholder 3"/>
          <p:cNvSpPr>
            <a:spLocks noGrp="1"/>
          </p:cNvSpPr>
          <p:nvPr>
            <p:ph type="sldNum" sz="quarter" idx="10"/>
          </p:nvPr>
        </p:nvSpPr>
        <p:spPr/>
        <p:txBody>
          <a:bodyPr numCol="1"/>
          <a:lstStyle/>
          <a:p>
            <a:fld id="{39F04719-3AD2-482A-B742-BCEAFBCA56B7}" type="slidenum">
              <a:rPr lang="de-DE" altLang="ko-KR" smtClean="0"/>
              <a:t>26</a:t>
            </a:fld>
            <a:endParaRPr lang="ko-KR"/>
          </a:p>
        </p:txBody>
      </p:sp>
    </p:spTree>
    <p:extLst>
      <p:ext uri="{BB962C8B-B14F-4D97-AF65-F5344CB8AC3E}">
        <p14:creationId xmlns:p14="http://schemas.microsoft.com/office/powerpoint/2010/main" val="11958896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US" dirty="0"/>
              <a:t>The first key</a:t>
            </a:r>
            <a:r>
              <a:rPr lang="en-US" baseline="0" dirty="0"/>
              <a:t> Measure, Visibility, means that one can see from one end of the pipeline to the other. The main purpose is to improve the company performance, also by supporting the decision making process. One can distinguish internal and external visibility. External visibility includes collaborating closely with suppliers and customers (upstream, downstream). For internal visibility, a company needs to set clear lines of communication within the company. For gaining higher visibility companies need to invest in better technologies which make it expensive. They have to decide on the desired coverage and therefore the level of investment.</a:t>
            </a:r>
            <a:endParaRPr lang="en-US" dirty="0"/>
          </a:p>
        </p:txBody>
      </p:sp>
      <p:sp>
        <p:nvSpPr>
          <p:cNvPr id="4" name="Slide Number Placeholder 3"/>
          <p:cNvSpPr>
            <a:spLocks noGrp="1"/>
          </p:cNvSpPr>
          <p:nvPr>
            <p:ph type="sldNum" sz="quarter" idx="10"/>
          </p:nvPr>
        </p:nvSpPr>
        <p:spPr/>
        <p:txBody>
          <a:bodyPr numCol="1"/>
          <a:lstStyle/>
          <a:p>
            <a:fld id="{39F04719-3AD2-482A-B742-BCEAFBCA56B7}" type="slidenum">
              <a:rPr lang="de-DE" altLang="ko-KR" smtClean="0"/>
              <a:t>27</a:t>
            </a:fld>
            <a:endParaRPr lang="ko-KR"/>
          </a:p>
        </p:txBody>
      </p:sp>
    </p:spTree>
    <p:extLst>
      <p:ext uri="{BB962C8B-B14F-4D97-AF65-F5344CB8AC3E}">
        <p14:creationId xmlns:p14="http://schemas.microsoft.com/office/powerpoint/2010/main" val="134637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US" dirty="0"/>
              <a:t>Collaboration in Supply chain resilience is the relationship to suppliers and how a company works with</a:t>
            </a:r>
            <a:r>
              <a:rPr lang="en-US" baseline="0" dirty="0"/>
              <a:t> them</a:t>
            </a:r>
            <a:r>
              <a:rPr lang="en-US" dirty="0"/>
              <a:t> to achieve a common goal. </a:t>
            </a:r>
            <a:r>
              <a:rPr lang="en-GB" sz="1200" kern="1200" dirty="0">
                <a:solidFill>
                  <a:schemeClr val="tx1"/>
                </a:solidFill>
                <a:effectLst/>
                <a:latin typeface="+mn-lt"/>
                <a:ea typeface="+mn-ea"/>
                <a:cs typeface="+mn-cs"/>
              </a:rPr>
              <a:t>Collaboration can improve speed, service levels, and customer satisfaction as products can be tailored to the needs of the customer. An example of a</a:t>
            </a:r>
            <a:r>
              <a:rPr lang="en-GB" sz="1200" kern="1200" baseline="0" dirty="0">
                <a:solidFill>
                  <a:schemeClr val="tx1"/>
                </a:solidFill>
                <a:effectLst/>
                <a:latin typeface="+mn-lt"/>
                <a:ea typeface="+mn-ea"/>
                <a:cs typeface="+mn-cs"/>
              </a:rPr>
              <a:t> case where collaboration helped a company to survive the financial crisis in 2009 is the company Cable Co. A customer collapsed and their market share price in turn fell by 35 %. Cable Co. collaborated with their supplier and agreed on lower raw material prices to survive. Collaborative supplier relationships are more resilient than basic relationships but it is at a cost.</a:t>
            </a:r>
            <a:endParaRPr lang="en-US" dirty="0"/>
          </a:p>
        </p:txBody>
      </p:sp>
      <p:sp>
        <p:nvSpPr>
          <p:cNvPr id="4" name="Slide Number Placeholder 3"/>
          <p:cNvSpPr>
            <a:spLocks noGrp="1"/>
          </p:cNvSpPr>
          <p:nvPr>
            <p:ph type="sldNum" sz="quarter" idx="10"/>
          </p:nvPr>
        </p:nvSpPr>
        <p:spPr/>
        <p:txBody>
          <a:bodyPr numCol="1"/>
          <a:lstStyle/>
          <a:p>
            <a:fld id="{39F04719-3AD2-482A-B742-BCEAFBCA56B7}" type="slidenum">
              <a:rPr lang="de-DE" altLang="ko-KR" smtClean="0"/>
              <a:t>28</a:t>
            </a:fld>
            <a:endParaRPr lang="ko-KR"/>
          </a:p>
        </p:txBody>
      </p:sp>
    </p:spTree>
    <p:extLst>
      <p:ext uri="{BB962C8B-B14F-4D97-AF65-F5344CB8AC3E}">
        <p14:creationId xmlns:p14="http://schemas.microsoft.com/office/powerpoint/2010/main" val="36132005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39F04719-3AD2-482A-B742-BCEAFBCA56B7}" type="slidenum">
              <a:rPr lang="de-DE" altLang="ko-KR" smtClean="0"/>
              <a:t>29</a:t>
            </a:fld>
            <a:endParaRPr lang="ko-KR"/>
          </a:p>
        </p:txBody>
      </p:sp>
    </p:spTree>
    <p:extLst>
      <p:ext uri="{BB962C8B-B14F-4D97-AF65-F5344CB8AC3E}">
        <p14:creationId xmlns:p14="http://schemas.microsoft.com/office/powerpoint/2010/main" val="2872203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39F04719-3AD2-482A-B742-BCEAFBCA56B7}" type="slidenum">
              <a:rPr lang="de-DE" altLang="ko-KR" smtClean="0"/>
              <a:t>30</a:t>
            </a:fld>
            <a:endParaRPr lang="ko-KR"/>
          </a:p>
        </p:txBody>
      </p:sp>
    </p:spTree>
    <p:extLst>
      <p:ext uri="{BB962C8B-B14F-4D97-AF65-F5344CB8AC3E}">
        <p14:creationId xmlns:p14="http://schemas.microsoft.com/office/powerpoint/2010/main" val="27623605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9F04719-3AD2-482A-B742-BCEAFBCA56B7}" type="slidenum">
              <a:rPr lang="de-DE" altLang="ko-KR" smtClean="0"/>
              <a:t>31</a:t>
            </a:fld>
            <a:endParaRPr lang="ko-KR"/>
          </a:p>
        </p:txBody>
      </p:sp>
    </p:spTree>
    <p:extLst>
      <p:ext uri="{BB962C8B-B14F-4D97-AF65-F5344CB8AC3E}">
        <p14:creationId xmlns:p14="http://schemas.microsoft.com/office/powerpoint/2010/main" val="3546273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9F04719-3AD2-482A-B742-BCEAFBCA56B7}" type="slidenum">
              <a:rPr lang="de-DE" altLang="ko-KR" smtClean="0"/>
              <a:t>33</a:t>
            </a:fld>
            <a:endParaRPr lang="ko-KR"/>
          </a:p>
        </p:txBody>
      </p:sp>
    </p:spTree>
    <p:extLst>
      <p:ext uri="{BB962C8B-B14F-4D97-AF65-F5344CB8AC3E}">
        <p14:creationId xmlns:p14="http://schemas.microsoft.com/office/powerpoint/2010/main" val="14022579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7.png"/><Relationship Id="rId4" Type="http://schemas.openxmlformats.org/officeDocument/2006/relationships/image" Target="../media/image16.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제목 슬라이드">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numCol="1" anchor="b">
            <a:normAutofit/>
          </a:bodyPr>
          <a:lstStyle>
            <a:lvl1pPr algn="l">
              <a:lnSpc>
                <a:spcPct val="85000"/>
              </a:lnSpc>
              <a:defRPr sz="8000" spc="-50" baseline="0">
                <a:solidFill>
                  <a:schemeClr val="tx1">
                    <a:lumMod val="85000"/>
                    <a:lumOff val="15000"/>
                  </a:schemeClr>
                </a:solidFill>
              </a:defRPr>
            </a:lvl1pPr>
          </a:lstStyle>
          <a:p>
            <a:r>
              <a:rPr lang="ko-KR"/>
              <a:t>마스터 제목 스타일 편집</a:t>
            </a:r>
            <a:endParaRPr lang="en-US" dirty="0"/>
          </a:p>
        </p:txBody>
      </p:sp>
      <p:sp>
        <p:nvSpPr>
          <p:cNvPr id="3" name="Subtitle 2"/>
          <p:cNvSpPr>
            <a:spLocks noGrp="1"/>
          </p:cNvSpPr>
          <p:nvPr>
            <p:ph type="subTitle" idx="1"/>
          </p:nvPr>
        </p:nvSpPr>
        <p:spPr>
          <a:xfrm>
            <a:off x="1100051" y="4455620"/>
            <a:ext cx="10058400" cy="1143000"/>
          </a:xfrm>
        </p:spPr>
        <p:txBody>
          <a:bodyPr lIns="91440" rIns="91440" numCol="1">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ko-KR"/>
              <a:t>마스터 부제목 스타일 편집</a:t>
            </a:r>
            <a:endParaRPr lang="en-US" dirty="0"/>
          </a:p>
        </p:txBody>
      </p:sp>
      <p:sp>
        <p:nvSpPr>
          <p:cNvPr id="4" name="Date Placeholder 3"/>
          <p:cNvSpPr>
            <a:spLocks noGrp="1"/>
          </p:cNvSpPr>
          <p:nvPr>
            <p:ph type="dt" sz="half" idx="10"/>
          </p:nvPr>
        </p:nvSpPr>
        <p:spPr/>
        <p:txBody>
          <a:bodyPr numCol="1"/>
          <a:lstStyle/>
          <a:p>
            <a:fld id="{8DBC0D5A-A3C7-49E8-8110-41C3BC6DBED3}" type="datetimeFigureOut">
              <a:rPr lang="de-DE" altLang="ko-KR" smtClean="0"/>
              <a:t>21.11.2017</a:t>
            </a:fld>
            <a:endParaRPr lang="ko-KR"/>
          </a:p>
        </p:txBody>
      </p:sp>
      <p:sp>
        <p:nvSpPr>
          <p:cNvPr id="5" name="Footer Placeholder 4"/>
          <p:cNvSpPr>
            <a:spLocks noGrp="1"/>
          </p:cNvSpPr>
          <p:nvPr>
            <p:ph type="ftr" sz="quarter" idx="11"/>
          </p:nvPr>
        </p:nvSpPr>
        <p:spPr/>
        <p:txBody>
          <a:bodyPr numCol="1"/>
          <a:lstStyle/>
          <a:p>
            <a:endParaRPr lang="ko-KR"/>
          </a:p>
        </p:txBody>
      </p:sp>
      <p:sp>
        <p:nvSpPr>
          <p:cNvPr id="6" name="Slide Number Placeholder 5"/>
          <p:cNvSpPr>
            <a:spLocks noGrp="1"/>
          </p:cNvSpPr>
          <p:nvPr>
            <p:ph type="sldNum" sz="quarter" idx="12"/>
          </p:nvPr>
        </p:nvSpPr>
        <p:spPr/>
        <p:txBody>
          <a:bodyPr numCol="1"/>
          <a:lstStyle/>
          <a:p>
            <a:fld id="{7763A1F6-CE61-4D9C-9C39-108D00AE6A07}" type="slidenum">
              <a:rPr lang="de-DE" altLang="ko-KR" smtClean="0"/>
              <a:t>‹#›</a:t>
            </a:fld>
            <a:endParaRPr lang="ko-K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8202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lvl1pPr marL="0">
              <a:defRPr/>
            </a:lvl1pPr>
          </a:lstStyle>
          <a:p>
            <a:r>
              <a:rPr lang="ko-KR"/>
              <a:t>마스터 제목 스타일 편집</a:t>
            </a:r>
            <a:endParaRPr lang="en-US" dirty="0"/>
          </a:p>
        </p:txBody>
      </p:sp>
      <p:sp>
        <p:nvSpPr>
          <p:cNvPr id="3" name="Content Placeholder 2"/>
          <p:cNvSpPr>
            <a:spLocks noGrp="1"/>
          </p:cNvSpPr>
          <p:nvPr>
            <p:ph idx="1"/>
          </p:nvPr>
        </p:nvSpPr>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Date Placeholder 3"/>
          <p:cNvSpPr>
            <a:spLocks noGrp="1"/>
          </p:cNvSpPr>
          <p:nvPr>
            <p:ph type="dt" sz="half" idx="10"/>
          </p:nvPr>
        </p:nvSpPr>
        <p:spPr/>
        <p:txBody>
          <a:bodyPr numCol="1"/>
          <a:lstStyle/>
          <a:p>
            <a:fld id="{8DBC0D5A-A3C7-49E8-8110-41C3BC6DBED3}" type="datetimeFigureOut">
              <a:rPr lang="de-DE" altLang="ko-KR" smtClean="0"/>
              <a:t>21.11.2017</a:t>
            </a:fld>
            <a:endParaRPr lang="ko-KR"/>
          </a:p>
        </p:txBody>
      </p:sp>
      <p:sp>
        <p:nvSpPr>
          <p:cNvPr id="5" name="Footer Placeholder 4"/>
          <p:cNvSpPr>
            <a:spLocks noGrp="1"/>
          </p:cNvSpPr>
          <p:nvPr>
            <p:ph type="ftr" sz="quarter" idx="11"/>
          </p:nvPr>
        </p:nvSpPr>
        <p:spPr/>
        <p:txBody>
          <a:bodyPr numCol="1"/>
          <a:lstStyle/>
          <a:p>
            <a:endParaRPr lang="ko-KR"/>
          </a:p>
        </p:txBody>
      </p:sp>
      <p:sp>
        <p:nvSpPr>
          <p:cNvPr id="6" name="Slide Number Placeholder 5"/>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2723138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구역 머리글">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numCol="1" anchor="b" anchorCtr="0">
            <a:normAutofit/>
          </a:bodyPr>
          <a:lstStyle>
            <a:lvl1pPr>
              <a:lnSpc>
                <a:spcPct val="85000"/>
              </a:lnSpc>
              <a:defRPr sz="8000" b="0">
                <a:solidFill>
                  <a:schemeClr val="tx1">
                    <a:lumMod val="85000"/>
                    <a:lumOff val="15000"/>
                  </a:schemeClr>
                </a:solidFill>
              </a:defRPr>
            </a:lvl1pPr>
          </a:lstStyle>
          <a:p>
            <a:r>
              <a:rPr lang="ko-KR"/>
              <a:t>마스터 제목 스타일 편집</a:t>
            </a:r>
            <a:endParaRPr lang="en-US" dirty="0"/>
          </a:p>
        </p:txBody>
      </p:sp>
      <p:sp>
        <p:nvSpPr>
          <p:cNvPr id="3" name="Text Placeholder 2"/>
          <p:cNvSpPr>
            <a:spLocks noGrp="1"/>
          </p:cNvSpPr>
          <p:nvPr>
            <p:ph type="body" idx="1"/>
          </p:nvPr>
        </p:nvSpPr>
        <p:spPr>
          <a:xfrm>
            <a:off x="1097280" y="4453128"/>
            <a:ext cx="10058400" cy="1143000"/>
          </a:xfrm>
        </p:spPr>
        <p:txBody>
          <a:bodyPr lIns="91440" rIns="91440" numCol="1"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t>마스터 텍스트 스타일을 편집합니다</a:t>
            </a:r>
          </a:p>
        </p:txBody>
      </p:sp>
      <p:sp>
        <p:nvSpPr>
          <p:cNvPr id="4" name="Date Placeholder 3"/>
          <p:cNvSpPr>
            <a:spLocks noGrp="1"/>
          </p:cNvSpPr>
          <p:nvPr>
            <p:ph type="dt" sz="half" idx="10"/>
          </p:nvPr>
        </p:nvSpPr>
        <p:spPr/>
        <p:txBody>
          <a:bodyPr numCol="1"/>
          <a:lstStyle/>
          <a:p>
            <a:fld id="{8DBC0D5A-A3C7-49E8-8110-41C3BC6DBED3}" type="datetimeFigureOut">
              <a:rPr lang="de-DE" altLang="ko-KR" smtClean="0"/>
              <a:t>21.11.2017</a:t>
            </a:fld>
            <a:endParaRPr lang="ko-KR"/>
          </a:p>
        </p:txBody>
      </p:sp>
      <p:sp>
        <p:nvSpPr>
          <p:cNvPr id="5" name="Footer Placeholder 4"/>
          <p:cNvSpPr>
            <a:spLocks noGrp="1"/>
          </p:cNvSpPr>
          <p:nvPr>
            <p:ph type="ftr" sz="quarter" idx="11"/>
          </p:nvPr>
        </p:nvSpPr>
        <p:spPr/>
        <p:txBody>
          <a:bodyPr numCol="1"/>
          <a:lstStyle/>
          <a:p>
            <a:endParaRPr lang="ko-KR"/>
          </a:p>
        </p:txBody>
      </p:sp>
      <p:sp>
        <p:nvSpPr>
          <p:cNvPr id="6" name="Slide Number Placeholder 5"/>
          <p:cNvSpPr>
            <a:spLocks noGrp="1"/>
          </p:cNvSpPr>
          <p:nvPr>
            <p:ph type="sldNum" sz="quarter" idx="12"/>
          </p:nvPr>
        </p:nvSpPr>
        <p:spPr/>
        <p:txBody>
          <a:bodyPr numCol="1"/>
          <a:lstStyle/>
          <a:p>
            <a:fld id="{7763A1F6-CE61-4D9C-9C39-108D00AE6A07}" type="slidenum">
              <a:rPr lang="de-DE" altLang="ko-KR" smtClean="0"/>
              <a:t>‹#›</a:t>
            </a:fld>
            <a:endParaRPr lang="ko-K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05894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numCol="1"/>
          <a:lstStyle/>
          <a:p>
            <a:r>
              <a:rPr lang="ko-KR"/>
              <a:t>마스터 제목 스타일 편집</a:t>
            </a:r>
            <a:endParaRPr lang="en-US" dirty="0"/>
          </a:p>
        </p:txBody>
      </p:sp>
      <p:sp>
        <p:nvSpPr>
          <p:cNvPr id="3" name="Content Placeholder 2"/>
          <p:cNvSpPr>
            <a:spLocks noGrp="1"/>
          </p:cNvSpPr>
          <p:nvPr>
            <p:ph sz="half" idx="1"/>
          </p:nvPr>
        </p:nvSpPr>
        <p:spPr>
          <a:xfrm>
            <a:off x="1097279" y="1845734"/>
            <a:ext cx="4937760" cy="4023360"/>
          </a:xfrm>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Content Placeholder 3"/>
          <p:cNvSpPr>
            <a:spLocks noGrp="1"/>
          </p:cNvSpPr>
          <p:nvPr>
            <p:ph sz="half" idx="2"/>
          </p:nvPr>
        </p:nvSpPr>
        <p:spPr>
          <a:xfrm>
            <a:off x="6217920" y="1845735"/>
            <a:ext cx="4937760" cy="4023360"/>
          </a:xfrm>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5" name="Date Placeholder 4"/>
          <p:cNvSpPr>
            <a:spLocks noGrp="1"/>
          </p:cNvSpPr>
          <p:nvPr>
            <p:ph type="dt" sz="half" idx="10"/>
          </p:nvPr>
        </p:nvSpPr>
        <p:spPr/>
        <p:txBody>
          <a:bodyPr numCol="1"/>
          <a:lstStyle/>
          <a:p>
            <a:fld id="{8DBC0D5A-A3C7-49E8-8110-41C3BC6DBED3}" type="datetimeFigureOut">
              <a:rPr lang="de-DE" altLang="ko-KR" smtClean="0"/>
              <a:t>21.11.2017</a:t>
            </a:fld>
            <a:endParaRPr lang="ko-KR"/>
          </a:p>
        </p:txBody>
      </p:sp>
      <p:sp>
        <p:nvSpPr>
          <p:cNvPr id="6" name="Footer Placeholder 5"/>
          <p:cNvSpPr>
            <a:spLocks noGrp="1"/>
          </p:cNvSpPr>
          <p:nvPr>
            <p:ph type="ftr" sz="quarter" idx="11"/>
          </p:nvPr>
        </p:nvSpPr>
        <p:spPr/>
        <p:txBody>
          <a:bodyPr numCol="1"/>
          <a:lstStyle/>
          <a:p>
            <a:endParaRPr lang="ko-KR"/>
          </a:p>
        </p:txBody>
      </p:sp>
      <p:sp>
        <p:nvSpPr>
          <p:cNvPr id="7" name="Slide Number Placeholder 6"/>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1115781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numCol="1"/>
          <a:lstStyle/>
          <a:p>
            <a:r>
              <a:rPr lang="ko-KR"/>
              <a:t>마스터 제목 스타일 편집</a:t>
            </a:r>
            <a:endParaRPr lang="en-US" dirty="0"/>
          </a:p>
        </p:txBody>
      </p:sp>
      <p:sp>
        <p:nvSpPr>
          <p:cNvPr id="3" name="Text Placeholder 2"/>
          <p:cNvSpPr>
            <a:spLocks noGrp="1"/>
          </p:cNvSpPr>
          <p:nvPr>
            <p:ph type="body" idx="1"/>
          </p:nvPr>
        </p:nvSpPr>
        <p:spPr>
          <a:xfrm>
            <a:off x="1097280" y="1846052"/>
            <a:ext cx="4937760" cy="736282"/>
          </a:xfrm>
        </p:spPr>
        <p:txBody>
          <a:bodyPr lIns="91440" rIns="91440" numCol="1"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t>마스터 텍스트 스타일을 편집합니다</a:t>
            </a:r>
          </a:p>
        </p:txBody>
      </p:sp>
      <p:sp>
        <p:nvSpPr>
          <p:cNvPr id="4" name="Content Placeholder 3"/>
          <p:cNvSpPr>
            <a:spLocks noGrp="1"/>
          </p:cNvSpPr>
          <p:nvPr>
            <p:ph sz="half" idx="2"/>
          </p:nvPr>
        </p:nvSpPr>
        <p:spPr>
          <a:xfrm>
            <a:off x="1097280" y="2582334"/>
            <a:ext cx="4937760" cy="3378200"/>
          </a:xfrm>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numCol="1"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t>마스터 텍스트 스타일을 편집합니다</a:t>
            </a:r>
          </a:p>
        </p:txBody>
      </p:sp>
      <p:sp>
        <p:nvSpPr>
          <p:cNvPr id="6" name="Content Placeholder 5"/>
          <p:cNvSpPr>
            <a:spLocks noGrp="1"/>
          </p:cNvSpPr>
          <p:nvPr>
            <p:ph sz="quarter" idx="4"/>
          </p:nvPr>
        </p:nvSpPr>
        <p:spPr>
          <a:xfrm>
            <a:off x="6217920" y="2582334"/>
            <a:ext cx="4937760" cy="3378200"/>
          </a:xfrm>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7" name="Date Placeholder 6"/>
          <p:cNvSpPr>
            <a:spLocks noGrp="1"/>
          </p:cNvSpPr>
          <p:nvPr>
            <p:ph type="dt" sz="half" idx="10"/>
          </p:nvPr>
        </p:nvSpPr>
        <p:spPr/>
        <p:txBody>
          <a:bodyPr numCol="1"/>
          <a:lstStyle/>
          <a:p>
            <a:fld id="{8DBC0D5A-A3C7-49E8-8110-41C3BC6DBED3}" type="datetimeFigureOut">
              <a:rPr lang="de-DE" altLang="ko-KR" smtClean="0"/>
              <a:t>21.11.2017</a:t>
            </a:fld>
            <a:endParaRPr lang="ko-KR"/>
          </a:p>
        </p:txBody>
      </p:sp>
      <p:sp>
        <p:nvSpPr>
          <p:cNvPr id="8" name="Footer Placeholder 7"/>
          <p:cNvSpPr>
            <a:spLocks noGrp="1"/>
          </p:cNvSpPr>
          <p:nvPr>
            <p:ph type="ftr" sz="quarter" idx="11"/>
          </p:nvPr>
        </p:nvSpPr>
        <p:spPr/>
        <p:txBody>
          <a:bodyPr numCol="1"/>
          <a:lstStyle/>
          <a:p>
            <a:endParaRPr lang="ko-KR"/>
          </a:p>
        </p:txBody>
      </p:sp>
      <p:sp>
        <p:nvSpPr>
          <p:cNvPr id="9" name="Slide Number Placeholder 8"/>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2464835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ko-KR"/>
              <a:t>마스터 제목 스타일 편집</a:t>
            </a:r>
            <a:endParaRPr lang="en-US" dirty="0"/>
          </a:p>
        </p:txBody>
      </p:sp>
      <p:sp>
        <p:nvSpPr>
          <p:cNvPr id="3" name="Date Placeholder 2"/>
          <p:cNvSpPr>
            <a:spLocks noGrp="1"/>
          </p:cNvSpPr>
          <p:nvPr>
            <p:ph type="dt" sz="half" idx="10"/>
          </p:nvPr>
        </p:nvSpPr>
        <p:spPr/>
        <p:txBody>
          <a:bodyPr numCol="1"/>
          <a:lstStyle/>
          <a:p>
            <a:fld id="{8DBC0D5A-A3C7-49E8-8110-41C3BC6DBED3}" type="datetimeFigureOut">
              <a:rPr lang="de-DE" altLang="ko-KR" smtClean="0"/>
              <a:t>21.11.2017</a:t>
            </a:fld>
            <a:endParaRPr lang="ko-KR"/>
          </a:p>
        </p:txBody>
      </p:sp>
      <p:sp>
        <p:nvSpPr>
          <p:cNvPr id="4" name="Footer Placeholder 3"/>
          <p:cNvSpPr>
            <a:spLocks noGrp="1"/>
          </p:cNvSpPr>
          <p:nvPr>
            <p:ph type="ftr" sz="quarter" idx="11"/>
          </p:nvPr>
        </p:nvSpPr>
        <p:spPr/>
        <p:txBody>
          <a:bodyPr numCol="1"/>
          <a:lstStyle/>
          <a:p>
            <a:endParaRPr lang="ko-KR"/>
          </a:p>
        </p:txBody>
      </p:sp>
      <p:sp>
        <p:nvSpPr>
          <p:cNvPr id="5" name="Slide Number Placeholder 4"/>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19800285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빈 화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numCol="1"/>
          <a:lstStyle/>
          <a:p>
            <a:fld id="{8DBC0D5A-A3C7-49E8-8110-41C3BC6DBED3}" type="datetimeFigureOut">
              <a:rPr lang="de-DE" altLang="ko-KR" smtClean="0"/>
              <a:t>21.11.2017</a:t>
            </a:fld>
            <a:endParaRPr lang="ko-KR"/>
          </a:p>
        </p:txBody>
      </p:sp>
      <p:sp>
        <p:nvSpPr>
          <p:cNvPr id="8" name="Footer Placeholder 7"/>
          <p:cNvSpPr>
            <a:spLocks noGrp="1"/>
          </p:cNvSpPr>
          <p:nvPr>
            <p:ph type="ftr" sz="quarter" idx="11"/>
          </p:nvPr>
        </p:nvSpPr>
        <p:spPr/>
        <p:txBody>
          <a:bodyPr numCol="1"/>
          <a:lstStyle>
            <a:lvl1pPr>
              <a:defRPr>
                <a:solidFill>
                  <a:srgbClr val="FFFFFF"/>
                </a:solidFill>
              </a:defRPr>
            </a:lvl1pPr>
          </a:lstStyle>
          <a:p>
            <a:endParaRPr lang="ko-KR"/>
          </a:p>
        </p:txBody>
      </p:sp>
      <p:sp>
        <p:nvSpPr>
          <p:cNvPr id="9" name="Slide Number Placeholder 8"/>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3394708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캡션 있는 콘텐츠">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numCol="1" anchor="b">
            <a:normAutofit/>
          </a:bodyPr>
          <a:lstStyle>
            <a:lvl1pPr>
              <a:defRPr sz="3600" b="0">
                <a:solidFill>
                  <a:srgbClr val="FFFFFF"/>
                </a:solidFill>
              </a:defRPr>
            </a:lvl1pPr>
          </a:lstStyle>
          <a:p>
            <a:r>
              <a:rPr lang="ko-KR"/>
              <a:t>마스터 제목 스타일 편집</a:t>
            </a:r>
            <a:endParaRPr lang="en-US" dirty="0"/>
          </a:p>
        </p:txBody>
      </p:sp>
      <p:sp>
        <p:nvSpPr>
          <p:cNvPr id="3" name="Content Placeholder 2"/>
          <p:cNvSpPr>
            <a:spLocks noGrp="1"/>
          </p:cNvSpPr>
          <p:nvPr>
            <p:ph idx="1"/>
          </p:nvPr>
        </p:nvSpPr>
        <p:spPr>
          <a:xfrm>
            <a:off x="4800600" y="731520"/>
            <a:ext cx="6492240" cy="5257800"/>
          </a:xfrm>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numCol="1">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t>마스터 텍스트 스타일을 편집합니다</a:t>
            </a:r>
          </a:p>
        </p:txBody>
      </p:sp>
      <p:sp>
        <p:nvSpPr>
          <p:cNvPr id="5" name="Date Placeholder 4"/>
          <p:cNvSpPr>
            <a:spLocks noGrp="1"/>
          </p:cNvSpPr>
          <p:nvPr>
            <p:ph type="dt" sz="half" idx="10"/>
          </p:nvPr>
        </p:nvSpPr>
        <p:spPr>
          <a:xfrm>
            <a:off x="465512" y="6459785"/>
            <a:ext cx="2618510" cy="365125"/>
          </a:xfrm>
        </p:spPr>
        <p:txBody>
          <a:bodyPr numCol="1"/>
          <a:lstStyle>
            <a:lvl1pPr algn="l">
              <a:defRPr/>
            </a:lvl1pPr>
          </a:lstStyle>
          <a:p>
            <a:fld id="{8DBC0D5A-A3C7-49E8-8110-41C3BC6DBED3}" type="datetimeFigureOut">
              <a:rPr lang="de-DE" altLang="ko-KR" smtClean="0"/>
              <a:t>21.11.2017</a:t>
            </a:fld>
            <a:endParaRPr lang="ko-KR"/>
          </a:p>
        </p:txBody>
      </p:sp>
      <p:sp>
        <p:nvSpPr>
          <p:cNvPr id="6" name="Footer Placeholder 5"/>
          <p:cNvSpPr>
            <a:spLocks noGrp="1"/>
          </p:cNvSpPr>
          <p:nvPr>
            <p:ph type="ftr" sz="quarter" idx="11"/>
          </p:nvPr>
        </p:nvSpPr>
        <p:spPr>
          <a:xfrm>
            <a:off x="4800600" y="6459785"/>
            <a:ext cx="4648200" cy="365125"/>
          </a:xfrm>
        </p:spPr>
        <p:txBody>
          <a:bodyPr numCol="1"/>
          <a:lstStyle>
            <a:lvl1pPr algn="l">
              <a:defRPr>
                <a:solidFill>
                  <a:schemeClr val="tx2"/>
                </a:solidFill>
              </a:defRPr>
            </a:lvl1pPr>
          </a:lstStyle>
          <a:p>
            <a:endParaRPr lang="ko-KR"/>
          </a:p>
        </p:txBody>
      </p:sp>
      <p:sp>
        <p:nvSpPr>
          <p:cNvPr id="7" name="Slide Number Placeholder 6"/>
          <p:cNvSpPr>
            <a:spLocks noGrp="1"/>
          </p:cNvSpPr>
          <p:nvPr>
            <p:ph type="sldNum" sz="quarter" idx="12"/>
          </p:nvPr>
        </p:nvSpPr>
        <p:spPr/>
        <p:txBody>
          <a:bodyPr numCol="1"/>
          <a:lstStyle>
            <a:lvl1pPr>
              <a:defRPr>
                <a:solidFill>
                  <a:schemeClr val="tx2"/>
                </a:solidFill>
              </a:defRPr>
            </a:lvl1pPr>
          </a:lstStyle>
          <a:p>
            <a:fld id="{7763A1F6-CE61-4D9C-9C39-108D00AE6A07}" type="slidenum">
              <a:rPr lang="de-DE" altLang="ko-KR" smtClean="0"/>
              <a:t>‹#›</a:t>
            </a:fld>
            <a:endParaRPr lang="ko-KR"/>
          </a:p>
        </p:txBody>
      </p:sp>
    </p:spTree>
    <p:extLst>
      <p:ext uri="{BB962C8B-B14F-4D97-AF65-F5344CB8AC3E}">
        <p14:creationId xmlns:p14="http://schemas.microsoft.com/office/powerpoint/2010/main" val="1995138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캡션 있는 그림">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numCol="1" anchor="b">
            <a:noAutofit/>
          </a:bodyPr>
          <a:lstStyle>
            <a:lvl1pPr>
              <a:defRPr sz="3600" b="0">
                <a:solidFill>
                  <a:srgbClr val="FFFFFF"/>
                </a:solidFill>
              </a:defRPr>
            </a:lvl1pPr>
          </a:lstStyle>
          <a:p>
            <a:r>
              <a:rPr lang="ko-KR"/>
              <a:t>마스터 제목 스타일 편집</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numCol="1"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ko-KR"/>
              <a:t>그림을 추가하려면 아이콘을 클릭하십시오</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numCol="1">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t>마스터 텍스트 스타일을 편집합니다</a:t>
            </a:r>
          </a:p>
        </p:txBody>
      </p:sp>
      <p:sp>
        <p:nvSpPr>
          <p:cNvPr id="5" name="Date Placeholder 4"/>
          <p:cNvSpPr>
            <a:spLocks noGrp="1"/>
          </p:cNvSpPr>
          <p:nvPr>
            <p:ph type="dt" sz="half" idx="10"/>
          </p:nvPr>
        </p:nvSpPr>
        <p:spPr/>
        <p:txBody>
          <a:bodyPr numCol="1"/>
          <a:lstStyle/>
          <a:p>
            <a:fld id="{8DBC0D5A-A3C7-49E8-8110-41C3BC6DBED3}" type="datetimeFigureOut">
              <a:rPr lang="de-DE" altLang="ko-KR" smtClean="0"/>
              <a:t>21.11.2017</a:t>
            </a:fld>
            <a:endParaRPr lang="ko-KR"/>
          </a:p>
        </p:txBody>
      </p:sp>
      <p:sp>
        <p:nvSpPr>
          <p:cNvPr id="6" name="Footer Placeholder 5"/>
          <p:cNvSpPr>
            <a:spLocks noGrp="1"/>
          </p:cNvSpPr>
          <p:nvPr>
            <p:ph type="ftr" sz="quarter" idx="11"/>
          </p:nvPr>
        </p:nvSpPr>
        <p:spPr/>
        <p:txBody>
          <a:bodyPr numCol="1"/>
          <a:lstStyle/>
          <a:p>
            <a:endParaRPr lang="ko-KR"/>
          </a:p>
        </p:txBody>
      </p:sp>
      <p:sp>
        <p:nvSpPr>
          <p:cNvPr id="7" name="Slide Number Placeholder 6"/>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2172762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ko-KR"/>
              <a:t>마스터 제목 스타일 편집</a:t>
            </a:r>
            <a:endParaRPr lang="en-US" dirty="0"/>
          </a:p>
        </p:txBody>
      </p:sp>
      <p:sp>
        <p:nvSpPr>
          <p:cNvPr id="3" name="Vertical Text Placeholder 2"/>
          <p:cNvSpPr>
            <a:spLocks noGrp="1"/>
          </p:cNvSpPr>
          <p:nvPr>
            <p:ph type="body" orient="vert" idx="1"/>
          </p:nvPr>
        </p:nvSpPr>
        <p:spPr/>
        <p:txBody>
          <a:bodyPr vert="eaVert" lIns="45720" tIns="0" rIns="45720" bIns="0"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Date Placeholder 3"/>
          <p:cNvSpPr>
            <a:spLocks noGrp="1"/>
          </p:cNvSpPr>
          <p:nvPr>
            <p:ph type="dt" sz="half" idx="10"/>
          </p:nvPr>
        </p:nvSpPr>
        <p:spPr/>
        <p:txBody>
          <a:bodyPr numCol="1"/>
          <a:lstStyle/>
          <a:p>
            <a:fld id="{8DBC0D5A-A3C7-49E8-8110-41C3BC6DBED3}" type="datetimeFigureOut">
              <a:rPr lang="de-DE" altLang="ko-KR" smtClean="0"/>
              <a:t>21.11.2017</a:t>
            </a:fld>
            <a:endParaRPr lang="ko-KR"/>
          </a:p>
        </p:txBody>
      </p:sp>
      <p:sp>
        <p:nvSpPr>
          <p:cNvPr id="5" name="Footer Placeholder 4"/>
          <p:cNvSpPr>
            <a:spLocks noGrp="1"/>
          </p:cNvSpPr>
          <p:nvPr>
            <p:ph type="ftr" sz="quarter" idx="11"/>
          </p:nvPr>
        </p:nvSpPr>
        <p:spPr/>
        <p:txBody>
          <a:bodyPr numCol="1"/>
          <a:lstStyle/>
          <a:p>
            <a:endParaRPr lang="ko-KR"/>
          </a:p>
        </p:txBody>
      </p:sp>
      <p:sp>
        <p:nvSpPr>
          <p:cNvPr id="6" name="Slide Number Placeholder 5"/>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3051306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세로 제목 및 텍스트">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numCol="1"/>
          <a:lstStyle/>
          <a:p>
            <a:r>
              <a:rPr lang="ko-KR"/>
              <a:t>마스터 제목 스타일 편집</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Date Placeholder 3"/>
          <p:cNvSpPr>
            <a:spLocks noGrp="1"/>
          </p:cNvSpPr>
          <p:nvPr>
            <p:ph type="dt" sz="half" idx="10"/>
          </p:nvPr>
        </p:nvSpPr>
        <p:spPr/>
        <p:txBody>
          <a:bodyPr numCol="1"/>
          <a:lstStyle/>
          <a:p>
            <a:fld id="{8DBC0D5A-A3C7-49E8-8110-41C3BC6DBED3}" type="datetimeFigureOut">
              <a:rPr lang="de-DE" altLang="ko-KR" smtClean="0"/>
              <a:t>21.11.2017</a:t>
            </a:fld>
            <a:endParaRPr lang="ko-KR"/>
          </a:p>
        </p:txBody>
      </p:sp>
      <p:sp>
        <p:nvSpPr>
          <p:cNvPr id="5" name="Footer Placeholder 4"/>
          <p:cNvSpPr>
            <a:spLocks noGrp="1"/>
          </p:cNvSpPr>
          <p:nvPr>
            <p:ph type="ftr" sz="quarter" idx="11"/>
          </p:nvPr>
        </p:nvSpPr>
        <p:spPr/>
        <p:txBody>
          <a:bodyPr numCol="1"/>
          <a:lstStyle/>
          <a:p>
            <a:endParaRPr lang="ko-KR"/>
          </a:p>
        </p:txBody>
      </p:sp>
      <p:sp>
        <p:nvSpPr>
          <p:cNvPr id="6" name="Slide Number Placeholder 5"/>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27157239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77" y="381"/>
            <a:ext cx="12190647" cy="6857238"/>
          </a:xfrm>
          <a:prstGeom prst="rect">
            <a:avLst/>
          </a:prstGeom>
        </p:spPr>
      </p:pic>
      <p:sp>
        <p:nvSpPr>
          <p:cNvPr id="2" name="Title 1"/>
          <p:cNvSpPr>
            <a:spLocks noGrp="1"/>
          </p:cNvSpPr>
          <p:nvPr>
            <p:ph type="ctrTitle"/>
          </p:nvPr>
        </p:nvSpPr>
        <p:spPr>
          <a:xfrm>
            <a:off x="720000" y="4788001"/>
            <a:ext cx="10464467" cy="643281"/>
          </a:xfrm>
        </p:spPr>
        <p:txBody>
          <a:bodyPr anchor="t" anchorCtr="0">
            <a:normAutofit/>
          </a:bodyPr>
          <a:lstStyle>
            <a:lvl1pPr algn="l">
              <a:defRPr sz="3200">
                <a:solidFill>
                  <a:schemeClr val="bg1"/>
                </a:solidFill>
              </a:defRPr>
            </a:lvl1pPr>
          </a:lstStyle>
          <a:p>
            <a:r>
              <a:rPr lang="en-US" smtClean="0"/>
              <a:t>Click to edit Master title style</a:t>
            </a:r>
            <a:endParaRPr lang="en-GB" dirty="0"/>
          </a:p>
        </p:txBody>
      </p:sp>
      <p:sp>
        <p:nvSpPr>
          <p:cNvPr id="3" name="Subtitle 2"/>
          <p:cNvSpPr>
            <a:spLocks noGrp="1"/>
          </p:cNvSpPr>
          <p:nvPr>
            <p:ph type="subTitle" idx="1"/>
          </p:nvPr>
        </p:nvSpPr>
        <p:spPr>
          <a:xfrm>
            <a:off x="720000" y="5256000"/>
            <a:ext cx="10464467" cy="766936"/>
          </a:xfrm>
        </p:spPr>
        <p:txBody>
          <a:bodyPr anchor="t" anchorCtr="0">
            <a:normAutofit/>
          </a:bodyPr>
          <a:lstStyle>
            <a:lvl1pPr marL="0" indent="0" algn="l">
              <a:buNone/>
              <a:defRPr sz="32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dirty="0"/>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20000" y="4176001"/>
            <a:ext cx="2400000" cy="376801"/>
          </a:xfrm>
          <a:prstGeom prst="rect">
            <a:avLst/>
          </a:prstGeom>
        </p:spPr>
      </p:pic>
    </p:spTree>
    <p:extLst>
      <p:ext uri="{BB962C8B-B14F-4D97-AF65-F5344CB8AC3E}">
        <p14:creationId xmlns:p14="http://schemas.microsoft.com/office/powerpoint/2010/main" val="40602547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One col">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13" name="Slide Number Placeholder 13"/>
          <p:cNvSpPr>
            <a:spLocks noGrp="1"/>
          </p:cNvSpPr>
          <p:nvPr>
            <p:ph type="sldNum" sz="quarter" idx="16"/>
          </p:nvPr>
        </p:nvSpPr>
        <p:spPr>
          <a:xfrm>
            <a:off x="5272989" y="6309321"/>
            <a:ext cx="1644667" cy="365125"/>
          </a:xfrm>
        </p:spPr>
        <p:txBody>
          <a:bodyPr lIns="0" tIns="0" rIns="0" bIns="0" anchor="t" anchorCtr="0"/>
          <a:lstStyle>
            <a:lvl1pPr algn="ctr">
              <a:defRPr>
                <a:latin typeface="Liberation Sans" panose="020B0604020202020204" pitchFamily="34" charset="0"/>
                <a:ea typeface="Liberation Sans" panose="020B0604020202020204" pitchFamily="34" charset="0"/>
                <a:cs typeface="Liberation Sans" panose="020B0604020202020204" pitchFamily="34" charset="0"/>
              </a:defRPr>
            </a:lvl1pPr>
          </a:lstStyle>
          <a:p>
            <a:fld id="{702C51A5-30FB-4CEB-9C7C-A7D3DCD76AFF}" type="slidenum">
              <a:rPr lang="en-GB" smtClean="0"/>
              <a:pPr/>
              <a:t>‹#›</a:t>
            </a:fld>
            <a:endParaRPr lang="en-GB" dirty="0"/>
          </a:p>
        </p:txBody>
      </p:sp>
      <p:sp>
        <p:nvSpPr>
          <p:cNvPr id="15"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GB" dirty="0"/>
              <a:t>Partner logo 1</a:t>
            </a:r>
          </a:p>
        </p:txBody>
      </p:sp>
      <p:sp>
        <p:nvSpPr>
          <p:cNvPr id="18"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GB" dirty="0"/>
              <a:t>Partner logo 2</a:t>
            </a:r>
          </a:p>
        </p:txBody>
      </p:sp>
      <p:sp>
        <p:nvSpPr>
          <p:cNvPr id="19" name="Title 1"/>
          <p:cNvSpPr>
            <a:spLocks noGrp="1"/>
          </p:cNvSpPr>
          <p:nvPr>
            <p:ph type="title"/>
          </p:nvPr>
        </p:nvSpPr>
        <p:spPr>
          <a:xfrm>
            <a:off x="671397" y="512676"/>
            <a:ext cx="7344000" cy="396000"/>
          </a:xfrm>
        </p:spPr>
        <p:txBody>
          <a:bodyPr/>
          <a:lstStyle>
            <a:lvl1pPr>
              <a:defRPr>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US" smtClean="0"/>
              <a:t>Click to edit Master title style</a:t>
            </a:r>
            <a:endParaRPr lang="en-GB" dirty="0"/>
          </a:p>
        </p:txBody>
      </p:sp>
      <p:sp>
        <p:nvSpPr>
          <p:cNvPr id="3" name="Content Placeholder 2"/>
          <p:cNvSpPr>
            <a:spLocks noGrp="1"/>
          </p:cNvSpPr>
          <p:nvPr>
            <p:ph sz="quarter" idx="19"/>
          </p:nvPr>
        </p:nvSpPr>
        <p:spPr>
          <a:xfrm>
            <a:off x="670984" y="1520825"/>
            <a:ext cx="8449733"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20" name="Text Placeholder 8"/>
          <p:cNvSpPr>
            <a:spLocks noGrp="1"/>
          </p:cNvSpPr>
          <p:nvPr>
            <p:ph type="body" sz="quarter" idx="13" hasCustomPrompt="1"/>
          </p:nvPr>
        </p:nvSpPr>
        <p:spPr>
          <a:xfrm>
            <a:off x="671661" y="944724"/>
            <a:ext cx="7344000" cy="395288"/>
          </a:xfrm>
        </p:spPr>
        <p:txBody>
          <a:bodyPr/>
          <a:lstStyle>
            <a:lvl1pPr marL="0" indent="0">
              <a:buNone/>
              <a:defRPr>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a:lvl2pPr marL="0" indent="0">
              <a:buNone/>
              <a:defRPr>
                <a:solidFill>
                  <a:schemeClr val="accent1"/>
                </a:solidFill>
              </a:defRPr>
            </a:lvl2pPr>
            <a:lvl3pPr marL="0" indent="0">
              <a:buNone/>
              <a:defRPr>
                <a:solidFill>
                  <a:schemeClr val="accent1"/>
                </a:solidFill>
              </a:defRPr>
            </a:lvl3pPr>
            <a:lvl4pPr marL="0" indent="0">
              <a:buNone/>
              <a:defRPr/>
            </a:lvl4pPr>
            <a:lvl5pPr marL="0" indent="0">
              <a:buNone/>
              <a:defRPr/>
            </a:lvl5pPr>
          </a:lstStyle>
          <a:p>
            <a:pPr lvl="0"/>
            <a:r>
              <a:rPr lang="en-US" dirty="0"/>
              <a:t>Click to edit sub </a:t>
            </a:r>
            <a:r>
              <a:rPr lang="en-US" dirty="0" smtClean="0"/>
              <a:t>title</a:t>
            </a:r>
          </a:p>
        </p:txBody>
      </p:sp>
    </p:spTree>
    <p:extLst>
      <p:ext uri="{BB962C8B-B14F-4D97-AF65-F5344CB8AC3E}">
        <p14:creationId xmlns:p14="http://schemas.microsoft.com/office/powerpoint/2010/main" val="761520148"/>
      </p:ext>
    </p:extLst>
  </p:cSld>
  <p:clrMapOvr>
    <a:masterClrMapping/>
  </p:clrMapOvr>
  <p:extLst mod="1">
    <p:ext uri="{DCECCB84-F9BA-43D5-87BE-67443E8EF086}">
      <p15:sldGuideLst xmlns:p15="http://schemas.microsoft.com/office/powerpoint/2012/main">
        <p15:guide id="1" orient="horz" pos="323">
          <p15:clr>
            <a:srgbClr val="FBAE40"/>
          </p15:clr>
        </p15:guide>
        <p15:guide id="2" pos="317">
          <p15:clr>
            <a:srgbClr val="FBAE40"/>
          </p15:clr>
        </p15:guide>
        <p15:guide id="3" orient="horz" pos="595">
          <p15:clr>
            <a:srgbClr val="FBAE40"/>
          </p15:clr>
        </p15:guide>
        <p15:guide id="4" orient="horz" pos="958">
          <p15:clr>
            <a:srgbClr val="FBAE40"/>
          </p15:clr>
        </p15:guide>
        <p15:guide id="5" orient="horz" pos="3748">
          <p15:clr>
            <a:srgbClr val="FBAE40"/>
          </p15:clr>
        </p15:guide>
        <p15:guide id="6" pos="4309">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
    <p:spTree>
      <p:nvGrpSpPr>
        <p:cNvPr id="1" name=""/>
        <p:cNvGrpSpPr/>
        <p:nvPr/>
      </p:nvGrpSpPr>
      <p:grpSpPr>
        <a:xfrm>
          <a:off x="0" y="0"/>
          <a:ext cx="0" cy="0"/>
          <a:chOff x="0" y="0"/>
          <a:chExt cx="0" cy="0"/>
        </a:xfrm>
      </p:grpSpPr>
      <p:pic>
        <p:nvPicPr>
          <p:cNvPr id="17" name="Pictur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19" name="Slide Number Placeholder 13"/>
          <p:cNvSpPr>
            <a:spLocks noGrp="1"/>
          </p:cNvSpPr>
          <p:nvPr>
            <p:ph type="sldNum" sz="quarter" idx="16"/>
          </p:nvPr>
        </p:nvSpPr>
        <p:spPr>
          <a:xfrm>
            <a:off x="5272989" y="6309369"/>
            <a:ext cx="1644667" cy="365125"/>
          </a:xfrm>
        </p:spPr>
        <p:txBody>
          <a:bodyPr lIns="0" tIns="0" rIns="0" bIns="0" anchor="t" anchorCtr="0"/>
          <a:lstStyle>
            <a:lvl1pPr algn="ctr">
              <a:defRPr>
                <a:latin typeface="Liberation Sans" panose="020B0604020202020204" pitchFamily="34" charset="0"/>
                <a:ea typeface="Liberation Sans" panose="020B0604020202020204" pitchFamily="34" charset="0"/>
                <a:cs typeface="Liberation Sans" panose="020B0604020202020204" pitchFamily="34" charset="0"/>
              </a:defRPr>
            </a:lvl1pPr>
          </a:lstStyle>
          <a:p>
            <a:fld id="{702C51A5-30FB-4CEB-9C7C-A7D3DCD76AFF}" type="slidenum">
              <a:rPr lang="en-GB" smtClean="0"/>
              <a:pPr/>
              <a:t>‹#›</a:t>
            </a:fld>
            <a:endParaRPr lang="en-GB" dirty="0"/>
          </a:p>
        </p:txBody>
      </p:sp>
      <p:sp>
        <p:nvSpPr>
          <p:cNvPr id="20" name="Title 1"/>
          <p:cNvSpPr>
            <a:spLocks noGrp="1"/>
          </p:cNvSpPr>
          <p:nvPr>
            <p:ph type="title"/>
          </p:nvPr>
        </p:nvSpPr>
        <p:spPr>
          <a:xfrm>
            <a:off x="671398" y="503952"/>
            <a:ext cx="7344420" cy="404768"/>
          </a:xfrm>
        </p:spPr>
        <p:txBody>
          <a:bodyPr/>
          <a:lstStyle>
            <a:lvl1pPr>
              <a:defRPr>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US" smtClean="0"/>
              <a:t>Click to edit Master title style</a:t>
            </a:r>
            <a:endParaRPr lang="en-GB" dirty="0"/>
          </a:p>
        </p:txBody>
      </p:sp>
      <p:sp>
        <p:nvSpPr>
          <p:cNvPr id="21" name="Picture Placeholder 15"/>
          <p:cNvSpPr>
            <a:spLocks noGrp="1"/>
          </p:cNvSpPr>
          <p:nvPr>
            <p:ph type="pic" sz="quarter" idx="17" hasCustomPrompt="1"/>
          </p:nvPr>
        </p:nvSpPr>
        <p:spPr>
          <a:xfrm>
            <a:off x="671397" y="6345324"/>
            <a:ext cx="1440000" cy="396000"/>
          </a:xfrm>
        </p:spPr>
        <p:txBody>
          <a:bodyPr>
            <a:noAutofit/>
          </a:bodyPr>
          <a:lstStyle>
            <a:lvl1pPr marL="0" indent="0">
              <a:buNone/>
              <a:defRPr sz="1600">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GB" dirty="0"/>
              <a:t>Partner logo 1</a:t>
            </a:r>
          </a:p>
        </p:txBody>
      </p:sp>
      <p:sp>
        <p:nvSpPr>
          <p:cNvPr id="22" name="Picture Placeholder 15"/>
          <p:cNvSpPr>
            <a:spLocks noGrp="1"/>
          </p:cNvSpPr>
          <p:nvPr>
            <p:ph type="pic" sz="quarter" idx="18" hasCustomPrompt="1"/>
          </p:nvPr>
        </p:nvSpPr>
        <p:spPr>
          <a:xfrm>
            <a:off x="2495760" y="6345324"/>
            <a:ext cx="1440000" cy="396000"/>
          </a:xfrm>
        </p:spPr>
        <p:txBody>
          <a:bodyPr>
            <a:noAutofit/>
          </a:bodyPr>
          <a:lstStyle>
            <a:lvl1pPr marL="0" indent="0">
              <a:buNone/>
              <a:defRPr sz="1600">
                <a:latin typeface="Liberation Sans" panose="020B0604020202020204" pitchFamily="34" charset="0"/>
                <a:ea typeface="Liberation Sans" panose="020B0604020202020204" pitchFamily="34" charset="0"/>
                <a:cs typeface="Liberation Sans" panose="020B0604020202020204" pitchFamily="34" charset="0"/>
              </a:defRPr>
            </a:lvl1pPr>
          </a:lstStyle>
          <a:p>
            <a:r>
              <a:rPr lang="en-GB" dirty="0"/>
              <a:t>Partner logo 2</a:t>
            </a:r>
          </a:p>
        </p:txBody>
      </p:sp>
      <p:sp>
        <p:nvSpPr>
          <p:cNvPr id="23" name="Text Placeholder 8"/>
          <p:cNvSpPr>
            <a:spLocks noGrp="1"/>
          </p:cNvSpPr>
          <p:nvPr>
            <p:ph type="body" sz="quarter" idx="13" hasCustomPrompt="1"/>
          </p:nvPr>
        </p:nvSpPr>
        <p:spPr>
          <a:xfrm>
            <a:off x="664021" y="944433"/>
            <a:ext cx="7351796" cy="395288"/>
          </a:xfrm>
        </p:spPr>
        <p:txBody>
          <a:bodyPr/>
          <a:lstStyle>
            <a:lvl1pPr marL="0" indent="0">
              <a:buNone/>
              <a:defRPr>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a:lvl2pPr marL="0" indent="0">
              <a:buNone/>
              <a:defRPr/>
            </a:lvl2pPr>
            <a:lvl3pPr marL="0" indent="0">
              <a:buNone/>
              <a:defRPr/>
            </a:lvl3pPr>
            <a:lvl4pPr marL="0" indent="0">
              <a:buNone/>
              <a:defRPr/>
            </a:lvl4pPr>
            <a:lvl5pPr marL="0" indent="0">
              <a:buNone/>
              <a:defRPr/>
            </a:lvl5pPr>
          </a:lstStyle>
          <a:p>
            <a:pPr lvl="0"/>
            <a:r>
              <a:rPr lang="en-US" dirty="0"/>
              <a:t>Click to edit sub title</a:t>
            </a:r>
          </a:p>
        </p:txBody>
      </p:sp>
      <p:sp>
        <p:nvSpPr>
          <p:cNvPr id="3" name="Content Placeholder 2"/>
          <p:cNvSpPr>
            <a:spLocks noGrp="1"/>
          </p:cNvSpPr>
          <p:nvPr>
            <p:ph sz="quarter" idx="23"/>
          </p:nvPr>
        </p:nvSpPr>
        <p:spPr>
          <a:xfrm>
            <a:off x="670984" y="1520825"/>
            <a:ext cx="4224867"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3" name="Content Placeholder 2"/>
          <p:cNvSpPr>
            <a:spLocks noGrp="1"/>
          </p:cNvSpPr>
          <p:nvPr>
            <p:ph sz="quarter" idx="24"/>
          </p:nvPr>
        </p:nvSpPr>
        <p:spPr>
          <a:xfrm>
            <a:off x="5418088" y="1520825"/>
            <a:ext cx="4224867"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40410819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mage plus title">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pic>
        <p:nvPicPr>
          <p:cNvPr id="16" name="Picture 1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17" name="Slide Number Placeholder 13"/>
          <p:cNvSpPr>
            <a:spLocks noGrp="1"/>
          </p:cNvSpPr>
          <p:nvPr>
            <p:ph type="sldNum" sz="quarter" idx="16"/>
          </p:nvPr>
        </p:nvSpPr>
        <p:spPr>
          <a:xfrm>
            <a:off x="5272989" y="6309369"/>
            <a:ext cx="1644667" cy="365125"/>
          </a:xfr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18" name="Title 1"/>
          <p:cNvSpPr>
            <a:spLocks noGrp="1"/>
          </p:cNvSpPr>
          <p:nvPr>
            <p:ph type="ctrTitle"/>
          </p:nvPr>
        </p:nvSpPr>
        <p:spPr>
          <a:xfrm>
            <a:off x="671398" y="4745764"/>
            <a:ext cx="8400717" cy="447433"/>
          </a:xfrm>
        </p:spPr>
        <p:txBody>
          <a:bodyPr>
            <a:normAutofit/>
          </a:bodyPr>
          <a:lstStyle>
            <a:lvl1pPr algn="l">
              <a:defRPr sz="2800">
                <a:solidFill>
                  <a:srgbClr val="032977"/>
                </a:solidFill>
              </a:defRPr>
            </a:lvl1pPr>
          </a:lstStyle>
          <a:p>
            <a:r>
              <a:rPr lang="en-US" smtClean="0"/>
              <a:t>Click to edit Master title style</a:t>
            </a:r>
            <a:endParaRPr lang="en-GB" dirty="0"/>
          </a:p>
        </p:txBody>
      </p:sp>
      <p:sp>
        <p:nvSpPr>
          <p:cNvPr id="19" name="Subtitle 2"/>
          <p:cNvSpPr>
            <a:spLocks noGrp="1"/>
          </p:cNvSpPr>
          <p:nvPr>
            <p:ph type="subTitle" idx="1"/>
          </p:nvPr>
        </p:nvSpPr>
        <p:spPr>
          <a:xfrm>
            <a:off x="670986" y="5229200"/>
            <a:ext cx="8449733" cy="396044"/>
          </a:xfrm>
        </p:spPr>
        <p:txBody>
          <a:bodyPr>
            <a:normAutofit/>
          </a:bodyPr>
          <a:lstStyle>
            <a:lvl1pPr marL="0" indent="0" algn="l">
              <a:buNone/>
              <a:defRPr sz="1800">
                <a:solidFill>
                  <a:srgbClr val="032977"/>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dirty="0"/>
          </a:p>
        </p:txBody>
      </p:sp>
      <p:sp>
        <p:nvSpPr>
          <p:cNvPr id="20"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21"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
        <p:nvSpPr>
          <p:cNvPr id="22" name="Picture Placeholder 2"/>
          <p:cNvSpPr>
            <a:spLocks noGrp="1"/>
          </p:cNvSpPr>
          <p:nvPr>
            <p:ph type="pic" sz="quarter" idx="20"/>
          </p:nvPr>
        </p:nvSpPr>
        <p:spPr>
          <a:xfrm>
            <a:off x="671399" y="588639"/>
            <a:ext cx="8449320" cy="4105275"/>
          </a:xfrm>
          <a:prstGeom prst="rect">
            <a:avLst/>
          </a:prstGeom>
        </p:spPr>
        <p:txBody>
          <a:bodyPr/>
          <a:lstStyle/>
          <a:p>
            <a:r>
              <a:rPr lang="en-US" smtClean="0"/>
              <a:t>Click icon to add picture</a:t>
            </a:r>
            <a:endParaRPr lang="en-US" dirty="0"/>
          </a:p>
        </p:txBody>
      </p:sp>
    </p:spTree>
    <p:extLst>
      <p:ext uri="{BB962C8B-B14F-4D97-AF65-F5344CB8AC3E}">
        <p14:creationId xmlns:p14="http://schemas.microsoft.com/office/powerpoint/2010/main" val="16093157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 + circle image">
    <p:spTree>
      <p:nvGrpSpPr>
        <p:cNvPr id="1" name=""/>
        <p:cNvGrpSpPr/>
        <p:nvPr/>
      </p:nvGrpSpPr>
      <p:grpSpPr>
        <a:xfrm>
          <a:off x="0" y="0"/>
          <a:ext cx="0" cy="0"/>
          <a:chOff x="0" y="0"/>
          <a:chExt cx="0" cy="0"/>
        </a:xfrm>
      </p:grpSpPr>
      <p:pic>
        <p:nvPicPr>
          <p:cNvPr id="12" name="Picture 11" descr="BLUE2_New.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1" name="Title 1"/>
          <p:cNvSpPr>
            <a:spLocks noGrp="1"/>
          </p:cNvSpPr>
          <p:nvPr>
            <p:ph type="title"/>
          </p:nvPr>
        </p:nvSpPr>
        <p:spPr>
          <a:xfrm>
            <a:off x="671662" y="512676"/>
            <a:ext cx="9841823" cy="404768"/>
          </a:xfrm>
        </p:spPr>
        <p:txBody>
          <a:bodyPr/>
          <a:lstStyle>
            <a:lvl1pPr>
              <a:defRPr>
                <a:solidFill>
                  <a:srgbClr val="032977"/>
                </a:solidFill>
              </a:defRPr>
            </a:lvl1pPr>
          </a:lstStyle>
          <a:p>
            <a:r>
              <a:rPr lang="en-US" smtClean="0"/>
              <a:t>Click to edit Master title style</a:t>
            </a:r>
            <a:endParaRPr lang="en-GB" dirty="0"/>
          </a:p>
        </p:txBody>
      </p:sp>
      <p:sp>
        <p:nvSpPr>
          <p:cNvPr id="22" name="Text Placeholder 8"/>
          <p:cNvSpPr>
            <a:spLocks noGrp="1"/>
          </p:cNvSpPr>
          <p:nvPr>
            <p:ph type="body" sz="quarter" idx="13" hasCustomPrompt="1"/>
          </p:nvPr>
        </p:nvSpPr>
        <p:spPr>
          <a:xfrm>
            <a:off x="671662" y="944724"/>
            <a:ext cx="9841823" cy="395288"/>
          </a:xfrm>
        </p:spPr>
        <p:txBody>
          <a:bodyPr/>
          <a:lstStyle>
            <a:lvl1pPr marL="0" indent="0">
              <a:buNone/>
              <a:defRPr>
                <a:solidFill>
                  <a:srgbClr val="032977"/>
                </a:solidFill>
              </a:defRPr>
            </a:lvl1pPr>
            <a:lvl2pPr marL="0" indent="0">
              <a:buNone/>
              <a:defRPr/>
            </a:lvl2pPr>
            <a:lvl3pPr marL="0" indent="0">
              <a:buNone/>
              <a:defRPr/>
            </a:lvl3pPr>
            <a:lvl4pPr marL="0" indent="0">
              <a:buNone/>
              <a:defRPr/>
            </a:lvl4pPr>
            <a:lvl5pPr marL="0" indent="0">
              <a:buNone/>
              <a:defRPr/>
            </a:lvl5pPr>
          </a:lstStyle>
          <a:p>
            <a:pPr lvl="0"/>
            <a:r>
              <a:rPr lang="en-US" dirty="0"/>
              <a:t>Click to edit sub title</a:t>
            </a:r>
          </a:p>
        </p:txBody>
      </p:sp>
      <p:pic>
        <p:nvPicPr>
          <p:cNvPr id="23" name="Picture 22" descr="Additional2.jpg"/>
          <p:cNvPicPr>
            <a:picLocks noChangeAspect="1"/>
          </p:cNvPicPr>
          <p:nvPr userDrawn="1"/>
        </p:nvPicPr>
        <p:blipFill rotWithShape="1">
          <a:blip r:embed="rId3" cstate="print">
            <a:extLst>
              <a:ext uri="{28A0092B-C50C-407E-A947-70E740481C1C}">
                <a14:useLocalDpi xmlns:a14="http://schemas.microsoft.com/office/drawing/2010/main" val="0"/>
              </a:ext>
            </a:extLst>
          </a:blip>
          <a:srcRect/>
          <a:stretch/>
        </p:blipFill>
        <p:spPr>
          <a:xfrm>
            <a:off x="10337799" y="6362700"/>
            <a:ext cx="1843055" cy="495672"/>
          </a:xfrm>
          <a:prstGeom prst="rect">
            <a:avLst/>
          </a:prstGeom>
        </p:spPr>
      </p:pic>
      <p:sp>
        <p:nvSpPr>
          <p:cNvPr id="24"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25"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
        <p:nvSpPr>
          <p:cNvPr id="28" name="Picture Placeholder 8"/>
          <p:cNvSpPr>
            <a:spLocks noGrp="1"/>
          </p:cNvSpPr>
          <p:nvPr>
            <p:ph type="pic" sz="quarter" idx="14"/>
          </p:nvPr>
        </p:nvSpPr>
        <p:spPr>
          <a:xfrm>
            <a:off x="1007765" y="4559430"/>
            <a:ext cx="1994227" cy="1495670"/>
          </a:xfrm>
          <a:prstGeom prst="ellipse">
            <a:avLst/>
          </a:prstGeom>
        </p:spPr>
        <p:txBody>
          <a:bodyPr>
            <a:noAutofit/>
          </a:bodyPr>
          <a:lstStyle>
            <a:lvl1pPr marL="0" indent="0">
              <a:buNone/>
              <a:defRPr sz="1800">
                <a:latin typeface="Arial" panose="020B0604020202020204" pitchFamily="34" charset="0"/>
                <a:cs typeface="Arial" panose="020B0604020202020204" pitchFamily="34" charset="0"/>
              </a:defRPr>
            </a:lvl1pPr>
          </a:lstStyle>
          <a:p>
            <a:r>
              <a:rPr lang="en-US" smtClean="0"/>
              <a:t>Click icon to add picture</a:t>
            </a:r>
            <a:endParaRPr lang="en-GB" dirty="0"/>
          </a:p>
        </p:txBody>
      </p:sp>
      <p:sp>
        <p:nvSpPr>
          <p:cNvPr id="3" name="Content Placeholder 2"/>
          <p:cNvSpPr>
            <a:spLocks noGrp="1"/>
          </p:cNvSpPr>
          <p:nvPr>
            <p:ph sz="quarter" idx="19"/>
          </p:nvPr>
        </p:nvSpPr>
        <p:spPr>
          <a:xfrm>
            <a:off x="670984" y="1520826"/>
            <a:ext cx="4560000" cy="26638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3" name="Content Placeholder 2"/>
          <p:cNvSpPr>
            <a:spLocks noGrp="1"/>
          </p:cNvSpPr>
          <p:nvPr>
            <p:ph sz="quarter" idx="20"/>
          </p:nvPr>
        </p:nvSpPr>
        <p:spPr>
          <a:xfrm>
            <a:off x="5955783" y="1520825"/>
            <a:ext cx="45600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9780218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Slide (Sml Crcl - Header)">
    <p:spTree>
      <p:nvGrpSpPr>
        <p:cNvPr id="1" name=""/>
        <p:cNvGrpSpPr/>
        <p:nvPr/>
      </p:nvGrpSpPr>
      <p:grpSpPr>
        <a:xfrm>
          <a:off x="0" y="0"/>
          <a:ext cx="0" cy="0"/>
          <a:chOff x="0" y="0"/>
          <a:chExt cx="0" cy="0"/>
        </a:xfrm>
      </p:grpSpPr>
      <p:pic>
        <p:nvPicPr>
          <p:cNvPr id="12" name="Picture 11" descr="BLUE2_New.png"/>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p:blipFill>
        <p:spPr>
          <a:xfrm rot="10800000">
            <a:off x="0" y="-1"/>
            <a:ext cx="12192000" cy="2275217"/>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22" name="Title 1"/>
          <p:cNvSpPr>
            <a:spLocks noGrp="1"/>
          </p:cNvSpPr>
          <p:nvPr>
            <p:ph type="title"/>
          </p:nvPr>
        </p:nvSpPr>
        <p:spPr>
          <a:xfrm>
            <a:off x="671398" y="503952"/>
            <a:ext cx="7346743" cy="404768"/>
          </a:xfrm>
        </p:spPr>
        <p:txBody>
          <a:bodyPr/>
          <a:lstStyle>
            <a:lvl1pPr>
              <a:defRPr>
                <a:solidFill>
                  <a:srgbClr val="032977"/>
                </a:solidFill>
              </a:defRPr>
            </a:lvl1pPr>
          </a:lstStyle>
          <a:p>
            <a:r>
              <a:rPr lang="en-US" smtClean="0"/>
              <a:t>Click to edit Master title style</a:t>
            </a:r>
            <a:endParaRPr lang="en-GB" dirty="0"/>
          </a:p>
        </p:txBody>
      </p:sp>
      <p:sp>
        <p:nvSpPr>
          <p:cNvPr id="23" name="Text Placeholder 8"/>
          <p:cNvSpPr>
            <a:spLocks noGrp="1"/>
          </p:cNvSpPr>
          <p:nvPr>
            <p:ph type="body" sz="quarter" idx="13" hasCustomPrompt="1"/>
          </p:nvPr>
        </p:nvSpPr>
        <p:spPr>
          <a:xfrm>
            <a:off x="688383" y="944724"/>
            <a:ext cx="7327435" cy="395288"/>
          </a:xfrm>
        </p:spPr>
        <p:txBody>
          <a:bodyPr/>
          <a:lstStyle>
            <a:lvl1pPr marL="0" indent="0">
              <a:buNone/>
              <a:defRPr>
                <a:solidFill>
                  <a:srgbClr val="032977"/>
                </a:solidFill>
              </a:defRPr>
            </a:lvl1pPr>
            <a:lvl2pPr marL="0" indent="0">
              <a:buNone/>
              <a:defRPr/>
            </a:lvl2pPr>
            <a:lvl3pPr marL="0" indent="0">
              <a:buNone/>
              <a:defRPr/>
            </a:lvl3pPr>
            <a:lvl4pPr marL="0" indent="0">
              <a:buNone/>
              <a:defRPr/>
            </a:lvl4pPr>
            <a:lvl5pPr marL="0" indent="0">
              <a:buNone/>
              <a:defRPr/>
            </a:lvl5pPr>
          </a:lstStyle>
          <a:p>
            <a:pPr lvl="0"/>
            <a:r>
              <a:rPr lang="en-US" dirty="0"/>
              <a:t>Click to edit sub title</a:t>
            </a:r>
          </a:p>
        </p:txBody>
      </p:sp>
      <p:sp>
        <p:nvSpPr>
          <p:cNvPr id="24"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25"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
        <p:nvSpPr>
          <p:cNvPr id="28" name="Picture Placeholder 8"/>
          <p:cNvSpPr>
            <a:spLocks noGrp="1"/>
          </p:cNvSpPr>
          <p:nvPr>
            <p:ph type="pic" sz="quarter" idx="14"/>
          </p:nvPr>
        </p:nvSpPr>
        <p:spPr>
          <a:xfrm>
            <a:off x="9174103" y="323861"/>
            <a:ext cx="2017231" cy="1512923"/>
          </a:xfrm>
          <a:prstGeom prst="ellipse">
            <a:avLst/>
          </a:prstGeom>
        </p:spPr>
        <p:txBody>
          <a:bodyPr>
            <a:noAutofit/>
          </a:bodyPr>
          <a:lstStyle>
            <a:lvl1pPr marL="0" indent="0">
              <a:buNone/>
              <a:defRPr sz="1800">
                <a:latin typeface="Arial" panose="020B0604020202020204" pitchFamily="34" charset="0"/>
                <a:cs typeface="Arial" panose="020B0604020202020204" pitchFamily="34" charset="0"/>
              </a:defRPr>
            </a:lvl1pPr>
          </a:lstStyle>
          <a:p>
            <a:r>
              <a:rPr lang="en-US" smtClean="0"/>
              <a:t>Click icon to add picture</a:t>
            </a:r>
            <a:endParaRPr lang="en-GB" dirty="0"/>
          </a:p>
        </p:txBody>
      </p:sp>
      <p:sp>
        <p:nvSpPr>
          <p:cNvPr id="3" name="Content Placeholder 2"/>
          <p:cNvSpPr>
            <a:spLocks noGrp="1"/>
          </p:cNvSpPr>
          <p:nvPr>
            <p:ph sz="quarter" idx="19"/>
          </p:nvPr>
        </p:nvSpPr>
        <p:spPr>
          <a:xfrm>
            <a:off x="670984" y="1520825"/>
            <a:ext cx="6000749"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3" name="Content Placeholder 2"/>
          <p:cNvSpPr>
            <a:spLocks noGrp="1"/>
          </p:cNvSpPr>
          <p:nvPr>
            <p:ph sz="quarter" idx="20"/>
          </p:nvPr>
        </p:nvSpPr>
        <p:spPr>
          <a:xfrm>
            <a:off x="7152218" y="2276475"/>
            <a:ext cx="4032249" cy="380759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33041147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Slide (Discreet)">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12" name="Picture Placeholder 15"/>
          <p:cNvSpPr>
            <a:spLocks noGrp="1"/>
          </p:cNvSpPr>
          <p:nvPr>
            <p:ph type="pic" sz="quarter" idx="17" hasCustomPrompt="1"/>
          </p:nvPr>
        </p:nvSpPr>
        <p:spPr>
          <a:xfrm>
            <a:off x="692051" y="6345368"/>
            <a:ext cx="1440000" cy="396000"/>
          </a:xfrm>
          <a:prstGeom prst="rect">
            <a:avLst/>
          </a:prstGeom>
        </p:spPr>
        <p:txBody>
          <a:bodyPr>
            <a:noAutofit/>
          </a:bodyPr>
          <a:lstStyle>
            <a:lvl1pPr marL="0" indent="0">
              <a:buNone/>
              <a:defRPr sz="1600"/>
            </a:lvl1pPr>
          </a:lstStyle>
          <a:p>
            <a:r>
              <a:rPr lang="en-GB" dirty="0"/>
              <a:t>Partner logo 1</a:t>
            </a:r>
          </a:p>
        </p:txBody>
      </p:sp>
      <p:sp>
        <p:nvSpPr>
          <p:cNvPr id="13" name="Picture Placeholder 15"/>
          <p:cNvSpPr>
            <a:spLocks noGrp="1"/>
          </p:cNvSpPr>
          <p:nvPr>
            <p:ph type="pic" sz="quarter" idx="18" hasCustomPrompt="1"/>
          </p:nvPr>
        </p:nvSpPr>
        <p:spPr>
          <a:xfrm>
            <a:off x="2427315" y="6345368"/>
            <a:ext cx="1440000" cy="396000"/>
          </a:xfrm>
          <a:prstGeom prst="rect">
            <a:avLst/>
          </a:prstGeom>
        </p:spPr>
        <p:txBody>
          <a:bodyPr>
            <a:noAutofit/>
          </a:bodyPr>
          <a:lstStyle>
            <a:lvl1pPr marL="0" indent="0">
              <a:buNone/>
              <a:defRPr sz="1600"/>
            </a:lvl1pPr>
          </a:lstStyle>
          <a:p>
            <a:r>
              <a:rPr lang="en-GB" dirty="0"/>
              <a:t>Partner logo 2</a:t>
            </a:r>
          </a:p>
        </p:txBody>
      </p:sp>
      <p:sp>
        <p:nvSpPr>
          <p:cNvPr id="14" name="Slide Number Placeholder 13"/>
          <p:cNvSpPr>
            <a:spLocks noGrp="1"/>
          </p:cNvSpPr>
          <p:nvPr>
            <p:ph type="sldNum" sz="quarter" idx="16"/>
          </p:nvPr>
        </p:nvSpPr>
        <p:spPr>
          <a:xfrm>
            <a:off x="5272989" y="6309369"/>
            <a:ext cx="1644667" cy="365125"/>
          </a:xfrm>
          <a:prstGeom prst="rect">
            <a:avLst/>
          </a:prstGeo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17" name="Text Placeholder 8"/>
          <p:cNvSpPr>
            <a:spLocks noGrp="1"/>
          </p:cNvSpPr>
          <p:nvPr>
            <p:ph type="body" sz="quarter" idx="13" hasCustomPrompt="1"/>
          </p:nvPr>
        </p:nvSpPr>
        <p:spPr>
          <a:xfrm>
            <a:off x="672288" y="944724"/>
            <a:ext cx="8928101" cy="395288"/>
          </a:xfrm>
          <a:prstGeom prst="rect">
            <a:avLst/>
          </a:prstGeom>
        </p:spPr>
        <p:txBody>
          <a:bodyPr/>
          <a:lstStyle>
            <a:lvl1pPr marL="0" indent="0">
              <a:buNone/>
              <a:defRPr b="0">
                <a:solidFill>
                  <a:srgbClr val="032977"/>
                </a:solidFill>
              </a:defRPr>
            </a:lvl1pPr>
            <a:lvl2pPr marL="0" indent="0">
              <a:buNone/>
              <a:defRPr/>
            </a:lvl2pPr>
            <a:lvl3pPr marL="0" indent="0">
              <a:buNone/>
              <a:defRPr/>
            </a:lvl3pPr>
            <a:lvl4pPr marL="0" indent="0">
              <a:buNone/>
              <a:defRPr/>
            </a:lvl4pPr>
            <a:lvl5pPr marL="0" indent="0">
              <a:buNone/>
              <a:defRPr/>
            </a:lvl5pPr>
          </a:lstStyle>
          <a:p>
            <a:pPr lvl="0"/>
            <a:r>
              <a:rPr lang="en-US" dirty="0"/>
              <a:t>Click to edit sub title</a:t>
            </a:r>
          </a:p>
        </p:txBody>
      </p:sp>
      <p:sp>
        <p:nvSpPr>
          <p:cNvPr id="3" name="Content Placeholder 2"/>
          <p:cNvSpPr>
            <a:spLocks noGrp="1"/>
          </p:cNvSpPr>
          <p:nvPr>
            <p:ph sz="quarter" idx="19"/>
          </p:nvPr>
        </p:nvSpPr>
        <p:spPr>
          <a:xfrm>
            <a:off x="670985" y="1520825"/>
            <a:ext cx="98425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2" name="Title 1"/>
          <p:cNvSpPr>
            <a:spLocks noGrp="1"/>
          </p:cNvSpPr>
          <p:nvPr>
            <p:ph type="title"/>
          </p:nvPr>
        </p:nvSpPr>
        <p:spPr>
          <a:xfrm>
            <a:off x="657192" y="512763"/>
            <a:ext cx="8943197" cy="454062"/>
          </a:xfrm>
        </p:spPr>
        <p:txBody>
          <a:bodyPr/>
          <a:lstStyle/>
          <a:p>
            <a:r>
              <a:rPr lang="en-US" smtClean="0"/>
              <a:t>Click to edit Master title style</a:t>
            </a:r>
            <a:endParaRPr lang="en-GB" dirty="0"/>
          </a:p>
        </p:txBody>
      </p:sp>
      <p:pic>
        <p:nvPicPr>
          <p:cNvPr id="10" name="Pictur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016067" y="-19050"/>
            <a:ext cx="2201333" cy="1727200"/>
          </a:xfrm>
          <a:prstGeom prst="rect">
            <a:avLst/>
          </a:prstGeom>
        </p:spPr>
      </p:pic>
    </p:spTree>
    <p:extLst>
      <p:ext uri="{BB962C8B-B14F-4D97-AF65-F5344CB8AC3E}">
        <p14:creationId xmlns:p14="http://schemas.microsoft.com/office/powerpoint/2010/main" val="9735609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ivider Slide (Wht Bckgrnd)">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381"/>
            <a:ext cx="12190645" cy="6857238"/>
          </a:xfrm>
          <a:prstGeom prst="rect">
            <a:avLst/>
          </a:prstGeom>
        </p:spPr>
      </p:pic>
      <p:pic>
        <p:nvPicPr>
          <p:cNvPr id="12" name="Picture 11"/>
          <p:cNvPicPr>
            <a:picLocks noChangeAspect="1"/>
          </p:cNvPicPr>
          <p:nvPr userDrawn="1"/>
        </p:nvPicPr>
        <p:blipFill rotWithShape="1">
          <a:blip r:embed="rId3" cstate="print">
            <a:extLst>
              <a:ext uri="{28A0092B-C50C-407E-A947-70E740481C1C}">
                <a14:useLocalDpi xmlns:a14="http://schemas.microsoft.com/office/drawing/2010/main" val="0"/>
              </a:ext>
            </a:extLst>
          </a:blip>
          <a:srcRect t="14634"/>
          <a:stretch/>
        </p:blipFill>
        <p:spPr>
          <a:xfrm>
            <a:off x="0" y="6368996"/>
            <a:ext cx="12192000" cy="489005"/>
          </a:xfrm>
          <a:prstGeom prst="rect">
            <a:avLst/>
          </a:prstGeom>
        </p:spPr>
      </p:pic>
      <p:sp>
        <p:nvSpPr>
          <p:cNvPr id="13" name="Slide Number Placeholder 13"/>
          <p:cNvSpPr>
            <a:spLocks noGrp="1"/>
          </p:cNvSpPr>
          <p:nvPr>
            <p:ph type="sldNum" sz="quarter" idx="16"/>
          </p:nvPr>
        </p:nvSpPr>
        <p:spPr>
          <a:xfrm>
            <a:off x="5272989" y="6309369"/>
            <a:ext cx="1644667" cy="365125"/>
          </a:xfr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17" name="Title 1"/>
          <p:cNvSpPr>
            <a:spLocks noGrp="1"/>
          </p:cNvSpPr>
          <p:nvPr>
            <p:ph type="title"/>
          </p:nvPr>
        </p:nvSpPr>
        <p:spPr>
          <a:xfrm>
            <a:off x="670984" y="512044"/>
            <a:ext cx="7454619" cy="404768"/>
          </a:xfrm>
        </p:spPr>
        <p:txBody>
          <a:bodyPr/>
          <a:lstStyle>
            <a:lvl1pPr>
              <a:defRPr>
                <a:solidFill>
                  <a:srgbClr val="032977"/>
                </a:solidFill>
              </a:defRPr>
            </a:lvl1pPr>
          </a:lstStyle>
          <a:p>
            <a:r>
              <a:rPr lang="en-US" smtClean="0"/>
              <a:t>Click to edit Master title style</a:t>
            </a:r>
            <a:endParaRPr lang="en-GB" dirty="0"/>
          </a:p>
        </p:txBody>
      </p:sp>
      <p:sp>
        <p:nvSpPr>
          <p:cNvPr id="18" name="Text Placeholder 8"/>
          <p:cNvSpPr>
            <a:spLocks noGrp="1"/>
          </p:cNvSpPr>
          <p:nvPr>
            <p:ph type="body" sz="quarter" idx="19" hasCustomPrompt="1"/>
          </p:nvPr>
        </p:nvSpPr>
        <p:spPr>
          <a:xfrm>
            <a:off x="671399" y="945480"/>
            <a:ext cx="6960773" cy="395288"/>
          </a:xfrm>
        </p:spPr>
        <p:txBody>
          <a:bodyPr/>
          <a:lstStyle>
            <a:lvl1pPr marL="0" indent="0">
              <a:buNone/>
              <a:defRPr>
                <a:solidFill>
                  <a:srgbClr val="032977"/>
                </a:solidFill>
              </a:defRPr>
            </a:lvl1pPr>
            <a:lvl2pPr marL="0" indent="0">
              <a:buNone/>
              <a:defRPr/>
            </a:lvl2pPr>
            <a:lvl3pPr marL="0" indent="0">
              <a:buNone/>
              <a:defRPr/>
            </a:lvl3pPr>
            <a:lvl4pPr marL="0" indent="0">
              <a:buNone/>
              <a:defRPr/>
            </a:lvl4pPr>
            <a:lvl5pPr marL="0" indent="0">
              <a:buNone/>
              <a:defRPr/>
            </a:lvl5pPr>
          </a:lstStyle>
          <a:p>
            <a:pPr lvl="0"/>
            <a:r>
              <a:rPr lang="en-US" dirty="0"/>
              <a:t>Click to edit sub title</a:t>
            </a:r>
          </a:p>
        </p:txBody>
      </p:sp>
      <p:sp>
        <p:nvSpPr>
          <p:cNvPr id="22"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23"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
        <p:nvSpPr>
          <p:cNvPr id="24" name="Picture Placeholder 8"/>
          <p:cNvSpPr>
            <a:spLocks noGrp="1"/>
          </p:cNvSpPr>
          <p:nvPr>
            <p:ph type="pic" sz="quarter" idx="20"/>
          </p:nvPr>
        </p:nvSpPr>
        <p:spPr>
          <a:xfrm>
            <a:off x="4979854" y="1628800"/>
            <a:ext cx="7210793" cy="4638310"/>
          </a:xfrm>
          <a:custGeom>
            <a:avLst/>
            <a:gdLst>
              <a:gd name="connsiteX0" fmla="*/ 0 w 2016224"/>
              <a:gd name="connsiteY0" fmla="*/ 1008112 h 2016224"/>
              <a:gd name="connsiteX1" fmla="*/ 1008112 w 2016224"/>
              <a:gd name="connsiteY1" fmla="*/ 0 h 2016224"/>
              <a:gd name="connsiteX2" fmla="*/ 2016224 w 2016224"/>
              <a:gd name="connsiteY2" fmla="*/ 1008112 h 2016224"/>
              <a:gd name="connsiteX3" fmla="*/ 1008112 w 2016224"/>
              <a:gd name="connsiteY3" fmla="*/ 2016224 h 2016224"/>
              <a:gd name="connsiteX4" fmla="*/ 0 w 2016224"/>
              <a:gd name="connsiteY4" fmla="*/ 1008112 h 2016224"/>
              <a:gd name="connsiteX0" fmla="*/ 4399 w 2020623"/>
              <a:gd name="connsiteY0" fmla="*/ 1541512 h 2549624"/>
              <a:gd name="connsiteX1" fmla="*/ 1355411 w 2020623"/>
              <a:gd name="connsiteY1" fmla="*/ 0 h 2549624"/>
              <a:gd name="connsiteX2" fmla="*/ 2020623 w 2020623"/>
              <a:gd name="connsiteY2" fmla="*/ 1541512 h 2549624"/>
              <a:gd name="connsiteX3" fmla="*/ 1012511 w 2020623"/>
              <a:gd name="connsiteY3" fmla="*/ 2549624 h 2549624"/>
              <a:gd name="connsiteX4" fmla="*/ 4399 w 2020623"/>
              <a:gd name="connsiteY4" fmla="*/ 1541512 h 2549624"/>
              <a:gd name="connsiteX0" fmla="*/ 932 w 4246488"/>
              <a:gd name="connsiteY0" fmla="*/ 3257702 h 3378198"/>
              <a:gd name="connsiteX1" fmla="*/ 3580794 w 4246488"/>
              <a:gd name="connsiteY1" fmla="*/ 39790 h 3378198"/>
              <a:gd name="connsiteX2" fmla="*/ 4246006 w 4246488"/>
              <a:gd name="connsiteY2" fmla="*/ 1581302 h 3378198"/>
              <a:gd name="connsiteX3" fmla="*/ 3237894 w 4246488"/>
              <a:gd name="connsiteY3" fmla="*/ 2589414 h 3378198"/>
              <a:gd name="connsiteX4" fmla="*/ 932 w 4246488"/>
              <a:gd name="connsiteY4" fmla="*/ 3257702 h 3378198"/>
              <a:gd name="connsiteX0" fmla="*/ 14661 w 4921720"/>
              <a:gd name="connsiteY0" fmla="*/ 4411721 h 4609806"/>
              <a:gd name="connsiteX1" fmla="*/ 4689898 w 4921720"/>
              <a:gd name="connsiteY1" fmla="*/ 22234 h 4609806"/>
              <a:gd name="connsiteX2" fmla="*/ 4259735 w 4921720"/>
              <a:gd name="connsiteY2" fmla="*/ 2735321 h 4609806"/>
              <a:gd name="connsiteX3" fmla="*/ 3251623 w 4921720"/>
              <a:gd name="connsiteY3" fmla="*/ 3743433 h 4609806"/>
              <a:gd name="connsiteX4" fmla="*/ 14661 w 4921720"/>
              <a:gd name="connsiteY4" fmla="*/ 4411721 h 4609806"/>
              <a:gd name="connsiteX0" fmla="*/ 14661 w 4957429"/>
              <a:gd name="connsiteY0" fmla="*/ 4404495 h 4602580"/>
              <a:gd name="connsiteX1" fmla="*/ 4689898 w 4957429"/>
              <a:gd name="connsiteY1" fmla="*/ 15008 h 4602580"/>
              <a:gd name="connsiteX2" fmla="*/ 4259735 w 4957429"/>
              <a:gd name="connsiteY2" fmla="*/ 2728095 h 4602580"/>
              <a:gd name="connsiteX3" fmla="*/ 3251623 w 4957429"/>
              <a:gd name="connsiteY3" fmla="*/ 3736207 h 4602580"/>
              <a:gd name="connsiteX4" fmla="*/ 14661 w 4957429"/>
              <a:gd name="connsiteY4" fmla="*/ 4404495 h 4602580"/>
              <a:gd name="connsiteX0" fmla="*/ 64533 w 5007301"/>
              <a:gd name="connsiteY0" fmla="*/ 4404627 h 4618299"/>
              <a:gd name="connsiteX1" fmla="*/ 4739770 w 5007301"/>
              <a:gd name="connsiteY1" fmla="*/ 15140 h 4618299"/>
              <a:gd name="connsiteX2" fmla="*/ 4309607 w 5007301"/>
              <a:gd name="connsiteY2" fmla="*/ 2728227 h 4618299"/>
              <a:gd name="connsiteX3" fmla="*/ 3301495 w 5007301"/>
              <a:gd name="connsiteY3" fmla="*/ 3736339 h 4618299"/>
              <a:gd name="connsiteX4" fmla="*/ 64533 w 5007301"/>
              <a:gd name="connsiteY4" fmla="*/ 4404627 h 4618299"/>
              <a:gd name="connsiteX0" fmla="*/ 64380 w 4879805"/>
              <a:gd name="connsiteY0" fmla="*/ 4558150 h 4756446"/>
              <a:gd name="connsiteX1" fmla="*/ 4653892 w 4879805"/>
              <a:gd name="connsiteY1" fmla="*/ 25788 h 4756446"/>
              <a:gd name="connsiteX2" fmla="*/ 4223729 w 4879805"/>
              <a:gd name="connsiteY2" fmla="*/ 2738875 h 4756446"/>
              <a:gd name="connsiteX3" fmla="*/ 3215617 w 4879805"/>
              <a:gd name="connsiteY3" fmla="*/ 3746987 h 4756446"/>
              <a:gd name="connsiteX4" fmla="*/ 64380 w 4879805"/>
              <a:gd name="connsiteY4" fmla="*/ 4558150 h 4756446"/>
              <a:gd name="connsiteX0" fmla="*/ 65737 w 5073909"/>
              <a:gd name="connsiteY0" fmla="*/ 4536594 h 4718337"/>
              <a:gd name="connsiteX1" fmla="*/ 4655249 w 5073909"/>
              <a:gd name="connsiteY1" fmla="*/ 4232 h 4718337"/>
              <a:gd name="connsiteX2" fmla="*/ 4863261 w 5073909"/>
              <a:gd name="connsiteY2" fmla="*/ 3707919 h 4718337"/>
              <a:gd name="connsiteX3" fmla="*/ 3216974 w 5073909"/>
              <a:gd name="connsiteY3" fmla="*/ 3725431 h 4718337"/>
              <a:gd name="connsiteX4" fmla="*/ 65737 w 5073909"/>
              <a:gd name="connsiteY4" fmla="*/ 4536594 h 4718337"/>
              <a:gd name="connsiteX0" fmla="*/ 11587 w 5019759"/>
              <a:gd name="connsiteY0" fmla="*/ 4536594 h 4877233"/>
              <a:gd name="connsiteX1" fmla="*/ 4601099 w 5019759"/>
              <a:gd name="connsiteY1" fmla="*/ 4232 h 4877233"/>
              <a:gd name="connsiteX2" fmla="*/ 4809111 w 5019759"/>
              <a:gd name="connsiteY2" fmla="*/ 3707919 h 4877233"/>
              <a:gd name="connsiteX3" fmla="*/ 3334274 w 5019759"/>
              <a:gd name="connsiteY3" fmla="*/ 4458856 h 4877233"/>
              <a:gd name="connsiteX4" fmla="*/ 11587 w 5019759"/>
              <a:gd name="connsiteY4" fmla="*/ 4536594 h 4877233"/>
              <a:gd name="connsiteX0" fmla="*/ 11276 w 5121542"/>
              <a:gd name="connsiteY0" fmla="*/ 4334814 h 4728779"/>
              <a:gd name="connsiteX1" fmla="*/ 4696038 w 5121542"/>
              <a:gd name="connsiteY1" fmla="*/ 2477 h 4728779"/>
              <a:gd name="connsiteX2" fmla="*/ 4904050 w 5121542"/>
              <a:gd name="connsiteY2" fmla="*/ 3706164 h 4728779"/>
              <a:gd name="connsiteX3" fmla="*/ 3429213 w 5121542"/>
              <a:gd name="connsiteY3" fmla="*/ 4457101 h 4728779"/>
              <a:gd name="connsiteX4" fmla="*/ 11276 w 5121542"/>
              <a:gd name="connsiteY4" fmla="*/ 4334814 h 4728779"/>
              <a:gd name="connsiteX0" fmla="*/ 2988 w 4895762"/>
              <a:gd name="connsiteY0" fmla="*/ 3497447 h 3831681"/>
              <a:gd name="connsiteX1" fmla="*/ 2858950 w 4895762"/>
              <a:gd name="connsiteY1" fmla="*/ 3310 h 3831681"/>
              <a:gd name="connsiteX2" fmla="*/ 4895762 w 4895762"/>
              <a:gd name="connsiteY2" fmla="*/ 2868797 h 3831681"/>
              <a:gd name="connsiteX3" fmla="*/ 3420925 w 4895762"/>
              <a:gd name="connsiteY3" fmla="*/ 3619734 h 3831681"/>
              <a:gd name="connsiteX4" fmla="*/ 2988 w 4895762"/>
              <a:gd name="connsiteY4" fmla="*/ 3497447 h 3831681"/>
              <a:gd name="connsiteX0" fmla="*/ 3031 w 4857705"/>
              <a:gd name="connsiteY0" fmla="*/ 3632277 h 3927290"/>
              <a:gd name="connsiteX1" fmla="*/ 2820893 w 4857705"/>
              <a:gd name="connsiteY1" fmla="*/ 4790 h 3927290"/>
              <a:gd name="connsiteX2" fmla="*/ 4857705 w 4857705"/>
              <a:gd name="connsiteY2" fmla="*/ 2870277 h 3927290"/>
              <a:gd name="connsiteX3" fmla="*/ 3382868 w 4857705"/>
              <a:gd name="connsiteY3" fmla="*/ 3621214 h 3927290"/>
              <a:gd name="connsiteX4" fmla="*/ 3031 w 4857705"/>
              <a:gd name="connsiteY4" fmla="*/ 3632277 h 3927290"/>
              <a:gd name="connsiteX0" fmla="*/ 16422 w 4871096"/>
              <a:gd name="connsiteY0" fmla="*/ 3166635 h 3427343"/>
              <a:gd name="connsiteX1" fmla="*/ 2224684 w 4871096"/>
              <a:gd name="connsiteY1" fmla="*/ 5873 h 3427343"/>
              <a:gd name="connsiteX2" fmla="*/ 4871096 w 4871096"/>
              <a:gd name="connsiteY2" fmla="*/ 2404635 h 3427343"/>
              <a:gd name="connsiteX3" fmla="*/ 3396259 w 4871096"/>
              <a:gd name="connsiteY3" fmla="*/ 3155572 h 3427343"/>
              <a:gd name="connsiteX4" fmla="*/ 16422 w 4871096"/>
              <a:gd name="connsiteY4" fmla="*/ 3166635 h 3427343"/>
              <a:gd name="connsiteX0" fmla="*/ 16779 w 4871453"/>
              <a:gd name="connsiteY0" fmla="*/ 3177428 h 3438136"/>
              <a:gd name="connsiteX1" fmla="*/ 2225041 w 4871453"/>
              <a:gd name="connsiteY1" fmla="*/ 16666 h 3438136"/>
              <a:gd name="connsiteX2" fmla="*/ 4871453 w 4871453"/>
              <a:gd name="connsiteY2" fmla="*/ 2415428 h 3438136"/>
              <a:gd name="connsiteX3" fmla="*/ 3396616 w 4871453"/>
              <a:gd name="connsiteY3" fmla="*/ 3166365 h 3438136"/>
              <a:gd name="connsiteX4" fmla="*/ 16779 w 4871453"/>
              <a:gd name="connsiteY4" fmla="*/ 3177428 h 3438136"/>
              <a:gd name="connsiteX0" fmla="*/ 2574 w 4857248"/>
              <a:gd name="connsiteY0" fmla="*/ 3177428 h 3471741"/>
              <a:gd name="connsiteX1" fmla="*/ 2210836 w 4857248"/>
              <a:gd name="connsiteY1" fmla="*/ 16666 h 3471741"/>
              <a:gd name="connsiteX2" fmla="*/ 4857248 w 4857248"/>
              <a:gd name="connsiteY2" fmla="*/ 2415428 h 3471741"/>
              <a:gd name="connsiteX3" fmla="*/ 3382411 w 4857248"/>
              <a:gd name="connsiteY3" fmla="*/ 3166365 h 3471741"/>
              <a:gd name="connsiteX4" fmla="*/ 2574 w 4857248"/>
              <a:gd name="connsiteY4" fmla="*/ 3177428 h 3471741"/>
              <a:gd name="connsiteX0" fmla="*/ 2498 w 4809547"/>
              <a:gd name="connsiteY0" fmla="*/ 4340500 h 4820910"/>
              <a:gd name="connsiteX1" fmla="*/ 2210760 w 4809547"/>
              <a:gd name="connsiteY1" fmla="*/ 1179738 h 4820910"/>
              <a:gd name="connsiteX2" fmla="*/ 4809547 w 4809547"/>
              <a:gd name="connsiteY2" fmla="*/ 178075 h 4820910"/>
              <a:gd name="connsiteX3" fmla="*/ 3382335 w 4809547"/>
              <a:gd name="connsiteY3" fmla="*/ 4329437 h 4820910"/>
              <a:gd name="connsiteX4" fmla="*/ 2498 w 4809547"/>
              <a:gd name="connsiteY4" fmla="*/ 4340500 h 4820910"/>
              <a:gd name="connsiteX0" fmla="*/ 2498 w 4809547"/>
              <a:gd name="connsiteY0" fmla="*/ 4340500 h 4820910"/>
              <a:gd name="connsiteX1" fmla="*/ 2210760 w 4809547"/>
              <a:gd name="connsiteY1" fmla="*/ 1179738 h 4820910"/>
              <a:gd name="connsiteX2" fmla="*/ 4809547 w 4809547"/>
              <a:gd name="connsiteY2" fmla="*/ 178075 h 4820910"/>
              <a:gd name="connsiteX3" fmla="*/ 3382335 w 4809547"/>
              <a:gd name="connsiteY3" fmla="*/ 4329437 h 4820910"/>
              <a:gd name="connsiteX4" fmla="*/ 2498 w 4809547"/>
              <a:gd name="connsiteY4" fmla="*/ 4340500 h 4820910"/>
              <a:gd name="connsiteX0" fmla="*/ 2692 w 5486016"/>
              <a:gd name="connsiteY0" fmla="*/ 4538484 h 5033030"/>
              <a:gd name="connsiteX1" fmla="*/ 2210954 w 5486016"/>
              <a:gd name="connsiteY1" fmla="*/ 1377722 h 5033030"/>
              <a:gd name="connsiteX2" fmla="*/ 5486016 w 5486016"/>
              <a:gd name="connsiteY2" fmla="*/ 156984 h 5033030"/>
              <a:gd name="connsiteX3" fmla="*/ 3382529 w 5486016"/>
              <a:gd name="connsiteY3" fmla="*/ 4527421 h 5033030"/>
              <a:gd name="connsiteX4" fmla="*/ 2692 w 5486016"/>
              <a:gd name="connsiteY4" fmla="*/ 4538484 h 5033030"/>
              <a:gd name="connsiteX0" fmla="*/ 22074 w 5505398"/>
              <a:gd name="connsiteY0" fmla="*/ 4540428 h 5009174"/>
              <a:gd name="connsiteX1" fmla="*/ 2116036 w 5505398"/>
              <a:gd name="connsiteY1" fmla="*/ 1360616 h 5009174"/>
              <a:gd name="connsiteX2" fmla="*/ 5505398 w 5505398"/>
              <a:gd name="connsiteY2" fmla="*/ 158928 h 5009174"/>
              <a:gd name="connsiteX3" fmla="*/ 3401911 w 5505398"/>
              <a:gd name="connsiteY3" fmla="*/ 4529365 h 5009174"/>
              <a:gd name="connsiteX4" fmla="*/ 22074 w 5505398"/>
              <a:gd name="connsiteY4" fmla="*/ 4540428 h 5009174"/>
              <a:gd name="connsiteX0" fmla="*/ 23803 w 5507127"/>
              <a:gd name="connsiteY0" fmla="*/ 4542418 h 5012267"/>
              <a:gd name="connsiteX1" fmla="*/ 2079665 w 5507127"/>
              <a:gd name="connsiteY1" fmla="*/ 1343556 h 5012267"/>
              <a:gd name="connsiteX2" fmla="*/ 5507127 w 5507127"/>
              <a:gd name="connsiteY2" fmla="*/ 160918 h 5012267"/>
              <a:gd name="connsiteX3" fmla="*/ 3403640 w 5507127"/>
              <a:gd name="connsiteY3" fmla="*/ 4531355 h 5012267"/>
              <a:gd name="connsiteX4" fmla="*/ 23803 w 5507127"/>
              <a:gd name="connsiteY4" fmla="*/ 4542418 h 5012267"/>
              <a:gd name="connsiteX0" fmla="*/ 904 w 5484228"/>
              <a:gd name="connsiteY0" fmla="*/ 4542418 h 5128960"/>
              <a:gd name="connsiteX1" fmla="*/ 2056766 w 5484228"/>
              <a:gd name="connsiteY1" fmla="*/ 1343556 h 5128960"/>
              <a:gd name="connsiteX2" fmla="*/ 5484228 w 5484228"/>
              <a:gd name="connsiteY2" fmla="*/ 160918 h 5128960"/>
              <a:gd name="connsiteX3" fmla="*/ 3380741 w 5484228"/>
              <a:gd name="connsiteY3" fmla="*/ 4531355 h 5128960"/>
              <a:gd name="connsiteX4" fmla="*/ 904 w 5484228"/>
              <a:gd name="connsiteY4" fmla="*/ 4542418 h 5128960"/>
              <a:gd name="connsiteX0" fmla="*/ 24704 w 5508028"/>
              <a:gd name="connsiteY0" fmla="*/ 4539451 h 5007647"/>
              <a:gd name="connsiteX1" fmla="*/ 2061516 w 5508028"/>
              <a:gd name="connsiteY1" fmla="*/ 1369164 h 5007647"/>
              <a:gd name="connsiteX2" fmla="*/ 5508028 w 5508028"/>
              <a:gd name="connsiteY2" fmla="*/ 157951 h 5007647"/>
              <a:gd name="connsiteX3" fmla="*/ 3404541 w 5508028"/>
              <a:gd name="connsiteY3" fmla="*/ 4528388 h 5007647"/>
              <a:gd name="connsiteX4" fmla="*/ 24704 w 5508028"/>
              <a:gd name="connsiteY4" fmla="*/ 4539451 h 5007647"/>
              <a:gd name="connsiteX0" fmla="*/ 107368 w 5876219"/>
              <a:gd name="connsiteY0" fmla="*/ 4539451 h 4699434"/>
              <a:gd name="connsiteX1" fmla="*/ 2144180 w 5876219"/>
              <a:gd name="connsiteY1" fmla="*/ 1369164 h 4699434"/>
              <a:gd name="connsiteX2" fmla="*/ 5590692 w 5876219"/>
              <a:gd name="connsiteY2" fmla="*/ 157951 h 4699434"/>
              <a:gd name="connsiteX3" fmla="*/ 5420780 w 5876219"/>
              <a:gd name="connsiteY3" fmla="*/ 3804488 h 4699434"/>
              <a:gd name="connsiteX4" fmla="*/ 107368 w 5876219"/>
              <a:gd name="connsiteY4" fmla="*/ 4539451 h 4699434"/>
              <a:gd name="connsiteX0" fmla="*/ 30083 w 5513407"/>
              <a:gd name="connsiteY0" fmla="*/ 4539451 h 5132005"/>
              <a:gd name="connsiteX1" fmla="*/ 2066895 w 5513407"/>
              <a:gd name="connsiteY1" fmla="*/ 1369164 h 5132005"/>
              <a:gd name="connsiteX2" fmla="*/ 5513407 w 5513407"/>
              <a:gd name="connsiteY2" fmla="*/ 157951 h 5132005"/>
              <a:gd name="connsiteX3" fmla="*/ 3571845 w 5513407"/>
              <a:gd name="connsiteY3" fmla="*/ 4718888 h 5132005"/>
              <a:gd name="connsiteX4" fmla="*/ 30083 w 5513407"/>
              <a:gd name="connsiteY4" fmla="*/ 4539451 h 5132005"/>
              <a:gd name="connsiteX0" fmla="*/ 30083 w 5513407"/>
              <a:gd name="connsiteY0" fmla="*/ 4539451 h 4858664"/>
              <a:gd name="connsiteX1" fmla="*/ 2066895 w 5513407"/>
              <a:gd name="connsiteY1" fmla="*/ 1369164 h 4858664"/>
              <a:gd name="connsiteX2" fmla="*/ 5513407 w 5513407"/>
              <a:gd name="connsiteY2" fmla="*/ 157951 h 4858664"/>
              <a:gd name="connsiteX3" fmla="*/ 3571845 w 5513407"/>
              <a:gd name="connsiteY3" fmla="*/ 4718888 h 4858664"/>
              <a:gd name="connsiteX4" fmla="*/ 30083 w 5513407"/>
              <a:gd name="connsiteY4" fmla="*/ 4539451 h 4858664"/>
              <a:gd name="connsiteX0" fmla="*/ 38283 w 5521607"/>
              <a:gd name="connsiteY0" fmla="*/ 4539451 h 4843046"/>
              <a:gd name="connsiteX1" fmla="*/ 2075095 w 5521607"/>
              <a:gd name="connsiteY1" fmla="*/ 1369164 h 4843046"/>
              <a:gd name="connsiteX2" fmla="*/ 5521607 w 5521607"/>
              <a:gd name="connsiteY2" fmla="*/ 157951 h 4843046"/>
              <a:gd name="connsiteX3" fmla="*/ 3580045 w 5521607"/>
              <a:gd name="connsiteY3" fmla="*/ 4718888 h 4843046"/>
              <a:gd name="connsiteX4" fmla="*/ 38283 w 5521607"/>
              <a:gd name="connsiteY4" fmla="*/ 4539451 h 4843046"/>
              <a:gd name="connsiteX0" fmla="*/ 38842 w 5493591"/>
              <a:gd name="connsiteY0" fmla="*/ 4655564 h 5173456"/>
              <a:gd name="connsiteX1" fmla="*/ 2047079 w 5493591"/>
              <a:gd name="connsiteY1" fmla="*/ 1370977 h 5173456"/>
              <a:gd name="connsiteX2" fmla="*/ 5493591 w 5493591"/>
              <a:gd name="connsiteY2" fmla="*/ 159764 h 5173456"/>
              <a:gd name="connsiteX3" fmla="*/ 3552029 w 5493591"/>
              <a:gd name="connsiteY3" fmla="*/ 4720701 h 5173456"/>
              <a:gd name="connsiteX4" fmla="*/ 38842 w 5493591"/>
              <a:gd name="connsiteY4" fmla="*/ 4655564 h 5173456"/>
              <a:gd name="connsiteX0" fmla="*/ 279290 w 5734039"/>
              <a:gd name="connsiteY0" fmla="*/ 4655564 h 5038830"/>
              <a:gd name="connsiteX1" fmla="*/ 2287527 w 5734039"/>
              <a:gd name="connsiteY1" fmla="*/ 1370977 h 5038830"/>
              <a:gd name="connsiteX2" fmla="*/ 5734039 w 5734039"/>
              <a:gd name="connsiteY2" fmla="*/ 159764 h 5038830"/>
              <a:gd name="connsiteX3" fmla="*/ 3792477 w 5734039"/>
              <a:gd name="connsiteY3" fmla="*/ 4720701 h 5038830"/>
              <a:gd name="connsiteX4" fmla="*/ 279290 w 5734039"/>
              <a:gd name="connsiteY4" fmla="*/ 4655564 h 5038830"/>
              <a:gd name="connsiteX0" fmla="*/ 289954 w 5744703"/>
              <a:gd name="connsiteY0" fmla="*/ 4655564 h 5038830"/>
              <a:gd name="connsiteX1" fmla="*/ 2298191 w 5744703"/>
              <a:gd name="connsiteY1" fmla="*/ 1370977 h 5038830"/>
              <a:gd name="connsiteX2" fmla="*/ 5744703 w 5744703"/>
              <a:gd name="connsiteY2" fmla="*/ 159764 h 5038830"/>
              <a:gd name="connsiteX3" fmla="*/ 3803141 w 5744703"/>
              <a:gd name="connsiteY3" fmla="*/ 4720701 h 5038830"/>
              <a:gd name="connsiteX4" fmla="*/ 289954 w 5744703"/>
              <a:gd name="connsiteY4" fmla="*/ 4655564 h 5038830"/>
              <a:gd name="connsiteX0" fmla="*/ 313014 w 5501063"/>
              <a:gd name="connsiteY0" fmla="*/ 4839483 h 5104397"/>
              <a:gd name="connsiteX1" fmla="*/ 2054551 w 5501063"/>
              <a:gd name="connsiteY1" fmla="*/ 1373921 h 5104397"/>
              <a:gd name="connsiteX2" fmla="*/ 5501063 w 5501063"/>
              <a:gd name="connsiteY2" fmla="*/ 162708 h 5104397"/>
              <a:gd name="connsiteX3" fmla="*/ 3559501 w 5501063"/>
              <a:gd name="connsiteY3" fmla="*/ 4723645 h 5104397"/>
              <a:gd name="connsiteX4" fmla="*/ 313014 w 5501063"/>
              <a:gd name="connsiteY4" fmla="*/ 4839483 h 5104397"/>
              <a:gd name="connsiteX0" fmla="*/ 320895 w 5508944"/>
              <a:gd name="connsiteY0" fmla="*/ 4833981 h 5098895"/>
              <a:gd name="connsiteX1" fmla="*/ 2062432 w 5508944"/>
              <a:gd name="connsiteY1" fmla="*/ 1368419 h 5098895"/>
              <a:gd name="connsiteX2" fmla="*/ 5508944 w 5508944"/>
              <a:gd name="connsiteY2" fmla="*/ 157206 h 5098895"/>
              <a:gd name="connsiteX3" fmla="*/ 3567382 w 5508944"/>
              <a:gd name="connsiteY3" fmla="*/ 4718143 h 5098895"/>
              <a:gd name="connsiteX4" fmla="*/ 320895 w 5508944"/>
              <a:gd name="connsiteY4" fmla="*/ 4833981 h 5098895"/>
              <a:gd name="connsiteX0" fmla="*/ 320895 w 5508944"/>
              <a:gd name="connsiteY0" fmla="*/ 4833981 h 4834341"/>
              <a:gd name="connsiteX1" fmla="*/ 2062432 w 5508944"/>
              <a:gd name="connsiteY1" fmla="*/ 1368419 h 4834341"/>
              <a:gd name="connsiteX2" fmla="*/ 5508944 w 5508944"/>
              <a:gd name="connsiteY2" fmla="*/ 157206 h 4834341"/>
              <a:gd name="connsiteX3" fmla="*/ 3567382 w 5508944"/>
              <a:gd name="connsiteY3" fmla="*/ 4718143 h 4834341"/>
              <a:gd name="connsiteX4" fmla="*/ 320895 w 5508944"/>
              <a:gd name="connsiteY4" fmla="*/ 4833981 h 4834341"/>
              <a:gd name="connsiteX0" fmla="*/ 320895 w 5508944"/>
              <a:gd name="connsiteY0" fmla="*/ 4833981 h 4834468"/>
              <a:gd name="connsiteX1" fmla="*/ 2062432 w 5508944"/>
              <a:gd name="connsiteY1" fmla="*/ 1368419 h 4834468"/>
              <a:gd name="connsiteX2" fmla="*/ 5508944 w 5508944"/>
              <a:gd name="connsiteY2" fmla="*/ 157206 h 4834468"/>
              <a:gd name="connsiteX3" fmla="*/ 3567382 w 5508944"/>
              <a:gd name="connsiteY3" fmla="*/ 4718143 h 4834468"/>
              <a:gd name="connsiteX4" fmla="*/ 320895 w 5508944"/>
              <a:gd name="connsiteY4" fmla="*/ 4833981 h 4834468"/>
              <a:gd name="connsiteX0" fmla="*/ 99446 w 5613863"/>
              <a:gd name="connsiteY0" fmla="*/ 4833981 h 5052824"/>
              <a:gd name="connsiteX1" fmla="*/ 1840983 w 5613863"/>
              <a:gd name="connsiteY1" fmla="*/ 1368419 h 5052824"/>
              <a:gd name="connsiteX2" fmla="*/ 5287495 w 5613863"/>
              <a:gd name="connsiteY2" fmla="*/ 157206 h 5052824"/>
              <a:gd name="connsiteX3" fmla="*/ 4631808 w 5613863"/>
              <a:gd name="connsiteY3" fmla="*/ 4660993 h 5052824"/>
              <a:gd name="connsiteX4" fmla="*/ 99446 w 5613863"/>
              <a:gd name="connsiteY4" fmla="*/ 4833981 h 5052824"/>
              <a:gd name="connsiteX0" fmla="*/ 86655 w 5514408"/>
              <a:gd name="connsiteY0" fmla="*/ 4791075 h 5223556"/>
              <a:gd name="connsiteX1" fmla="*/ 2037742 w 5514408"/>
              <a:gd name="connsiteY1" fmla="*/ 1373138 h 5223556"/>
              <a:gd name="connsiteX2" fmla="*/ 5484254 w 5514408"/>
              <a:gd name="connsiteY2" fmla="*/ 161925 h 5223556"/>
              <a:gd name="connsiteX3" fmla="*/ 4828567 w 5514408"/>
              <a:gd name="connsiteY3" fmla="*/ 4665712 h 5223556"/>
              <a:gd name="connsiteX4" fmla="*/ 86655 w 5514408"/>
              <a:gd name="connsiteY4" fmla="*/ 4791075 h 5223556"/>
              <a:gd name="connsiteX0" fmla="*/ 271378 w 5699131"/>
              <a:gd name="connsiteY0" fmla="*/ 4791075 h 5038524"/>
              <a:gd name="connsiteX1" fmla="*/ 2222465 w 5699131"/>
              <a:gd name="connsiteY1" fmla="*/ 1373138 h 5038524"/>
              <a:gd name="connsiteX2" fmla="*/ 5668977 w 5699131"/>
              <a:gd name="connsiteY2" fmla="*/ 161925 h 5038524"/>
              <a:gd name="connsiteX3" fmla="*/ 5013290 w 5699131"/>
              <a:gd name="connsiteY3" fmla="*/ 4665712 h 5038524"/>
              <a:gd name="connsiteX4" fmla="*/ 271378 w 5699131"/>
              <a:gd name="connsiteY4" fmla="*/ 4791075 h 5038524"/>
              <a:gd name="connsiteX0" fmla="*/ 285636 w 5535357"/>
              <a:gd name="connsiteY0" fmla="*/ 4791075 h 5038524"/>
              <a:gd name="connsiteX1" fmla="*/ 2065273 w 5535357"/>
              <a:gd name="connsiteY1" fmla="*/ 1373138 h 5038524"/>
              <a:gd name="connsiteX2" fmla="*/ 5511785 w 5535357"/>
              <a:gd name="connsiteY2" fmla="*/ 161925 h 5038524"/>
              <a:gd name="connsiteX3" fmla="*/ 4856098 w 5535357"/>
              <a:gd name="connsiteY3" fmla="*/ 4665712 h 5038524"/>
              <a:gd name="connsiteX4" fmla="*/ 285636 w 5535357"/>
              <a:gd name="connsiteY4" fmla="*/ 4791075 h 5038524"/>
              <a:gd name="connsiteX0" fmla="*/ 285636 w 5771195"/>
              <a:gd name="connsiteY0" fmla="*/ 4791075 h 4791219"/>
              <a:gd name="connsiteX1" fmla="*/ 2065273 w 5771195"/>
              <a:gd name="connsiteY1" fmla="*/ 1373138 h 4791219"/>
              <a:gd name="connsiteX2" fmla="*/ 5511785 w 5771195"/>
              <a:gd name="connsiteY2" fmla="*/ 161925 h 4791219"/>
              <a:gd name="connsiteX3" fmla="*/ 4856098 w 5771195"/>
              <a:gd name="connsiteY3" fmla="*/ 4665712 h 4791219"/>
              <a:gd name="connsiteX4" fmla="*/ 285636 w 5771195"/>
              <a:gd name="connsiteY4" fmla="*/ 4791075 h 4791219"/>
              <a:gd name="connsiteX0" fmla="*/ 295940 w 5781499"/>
              <a:gd name="connsiteY0" fmla="*/ 4788307 h 4788449"/>
              <a:gd name="connsiteX1" fmla="*/ 2075577 w 5781499"/>
              <a:gd name="connsiteY1" fmla="*/ 1370370 h 4788449"/>
              <a:gd name="connsiteX2" fmla="*/ 5522089 w 5781499"/>
              <a:gd name="connsiteY2" fmla="*/ 159157 h 4788449"/>
              <a:gd name="connsiteX3" fmla="*/ 4866402 w 5781499"/>
              <a:gd name="connsiteY3" fmla="*/ 4662944 h 4788449"/>
              <a:gd name="connsiteX4" fmla="*/ 295940 w 5781499"/>
              <a:gd name="connsiteY4" fmla="*/ 4788307 h 4788449"/>
              <a:gd name="connsiteX0" fmla="*/ 288525 w 5774084"/>
              <a:gd name="connsiteY0" fmla="*/ 4788307 h 4790427"/>
              <a:gd name="connsiteX1" fmla="*/ 2068162 w 5774084"/>
              <a:gd name="connsiteY1" fmla="*/ 1370370 h 4790427"/>
              <a:gd name="connsiteX2" fmla="*/ 5514674 w 5774084"/>
              <a:gd name="connsiteY2" fmla="*/ 159157 h 4790427"/>
              <a:gd name="connsiteX3" fmla="*/ 4858987 w 5774084"/>
              <a:gd name="connsiteY3" fmla="*/ 4662944 h 4790427"/>
              <a:gd name="connsiteX4" fmla="*/ 288525 w 5774084"/>
              <a:gd name="connsiteY4" fmla="*/ 4788307 h 4790427"/>
              <a:gd name="connsiteX0" fmla="*/ 266432 w 5751991"/>
              <a:gd name="connsiteY0" fmla="*/ 4788307 h 4790427"/>
              <a:gd name="connsiteX1" fmla="*/ 2046069 w 5751991"/>
              <a:gd name="connsiteY1" fmla="*/ 1370370 h 4790427"/>
              <a:gd name="connsiteX2" fmla="*/ 5492581 w 5751991"/>
              <a:gd name="connsiteY2" fmla="*/ 159157 h 4790427"/>
              <a:gd name="connsiteX3" fmla="*/ 4836894 w 5751991"/>
              <a:gd name="connsiteY3" fmla="*/ 4662944 h 4790427"/>
              <a:gd name="connsiteX4" fmla="*/ 266432 w 5751991"/>
              <a:gd name="connsiteY4" fmla="*/ 4788307 h 4790427"/>
              <a:gd name="connsiteX0" fmla="*/ 100218 w 5585777"/>
              <a:gd name="connsiteY0" fmla="*/ 4784455 h 5009244"/>
              <a:gd name="connsiteX1" fmla="*/ 1870330 w 5585777"/>
              <a:gd name="connsiteY1" fmla="*/ 1404618 h 5009244"/>
              <a:gd name="connsiteX2" fmla="*/ 5326367 w 5585777"/>
              <a:gd name="connsiteY2" fmla="*/ 155305 h 5009244"/>
              <a:gd name="connsiteX3" fmla="*/ 4670680 w 5585777"/>
              <a:gd name="connsiteY3" fmla="*/ 4659092 h 5009244"/>
              <a:gd name="connsiteX4" fmla="*/ 100218 w 5585777"/>
              <a:gd name="connsiteY4" fmla="*/ 4784455 h 5009244"/>
              <a:gd name="connsiteX0" fmla="*/ 100218 w 5585777"/>
              <a:gd name="connsiteY0" fmla="*/ 4752549 h 4977338"/>
              <a:gd name="connsiteX1" fmla="*/ 1870330 w 5585777"/>
              <a:gd name="connsiteY1" fmla="*/ 1372712 h 4977338"/>
              <a:gd name="connsiteX2" fmla="*/ 5326367 w 5585777"/>
              <a:gd name="connsiteY2" fmla="*/ 123399 h 4977338"/>
              <a:gd name="connsiteX3" fmla="*/ 4670680 w 5585777"/>
              <a:gd name="connsiteY3" fmla="*/ 4627186 h 4977338"/>
              <a:gd name="connsiteX4" fmla="*/ 100218 w 5585777"/>
              <a:gd name="connsiteY4" fmla="*/ 4752549 h 4977338"/>
              <a:gd name="connsiteX0" fmla="*/ 88662 w 5486702"/>
              <a:gd name="connsiteY0" fmla="*/ 4754905 h 5184983"/>
              <a:gd name="connsiteX1" fmla="*/ 2001649 w 5486702"/>
              <a:gd name="connsiteY1" fmla="*/ 1375068 h 5184983"/>
              <a:gd name="connsiteX2" fmla="*/ 5457686 w 5486702"/>
              <a:gd name="connsiteY2" fmla="*/ 125755 h 5184983"/>
              <a:gd name="connsiteX3" fmla="*/ 4801999 w 5486702"/>
              <a:gd name="connsiteY3" fmla="*/ 4629542 h 5184983"/>
              <a:gd name="connsiteX4" fmla="*/ 88662 w 5486702"/>
              <a:gd name="connsiteY4" fmla="*/ 4754905 h 5184983"/>
              <a:gd name="connsiteX0" fmla="*/ 94353 w 5492393"/>
              <a:gd name="connsiteY0" fmla="*/ 4754905 h 5240269"/>
              <a:gd name="connsiteX1" fmla="*/ 2007340 w 5492393"/>
              <a:gd name="connsiteY1" fmla="*/ 1375068 h 5240269"/>
              <a:gd name="connsiteX2" fmla="*/ 5463377 w 5492393"/>
              <a:gd name="connsiteY2" fmla="*/ 125755 h 5240269"/>
              <a:gd name="connsiteX3" fmla="*/ 4807690 w 5492393"/>
              <a:gd name="connsiteY3" fmla="*/ 4629542 h 5240269"/>
              <a:gd name="connsiteX4" fmla="*/ 94353 w 5492393"/>
              <a:gd name="connsiteY4" fmla="*/ 4754905 h 5240269"/>
              <a:gd name="connsiteX0" fmla="*/ 260919 w 5658959"/>
              <a:gd name="connsiteY0" fmla="*/ 4754905 h 5013168"/>
              <a:gd name="connsiteX1" fmla="*/ 2173906 w 5658959"/>
              <a:gd name="connsiteY1" fmla="*/ 1375068 h 5013168"/>
              <a:gd name="connsiteX2" fmla="*/ 5629943 w 5658959"/>
              <a:gd name="connsiteY2" fmla="*/ 125755 h 5013168"/>
              <a:gd name="connsiteX3" fmla="*/ 4974256 w 5658959"/>
              <a:gd name="connsiteY3" fmla="*/ 4629542 h 5013168"/>
              <a:gd name="connsiteX4" fmla="*/ 260919 w 5658959"/>
              <a:gd name="connsiteY4" fmla="*/ 4754905 h 5013168"/>
              <a:gd name="connsiteX0" fmla="*/ 273470 w 5513318"/>
              <a:gd name="connsiteY0" fmla="*/ 4745248 h 5009301"/>
              <a:gd name="connsiteX1" fmla="*/ 2034057 w 5513318"/>
              <a:gd name="connsiteY1" fmla="*/ 1374936 h 5009301"/>
              <a:gd name="connsiteX2" fmla="*/ 5490094 w 5513318"/>
              <a:gd name="connsiteY2" fmla="*/ 125623 h 5009301"/>
              <a:gd name="connsiteX3" fmla="*/ 4834407 w 5513318"/>
              <a:gd name="connsiteY3" fmla="*/ 4629410 h 5009301"/>
              <a:gd name="connsiteX4" fmla="*/ 273470 w 5513318"/>
              <a:gd name="connsiteY4" fmla="*/ 4745248 h 5009301"/>
              <a:gd name="connsiteX0" fmla="*/ 279874 w 5519722"/>
              <a:gd name="connsiteY0" fmla="*/ 4736982 h 5001035"/>
              <a:gd name="connsiteX1" fmla="*/ 2040461 w 5519722"/>
              <a:gd name="connsiteY1" fmla="*/ 1366670 h 5001035"/>
              <a:gd name="connsiteX2" fmla="*/ 5496498 w 5519722"/>
              <a:gd name="connsiteY2" fmla="*/ 117357 h 5001035"/>
              <a:gd name="connsiteX3" fmla="*/ 4840811 w 5519722"/>
              <a:gd name="connsiteY3" fmla="*/ 4621144 h 5001035"/>
              <a:gd name="connsiteX4" fmla="*/ 279874 w 5519722"/>
              <a:gd name="connsiteY4" fmla="*/ 4736982 h 5001035"/>
              <a:gd name="connsiteX0" fmla="*/ 263762 w 5168443"/>
              <a:gd name="connsiteY0" fmla="*/ 4815898 h 5085532"/>
              <a:gd name="connsiteX1" fmla="*/ 2024349 w 5168443"/>
              <a:gd name="connsiteY1" fmla="*/ 1445586 h 5085532"/>
              <a:gd name="connsiteX2" fmla="*/ 4842211 w 5168443"/>
              <a:gd name="connsiteY2" fmla="*/ 120073 h 5085532"/>
              <a:gd name="connsiteX3" fmla="*/ 4824699 w 5168443"/>
              <a:gd name="connsiteY3" fmla="*/ 4700060 h 5085532"/>
              <a:gd name="connsiteX4" fmla="*/ 263762 w 5168443"/>
              <a:gd name="connsiteY4" fmla="*/ 4815898 h 5085532"/>
              <a:gd name="connsiteX0" fmla="*/ 263762 w 5168443"/>
              <a:gd name="connsiteY0" fmla="*/ 4695825 h 4965459"/>
              <a:gd name="connsiteX1" fmla="*/ 2024349 w 5168443"/>
              <a:gd name="connsiteY1" fmla="*/ 1325513 h 4965459"/>
              <a:gd name="connsiteX2" fmla="*/ 4842211 w 5168443"/>
              <a:gd name="connsiteY2" fmla="*/ 0 h 4965459"/>
              <a:gd name="connsiteX3" fmla="*/ 4824699 w 5168443"/>
              <a:gd name="connsiteY3" fmla="*/ 4579987 h 4965459"/>
              <a:gd name="connsiteX4" fmla="*/ 263762 w 5168443"/>
              <a:gd name="connsiteY4" fmla="*/ 4695825 h 4965459"/>
              <a:gd name="connsiteX0" fmla="*/ 263762 w 5164152"/>
              <a:gd name="connsiteY0" fmla="*/ 4695825 h 4965459"/>
              <a:gd name="connsiteX1" fmla="*/ 2024349 w 5164152"/>
              <a:gd name="connsiteY1" fmla="*/ 1325513 h 4965459"/>
              <a:gd name="connsiteX2" fmla="*/ 4842211 w 5164152"/>
              <a:gd name="connsiteY2" fmla="*/ 0 h 4965459"/>
              <a:gd name="connsiteX3" fmla="*/ 4824699 w 5164152"/>
              <a:gd name="connsiteY3" fmla="*/ 4579987 h 4965459"/>
              <a:gd name="connsiteX4" fmla="*/ 263762 w 5164152"/>
              <a:gd name="connsiteY4" fmla="*/ 4695825 h 4965459"/>
              <a:gd name="connsiteX0" fmla="*/ 264324 w 5177753"/>
              <a:gd name="connsiteY0" fmla="*/ 4752975 h 5026797"/>
              <a:gd name="connsiteX1" fmla="*/ 2024911 w 5177753"/>
              <a:gd name="connsiteY1" fmla="*/ 1382663 h 5026797"/>
              <a:gd name="connsiteX2" fmla="*/ 4880873 w 5177753"/>
              <a:gd name="connsiteY2" fmla="*/ 0 h 5026797"/>
              <a:gd name="connsiteX3" fmla="*/ 4825261 w 5177753"/>
              <a:gd name="connsiteY3" fmla="*/ 4637137 h 5026797"/>
              <a:gd name="connsiteX4" fmla="*/ 264324 w 5177753"/>
              <a:gd name="connsiteY4" fmla="*/ 4752975 h 5026797"/>
              <a:gd name="connsiteX0" fmla="*/ 280342 w 5193771"/>
              <a:gd name="connsiteY0" fmla="*/ 4752975 h 5026797"/>
              <a:gd name="connsiteX1" fmla="*/ 2040929 w 5193771"/>
              <a:gd name="connsiteY1" fmla="*/ 1382663 h 5026797"/>
              <a:gd name="connsiteX2" fmla="*/ 4896891 w 5193771"/>
              <a:gd name="connsiteY2" fmla="*/ 0 h 5026797"/>
              <a:gd name="connsiteX3" fmla="*/ 4841279 w 5193771"/>
              <a:gd name="connsiteY3" fmla="*/ 4637137 h 5026797"/>
              <a:gd name="connsiteX4" fmla="*/ 280342 w 5193771"/>
              <a:gd name="connsiteY4" fmla="*/ 4752975 h 5026797"/>
              <a:gd name="connsiteX0" fmla="*/ 370353 w 5283782"/>
              <a:gd name="connsiteY0" fmla="*/ 4752975 h 5012184"/>
              <a:gd name="connsiteX1" fmla="*/ 2130940 w 5283782"/>
              <a:gd name="connsiteY1" fmla="*/ 1382663 h 5012184"/>
              <a:gd name="connsiteX2" fmla="*/ 4986902 w 5283782"/>
              <a:gd name="connsiteY2" fmla="*/ 0 h 5012184"/>
              <a:gd name="connsiteX3" fmla="*/ 4931290 w 5283782"/>
              <a:gd name="connsiteY3" fmla="*/ 4637137 h 5012184"/>
              <a:gd name="connsiteX4" fmla="*/ 370353 w 5283782"/>
              <a:gd name="connsiteY4" fmla="*/ 4752975 h 5012184"/>
              <a:gd name="connsiteX0" fmla="*/ 359353 w 5190943"/>
              <a:gd name="connsiteY0" fmla="*/ 4762500 h 5015722"/>
              <a:gd name="connsiteX1" fmla="*/ 2043740 w 5190943"/>
              <a:gd name="connsiteY1" fmla="*/ 1382663 h 5015722"/>
              <a:gd name="connsiteX2" fmla="*/ 4899702 w 5190943"/>
              <a:gd name="connsiteY2" fmla="*/ 0 h 5015722"/>
              <a:gd name="connsiteX3" fmla="*/ 4844090 w 5190943"/>
              <a:gd name="connsiteY3" fmla="*/ 4637137 h 5015722"/>
              <a:gd name="connsiteX4" fmla="*/ 359353 w 5190943"/>
              <a:gd name="connsiteY4" fmla="*/ 4762500 h 5015722"/>
              <a:gd name="connsiteX0" fmla="*/ 353829 w 5246798"/>
              <a:gd name="connsiteY0" fmla="*/ 4533900 h 4940790"/>
              <a:gd name="connsiteX1" fmla="*/ 2095366 w 5246798"/>
              <a:gd name="connsiteY1" fmla="*/ 1382663 h 4940790"/>
              <a:gd name="connsiteX2" fmla="*/ 4951328 w 5246798"/>
              <a:gd name="connsiteY2" fmla="*/ 0 h 4940790"/>
              <a:gd name="connsiteX3" fmla="*/ 4895716 w 5246798"/>
              <a:gd name="connsiteY3" fmla="*/ 4637137 h 4940790"/>
              <a:gd name="connsiteX4" fmla="*/ 353829 w 5246798"/>
              <a:gd name="connsiteY4" fmla="*/ 4533900 h 4940790"/>
              <a:gd name="connsiteX0" fmla="*/ 318913 w 5211882"/>
              <a:gd name="connsiteY0" fmla="*/ 4533900 h 4940790"/>
              <a:gd name="connsiteX1" fmla="*/ 565449 w 5211882"/>
              <a:gd name="connsiteY1" fmla="*/ 3056009 h 4940790"/>
              <a:gd name="connsiteX2" fmla="*/ 2060450 w 5211882"/>
              <a:gd name="connsiteY2" fmla="*/ 1382663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318913 w 5211882"/>
              <a:gd name="connsiteY0" fmla="*/ 4533900 h 4940790"/>
              <a:gd name="connsiteX1" fmla="*/ 565449 w 5211882"/>
              <a:gd name="connsiteY1" fmla="*/ 3056009 h 4940790"/>
              <a:gd name="connsiteX2" fmla="*/ 3336800 w 5211882"/>
              <a:gd name="connsiteY2" fmla="*/ 706388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318913 w 5211882"/>
              <a:gd name="connsiteY0" fmla="*/ 4533900 h 4940790"/>
              <a:gd name="connsiteX1" fmla="*/ 565449 w 5211882"/>
              <a:gd name="connsiteY1" fmla="*/ 3056009 h 4940790"/>
              <a:gd name="connsiteX2" fmla="*/ 3165350 w 5211882"/>
              <a:gd name="connsiteY2" fmla="*/ 639713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318913 w 5211882"/>
              <a:gd name="connsiteY0" fmla="*/ 4533900 h 4940790"/>
              <a:gd name="connsiteX1" fmla="*/ 565449 w 5211882"/>
              <a:gd name="connsiteY1" fmla="*/ 3056009 h 4940790"/>
              <a:gd name="connsiteX2" fmla="*/ 3165350 w 5211882"/>
              <a:gd name="connsiteY2" fmla="*/ 639713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91805 w 4984774"/>
              <a:gd name="connsiteY0" fmla="*/ 4533900 h 5070231"/>
              <a:gd name="connsiteX1" fmla="*/ 1605166 w 4984774"/>
              <a:gd name="connsiteY1" fmla="*/ 1665359 h 5070231"/>
              <a:gd name="connsiteX2" fmla="*/ 2938242 w 4984774"/>
              <a:gd name="connsiteY2" fmla="*/ 639713 h 5070231"/>
              <a:gd name="connsiteX3" fmla="*/ 4689304 w 4984774"/>
              <a:gd name="connsiteY3" fmla="*/ 0 h 5070231"/>
              <a:gd name="connsiteX4" fmla="*/ 4633692 w 4984774"/>
              <a:gd name="connsiteY4" fmla="*/ 4637137 h 5070231"/>
              <a:gd name="connsiteX5" fmla="*/ 91805 w 4984774"/>
              <a:gd name="connsiteY5" fmla="*/ 4533900 h 5070231"/>
              <a:gd name="connsiteX0" fmla="*/ 91805 w 4984774"/>
              <a:gd name="connsiteY0" fmla="*/ 4533900 h 5070231"/>
              <a:gd name="connsiteX1" fmla="*/ 1605166 w 4984774"/>
              <a:gd name="connsiteY1" fmla="*/ 1665359 h 5070231"/>
              <a:gd name="connsiteX2" fmla="*/ 2938242 w 4984774"/>
              <a:gd name="connsiteY2" fmla="*/ 639713 h 5070231"/>
              <a:gd name="connsiteX3" fmla="*/ 4689304 w 4984774"/>
              <a:gd name="connsiteY3" fmla="*/ 0 h 5070231"/>
              <a:gd name="connsiteX4" fmla="*/ 4633692 w 4984774"/>
              <a:gd name="connsiteY4" fmla="*/ 4637137 h 5070231"/>
              <a:gd name="connsiteX5" fmla="*/ 91805 w 4984774"/>
              <a:gd name="connsiteY5" fmla="*/ 4533900 h 5070231"/>
              <a:gd name="connsiteX0" fmla="*/ 99988 w 4992957"/>
              <a:gd name="connsiteY0" fmla="*/ 4533900 h 5070707"/>
              <a:gd name="connsiteX1" fmla="*/ 1527624 w 4992957"/>
              <a:gd name="connsiteY1" fmla="*/ 1655834 h 5070707"/>
              <a:gd name="connsiteX2" fmla="*/ 2946425 w 4992957"/>
              <a:gd name="connsiteY2" fmla="*/ 639713 h 5070707"/>
              <a:gd name="connsiteX3" fmla="*/ 4697487 w 4992957"/>
              <a:gd name="connsiteY3" fmla="*/ 0 h 5070707"/>
              <a:gd name="connsiteX4" fmla="*/ 4641875 w 4992957"/>
              <a:gd name="connsiteY4" fmla="*/ 4637137 h 5070707"/>
              <a:gd name="connsiteX5" fmla="*/ 99988 w 4992957"/>
              <a:gd name="connsiteY5" fmla="*/ 4533900 h 5070707"/>
              <a:gd name="connsiteX0" fmla="*/ 99988 w 4992957"/>
              <a:gd name="connsiteY0" fmla="*/ 4533900 h 5070707"/>
              <a:gd name="connsiteX1" fmla="*/ 1527624 w 4992957"/>
              <a:gd name="connsiteY1" fmla="*/ 1655834 h 5070707"/>
              <a:gd name="connsiteX2" fmla="*/ 2946425 w 4992957"/>
              <a:gd name="connsiteY2" fmla="*/ 639713 h 5070707"/>
              <a:gd name="connsiteX3" fmla="*/ 4697487 w 4992957"/>
              <a:gd name="connsiteY3" fmla="*/ 0 h 5070707"/>
              <a:gd name="connsiteX4" fmla="*/ 4641875 w 4992957"/>
              <a:gd name="connsiteY4" fmla="*/ 4637137 h 5070707"/>
              <a:gd name="connsiteX5" fmla="*/ 99988 w 4992957"/>
              <a:gd name="connsiteY5" fmla="*/ 4533900 h 5070707"/>
              <a:gd name="connsiteX0" fmla="*/ 181013 w 5073982"/>
              <a:gd name="connsiteY0" fmla="*/ 4533900 h 5070707"/>
              <a:gd name="connsiteX1" fmla="*/ 970475 w 5073982"/>
              <a:gd name="connsiteY1" fmla="*/ 2541659 h 5070707"/>
              <a:gd name="connsiteX2" fmla="*/ 1608649 w 5073982"/>
              <a:gd name="connsiteY2" fmla="*/ 1655834 h 5070707"/>
              <a:gd name="connsiteX3" fmla="*/ 3027450 w 5073982"/>
              <a:gd name="connsiteY3" fmla="*/ 639713 h 5070707"/>
              <a:gd name="connsiteX4" fmla="*/ 4778512 w 5073982"/>
              <a:gd name="connsiteY4" fmla="*/ 0 h 5070707"/>
              <a:gd name="connsiteX5" fmla="*/ 4722900 w 5073982"/>
              <a:gd name="connsiteY5" fmla="*/ 4637137 h 5070707"/>
              <a:gd name="connsiteX6" fmla="*/ 181013 w 5073982"/>
              <a:gd name="connsiteY6" fmla="*/ 4533900 h 5070707"/>
              <a:gd name="connsiteX0" fmla="*/ 203997 w 5096966"/>
              <a:gd name="connsiteY0" fmla="*/ 4533900 h 5026559"/>
              <a:gd name="connsiteX1" fmla="*/ 869634 w 5096966"/>
              <a:gd name="connsiteY1" fmla="*/ 2589284 h 5026559"/>
              <a:gd name="connsiteX2" fmla="*/ 1631633 w 5096966"/>
              <a:gd name="connsiteY2" fmla="*/ 1655834 h 5026559"/>
              <a:gd name="connsiteX3" fmla="*/ 3050434 w 5096966"/>
              <a:gd name="connsiteY3" fmla="*/ 639713 h 5026559"/>
              <a:gd name="connsiteX4" fmla="*/ 4801496 w 5096966"/>
              <a:gd name="connsiteY4" fmla="*/ 0 h 5026559"/>
              <a:gd name="connsiteX5" fmla="*/ 4745884 w 5096966"/>
              <a:gd name="connsiteY5" fmla="*/ 4637137 h 5026559"/>
              <a:gd name="connsiteX6" fmla="*/ 203997 w 5096966"/>
              <a:gd name="connsiteY6" fmla="*/ 4533900 h 5026559"/>
              <a:gd name="connsiteX0" fmla="*/ 203997 w 5096966"/>
              <a:gd name="connsiteY0" fmla="*/ 4533900 h 5026559"/>
              <a:gd name="connsiteX1" fmla="*/ 869634 w 5096966"/>
              <a:gd name="connsiteY1" fmla="*/ 2589284 h 5026559"/>
              <a:gd name="connsiteX2" fmla="*/ 1631633 w 5096966"/>
              <a:gd name="connsiteY2" fmla="*/ 1655834 h 5026559"/>
              <a:gd name="connsiteX3" fmla="*/ 3050434 w 5096966"/>
              <a:gd name="connsiteY3" fmla="*/ 639713 h 5026559"/>
              <a:gd name="connsiteX4" fmla="*/ 4801496 w 5096966"/>
              <a:gd name="connsiteY4" fmla="*/ 0 h 5026559"/>
              <a:gd name="connsiteX5" fmla="*/ 4745884 w 5096966"/>
              <a:gd name="connsiteY5" fmla="*/ 4637137 h 5026559"/>
              <a:gd name="connsiteX6" fmla="*/ 203997 w 5096966"/>
              <a:gd name="connsiteY6" fmla="*/ 4533900 h 5026559"/>
              <a:gd name="connsiteX0" fmla="*/ 210953 w 5103922"/>
              <a:gd name="connsiteY0" fmla="*/ 4533900 h 5026559"/>
              <a:gd name="connsiteX1" fmla="*/ 876590 w 5103922"/>
              <a:gd name="connsiteY1" fmla="*/ 2589284 h 5026559"/>
              <a:gd name="connsiteX2" fmla="*/ 1638589 w 5103922"/>
              <a:gd name="connsiteY2" fmla="*/ 1655834 h 5026559"/>
              <a:gd name="connsiteX3" fmla="*/ 3057390 w 5103922"/>
              <a:gd name="connsiteY3" fmla="*/ 639713 h 5026559"/>
              <a:gd name="connsiteX4" fmla="*/ 4808452 w 5103922"/>
              <a:gd name="connsiteY4" fmla="*/ 0 h 5026559"/>
              <a:gd name="connsiteX5" fmla="*/ 4752840 w 5103922"/>
              <a:gd name="connsiteY5" fmla="*/ 4637137 h 5026559"/>
              <a:gd name="connsiteX6" fmla="*/ 210953 w 5103922"/>
              <a:gd name="connsiteY6" fmla="*/ 4533900 h 5026559"/>
              <a:gd name="connsiteX0" fmla="*/ 218976 w 5111945"/>
              <a:gd name="connsiteY0" fmla="*/ 4533900 h 5025714"/>
              <a:gd name="connsiteX1" fmla="*/ 846513 w 5111945"/>
              <a:gd name="connsiteY1" fmla="*/ 2608334 h 5025714"/>
              <a:gd name="connsiteX2" fmla="*/ 1646612 w 5111945"/>
              <a:gd name="connsiteY2" fmla="*/ 1655834 h 5025714"/>
              <a:gd name="connsiteX3" fmla="*/ 3065413 w 5111945"/>
              <a:gd name="connsiteY3" fmla="*/ 639713 h 5025714"/>
              <a:gd name="connsiteX4" fmla="*/ 4816475 w 5111945"/>
              <a:gd name="connsiteY4" fmla="*/ 0 h 5025714"/>
              <a:gd name="connsiteX5" fmla="*/ 4760863 w 5111945"/>
              <a:gd name="connsiteY5" fmla="*/ 4637137 h 5025714"/>
              <a:gd name="connsiteX6" fmla="*/ 218976 w 5111945"/>
              <a:gd name="connsiteY6" fmla="*/ 4533900 h 5025714"/>
              <a:gd name="connsiteX0" fmla="*/ 218976 w 5111945"/>
              <a:gd name="connsiteY0" fmla="*/ 4533900 h 5025714"/>
              <a:gd name="connsiteX1" fmla="*/ 846513 w 5111945"/>
              <a:gd name="connsiteY1" fmla="*/ 2608334 h 5025714"/>
              <a:gd name="connsiteX2" fmla="*/ 1646612 w 5111945"/>
              <a:gd name="connsiteY2" fmla="*/ 1655834 h 5025714"/>
              <a:gd name="connsiteX3" fmla="*/ 3065413 w 5111945"/>
              <a:gd name="connsiteY3" fmla="*/ 639713 h 5025714"/>
              <a:gd name="connsiteX4" fmla="*/ 4816475 w 5111945"/>
              <a:gd name="connsiteY4" fmla="*/ 0 h 5025714"/>
              <a:gd name="connsiteX5" fmla="*/ 4760863 w 5111945"/>
              <a:gd name="connsiteY5" fmla="*/ 4637137 h 5025714"/>
              <a:gd name="connsiteX6" fmla="*/ 218976 w 5111945"/>
              <a:gd name="connsiteY6" fmla="*/ 4533900 h 5025714"/>
              <a:gd name="connsiteX0" fmla="*/ 218976 w 5111945"/>
              <a:gd name="connsiteY0" fmla="*/ 4533900 h 5025714"/>
              <a:gd name="connsiteX1" fmla="*/ 846513 w 5111945"/>
              <a:gd name="connsiteY1" fmla="*/ 2608334 h 5025714"/>
              <a:gd name="connsiteX2" fmla="*/ 1646612 w 5111945"/>
              <a:gd name="connsiteY2" fmla="*/ 1655834 h 5025714"/>
              <a:gd name="connsiteX3" fmla="*/ 3065413 w 5111945"/>
              <a:gd name="connsiteY3" fmla="*/ 639713 h 5025714"/>
              <a:gd name="connsiteX4" fmla="*/ 4816475 w 5111945"/>
              <a:gd name="connsiteY4" fmla="*/ 0 h 5025714"/>
              <a:gd name="connsiteX5" fmla="*/ 4760863 w 5111945"/>
              <a:gd name="connsiteY5" fmla="*/ 4637137 h 5025714"/>
              <a:gd name="connsiteX6" fmla="*/ 218976 w 5111945"/>
              <a:gd name="connsiteY6" fmla="*/ 4533900 h 5025714"/>
              <a:gd name="connsiteX0" fmla="*/ 254356 w 5147325"/>
              <a:gd name="connsiteY0" fmla="*/ 4533900 h 5025714"/>
              <a:gd name="connsiteX1" fmla="*/ 881893 w 5147325"/>
              <a:gd name="connsiteY1" fmla="*/ 2608334 h 5025714"/>
              <a:gd name="connsiteX2" fmla="*/ 1681992 w 5147325"/>
              <a:gd name="connsiteY2" fmla="*/ 1655834 h 5025714"/>
              <a:gd name="connsiteX3" fmla="*/ 3100793 w 5147325"/>
              <a:gd name="connsiteY3" fmla="*/ 639713 h 5025714"/>
              <a:gd name="connsiteX4" fmla="*/ 4851855 w 5147325"/>
              <a:gd name="connsiteY4" fmla="*/ 0 h 5025714"/>
              <a:gd name="connsiteX5" fmla="*/ 4796243 w 5147325"/>
              <a:gd name="connsiteY5" fmla="*/ 4637137 h 5025714"/>
              <a:gd name="connsiteX6" fmla="*/ 254356 w 5147325"/>
              <a:gd name="connsiteY6" fmla="*/ 4533900 h 5025714"/>
              <a:gd name="connsiteX0" fmla="*/ 406094 w 5299063"/>
              <a:gd name="connsiteY0" fmla="*/ 4533900 h 5025714"/>
              <a:gd name="connsiteX1" fmla="*/ 290682 w 5299063"/>
              <a:gd name="connsiteY1" fmla="*/ 3694184 h 5025714"/>
              <a:gd name="connsiteX2" fmla="*/ 1033631 w 5299063"/>
              <a:gd name="connsiteY2" fmla="*/ 2608334 h 5025714"/>
              <a:gd name="connsiteX3" fmla="*/ 1833730 w 5299063"/>
              <a:gd name="connsiteY3" fmla="*/ 1655834 h 5025714"/>
              <a:gd name="connsiteX4" fmla="*/ 3252531 w 5299063"/>
              <a:gd name="connsiteY4" fmla="*/ 639713 h 5025714"/>
              <a:gd name="connsiteX5" fmla="*/ 5003593 w 5299063"/>
              <a:gd name="connsiteY5" fmla="*/ 0 h 5025714"/>
              <a:gd name="connsiteX6" fmla="*/ 4947981 w 5299063"/>
              <a:gd name="connsiteY6" fmla="*/ 4637137 h 5025714"/>
              <a:gd name="connsiteX7" fmla="*/ 406094 w 5299063"/>
              <a:gd name="connsiteY7" fmla="*/ 4533900 h 5025714"/>
              <a:gd name="connsiteX0" fmla="*/ 375568 w 5268537"/>
              <a:gd name="connsiteY0" fmla="*/ 4533900 h 4978323"/>
              <a:gd name="connsiteX1" fmla="*/ 336356 w 5268537"/>
              <a:gd name="connsiteY1" fmla="*/ 3770384 h 4978323"/>
              <a:gd name="connsiteX2" fmla="*/ 1003105 w 5268537"/>
              <a:gd name="connsiteY2" fmla="*/ 2608334 h 4978323"/>
              <a:gd name="connsiteX3" fmla="*/ 1803204 w 5268537"/>
              <a:gd name="connsiteY3" fmla="*/ 1655834 h 4978323"/>
              <a:gd name="connsiteX4" fmla="*/ 3222005 w 5268537"/>
              <a:gd name="connsiteY4" fmla="*/ 639713 h 4978323"/>
              <a:gd name="connsiteX5" fmla="*/ 4973067 w 5268537"/>
              <a:gd name="connsiteY5" fmla="*/ 0 h 4978323"/>
              <a:gd name="connsiteX6" fmla="*/ 4917455 w 5268537"/>
              <a:gd name="connsiteY6" fmla="*/ 4637137 h 4978323"/>
              <a:gd name="connsiteX7" fmla="*/ 375568 w 5268537"/>
              <a:gd name="connsiteY7" fmla="*/ 4533900 h 4978323"/>
              <a:gd name="connsiteX0" fmla="*/ 383054 w 5276023"/>
              <a:gd name="connsiteY0" fmla="*/ 4533900 h 4978323"/>
              <a:gd name="connsiteX1" fmla="*/ 343842 w 5276023"/>
              <a:gd name="connsiteY1" fmla="*/ 3770384 h 4978323"/>
              <a:gd name="connsiteX2" fmla="*/ 1010591 w 5276023"/>
              <a:gd name="connsiteY2" fmla="*/ 2608334 h 4978323"/>
              <a:gd name="connsiteX3" fmla="*/ 1810690 w 5276023"/>
              <a:gd name="connsiteY3" fmla="*/ 1655834 h 4978323"/>
              <a:gd name="connsiteX4" fmla="*/ 3229491 w 5276023"/>
              <a:gd name="connsiteY4" fmla="*/ 639713 h 4978323"/>
              <a:gd name="connsiteX5" fmla="*/ 4980553 w 5276023"/>
              <a:gd name="connsiteY5" fmla="*/ 0 h 4978323"/>
              <a:gd name="connsiteX6" fmla="*/ 4924941 w 5276023"/>
              <a:gd name="connsiteY6" fmla="*/ 4637137 h 4978323"/>
              <a:gd name="connsiteX7" fmla="*/ 383054 w 5276023"/>
              <a:gd name="connsiteY7" fmla="*/ 4533900 h 4978323"/>
              <a:gd name="connsiteX0" fmla="*/ 727469 w 4945278"/>
              <a:gd name="connsiteY0" fmla="*/ 4695825 h 5037936"/>
              <a:gd name="connsiteX1" fmla="*/ 59607 w 4945278"/>
              <a:gd name="connsiteY1" fmla="*/ 3770384 h 5037936"/>
              <a:gd name="connsiteX2" fmla="*/ 726356 w 4945278"/>
              <a:gd name="connsiteY2" fmla="*/ 2608334 h 5037936"/>
              <a:gd name="connsiteX3" fmla="*/ 1526455 w 4945278"/>
              <a:gd name="connsiteY3" fmla="*/ 1655834 h 5037936"/>
              <a:gd name="connsiteX4" fmla="*/ 2945256 w 4945278"/>
              <a:gd name="connsiteY4" fmla="*/ 639713 h 5037936"/>
              <a:gd name="connsiteX5" fmla="*/ 4696318 w 4945278"/>
              <a:gd name="connsiteY5" fmla="*/ 0 h 5037936"/>
              <a:gd name="connsiteX6" fmla="*/ 4640706 w 4945278"/>
              <a:gd name="connsiteY6" fmla="*/ 4637137 h 5037936"/>
              <a:gd name="connsiteX7" fmla="*/ 727469 w 4945278"/>
              <a:gd name="connsiteY7" fmla="*/ 4695825 h 5037936"/>
              <a:gd name="connsiteX0" fmla="*/ 932051 w 5149860"/>
              <a:gd name="connsiteY0" fmla="*/ 4695825 h 5013746"/>
              <a:gd name="connsiteX1" fmla="*/ 35589 w 5149860"/>
              <a:gd name="connsiteY1" fmla="*/ 4322834 h 5013746"/>
              <a:gd name="connsiteX2" fmla="*/ 930938 w 5149860"/>
              <a:gd name="connsiteY2" fmla="*/ 2608334 h 5013746"/>
              <a:gd name="connsiteX3" fmla="*/ 1731037 w 5149860"/>
              <a:gd name="connsiteY3" fmla="*/ 1655834 h 5013746"/>
              <a:gd name="connsiteX4" fmla="*/ 3149838 w 5149860"/>
              <a:gd name="connsiteY4" fmla="*/ 639713 h 5013746"/>
              <a:gd name="connsiteX5" fmla="*/ 4900900 w 5149860"/>
              <a:gd name="connsiteY5" fmla="*/ 0 h 5013746"/>
              <a:gd name="connsiteX6" fmla="*/ 4845288 w 5149860"/>
              <a:gd name="connsiteY6" fmla="*/ 4637137 h 5013746"/>
              <a:gd name="connsiteX7" fmla="*/ 932051 w 5149860"/>
              <a:gd name="connsiteY7" fmla="*/ 4695825 h 5013746"/>
              <a:gd name="connsiteX0" fmla="*/ 932051 w 5149860"/>
              <a:gd name="connsiteY0" fmla="*/ 4695825 h 5013746"/>
              <a:gd name="connsiteX1" fmla="*/ 35589 w 5149860"/>
              <a:gd name="connsiteY1" fmla="*/ 4322834 h 5013746"/>
              <a:gd name="connsiteX2" fmla="*/ 930938 w 5149860"/>
              <a:gd name="connsiteY2" fmla="*/ 2608334 h 5013746"/>
              <a:gd name="connsiteX3" fmla="*/ 1731037 w 5149860"/>
              <a:gd name="connsiteY3" fmla="*/ 1655834 h 5013746"/>
              <a:gd name="connsiteX4" fmla="*/ 3149838 w 5149860"/>
              <a:gd name="connsiteY4" fmla="*/ 639713 h 5013746"/>
              <a:gd name="connsiteX5" fmla="*/ 4900900 w 5149860"/>
              <a:gd name="connsiteY5" fmla="*/ 0 h 5013746"/>
              <a:gd name="connsiteX6" fmla="*/ 4845288 w 5149860"/>
              <a:gd name="connsiteY6" fmla="*/ 4637137 h 5013746"/>
              <a:gd name="connsiteX7" fmla="*/ 932051 w 5149860"/>
              <a:gd name="connsiteY7" fmla="*/ 4695825 h 5013746"/>
              <a:gd name="connsiteX0" fmla="*/ 932051 w 5149860"/>
              <a:gd name="connsiteY0" fmla="*/ 4695825 h 5013746"/>
              <a:gd name="connsiteX1" fmla="*/ 35589 w 5149860"/>
              <a:gd name="connsiteY1" fmla="*/ 4322834 h 5013746"/>
              <a:gd name="connsiteX2" fmla="*/ 930938 w 5149860"/>
              <a:gd name="connsiteY2" fmla="*/ 2608334 h 5013746"/>
              <a:gd name="connsiteX3" fmla="*/ 1731037 w 5149860"/>
              <a:gd name="connsiteY3" fmla="*/ 1655834 h 5013746"/>
              <a:gd name="connsiteX4" fmla="*/ 3149838 w 5149860"/>
              <a:gd name="connsiteY4" fmla="*/ 639713 h 5013746"/>
              <a:gd name="connsiteX5" fmla="*/ 4900900 w 5149860"/>
              <a:gd name="connsiteY5" fmla="*/ 0 h 5013746"/>
              <a:gd name="connsiteX6" fmla="*/ 4845288 w 5149860"/>
              <a:gd name="connsiteY6" fmla="*/ 4637137 h 5013746"/>
              <a:gd name="connsiteX7" fmla="*/ 932051 w 5149860"/>
              <a:gd name="connsiteY7" fmla="*/ 4695825 h 5013746"/>
              <a:gd name="connsiteX0" fmla="*/ 925351 w 5143160"/>
              <a:gd name="connsiteY0" fmla="*/ 4695825 h 5013746"/>
              <a:gd name="connsiteX1" fmla="*/ 28889 w 5143160"/>
              <a:gd name="connsiteY1" fmla="*/ 4322834 h 5013746"/>
              <a:gd name="connsiteX2" fmla="*/ 924238 w 5143160"/>
              <a:gd name="connsiteY2" fmla="*/ 2608334 h 5013746"/>
              <a:gd name="connsiteX3" fmla="*/ 1724337 w 5143160"/>
              <a:gd name="connsiteY3" fmla="*/ 1655834 h 5013746"/>
              <a:gd name="connsiteX4" fmla="*/ 3143138 w 5143160"/>
              <a:gd name="connsiteY4" fmla="*/ 639713 h 5013746"/>
              <a:gd name="connsiteX5" fmla="*/ 4894200 w 5143160"/>
              <a:gd name="connsiteY5" fmla="*/ 0 h 5013746"/>
              <a:gd name="connsiteX6" fmla="*/ 4838588 w 5143160"/>
              <a:gd name="connsiteY6" fmla="*/ 4637137 h 5013746"/>
              <a:gd name="connsiteX7" fmla="*/ 925351 w 5143160"/>
              <a:gd name="connsiteY7" fmla="*/ 4695825 h 5013746"/>
              <a:gd name="connsiteX0" fmla="*/ 1096950 w 5120398"/>
              <a:gd name="connsiteY0" fmla="*/ 4467225 h 4938681"/>
              <a:gd name="connsiteX1" fmla="*/ 19513 w 5120398"/>
              <a:gd name="connsiteY1" fmla="*/ 4322834 h 4938681"/>
              <a:gd name="connsiteX2" fmla="*/ 914862 w 5120398"/>
              <a:gd name="connsiteY2" fmla="*/ 2608334 h 4938681"/>
              <a:gd name="connsiteX3" fmla="*/ 1714961 w 5120398"/>
              <a:gd name="connsiteY3" fmla="*/ 1655834 h 4938681"/>
              <a:gd name="connsiteX4" fmla="*/ 3133762 w 5120398"/>
              <a:gd name="connsiteY4" fmla="*/ 639713 h 4938681"/>
              <a:gd name="connsiteX5" fmla="*/ 4884824 w 5120398"/>
              <a:gd name="connsiteY5" fmla="*/ 0 h 4938681"/>
              <a:gd name="connsiteX6" fmla="*/ 4829212 w 5120398"/>
              <a:gd name="connsiteY6" fmla="*/ 4637137 h 4938681"/>
              <a:gd name="connsiteX7" fmla="*/ 1096950 w 5120398"/>
              <a:gd name="connsiteY7" fmla="*/ 4467225 h 4938681"/>
              <a:gd name="connsiteX0" fmla="*/ 1100826 w 5124274"/>
              <a:gd name="connsiteY0" fmla="*/ 4467225 h 4924886"/>
              <a:gd name="connsiteX1" fmla="*/ 23389 w 5124274"/>
              <a:gd name="connsiteY1" fmla="*/ 4322834 h 4924886"/>
              <a:gd name="connsiteX2" fmla="*/ 918738 w 5124274"/>
              <a:gd name="connsiteY2" fmla="*/ 2608334 h 4924886"/>
              <a:gd name="connsiteX3" fmla="*/ 1718837 w 5124274"/>
              <a:gd name="connsiteY3" fmla="*/ 1655834 h 4924886"/>
              <a:gd name="connsiteX4" fmla="*/ 3137638 w 5124274"/>
              <a:gd name="connsiteY4" fmla="*/ 639713 h 4924886"/>
              <a:gd name="connsiteX5" fmla="*/ 4888700 w 5124274"/>
              <a:gd name="connsiteY5" fmla="*/ 0 h 4924886"/>
              <a:gd name="connsiteX6" fmla="*/ 4833088 w 5124274"/>
              <a:gd name="connsiteY6" fmla="*/ 4637137 h 4924886"/>
              <a:gd name="connsiteX7" fmla="*/ 1100826 w 5124274"/>
              <a:gd name="connsiteY7" fmla="*/ 4467225 h 4924886"/>
              <a:gd name="connsiteX0" fmla="*/ 1102756 w 5126204"/>
              <a:gd name="connsiteY0" fmla="*/ 4467225 h 4929938"/>
              <a:gd name="connsiteX1" fmla="*/ 25319 w 5126204"/>
              <a:gd name="connsiteY1" fmla="*/ 4322834 h 4929938"/>
              <a:gd name="connsiteX2" fmla="*/ 920668 w 5126204"/>
              <a:gd name="connsiteY2" fmla="*/ 2608334 h 4929938"/>
              <a:gd name="connsiteX3" fmla="*/ 1720767 w 5126204"/>
              <a:gd name="connsiteY3" fmla="*/ 1655834 h 4929938"/>
              <a:gd name="connsiteX4" fmla="*/ 3139568 w 5126204"/>
              <a:gd name="connsiteY4" fmla="*/ 639713 h 4929938"/>
              <a:gd name="connsiteX5" fmla="*/ 4890630 w 5126204"/>
              <a:gd name="connsiteY5" fmla="*/ 0 h 4929938"/>
              <a:gd name="connsiteX6" fmla="*/ 4835018 w 5126204"/>
              <a:gd name="connsiteY6" fmla="*/ 4637137 h 4929938"/>
              <a:gd name="connsiteX7" fmla="*/ 1102756 w 5126204"/>
              <a:gd name="connsiteY7" fmla="*/ 4467225 h 4929938"/>
              <a:gd name="connsiteX0" fmla="*/ 1102756 w 5333455"/>
              <a:gd name="connsiteY0" fmla="*/ 4467225 h 4637380"/>
              <a:gd name="connsiteX1" fmla="*/ 25319 w 5333455"/>
              <a:gd name="connsiteY1" fmla="*/ 4322834 h 4637380"/>
              <a:gd name="connsiteX2" fmla="*/ 920668 w 5333455"/>
              <a:gd name="connsiteY2" fmla="*/ 2608334 h 4637380"/>
              <a:gd name="connsiteX3" fmla="*/ 1720767 w 5333455"/>
              <a:gd name="connsiteY3" fmla="*/ 1655834 h 4637380"/>
              <a:gd name="connsiteX4" fmla="*/ 3139568 w 5333455"/>
              <a:gd name="connsiteY4" fmla="*/ 639713 h 4637380"/>
              <a:gd name="connsiteX5" fmla="*/ 4890630 w 5333455"/>
              <a:gd name="connsiteY5" fmla="*/ 0 h 4637380"/>
              <a:gd name="connsiteX6" fmla="*/ 4835018 w 5333455"/>
              <a:gd name="connsiteY6" fmla="*/ 4637137 h 4637380"/>
              <a:gd name="connsiteX7" fmla="*/ 1102756 w 5333455"/>
              <a:gd name="connsiteY7" fmla="*/ 4467225 h 4637380"/>
              <a:gd name="connsiteX0" fmla="*/ 1097117 w 5348768"/>
              <a:gd name="connsiteY0" fmla="*/ 4467225 h 4532611"/>
              <a:gd name="connsiteX1" fmla="*/ 19680 w 5348768"/>
              <a:gd name="connsiteY1" fmla="*/ 4322834 h 4532611"/>
              <a:gd name="connsiteX2" fmla="*/ 915029 w 5348768"/>
              <a:gd name="connsiteY2" fmla="*/ 2608334 h 4532611"/>
              <a:gd name="connsiteX3" fmla="*/ 1715128 w 5348768"/>
              <a:gd name="connsiteY3" fmla="*/ 1655834 h 4532611"/>
              <a:gd name="connsiteX4" fmla="*/ 3133929 w 5348768"/>
              <a:gd name="connsiteY4" fmla="*/ 639713 h 4532611"/>
              <a:gd name="connsiteX5" fmla="*/ 4884991 w 5348768"/>
              <a:gd name="connsiteY5" fmla="*/ 0 h 4532611"/>
              <a:gd name="connsiteX6" fmla="*/ 4857954 w 5348768"/>
              <a:gd name="connsiteY6" fmla="*/ 4532362 h 4532611"/>
              <a:gd name="connsiteX7" fmla="*/ 1097117 w 5348768"/>
              <a:gd name="connsiteY7" fmla="*/ 4467225 h 4532611"/>
              <a:gd name="connsiteX0" fmla="*/ 1097117 w 5355144"/>
              <a:gd name="connsiteY0" fmla="*/ 4565516 h 4630653"/>
              <a:gd name="connsiteX1" fmla="*/ 19680 w 5355144"/>
              <a:gd name="connsiteY1" fmla="*/ 4421125 h 4630653"/>
              <a:gd name="connsiteX2" fmla="*/ 915029 w 5355144"/>
              <a:gd name="connsiteY2" fmla="*/ 2706625 h 4630653"/>
              <a:gd name="connsiteX3" fmla="*/ 1715128 w 5355144"/>
              <a:gd name="connsiteY3" fmla="*/ 1754125 h 4630653"/>
              <a:gd name="connsiteX4" fmla="*/ 3133929 w 5355144"/>
              <a:gd name="connsiteY4" fmla="*/ 738004 h 4630653"/>
              <a:gd name="connsiteX5" fmla="*/ 4884991 w 5355144"/>
              <a:gd name="connsiteY5" fmla="*/ 98291 h 4630653"/>
              <a:gd name="connsiteX6" fmla="*/ 5315578 w 5355144"/>
              <a:gd name="connsiteY6" fmla="*/ 2897127 h 4630653"/>
              <a:gd name="connsiteX7" fmla="*/ 4857954 w 5355144"/>
              <a:gd name="connsiteY7" fmla="*/ 4630653 h 4630653"/>
              <a:gd name="connsiteX8" fmla="*/ 1097117 w 5355144"/>
              <a:gd name="connsiteY8" fmla="*/ 4565516 h 4630653"/>
              <a:gd name="connsiteX0" fmla="*/ 1097117 w 5123363"/>
              <a:gd name="connsiteY0" fmla="*/ 4565516 h 4745138"/>
              <a:gd name="connsiteX1" fmla="*/ 19680 w 5123363"/>
              <a:gd name="connsiteY1" fmla="*/ 4421125 h 4745138"/>
              <a:gd name="connsiteX2" fmla="*/ 915029 w 5123363"/>
              <a:gd name="connsiteY2" fmla="*/ 2706625 h 4745138"/>
              <a:gd name="connsiteX3" fmla="*/ 1715128 w 5123363"/>
              <a:gd name="connsiteY3" fmla="*/ 1754125 h 4745138"/>
              <a:gd name="connsiteX4" fmla="*/ 3133929 w 5123363"/>
              <a:gd name="connsiteY4" fmla="*/ 738004 h 4745138"/>
              <a:gd name="connsiteX5" fmla="*/ 4884991 w 5123363"/>
              <a:gd name="connsiteY5" fmla="*/ 98291 h 4745138"/>
              <a:gd name="connsiteX6" fmla="*/ 4820278 w 5123363"/>
              <a:gd name="connsiteY6" fmla="*/ 2906652 h 4745138"/>
              <a:gd name="connsiteX7" fmla="*/ 4857954 w 5123363"/>
              <a:gd name="connsiteY7" fmla="*/ 4630653 h 4745138"/>
              <a:gd name="connsiteX8" fmla="*/ 1097117 w 5123363"/>
              <a:gd name="connsiteY8" fmla="*/ 4565516 h 4745138"/>
              <a:gd name="connsiteX0" fmla="*/ 1097117 w 5032215"/>
              <a:gd name="connsiteY0" fmla="*/ 4565516 h 4985969"/>
              <a:gd name="connsiteX1" fmla="*/ 19680 w 5032215"/>
              <a:gd name="connsiteY1" fmla="*/ 4421125 h 4985969"/>
              <a:gd name="connsiteX2" fmla="*/ 915029 w 5032215"/>
              <a:gd name="connsiteY2" fmla="*/ 2706625 h 4985969"/>
              <a:gd name="connsiteX3" fmla="*/ 1715128 w 5032215"/>
              <a:gd name="connsiteY3" fmla="*/ 1754125 h 4985969"/>
              <a:gd name="connsiteX4" fmla="*/ 3133929 w 5032215"/>
              <a:gd name="connsiteY4" fmla="*/ 738004 h 4985969"/>
              <a:gd name="connsiteX5" fmla="*/ 4884991 w 5032215"/>
              <a:gd name="connsiteY5" fmla="*/ 98291 h 4985969"/>
              <a:gd name="connsiteX6" fmla="*/ 4820278 w 5032215"/>
              <a:gd name="connsiteY6" fmla="*/ 2906652 h 4985969"/>
              <a:gd name="connsiteX7" fmla="*/ 4857954 w 5032215"/>
              <a:gd name="connsiteY7" fmla="*/ 4630653 h 4985969"/>
              <a:gd name="connsiteX8" fmla="*/ 1097117 w 5032215"/>
              <a:gd name="connsiteY8" fmla="*/ 4565516 h 4985969"/>
              <a:gd name="connsiteX0" fmla="*/ 1097117 w 5055975"/>
              <a:gd name="connsiteY0" fmla="*/ 4474935 h 4895388"/>
              <a:gd name="connsiteX1" fmla="*/ 19680 w 5055975"/>
              <a:gd name="connsiteY1" fmla="*/ 4330544 h 4895388"/>
              <a:gd name="connsiteX2" fmla="*/ 915029 w 5055975"/>
              <a:gd name="connsiteY2" fmla="*/ 2616044 h 4895388"/>
              <a:gd name="connsiteX3" fmla="*/ 1715128 w 5055975"/>
              <a:gd name="connsiteY3" fmla="*/ 1663544 h 4895388"/>
              <a:gd name="connsiteX4" fmla="*/ 3133929 w 5055975"/>
              <a:gd name="connsiteY4" fmla="*/ 647423 h 4895388"/>
              <a:gd name="connsiteX5" fmla="*/ 4884991 w 5055975"/>
              <a:gd name="connsiteY5" fmla="*/ 7710 h 4895388"/>
              <a:gd name="connsiteX6" fmla="*/ 4982204 w 5055975"/>
              <a:gd name="connsiteY6" fmla="*/ 1072996 h 4895388"/>
              <a:gd name="connsiteX7" fmla="*/ 4820278 w 5055975"/>
              <a:gd name="connsiteY7" fmla="*/ 2816071 h 4895388"/>
              <a:gd name="connsiteX8" fmla="*/ 4857954 w 5055975"/>
              <a:gd name="connsiteY8" fmla="*/ 4540072 h 4895388"/>
              <a:gd name="connsiteX9" fmla="*/ 1097117 w 5055975"/>
              <a:gd name="connsiteY9" fmla="*/ 4474935 h 4895388"/>
              <a:gd name="connsiteX0" fmla="*/ 1097117 w 5008908"/>
              <a:gd name="connsiteY0" fmla="*/ 4474935 h 4895388"/>
              <a:gd name="connsiteX1" fmla="*/ 19680 w 5008908"/>
              <a:gd name="connsiteY1" fmla="*/ 4330544 h 4895388"/>
              <a:gd name="connsiteX2" fmla="*/ 915029 w 5008908"/>
              <a:gd name="connsiteY2" fmla="*/ 2616044 h 4895388"/>
              <a:gd name="connsiteX3" fmla="*/ 1715128 w 5008908"/>
              <a:gd name="connsiteY3" fmla="*/ 1663544 h 4895388"/>
              <a:gd name="connsiteX4" fmla="*/ 3133929 w 5008908"/>
              <a:gd name="connsiteY4" fmla="*/ 647423 h 4895388"/>
              <a:gd name="connsiteX5" fmla="*/ 4884991 w 5008908"/>
              <a:gd name="connsiteY5" fmla="*/ 7710 h 4895388"/>
              <a:gd name="connsiteX6" fmla="*/ 4820279 w 5008908"/>
              <a:gd name="connsiteY6" fmla="*/ 1111096 h 4895388"/>
              <a:gd name="connsiteX7" fmla="*/ 4820278 w 5008908"/>
              <a:gd name="connsiteY7" fmla="*/ 2816071 h 4895388"/>
              <a:gd name="connsiteX8" fmla="*/ 4857954 w 5008908"/>
              <a:gd name="connsiteY8" fmla="*/ 4540072 h 4895388"/>
              <a:gd name="connsiteX9" fmla="*/ 1097117 w 5008908"/>
              <a:gd name="connsiteY9" fmla="*/ 4474935 h 4895388"/>
              <a:gd name="connsiteX0" fmla="*/ 1097117 w 4858032"/>
              <a:gd name="connsiteY0" fmla="*/ 4578551 h 4999004"/>
              <a:gd name="connsiteX1" fmla="*/ 19680 w 4858032"/>
              <a:gd name="connsiteY1" fmla="*/ 4434160 h 4999004"/>
              <a:gd name="connsiteX2" fmla="*/ 915029 w 4858032"/>
              <a:gd name="connsiteY2" fmla="*/ 2719660 h 4999004"/>
              <a:gd name="connsiteX3" fmla="*/ 1715128 w 4858032"/>
              <a:gd name="connsiteY3" fmla="*/ 1767160 h 4999004"/>
              <a:gd name="connsiteX4" fmla="*/ 3133929 w 4858032"/>
              <a:gd name="connsiteY4" fmla="*/ 751039 h 4999004"/>
              <a:gd name="connsiteX5" fmla="*/ 4637341 w 4858032"/>
              <a:gd name="connsiteY5" fmla="*/ 6551 h 4999004"/>
              <a:gd name="connsiteX6" fmla="*/ 4820279 w 4858032"/>
              <a:gd name="connsiteY6" fmla="*/ 1214712 h 4999004"/>
              <a:gd name="connsiteX7" fmla="*/ 4820278 w 4858032"/>
              <a:gd name="connsiteY7" fmla="*/ 2919687 h 4999004"/>
              <a:gd name="connsiteX8" fmla="*/ 4857954 w 4858032"/>
              <a:gd name="connsiteY8" fmla="*/ 4643688 h 4999004"/>
              <a:gd name="connsiteX9" fmla="*/ 1097117 w 4858032"/>
              <a:gd name="connsiteY9" fmla="*/ 4578551 h 4999004"/>
              <a:gd name="connsiteX0" fmla="*/ 1097117 w 4944445"/>
              <a:gd name="connsiteY0" fmla="*/ 4437363 h 4857816"/>
              <a:gd name="connsiteX1" fmla="*/ 19680 w 4944445"/>
              <a:gd name="connsiteY1" fmla="*/ 4292972 h 4857816"/>
              <a:gd name="connsiteX2" fmla="*/ 915029 w 4944445"/>
              <a:gd name="connsiteY2" fmla="*/ 2578472 h 4857816"/>
              <a:gd name="connsiteX3" fmla="*/ 1715128 w 4944445"/>
              <a:gd name="connsiteY3" fmla="*/ 1625972 h 4857816"/>
              <a:gd name="connsiteX4" fmla="*/ 3133929 w 4944445"/>
              <a:gd name="connsiteY4" fmla="*/ 609851 h 4857816"/>
              <a:gd name="connsiteX5" fmla="*/ 4799266 w 4944445"/>
              <a:gd name="connsiteY5" fmla="*/ 8238 h 4857816"/>
              <a:gd name="connsiteX6" fmla="*/ 4820279 w 4944445"/>
              <a:gd name="connsiteY6" fmla="*/ 1073524 h 4857816"/>
              <a:gd name="connsiteX7" fmla="*/ 4820278 w 4944445"/>
              <a:gd name="connsiteY7" fmla="*/ 2778499 h 4857816"/>
              <a:gd name="connsiteX8" fmla="*/ 4857954 w 4944445"/>
              <a:gd name="connsiteY8" fmla="*/ 4502500 h 4857816"/>
              <a:gd name="connsiteX9" fmla="*/ 1097117 w 4944445"/>
              <a:gd name="connsiteY9" fmla="*/ 4437363 h 4857816"/>
              <a:gd name="connsiteX0" fmla="*/ 1097117 w 4858032"/>
              <a:gd name="connsiteY0" fmla="*/ 4437363 h 4857816"/>
              <a:gd name="connsiteX1" fmla="*/ 19680 w 4858032"/>
              <a:gd name="connsiteY1" fmla="*/ 4292972 h 4857816"/>
              <a:gd name="connsiteX2" fmla="*/ 915029 w 4858032"/>
              <a:gd name="connsiteY2" fmla="*/ 2578472 h 4857816"/>
              <a:gd name="connsiteX3" fmla="*/ 1715128 w 4858032"/>
              <a:gd name="connsiteY3" fmla="*/ 1625972 h 4857816"/>
              <a:gd name="connsiteX4" fmla="*/ 3133929 w 4858032"/>
              <a:gd name="connsiteY4" fmla="*/ 609851 h 4857816"/>
              <a:gd name="connsiteX5" fmla="*/ 4799266 w 4858032"/>
              <a:gd name="connsiteY5" fmla="*/ 8238 h 4857816"/>
              <a:gd name="connsiteX6" fmla="*/ 4820279 w 4858032"/>
              <a:gd name="connsiteY6" fmla="*/ 1073524 h 4857816"/>
              <a:gd name="connsiteX7" fmla="*/ 4820278 w 4858032"/>
              <a:gd name="connsiteY7" fmla="*/ 2778499 h 4857816"/>
              <a:gd name="connsiteX8" fmla="*/ 4857954 w 4858032"/>
              <a:gd name="connsiteY8" fmla="*/ 4502500 h 4857816"/>
              <a:gd name="connsiteX9" fmla="*/ 1097117 w 4858032"/>
              <a:gd name="connsiteY9" fmla="*/ 4437363 h 4857816"/>
              <a:gd name="connsiteX0" fmla="*/ 1097117 w 4858032"/>
              <a:gd name="connsiteY0" fmla="*/ 4437363 h 4857816"/>
              <a:gd name="connsiteX1" fmla="*/ 19680 w 4858032"/>
              <a:gd name="connsiteY1" fmla="*/ 4292972 h 4857816"/>
              <a:gd name="connsiteX2" fmla="*/ 915029 w 4858032"/>
              <a:gd name="connsiteY2" fmla="*/ 2578472 h 4857816"/>
              <a:gd name="connsiteX3" fmla="*/ 1715128 w 4858032"/>
              <a:gd name="connsiteY3" fmla="*/ 1625972 h 4857816"/>
              <a:gd name="connsiteX4" fmla="*/ 3133929 w 4858032"/>
              <a:gd name="connsiteY4" fmla="*/ 609851 h 4857816"/>
              <a:gd name="connsiteX5" fmla="*/ 4818316 w 4858032"/>
              <a:gd name="connsiteY5" fmla="*/ 8238 h 4857816"/>
              <a:gd name="connsiteX6" fmla="*/ 4820279 w 4858032"/>
              <a:gd name="connsiteY6" fmla="*/ 1073524 h 4857816"/>
              <a:gd name="connsiteX7" fmla="*/ 4820278 w 4858032"/>
              <a:gd name="connsiteY7" fmla="*/ 2778499 h 4857816"/>
              <a:gd name="connsiteX8" fmla="*/ 4857954 w 4858032"/>
              <a:gd name="connsiteY8" fmla="*/ 4502500 h 4857816"/>
              <a:gd name="connsiteX9" fmla="*/ 1097117 w 4858032"/>
              <a:gd name="connsiteY9" fmla="*/ 4437363 h 4857816"/>
              <a:gd name="connsiteX0" fmla="*/ 1097117 w 4858032"/>
              <a:gd name="connsiteY0" fmla="*/ 4437363 h 4857816"/>
              <a:gd name="connsiteX1" fmla="*/ 19680 w 4858032"/>
              <a:gd name="connsiteY1" fmla="*/ 4292972 h 4857816"/>
              <a:gd name="connsiteX2" fmla="*/ 915029 w 4858032"/>
              <a:gd name="connsiteY2" fmla="*/ 2578472 h 4857816"/>
              <a:gd name="connsiteX3" fmla="*/ 1715128 w 4858032"/>
              <a:gd name="connsiteY3" fmla="*/ 1625972 h 4857816"/>
              <a:gd name="connsiteX4" fmla="*/ 3133929 w 4858032"/>
              <a:gd name="connsiteY4" fmla="*/ 609851 h 4857816"/>
              <a:gd name="connsiteX5" fmla="*/ 4818316 w 4858032"/>
              <a:gd name="connsiteY5" fmla="*/ 8238 h 4857816"/>
              <a:gd name="connsiteX6" fmla="*/ 4820279 w 4858032"/>
              <a:gd name="connsiteY6" fmla="*/ 1073524 h 4857816"/>
              <a:gd name="connsiteX7" fmla="*/ 4820278 w 4858032"/>
              <a:gd name="connsiteY7" fmla="*/ 2778499 h 4857816"/>
              <a:gd name="connsiteX8" fmla="*/ 4857954 w 4858032"/>
              <a:gd name="connsiteY8" fmla="*/ 4502500 h 4857816"/>
              <a:gd name="connsiteX9" fmla="*/ 1097117 w 4858032"/>
              <a:gd name="connsiteY9" fmla="*/ 4437363 h 4857816"/>
              <a:gd name="connsiteX0" fmla="*/ 1097117 w 4858032"/>
              <a:gd name="connsiteY0" fmla="*/ 4429125 h 4849578"/>
              <a:gd name="connsiteX1" fmla="*/ 19680 w 4858032"/>
              <a:gd name="connsiteY1" fmla="*/ 4284734 h 4849578"/>
              <a:gd name="connsiteX2" fmla="*/ 915029 w 4858032"/>
              <a:gd name="connsiteY2" fmla="*/ 2570234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8032"/>
              <a:gd name="connsiteY0" fmla="*/ 4429125 h 4849578"/>
              <a:gd name="connsiteX1" fmla="*/ 19680 w 4858032"/>
              <a:gd name="connsiteY1" fmla="*/ 4284734 h 4849578"/>
              <a:gd name="connsiteX2" fmla="*/ 915029 w 4858032"/>
              <a:gd name="connsiteY2" fmla="*/ 2570234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8032"/>
              <a:gd name="connsiteY0" fmla="*/ 4429125 h 4849578"/>
              <a:gd name="connsiteX1" fmla="*/ 19680 w 4858032"/>
              <a:gd name="connsiteY1" fmla="*/ 4284734 h 4849578"/>
              <a:gd name="connsiteX2" fmla="*/ 734054 w 4858032"/>
              <a:gd name="connsiteY2" fmla="*/ 2551184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8032"/>
              <a:gd name="connsiteY0" fmla="*/ 4429125 h 4849578"/>
              <a:gd name="connsiteX1" fmla="*/ 19680 w 4858032"/>
              <a:gd name="connsiteY1" fmla="*/ 4284734 h 4849578"/>
              <a:gd name="connsiteX2" fmla="*/ 876929 w 4858032"/>
              <a:gd name="connsiteY2" fmla="*/ 2598809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7954"/>
              <a:gd name="connsiteY0" fmla="*/ 4429125 h 4494262"/>
              <a:gd name="connsiteX1" fmla="*/ 19680 w 4857954"/>
              <a:gd name="connsiteY1" fmla="*/ 4284734 h 4494262"/>
              <a:gd name="connsiteX2" fmla="*/ 876929 w 4857954"/>
              <a:gd name="connsiteY2" fmla="*/ 2598809 h 4494262"/>
              <a:gd name="connsiteX3" fmla="*/ 1715128 w 4857954"/>
              <a:gd name="connsiteY3" fmla="*/ 1617734 h 4494262"/>
              <a:gd name="connsiteX4" fmla="*/ 3133929 w 4857954"/>
              <a:gd name="connsiteY4" fmla="*/ 601613 h 4494262"/>
              <a:gd name="connsiteX5" fmla="*/ 4818316 w 4857954"/>
              <a:gd name="connsiteY5" fmla="*/ 0 h 4494262"/>
              <a:gd name="connsiteX6" fmla="*/ 4820279 w 4857954"/>
              <a:gd name="connsiteY6" fmla="*/ 1065286 h 4494262"/>
              <a:gd name="connsiteX7" fmla="*/ 4820278 w 4857954"/>
              <a:gd name="connsiteY7" fmla="*/ 2770261 h 4494262"/>
              <a:gd name="connsiteX8" fmla="*/ 4857954 w 4857954"/>
              <a:gd name="connsiteY8" fmla="*/ 4494262 h 4494262"/>
              <a:gd name="connsiteX9" fmla="*/ 1097117 w 4857954"/>
              <a:gd name="connsiteY9" fmla="*/ 4429125 h 4494262"/>
              <a:gd name="connsiteX0" fmla="*/ 1077438 w 4838275"/>
              <a:gd name="connsiteY0" fmla="*/ 4429125 h 4494262"/>
              <a:gd name="connsiteX1" fmla="*/ 1 w 4838275"/>
              <a:gd name="connsiteY1" fmla="*/ 4284734 h 4494262"/>
              <a:gd name="connsiteX2" fmla="*/ 857250 w 4838275"/>
              <a:gd name="connsiteY2" fmla="*/ 2598809 h 4494262"/>
              <a:gd name="connsiteX3" fmla="*/ 1695449 w 4838275"/>
              <a:gd name="connsiteY3" fmla="*/ 1617734 h 4494262"/>
              <a:gd name="connsiteX4" fmla="*/ 3114250 w 4838275"/>
              <a:gd name="connsiteY4" fmla="*/ 601613 h 4494262"/>
              <a:gd name="connsiteX5" fmla="*/ 4798637 w 4838275"/>
              <a:gd name="connsiteY5" fmla="*/ 0 h 4494262"/>
              <a:gd name="connsiteX6" fmla="*/ 4800600 w 4838275"/>
              <a:gd name="connsiteY6" fmla="*/ 1065286 h 4494262"/>
              <a:gd name="connsiteX7" fmla="*/ 4800599 w 4838275"/>
              <a:gd name="connsiteY7" fmla="*/ 2770261 h 4494262"/>
              <a:gd name="connsiteX8" fmla="*/ 4838275 w 4838275"/>
              <a:gd name="connsiteY8" fmla="*/ 4494262 h 4494262"/>
              <a:gd name="connsiteX9" fmla="*/ 1077438 w 4838275"/>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47799"/>
              <a:gd name="connsiteY0" fmla="*/ 4429125 h 4494262"/>
              <a:gd name="connsiteX1" fmla="*/ 0 w 4847799"/>
              <a:gd name="connsiteY1" fmla="*/ 4427609 h 4494262"/>
              <a:gd name="connsiteX2" fmla="*/ 895349 w 4847799"/>
              <a:gd name="connsiteY2" fmla="*/ 2598809 h 4494262"/>
              <a:gd name="connsiteX3" fmla="*/ 1733548 w 4847799"/>
              <a:gd name="connsiteY3" fmla="*/ 1617734 h 4494262"/>
              <a:gd name="connsiteX4" fmla="*/ 3152349 w 4847799"/>
              <a:gd name="connsiteY4" fmla="*/ 601613 h 4494262"/>
              <a:gd name="connsiteX5" fmla="*/ 4836736 w 4847799"/>
              <a:gd name="connsiteY5" fmla="*/ 0 h 4494262"/>
              <a:gd name="connsiteX6" fmla="*/ 4838699 w 4847799"/>
              <a:gd name="connsiteY6" fmla="*/ 1065286 h 4494262"/>
              <a:gd name="connsiteX7" fmla="*/ 4838698 w 4847799"/>
              <a:gd name="connsiteY7" fmla="*/ 2770261 h 4494262"/>
              <a:gd name="connsiteX8" fmla="*/ 4847799 w 4847799"/>
              <a:gd name="connsiteY8" fmla="*/ 4494262 h 4494262"/>
              <a:gd name="connsiteX9" fmla="*/ 1115537 w 4847799"/>
              <a:gd name="connsiteY9" fmla="*/ 4429125 h 4494262"/>
              <a:gd name="connsiteX0" fmla="*/ 1115537 w 4847799"/>
              <a:gd name="connsiteY0" fmla="*/ 4448175 h 4513312"/>
              <a:gd name="connsiteX1" fmla="*/ 0 w 4847799"/>
              <a:gd name="connsiteY1" fmla="*/ 4446659 h 4513312"/>
              <a:gd name="connsiteX2" fmla="*/ 895349 w 4847799"/>
              <a:gd name="connsiteY2" fmla="*/ 2617859 h 4513312"/>
              <a:gd name="connsiteX3" fmla="*/ 1733548 w 4847799"/>
              <a:gd name="connsiteY3" fmla="*/ 1636784 h 4513312"/>
              <a:gd name="connsiteX4" fmla="*/ 3152349 w 4847799"/>
              <a:gd name="connsiteY4" fmla="*/ 620663 h 4513312"/>
              <a:gd name="connsiteX5" fmla="*/ 4846261 w 4847799"/>
              <a:gd name="connsiteY5" fmla="*/ 0 h 4513312"/>
              <a:gd name="connsiteX6" fmla="*/ 4838699 w 4847799"/>
              <a:gd name="connsiteY6" fmla="*/ 1084336 h 4513312"/>
              <a:gd name="connsiteX7" fmla="*/ 4838698 w 4847799"/>
              <a:gd name="connsiteY7" fmla="*/ 2789311 h 4513312"/>
              <a:gd name="connsiteX8" fmla="*/ 4847799 w 4847799"/>
              <a:gd name="connsiteY8" fmla="*/ 4513312 h 4513312"/>
              <a:gd name="connsiteX9" fmla="*/ 1115537 w 4847799"/>
              <a:gd name="connsiteY9" fmla="*/ 4448175 h 4513312"/>
              <a:gd name="connsiteX0" fmla="*/ 1115537 w 4847799"/>
              <a:gd name="connsiteY0" fmla="*/ 4448175 h 4513312"/>
              <a:gd name="connsiteX1" fmla="*/ 0 w 4847799"/>
              <a:gd name="connsiteY1" fmla="*/ 4446659 h 4513312"/>
              <a:gd name="connsiteX2" fmla="*/ 895349 w 4847799"/>
              <a:gd name="connsiteY2" fmla="*/ 2617859 h 4513312"/>
              <a:gd name="connsiteX3" fmla="*/ 1733548 w 4847799"/>
              <a:gd name="connsiteY3" fmla="*/ 1636784 h 4513312"/>
              <a:gd name="connsiteX4" fmla="*/ 3152349 w 4847799"/>
              <a:gd name="connsiteY4" fmla="*/ 620663 h 4513312"/>
              <a:gd name="connsiteX5" fmla="*/ 4846261 w 4847799"/>
              <a:gd name="connsiteY5" fmla="*/ 0 h 4513312"/>
              <a:gd name="connsiteX6" fmla="*/ 4838699 w 4847799"/>
              <a:gd name="connsiteY6" fmla="*/ 1084336 h 4513312"/>
              <a:gd name="connsiteX7" fmla="*/ 4838698 w 4847799"/>
              <a:gd name="connsiteY7" fmla="*/ 2789311 h 4513312"/>
              <a:gd name="connsiteX8" fmla="*/ 4847799 w 4847799"/>
              <a:gd name="connsiteY8" fmla="*/ 4513312 h 4513312"/>
              <a:gd name="connsiteX9" fmla="*/ 1115537 w 4847799"/>
              <a:gd name="connsiteY9" fmla="*/ 4448175 h 4513312"/>
              <a:gd name="connsiteX0" fmla="*/ 1115537 w 4847799"/>
              <a:gd name="connsiteY0" fmla="*/ 4448175 h 4513312"/>
              <a:gd name="connsiteX1" fmla="*/ 0 w 4847799"/>
              <a:gd name="connsiteY1" fmla="*/ 4446659 h 4513312"/>
              <a:gd name="connsiteX2" fmla="*/ 895349 w 4847799"/>
              <a:gd name="connsiteY2" fmla="*/ 2617859 h 4513312"/>
              <a:gd name="connsiteX3" fmla="*/ 1733548 w 4847799"/>
              <a:gd name="connsiteY3" fmla="*/ 1636784 h 4513312"/>
              <a:gd name="connsiteX4" fmla="*/ 3152349 w 4847799"/>
              <a:gd name="connsiteY4" fmla="*/ 620663 h 4513312"/>
              <a:gd name="connsiteX5" fmla="*/ 4846261 w 4847799"/>
              <a:gd name="connsiteY5" fmla="*/ 0 h 4513312"/>
              <a:gd name="connsiteX6" fmla="*/ 4838699 w 4847799"/>
              <a:gd name="connsiteY6" fmla="*/ 1084336 h 4513312"/>
              <a:gd name="connsiteX7" fmla="*/ 4838698 w 4847799"/>
              <a:gd name="connsiteY7" fmla="*/ 2789311 h 4513312"/>
              <a:gd name="connsiteX8" fmla="*/ 4847799 w 4847799"/>
              <a:gd name="connsiteY8" fmla="*/ 4513312 h 4513312"/>
              <a:gd name="connsiteX9" fmla="*/ 1115537 w 4847799"/>
              <a:gd name="connsiteY9" fmla="*/ 4448175 h 4513312"/>
              <a:gd name="connsiteX0" fmla="*/ 1115537 w 4848780"/>
              <a:gd name="connsiteY0" fmla="*/ 4448175 h 4513312"/>
              <a:gd name="connsiteX1" fmla="*/ 0 w 4848780"/>
              <a:gd name="connsiteY1" fmla="*/ 4446659 h 4513312"/>
              <a:gd name="connsiteX2" fmla="*/ 895349 w 4848780"/>
              <a:gd name="connsiteY2" fmla="*/ 2617859 h 4513312"/>
              <a:gd name="connsiteX3" fmla="*/ 1733548 w 4848780"/>
              <a:gd name="connsiteY3" fmla="*/ 1636784 h 4513312"/>
              <a:gd name="connsiteX4" fmla="*/ 3152349 w 4848780"/>
              <a:gd name="connsiteY4" fmla="*/ 620663 h 4513312"/>
              <a:gd name="connsiteX5" fmla="*/ 4846261 w 4848780"/>
              <a:gd name="connsiteY5" fmla="*/ 0 h 4513312"/>
              <a:gd name="connsiteX6" fmla="*/ 4848224 w 4848780"/>
              <a:gd name="connsiteY6" fmla="*/ 1112911 h 4513312"/>
              <a:gd name="connsiteX7" fmla="*/ 4838698 w 4848780"/>
              <a:gd name="connsiteY7" fmla="*/ 2789311 h 4513312"/>
              <a:gd name="connsiteX8" fmla="*/ 4847799 w 4848780"/>
              <a:gd name="connsiteY8" fmla="*/ 4513312 h 4513312"/>
              <a:gd name="connsiteX9" fmla="*/ 1115537 w 4848780"/>
              <a:gd name="connsiteY9" fmla="*/ 4448175 h 4513312"/>
              <a:gd name="connsiteX0" fmla="*/ 1115537 w 4848224"/>
              <a:gd name="connsiteY0" fmla="*/ 4448175 h 4513312"/>
              <a:gd name="connsiteX1" fmla="*/ 0 w 4848224"/>
              <a:gd name="connsiteY1" fmla="*/ 4446659 h 4513312"/>
              <a:gd name="connsiteX2" fmla="*/ 895349 w 4848224"/>
              <a:gd name="connsiteY2" fmla="*/ 2617859 h 4513312"/>
              <a:gd name="connsiteX3" fmla="*/ 1733548 w 4848224"/>
              <a:gd name="connsiteY3" fmla="*/ 1636784 h 4513312"/>
              <a:gd name="connsiteX4" fmla="*/ 3152349 w 4848224"/>
              <a:gd name="connsiteY4" fmla="*/ 620663 h 4513312"/>
              <a:gd name="connsiteX5" fmla="*/ 4846261 w 4848224"/>
              <a:gd name="connsiteY5" fmla="*/ 0 h 4513312"/>
              <a:gd name="connsiteX6" fmla="*/ 4848224 w 4848224"/>
              <a:gd name="connsiteY6" fmla="*/ 1112911 h 4513312"/>
              <a:gd name="connsiteX7" fmla="*/ 4838698 w 4848224"/>
              <a:gd name="connsiteY7" fmla="*/ 2789311 h 4513312"/>
              <a:gd name="connsiteX8" fmla="*/ 4847799 w 4848224"/>
              <a:gd name="connsiteY8" fmla="*/ 4513312 h 4513312"/>
              <a:gd name="connsiteX9" fmla="*/ 1115537 w 4848224"/>
              <a:gd name="connsiteY9" fmla="*/ 4448175 h 4513312"/>
              <a:gd name="connsiteX0" fmla="*/ 1115537 w 5121914"/>
              <a:gd name="connsiteY0" fmla="*/ 4448175 h 4623861"/>
              <a:gd name="connsiteX1" fmla="*/ 0 w 5121914"/>
              <a:gd name="connsiteY1" fmla="*/ 4446659 h 4623861"/>
              <a:gd name="connsiteX2" fmla="*/ 895349 w 5121914"/>
              <a:gd name="connsiteY2" fmla="*/ 2617859 h 4623861"/>
              <a:gd name="connsiteX3" fmla="*/ 1733548 w 5121914"/>
              <a:gd name="connsiteY3" fmla="*/ 1636784 h 4623861"/>
              <a:gd name="connsiteX4" fmla="*/ 3152349 w 5121914"/>
              <a:gd name="connsiteY4" fmla="*/ 620663 h 4623861"/>
              <a:gd name="connsiteX5" fmla="*/ 4846261 w 5121914"/>
              <a:gd name="connsiteY5" fmla="*/ 0 h 4623861"/>
              <a:gd name="connsiteX6" fmla="*/ 4848224 w 5121914"/>
              <a:gd name="connsiteY6" fmla="*/ 1112911 h 4623861"/>
              <a:gd name="connsiteX7" fmla="*/ 4838698 w 5121914"/>
              <a:gd name="connsiteY7" fmla="*/ 2808539 h 4623861"/>
              <a:gd name="connsiteX8" fmla="*/ 4847799 w 5121914"/>
              <a:gd name="connsiteY8" fmla="*/ 4513312 h 4623861"/>
              <a:gd name="connsiteX9" fmla="*/ 1115537 w 5121914"/>
              <a:gd name="connsiteY9" fmla="*/ 4448175 h 4623861"/>
              <a:gd name="connsiteX0" fmla="*/ 1115537 w 4848407"/>
              <a:gd name="connsiteY0" fmla="*/ 4448175 h 4623861"/>
              <a:gd name="connsiteX1" fmla="*/ 0 w 4848407"/>
              <a:gd name="connsiteY1" fmla="*/ 4446659 h 4623861"/>
              <a:gd name="connsiteX2" fmla="*/ 895349 w 4848407"/>
              <a:gd name="connsiteY2" fmla="*/ 2617859 h 4623861"/>
              <a:gd name="connsiteX3" fmla="*/ 1733548 w 4848407"/>
              <a:gd name="connsiteY3" fmla="*/ 1636784 h 4623861"/>
              <a:gd name="connsiteX4" fmla="*/ 3152349 w 4848407"/>
              <a:gd name="connsiteY4" fmla="*/ 620663 h 4623861"/>
              <a:gd name="connsiteX5" fmla="*/ 4846261 w 4848407"/>
              <a:gd name="connsiteY5" fmla="*/ 0 h 4623861"/>
              <a:gd name="connsiteX6" fmla="*/ 4848224 w 4848407"/>
              <a:gd name="connsiteY6" fmla="*/ 1112911 h 4623861"/>
              <a:gd name="connsiteX7" fmla="*/ 4838698 w 4848407"/>
              <a:gd name="connsiteY7" fmla="*/ 2808539 h 4623861"/>
              <a:gd name="connsiteX8" fmla="*/ 4847799 w 4848407"/>
              <a:gd name="connsiteY8" fmla="*/ 4513312 h 4623861"/>
              <a:gd name="connsiteX9" fmla="*/ 1115537 w 4848407"/>
              <a:gd name="connsiteY9" fmla="*/ 4448175 h 4623861"/>
              <a:gd name="connsiteX0" fmla="*/ 1115537 w 4857324"/>
              <a:gd name="connsiteY0" fmla="*/ 4448175 h 4645873"/>
              <a:gd name="connsiteX1" fmla="*/ 0 w 4857324"/>
              <a:gd name="connsiteY1" fmla="*/ 4446659 h 4645873"/>
              <a:gd name="connsiteX2" fmla="*/ 895349 w 4857324"/>
              <a:gd name="connsiteY2" fmla="*/ 2617859 h 4645873"/>
              <a:gd name="connsiteX3" fmla="*/ 1733548 w 4857324"/>
              <a:gd name="connsiteY3" fmla="*/ 1636784 h 4645873"/>
              <a:gd name="connsiteX4" fmla="*/ 3152349 w 4857324"/>
              <a:gd name="connsiteY4" fmla="*/ 620663 h 4645873"/>
              <a:gd name="connsiteX5" fmla="*/ 4846261 w 4857324"/>
              <a:gd name="connsiteY5" fmla="*/ 0 h 4645873"/>
              <a:gd name="connsiteX6" fmla="*/ 4848224 w 4857324"/>
              <a:gd name="connsiteY6" fmla="*/ 1112911 h 4645873"/>
              <a:gd name="connsiteX7" fmla="*/ 4838698 w 4857324"/>
              <a:gd name="connsiteY7" fmla="*/ 2808539 h 4645873"/>
              <a:gd name="connsiteX8" fmla="*/ 4857324 w 4857324"/>
              <a:gd name="connsiteY8" fmla="*/ 4542155 h 4645873"/>
              <a:gd name="connsiteX9" fmla="*/ 1115537 w 4857324"/>
              <a:gd name="connsiteY9" fmla="*/ 4448175 h 4645873"/>
              <a:gd name="connsiteX0" fmla="*/ 1115537 w 5084385"/>
              <a:gd name="connsiteY0" fmla="*/ 4448175 h 4645873"/>
              <a:gd name="connsiteX1" fmla="*/ 0 w 5084385"/>
              <a:gd name="connsiteY1" fmla="*/ 4446659 h 4645873"/>
              <a:gd name="connsiteX2" fmla="*/ 895349 w 5084385"/>
              <a:gd name="connsiteY2" fmla="*/ 2617859 h 4645873"/>
              <a:gd name="connsiteX3" fmla="*/ 1733548 w 5084385"/>
              <a:gd name="connsiteY3" fmla="*/ 1636784 h 4645873"/>
              <a:gd name="connsiteX4" fmla="*/ 3152349 w 5084385"/>
              <a:gd name="connsiteY4" fmla="*/ 620663 h 4645873"/>
              <a:gd name="connsiteX5" fmla="*/ 4846261 w 5084385"/>
              <a:gd name="connsiteY5" fmla="*/ 0 h 4645873"/>
              <a:gd name="connsiteX6" fmla="*/ 4848224 w 5084385"/>
              <a:gd name="connsiteY6" fmla="*/ 1112911 h 4645873"/>
              <a:gd name="connsiteX7" fmla="*/ 4838698 w 5084385"/>
              <a:gd name="connsiteY7" fmla="*/ 2808539 h 4645873"/>
              <a:gd name="connsiteX8" fmla="*/ 4857324 w 5084385"/>
              <a:gd name="connsiteY8" fmla="*/ 4542155 h 4645873"/>
              <a:gd name="connsiteX9" fmla="*/ 1115537 w 5084385"/>
              <a:gd name="connsiteY9" fmla="*/ 4448175 h 4645873"/>
              <a:gd name="connsiteX0" fmla="*/ 1115537 w 4857324"/>
              <a:gd name="connsiteY0" fmla="*/ 4448175 h 4645873"/>
              <a:gd name="connsiteX1" fmla="*/ 0 w 4857324"/>
              <a:gd name="connsiteY1" fmla="*/ 4446659 h 4645873"/>
              <a:gd name="connsiteX2" fmla="*/ 895349 w 4857324"/>
              <a:gd name="connsiteY2" fmla="*/ 2617859 h 4645873"/>
              <a:gd name="connsiteX3" fmla="*/ 1733548 w 4857324"/>
              <a:gd name="connsiteY3" fmla="*/ 1636784 h 4645873"/>
              <a:gd name="connsiteX4" fmla="*/ 3152349 w 4857324"/>
              <a:gd name="connsiteY4" fmla="*/ 620663 h 4645873"/>
              <a:gd name="connsiteX5" fmla="*/ 4846261 w 4857324"/>
              <a:gd name="connsiteY5" fmla="*/ 0 h 4645873"/>
              <a:gd name="connsiteX6" fmla="*/ 4848224 w 4857324"/>
              <a:gd name="connsiteY6" fmla="*/ 1112911 h 4645873"/>
              <a:gd name="connsiteX7" fmla="*/ 4838698 w 4857324"/>
              <a:gd name="connsiteY7" fmla="*/ 2808539 h 4645873"/>
              <a:gd name="connsiteX8" fmla="*/ 4857324 w 4857324"/>
              <a:gd name="connsiteY8" fmla="*/ 4542155 h 4645873"/>
              <a:gd name="connsiteX9" fmla="*/ 1115537 w 4857324"/>
              <a:gd name="connsiteY9" fmla="*/ 4448175 h 4645873"/>
              <a:gd name="connsiteX0" fmla="*/ 1115537 w 4857324"/>
              <a:gd name="connsiteY0" fmla="*/ 4448175 h 4542155"/>
              <a:gd name="connsiteX1" fmla="*/ 0 w 4857324"/>
              <a:gd name="connsiteY1" fmla="*/ 4446659 h 4542155"/>
              <a:gd name="connsiteX2" fmla="*/ 895349 w 4857324"/>
              <a:gd name="connsiteY2" fmla="*/ 2617859 h 4542155"/>
              <a:gd name="connsiteX3" fmla="*/ 1733548 w 4857324"/>
              <a:gd name="connsiteY3" fmla="*/ 1636784 h 4542155"/>
              <a:gd name="connsiteX4" fmla="*/ 3152349 w 4857324"/>
              <a:gd name="connsiteY4" fmla="*/ 620663 h 4542155"/>
              <a:gd name="connsiteX5" fmla="*/ 4846261 w 4857324"/>
              <a:gd name="connsiteY5" fmla="*/ 0 h 4542155"/>
              <a:gd name="connsiteX6" fmla="*/ 4848224 w 4857324"/>
              <a:gd name="connsiteY6" fmla="*/ 1112911 h 4542155"/>
              <a:gd name="connsiteX7" fmla="*/ 4838698 w 4857324"/>
              <a:gd name="connsiteY7" fmla="*/ 2808539 h 4542155"/>
              <a:gd name="connsiteX8" fmla="*/ 4857324 w 4857324"/>
              <a:gd name="connsiteY8" fmla="*/ 4542155 h 4542155"/>
              <a:gd name="connsiteX9" fmla="*/ 1115537 w 4857324"/>
              <a:gd name="connsiteY9" fmla="*/ 4448175 h 4542155"/>
              <a:gd name="connsiteX0" fmla="*/ 1115537 w 4866849"/>
              <a:gd name="connsiteY0" fmla="*/ 4448175 h 4484469"/>
              <a:gd name="connsiteX1" fmla="*/ 0 w 4866849"/>
              <a:gd name="connsiteY1" fmla="*/ 4446659 h 4484469"/>
              <a:gd name="connsiteX2" fmla="*/ 895349 w 4866849"/>
              <a:gd name="connsiteY2" fmla="*/ 2617859 h 4484469"/>
              <a:gd name="connsiteX3" fmla="*/ 1733548 w 4866849"/>
              <a:gd name="connsiteY3" fmla="*/ 1636784 h 4484469"/>
              <a:gd name="connsiteX4" fmla="*/ 3152349 w 4866849"/>
              <a:gd name="connsiteY4" fmla="*/ 620663 h 4484469"/>
              <a:gd name="connsiteX5" fmla="*/ 4846261 w 4866849"/>
              <a:gd name="connsiteY5" fmla="*/ 0 h 4484469"/>
              <a:gd name="connsiteX6" fmla="*/ 4848224 w 4866849"/>
              <a:gd name="connsiteY6" fmla="*/ 1112911 h 4484469"/>
              <a:gd name="connsiteX7" fmla="*/ 4838698 w 4866849"/>
              <a:gd name="connsiteY7" fmla="*/ 2808539 h 4484469"/>
              <a:gd name="connsiteX8" fmla="*/ 4866849 w 4866849"/>
              <a:gd name="connsiteY8" fmla="*/ 4484469 h 4484469"/>
              <a:gd name="connsiteX9" fmla="*/ 1115537 w 4866849"/>
              <a:gd name="connsiteY9" fmla="*/ 4448175 h 4484469"/>
              <a:gd name="connsiteX0" fmla="*/ 1115537 w 5136185"/>
              <a:gd name="connsiteY0" fmla="*/ 4448175 h 4484469"/>
              <a:gd name="connsiteX1" fmla="*/ 0 w 5136185"/>
              <a:gd name="connsiteY1" fmla="*/ 4446659 h 4484469"/>
              <a:gd name="connsiteX2" fmla="*/ 895349 w 5136185"/>
              <a:gd name="connsiteY2" fmla="*/ 2617859 h 4484469"/>
              <a:gd name="connsiteX3" fmla="*/ 1733548 w 5136185"/>
              <a:gd name="connsiteY3" fmla="*/ 1636784 h 4484469"/>
              <a:gd name="connsiteX4" fmla="*/ 3152349 w 5136185"/>
              <a:gd name="connsiteY4" fmla="*/ 620663 h 4484469"/>
              <a:gd name="connsiteX5" fmla="*/ 4846261 w 5136185"/>
              <a:gd name="connsiteY5" fmla="*/ 0 h 4484469"/>
              <a:gd name="connsiteX6" fmla="*/ 4848224 w 5136185"/>
              <a:gd name="connsiteY6" fmla="*/ 1112911 h 4484469"/>
              <a:gd name="connsiteX7" fmla="*/ 4838698 w 5136185"/>
              <a:gd name="connsiteY7" fmla="*/ 2808539 h 4484469"/>
              <a:gd name="connsiteX8" fmla="*/ 4866849 w 5136185"/>
              <a:gd name="connsiteY8" fmla="*/ 4484469 h 4484469"/>
              <a:gd name="connsiteX9" fmla="*/ 1115537 w 5136185"/>
              <a:gd name="connsiteY9" fmla="*/ 4448175 h 4484469"/>
              <a:gd name="connsiteX0" fmla="*/ 1115537 w 4866849"/>
              <a:gd name="connsiteY0" fmla="*/ 4448175 h 4484469"/>
              <a:gd name="connsiteX1" fmla="*/ 0 w 4866849"/>
              <a:gd name="connsiteY1" fmla="*/ 4446659 h 4484469"/>
              <a:gd name="connsiteX2" fmla="*/ 895349 w 4866849"/>
              <a:gd name="connsiteY2" fmla="*/ 2617859 h 4484469"/>
              <a:gd name="connsiteX3" fmla="*/ 1733548 w 4866849"/>
              <a:gd name="connsiteY3" fmla="*/ 1636784 h 4484469"/>
              <a:gd name="connsiteX4" fmla="*/ 3152349 w 4866849"/>
              <a:gd name="connsiteY4" fmla="*/ 620663 h 4484469"/>
              <a:gd name="connsiteX5" fmla="*/ 4846261 w 4866849"/>
              <a:gd name="connsiteY5" fmla="*/ 0 h 4484469"/>
              <a:gd name="connsiteX6" fmla="*/ 4848224 w 4866849"/>
              <a:gd name="connsiteY6" fmla="*/ 1112911 h 4484469"/>
              <a:gd name="connsiteX7" fmla="*/ 4838698 w 4866849"/>
              <a:gd name="connsiteY7" fmla="*/ 2808539 h 4484469"/>
              <a:gd name="connsiteX8" fmla="*/ 4866849 w 4866849"/>
              <a:gd name="connsiteY8" fmla="*/ 4484469 h 4484469"/>
              <a:gd name="connsiteX9" fmla="*/ 1115537 w 4866849"/>
              <a:gd name="connsiteY9" fmla="*/ 4448175 h 4484469"/>
              <a:gd name="connsiteX0" fmla="*/ 1115537 w 5144833"/>
              <a:gd name="connsiteY0" fmla="*/ 4448175 h 4599579"/>
              <a:gd name="connsiteX1" fmla="*/ 0 w 5144833"/>
              <a:gd name="connsiteY1" fmla="*/ 4446659 h 4599579"/>
              <a:gd name="connsiteX2" fmla="*/ 895349 w 5144833"/>
              <a:gd name="connsiteY2" fmla="*/ 2617859 h 4599579"/>
              <a:gd name="connsiteX3" fmla="*/ 1733548 w 5144833"/>
              <a:gd name="connsiteY3" fmla="*/ 1636784 h 4599579"/>
              <a:gd name="connsiteX4" fmla="*/ 3152349 w 5144833"/>
              <a:gd name="connsiteY4" fmla="*/ 620663 h 4599579"/>
              <a:gd name="connsiteX5" fmla="*/ 4846261 w 5144833"/>
              <a:gd name="connsiteY5" fmla="*/ 0 h 4599579"/>
              <a:gd name="connsiteX6" fmla="*/ 4848224 w 5144833"/>
              <a:gd name="connsiteY6" fmla="*/ 1112911 h 4599579"/>
              <a:gd name="connsiteX7" fmla="*/ 4867273 w 5144833"/>
              <a:gd name="connsiteY7" fmla="*/ 2808539 h 4599579"/>
              <a:gd name="connsiteX8" fmla="*/ 4866849 w 5144833"/>
              <a:gd name="connsiteY8" fmla="*/ 4484469 h 4599579"/>
              <a:gd name="connsiteX9" fmla="*/ 1115537 w 5144833"/>
              <a:gd name="connsiteY9" fmla="*/ 4448175 h 4599579"/>
              <a:gd name="connsiteX0" fmla="*/ 1115537 w 4867273"/>
              <a:gd name="connsiteY0" fmla="*/ 4448175 h 4599579"/>
              <a:gd name="connsiteX1" fmla="*/ 0 w 4867273"/>
              <a:gd name="connsiteY1" fmla="*/ 4446659 h 4599579"/>
              <a:gd name="connsiteX2" fmla="*/ 895349 w 4867273"/>
              <a:gd name="connsiteY2" fmla="*/ 2617859 h 4599579"/>
              <a:gd name="connsiteX3" fmla="*/ 1733548 w 4867273"/>
              <a:gd name="connsiteY3" fmla="*/ 1636784 h 4599579"/>
              <a:gd name="connsiteX4" fmla="*/ 3152349 w 4867273"/>
              <a:gd name="connsiteY4" fmla="*/ 620663 h 4599579"/>
              <a:gd name="connsiteX5" fmla="*/ 4846261 w 4867273"/>
              <a:gd name="connsiteY5" fmla="*/ 0 h 4599579"/>
              <a:gd name="connsiteX6" fmla="*/ 4848224 w 4867273"/>
              <a:gd name="connsiteY6" fmla="*/ 1112911 h 4599579"/>
              <a:gd name="connsiteX7" fmla="*/ 4867273 w 4867273"/>
              <a:gd name="connsiteY7" fmla="*/ 2808539 h 4599579"/>
              <a:gd name="connsiteX8" fmla="*/ 4866849 w 4867273"/>
              <a:gd name="connsiteY8" fmla="*/ 4484469 h 4599579"/>
              <a:gd name="connsiteX9" fmla="*/ 1115537 w 4867273"/>
              <a:gd name="connsiteY9" fmla="*/ 4448175 h 4599579"/>
              <a:gd name="connsiteX0" fmla="*/ 1115537 w 4867273"/>
              <a:gd name="connsiteY0" fmla="*/ 4448175 h 4599579"/>
              <a:gd name="connsiteX1" fmla="*/ 0 w 4867273"/>
              <a:gd name="connsiteY1" fmla="*/ 4446659 h 4599579"/>
              <a:gd name="connsiteX2" fmla="*/ 895349 w 4867273"/>
              <a:gd name="connsiteY2" fmla="*/ 2617859 h 4599579"/>
              <a:gd name="connsiteX3" fmla="*/ 1733548 w 4867273"/>
              <a:gd name="connsiteY3" fmla="*/ 1636784 h 4599579"/>
              <a:gd name="connsiteX4" fmla="*/ 3152349 w 4867273"/>
              <a:gd name="connsiteY4" fmla="*/ 620663 h 4599579"/>
              <a:gd name="connsiteX5" fmla="*/ 4846261 w 4867273"/>
              <a:gd name="connsiteY5" fmla="*/ 0 h 4599579"/>
              <a:gd name="connsiteX6" fmla="*/ 4848224 w 4867273"/>
              <a:gd name="connsiteY6" fmla="*/ 1112911 h 4599579"/>
              <a:gd name="connsiteX7" fmla="*/ 4867273 w 4867273"/>
              <a:gd name="connsiteY7" fmla="*/ 2808539 h 4599579"/>
              <a:gd name="connsiteX8" fmla="*/ 4866849 w 4867273"/>
              <a:gd name="connsiteY8" fmla="*/ 4484469 h 4599579"/>
              <a:gd name="connsiteX9" fmla="*/ 1115537 w 4867273"/>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46261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46261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46261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93886"/>
              <a:gd name="connsiteY0" fmla="*/ 4448175 h 4599579"/>
              <a:gd name="connsiteX1" fmla="*/ 0 w 4893886"/>
              <a:gd name="connsiteY1" fmla="*/ 4446659 h 4599579"/>
              <a:gd name="connsiteX2" fmla="*/ 895349 w 4893886"/>
              <a:gd name="connsiteY2" fmla="*/ 2617859 h 4599579"/>
              <a:gd name="connsiteX3" fmla="*/ 1733548 w 4893886"/>
              <a:gd name="connsiteY3" fmla="*/ 1636784 h 4599579"/>
              <a:gd name="connsiteX4" fmla="*/ 3152349 w 4893886"/>
              <a:gd name="connsiteY4" fmla="*/ 620663 h 4599579"/>
              <a:gd name="connsiteX5" fmla="*/ 4893886 w 4893886"/>
              <a:gd name="connsiteY5" fmla="*/ 0 h 4599579"/>
              <a:gd name="connsiteX6" fmla="*/ 4867274 w 4893886"/>
              <a:gd name="connsiteY6" fmla="*/ 1112911 h 4599579"/>
              <a:gd name="connsiteX7" fmla="*/ 4867273 w 4893886"/>
              <a:gd name="connsiteY7" fmla="*/ 2808539 h 4599579"/>
              <a:gd name="connsiteX8" fmla="*/ 4866849 w 4893886"/>
              <a:gd name="connsiteY8" fmla="*/ 4484469 h 4599579"/>
              <a:gd name="connsiteX9" fmla="*/ 1115537 w 4893886"/>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55786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985424"/>
              <a:gd name="connsiteY0" fmla="*/ 4448175 h 4599579"/>
              <a:gd name="connsiteX1" fmla="*/ 0 w 4985424"/>
              <a:gd name="connsiteY1" fmla="*/ 4446659 h 4599579"/>
              <a:gd name="connsiteX2" fmla="*/ 895349 w 4985424"/>
              <a:gd name="connsiteY2" fmla="*/ 2617859 h 4599579"/>
              <a:gd name="connsiteX3" fmla="*/ 1733548 w 4985424"/>
              <a:gd name="connsiteY3" fmla="*/ 1636784 h 4599579"/>
              <a:gd name="connsiteX4" fmla="*/ 3152349 w 4985424"/>
              <a:gd name="connsiteY4" fmla="*/ 620663 h 4599579"/>
              <a:gd name="connsiteX5" fmla="*/ 4855786 w 4985424"/>
              <a:gd name="connsiteY5" fmla="*/ 0 h 4599579"/>
              <a:gd name="connsiteX6" fmla="*/ 4867274 w 4985424"/>
              <a:gd name="connsiteY6" fmla="*/ 1112911 h 4599579"/>
              <a:gd name="connsiteX7" fmla="*/ 4867273 w 4985424"/>
              <a:gd name="connsiteY7" fmla="*/ 2808539 h 4599579"/>
              <a:gd name="connsiteX8" fmla="*/ 4866849 w 4985424"/>
              <a:gd name="connsiteY8" fmla="*/ 4484469 h 4599579"/>
              <a:gd name="connsiteX9" fmla="*/ 1115537 w 4985424"/>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55786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67274"/>
              <a:gd name="connsiteY0" fmla="*/ 4448175 h 4484469"/>
              <a:gd name="connsiteX1" fmla="*/ 0 w 4867274"/>
              <a:gd name="connsiteY1" fmla="*/ 4446659 h 4484469"/>
              <a:gd name="connsiteX2" fmla="*/ 895349 w 4867274"/>
              <a:gd name="connsiteY2" fmla="*/ 2617859 h 4484469"/>
              <a:gd name="connsiteX3" fmla="*/ 1733548 w 4867274"/>
              <a:gd name="connsiteY3" fmla="*/ 1636784 h 4484469"/>
              <a:gd name="connsiteX4" fmla="*/ 3152349 w 4867274"/>
              <a:gd name="connsiteY4" fmla="*/ 620663 h 4484469"/>
              <a:gd name="connsiteX5" fmla="*/ 4855786 w 4867274"/>
              <a:gd name="connsiteY5" fmla="*/ 0 h 4484469"/>
              <a:gd name="connsiteX6" fmla="*/ 4867274 w 4867274"/>
              <a:gd name="connsiteY6" fmla="*/ 1112911 h 4484469"/>
              <a:gd name="connsiteX7" fmla="*/ 4867273 w 4867274"/>
              <a:gd name="connsiteY7" fmla="*/ 2808539 h 4484469"/>
              <a:gd name="connsiteX8" fmla="*/ 4866849 w 4867274"/>
              <a:gd name="connsiteY8" fmla="*/ 4484469 h 4484469"/>
              <a:gd name="connsiteX9" fmla="*/ 1115537 w 4867274"/>
              <a:gd name="connsiteY9" fmla="*/ 4448175 h 4484469"/>
              <a:gd name="connsiteX0" fmla="*/ 1115537 w 4867274"/>
              <a:gd name="connsiteY0" fmla="*/ 4448175 h 4484469"/>
              <a:gd name="connsiteX1" fmla="*/ 0 w 4867274"/>
              <a:gd name="connsiteY1" fmla="*/ 4446659 h 4484469"/>
              <a:gd name="connsiteX2" fmla="*/ 895349 w 4867274"/>
              <a:gd name="connsiteY2" fmla="*/ 2617859 h 4484469"/>
              <a:gd name="connsiteX3" fmla="*/ 1733548 w 4867274"/>
              <a:gd name="connsiteY3" fmla="*/ 1636784 h 4484469"/>
              <a:gd name="connsiteX4" fmla="*/ 3152349 w 4867274"/>
              <a:gd name="connsiteY4" fmla="*/ 620663 h 4484469"/>
              <a:gd name="connsiteX5" fmla="*/ 4855786 w 4867274"/>
              <a:gd name="connsiteY5" fmla="*/ 0 h 4484469"/>
              <a:gd name="connsiteX6" fmla="*/ 4867274 w 4867274"/>
              <a:gd name="connsiteY6" fmla="*/ 1112911 h 4484469"/>
              <a:gd name="connsiteX7" fmla="*/ 4867273 w 4867274"/>
              <a:gd name="connsiteY7" fmla="*/ 2808539 h 4484469"/>
              <a:gd name="connsiteX8" fmla="*/ 4866849 w 4867274"/>
              <a:gd name="connsiteY8" fmla="*/ 4484469 h 4484469"/>
              <a:gd name="connsiteX9" fmla="*/ 1115537 w 4867274"/>
              <a:gd name="connsiteY9" fmla="*/ 4448175 h 4484469"/>
              <a:gd name="connsiteX0" fmla="*/ 1115537 w 4867274"/>
              <a:gd name="connsiteY0" fmla="*/ 4448175 h 4455626"/>
              <a:gd name="connsiteX1" fmla="*/ 0 w 4867274"/>
              <a:gd name="connsiteY1" fmla="*/ 4446659 h 4455626"/>
              <a:gd name="connsiteX2" fmla="*/ 895349 w 4867274"/>
              <a:gd name="connsiteY2" fmla="*/ 2617859 h 4455626"/>
              <a:gd name="connsiteX3" fmla="*/ 1733548 w 4867274"/>
              <a:gd name="connsiteY3" fmla="*/ 1636784 h 4455626"/>
              <a:gd name="connsiteX4" fmla="*/ 3152349 w 4867274"/>
              <a:gd name="connsiteY4" fmla="*/ 620663 h 4455626"/>
              <a:gd name="connsiteX5" fmla="*/ 4855786 w 4867274"/>
              <a:gd name="connsiteY5" fmla="*/ 0 h 4455626"/>
              <a:gd name="connsiteX6" fmla="*/ 4867274 w 4867274"/>
              <a:gd name="connsiteY6" fmla="*/ 1112911 h 4455626"/>
              <a:gd name="connsiteX7" fmla="*/ 4867273 w 4867274"/>
              <a:gd name="connsiteY7" fmla="*/ 2808539 h 4455626"/>
              <a:gd name="connsiteX8" fmla="*/ 4866849 w 4867274"/>
              <a:gd name="connsiteY8" fmla="*/ 4455626 h 4455626"/>
              <a:gd name="connsiteX9" fmla="*/ 1115537 w 4867274"/>
              <a:gd name="connsiteY9" fmla="*/ 4448175 h 4455626"/>
              <a:gd name="connsiteX0" fmla="*/ 1115537 w 4867274"/>
              <a:gd name="connsiteY0" fmla="*/ 4448175 h 4448175"/>
              <a:gd name="connsiteX1" fmla="*/ 0 w 4867274"/>
              <a:gd name="connsiteY1" fmla="*/ 4446659 h 4448175"/>
              <a:gd name="connsiteX2" fmla="*/ 895349 w 4867274"/>
              <a:gd name="connsiteY2" fmla="*/ 2617859 h 4448175"/>
              <a:gd name="connsiteX3" fmla="*/ 1733548 w 4867274"/>
              <a:gd name="connsiteY3" fmla="*/ 1636784 h 4448175"/>
              <a:gd name="connsiteX4" fmla="*/ 3152349 w 4867274"/>
              <a:gd name="connsiteY4" fmla="*/ 620663 h 4448175"/>
              <a:gd name="connsiteX5" fmla="*/ 4855786 w 4867274"/>
              <a:gd name="connsiteY5" fmla="*/ 0 h 4448175"/>
              <a:gd name="connsiteX6" fmla="*/ 4867274 w 4867274"/>
              <a:gd name="connsiteY6" fmla="*/ 1112911 h 4448175"/>
              <a:gd name="connsiteX7" fmla="*/ 4867273 w 4867274"/>
              <a:gd name="connsiteY7" fmla="*/ 2808539 h 4448175"/>
              <a:gd name="connsiteX8" fmla="*/ 4866849 w 4867274"/>
              <a:gd name="connsiteY8" fmla="*/ 4446012 h 4448175"/>
              <a:gd name="connsiteX9" fmla="*/ 1115537 w 4867274"/>
              <a:gd name="connsiteY9" fmla="*/ 4448175 h 4448175"/>
              <a:gd name="connsiteX0" fmla="*/ 1115537 w 4867274"/>
              <a:gd name="connsiteY0" fmla="*/ 4448175 h 4448175"/>
              <a:gd name="connsiteX1" fmla="*/ 0 w 4867274"/>
              <a:gd name="connsiteY1" fmla="*/ 4446659 h 4448175"/>
              <a:gd name="connsiteX2" fmla="*/ 895349 w 4867274"/>
              <a:gd name="connsiteY2" fmla="*/ 2617859 h 4448175"/>
              <a:gd name="connsiteX3" fmla="*/ 1733548 w 4867274"/>
              <a:gd name="connsiteY3" fmla="*/ 1636784 h 4448175"/>
              <a:gd name="connsiteX4" fmla="*/ 3152349 w 4867274"/>
              <a:gd name="connsiteY4" fmla="*/ 620663 h 4448175"/>
              <a:gd name="connsiteX5" fmla="*/ 4865311 w 4867274"/>
              <a:gd name="connsiteY5" fmla="*/ 0 h 4448175"/>
              <a:gd name="connsiteX6" fmla="*/ 4867274 w 4867274"/>
              <a:gd name="connsiteY6" fmla="*/ 1112911 h 4448175"/>
              <a:gd name="connsiteX7" fmla="*/ 4867273 w 4867274"/>
              <a:gd name="connsiteY7" fmla="*/ 2808539 h 4448175"/>
              <a:gd name="connsiteX8" fmla="*/ 4866849 w 4867274"/>
              <a:gd name="connsiteY8" fmla="*/ 4446012 h 4448175"/>
              <a:gd name="connsiteX9" fmla="*/ 1115537 w 4867274"/>
              <a:gd name="connsiteY9" fmla="*/ 4448175 h 4448175"/>
              <a:gd name="connsiteX0" fmla="*/ 1115537 w 4867274"/>
              <a:gd name="connsiteY0" fmla="*/ 4448175 h 4448175"/>
              <a:gd name="connsiteX1" fmla="*/ 0 w 4867274"/>
              <a:gd name="connsiteY1" fmla="*/ 4446659 h 4448175"/>
              <a:gd name="connsiteX2" fmla="*/ 895349 w 4867274"/>
              <a:gd name="connsiteY2" fmla="*/ 2617859 h 4448175"/>
              <a:gd name="connsiteX3" fmla="*/ 1733548 w 4867274"/>
              <a:gd name="connsiteY3" fmla="*/ 1636784 h 4448175"/>
              <a:gd name="connsiteX4" fmla="*/ 3152349 w 4867274"/>
              <a:gd name="connsiteY4" fmla="*/ 620663 h 4448175"/>
              <a:gd name="connsiteX5" fmla="*/ 4865311 w 4867274"/>
              <a:gd name="connsiteY5" fmla="*/ 0 h 4448175"/>
              <a:gd name="connsiteX6" fmla="*/ 4867274 w 4867274"/>
              <a:gd name="connsiteY6" fmla="*/ 1112911 h 4448175"/>
              <a:gd name="connsiteX7" fmla="*/ 4867273 w 4867274"/>
              <a:gd name="connsiteY7" fmla="*/ 2808539 h 4448175"/>
              <a:gd name="connsiteX8" fmla="*/ 4866849 w 4867274"/>
              <a:gd name="connsiteY8" fmla="*/ 4446012 h 4448175"/>
              <a:gd name="connsiteX9" fmla="*/ 1115537 w 4867274"/>
              <a:gd name="connsiteY9" fmla="*/ 4448175 h 4448175"/>
              <a:gd name="connsiteX0" fmla="*/ 1115537 w 4867274"/>
              <a:gd name="connsiteY0" fmla="*/ 4448175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46012 h 4485182"/>
              <a:gd name="connsiteX9" fmla="*/ 1115537 w 4867274"/>
              <a:gd name="connsiteY9" fmla="*/ 4448175 h 4485182"/>
              <a:gd name="connsiteX0" fmla="*/ 1125062 w 5144128"/>
              <a:gd name="connsiteY0" fmla="*/ 4477067 h 4575663"/>
              <a:gd name="connsiteX1" fmla="*/ 0 w 5144128"/>
              <a:gd name="connsiteY1" fmla="*/ 4485182 h 4575663"/>
              <a:gd name="connsiteX2" fmla="*/ 895349 w 5144128"/>
              <a:gd name="connsiteY2" fmla="*/ 2617859 h 4575663"/>
              <a:gd name="connsiteX3" fmla="*/ 1733548 w 5144128"/>
              <a:gd name="connsiteY3" fmla="*/ 1636784 h 4575663"/>
              <a:gd name="connsiteX4" fmla="*/ 3152349 w 5144128"/>
              <a:gd name="connsiteY4" fmla="*/ 620663 h 4575663"/>
              <a:gd name="connsiteX5" fmla="*/ 4865311 w 5144128"/>
              <a:gd name="connsiteY5" fmla="*/ 0 h 4575663"/>
              <a:gd name="connsiteX6" fmla="*/ 4867274 w 5144128"/>
              <a:gd name="connsiteY6" fmla="*/ 1112911 h 4575663"/>
              <a:gd name="connsiteX7" fmla="*/ 4867273 w 5144128"/>
              <a:gd name="connsiteY7" fmla="*/ 2808539 h 4575663"/>
              <a:gd name="connsiteX8" fmla="*/ 4866849 w 5144128"/>
              <a:gd name="connsiteY8" fmla="*/ 4446012 h 4575663"/>
              <a:gd name="connsiteX9" fmla="*/ 1125062 w 5144128"/>
              <a:gd name="connsiteY9" fmla="*/ 4477067 h 4575663"/>
              <a:gd name="connsiteX0" fmla="*/ 1125062 w 5144128"/>
              <a:gd name="connsiteY0" fmla="*/ 4477067 h 4606198"/>
              <a:gd name="connsiteX1" fmla="*/ 0 w 5144128"/>
              <a:gd name="connsiteY1" fmla="*/ 4485182 h 4606198"/>
              <a:gd name="connsiteX2" fmla="*/ 895349 w 5144128"/>
              <a:gd name="connsiteY2" fmla="*/ 2617859 h 4606198"/>
              <a:gd name="connsiteX3" fmla="*/ 1733548 w 5144128"/>
              <a:gd name="connsiteY3" fmla="*/ 1636784 h 4606198"/>
              <a:gd name="connsiteX4" fmla="*/ 3152349 w 5144128"/>
              <a:gd name="connsiteY4" fmla="*/ 620663 h 4606198"/>
              <a:gd name="connsiteX5" fmla="*/ 4865311 w 5144128"/>
              <a:gd name="connsiteY5" fmla="*/ 0 h 4606198"/>
              <a:gd name="connsiteX6" fmla="*/ 4867274 w 5144128"/>
              <a:gd name="connsiteY6" fmla="*/ 1112911 h 4606198"/>
              <a:gd name="connsiteX7" fmla="*/ 4867273 w 5144128"/>
              <a:gd name="connsiteY7" fmla="*/ 2808539 h 4606198"/>
              <a:gd name="connsiteX8" fmla="*/ 4866849 w 5144128"/>
              <a:gd name="connsiteY8" fmla="*/ 4484534 h 4606198"/>
              <a:gd name="connsiteX9" fmla="*/ 1125062 w 5144128"/>
              <a:gd name="connsiteY9" fmla="*/ 4477067 h 4606198"/>
              <a:gd name="connsiteX0" fmla="*/ 1125062 w 5144128"/>
              <a:gd name="connsiteY0" fmla="*/ 4477067 h 4485182"/>
              <a:gd name="connsiteX1" fmla="*/ 0 w 5144128"/>
              <a:gd name="connsiteY1" fmla="*/ 4485182 h 4485182"/>
              <a:gd name="connsiteX2" fmla="*/ 895349 w 5144128"/>
              <a:gd name="connsiteY2" fmla="*/ 2617859 h 4485182"/>
              <a:gd name="connsiteX3" fmla="*/ 1733548 w 5144128"/>
              <a:gd name="connsiteY3" fmla="*/ 1636784 h 4485182"/>
              <a:gd name="connsiteX4" fmla="*/ 3152349 w 5144128"/>
              <a:gd name="connsiteY4" fmla="*/ 620663 h 4485182"/>
              <a:gd name="connsiteX5" fmla="*/ 4865311 w 5144128"/>
              <a:gd name="connsiteY5" fmla="*/ 0 h 4485182"/>
              <a:gd name="connsiteX6" fmla="*/ 4867274 w 5144128"/>
              <a:gd name="connsiteY6" fmla="*/ 1112911 h 4485182"/>
              <a:gd name="connsiteX7" fmla="*/ 4867273 w 5144128"/>
              <a:gd name="connsiteY7" fmla="*/ 2808539 h 4485182"/>
              <a:gd name="connsiteX8" fmla="*/ 4866849 w 5144128"/>
              <a:gd name="connsiteY8" fmla="*/ 4484534 h 4485182"/>
              <a:gd name="connsiteX9" fmla="*/ 1125062 w 5144128"/>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53637 w 4895849"/>
              <a:gd name="connsiteY0" fmla="*/ 4477067 h 4485182"/>
              <a:gd name="connsiteX1" fmla="*/ 0 w 4895849"/>
              <a:gd name="connsiteY1" fmla="*/ 4485182 h 4485182"/>
              <a:gd name="connsiteX2" fmla="*/ 923924 w 4895849"/>
              <a:gd name="connsiteY2" fmla="*/ 2617859 h 4485182"/>
              <a:gd name="connsiteX3" fmla="*/ 1762123 w 4895849"/>
              <a:gd name="connsiteY3" fmla="*/ 1636784 h 4485182"/>
              <a:gd name="connsiteX4" fmla="*/ 3180924 w 4895849"/>
              <a:gd name="connsiteY4" fmla="*/ 620663 h 4485182"/>
              <a:gd name="connsiteX5" fmla="*/ 4893886 w 4895849"/>
              <a:gd name="connsiteY5" fmla="*/ 0 h 4485182"/>
              <a:gd name="connsiteX6" fmla="*/ 4895849 w 4895849"/>
              <a:gd name="connsiteY6" fmla="*/ 1112911 h 4485182"/>
              <a:gd name="connsiteX7" fmla="*/ 4895848 w 4895849"/>
              <a:gd name="connsiteY7" fmla="*/ 2808539 h 4485182"/>
              <a:gd name="connsiteX8" fmla="*/ 4895424 w 4895849"/>
              <a:gd name="connsiteY8" fmla="*/ 4484534 h 4485182"/>
              <a:gd name="connsiteX9" fmla="*/ 1153637 w 4895849"/>
              <a:gd name="connsiteY9" fmla="*/ 4477067 h 4485182"/>
              <a:gd name="connsiteX0" fmla="*/ 1153637 w 4895849"/>
              <a:gd name="connsiteY0" fmla="*/ 4477067 h 4485182"/>
              <a:gd name="connsiteX1" fmla="*/ 0 w 4895849"/>
              <a:gd name="connsiteY1" fmla="*/ 4485182 h 4485182"/>
              <a:gd name="connsiteX2" fmla="*/ 885824 w 4895849"/>
              <a:gd name="connsiteY2" fmla="*/ 2608229 h 4485182"/>
              <a:gd name="connsiteX3" fmla="*/ 1762123 w 4895849"/>
              <a:gd name="connsiteY3" fmla="*/ 1636784 h 4485182"/>
              <a:gd name="connsiteX4" fmla="*/ 3180924 w 4895849"/>
              <a:gd name="connsiteY4" fmla="*/ 620663 h 4485182"/>
              <a:gd name="connsiteX5" fmla="*/ 4893886 w 4895849"/>
              <a:gd name="connsiteY5" fmla="*/ 0 h 4485182"/>
              <a:gd name="connsiteX6" fmla="*/ 4895849 w 4895849"/>
              <a:gd name="connsiteY6" fmla="*/ 1112911 h 4485182"/>
              <a:gd name="connsiteX7" fmla="*/ 4895848 w 4895849"/>
              <a:gd name="connsiteY7" fmla="*/ 2808539 h 4485182"/>
              <a:gd name="connsiteX8" fmla="*/ 4895424 w 4895849"/>
              <a:gd name="connsiteY8" fmla="*/ 4484534 h 4485182"/>
              <a:gd name="connsiteX9" fmla="*/ 1153637 w 4895849"/>
              <a:gd name="connsiteY9" fmla="*/ 4477067 h 4485182"/>
              <a:gd name="connsiteX0" fmla="*/ 1153637 w 4895849"/>
              <a:gd name="connsiteY0" fmla="*/ 4477067 h 4485182"/>
              <a:gd name="connsiteX1" fmla="*/ 0 w 4895849"/>
              <a:gd name="connsiteY1" fmla="*/ 4485182 h 4485182"/>
              <a:gd name="connsiteX2" fmla="*/ 914399 w 4895849"/>
              <a:gd name="connsiteY2" fmla="*/ 2627491 h 4485182"/>
              <a:gd name="connsiteX3" fmla="*/ 1762123 w 4895849"/>
              <a:gd name="connsiteY3" fmla="*/ 1636784 h 4485182"/>
              <a:gd name="connsiteX4" fmla="*/ 3180924 w 4895849"/>
              <a:gd name="connsiteY4" fmla="*/ 620663 h 4485182"/>
              <a:gd name="connsiteX5" fmla="*/ 4893886 w 4895849"/>
              <a:gd name="connsiteY5" fmla="*/ 0 h 4485182"/>
              <a:gd name="connsiteX6" fmla="*/ 4895849 w 4895849"/>
              <a:gd name="connsiteY6" fmla="*/ 1112911 h 4485182"/>
              <a:gd name="connsiteX7" fmla="*/ 4895848 w 4895849"/>
              <a:gd name="connsiteY7" fmla="*/ 2808539 h 4485182"/>
              <a:gd name="connsiteX8" fmla="*/ 4895424 w 4895849"/>
              <a:gd name="connsiteY8" fmla="*/ 4484534 h 4485182"/>
              <a:gd name="connsiteX9" fmla="*/ 1153637 w 4895849"/>
              <a:gd name="connsiteY9" fmla="*/ 4477067 h 4485182"/>
              <a:gd name="connsiteX0" fmla="*/ 1153637 w 4912953"/>
              <a:gd name="connsiteY0" fmla="*/ 4496328 h 4504443"/>
              <a:gd name="connsiteX1" fmla="*/ 0 w 4912953"/>
              <a:gd name="connsiteY1" fmla="*/ 4504443 h 4504443"/>
              <a:gd name="connsiteX2" fmla="*/ 914399 w 4912953"/>
              <a:gd name="connsiteY2" fmla="*/ 2646752 h 4504443"/>
              <a:gd name="connsiteX3" fmla="*/ 1762123 w 4912953"/>
              <a:gd name="connsiteY3" fmla="*/ 1656045 h 4504443"/>
              <a:gd name="connsiteX4" fmla="*/ 3180924 w 4912953"/>
              <a:gd name="connsiteY4" fmla="*/ 639924 h 4504443"/>
              <a:gd name="connsiteX5" fmla="*/ 4912936 w 4912953"/>
              <a:gd name="connsiteY5" fmla="*/ 0 h 4504443"/>
              <a:gd name="connsiteX6" fmla="*/ 4895849 w 4912953"/>
              <a:gd name="connsiteY6" fmla="*/ 1132172 h 4504443"/>
              <a:gd name="connsiteX7" fmla="*/ 4895848 w 4912953"/>
              <a:gd name="connsiteY7" fmla="*/ 2827800 h 4504443"/>
              <a:gd name="connsiteX8" fmla="*/ 4895424 w 4912953"/>
              <a:gd name="connsiteY8" fmla="*/ 4503795 h 4504443"/>
              <a:gd name="connsiteX9" fmla="*/ 1153637 w 4912953"/>
              <a:gd name="connsiteY9" fmla="*/ 4496328 h 4504443"/>
              <a:gd name="connsiteX0" fmla="*/ 1153637 w 4895849"/>
              <a:gd name="connsiteY0" fmla="*/ 4496328 h 4504443"/>
              <a:gd name="connsiteX1" fmla="*/ 0 w 4895849"/>
              <a:gd name="connsiteY1" fmla="*/ 4504443 h 4504443"/>
              <a:gd name="connsiteX2" fmla="*/ 914399 w 4895849"/>
              <a:gd name="connsiteY2" fmla="*/ 2646752 h 4504443"/>
              <a:gd name="connsiteX3" fmla="*/ 1762123 w 4895849"/>
              <a:gd name="connsiteY3" fmla="*/ 1656045 h 4504443"/>
              <a:gd name="connsiteX4" fmla="*/ 3180924 w 4895849"/>
              <a:gd name="connsiteY4" fmla="*/ 639924 h 4504443"/>
              <a:gd name="connsiteX5" fmla="*/ 4893886 w 4895849"/>
              <a:gd name="connsiteY5" fmla="*/ 0 h 4504443"/>
              <a:gd name="connsiteX6" fmla="*/ 4895849 w 4895849"/>
              <a:gd name="connsiteY6" fmla="*/ 1132172 h 4504443"/>
              <a:gd name="connsiteX7" fmla="*/ 4895848 w 4895849"/>
              <a:gd name="connsiteY7" fmla="*/ 2827800 h 4504443"/>
              <a:gd name="connsiteX8" fmla="*/ 4895424 w 4895849"/>
              <a:gd name="connsiteY8" fmla="*/ 4503795 h 4504443"/>
              <a:gd name="connsiteX9" fmla="*/ 1153637 w 4895849"/>
              <a:gd name="connsiteY9" fmla="*/ 4496328 h 4504443"/>
              <a:gd name="connsiteX0" fmla="*/ 1136480 w 4895849"/>
              <a:gd name="connsiteY0" fmla="*/ 4533568 h 4533719"/>
              <a:gd name="connsiteX1" fmla="*/ 0 w 4895849"/>
              <a:gd name="connsiteY1" fmla="*/ 4504443 h 4533719"/>
              <a:gd name="connsiteX2" fmla="*/ 914399 w 4895849"/>
              <a:gd name="connsiteY2" fmla="*/ 2646752 h 4533719"/>
              <a:gd name="connsiteX3" fmla="*/ 1762123 w 4895849"/>
              <a:gd name="connsiteY3" fmla="*/ 1656045 h 4533719"/>
              <a:gd name="connsiteX4" fmla="*/ 3180924 w 4895849"/>
              <a:gd name="connsiteY4" fmla="*/ 639924 h 4533719"/>
              <a:gd name="connsiteX5" fmla="*/ 4893886 w 4895849"/>
              <a:gd name="connsiteY5" fmla="*/ 0 h 4533719"/>
              <a:gd name="connsiteX6" fmla="*/ 4895849 w 4895849"/>
              <a:gd name="connsiteY6" fmla="*/ 1132172 h 4533719"/>
              <a:gd name="connsiteX7" fmla="*/ 4895848 w 4895849"/>
              <a:gd name="connsiteY7" fmla="*/ 2827800 h 4533719"/>
              <a:gd name="connsiteX8" fmla="*/ 4895424 w 4895849"/>
              <a:gd name="connsiteY8" fmla="*/ 4503795 h 4533719"/>
              <a:gd name="connsiteX9" fmla="*/ 1136480 w 4895849"/>
              <a:gd name="connsiteY9" fmla="*/ 4533568 h 4533719"/>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03795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658534"/>
              <a:gd name="connsiteX1" fmla="*/ 0 w 4904427"/>
              <a:gd name="connsiteY1" fmla="*/ 4532373 h 4658534"/>
              <a:gd name="connsiteX2" fmla="*/ 922977 w 4904427"/>
              <a:gd name="connsiteY2" fmla="*/ 2646752 h 4658534"/>
              <a:gd name="connsiteX3" fmla="*/ 1770701 w 4904427"/>
              <a:gd name="connsiteY3" fmla="*/ 1656045 h 4658534"/>
              <a:gd name="connsiteX4" fmla="*/ 3189502 w 4904427"/>
              <a:gd name="connsiteY4" fmla="*/ 639924 h 4658534"/>
              <a:gd name="connsiteX5" fmla="*/ 4902464 w 4904427"/>
              <a:gd name="connsiteY5" fmla="*/ 0 h 4658534"/>
              <a:gd name="connsiteX6" fmla="*/ 4904427 w 4904427"/>
              <a:gd name="connsiteY6" fmla="*/ 1132172 h 4658534"/>
              <a:gd name="connsiteX7" fmla="*/ 4904426 w 4904427"/>
              <a:gd name="connsiteY7" fmla="*/ 2827800 h 4658534"/>
              <a:gd name="connsiteX8" fmla="*/ 4904002 w 4904427"/>
              <a:gd name="connsiteY8" fmla="*/ 4531726 h 4658534"/>
              <a:gd name="connsiteX9" fmla="*/ 1145058 w 4904427"/>
              <a:gd name="connsiteY9" fmla="*/ 4533568 h 4658534"/>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672471"/>
              <a:gd name="connsiteX1" fmla="*/ 0 w 4904427"/>
              <a:gd name="connsiteY1" fmla="*/ 4532373 h 4672471"/>
              <a:gd name="connsiteX2" fmla="*/ 922977 w 4904427"/>
              <a:gd name="connsiteY2" fmla="*/ 2646752 h 4672471"/>
              <a:gd name="connsiteX3" fmla="*/ 1770701 w 4904427"/>
              <a:gd name="connsiteY3" fmla="*/ 1656045 h 4672471"/>
              <a:gd name="connsiteX4" fmla="*/ 3189502 w 4904427"/>
              <a:gd name="connsiteY4" fmla="*/ 639924 h 4672471"/>
              <a:gd name="connsiteX5" fmla="*/ 4902464 w 4904427"/>
              <a:gd name="connsiteY5" fmla="*/ 0 h 4672471"/>
              <a:gd name="connsiteX6" fmla="*/ 4904427 w 4904427"/>
              <a:gd name="connsiteY6" fmla="*/ 1132172 h 4672471"/>
              <a:gd name="connsiteX7" fmla="*/ 4904426 w 4904427"/>
              <a:gd name="connsiteY7" fmla="*/ 2827800 h 4672471"/>
              <a:gd name="connsiteX8" fmla="*/ 4904002 w 4904427"/>
              <a:gd name="connsiteY8" fmla="*/ 4531726 h 4672471"/>
              <a:gd name="connsiteX9" fmla="*/ 1145058 w 4904427"/>
              <a:gd name="connsiteY9" fmla="*/ 4533568 h 4672471"/>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36786"/>
              <a:gd name="connsiteY0" fmla="*/ 4561498 h 4561498"/>
              <a:gd name="connsiteX1" fmla="*/ 0 w 4936786"/>
              <a:gd name="connsiteY1" fmla="*/ 4560303 h 4561498"/>
              <a:gd name="connsiteX2" fmla="*/ 922977 w 4936786"/>
              <a:gd name="connsiteY2" fmla="*/ 2674682 h 4561498"/>
              <a:gd name="connsiteX3" fmla="*/ 1770701 w 4936786"/>
              <a:gd name="connsiteY3" fmla="*/ 1683975 h 4561498"/>
              <a:gd name="connsiteX4" fmla="*/ 3189502 w 4936786"/>
              <a:gd name="connsiteY4" fmla="*/ 667854 h 4561498"/>
              <a:gd name="connsiteX5" fmla="*/ 4936777 w 4936786"/>
              <a:gd name="connsiteY5" fmla="*/ 0 h 4561498"/>
              <a:gd name="connsiteX6" fmla="*/ 4904427 w 4936786"/>
              <a:gd name="connsiteY6" fmla="*/ 1160102 h 4561498"/>
              <a:gd name="connsiteX7" fmla="*/ 4904426 w 4936786"/>
              <a:gd name="connsiteY7" fmla="*/ 2855730 h 4561498"/>
              <a:gd name="connsiteX8" fmla="*/ 4904002 w 4936786"/>
              <a:gd name="connsiteY8" fmla="*/ 4559656 h 4561498"/>
              <a:gd name="connsiteX9" fmla="*/ 1145058 w 4936786"/>
              <a:gd name="connsiteY9" fmla="*/ 4561498 h 4561498"/>
              <a:gd name="connsiteX0" fmla="*/ 1145058 w 4904427"/>
              <a:gd name="connsiteY0" fmla="*/ 4561498 h 4561498"/>
              <a:gd name="connsiteX1" fmla="*/ 0 w 4904427"/>
              <a:gd name="connsiteY1" fmla="*/ 4560303 h 4561498"/>
              <a:gd name="connsiteX2" fmla="*/ 922977 w 4904427"/>
              <a:gd name="connsiteY2" fmla="*/ 2674682 h 4561498"/>
              <a:gd name="connsiteX3" fmla="*/ 1770701 w 4904427"/>
              <a:gd name="connsiteY3" fmla="*/ 1683975 h 4561498"/>
              <a:gd name="connsiteX4" fmla="*/ 3189502 w 4904427"/>
              <a:gd name="connsiteY4" fmla="*/ 667854 h 4561498"/>
              <a:gd name="connsiteX5" fmla="*/ 4885307 w 4904427"/>
              <a:gd name="connsiteY5" fmla="*/ 0 h 4561498"/>
              <a:gd name="connsiteX6" fmla="*/ 4904427 w 4904427"/>
              <a:gd name="connsiteY6" fmla="*/ 1160102 h 4561498"/>
              <a:gd name="connsiteX7" fmla="*/ 4904426 w 4904427"/>
              <a:gd name="connsiteY7" fmla="*/ 2855730 h 4561498"/>
              <a:gd name="connsiteX8" fmla="*/ 4904002 w 4904427"/>
              <a:gd name="connsiteY8" fmla="*/ 4559656 h 4561498"/>
              <a:gd name="connsiteX9" fmla="*/ 1145058 w 4904427"/>
              <a:gd name="connsiteY9" fmla="*/ 4561498 h 4561498"/>
              <a:gd name="connsiteX0" fmla="*/ 1145058 w 4904427"/>
              <a:gd name="connsiteY0" fmla="*/ 4561498 h 4561498"/>
              <a:gd name="connsiteX1" fmla="*/ 0 w 4904427"/>
              <a:gd name="connsiteY1" fmla="*/ 4560303 h 4561498"/>
              <a:gd name="connsiteX2" fmla="*/ 922977 w 4904427"/>
              <a:gd name="connsiteY2" fmla="*/ 2674682 h 4561498"/>
              <a:gd name="connsiteX3" fmla="*/ 1770701 w 4904427"/>
              <a:gd name="connsiteY3" fmla="*/ 1683975 h 4561498"/>
              <a:gd name="connsiteX4" fmla="*/ 3189502 w 4904427"/>
              <a:gd name="connsiteY4" fmla="*/ 667854 h 4561498"/>
              <a:gd name="connsiteX5" fmla="*/ 4885307 w 4904427"/>
              <a:gd name="connsiteY5" fmla="*/ 0 h 4561498"/>
              <a:gd name="connsiteX6" fmla="*/ 4904427 w 4904427"/>
              <a:gd name="connsiteY6" fmla="*/ 1160102 h 4561498"/>
              <a:gd name="connsiteX7" fmla="*/ 4904426 w 4904427"/>
              <a:gd name="connsiteY7" fmla="*/ 2855730 h 4561498"/>
              <a:gd name="connsiteX8" fmla="*/ 4904002 w 4904427"/>
              <a:gd name="connsiteY8" fmla="*/ 4559656 h 4561498"/>
              <a:gd name="connsiteX9" fmla="*/ 1145058 w 4904427"/>
              <a:gd name="connsiteY9" fmla="*/ 4561498 h 4561498"/>
              <a:gd name="connsiteX0" fmla="*/ 1145058 w 4911042"/>
              <a:gd name="connsiteY0" fmla="*/ 4561498 h 4561498"/>
              <a:gd name="connsiteX1" fmla="*/ 0 w 4911042"/>
              <a:gd name="connsiteY1" fmla="*/ 4560303 h 4561498"/>
              <a:gd name="connsiteX2" fmla="*/ 922977 w 4911042"/>
              <a:gd name="connsiteY2" fmla="*/ 2674682 h 4561498"/>
              <a:gd name="connsiteX3" fmla="*/ 1770701 w 4911042"/>
              <a:gd name="connsiteY3" fmla="*/ 1683975 h 4561498"/>
              <a:gd name="connsiteX4" fmla="*/ 3189502 w 4911042"/>
              <a:gd name="connsiteY4" fmla="*/ 667854 h 4561498"/>
              <a:gd name="connsiteX5" fmla="*/ 4911042 w 4911042"/>
              <a:gd name="connsiteY5" fmla="*/ 0 h 4561498"/>
              <a:gd name="connsiteX6" fmla="*/ 4904427 w 4911042"/>
              <a:gd name="connsiteY6" fmla="*/ 1160102 h 4561498"/>
              <a:gd name="connsiteX7" fmla="*/ 4904426 w 4911042"/>
              <a:gd name="connsiteY7" fmla="*/ 2855730 h 4561498"/>
              <a:gd name="connsiteX8" fmla="*/ 4904002 w 4911042"/>
              <a:gd name="connsiteY8" fmla="*/ 4559656 h 4561498"/>
              <a:gd name="connsiteX9" fmla="*/ 1145058 w 4911042"/>
              <a:gd name="connsiteY9" fmla="*/ 4561498 h 456149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89502 w 4904427"/>
              <a:gd name="connsiteY4" fmla="*/ 658544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5023304"/>
              <a:gd name="connsiteY0" fmla="*/ 4552188 h 4552188"/>
              <a:gd name="connsiteX1" fmla="*/ 0 w 5023304"/>
              <a:gd name="connsiteY1" fmla="*/ 4550993 h 4552188"/>
              <a:gd name="connsiteX2" fmla="*/ 922977 w 5023304"/>
              <a:gd name="connsiteY2" fmla="*/ 2665372 h 4552188"/>
              <a:gd name="connsiteX3" fmla="*/ 1770701 w 5023304"/>
              <a:gd name="connsiteY3" fmla="*/ 1674665 h 4552188"/>
              <a:gd name="connsiteX4" fmla="*/ 3189502 w 5023304"/>
              <a:gd name="connsiteY4" fmla="*/ 658544 h 4552188"/>
              <a:gd name="connsiteX5" fmla="*/ 4893885 w 5023304"/>
              <a:gd name="connsiteY5" fmla="*/ 0 h 4552188"/>
              <a:gd name="connsiteX6" fmla="*/ 4904427 w 5023304"/>
              <a:gd name="connsiteY6" fmla="*/ 1150792 h 4552188"/>
              <a:gd name="connsiteX7" fmla="*/ 4904426 w 5023304"/>
              <a:gd name="connsiteY7" fmla="*/ 2846420 h 4552188"/>
              <a:gd name="connsiteX8" fmla="*/ 4904002 w 5023304"/>
              <a:gd name="connsiteY8" fmla="*/ 4550346 h 4552188"/>
              <a:gd name="connsiteX9" fmla="*/ 1145058 w 5023304"/>
              <a:gd name="connsiteY9" fmla="*/ 4552188 h 455218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89502 w 4904427"/>
              <a:gd name="connsiteY4" fmla="*/ 658544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55188 w 4904427"/>
              <a:gd name="connsiteY4" fmla="*/ 630615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63767 w 4904427"/>
              <a:gd name="connsiteY4" fmla="*/ 658545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22977 w 4904427"/>
              <a:gd name="connsiteY2" fmla="*/ 264675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54270 w 4904427"/>
              <a:gd name="connsiteY2" fmla="*/ 2663616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829101 w 4904427"/>
              <a:gd name="connsiteY2" fmla="*/ 2840681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891685 w 4904427"/>
              <a:gd name="connsiteY2" fmla="*/ 2747933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07331 w 4904427"/>
              <a:gd name="connsiteY2" fmla="*/ 273950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30800 w 4904427"/>
              <a:gd name="connsiteY2" fmla="*/ 268891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07331 w 4904427"/>
              <a:gd name="connsiteY2" fmla="*/ 268891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04427" h="4533568">
                <a:moveTo>
                  <a:pt x="1145058" y="4533568"/>
                </a:moveTo>
                <a:lnTo>
                  <a:pt x="0" y="4532373"/>
                </a:lnTo>
                <a:cubicBezTo>
                  <a:pt x="85540" y="4106313"/>
                  <a:pt x="593006" y="3114362"/>
                  <a:pt x="907331" y="2688912"/>
                </a:cubicBezTo>
                <a:cubicBezTo>
                  <a:pt x="1259570" y="2190184"/>
                  <a:pt x="1412226" y="2054916"/>
                  <a:pt x="1755055" y="1689772"/>
                </a:cubicBezTo>
                <a:cubicBezTo>
                  <a:pt x="2273911" y="1221504"/>
                  <a:pt x="2640629" y="921554"/>
                  <a:pt x="3163767" y="639925"/>
                </a:cubicBezTo>
                <a:cubicBezTo>
                  <a:pt x="3686905" y="358296"/>
                  <a:pt x="4271515" y="110363"/>
                  <a:pt x="4893886" y="0"/>
                </a:cubicBezTo>
                <a:cubicBezTo>
                  <a:pt x="4897400" y="377391"/>
                  <a:pt x="4900913" y="754781"/>
                  <a:pt x="4904427" y="1132172"/>
                </a:cubicBezTo>
                <a:cubicBezTo>
                  <a:pt x="4904427" y="1697381"/>
                  <a:pt x="4904426" y="2262591"/>
                  <a:pt x="4904426" y="2827800"/>
                </a:cubicBezTo>
                <a:cubicBezTo>
                  <a:pt x="4904285" y="3386465"/>
                  <a:pt x="4904143" y="3973061"/>
                  <a:pt x="4904002" y="4531726"/>
                </a:cubicBezTo>
                <a:lnTo>
                  <a:pt x="1145058" y="4533568"/>
                </a:lnTo>
                <a:close/>
              </a:path>
            </a:pathLst>
          </a:custGeom>
        </p:spPr>
        <p:txBody>
          <a:bodyPr anchor="ctr"/>
          <a:lstStyle>
            <a:lvl1pPr marL="0" indent="0" algn="ctr">
              <a:buNone/>
              <a:defRPr/>
            </a:lvl1pPr>
          </a:lstStyle>
          <a:p>
            <a:r>
              <a:rPr lang="en-US" smtClean="0"/>
              <a:t>Click icon to add picture</a:t>
            </a:r>
            <a:endParaRPr lang="en-GB" dirty="0"/>
          </a:p>
        </p:txBody>
      </p:sp>
    </p:spTree>
    <p:extLst>
      <p:ext uri="{BB962C8B-B14F-4D97-AF65-F5344CB8AC3E}">
        <p14:creationId xmlns:p14="http://schemas.microsoft.com/office/powerpoint/2010/main" val="35166213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ivider Slide (Gry Bckgrnd)">
    <p:spTree>
      <p:nvGrpSpPr>
        <p:cNvPr id="1" name=""/>
        <p:cNvGrpSpPr/>
        <p:nvPr/>
      </p:nvGrpSpPr>
      <p:grpSpPr>
        <a:xfrm>
          <a:off x="0" y="0"/>
          <a:ext cx="0" cy="0"/>
          <a:chOff x="0" y="0"/>
          <a:chExt cx="0" cy="0"/>
        </a:xfrm>
      </p:grpSpPr>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53" y="382"/>
            <a:ext cx="12190643" cy="6857237"/>
          </a:xfrm>
          <a:prstGeom prst="rect">
            <a:avLst/>
          </a:prstGeom>
        </p:spPr>
      </p:pic>
      <p:pic>
        <p:nvPicPr>
          <p:cNvPr id="13" name="Pictur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t="11858"/>
          <a:stretch/>
        </p:blipFill>
        <p:spPr>
          <a:xfrm>
            <a:off x="0" y="6353092"/>
            <a:ext cx="12192000" cy="504908"/>
          </a:xfrm>
          <a:prstGeom prst="rect">
            <a:avLst/>
          </a:prstGeom>
        </p:spPr>
      </p:pic>
      <p:sp>
        <p:nvSpPr>
          <p:cNvPr id="17" name="Slide Number Placeholder 13"/>
          <p:cNvSpPr>
            <a:spLocks noGrp="1"/>
          </p:cNvSpPr>
          <p:nvPr>
            <p:ph type="sldNum" sz="quarter" idx="16"/>
          </p:nvPr>
        </p:nvSpPr>
        <p:spPr>
          <a:xfrm>
            <a:off x="5272989" y="6309369"/>
            <a:ext cx="1644667" cy="365125"/>
          </a:xfr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18" name="Title 1"/>
          <p:cNvSpPr>
            <a:spLocks noGrp="1"/>
          </p:cNvSpPr>
          <p:nvPr>
            <p:ph type="title"/>
          </p:nvPr>
        </p:nvSpPr>
        <p:spPr>
          <a:xfrm>
            <a:off x="671397" y="512676"/>
            <a:ext cx="7454619" cy="404768"/>
          </a:xfrm>
        </p:spPr>
        <p:txBody>
          <a:bodyPr/>
          <a:lstStyle>
            <a:lvl1pPr>
              <a:defRPr>
                <a:solidFill>
                  <a:srgbClr val="032977"/>
                </a:solidFill>
              </a:defRPr>
            </a:lvl1pPr>
          </a:lstStyle>
          <a:p>
            <a:r>
              <a:rPr lang="en-US" smtClean="0"/>
              <a:t>Click to edit Master title style</a:t>
            </a:r>
            <a:endParaRPr lang="en-GB" dirty="0"/>
          </a:p>
        </p:txBody>
      </p:sp>
      <p:sp>
        <p:nvSpPr>
          <p:cNvPr id="19" name="Text Placeholder 8"/>
          <p:cNvSpPr>
            <a:spLocks noGrp="1"/>
          </p:cNvSpPr>
          <p:nvPr>
            <p:ph type="body" sz="quarter" idx="19" hasCustomPrompt="1"/>
          </p:nvPr>
        </p:nvSpPr>
        <p:spPr>
          <a:xfrm>
            <a:off x="647172" y="944724"/>
            <a:ext cx="6984999" cy="395288"/>
          </a:xfrm>
        </p:spPr>
        <p:txBody>
          <a:bodyPr/>
          <a:lstStyle>
            <a:lvl1pPr marL="0" indent="0">
              <a:buNone/>
              <a:defRPr>
                <a:solidFill>
                  <a:srgbClr val="032977"/>
                </a:solidFill>
              </a:defRPr>
            </a:lvl1pPr>
            <a:lvl2pPr marL="0" indent="0">
              <a:buNone/>
              <a:defRPr/>
            </a:lvl2pPr>
            <a:lvl3pPr marL="0" indent="0">
              <a:buNone/>
              <a:defRPr/>
            </a:lvl3pPr>
            <a:lvl4pPr marL="0" indent="0">
              <a:buNone/>
              <a:defRPr/>
            </a:lvl4pPr>
            <a:lvl5pPr marL="0" indent="0">
              <a:buNone/>
              <a:defRPr/>
            </a:lvl5pPr>
          </a:lstStyle>
          <a:p>
            <a:pPr lvl="0"/>
            <a:r>
              <a:rPr lang="en-US" dirty="0"/>
              <a:t>Click to edit sub title</a:t>
            </a:r>
          </a:p>
        </p:txBody>
      </p:sp>
      <p:sp>
        <p:nvSpPr>
          <p:cNvPr id="22" name="Picture Placeholder 8"/>
          <p:cNvSpPr>
            <a:spLocks noGrp="1"/>
          </p:cNvSpPr>
          <p:nvPr>
            <p:ph type="pic" sz="quarter" idx="20"/>
          </p:nvPr>
        </p:nvSpPr>
        <p:spPr>
          <a:xfrm>
            <a:off x="4979854" y="1628800"/>
            <a:ext cx="7210793" cy="4638310"/>
          </a:xfrm>
          <a:custGeom>
            <a:avLst/>
            <a:gdLst>
              <a:gd name="connsiteX0" fmla="*/ 0 w 2016224"/>
              <a:gd name="connsiteY0" fmla="*/ 1008112 h 2016224"/>
              <a:gd name="connsiteX1" fmla="*/ 1008112 w 2016224"/>
              <a:gd name="connsiteY1" fmla="*/ 0 h 2016224"/>
              <a:gd name="connsiteX2" fmla="*/ 2016224 w 2016224"/>
              <a:gd name="connsiteY2" fmla="*/ 1008112 h 2016224"/>
              <a:gd name="connsiteX3" fmla="*/ 1008112 w 2016224"/>
              <a:gd name="connsiteY3" fmla="*/ 2016224 h 2016224"/>
              <a:gd name="connsiteX4" fmla="*/ 0 w 2016224"/>
              <a:gd name="connsiteY4" fmla="*/ 1008112 h 2016224"/>
              <a:gd name="connsiteX0" fmla="*/ 4399 w 2020623"/>
              <a:gd name="connsiteY0" fmla="*/ 1541512 h 2549624"/>
              <a:gd name="connsiteX1" fmla="*/ 1355411 w 2020623"/>
              <a:gd name="connsiteY1" fmla="*/ 0 h 2549624"/>
              <a:gd name="connsiteX2" fmla="*/ 2020623 w 2020623"/>
              <a:gd name="connsiteY2" fmla="*/ 1541512 h 2549624"/>
              <a:gd name="connsiteX3" fmla="*/ 1012511 w 2020623"/>
              <a:gd name="connsiteY3" fmla="*/ 2549624 h 2549624"/>
              <a:gd name="connsiteX4" fmla="*/ 4399 w 2020623"/>
              <a:gd name="connsiteY4" fmla="*/ 1541512 h 2549624"/>
              <a:gd name="connsiteX0" fmla="*/ 932 w 4246488"/>
              <a:gd name="connsiteY0" fmla="*/ 3257702 h 3378198"/>
              <a:gd name="connsiteX1" fmla="*/ 3580794 w 4246488"/>
              <a:gd name="connsiteY1" fmla="*/ 39790 h 3378198"/>
              <a:gd name="connsiteX2" fmla="*/ 4246006 w 4246488"/>
              <a:gd name="connsiteY2" fmla="*/ 1581302 h 3378198"/>
              <a:gd name="connsiteX3" fmla="*/ 3237894 w 4246488"/>
              <a:gd name="connsiteY3" fmla="*/ 2589414 h 3378198"/>
              <a:gd name="connsiteX4" fmla="*/ 932 w 4246488"/>
              <a:gd name="connsiteY4" fmla="*/ 3257702 h 3378198"/>
              <a:gd name="connsiteX0" fmla="*/ 14661 w 4921720"/>
              <a:gd name="connsiteY0" fmla="*/ 4411721 h 4609806"/>
              <a:gd name="connsiteX1" fmla="*/ 4689898 w 4921720"/>
              <a:gd name="connsiteY1" fmla="*/ 22234 h 4609806"/>
              <a:gd name="connsiteX2" fmla="*/ 4259735 w 4921720"/>
              <a:gd name="connsiteY2" fmla="*/ 2735321 h 4609806"/>
              <a:gd name="connsiteX3" fmla="*/ 3251623 w 4921720"/>
              <a:gd name="connsiteY3" fmla="*/ 3743433 h 4609806"/>
              <a:gd name="connsiteX4" fmla="*/ 14661 w 4921720"/>
              <a:gd name="connsiteY4" fmla="*/ 4411721 h 4609806"/>
              <a:gd name="connsiteX0" fmla="*/ 14661 w 4957429"/>
              <a:gd name="connsiteY0" fmla="*/ 4404495 h 4602580"/>
              <a:gd name="connsiteX1" fmla="*/ 4689898 w 4957429"/>
              <a:gd name="connsiteY1" fmla="*/ 15008 h 4602580"/>
              <a:gd name="connsiteX2" fmla="*/ 4259735 w 4957429"/>
              <a:gd name="connsiteY2" fmla="*/ 2728095 h 4602580"/>
              <a:gd name="connsiteX3" fmla="*/ 3251623 w 4957429"/>
              <a:gd name="connsiteY3" fmla="*/ 3736207 h 4602580"/>
              <a:gd name="connsiteX4" fmla="*/ 14661 w 4957429"/>
              <a:gd name="connsiteY4" fmla="*/ 4404495 h 4602580"/>
              <a:gd name="connsiteX0" fmla="*/ 64533 w 5007301"/>
              <a:gd name="connsiteY0" fmla="*/ 4404627 h 4618299"/>
              <a:gd name="connsiteX1" fmla="*/ 4739770 w 5007301"/>
              <a:gd name="connsiteY1" fmla="*/ 15140 h 4618299"/>
              <a:gd name="connsiteX2" fmla="*/ 4309607 w 5007301"/>
              <a:gd name="connsiteY2" fmla="*/ 2728227 h 4618299"/>
              <a:gd name="connsiteX3" fmla="*/ 3301495 w 5007301"/>
              <a:gd name="connsiteY3" fmla="*/ 3736339 h 4618299"/>
              <a:gd name="connsiteX4" fmla="*/ 64533 w 5007301"/>
              <a:gd name="connsiteY4" fmla="*/ 4404627 h 4618299"/>
              <a:gd name="connsiteX0" fmla="*/ 64380 w 4879805"/>
              <a:gd name="connsiteY0" fmla="*/ 4558150 h 4756446"/>
              <a:gd name="connsiteX1" fmla="*/ 4653892 w 4879805"/>
              <a:gd name="connsiteY1" fmla="*/ 25788 h 4756446"/>
              <a:gd name="connsiteX2" fmla="*/ 4223729 w 4879805"/>
              <a:gd name="connsiteY2" fmla="*/ 2738875 h 4756446"/>
              <a:gd name="connsiteX3" fmla="*/ 3215617 w 4879805"/>
              <a:gd name="connsiteY3" fmla="*/ 3746987 h 4756446"/>
              <a:gd name="connsiteX4" fmla="*/ 64380 w 4879805"/>
              <a:gd name="connsiteY4" fmla="*/ 4558150 h 4756446"/>
              <a:gd name="connsiteX0" fmla="*/ 65737 w 5073909"/>
              <a:gd name="connsiteY0" fmla="*/ 4536594 h 4718337"/>
              <a:gd name="connsiteX1" fmla="*/ 4655249 w 5073909"/>
              <a:gd name="connsiteY1" fmla="*/ 4232 h 4718337"/>
              <a:gd name="connsiteX2" fmla="*/ 4863261 w 5073909"/>
              <a:gd name="connsiteY2" fmla="*/ 3707919 h 4718337"/>
              <a:gd name="connsiteX3" fmla="*/ 3216974 w 5073909"/>
              <a:gd name="connsiteY3" fmla="*/ 3725431 h 4718337"/>
              <a:gd name="connsiteX4" fmla="*/ 65737 w 5073909"/>
              <a:gd name="connsiteY4" fmla="*/ 4536594 h 4718337"/>
              <a:gd name="connsiteX0" fmla="*/ 11587 w 5019759"/>
              <a:gd name="connsiteY0" fmla="*/ 4536594 h 4877233"/>
              <a:gd name="connsiteX1" fmla="*/ 4601099 w 5019759"/>
              <a:gd name="connsiteY1" fmla="*/ 4232 h 4877233"/>
              <a:gd name="connsiteX2" fmla="*/ 4809111 w 5019759"/>
              <a:gd name="connsiteY2" fmla="*/ 3707919 h 4877233"/>
              <a:gd name="connsiteX3" fmla="*/ 3334274 w 5019759"/>
              <a:gd name="connsiteY3" fmla="*/ 4458856 h 4877233"/>
              <a:gd name="connsiteX4" fmla="*/ 11587 w 5019759"/>
              <a:gd name="connsiteY4" fmla="*/ 4536594 h 4877233"/>
              <a:gd name="connsiteX0" fmla="*/ 11276 w 5121542"/>
              <a:gd name="connsiteY0" fmla="*/ 4334814 h 4728779"/>
              <a:gd name="connsiteX1" fmla="*/ 4696038 w 5121542"/>
              <a:gd name="connsiteY1" fmla="*/ 2477 h 4728779"/>
              <a:gd name="connsiteX2" fmla="*/ 4904050 w 5121542"/>
              <a:gd name="connsiteY2" fmla="*/ 3706164 h 4728779"/>
              <a:gd name="connsiteX3" fmla="*/ 3429213 w 5121542"/>
              <a:gd name="connsiteY3" fmla="*/ 4457101 h 4728779"/>
              <a:gd name="connsiteX4" fmla="*/ 11276 w 5121542"/>
              <a:gd name="connsiteY4" fmla="*/ 4334814 h 4728779"/>
              <a:gd name="connsiteX0" fmla="*/ 2988 w 4895762"/>
              <a:gd name="connsiteY0" fmla="*/ 3497447 h 3831681"/>
              <a:gd name="connsiteX1" fmla="*/ 2858950 w 4895762"/>
              <a:gd name="connsiteY1" fmla="*/ 3310 h 3831681"/>
              <a:gd name="connsiteX2" fmla="*/ 4895762 w 4895762"/>
              <a:gd name="connsiteY2" fmla="*/ 2868797 h 3831681"/>
              <a:gd name="connsiteX3" fmla="*/ 3420925 w 4895762"/>
              <a:gd name="connsiteY3" fmla="*/ 3619734 h 3831681"/>
              <a:gd name="connsiteX4" fmla="*/ 2988 w 4895762"/>
              <a:gd name="connsiteY4" fmla="*/ 3497447 h 3831681"/>
              <a:gd name="connsiteX0" fmla="*/ 3031 w 4857705"/>
              <a:gd name="connsiteY0" fmla="*/ 3632277 h 3927290"/>
              <a:gd name="connsiteX1" fmla="*/ 2820893 w 4857705"/>
              <a:gd name="connsiteY1" fmla="*/ 4790 h 3927290"/>
              <a:gd name="connsiteX2" fmla="*/ 4857705 w 4857705"/>
              <a:gd name="connsiteY2" fmla="*/ 2870277 h 3927290"/>
              <a:gd name="connsiteX3" fmla="*/ 3382868 w 4857705"/>
              <a:gd name="connsiteY3" fmla="*/ 3621214 h 3927290"/>
              <a:gd name="connsiteX4" fmla="*/ 3031 w 4857705"/>
              <a:gd name="connsiteY4" fmla="*/ 3632277 h 3927290"/>
              <a:gd name="connsiteX0" fmla="*/ 16422 w 4871096"/>
              <a:gd name="connsiteY0" fmla="*/ 3166635 h 3427343"/>
              <a:gd name="connsiteX1" fmla="*/ 2224684 w 4871096"/>
              <a:gd name="connsiteY1" fmla="*/ 5873 h 3427343"/>
              <a:gd name="connsiteX2" fmla="*/ 4871096 w 4871096"/>
              <a:gd name="connsiteY2" fmla="*/ 2404635 h 3427343"/>
              <a:gd name="connsiteX3" fmla="*/ 3396259 w 4871096"/>
              <a:gd name="connsiteY3" fmla="*/ 3155572 h 3427343"/>
              <a:gd name="connsiteX4" fmla="*/ 16422 w 4871096"/>
              <a:gd name="connsiteY4" fmla="*/ 3166635 h 3427343"/>
              <a:gd name="connsiteX0" fmla="*/ 16779 w 4871453"/>
              <a:gd name="connsiteY0" fmla="*/ 3177428 h 3438136"/>
              <a:gd name="connsiteX1" fmla="*/ 2225041 w 4871453"/>
              <a:gd name="connsiteY1" fmla="*/ 16666 h 3438136"/>
              <a:gd name="connsiteX2" fmla="*/ 4871453 w 4871453"/>
              <a:gd name="connsiteY2" fmla="*/ 2415428 h 3438136"/>
              <a:gd name="connsiteX3" fmla="*/ 3396616 w 4871453"/>
              <a:gd name="connsiteY3" fmla="*/ 3166365 h 3438136"/>
              <a:gd name="connsiteX4" fmla="*/ 16779 w 4871453"/>
              <a:gd name="connsiteY4" fmla="*/ 3177428 h 3438136"/>
              <a:gd name="connsiteX0" fmla="*/ 2574 w 4857248"/>
              <a:gd name="connsiteY0" fmla="*/ 3177428 h 3471741"/>
              <a:gd name="connsiteX1" fmla="*/ 2210836 w 4857248"/>
              <a:gd name="connsiteY1" fmla="*/ 16666 h 3471741"/>
              <a:gd name="connsiteX2" fmla="*/ 4857248 w 4857248"/>
              <a:gd name="connsiteY2" fmla="*/ 2415428 h 3471741"/>
              <a:gd name="connsiteX3" fmla="*/ 3382411 w 4857248"/>
              <a:gd name="connsiteY3" fmla="*/ 3166365 h 3471741"/>
              <a:gd name="connsiteX4" fmla="*/ 2574 w 4857248"/>
              <a:gd name="connsiteY4" fmla="*/ 3177428 h 3471741"/>
              <a:gd name="connsiteX0" fmla="*/ 2498 w 4809547"/>
              <a:gd name="connsiteY0" fmla="*/ 4340500 h 4820910"/>
              <a:gd name="connsiteX1" fmla="*/ 2210760 w 4809547"/>
              <a:gd name="connsiteY1" fmla="*/ 1179738 h 4820910"/>
              <a:gd name="connsiteX2" fmla="*/ 4809547 w 4809547"/>
              <a:gd name="connsiteY2" fmla="*/ 178075 h 4820910"/>
              <a:gd name="connsiteX3" fmla="*/ 3382335 w 4809547"/>
              <a:gd name="connsiteY3" fmla="*/ 4329437 h 4820910"/>
              <a:gd name="connsiteX4" fmla="*/ 2498 w 4809547"/>
              <a:gd name="connsiteY4" fmla="*/ 4340500 h 4820910"/>
              <a:gd name="connsiteX0" fmla="*/ 2498 w 4809547"/>
              <a:gd name="connsiteY0" fmla="*/ 4340500 h 4820910"/>
              <a:gd name="connsiteX1" fmla="*/ 2210760 w 4809547"/>
              <a:gd name="connsiteY1" fmla="*/ 1179738 h 4820910"/>
              <a:gd name="connsiteX2" fmla="*/ 4809547 w 4809547"/>
              <a:gd name="connsiteY2" fmla="*/ 178075 h 4820910"/>
              <a:gd name="connsiteX3" fmla="*/ 3382335 w 4809547"/>
              <a:gd name="connsiteY3" fmla="*/ 4329437 h 4820910"/>
              <a:gd name="connsiteX4" fmla="*/ 2498 w 4809547"/>
              <a:gd name="connsiteY4" fmla="*/ 4340500 h 4820910"/>
              <a:gd name="connsiteX0" fmla="*/ 2692 w 5486016"/>
              <a:gd name="connsiteY0" fmla="*/ 4538484 h 5033030"/>
              <a:gd name="connsiteX1" fmla="*/ 2210954 w 5486016"/>
              <a:gd name="connsiteY1" fmla="*/ 1377722 h 5033030"/>
              <a:gd name="connsiteX2" fmla="*/ 5486016 w 5486016"/>
              <a:gd name="connsiteY2" fmla="*/ 156984 h 5033030"/>
              <a:gd name="connsiteX3" fmla="*/ 3382529 w 5486016"/>
              <a:gd name="connsiteY3" fmla="*/ 4527421 h 5033030"/>
              <a:gd name="connsiteX4" fmla="*/ 2692 w 5486016"/>
              <a:gd name="connsiteY4" fmla="*/ 4538484 h 5033030"/>
              <a:gd name="connsiteX0" fmla="*/ 22074 w 5505398"/>
              <a:gd name="connsiteY0" fmla="*/ 4540428 h 5009174"/>
              <a:gd name="connsiteX1" fmla="*/ 2116036 w 5505398"/>
              <a:gd name="connsiteY1" fmla="*/ 1360616 h 5009174"/>
              <a:gd name="connsiteX2" fmla="*/ 5505398 w 5505398"/>
              <a:gd name="connsiteY2" fmla="*/ 158928 h 5009174"/>
              <a:gd name="connsiteX3" fmla="*/ 3401911 w 5505398"/>
              <a:gd name="connsiteY3" fmla="*/ 4529365 h 5009174"/>
              <a:gd name="connsiteX4" fmla="*/ 22074 w 5505398"/>
              <a:gd name="connsiteY4" fmla="*/ 4540428 h 5009174"/>
              <a:gd name="connsiteX0" fmla="*/ 23803 w 5507127"/>
              <a:gd name="connsiteY0" fmla="*/ 4542418 h 5012267"/>
              <a:gd name="connsiteX1" fmla="*/ 2079665 w 5507127"/>
              <a:gd name="connsiteY1" fmla="*/ 1343556 h 5012267"/>
              <a:gd name="connsiteX2" fmla="*/ 5507127 w 5507127"/>
              <a:gd name="connsiteY2" fmla="*/ 160918 h 5012267"/>
              <a:gd name="connsiteX3" fmla="*/ 3403640 w 5507127"/>
              <a:gd name="connsiteY3" fmla="*/ 4531355 h 5012267"/>
              <a:gd name="connsiteX4" fmla="*/ 23803 w 5507127"/>
              <a:gd name="connsiteY4" fmla="*/ 4542418 h 5012267"/>
              <a:gd name="connsiteX0" fmla="*/ 904 w 5484228"/>
              <a:gd name="connsiteY0" fmla="*/ 4542418 h 5128960"/>
              <a:gd name="connsiteX1" fmla="*/ 2056766 w 5484228"/>
              <a:gd name="connsiteY1" fmla="*/ 1343556 h 5128960"/>
              <a:gd name="connsiteX2" fmla="*/ 5484228 w 5484228"/>
              <a:gd name="connsiteY2" fmla="*/ 160918 h 5128960"/>
              <a:gd name="connsiteX3" fmla="*/ 3380741 w 5484228"/>
              <a:gd name="connsiteY3" fmla="*/ 4531355 h 5128960"/>
              <a:gd name="connsiteX4" fmla="*/ 904 w 5484228"/>
              <a:gd name="connsiteY4" fmla="*/ 4542418 h 5128960"/>
              <a:gd name="connsiteX0" fmla="*/ 24704 w 5508028"/>
              <a:gd name="connsiteY0" fmla="*/ 4539451 h 5007647"/>
              <a:gd name="connsiteX1" fmla="*/ 2061516 w 5508028"/>
              <a:gd name="connsiteY1" fmla="*/ 1369164 h 5007647"/>
              <a:gd name="connsiteX2" fmla="*/ 5508028 w 5508028"/>
              <a:gd name="connsiteY2" fmla="*/ 157951 h 5007647"/>
              <a:gd name="connsiteX3" fmla="*/ 3404541 w 5508028"/>
              <a:gd name="connsiteY3" fmla="*/ 4528388 h 5007647"/>
              <a:gd name="connsiteX4" fmla="*/ 24704 w 5508028"/>
              <a:gd name="connsiteY4" fmla="*/ 4539451 h 5007647"/>
              <a:gd name="connsiteX0" fmla="*/ 107368 w 5876219"/>
              <a:gd name="connsiteY0" fmla="*/ 4539451 h 4699434"/>
              <a:gd name="connsiteX1" fmla="*/ 2144180 w 5876219"/>
              <a:gd name="connsiteY1" fmla="*/ 1369164 h 4699434"/>
              <a:gd name="connsiteX2" fmla="*/ 5590692 w 5876219"/>
              <a:gd name="connsiteY2" fmla="*/ 157951 h 4699434"/>
              <a:gd name="connsiteX3" fmla="*/ 5420780 w 5876219"/>
              <a:gd name="connsiteY3" fmla="*/ 3804488 h 4699434"/>
              <a:gd name="connsiteX4" fmla="*/ 107368 w 5876219"/>
              <a:gd name="connsiteY4" fmla="*/ 4539451 h 4699434"/>
              <a:gd name="connsiteX0" fmla="*/ 30083 w 5513407"/>
              <a:gd name="connsiteY0" fmla="*/ 4539451 h 5132005"/>
              <a:gd name="connsiteX1" fmla="*/ 2066895 w 5513407"/>
              <a:gd name="connsiteY1" fmla="*/ 1369164 h 5132005"/>
              <a:gd name="connsiteX2" fmla="*/ 5513407 w 5513407"/>
              <a:gd name="connsiteY2" fmla="*/ 157951 h 5132005"/>
              <a:gd name="connsiteX3" fmla="*/ 3571845 w 5513407"/>
              <a:gd name="connsiteY3" fmla="*/ 4718888 h 5132005"/>
              <a:gd name="connsiteX4" fmla="*/ 30083 w 5513407"/>
              <a:gd name="connsiteY4" fmla="*/ 4539451 h 5132005"/>
              <a:gd name="connsiteX0" fmla="*/ 30083 w 5513407"/>
              <a:gd name="connsiteY0" fmla="*/ 4539451 h 4858664"/>
              <a:gd name="connsiteX1" fmla="*/ 2066895 w 5513407"/>
              <a:gd name="connsiteY1" fmla="*/ 1369164 h 4858664"/>
              <a:gd name="connsiteX2" fmla="*/ 5513407 w 5513407"/>
              <a:gd name="connsiteY2" fmla="*/ 157951 h 4858664"/>
              <a:gd name="connsiteX3" fmla="*/ 3571845 w 5513407"/>
              <a:gd name="connsiteY3" fmla="*/ 4718888 h 4858664"/>
              <a:gd name="connsiteX4" fmla="*/ 30083 w 5513407"/>
              <a:gd name="connsiteY4" fmla="*/ 4539451 h 4858664"/>
              <a:gd name="connsiteX0" fmla="*/ 38283 w 5521607"/>
              <a:gd name="connsiteY0" fmla="*/ 4539451 h 4843046"/>
              <a:gd name="connsiteX1" fmla="*/ 2075095 w 5521607"/>
              <a:gd name="connsiteY1" fmla="*/ 1369164 h 4843046"/>
              <a:gd name="connsiteX2" fmla="*/ 5521607 w 5521607"/>
              <a:gd name="connsiteY2" fmla="*/ 157951 h 4843046"/>
              <a:gd name="connsiteX3" fmla="*/ 3580045 w 5521607"/>
              <a:gd name="connsiteY3" fmla="*/ 4718888 h 4843046"/>
              <a:gd name="connsiteX4" fmla="*/ 38283 w 5521607"/>
              <a:gd name="connsiteY4" fmla="*/ 4539451 h 4843046"/>
              <a:gd name="connsiteX0" fmla="*/ 38842 w 5493591"/>
              <a:gd name="connsiteY0" fmla="*/ 4655564 h 5173456"/>
              <a:gd name="connsiteX1" fmla="*/ 2047079 w 5493591"/>
              <a:gd name="connsiteY1" fmla="*/ 1370977 h 5173456"/>
              <a:gd name="connsiteX2" fmla="*/ 5493591 w 5493591"/>
              <a:gd name="connsiteY2" fmla="*/ 159764 h 5173456"/>
              <a:gd name="connsiteX3" fmla="*/ 3552029 w 5493591"/>
              <a:gd name="connsiteY3" fmla="*/ 4720701 h 5173456"/>
              <a:gd name="connsiteX4" fmla="*/ 38842 w 5493591"/>
              <a:gd name="connsiteY4" fmla="*/ 4655564 h 5173456"/>
              <a:gd name="connsiteX0" fmla="*/ 279290 w 5734039"/>
              <a:gd name="connsiteY0" fmla="*/ 4655564 h 5038830"/>
              <a:gd name="connsiteX1" fmla="*/ 2287527 w 5734039"/>
              <a:gd name="connsiteY1" fmla="*/ 1370977 h 5038830"/>
              <a:gd name="connsiteX2" fmla="*/ 5734039 w 5734039"/>
              <a:gd name="connsiteY2" fmla="*/ 159764 h 5038830"/>
              <a:gd name="connsiteX3" fmla="*/ 3792477 w 5734039"/>
              <a:gd name="connsiteY3" fmla="*/ 4720701 h 5038830"/>
              <a:gd name="connsiteX4" fmla="*/ 279290 w 5734039"/>
              <a:gd name="connsiteY4" fmla="*/ 4655564 h 5038830"/>
              <a:gd name="connsiteX0" fmla="*/ 289954 w 5744703"/>
              <a:gd name="connsiteY0" fmla="*/ 4655564 h 5038830"/>
              <a:gd name="connsiteX1" fmla="*/ 2298191 w 5744703"/>
              <a:gd name="connsiteY1" fmla="*/ 1370977 h 5038830"/>
              <a:gd name="connsiteX2" fmla="*/ 5744703 w 5744703"/>
              <a:gd name="connsiteY2" fmla="*/ 159764 h 5038830"/>
              <a:gd name="connsiteX3" fmla="*/ 3803141 w 5744703"/>
              <a:gd name="connsiteY3" fmla="*/ 4720701 h 5038830"/>
              <a:gd name="connsiteX4" fmla="*/ 289954 w 5744703"/>
              <a:gd name="connsiteY4" fmla="*/ 4655564 h 5038830"/>
              <a:gd name="connsiteX0" fmla="*/ 313014 w 5501063"/>
              <a:gd name="connsiteY0" fmla="*/ 4839483 h 5104397"/>
              <a:gd name="connsiteX1" fmla="*/ 2054551 w 5501063"/>
              <a:gd name="connsiteY1" fmla="*/ 1373921 h 5104397"/>
              <a:gd name="connsiteX2" fmla="*/ 5501063 w 5501063"/>
              <a:gd name="connsiteY2" fmla="*/ 162708 h 5104397"/>
              <a:gd name="connsiteX3" fmla="*/ 3559501 w 5501063"/>
              <a:gd name="connsiteY3" fmla="*/ 4723645 h 5104397"/>
              <a:gd name="connsiteX4" fmla="*/ 313014 w 5501063"/>
              <a:gd name="connsiteY4" fmla="*/ 4839483 h 5104397"/>
              <a:gd name="connsiteX0" fmla="*/ 320895 w 5508944"/>
              <a:gd name="connsiteY0" fmla="*/ 4833981 h 5098895"/>
              <a:gd name="connsiteX1" fmla="*/ 2062432 w 5508944"/>
              <a:gd name="connsiteY1" fmla="*/ 1368419 h 5098895"/>
              <a:gd name="connsiteX2" fmla="*/ 5508944 w 5508944"/>
              <a:gd name="connsiteY2" fmla="*/ 157206 h 5098895"/>
              <a:gd name="connsiteX3" fmla="*/ 3567382 w 5508944"/>
              <a:gd name="connsiteY3" fmla="*/ 4718143 h 5098895"/>
              <a:gd name="connsiteX4" fmla="*/ 320895 w 5508944"/>
              <a:gd name="connsiteY4" fmla="*/ 4833981 h 5098895"/>
              <a:gd name="connsiteX0" fmla="*/ 320895 w 5508944"/>
              <a:gd name="connsiteY0" fmla="*/ 4833981 h 4834341"/>
              <a:gd name="connsiteX1" fmla="*/ 2062432 w 5508944"/>
              <a:gd name="connsiteY1" fmla="*/ 1368419 h 4834341"/>
              <a:gd name="connsiteX2" fmla="*/ 5508944 w 5508944"/>
              <a:gd name="connsiteY2" fmla="*/ 157206 h 4834341"/>
              <a:gd name="connsiteX3" fmla="*/ 3567382 w 5508944"/>
              <a:gd name="connsiteY3" fmla="*/ 4718143 h 4834341"/>
              <a:gd name="connsiteX4" fmla="*/ 320895 w 5508944"/>
              <a:gd name="connsiteY4" fmla="*/ 4833981 h 4834341"/>
              <a:gd name="connsiteX0" fmla="*/ 320895 w 5508944"/>
              <a:gd name="connsiteY0" fmla="*/ 4833981 h 4834468"/>
              <a:gd name="connsiteX1" fmla="*/ 2062432 w 5508944"/>
              <a:gd name="connsiteY1" fmla="*/ 1368419 h 4834468"/>
              <a:gd name="connsiteX2" fmla="*/ 5508944 w 5508944"/>
              <a:gd name="connsiteY2" fmla="*/ 157206 h 4834468"/>
              <a:gd name="connsiteX3" fmla="*/ 3567382 w 5508944"/>
              <a:gd name="connsiteY3" fmla="*/ 4718143 h 4834468"/>
              <a:gd name="connsiteX4" fmla="*/ 320895 w 5508944"/>
              <a:gd name="connsiteY4" fmla="*/ 4833981 h 4834468"/>
              <a:gd name="connsiteX0" fmla="*/ 99446 w 5613863"/>
              <a:gd name="connsiteY0" fmla="*/ 4833981 h 5052824"/>
              <a:gd name="connsiteX1" fmla="*/ 1840983 w 5613863"/>
              <a:gd name="connsiteY1" fmla="*/ 1368419 h 5052824"/>
              <a:gd name="connsiteX2" fmla="*/ 5287495 w 5613863"/>
              <a:gd name="connsiteY2" fmla="*/ 157206 h 5052824"/>
              <a:gd name="connsiteX3" fmla="*/ 4631808 w 5613863"/>
              <a:gd name="connsiteY3" fmla="*/ 4660993 h 5052824"/>
              <a:gd name="connsiteX4" fmla="*/ 99446 w 5613863"/>
              <a:gd name="connsiteY4" fmla="*/ 4833981 h 5052824"/>
              <a:gd name="connsiteX0" fmla="*/ 86655 w 5514408"/>
              <a:gd name="connsiteY0" fmla="*/ 4791075 h 5223556"/>
              <a:gd name="connsiteX1" fmla="*/ 2037742 w 5514408"/>
              <a:gd name="connsiteY1" fmla="*/ 1373138 h 5223556"/>
              <a:gd name="connsiteX2" fmla="*/ 5484254 w 5514408"/>
              <a:gd name="connsiteY2" fmla="*/ 161925 h 5223556"/>
              <a:gd name="connsiteX3" fmla="*/ 4828567 w 5514408"/>
              <a:gd name="connsiteY3" fmla="*/ 4665712 h 5223556"/>
              <a:gd name="connsiteX4" fmla="*/ 86655 w 5514408"/>
              <a:gd name="connsiteY4" fmla="*/ 4791075 h 5223556"/>
              <a:gd name="connsiteX0" fmla="*/ 271378 w 5699131"/>
              <a:gd name="connsiteY0" fmla="*/ 4791075 h 5038524"/>
              <a:gd name="connsiteX1" fmla="*/ 2222465 w 5699131"/>
              <a:gd name="connsiteY1" fmla="*/ 1373138 h 5038524"/>
              <a:gd name="connsiteX2" fmla="*/ 5668977 w 5699131"/>
              <a:gd name="connsiteY2" fmla="*/ 161925 h 5038524"/>
              <a:gd name="connsiteX3" fmla="*/ 5013290 w 5699131"/>
              <a:gd name="connsiteY3" fmla="*/ 4665712 h 5038524"/>
              <a:gd name="connsiteX4" fmla="*/ 271378 w 5699131"/>
              <a:gd name="connsiteY4" fmla="*/ 4791075 h 5038524"/>
              <a:gd name="connsiteX0" fmla="*/ 285636 w 5535357"/>
              <a:gd name="connsiteY0" fmla="*/ 4791075 h 5038524"/>
              <a:gd name="connsiteX1" fmla="*/ 2065273 w 5535357"/>
              <a:gd name="connsiteY1" fmla="*/ 1373138 h 5038524"/>
              <a:gd name="connsiteX2" fmla="*/ 5511785 w 5535357"/>
              <a:gd name="connsiteY2" fmla="*/ 161925 h 5038524"/>
              <a:gd name="connsiteX3" fmla="*/ 4856098 w 5535357"/>
              <a:gd name="connsiteY3" fmla="*/ 4665712 h 5038524"/>
              <a:gd name="connsiteX4" fmla="*/ 285636 w 5535357"/>
              <a:gd name="connsiteY4" fmla="*/ 4791075 h 5038524"/>
              <a:gd name="connsiteX0" fmla="*/ 285636 w 5771195"/>
              <a:gd name="connsiteY0" fmla="*/ 4791075 h 4791219"/>
              <a:gd name="connsiteX1" fmla="*/ 2065273 w 5771195"/>
              <a:gd name="connsiteY1" fmla="*/ 1373138 h 4791219"/>
              <a:gd name="connsiteX2" fmla="*/ 5511785 w 5771195"/>
              <a:gd name="connsiteY2" fmla="*/ 161925 h 4791219"/>
              <a:gd name="connsiteX3" fmla="*/ 4856098 w 5771195"/>
              <a:gd name="connsiteY3" fmla="*/ 4665712 h 4791219"/>
              <a:gd name="connsiteX4" fmla="*/ 285636 w 5771195"/>
              <a:gd name="connsiteY4" fmla="*/ 4791075 h 4791219"/>
              <a:gd name="connsiteX0" fmla="*/ 295940 w 5781499"/>
              <a:gd name="connsiteY0" fmla="*/ 4788307 h 4788449"/>
              <a:gd name="connsiteX1" fmla="*/ 2075577 w 5781499"/>
              <a:gd name="connsiteY1" fmla="*/ 1370370 h 4788449"/>
              <a:gd name="connsiteX2" fmla="*/ 5522089 w 5781499"/>
              <a:gd name="connsiteY2" fmla="*/ 159157 h 4788449"/>
              <a:gd name="connsiteX3" fmla="*/ 4866402 w 5781499"/>
              <a:gd name="connsiteY3" fmla="*/ 4662944 h 4788449"/>
              <a:gd name="connsiteX4" fmla="*/ 295940 w 5781499"/>
              <a:gd name="connsiteY4" fmla="*/ 4788307 h 4788449"/>
              <a:gd name="connsiteX0" fmla="*/ 288525 w 5774084"/>
              <a:gd name="connsiteY0" fmla="*/ 4788307 h 4790427"/>
              <a:gd name="connsiteX1" fmla="*/ 2068162 w 5774084"/>
              <a:gd name="connsiteY1" fmla="*/ 1370370 h 4790427"/>
              <a:gd name="connsiteX2" fmla="*/ 5514674 w 5774084"/>
              <a:gd name="connsiteY2" fmla="*/ 159157 h 4790427"/>
              <a:gd name="connsiteX3" fmla="*/ 4858987 w 5774084"/>
              <a:gd name="connsiteY3" fmla="*/ 4662944 h 4790427"/>
              <a:gd name="connsiteX4" fmla="*/ 288525 w 5774084"/>
              <a:gd name="connsiteY4" fmla="*/ 4788307 h 4790427"/>
              <a:gd name="connsiteX0" fmla="*/ 266432 w 5751991"/>
              <a:gd name="connsiteY0" fmla="*/ 4788307 h 4790427"/>
              <a:gd name="connsiteX1" fmla="*/ 2046069 w 5751991"/>
              <a:gd name="connsiteY1" fmla="*/ 1370370 h 4790427"/>
              <a:gd name="connsiteX2" fmla="*/ 5492581 w 5751991"/>
              <a:gd name="connsiteY2" fmla="*/ 159157 h 4790427"/>
              <a:gd name="connsiteX3" fmla="*/ 4836894 w 5751991"/>
              <a:gd name="connsiteY3" fmla="*/ 4662944 h 4790427"/>
              <a:gd name="connsiteX4" fmla="*/ 266432 w 5751991"/>
              <a:gd name="connsiteY4" fmla="*/ 4788307 h 4790427"/>
              <a:gd name="connsiteX0" fmla="*/ 100218 w 5585777"/>
              <a:gd name="connsiteY0" fmla="*/ 4784455 h 5009244"/>
              <a:gd name="connsiteX1" fmla="*/ 1870330 w 5585777"/>
              <a:gd name="connsiteY1" fmla="*/ 1404618 h 5009244"/>
              <a:gd name="connsiteX2" fmla="*/ 5326367 w 5585777"/>
              <a:gd name="connsiteY2" fmla="*/ 155305 h 5009244"/>
              <a:gd name="connsiteX3" fmla="*/ 4670680 w 5585777"/>
              <a:gd name="connsiteY3" fmla="*/ 4659092 h 5009244"/>
              <a:gd name="connsiteX4" fmla="*/ 100218 w 5585777"/>
              <a:gd name="connsiteY4" fmla="*/ 4784455 h 5009244"/>
              <a:gd name="connsiteX0" fmla="*/ 100218 w 5585777"/>
              <a:gd name="connsiteY0" fmla="*/ 4752549 h 4977338"/>
              <a:gd name="connsiteX1" fmla="*/ 1870330 w 5585777"/>
              <a:gd name="connsiteY1" fmla="*/ 1372712 h 4977338"/>
              <a:gd name="connsiteX2" fmla="*/ 5326367 w 5585777"/>
              <a:gd name="connsiteY2" fmla="*/ 123399 h 4977338"/>
              <a:gd name="connsiteX3" fmla="*/ 4670680 w 5585777"/>
              <a:gd name="connsiteY3" fmla="*/ 4627186 h 4977338"/>
              <a:gd name="connsiteX4" fmla="*/ 100218 w 5585777"/>
              <a:gd name="connsiteY4" fmla="*/ 4752549 h 4977338"/>
              <a:gd name="connsiteX0" fmla="*/ 88662 w 5486702"/>
              <a:gd name="connsiteY0" fmla="*/ 4754905 h 5184983"/>
              <a:gd name="connsiteX1" fmla="*/ 2001649 w 5486702"/>
              <a:gd name="connsiteY1" fmla="*/ 1375068 h 5184983"/>
              <a:gd name="connsiteX2" fmla="*/ 5457686 w 5486702"/>
              <a:gd name="connsiteY2" fmla="*/ 125755 h 5184983"/>
              <a:gd name="connsiteX3" fmla="*/ 4801999 w 5486702"/>
              <a:gd name="connsiteY3" fmla="*/ 4629542 h 5184983"/>
              <a:gd name="connsiteX4" fmla="*/ 88662 w 5486702"/>
              <a:gd name="connsiteY4" fmla="*/ 4754905 h 5184983"/>
              <a:gd name="connsiteX0" fmla="*/ 94353 w 5492393"/>
              <a:gd name="connsiteY0" fmla="*/ 4754905 h 5240269"/>
              <a:gd name="connsiteX1" fmla="*/ 2007340 w 5492393"/>
              <a:gd name="connsiteY1" fmla="*/ 1375068 h 5240269"/>
              <a:gd name="connsiteX2" fmla="*/ 5463377 w 5492393"/>
              <a:gd name="connsiteY2" fmla="*/ 125755 h 5240269"/>
              <a:gd name="connsiteX3" fmla="*/ 4807690 w 5492393"/>
              <a:gd name="connsiteY3" fmla="*/ 4629542 h 5240269"/>
              <a:gd name="connsiteX4" fmla="*/ 94353 w 5492393"/>
              <a:gd name="connsiteY4" fmla="*/ 4754905 h 5240269"/>
              <a:gd name="connsiteX0" fmla="*/ 260919 w 5658959"/>
              <a:gd name="connsiteY0" fmla="*/ 4754905 h 5013168"/>
              <a:gd name="connsiteX1" fmla="*/ 2173906 w 5658959"/>
              <a:gd name="connsiteY1" fmla="*/ 1375068 h 5013168"/>
              <a:gd name="connsiteX2" fmla="*/ 5629943 w 5658959"/>
              <a:gd name="connsiteY2" fmla="*/ 125755 h 5013168"/>
              <a:gd name="connsiteX3" fmla="*/ 4974256 w 5658959"/>
              <a:gd name="connsiteY3" fmla="*/ 4629542 h 5013168"/>
              <a:gd name="connsiteX4" fmla="*/ 260919 w 5658959"/>
              <a:gd name="connsiteY4" fmla="*/ 4754905 h 5013168"/>
              <a:gd name="connsiteX0" fmla="*/ 273470 w 5513318"/>
              <a:gd name="connsiteY0" fmla="*/ 4745248 h 5009301"/>
              <a:gd name="connsiteX1" fmla="*/ 2034057 w 5513318"/>
              <a:gd name="connsiteY1" fmla="*/ 1374936 h 5009301"/>
              <a:gd name="connsiteX2" fmla="*/ 5490094 w 5513318"/>
              <a:gd name="connsiteY2" fmla="*/ 125623 h 5009301"/>
              <a:gd name="connsiteX3" fmla="*/ 4834407 w 5513318"/>
              <a:gd name="connsiteY3" fmla="*/ 4629410 h 5009301"/>
              <a:gd name="connsiteX4" fmla="*/ 273470 w 5513318"/>
              <a:gd name="connsiteY4" fmla="*/ 4745248 h 5009301"/>
              <a:gd name="connsiteX0" fmla="*/ 279874 w 5519722"/>
              <a:gd name="connsiteY0" fmla="*/ 4736982 h 5001035"/>
              <a:gd name="connsiteX1" fmla="*/ 2040461 w 5519722"/>
              <a:gd name="connsiteY1" fmla="*/ 1366670 h 5001035"/>
              <a:gd name="connsiteX2" fmla="*/ 5496498 w 5519722"/>
              <a:gd name="connsiteY2" fmla="*/ 117357 h 5001035"/>
              <a:gd name="connsiteX3" fmla="*/ 4840811 w 5519722"/>
              <a:gd name="connsiteY3" fmla="*/ 4621144 h 5001035"/>
              <a:gd name="connsiteX4" fmla="*/ 279874 w 5519722"/>
              <a:gd name="connsiteY4" fmla="*/ 4736982 h 5001035"/>
              <a:gd name="connsiteX0" fmla="*/ 263762 w 5168443"/>
              <a:gd name="connsiteY0" fmla="*/ 4815898 h 5085532"/>
              <a:gd name="connsiteX1" fmla="*/ 2024349 w 5168443"/>
              <a:gd name="connsiteY1" fmla="*/ 1445586 h 5085532"/>
              <a:gd name="connsiteX2" fmla="*/ 4842211 w 5168443"/>
              <a:gd name="connsiteY2" fmla="*/ 120073 h 5085532"/>
              <a:gd name="connsiteX3" fmla="*/ 4824699 w 5168443"/>
              <a:gd name="connsiteY3" fmla="*/ 4700060 h 5085532"/>
              <a:gd name="connsiteX4" fmla="*/ 263762 w 5168443"/>
              <a:gd name="connsiteY4" fmla="*/ 4815898 h 5085532"/>
              <a:gd name="connsiteX0" fmla="*/ 263762 w 5168443"/>
              <a:gd name="connsiteY0" fmla="*/ 4695825 h 4965459"/>
              <a:gd name="connsiteX1" fmla="*/ 2024349 w 5168443"/>
              <a:gd name="connsiteY1" fmla="*/ 1325513 h 4965459"/>
              <a:gd name="connsiteX2" fmla="*/ 4842211 w 5168443"/>
              <a:gd name="connsiteY2" fmla="*/ 0 h 4965459"/>
              <a:gd name="connsiteX3" fmla="*/ 4824699 w 5168443"/>
              <a:gd name="connsiteY3" fmla="*/ 4579987 h 4965459"/>
              <a:gd name="connsiteX4" fmla="*/ 263762 w 5168443"/>
              <a:gd name="connsiteY4" fmla="*/ 4695825 h 4965459"/>
              <a:gd name="connsiteX0" fmla="*/ 263762 w 5164152"/>
              <a:gd name="connsiteY0" fmla="*/ 4695825 h 4965459"/>
              <a:gd name="connsiteX1" fmla="*/ 2024349 w 5164152"/>
              <a:gd name="connsiteY1" fmla="*/ 1325513 h 4965459"/>
              <a:gd name="connsiteX2" fmla="*/ 4842211 w 5164152"/>
              <a:gd name="connsiteY2" fmla="*/ 0 h 4965459"/>
              <a:gd name="connsiteX3" fmla="*/ 4824699 w 5164152"/>
              <a:gd name="connsiteY3" fmla="*/ 4579987 h 4965459"/>
              <a:gd name="connsiteX4" fmla="*/ 263762 w 5164152"/>
              <a:gd name="connsiteY4" fmla="*/ 4695825 h 4965459"/>
              <a:gd name="connsiteX0" fmla="*/ 264324 w 5177753"/>
              <a:gd name="connsiteY0" fmla="*/ 4752975 h 5026797"/>
              <a:gd name="connsiteX1" fmla="*/ 2024911 w 5177753"/>
              <a:gd name="connsiteY1" fmla="*/ 1382663 h 5026797"/>
              <a:gd name="connsiteX2" fmla="*/ 4880873 w 5177753"/>
              <a:gd name="connsiteY2" fmla="*/ 0 h 5026797"/>
              <a:gd name="connsiteX3" fmla="*/ 4825261 w 5177753"/>
              <a:gd name="connsiteY3" fmla="*/ 4637137 h 5026797"/>
              <a:gd name="connsiteX4" fmla="*/ 264324 w 5177753"/>
              <a:gd name="connsiteY4" fmla="*/ 4752975 h 5026797"/>
              <a:gd name="connsiteX0" fmla="*/ 280342 w 5193771"/>
              <a:gd name="connsiteY0" fmla="*/ 4752975 h 5026797"/>
              <a:gd name="connsiteX1" fmla="*/ 2040929 w 5193771"/>
              <a:gd name="connsiteY1" fmla="*/ 1382663 h 5026797"/>
              <a:gd name="connsiteX2" fmla="*/ 4896891 w 5193771"/>
              <a:gd name="connsiteY2" fmla="*/ 0 h 5026797"/>
              <a:gd name="connsiteX3" fmla="*/ 4841279 w 5193771"/>
              <a:gd name="connsiteY3" fmla="*/ 4637137 h 5026797"/>
              <a:gd name="connsiteX4" fmla="*/ 280342 w 5193771"/>
              <a:gd name="connsiteY4" fmla="*/ 4752975 h 5026797"/>
              <a:gd name="connsiteX0" fmla="*/ 370353 w 5283782"/>
              <a:gd name="connsiteY0" fmla="*/ 4752975 h 5012184"/>
              <a:gd name="connsiteX1" fmla="*/ 2130940 w 5283782"/>
              <a:gd name="connsiteY1" fmla="*/ 1382663 h 5012184"/>
              <a:gd name="connsiteX2" fmla="*/ 4986902 w 5283782"/>
              <a:gd name="connsiteY2" fmla="*/ 0 h 5012184"/>
              <a:gd name="connsiteX3" fmla="*/ 4931290 w 5283782"/>
              <a:gd name="connsiteY3" fmla="*/ 4637137 h 5012184"/>
              <a:gd name="connsiteX4" fmla="*/ 370353 w 5283782"/>
              <a:gd name="connsiteY4" fmla="*/ 4752975 h 5012184"/>
              <a:gd name="connsiteX0" fmla="*/ 359353 w 5190943"/>
              <a:gd name="connsiteY0" fmla="*/ 4762500 h 5015722"/>
              <a:gd name="connsiteX1" fmla="*/ 2043740 w 5190943"/>
              <a:gd name="connsiteY1" fmla="*/ 1382663 h 5015722"/>
              <a:gd name="connsiteX2" fmla="*/ 4899702 w 5190943"/>
              <a:gd name="connsiteY2" fmla="*/ 0 h 5015722"/>
              <a:gd name="connsiteX3" fmla="*/ 4844090 w 5190943"/>
              <a:gd name="connsiteY3" fmla="*/ 4637137 h 5015722"/>
              <a:gd name="connsiteX4" fmla="*/ 359353 w 5190943"/>
              <a:gd name="connsiteY4" fmla="*/ 4762500 h 5015722"/>
              <a:gd name="connsiteX0" fmla="*/ 353829 w 5246798"/>
              <a:gd name="connsiteY0" fmla="*/ 4533900 h 4940790"/>
              <a:gd name="connsiteX1" fmla="*/ 2095366 w 5246798"/>
              <a:gd name="connsiteY1" fmla="*/ 1382663 h 4940790"/>
              <a:gd name="connsiteX2" fmla="*/ 4951328 w 5246798"/>
              <a:gd name="connsiteY2" fmla="*/ 0 h 4940790"/>
              <a:gd name="connsiteX3" fmla="*/ 4895716 w 5246798"/>
              <a:gd name="connsiteY3" fmla="*/ 4637137 h 4940790"/>
              <a:gd name="connsiteX4" fmla="*/ 353829 w 5246798"/>
              <a:gd name="connsiteY4" fmla="*/ 4533900 h 4940790"/>
              <a:gd name="connsiteX0" fmla="*/ 318913 w 5211882"/>
              <a:gd name="connsiteY0" fmla="*/ 4533900 h 4940790"/>
              <a:gd name="connsiteX1" fmla="*/ 565449 w 5211882"/>
              <a:gd name="connsiteY1" fmla="*/ 3056009 h 4940790"/>
              <a:gd name="connsiteX2" fmla="*/ 2060450 w 5211882"/>
              <a:gd name="connsiteY2" fmla="*/ 1382663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318913 w 5211882"/>
              <a:gd name="connsiteY0" fmla="*/ 4533900 h 4940790"/>
              <a:gd name="connsiteX1" fmla="*/ 565449 w 5211882"/>
              <a:gd name="connsiteY1" fmla="*/ 3056009 h 4940790"/>
              <a:gd name="connsiteX2" fmla="*/ 3336800 w 5211882"/>
              <a:gd name="connsiteY2" fmla="*/ 706388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318913 w 5211882"/>
              <a:gd name="connsiteY0" fmla="*/ 4533900 h 4940790"/>
              <a:gd name="connsiteX1" fmla="*/ 565449 w 5211882"/>
              <a:gd name="connsiteY1" fmla="*/ 3056009 h 4940790"/>
              <a:gd name="connsiteX2" fmla="*/ 3165350 w 5211882"/>
              <a:gd name="connsiteY2" fmla="*/ 639713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318913 w 5211882"/>
              <a:gd name="connsiteY0" fmla="*/ 4533900 h 4940790"/>
              <a:gd name="connsiteX1" fmla="*/ 565449 w 5211882"/>
              <a:gd name="connsiteY1" fmla="*/ 3056009 h 4940790"/>
              <a:gd name="connsiteX2" fmla="*/ 3165350 w 5211882"/>
              <a:gd name="connsiteY2" fmla="*/ 639713 h 4940790"/>
              <a:gd name="connsiteX3" fmla="*/ 4916412 w 5211882"/>
              <a:gd name="connsiteY3" fmla="*/ 0 h 4940790"/>
              <a:gd name="connsiteX4" fmla="*/ 4860800 w 5211882"/>
              <a:gd name="connsiteY4" fmla="*/ 4637137 h 4940790"/>
              <a:gd name="connsiteX5" fmla="*/ 318913 w 5211882"/>
              <a:gd name="connsiteY5" fmla="*/ 4533900 h 4940790"/>
              <a:gd name="connsiteX0" fmla="*/ 91805 w 4984774"/>
              <a:gd name="connsiteY0" fmla="*/ 4533900 h 5070231"/>
              <a:gd name="connsiteX1" fmla="*/ 1605166 w 4984774"/>
              <a:gd name="connsiteY1" fmla="*/ 1665359 h 5070231"/>
              <a:gd name="connsiteX2" fmla="*/ 2938242 w 4984774"/>
              <a:gd name="connsiteY2" fmla="*/ 639713 h 5070231"/>
              <a:gd name="connsiteX3" fmla="*/ 4689304 w 4984774"/>
              <a:gd name="connsiteY3" fmla="*/ 0 h 5070231"/>
              <a:gd name="connsiteX4" fmla="*/ 4633692 w 4984774"/>
              <a:gd name="connsiteY4" fmla="*/ 4637137 h 5070231"/>
              <a:gd name="connsiteX5" fmla="*/ 91805 w 4984774"/>
              <a:gd name="connsiteY5" fmla="*/ 4533900 h 5070231"/>
              <a:gd name="connsiteX0" fmla="*/ 91805 w 4984774"/>
              <a:gd name="connsiteY0" fmla="*/ 4533900 h 5070231"/>
              <a:gd name="connsiteX1" fmla="*/ 1605166 w 4984774"/>
              <a:gd name="connsiteY1" fmla="*/ 1665359 h 5070231"/>
              <a:gd name="connsiteX2" fmla="*/ 2938242 w 4984774"/>
              <a:gd name="connsiteY2" fmla="*/ 639713 h 5070231"/>
              <a:gd name="connsiteX3" fmla="*/ 4689304 w 4984774"/>
              <a:gd name="connsiteY3" fmla="*/ 0 h 5070231"/>
              <a:gd name="connsiteX4" fmla="*/ 4633692 w 4984774"/>
              <a:gd name="connsiteY4" fmla="*/ 4637137 h 5070231"/>
              <a:gd name="connsiteX5" fmla="*/ 91805 w 4984774"/>
              <a:gd name="connsiteY5" fmla="*/ 4533900 h 5070231"/>
              <a:gd name="connsiteX0" fmla="*/ 99988 w 4992957"/>
              <a:gd name="connsiteY0" fmla="*/ 4533900 h 5070707"/>
              <a:gd name="connsiteX1" fmla="*/ 1527624 w 4992957"/>
              <a:gd name="connsiteY1" fmla="*/ 1655834 h 5070707"/>
              <a:gd name="connsiteX2" fmla="*/ 2946425 w 4992957"/>
              <a:gd name="connsiteY2" fmla="*/ 639713 h 5070707"/>
              <a:gd name="connsiteX3" fmla="*/ 4697487 w 4992957"/>
              <a:gd name="connsiteY3" fmla="*/ 0 h 5070707"/>
              <a:gd name="connsiteX4" fmla="*/ 4641875 w 4992957"/>
              <a:gd name="connsiteY4" fmla="*/ 4637137 h 5070707"/>
              <a:gd name="connsiteX5" fmla="*/ 99988 w 4992957"/>
              <a:gd name="connsiteY5" fmla="*/ 4533900 h 5070707"/>
              <a:gd name="connsiteX0" fmla="*/ 99988 w 4992957"/>
              <a:gd name="connsiteY0" fmla="*/ 4533900 h 5070707"/>
              <a:gd name="connsiteX1" fmla="*/ 1527624 w 4992957"/>
              <a:gd name="connsiteY1" fmla="*/ 1655834 h 5070707"/>
              <a:gd name="connsiteX2" fmla="*/ 2946425 w 4992957"/>
              <a:gd name="connsiteY2" fmla="*/ 639713 h 5070707"/>
              <a:gd name="connsiteX3" fmla="*/ 4697487 w 4992957"/>
              <a:gd name="connsiteY3" fmla="*/ 0 h 5070707"/>
              <a:gd name="connsiteX4" fmla="*/ 4641875 w 4992957"/>
              <a:gd name="connsiteY4" fmla="*/ 4637137 h 5070707"/>
              <a:gd name="connsiteX5" fmla="*/ 99988 w 4992957"/>
              <a:gd name="connsiteY5" fmla="*/ 4533900 h 5070707"/>
              <a:gd name="connsiteX0" fmla="*/ 181013 w 5073982"/>
              <a:gd name="connsiteY0" fmla="*/ 4533900 h 5070707"/>
              <a:gd name="connsiteX1" fmla="*/ 970475 w 5073982"/>
              <a:gd name="connsiteY1" fmla="*/ 2541659 h 5070707"/>
              <a:gd name="connsiteX2" fmla="*/ 1608649 w 5073982"/>
              <a:gd name="connsiteY2" fmla="*/ 1655834 h 5070707"/>
              <a:gd name="connsiteX3" fmla="*/ 3027450 w 5073982"/>
              <a:gd name="connsiteY3" fmla="*/ 639713 h 5070707"/>
              <a:gd name="connsiteX4" fmla="*/ 4778512 w 5073982"/>
              <a:gd name="connsiteY4" fmla="*/ 0 h 5070707"/>
              <a:gd name="connsiteX5" fmla="*/ 4722900 w 5073982"/>
              <a:gd name="connsiteY5" fmla="*/ 4637137 h 5070707"/>
              <a:gd name="connsiteX6" fmla="*/ 181013 w 5073982"/>
              <a:gd name="connsiteY6" fmla="*/ 4533900 h 5070707"/>
              <a:gd name="connsiteX0" fmla="*/ 203997 w 5096966"/>
              <a:gd name="connsiteY0" fmla="*/ 4533900 h 5026559"/>
              <a:gd name="connsiteX1" fmla="*/ 869634 w 5096966"/>
              <a:gd name="connsiteY1" fmla="*/ 2589284 h 5026559"/>
              <a:gd name="connsiteX2" fmla="*/ 1631633 w 5096966"/>
              <a:gd name="connsiteY2" fmla="*/ 1655834 h 5026559"/>
              <a:gd name="connsiteX3" fmla="*/ 3050434 w 5096966"/>
              <a:gd name="connsiteY3" fmla="*/ 639713 h 5026559"/>
              <a:gd name="connsiteX4" fmla="*/ 4801496 w 5096966"/>
              <a:gd name="connsiteY4" fmla="*/ 0 h 5026559"/>
              <a:gd name="connsiteX5" fmla="*/ 4745884 w 5096966"/>
              <a:gd name="connsiteY5" fmla="*/ 4637137 h 5026559"/>
              <a:gd name="connsiteX6" fmla="*/ 203997 w 5096966"/>
              <a:gd name="connsiteY6" fmla="*/ 4533900 h 5026559"/>
              <a:gd name="connsiteX0" fmla="*/ 203997 w 5096966"/>
              <a:gd name="connsiteY0" fmla="*/ 4533900 h 5026559"/>
              <a:gd name="connsiteX1" fmla="*/ 869634 w 5096966"/>
              <a:gd name="connsiteY1" fmla="*/ 2589284 h 5026559"/>
              <a:gd name="connsiteX2" fmla="*/ 1631633 w 5096966"/>
              <a:gd name="connsiteY2" fmla="*/ 1655834 h 5026559"/>
              <a:gd name="connsiteX3" fmla="*/ 3050434 w 5096966"/>
              <a:gd name="connsiteY3" fmla="*/ 639713 h 5026559"/>
              <a:gd name="connsiteX4" fmla="*/ 4801496 w 5096966"/>
              <a:gd name="connsiteY4" fmla="*/ 0 h 5026559"/>
              <a:gd name="connsiteX5" fmla="*/ 4745884 w 5096966"/>
              <a:gd name="connsiteY5" fmla="*/ 4637137 h 5026559"/>
              <a:gd name="connsiteX6" fmla="*/ 203997 w 5096966"/>
              <a:gd name="connsiteY6" fmla="*/ 4533900 h 5026559"/>
              <a:gd name="connsiteX0" fmla="*/ 210953 w 5103922"/>
              <a:gd name="connsiteY0" fmla="*/ 4533900 h 5026559"/>
              <a:gd name="connsiteX1" fmla="*/ 876590 w 5103922"/>
              <a:gd name="connsiteY1" fmla="*/ 2589284 h 5026559"/>
              <a:gd name="connsiteX2" fmla="*/ 1638589 w 5103922"/>
              <a:gd name="connsiteY2" fmla="*/ 1655834 h 5026559"/>
              <a:gd name="connsiteX3" fmla="*/ 3057390 w 5103922"/>
              <a:gd name="connsiteY3" fmla="*/ 639713 h 5026559"/>
              <a:gd name="connsiteX4" fmla="*/ 4808452 w 5103922"/>
              <a:gd name="connsiteY4" fmla="*/ 0 h 5026559"/>
              <a:gd name="connsiteX5" fmla="*/ 4752840 w 5103922"/>
              <a:gd name="connsiteY5" fmla="*/ 4637137 h 5026559"/>
              <a:gd name="connsiteX6" fmla="*/ 210953 w 5103922"/>
              <a:gd name="connsiteY6" fmla="*/ 4533900 h 5026559"/>
              <a:gd name="connsiteX0" fmla="*/ 218976 w 5111945"/>
              <a:gd name="connsiteY0" fmla="*/ 4533900 h 5025714"/>
              <a:gd name="connsiteX1" fmla="*/ 846513 w 5111945"/>
              <a:gd name="connsiteY1" fmla="*/ 2608334 h 5025714"/>
              <a:gd name="connsiteX2" fmla="*/ 1646612 w 5111945"/>
              <a:gd name="connsiteY2" fmla="*/ 1655834 h 5025714"/>
              <a:gd name="connsiteX3" fmla="*/ 3065413 w 5111945"/>
              <a:gd name="connsiteY3" fmla="*/ 639713 h 5025714"/>
              <a:gd name="connsiteX4" fmla="*/ 4816475 w 5111945"/>
              <a:gd name="connsiteY4" fmla="*/ 0 h 5025714"/>
              <a:gd name="connsiteX5" fmla="*/ 4760863 w 5111945"/>
              <a:gd name="connsiteY5" fmla="*/ 4637137 h 5025714"/>
              <a:gd name="connsiteX6" fmla="*/ 218976 w 5111945"/>
              <a:gd name="connsiteY6" fmla="*/ 4533900 h 5025714"/>
              <a:gd name="connsiteX0" fmla="*/ 218976 w 5111945"/>
              <a:gd name="connsiteY0" fmla="*/ 4533900 h 5025714"/>
              <a:gd name="connsiteX1" fmla="*/ 846513 w 5111945"/>
              <a:gd name="connsiteY1" fmla="*/ 2608334 h 5025714"/>
              <a:gd name="connsiteX2" fmla="*/ 1646612 w 5111945"/>
              <a:gd name="connsiteY2" fmla="*/ 1655834 h 5025714"/>
              <a:gd name="connsiteX3" fmla="*/ 3065413 w 5111945"/>
              <a:gd name="connsiteY3" fmla="*/ 639713 h 5025714"/>
              <a:gd name="connsiteX4" fmla="*/ 4816475 w 5111945"/>
              <a:gd name="connsiteY4" fmla="*/ 0 h 5025714"/>
              <a:gd name="connsiteX5" fmla="*/ 4760863 w 5111945"/>
              <a:gd name="connsiteY5" fmla="*/ 4637137 h 5025714"/>
              <a:gd name="connsiteX6" fmla="*/ 218976 w 5111945"/>
              <a:gd name="connsiteY6" fmla="*/ 4533900 h 5025714"/>
              <a:gd name="connsiteX0" fmla="*/ 218976 w 5111945"/>
              <a:gd name="connsiteY0" fmla="*/ 4533900 h 5025714"/>
              <a:gd name="connsiteX1" fmla="*/ 846513 w 5111945"/>
              <a:gd name="connsiteY1" fmla="*/ 2608334 h 5025714"/>
              <a:gd name="connsiteX2" fmla="*/ 1646612 w 5111945"/>
              <a:gd name="connsiteY2" fmla="*/ 1655834 h 5025714"/>
              <a:gd name="connsiteX3" fmla="*/ 3065413 w 5111945"/>
              <a:gd name="connsiteY3" fmla="*/ 639713 h 5025714"/>
              <a:gd name="connsiteX4" fmla="*/ 4816475 w 5111945"/>
              <a:gd name="connsiteY4" fmla="*/ 0 h 5025714"/>
              <a:gd name="connsiteX5" fmla="*/ 4760863 w 5111945"/>
              <a:gd name="connsiteY5" fmla="*/ 4637137 h 5025714"/>
              <a:gd name="connsiteX6" fmla="*/ 218976 w 5111945"/>
              <a:gd name="connsiteY6" fmla="*/ 4533900 h 5025714"/>
              <a:gd name="connsiteX0" fmla="*/ 254356 w 5147325"/>
              <a:gd name="connsiteY0" fmla="*/ 4533900 h 5025714"/>
              <a:gd name="connsiteX1" fmla="*/ 881893 w 5147325"/>
              <a:gd name="connsiteY1" fmla="*/ 2608334 h 5025714"/>
              <a:gd name="connsiteX2" fmla="*/ 1681992 w 5147325"/>
              <a:gd name="connsiteY2" fmla="*/ 1655834 h 5025714"/>
              <a:gd name="connsiteX3" fmla="*/ 3100793 w 5147325"/>
              <a:gd name="connsiteY3" fmla="*/ 639713 h 5025714"/>
              <a:gd name="connsiteX4" fmla="*/ 4851855 w 5147325"/>
              <a:gd name="connsiteY4" fmla="*/ 0 h 5025714"/>
              <a:gd name="connsiteX5" fmla="*/ 4796243 w 5147325"/>
              <a:gd name="connsiteY5" fmla="*/ 4637137 h 5025714"/>
              <a:gd name="connsiteX6" fmla="*/ 254356 w 5147325"/>
              <a:gd name="connsiteY6" fmla="*/ 4533900 h 5025714"/>
              <a:gd name="connsiteX0" fmla="*/ 406094 w 5299063"/>
              <a:gd name="connsiteY0" fmla="*/ 4533900 h 5025714"/>
              <a:gd name="connsiteX1" fmla="*/ 290682 w 5299063"/>
              <a:gd name="connsiteY1" fmla="*/ 3694184 h 5025714"/>
              <a:gd name="connsiteX2" fmla="*/ 1033631 w 5299063"/>
              <a:gd name="connsiteY2" fmla="*/ 2608334 h 5025714"/>
              <a:gd name="connsiteX3" fmla="*/ 1833730 w 5299063"/>
              <a:gd name="connsiteY3" fmla="*/ 1655834 h 5025714"/>
              <a:gd name="connsiteX4" fmla="*/ 3252531 w 5299063"/>
              <a:gd name="connsiteY4" fmla="*/ 639713 h 5025714"/>
              <a:gd name="connsiteX5" fmla="*/ 5003593 w 5299063"/>
              <a:gd name="connsiteY5" fmla="*/ 0 h 5025714"/>
              <a:gd name="connsiteX6" fmla="*/ 4947981 w 5299063"/>
              <a:gd name="connsiteY6" fmla="*/ 4637137 h 5025714"/>
              <a:gd name="connsiteX7" fmla="*/ 406094 w 5299063"/>
              <a:gd name="connsiteY7" fmla="*/ 4533900 h 5025714"/>
              <a:gd name="connsiteX0" fmla="*/ 375568 w 5268537"/>
              <a:gd name="connsiteY0" fmla="*/ 4533900 h 4978323"/>
              <a:gd name="connsiteX1" fmla="*/ 336356 w 5268537"/>
              <a:gd name="connsiteY1" fmla="*/ 3770384 h 4978323"/>
              <a:gd name="connsiteX2" fmla="*/ 1003105 w 5268537"/>
              <a:gd name="connsiteY2" fmla="*/ 2608334 h 4978323"/>
              <a:gd name="connsiteX3" fmla="*/ 1803204 w 5268537"/>
              <a:gd name="connsiteY3" fmla="*/ 1655834 h 4978323"/>
              <a:gd name="connsiteX4" fmla="*/ 3222005 w 5268537"/>
              <a:gd name="connsiteY4" fmla="*/ 639713 h 4978323"/>
              <a:gd name="connsiteX5" fmla="*/ 4973067 w 5268537"/>
              <a:gd name="connsiteY5" fmla="*/ 0 h 4978323"/>
              <a:gd name="connsiteX6" fmla="*/ 4917455 w 5268537"/>
              <a:gd name="connsiteY6" fmla="*/ 4637137 h 4978323"/>
              <a:gd name="connsiteX7" fmla="*/ 375568 w 5268537"/>
              <a:gd name="connsiteY7" fmla="*/ 4533900 h 4978323"/>
              <a:gd name="connsiteX0" fmla="*/ 383054 w 5276023"/>
              <a:gd name="connsiteY0" fmla="*/ 4533900 h 4978323"/>
              <a:gd name="connsiteX1" fmla="*/ 343842 w 5276023"/>
              <a:gd name="connsiteY1" fmla="*/ 3770384 h 4978323"/>
              <a:gd name="connsiteX2" fmla="*/ 1010591 w 5276023"/>
              <a:gd name="connsiteY2" fmla="*/ 2608334 h 4978323"/>
              <a:gd name="connsiteX3" fmla="*/ 1810690 w 5276023"/>
              <a:gd name="connsiteY3" fmla="*/ 1655834 h 4978323"/>
              <a:gd name="connsiteX4" fmla="*/ 3229491 w 5276023"/>
              <a:gd name="connsiteY4" fmla="*/ 639713 h 4978323"/>
              <a:gd name="connsiteX5" fmla="*/ 4980553 w 5276023"/>
              <a:gd name="connsiteY5" fmla="*/ 0 h 4978323"/>
              <a:gd name="connsiteX6" fmla="*/ 4924941 w 5276023"/>
              <a:gd name="connsiteY6" fmla="*/ 4637137 h 4978323"/>
              <a:gd name="connsiteX7" fmla="*/ 383054 w 5276023"/>
              <a:gd name="connsiteY7" fmla="*/ 4533900 h 4978323"/>
              <a:gd name="connsiteX0" fmla="*/ 727469 w 4945278"/>
              <a:gd name="connsiteY0" fmla="*/ 4695825 h 5037936"/>
              <a:gd name="connsiteX1" fmla="*/ 59607 w 4945278"/>
              <a:gd name="connsiteY1" fmla="*/ 3770384 h 5037936"/>
              <a:gd name="connsiteX2" fmla="*/ 726356 w 4945278"/>
              <a:gd name="connsiteY2" fmla="*/ 2608334 h 5037936"/>
              <a:gd name="connsiteX3" fmla="*/ 1526455 w 4945278"/>
              <a:gd name="connsiteY3" fmla="*/ 1655834 h 5037936"/>
              <a:gd name="connsiteX4" fmla="*/ 2945256 w 4945278"/>
              <a:gd name="connsiteY4" fmla="*/ 639713 h 5037936"/>
              <a:gd name="connsiteX5" fmla="*/ 4696318 w 4945278"/>
              <a:gd name="connsiteY5" fmla="*/ 0 h 5037936"/>
              <a:gd name="connsiteX6" fmla="*/ 4640706 w 4945278"/>
              <a:gd name="connsiteY6" fmla="*/ 4637137 h 5037936"/>
              <a:gd name="connsiteX7" fmla="*/ 727469 w 4945278"/>
              <a:gd name="connsiteY7" fmla="*/ 4695825 h 5037936"/>
              <a:gd name="connsiteX0" fmla="*/ 932051 w 5149860"/>
              <a:gd name="connsiteY0" fmla="*/ 4695825 h 5013746"/>
              <a:gd name="connsiteX1" fmla="*/ 35589 w 5149860"/>
              <a:gd name="connsiteY1" fmla="*/ 4322834 h 5013746"/>
              <a:gd name="connsiteX2" fmla="*/ 930938 w 5149860"/>
              <a:gd name="connsiteY2" fmla="*/ 2608334 h 5013746"/>
              <a:gd name="connsiteX3" fmla="*/ 1731037 w 5149860"/>
              <a:gd name="connsiteY3" fmla="*/ 1655834 h 5013746"/>
              <a:gd name="connsiteX4" fmla="*/ 3149838 w 5149860"/>
              <a:gd name="connsiteY4" fmla="*/ 639713 h 5013746"/>
              <a:gd name="connsiteX5" fmla="*/ 4900900 w 5149860"/>
              <a:gd name="connsiteY5" fmla="*/ 0 h 5013746"/>
              <a:gd name="connsiteX6" fmla="*/ 4845288 w 5149860"/>
              <a:gd name="connsiteY6" fmla="*/ 4637137 h 5013746"/>
              <a:gd name="connsiteX7" fmla="*/ 932051 w 5149860"/>
              <a:gd name="connsiteY7" fmla="*/ 4695825 h 5013746"/>
              <a:gd name="connsiteX0" fmla="*/ 932051 w 5149860"/>
              <a:gd name="connsiteY0" fmla="*/ 4695825 h 5013746"/>
              <a:gd name="connsiteX1" fmla="*/ 35589 w 5149860"/>
              <a:gd name="connsiteY1" fmla="*/ 4322834 h 5013746"/>
              <a:gd name="connsiteX2" fmla="*/ 930938 w 5149860"/>
              <a:gd name="connsiteY2" fmla="*/ 2608334 h 5013746"/>
              <a:gd name="connsiteX3" fmla="*/ 1731037 w 5149860"/>
              <a:gd name="connsiteY3" fmla="*/ 1655834 h 5013746"/>
              <a:gd name="connsiteX4" fmla="*/ 3149838 w 5149860"/>
              <a:gd name="connsiteY4" fmla="*/ 639713 h 5013746"/>
              <a:gd name="connsiteX5" fmla="*/ 4900900 w 5149860"/>
              <a:gd name="connsiteY5" fmla="*/ 0 h 5013746"/>
              <a:gd name="connsiteX6" fmla="*/ 4845288 w 5149860"/>
              <a:gd name="connsiteY6" fmla="*/ 4637137 h 5013746"/>
              <a:gd name="connsiteX7" fmla="*/ 932051 w 5149860"/>
              <a:gd name="connsiteY7" fmla="*/ 4695825 h 5013746"/>
              <a:gd name="connsiteX0" fmla="*/ 932051 w 5149860"/>
              <a:gd name="connsiteY0" fmla="*/ 4695825 h 5013746"/>
              <a:gd name="connsiteX1" fmla="*/ 35589 w 5149860"/>
              <a:gd name="connsiteY1" fmla="*/ 4322834 h 5013746"/>
              <a:gd name="connsiteX2" fmla="*/ 930938 w 5149860"/>
              <a:gd name="connsiteY2" fmla="*/ 2608334 h 5013746"/>
              <a:gd name="connsiteX3" fmla="*/ 1731037 w 5149860"/>
              <a:gd name="connsiteY3" fmla="*/ 1655834 h 5013746"/>
              <a:gd name="connsiteX4" fmla="*/ 3149838 w 5149860"/>
              <a:gd name="connsiteY4" fmla="*/ 639713 h 5013746"/>
              <a:gd name="connsiteX5" fmla="*/ 4900900 w 5149860"/>
              <a:gd name="connsiteY5" fmla="*/ 0 h 5013746"/>
              <a:gd name="connsiteX6" fmla="*/ 4845288 w 5149860"/>
              <a:gd name="connsiteY6" fmla="*/ 4637137 h 5013746"/>
              <a:gd name="connsiteX7" fmla="*/ 932051 w 5149860"/>
              <a:gd name="connsiteY7" fmla="*/ 4695825 h 5013746"/>
              <a:gd name="connsiteX0" fmla="*/ 925351 w 5143160"/>
              <a:gd name="connsiteY0" fmla="*/ 4695825 h 5013746"/>
              <a:gd name="connsiteX1" fmla="*/ 28889 w 5143160"/>
              <a:gd name="connsiteY1" fmla="*/ 4322834 h 5013746"/>
              <a:gd name="connsiteX2" fmla="*/ 924238 w 5143160"/>
              <a:gd name="connsiteY2" fmla="*/ 2608334 h 5013746"/>
              <a:gd name="connsiteX3" fmla="*/ 1724337 w 5143160"/>
              <a:gd name="connsiteY3" fmla="*/ 1655834 h 5013746"/>
              <a:gd name="connsiteX4" fmla="*/ 3143138 w 5143160"/>
              <a:gd name="connsiteY4" fmla="*/ 639713 h 5013746"/>
              <a:gd name="connsiteX5" fmla="*/ 4894200 w 5143160"/>
              <a:gd name="connsiteY5" fmla="*/ 0 h 5013746"/>
              <a:gd name="connsiteX6" fmla="*/ 4838588 w 5143160"/>
              <a:gd name="connsiteY6" fmla="*/ 4637137 h 5013746"/>
              <a:gd name="connsiteX7" fmla="*/ 925351 w 5143160"/>
              <a:gd name="connsiteY7" fmla="*/ 4695825 h 5013746"/>
              <a:gd name="connsiteX0" fmla="*/ 1096950 w 5120398"/>
              <a:gd name="connsiteY0" fmla="*/ 4467225 h 4938681"/>
              <a:gd name="connsiteX1" fmla="*/ 19513 w 5120398"/>
              <a:gd name="connsiteY1" fmla="*/ 4322834 h 4938681"/>
              <a:gd name="connsiteX2" fmla="*/ 914862 w 5120398"/>
              <a:gd name="connsiteY2" fmla="*/ 2608334 h 4938681"/>
              <a:gd name="connsiteX3" fmla="*/ 1714961 w 5120398"/>
              <a:gd name="connsiteY3" fmla="*/ 1655834 h 4938681"/>
              <a:gd name="connsiteX4" fmla="*/ 3133762 w 5120398"/>
              <a:gd name="connsiteY4" fmla="*/ 639713 h 4938681"/>
              <a:gd name="connsiteX5" fmla="*/ 4884824 w 5120398"/>
              <a:gd name="connsiteY5" fmla="*/ 0 h 4938681"/>
              <a:gd name="connsiteX6" fmla="*/ 4829212 w 5120398"/>
              <a:gd name="connsiteY6" fmla="*/ 4637137 h 4938681"/>
              <a:gd name="connsiteX7" fmla="*/ 1096950 w 5120398"/>
              <a:gd name="connsiteY7" fmla="*/ 4467225 h 4938681"/>
              <a:gd name="connsiteX0" fmla="*/ 1100826 w 5124274"/>
              <a:gd name="connsiteY0" fmla="*/ 4467225 h 4924886"/>
              <a:gd name="connsiteX1" fmla="*/ 23389 w 5124274"/>
              <a:gd name="connsiteY1" fmla="*/ 4322834 h 4924886"/>
              <a:gd name="connsiteX2" fmla="*/ 918738 w 5124274"/>
              <a:gd name="connsiteY2" fmla="*/ 2608334 h 4924886"/>
              <a:gd name="connsiteX3" fmla="*/ 1718837 w 5124274"/>
              <a:gd name="connsiteY3" fmla="*/ 1655834 h 4924886"/>
              <a:gd name="connsiteX4" fmla="*/ 3137638 w 5124274"/>
              <a:gd name="connsiteY4" fmla="*/ 639713 h 4924886"/>
              <a:gd name="connsiteX5" fmla="*/ 4888700 w 5124274"/>
              <a:gd name="connsiteY5" fmla="*/ 0 h 4924886"/>
              <a:gd name="connsiteX6" fmla="*/ 4833088 w 5124274"/>
              <a:gd name="connsiteY6" fmla="*/ 4637137 h 4924886"/>
              <a:gd name="connsiteX7" fmla="*/ 1100826 w 5124274"/>
              <a:gd name="connsiteY7" fmla="*/ 4467225 h 4924886"/>
              <a:gd name="connsiteX0" fmla="*/ 1102756 w 5126204"/>
              <a:gd name="connsiteY0" fmla="*/ 4467225 h 4929938"/>
              <a:gd name="connsiteX1" fmla="*/ 25319 w 5126204"/>
              <a:gd name="connsiteY1" fmla="*/ 4322834 h 4929938"/>
              <a:gd name="connsiteX2" fmla="*/ 920668 w 5126204"/>
              <a:gd name="connsiteY2" fmla="*/ 2608334 h 4929938"/>
              <a:gd name="connsiteX3" fmla="*/ 1720767 w 5126204"/>
              <a:gd name="connsiteY3" fmla="*/ 1655834 h 4929938"/>
              <a:gd name="connsiteX4" fmla="*/ 3139568 w 5126204"/>
              <a:gd name="connsiteY4" fmla="*/ 639713 h 4929938"/>
              <a:gd name="connsiteX5" fmla="*/ 4890630 w 5126204"/>
              <a:gd name="connsiteY5" fmla="*/ 0 h 4929938"/>
              <a:gd name="connsiteX6" fmla="*/ 4835018 w 5126204"/>
              <a:gd name="connsiteY6" fmla="*/ 4637137 h 4929938"/>
              <a:gd name="connsiteX7" fmla="*/ 1102756 w 5126204"/>
              <a:gd name="connsiteY7" fmla="*/ 4467225 h 4929938"/>
              <a:gd name="connsiteX0" fmla="*/ 1102756 w 5333455"/>
              <a:gd name="connsiteY0" fmla="*/ 4467225 h 4637380"/>
              <a:gd name="connsiteX1" fmla="*/ 25319 w 5333455"/>
              <a:gd name="connsiteY1" fmla="*/ 4322834 h 4637380"/>
              <a:gd name="connsiteX2" fmla="*/ 920668 w 5333455"/>
              <a:gd name="connsiteY2" fmla="*/ 2608334 h 4637380"/>
              <a:gd name="connsiteX3" fmla="*/ 1720767 w 5333455"/>
              <a:gd name="connsiteY3" fmla="*/ 1655834 h 4637380"/>
              <a:gd name="connsiteX4" fmla="*/ 3139568 w 5333455"/>
              <a:gd name="connsiteY4" fmla="*/ 639713 h 4637380"/>
              <a:gd name="connsiteX5" fmla="*/ 4890630 w 5333455"/>
              <a:gd name="connsiteY5" fmla="*/ 0 h 4637380"/>
              <a:gd name="connsiteX6" fmla="*/ 4835018 w 5333455"/>
              <a:gd name="connsiteY6" fmla="*/ 4637137 h 4637380"/>
              <a:gd name="connsiteX7" fmla="*/ 1102756 w 5333455"/>
              <a:gd name="connsiteY7" fmla="*/ 4467225 h 4637380"/>
              <a:gd name="connsiteX0" fmla="*/ 1097117 w 5348768"/>
              <a:gd name="connsiteY0" fmla="*/ 4467225 h 4532611"/>
              <a:gd name="connsiteX1" fmla="*/ 19680 w 5348768"/>
              <a:gd name="connsiteY1" fmla="*/ 4322834 h 4532611"/>
              <a:gd name="connsiteX2" fmla="*/ 915029 w 5348768"/>
              <a:gd name="connsiteY2" fmla="*/ 2608334 h 4532611"/>
              <a:gd name="connsiteX3" fmla="*/ 1715128 w 5348768"/>
              <a:gd name="connsiteY3" fmla="*/ 1655834 h 4532611"/>
              <a:gd name="connsiteX4" fmla="*/ 3133929 w 5348768"/>
              <a:gd name="connsiteY4" fmla="*/ 639713 h 4532611"/>
              <a:gd name="connsiteX5" fmla="*/ 4884991 w 5348768"/>
              <a:gd name="connsiteY5" fmla="*/ 0 h 4532611"/>
              <a:gd name="connsiteX6" fmla="*/ 4857954 w 5348768"/>
              <a:gd name="connsiteY6" fmla="*/ 4532362 h 4532611"/>
              <a:gd name="connsiteX7" fmla="*/ 1097117 w 5348768"/>
              <a:gd name="connsiteY7" fmla="*/ 4467225 h 4532611"/>
              <a:gd name="connsiteX0" fmla="*/ 1097117 w 5355144"/>
              <a:gd name="connsiteY0" fmla="*/ 4565516 h 4630653"/>
              <a:gd name="connsiteX1" fmla="*/ 19680 w 5355144"/>
              <a:gd name="connsiteY1" fmla="*/ 4421125 h 4630653"/>
              <a:gd name="connsiteX2" fmla="*/ 915029 w 5355144"/>
              <a:gd name="connsiteY2" fmla="*/ 2706625 h 4630653"/>
              <a:gd name="connsiteX3" fmla="*/ 1715128 w 5355144"/>
              <a:gd name="connsiteY3" fmla="*/ 1754125 h 4630653"/>
              <a:gd name="connsiteX4" fmla="*/ 3133929 w 5355144"/>
              <a:gd name="connsiteY4" fmla="*/ 738004 h 4630653"/>
              <a:gd name="connsiteX5" fmla="*/ 4884991 w 5355144"/>
              <a:gd name="connsiteY5" fmla="*/ 98291 h 4630653"/>
              <a:gd name="connsiteX6" fmla="*/ 5315578 w 5355144"/>
              <a:gd name="connsiteY6" fmla="*/ 2897127 h 4630653"/>
              <a:gd name="connsiteX7" fmla="*/ 4857954 w 5355144"/>
              <a:gd name="connsiteY7" fmla="*/ 4630653 h 4630653"/>
              <a:gd name="connsiteX8" fmla="*/ 1097117 w 5355144"/>
              <a:gd name="connsiteY8" fmla="*/ 4565516 h 4630653"/>
              <a:gd name="connsiteX0" fmla="*/ 1097117 w 5123363"/>
              <a:gd name="connsiteY0" fmla="*/ 4565516 h 4745138"/>
              <a:gd name="connsiteX1" fmla="*/ 19680 w 5123363"/>
              <a:gd name="connsiteY1" fmla="*/ 4421125 h 4745138"/>
              <a:gd name="connsiteX2" fmla="*/ 915029 w 5123363"/>
              <a:gd name="connsiteY2" fmla="*/ 2706625 h 4745138"/>
              <a:gd name="connsiteX3" fmla="*/ 1715128 w 5123363"/>
              <a:gd name="connsiteY3" fmla="*/ 1754125 h 4745138"/>
              <a:gd name="connsiteX4" fmla="*/ 3133929 w 5123363"/>
              <a:gd name="connsiteY4" fmla="*/ 738004 h 4745138"/>
              <a:gd name="connsiteX5" fmla="*/ 4884991 w 5123363"/>
              <a:gd name="connsiteY5" fmla="*/ 98291 h 4745138"/>
              <a:gd name="connsiteX6" fmla="*/ 4820278 w 5123363"/>
              <a:gd name="connsiteY6" fmla="*/ 2906652 h 4745138"/>
              <a:gd name="connsiteX7" fmla="*/ 4857954 w 5123363"/>
              <a:gd name="connsiteY7" fmla="*/ 4630653 h 4745138"/>
              <a:gd name="connsiteX8" fmla="*/ 1097117 w 5123363"/>
              <a:gd name="connsiteY8" fmla="*/ 4565516 h 4745138"/>
              <a:gd name="connsiteX0" fmla="*/ 1097117 w 5032215"/>
              <a:gd name="connsiteY0" fmla="*/ 4565516 h 4985969"/>
              <a:gd name="connsiteX1" fmla="*/ 19680 w 5032215"/>
              <a:gd name="connsiteY1" fmla="*/ 4421125 h 4985969"/>
              <a:gd name="connsiteX2" fmla="*/ 915029 w 5032215"/>
              <a:gd name="connsiteY2" fmla="*/ 2706625 h 4985969"/>
              <a:gd name="connsiteX3" fmla="*/ 1715128 w 5032215"/>
              <a:gd name="connsiteY3" fmla="*/ 1754125 h 4985969"/>
              <a:gd name="connsiteX4" fmla="*/ 3133929 w 5032215"/>
              <a:gd name="connsiteY4" fmla="*/ 738004 h 4985969"/>
              <a:gd name="connsiteX5" fmla="*/ 4884991 w 5032215"/>
              <a:gd name="connsiteY5" fmla="*/ 98291 h 4985969"/>
              <a:gd name="connsiteX6" fmla="*/ 4820278 w 5032215"/>
              <a:gd name="connsiteY6" fmla="*/ 2906652 h 4985969"/>
              <a:gd name="connsiteX7" fmla="*/ 4857954 w 5032215"/>
              <a:gd name="connsiteY7" fmla="*/ 4630653 h 4985969"/>
              <a:gd name="connsiteX8" fmla="*/ 1097117 w 5032215"/>
              <a:gd name="connsiteY8" fmla="*/ 4565516 h 4985969"/>
              <a:gd name="connsiteX0" fmla="*/ 1097117 w 5055975"/>
              <a:gd name="connsiteY0" fmla="*/ 4474935 h 4895388"/>
              <a:gd name="connsiteX1" fmla="*/ 19680 w 5055975"/>
              <a:gd name="connsiteY1" fmla="*/ 4330544 h 4895388"/>
              <a:gd name="connsiteX2" fmla="*/ 915029 w 5055975"/>
              <a:gd name="connsiteY2" fmla="*/ 2616044 h 4895388"/>
              <a:gd name="connsiteX3" fmla="*/ 1715128 w 5055975"/>
              <a:gd name="connsiteY3" fmla="*/ 1663544 h 4895388"/>
              <a:gd name="connsiteX4" fmla="*/ 3133929 w 5055975"/>
              <a:gd name="connsiteY4" fmla="*/ 647423 h 4895388"/>
              <a:gd name="connsiteX5" fmla="*/ 4884991 w 5055975"/>
              <a:gd name="connsiteY5" fmla="*/ 7710 h 4895388"/>
              <a:gd name="connsiteX6" fmla="*/ 4982204 w 5055975"/>
              <a:gd name="connsiteY6" fmla="*/ 1072996 h 4895388"/>
              <a:gd name="connsiteX7" fmla="*/ 4820278 w 5055975"/>
              <a:gd name="connsiteY7" fmla="*/ 2816071 h 4895388"/>
              <a:gd name="connsiteX8" fmla="*/ 4857954 w 5055975"/>
              <a:gd name="connsiteY8" fmla="*/ 4540072 h 4895388"/>
              <a:gd name="connsiteX9" fmla="*/ 1097117 w 5055975"/>
              <a:gd name="connsiteY9" fmla="*/ 4474935 h 4895388"/>
              <a:gd name="connsiteX0" fmla="*/ 1097117 w 5008908"/>
              <a:gd name="connsiteY0" fmla="*/ 4474935 h 4895388"/>
              <a:gd name="connsiteX1" fmla="*/ 19680 w 5008908"/>
              <a:gd name="connsiteY1" fmla="*/ 4330544 h 4895388"/>
              <a:gd name="connsiteX2" fmla="*/ 915029 w 5008908"/>
              <a:gd name="connsiteY2" fmla="*/ 2616044 h 4895388"/>
              <a:gd name="connsiteX3" fmla="*/ 1715128 w 5008908"/>
              <a:gd name="connsiteY3" fmla="*/ 1663544 h 4895388"/>
              <a:gd name="connsiteX4" fmla="*/ 3133929 w 5008908"/>
              <a:gd name="connsiteY4" fmla="*/ 647423 h 4895388"/>
              <a:gd name="connsiteX5" fmla="*/ 4884991 w 5008908"/>
              <a:gd name="connsiteY5" fmla="*/ 7710 h 4895388"/>
              <a:gd name="connsiteX6" fmla="*/ 4820279 w 5008908"/>
              <a:gd name="connsiteY6" fmla="*/ 1111096 h 4895388"/>
              <a:gd name="connsiteX7" fmla="*/ 4820278 w 5008908"/>
              <a:gd name="connsiteY7" fmla="*/ 2816071 h 4895388"/>
              <a:gd name="connsiteX8" fmla="*/ 4857954 w 5008908"/>
              <a:gd name="connsiteY8" fmla="*/ 4540072 h 4895388"/>
              <a:gd name="connsiteX9" fmla="*/ 1097117 w 5008908"/>
              <a:gd name="connsiteY9" fmla="*/ 4474935 h 4895388"/>
              <a:gd name="connsiteX0" fmla="*/ 1097117 w 4858032"/>
              <a:gd name="connsiteY0" fmla="*/ 4578551 h 4999004"/>
              <a:gd name="connsiteX1" fmla="*/ 19680 w 4858032"/>
              <a:gd name="connsiteY1" fmla="*/ 4434160 h 4999004"/>
              <a:gd name="connsiteX2" fmla="*/ 915029 w 4858032"/>
              <a:gd name="connsiteY2" fmla="*/ 2719660 h 4999004"/>
              <a:gd name="connsiteX3" fmla="*/ 1715128 w 4858032"/>
              <a:gd name="connsiteY3" fmla="*/ 1767160 h 4999004"/>
              <a:gd name="connsiteX4" fmla="*/ 3133929 w 4858032"/>
              <a:gd name="connsiteY4" fmla="*/ 751039 h 4999004"/>
              <a:gd name="connsiteX5" fmla="*/ 4637341 w 4858032"/>
              <a:gd name="connsiteY5" fmla="*/ 6551 h 4999004"/>
              <a:gd name="connsiteX6" fmla="*/ 4820279 w 4858032"/>
              <a:gd name="connsiteY6" fmla="*/ 1214712 h 4999004"/>
              <a:gd name="connsiteX7" fmla="*/ 4820278 w 4858032"/>
              <a:gd name="connsiteY7" fmla="*/ 2919687 h 4999004"/>
              <a:gd name="connsiteX8" fmla="*/ 4857954 w 4858032"/>
              <a:gd name="connsiteY8" fmla="*/ 4643688 h 4999004"/>
              <a:gd name="connsiteX9" fmla="*/ 1097117 w 4858032"/>
              <a:gd name="connsiteY9" fmla="*/ 4578551 h 4999004"/>
              <a:gd name="connsiteX0" fmla="*/ 1097117 w 4944445"/>
              <a:gd name="connsiteY0" fmla="*/ 4437363 h 4857816"/>
              <a:gd name="connsiteX1" fmla="*/ 19680 w 4944445"/>
              <a:gd name="connsiteY1" fmla="*/ 4292972 h 4857816"/>
              <a:gd name="connsiteX2" fmla="*/ 915029 w 4944445"/>
              <a:gd name="connsiteY2" fmla="*/ 2578472 h 4857816"/>
              <a:gd name="connsiteX3" fmla="*/ 1715128 w 4944445"/>
              <a:gd name="connsiteY3" fmla="*/ 1625972 h 4857816"/>
              <a:gd name="connsiteX4" fmla="*/ 3133929 w 4944445"/>
              <a:gd name="connsiteY4" fmla="*/ 609851 h 4857816"/>
              <a:gd name="connsiteX5" fmla="*/ 4799266 w 4944445"/>
              <a:gd name="connsiteY5" fmla="*/ 8238 h 4857816"/>
              <a:gd name="connsiteX6" fmla="*/ 4820279 w 4944445"/>
              <a:gd name="connsiteY6" fmla="*/ 1073524 h 4857816"/>
              <a:gd name="connsiteX7" fmla="*/ 4820278 w 4944445"/>
              <a:gd name="connsiteY7" fmla="*/ 2778499 h 4857816"/>
              <a:gd name="connsiteX8" fmla="*/ 4857954 w 4944445"/>
              <a:gd name="connsiteY8" fmla="*/ 4502500 h 4857816"/>
              <a:gd name="connsiteX9" fmla="*/ 1097117 w 4944445"/>
              <a:gd name="connsiteY9" fmla="*/ 4437363 h 4857816"/>
              <a:gd name="connsiteX0" fmla="*/ 1097117 w 4858032"/>
              <a:gd name="connsiteY0" fmla="*/ 4437363 h 4857816"/>
              <a:gd name="connsiteX1" fmla="*/ 19680 w 4858032"/>
              <a:gd name="connsiteY1" fmla="*/ 4292972 h 4857816"/>
              <a:gd name="connsiteX2" fmla="*/ 915029 w 4858032"/>
              <a:gd name="connsiteY2" fmla="*/ 2578472 h 4857816"/>
              <a:gd name="connsiteX3" fmla="*/ 1715128 w 4858032"/>
              <a:gd name="connsiteY3" fmla="*/ 1625972 h 4857816"/>
              <a:gd name="connsiteX4" fmla="*/ 3133929 w 4858032"/>
              <a:gd name="connsiteY4" fmla="*/ 609851 h 4857816"/>
              <a:gd name="connsiteX5" fmla="*/ 4799266 w 4858032"/>
              <a:gd name="connsiteY5" fmla="*/ 8238 h 4857816"/>
              <a:gd name="connsiteX6" fmla="*/ 4820279 w 4858032"/>
              <a:gd name="connsiteY6" fmla="*/ 1073524 h 4857816"/>
              <a:gd name="connsiteX7" fmla="*/ 4820278 w 4858032"/>
              <a:gd name="connsiteY7" fmla="*/ 2778499 h 4857816"/>
              <a:gd name="connsiteX8" fmla="*/ 4857954 w 4858032"/>
              <a:gd name="connsiteY8" fmla="*/ 4502500 h 4857816"/>
              <a:gd name="connsiteX9" fmla="*/ 1097117 w 4858032"/>
              <a:gd name="connsiteY9" fmla="*/ 4437363 h 4857816"/>
              <a:gd name="connsiteX0" fmla="*/ 1097117 w 4858032"/>
              <a:gd name="connsiteY0" fmla="*/ 4437363 h 4857816"/>
              <a:gd name="connsiteX1" fmla="*/ 19680 w 4858032"/>
              <a:gd name="connsiteY1" fmla="*/ 4292972 h 4857816"/>
              <a:gd name="connsiteX2" fmla="*/ 915029 w 4858032"/>
              <a:gd name="connsiteY2" fmla="*/ 2578472 h 4857816"/>
              <a:gd name="connsiteX3" fmla="*/ 1715128 w 4858032"/>
              <a:gd name="connsiteY3" fmla="*/ 1625972 h 4857816"/>
              <a:gd name="connsiteX4" fmla="*/ 3133929 w 4858032"/>
              <a:gd name="connsiteY4" fmla="*/ 609851 h 4857816"/>
              <a:gd name="connsiteX5" fmla="*/ 4818316 w 4858032"/>
              <a:gd name="connsiteY5" fmla="*/ 8238 h 4857816"/>
              <a:gd name="connsiteX6" fmla="*/ 4820279 w 4858032"/>
              <a:gd name="connsiteY6" fmla="*/ 1073524 h 4857816"/>
              <a:gd name="connsiteX7" fmla="*/ 4820278 w 4858032"/>
              <a:gd name="connsiteY7" fmla="*/ 2778499 h 4857816"/>
              <a:gd name="connsiteX8" fmla="*/ 4857954 w 4858032"/>
              <a:gd name="connsiteY8" fmla="*/ 4502500 h 4857816"/>
              <a:gd name="connsiteX9" fmla="*/ 1097117 w 4858032"/>
              <a:gd name="connsiteY9" fmla="*/ 4437363 h 4857816"/>
              <a:gd name="connsiteX0" fmla="*/ 1097117 w 4858032"/>
              <a:gd name="connsiteY0" fmla="*/ 4437363 h 4857816"/>
              <a:gd name="connsiteX1" fmla="*/ 19680 w 4858032"/>
              <a:gd name="connsiteY1" fmla="*/ 4292972 h 4857816"/>
              <a:gd name="connsiteX2" fmla="*/ 915029 w 4858032"/>
              <a:gd name="connsiteY2" fmla="*/ 2578472 h 4857816"/>
              <a:gd name="connsiteX3" fmla="*/ 1715128 w 4858032"/>
              <a:gd name="connsiteY3" fmla="*/ 1625972 h 4857816"/>
              <a:gd name="connsiteX4" fmla="*/ 3133929 w 4858032"/>
              <a:gd name="connsiteY4" fmla="*/ 609851 h 4857816"/>
              <a:gd name="connsiteX5" fmla="*/ 4818316 w 4858032"/>
              <a:gd name="connsiteY5" fmla="*/ 8238 h 4857816"/>
              <a:gd name="connsiteX6" fmla="*/ 4820279 w 4858032"/>
              <a:gd name="connsiteY6" fmla="*/ 1073524 h 4857816"/>
              <a:gd name="connsiteX7" fmla="*/ 4820278 w 4858032"/>
              <a:gd name="connsiteY7" fmla="*/ 2778499 h 4857816"/>
              <a:gd name="connsiteX8" fmla="*/ 4857954 w 4858032"/>
              <a:gd name="connsiteY8" fmla="*/ 4502500 h 4857816"/>
              <a:gd name="connsiteX9" fmla="*/ 1097117 w 4858032"/>
              <a:gd name="connsiteY9" fmla="*/ 4437363 h 4857816"/>
              <a:gd name="connsiteX0" fmla="*/ 1097117 w 4858032"/>
              <a:gd name="connsiteY0" fmla="*/ 4429125 h 4849578"/>
              <a:gd name="connsiteX1" fmla="*/ 19680 w 4858032"/>
              <a:gd name="connsiteY1" fmla="*/ 4284734 h 4849578"/>
              <a:gd name="connsiteX2" fmla="*/ 915029 w 4858032"/>
              <a:gd name="connsiteY2" fmla="*/ 2570234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8032"/>
              <a:gd name="connsiteY0" fmla="*/ 4429125 h 4849578"/>
              <a:gd name="connsiteX1" fmla="*/ 19680 w 4858032"/>
              <a:gd name="connsiteY1" fmla="*/ 4284734 h 4849578"/>
              <a:gd name="connsiteX2" fmla="*/ 915029 w 4858032"/>
              <a:gd name="connsiteY2" fmla="*/ 2570234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8032"/>
              <a:gd name="connsiteY0" fmla="*/ 4429125 h 4849578"/>
              <a:gd name="connsiteX1" fmla="*/ 19680 w 4858032"/>
              <a:gd name="connsiteY1" fmla="*/ 4284734 h 4849578"/>
              <a:gd name="connsiteX2" fmla="*/ 734054 w 4858032"/>
              <a:gd name="connsiteY2" fmla="*/ 2551184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8032"/>
              <a:gd name="connsiteY0" fmla="*/ 4429125 h 4849578"/>
              <a:gd name="connsiteX1" fmla="*/ 19680 w 4858032"/>
              <a:gd name="connsiteY1" fmla="*/ 4284734 h 4849578"/>
              <a:gd name="connsiteX2" fmla="*/ 876929 w 4858032"/>
              <a:gd name="connsiteY2" fmla="*/ 2598809 h 4849578"/>
              <a:gd name="connsiteX3" fmla="*/ 1715128 w 4858032"/>
              <a:gd name="connsiteY3" fmla="*/ 1617734 h 4849578"/>
              <a:gd name="connsiteX4" fmla="*/ 3133929 w 4858032"/>
              <a:gd name="connsiteY4" fmla="*/ 601613 h 4849578"/>
              <a:gd name="connsiteX5" fmla="*/ 4818316 w 4858032"/>
              <a:gd name="connsiteY5" fmla="*/ 0 h 4849578"/>
              <a:gd name="connsiteX6" fmla="*/ 4820279 w 4858032"/>
              <a:gd name="connsiteY6" fmla="*/ 1065286 h 4849578"/>
              <a:gd name="connsiteX7" fmla="*/ 4820278 w 4858032"/>
              <a:gd name="connsiteY7" fmla="*/ 2770261 h 4849578"/>
              <a:gd name="connsiteX8" fmla="*/ 4857954 w 4858032"/>
              <a:gd name="connsiteY8" fmla="*/ 4494262 h 4849578"/>
              <a:gd name="connsiteX9" fmla="*/ 1097117 w 4858032"/>
              <a:gd name="connsiteY9" fmla="*/ 4429125 h 4849578"/>
              <a:gd name="connsiteX0" fmla="*/ 1097117 w 4857954"/>
              <a:gd name="connsiteY0" fmla="*/ 4429125 h 4494262"/>
              <a:gd name="connsiteX1" fmla="*/ 19680 w 4857954"/>
              <a:gd name="connsiteY1" fmla="*/ 4284734 h 4494262"/>
              <a:gd name="connsiteX2" fmla="*/ 876929 w 4857954"/>
              <a:gd name="connsiteY2" fmla="*/ 2598809 h 4494262"/>
              <a:gd name="connsiteX3" fmla="*/ 1715128 w 4857954"/>
              <a:gd name="connsiteY3" fmla="*/ 1617734 h 4494262"/>
              <a:gd name="connsiteX4" fmla="*/ 3133929 w 4857954"/>
              <a:gd name="connsiteY4" fmla="*/ 601613 h 4494262"/>
              <a:gd name="connsiteX5" fmla="*/ 4818316 w 4857954"/>
              <a:gd name="connsiteY5" fmla="*/ 0 h 4494262"/>
              <a:gd name="connsiteX6" fmla="*/ 4820279 w 4857954"/>
              <a:gd name="connsiteY6" fmla="*/ 1065286 h 4494262"/>
              <a:gd name="connsiteX7" fmla="*/ 4820278 w 4857954"/>
              <a:gd name="connsiteY7" fmla="*/ 2770261 h 4494262"/>
              <a:gd name="connsiteX8" fmla="*/ 4857954 w 4857954"/>
              <a:gd name="connsiteY8" fmla="*/ 4494262 h 4494262"/>
              <a:gd name="connsiteX9" fmla="*/ 1097117 w 4857954"/>
              <a:gd name="connsiteY9" fmla="*/ 4429125 h 4494262"/>
              <a:gd name="connsiteX0" fmla="*/ 1077438 w 4838275"/>
              <a:gd name="connsiteY0" fmla="*/ 4429125 h 4494262"/>
              <a:gd name="connsiteX1" fmla="*/ 1 w 4838275"/>
              <a:gd name="connsiteY1" fmla="*/ 4284734 h 4494262"/>
              <a:gd name="connsiteX2" fmla="*/ 857250 w 4838275"/>
              <a:gd name="connsiteY2" fmla="*/ 2598809 h 4494262"/>
              <a:gd name="connsiteX3" fmla="*/ 1695449 w 4838275"/>
              <a:gd name="connsiteY3" fmla="*/ 1617734 h 4494262"/>
              <a:gd name="connsiteX4" fmla="*/ 3114250 w 4838275"/>
              <a:gd name="connsiteY4" fmla="*/ 601613 h 4494262"/>
              <a:gd name="connsiteX5" fmla="*/ 4798637 w 4838275"/>
              <a:gd name="connsiteY5" fmla="*/ 0 h 4494262"/>
              <a:gd name="connsiteX6" fmla="*/ 4800600 w 4838275"/>
              <a:gd name="connsiteY6" fmla="*/ 1065286 h 4494262"/>
              <a:gd name="connsiteX7" fmla="*/ 4800599 w 4838275"/>
              <a:gd name="connsiteY7" fmla="*/ 2770261 h 4494262"/>
              <a:gd name="connsiteX8" fmla="*/ 4838275 w 4838275"/>
              <a:gd name="connsiteY8" fmla="*/ 4494262 h 4494262"/>
              <a:gd name="connsiteX9" fmla="*/ 1077438 w 4838275"/>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76374"/>
              <a:gd name="connsiteY0" fmla="*/ 4429125 h 4494262"/>
              <a:gd name="connsiteX1" fmla="*/ 0 w 4876374"/>
              <a:gd name="connsiteY1" fmla="*/ 4427609 h 4494262"/>
              <a:gd name="connsiteX2" fmla="*/ 895349 w 4876374"/>
              <a:gd name="connsiteY2" fmla="*/ 2598809 h 4494262"/>
              <a:gd name="connsiteX3" fmla="*/ 1733548 w 4876374"/>
              <a:gd name="connsiteY3" fmla="*/ 1617734 h 4494262"/>
              <a:gd name="connsiteX4" fmla="*/ 3152349 w 4876374"/>
              <a:gd name="connsiteY4" fmla="*/ 601613 h 4494262"/>
              <a:gd name="connsiteX5" fmla="*/ 4836736 w 4876374"/>
              <a:gd name="connsiteY5" fmla="*/ 0 h 4494262"/>
              <a:gd name="connsiteX6" fmla="*/ 4838699 w 4876374"/>
              <a:gd name="connsiteY6" fmla="*/ 1065286 h 4494262"/>
              <a:gd name="connsiteX7" fmla="*/ 4838698 w 4876374"/>
              <a:gd name="connsiteY7" fmla="*/ 2770261 h 4494262"/>
              <a:gd name="connsiteX8" fmla="*/ 4876374 w 4876374"/>
              <a:gd name="connsiteY8" fmla="*/ 4494262 h 4494262"/>
              <a:gd name="connsiteX9" fmla="*/ 1115537 w 4876374"/>
              <a:gd name="connsiteY9" fmla="*/ 4429125 h 4494262"/>
              <a:gd name="connsiteX0" fmla="*/ 1115537 w 4847799"/>
              <a:gd name="connsiteY0" fmla="*/ 4429125 h 4494262"/>
              <a:gd name="connsiteX1" fmla="*/ 0 w 4847799"/>
              <a:gd name="connsiteY1" fmla="*/ 4427609 h 4494262"/>
              <a:gd name="connsiteX2" fmla="*/ 895349 w 4847799"/>
              <a:gd name="connsiteY2" fmla="*/ 2598809 h 4494262"/>
              <a:gd name="connsiteX3" fmla="*/ 1733548 w 4847799"/>
              <a:gd name="connsiteY3" fmla="*/ 1617734 h 4494262"/>
              <a:gd name="connsiteX4" fmla="*/ 3152349 w 4847799"/>
              <a:gd name="connsiteY4" fmla="*/ 601613 h 4494262"/>
              <a:gd name="connsiteX5" fmla="*/ 4836736 w 4847799"/>
              <a:gd name="connsiteY5" fmla="*/ 0 h 4494262"/>
              <a:gd name="connsiteX6" fmla="*/ 4838699 w 4847799"/>
              <a:gd name="connsiteY6" fmla="*/ 1065286 h 4494262"/>
              <a:gd name="connsiteX7" fmla="*/ 4838698 w 4847799"/>
              <a:gd name="connsiteY7" fmla="*/ 2770261 h 4494262"/>
              <a:gd name="connsiteX8" fmla="*/ 4847799 w 4847799"/>
              <a:gd name="connsiteY8" fmla="*/ 4494262 h 4494262"/>
              <a:gd name="connsiteX9" fmla="*/ 1115537 w 4847799"/>
              <a:gd name="connsiteY9" fmla="*/ 4429125 h 4494262"/>
              <a:gd name="connsiteX0" fmla="*/ 1115537 w 4847799"/>
              <a:gd name="connsiteY0" fmla="*/ 4448175 h 4513312"/>
              <a:gd name="connsiteX1" fmla="*/ 0 w 4847799"/>
              <a:gd name="connsiteY1" fmla="*/ 4446659 h 4513312"/>
              <a:gd name="connsiteX2" fmla="*/ 895349 w 4847799"/>
              <a:gd name="connsiteY2" fmla="*/ 2617859 h 4513312"/>
              <a:gd name="connsiteX3" fmla="*/ 1733548 w 4847799"/>
              <a:gd name="connsiteY3" fmla="*/ 1636784 h 4513312"/>
              <a:gd name="connsiteX4" fmla="*/ 3152349 w 4847799"/>
              <a:gd name="connsiteY4" fmla="*/ 620663 h 4513312"/>
              <a:gd name="connsiteX5" fmla="*/ 4846261 w 4847799"/>
              <a:gd name="connsiteY5" fmla="*/ 0 h 4513312"/>
              <a:gd name="connsiteX6" fmla="*/ 4838699 w 4847799"/>
              <a:gd name="connsiteY6" fmla="*/ 1084336 h 4513312"/>
              <a:gd name="connsiteX7" fmla="*/ 4838698 w 4847799"/>
              <a:gd name="connsiteY7" fmla="*/ 2789311 h 4513312"/>
              <a:gd name="connsiteX8" fmla="*/ 4847799 w 4847799"/>
              <a:gd name="connsiteY8" fmla="*/ 4513312 h 4513312"/>
              <a:gd name="connsiteX9" fmla="*/ 1115537 w 4847799"/>
              <a:gd name="connsiteY9" fmla="*/ 4448175 h 4513312"/>
              <a:gd name="connsiteX0" fmla="*/ 1115537 w 4847799"/>
              <a:gd name="connsiteY0" fmla="*/ 4448175 h 4513312"/>
              <a:gd name="connsiteX1" fmla="*/ 0 w 4847799"/>
              <a:gd name="connsiteY1" fmla="*/ 4446659 h 4513312"/>
              <a:gd name="connsiteX2" fmla="*/ 895349 w 4847799"/>
              <a:gd name="connsiteY2" fmla="*/ 2617859 h 4513312"/>
              <a:gd name="connsiteX3" fmla="*/ 1733548 w 4847799"/>
              <a:gd name="connsiteY3" fmla="*/ 1636784 h 4513312"/>
              <a:gd name="connsiteX4" fmla="*/ 3152349 w 4847799"/>
              <a:gd name="connsiteY4" fmla="*/ 620663 h 4513312"/>
              <a:gd name="connsiteX5" fmla="*/ 4846261 w 4847799"/>
              <a:gd name="connsiteY5" fmla="*/ 0 h 4513312"/>
              <a:gd name="connsiteX6" fmla="*/ 4838699 w 4847799"/>
              <a:gd name="connsiteY6" fmla="*/ 1084336 h 4513312"/>
              <a:gd name="connsiteX7" fmla="*/ 4838698 w 4847799"/>
              <a:gd name="connsiteY7" fmla="*/ 2789311 h 4513312"/>
              <a:gd name="connsiteX8" fmla="*/ 4847799 w 4847799"/>
              <a:gd name="connsiteY8" fmla="*/ 4513312 h 4513312"/>
              <a:gd name="connsiteX9" fmla="*/ 1115537 w 4847799"/>
              <a:gd name="connsiteY9" fmla="*/ 4448175 h 4513312"/>
              <a:gd name="connsiteX0" fmla="*/ 1115537 w 4847799"/>
              <a:gd name="connsiteY0" fmla="*/ 4448175 h 4513312"/>
              <a:gd name="connsiteX1" fmla="*/ 0 w 4847799"/>
              <a:gd name="connsiteY1" fmla="*/ 4446659 h 4513312"/>
              <a:gd name="connsiteX2" fmla="*/ 895349 w 4847799"/>
              <a:gd name="connsiteY2" fmla="*/ 2617859 h 4513312"/>
              <a:gd name="connsiteX3" fmla="*/ 1733548 w 4847799"/>
              <a:gd name="connsiteY3" fmla="*/ 1636784 h 4513312"/>
              <a:gd name="connsiteX4" fmla="*/ 3152349 w 4847799"/>
              <a:gd name="connsiteY4" fmla="*/ 620663 h 4513312"/>
              <a:gd name="connsiteX5" fmla="*/ 4846261 w 4847799"/>
              <a:gd name="connsiteY5" fmla="*/ 0 h 4513312"/>
              <a:gd name="connsiteX6" fmla="*/ 4838699 w 4847799"/>
              <a:gd name="connsiteY6" fmla="*/ 1084336 h 4513312"/>
              <a:gd name="connsiteX7" fmla="*/ 4838698 w 4847799"/>
              <a:gd name="connsiteY7" fmla="*/ 2789311 h 4513312"/>
              <a:gd name="connsiteX8" fmla="*/ 4847799 w 4847799"/>
              <a:gd name="connsiteY8" fmla="*/ 4513312 h 4513312"/>
              <a:gd name="connsiteX9" fmla="*/ 1115537 w 4847799"/>
              <a:gd name="connsiteY9" fmla="*/ 4448175 h 4513312"/>
              <a:gd name="connsiteX0" fmla="*/ 1115537 w 4848780"/>
              <a:gd name="connsiteY0" fmla="*/ 4448175 h 4513312"/>
              <a:gd name="connsiteX1" fmla="*/ 0 w 4848780"/>
              <a:gd name="connsiteY1" fmla="*/ 4446659 h 4513312"/>
              <a:gd name="connsiteX2" fmla="*/ 895349 w 4848780"/>
              <a:gd name="connsiteY2" fmla="*/ 2617859 h 4513312"/>
              <a:gd name="connsiteX3" fmla="*/ 1733548 w 4848780"/>
              <a:gd name="connsiteY3" fmla="*/ 1636784 h 4513312"/>
              <a:gd name="connsiteX4" fmla="*/ 3152349 w 4848780"/>
              <a:gd name="connsiteY4" fmla="*/ 620663 h 4513312"/>
              <a:gd name="connsiteX5" fmla="*/ 4846261 w 4848780"/>
              <a:gd name="connsiteY5" fmla="*/ 0 h 4513312"/>
              <a:gd name="connsiteX6" fmla="*/ 4848224 w 4848780"/>
              <a:gd name="connsiteY6" fmla="*/ 1112911 h 4513312"/>
              <a:gd name="connsiteX7" fmla="*/ 4838698 w 4848780"/>
              <a:gd name="connsiteY7" fmla="*/ 2789311 h 4513312"/>
              <a:gd name="connsiteX8" fmla="*/ 4847799 w 4848780"/>
              <a:gd name="connsiteY8" fmla="*/ 4513312 h 4513312"/>
              <a:gd name="connsiteX9" fmla="*/ 1115537 w 4848780"/>
              <a:gd name="connsiteY9" fmla="*/ 4448175 h 4513312"/>
              <a:gd name="connsiteX0" fmla="*/ 1115537 w 4848224"/>
              <a:gd name="connsiteY0" fmla="*/ 4448175 h 4513312"/>
              <a:gd name="connsiteX1" fmla="*/ 0 w 4848224"/>
              <a:gd name="connsiteY1" fmla="*/ 4446659 h 4513312"/>
              <a:gd name="connsiteX2" fmla="*/ 895349 w 4848224"/>
              <a:gd name="connsiteY2" fmla="*/ 2617859 h 4513312"/>
              <a:gd name="connsiteX3" fmla="*/ 1733548 w 4848224"/>
              <a:gd name="connsiteY3" fmla="*/ 1636784 h 4513312"/>
              <a:gd name="connsiteX4" fmla="*/ 3152349 w 4848224"/>
              <a:gd name="connsiteY4" fmla="*/ 620663 h 4513312"/>
              <a:gd name="connsiteX5" fmla="*/ 4846261 w 4848224"/>
              <a:gd name="connsiteY5" fmla="*/ 0 h 4513312"/>
              <a:gd name="connsiteX6" fmla="*/ 4848224 w 4848224"/>
              <a:gd name="connsiteY6" fmla="*/ 1112911 h 4513312"/>
              <a:gd name="connsiteX7" fmla="*/ 4838698 w 4848224"/>
              <a:gd name="connsiteY7" fmla="*/ 2789311 h 4513312"/>
              <a:gd name="connsiteX8" fmla="*/ 4847799 w 4848224"/>
              <a:gd name="connsiteY8" fmla="*/ 4513312 h 4513312"/>
              <a:gd name="connsiteX9" fmla="*/ 1115537 w 4848224"/>
              <a:gd name="connsiteY9" fmla="*/ 4448175 h 4513312"/>
              <a:gd name="connsiteX0" fmla="*/ 1115537 w 5121914"/>
              <a:gd name="connsiteY0" fmla="*/ 4448175 h 4623861"/>
              <a:gd name="connsiteX1" fmla="*/ 0 w 5121914"/>
              <a:gd name="connsiteY1" fmla="*/ 4446659 h 4623861"/>
              <a:gd name="connsiteX2" fmla="*/ 895349 w 5121914"/>
              <a:gd name="connsiteY2" fmla="*/ 2617859 h 4623861"/>
              <a:gd name="connsiteX3" fmla="*/ 1733548 w 5121914"/>
              <a:gd name="connsiteY3" fmla="*/ 1636784 h 4623861"/>
              <a:gd name="connsiteX4" fmla="*/ 3152349 w 5121914"/>
              <a:gd name="connsiteY4" fmla="*/ 620663 h 4623861"/>
              <a:gd name="connsiteX5" fmla="*/ 4846261 w 5121914"/>
              <a:gd name="connsiteY5" fmla="*/ 0 h 4623861"/>
              <a:gd name="connsiteX6" fmla="*/ 4848224 w 5121914"/>
              <a:gd name="connsiteY6" fmla="*/ 1112911 h 4623861"/>
              <a:gd name="connsiteX7" fmla="*/ 4838698 w 5121914"/>
              <a:gd name="connsiteY7" fmla="*/ 2808539 h 4623861"/>
              <a:gd name="connsiteX8" fmla="*/ 4847799 w 5121914"/>
              <a:gd name="connsiteY8" fmla="*/ 4513312 h 4623861"/>
              <a:gd name="connsiteX9" fmla="*/ 1115537 w 5121914"/>
              <a:gd name="connsiteY9" fmla="*/ 4448175 h 4623861"/>
              <a:gd name="connsiteX0" fmla="*/ 1115537 w 4848407"/>
              <a:gd name="connsiteY0" fmla="*/ 4448175 h 4623861"/>
              <a:gd name="connsiteX1" fmla="*/ 0 w 4848407"/>
              <a:gd name="connsiteY1" fmla="*/ 4446659 h 4623861"/>
              <a:gd name="connsiteX2" fmla="*/ 895349 w 4848407"/>
              <a:gd name="connsiteY2" fmla="*/ 2617859 h 4623861"/>
              <a:gd name="connsiteX3" fmla="*/ 1733548 w 4848407"/>
              <a:gd name="connsiteY3" fmla="*/ 1636784 h 4623861"/>
              <a:gd name="connsiteX4" fmla="*/ 3152349 w 4848407"/>
              <a:gd name="connsiteY4" fmla="*/ 620663 h 4623861"/>
              <a:gd name="connsiteX5" fmla="*/ 4846261 w 4848407"/>
              <a:gd name="connsiteY5" fmla="*/ 0 h 4623861"/>
              <a:gd name="connsiteX6" fmla="*/ 4848224 w 4848407"/>
              <a:gd name="connsiteY6" fmla="*/ 1112911 h 4623861"/>
              <a:gd name="connsiteX7" fmla="*/ 4838698 w 4848407"/>
              <a:gd name="connsiteY7" fmla="*/ 2808539 h 4623861"/>
              <a:gd name="connsiteX8" fmla="*/ 4847799 w 4848407"/>
              <a:gd name="connsiteY8" fmla="*/ 4513312 h 4623861"/>
              <a:gd name="connsiteX9" fmla="*/ 1115537 w 4848407"/>
              <a:gd name="connsiteY9" fmla="*/ 4448175 h 4623861"/>
              <a:gd name="connsiteX0" fmla="*/ 1115537 w 4857324"/>
              <a:gd name="connsiteY0" fmla="*/ 4448175 h 4645873"/>
              <a:gd name="connsiteX1" fmla="*/ 0 w 4857324"/>
              <a:gd name="connsiteY1" fmla="*/ 4446659 h 4645873"/>
              <a:gd name="connsiteX2" fmla="*/ 895349 w 4857324"/>
              <a:gd name="connsiteY2" fmla="*/ 2617859 h 4645873"/>
              <a:gd name="connsiteX3" fmla="*/ 1733548 w 4857324"/>
              <a:gd name="connsiteY3" fmla="*/ 1636784 h 4645873"/>
              <a:gd name="connsiteX4" fmla="*/ 3152349 w 4857324"/>
              <a:gd name="connsiteY4" fmla="*/ 620663 h 4645873"/>
              <a:gd name="connsiteX5" fmla="*/ 4846261 w 4857324"/>
              <a:gd name="connsiteY5" fmla="*/ 0 h 4645873"/>
              <a:gd name="connsiteX6" fmla="*/ 4848224 w 4857324"/>
              <a:gd name="connsiteY6" fmla="*/ 1112911 h 4645873"/>
              <a:gd name="connsiteX7" fmla="*/ 4838698 w 4857324"/>
              <a:gd name="connsiteY7" fmla="*/ 2808539 h 4645873"/>
              <a:gd name="connsiteX8" fmla="*/ 4857324 w 4857324"/>
              <a:gd name="connsiteY8" fmla="*/ 4542155 h 4645873"/>
              <a:gd name="connsiteX9" fmla="*/ 1115537 w 4857324"/>
              <a:gd name="connsiteY9" fmla="*/ 4448175 h 4645873"/>
              <a:gd name="connsiteX0" fmla="*/ 1115537 w 5084385"/>
              <a:gd name="connsiteY0" fmla="*/ 4448175 h 4645873"/>
              <a:gd name="connsiteX1" fmla="*/ 0 w 5084385"/>
              <a:gd name="connsiteY1" fmla="*/ 4446659 h 4645873"/>
              <a:gd name="connsiteX2" fmla="*/ 895349 w 5084385"/>
              <a:gd name="connsiteY2" fmla="*/ 2617859 h 4645873"/>
              <a:gd name="connsiteX3" fmla="*/ 1733548 w 5084385"/>
              <a:gd name="connsiteY3" fmla="*/ 1636784 h 4645873"/>
              <a:gd name="connsiteX4" fmla="*/ 3152349 w 5084385"/>
              <a:gd name="connsiteY4" fmla="*/ 620663 h 4645873"/>
              <a:gd name="connsiteX5" fmla="*/ 4846261 w 5084385"/>
              <a:gd name="connsiteY5" fmla="*/ 0 h 4645873"/>
              <a:gd name="connsiteX6" fmla="*/ 4848224 w 5084385"/>
              <a:gd name="connsiteY6" fmla="*/ 1112911 h 4645873"/>
              <a:gd name="connsiteX7" fmla="*/ 4838698 w 5084385"/>
              <a:gd name="connsiteY7" fmla="*/ 2808539 h 4645873"/>
              <a:gd name="connsiteX8" fmla="*/ 4857324 w 5084385"/>
              <a:gd name="connsiteY8" fmla="*/ 4542155 h 4645873"/>
              <a:gd name="connsiteX9" fmla="*/ 1115537 w 5084385"/>
              <a:gd name="connsiteY9" fmla="*/ 4448175 h 4645873"/>
              <a:gd name="connsiteX0" fmla="*/ 1115537 w 4857324"/>
              <a:gd name="connsiteY0" fmla="*/ 4448175 h 4645873"/>
              <a:gd name="connsiteX1" fmla="*/ 0 w 4857324"/>
              <a:gd name="connsiteY1" fmla="*/ 4446659 h 4645873"/>
              <a:gd name="connsiteX2" fmla="*/ 895349 w 4857324"/>
              <a:gd name="connsiteY2" fmla="*/ 2617859 h 4645873"/>
              <a:gd name="connsiteX3" fmla="*/ 1733548 w 4857324"/>
              <a:gd name="connsiteY3" fmla="*/ 1636784 h 4645873"/>
              <a:gd name="connsiteX4" fmla="*/ 3152349 w 4857324"/>
              <a:gd name="connsiteY4" fmla="*/ 620663 h 4645873"/>
              <a:gd name="connsiteX5" fmla="*/ 4846261 w 4857324"/>
              <a:gd name="connsiteY5" fmla="*/ 0 h 4645873"/>
              <a:gd name="connsiteX6" fmla="*/ 4848224 w 4857324"/>
              <a:gd name="connsiteY6" fmla="*/ 1112911 h 4645873"/>
              <a:gd name="connsiteX7" fmla="*/ 4838698 w 4857324"/>
              <a:gd name="connsiteY7" fmla="*/ 2808539 h 4645873"/>
              <a:gd name="connsiteX8" fmla="*/ 4857324 w 4857324"/>
              <a:gd name="connsiteY8" fmla="*/ 4542155 h 4645873"/>
              <a:gd name="connsiteX9" fmla="*/ 1115537 w 4857324"/>
              <a:gd name="connsiteY9" fmla="*/ 4448175 h 4645873"/>
              <a:gd name="connsiteX0" fmla="*/ 1115537 w 4857324"/>
              <a:gd name="connsiteY0" fmla="*/ 4448175 h 4542155"/>
              <a:gd name="connsiteX1" fmla="*/ 0 w 4857324"/>
              <a:gd name="connsiteY1" fmla="*/ 4446659 h 4542155"/>
              <a:gd name="connsiteX2" fmla="*/ 895349 w 4857324"/>
              <a:gd name="connsiteY2" fmla="*/ 2617859 h 4542155"/>
              <a:gd name="connsiteX3" fmla="*/ 1733548 w 4857324"/>
              <a:gd name="connsiteY3" fmla="*/ 1636784 h 4542155"/>
              <a:gd name="connsiteX4" fmla="*/ 3152349 w 4857324"/>
              <a:gd name="connsiteY4" fmla="*/ 620663 h 4542155"/>
              <a:gd name="connsiteX5" fmla="*/ 4846261 w 4857324"/>
              <a:gd name="connsiteY5" fmla="*/ 0 h 4542155"/>
              <a:gd name="connsiteX6" fmla="*/ 4848224 w 4857324"/>
              <a:gd name="connsiteY6" fmla="*/ 1112911 h 4542155"/>
              <a:gd name="connsiteX7" fmla="*/ 4838698 w 4857324"/>
              <a:gd name="connsiteY7" fmla="*/ 2808539 h 4542155"/>
              <a:gd name="connsiteX8" fmla="*/ 4857324 w 4857324"/>
              <a:gd name="connsiteY8" fmla="*/ 4542155 h 4542155"/>
              <a:gd name="connsiteX9" fmla="*/ 1115537 w 4857324"/>
              <a:gd name="connsiteY9" fmla="*/ 4448175 h 4542155"/>
              <a:gd name="connsiteX0" fmla="*/ 1115537 w 4866849"/>
              <a:gd name="connsiteY0" fmla="*/ 4448175 h 4484469"/>
              <a:gd name="connsiteX1" fmla="*/ 0 w 4866849"/>
              <a:gd name="connsiteY1" fmla="*/ 4446659 h 4484469"/>
              <a:gd name="connsiteX2" fmla="*/ 895349 w 4866849"/>
              <a:gd name="connsiteY2" fmla="*/ 2617859 h 4484469"/>
              <a:gd name="connsiteX3" fmla="*/ 1733548 w 4866849"/>
              <a:gd name="connsiteY3" fmla="*/ 1636784 h 4484469"/>
              <a:gd name="connsiteX4" fmla="*/ 3152349 w 4866849"/>
              <a:gd name="connsiteY4" fmla="*/ 620663 h 4484469"/>
              <a:gd name="connsiteX5" fmla="*/ 4846261 w 4866849"/>
              <a:gd name="connsiteY5" fmla="*/ 0 h 4484469"/>
              <a:gd name="connsiteX6" fmla="*/ 4848224 w 4866849"/>
              <a:gd name="connsiteY6" fmla="*/ 1112911 h 4484469"/>
              <a:gd name="connsiteX7" fmla="*/ 4838698 w 4866849"/>
              <a:gd name="connsiteY7" fmla="*/ 2808539 h 4484469"/>
              <a:gd name="connsiteX8" fmla="*/ 4866849 w 4866849"/>
              <a:gd name="connsiteY8" fmla="*/ 4484469 h 4484469"/>
              <a:gd name="connsiteX9" fmla="*/ 1115537 w 4866849"/>
              <a:gd name="connsiteY9" fmla="*/ 4448175 h 4484469"/>
              <a:gd name="connsiteX0" fmla="*/ 1115537 w 5136185"/>
              <a:gd name="connsiteY0" fmla="*/ 4448175 h 4484469"/>
              <a:gd name="connsiteX1" fmla="*/ 0 w 5136185"/>
              <a:gd name="connsiteY1" fmla="*/ 4446659 h 4484469"/>
              <a:gd name="connsiteX2" fmla="*/ 895349 w 5136185"/>
              <a:gd name="connsiteY2" fmla="*/ 2617859 h 4484469"/>
              <a:gd name="connsiteX3" fmla="*/ 1733548 w 5136185"/>
              <a:gd name="connsiteY3" fmla="*/ 1636784 h 4484469"/>
              <a:gd name="connsiteX4" fmla="*/ 3152349 w 5136185"/>
              <a:gd name="connsiteY4" fmla="*/ 620663 h 4484469"/>
              <a:gd name="connsiteX5" fmla="*/ 4846261 w 5136185"/>
              <a:gd name="connsiteY5" fmla="*/ 0 h 4484469"/>
              <a:gd name="connsiteX6" fmla="*/ 4848224 w 5136185"/>
              <a:gd name="connsiteY6" fmla="*/ 1112911 h 4484469"/>
              <a:gd name="connsiteX7" fmla="*/ 4838698 w 5136185"/>
              <a:gd name="connsiteY7" fmla="*/ 2808539 h 4484469"/>
              <a:gd name="connsiteX8" fmla="*/ 4866849 w 5136185"/>
              <a:gd name="connsiteY8" fmla="*/ 4484469 h 4484469"/>
              <a:gd name="connsiteX9" fmla="*/ 1115537 w 5136185"/>
              <a:gd name="connsiteY9" fmla="*/ 4448175 h 4484469"/>
              <a:gd name="connsiteX0" fmla="*/ 1115537 w 4866849"/>
              <a:gd name="connsiteY0" fmla="*/ 4448175 h 4484469"/>
              <a:gd name="connsiteX1" fmla="*/ 0 w 4866849"/>
              <a:gd name="connsiteY1" fmla="*/ 4446659 h 4484469"/>
              <a:gd name="connsiteX2" fmla="*/ 895349 w 4866849"/>
              <a:gd name="connsiteY2" fmla="*/ 2617859 h 4484469"/>
              <a:gd name="connsiteX3" fmla="*/ 1733548 w 4866849"/>
              <a:gd name="connsiteY3" fmla="*/ 1636784 h 4484469"/>
              <a:gd name="connsiteX4" fmla="*/ 3152349 w 4866849"/>
              <a:gd name="connsiteY4" fmla="*/ 620663 h 4484469"/>
              <a:gd name="connsiteX5" fmla="*/ 4846261 w 4866849"/>
              <a:gd name="connsiteY5" fmla="*/ 0 h 4484469"/>
              <a:gd name="connsiteX6" fmla="*/ 4848224 w 4866849"/>
              <a:gd name="connsiteY6" fmla="*/ 1112911 h 4484469"/>
              <a:gd name="connsiteX7" fmla="*/ 4838698 w 4866849"/>
              <a:gd name="connsiteY7" fmla="*/ 2808539 h 4484469"/>
              <a:gd name="connsiteX8" fmla="*/ 4866849 w 4866849"/>
              <a:gd name="connsiteY8" fmla="*/ 4484469 h 4484469"/>
              <a:gd name="connsiteX9" fmla="*/ 1115537 w 4866849"/>
              <a:gd name="connsiteY9" fmla="*/ 4448175 h 4484469"/>
              <a:gd name="connsiteX0" fmla="*/ 1115537 w 5144833"/>
              <a:gd name="connsiteY0" fmla="*/ 4448175 h 4599579"/>
              <a:gd name="connsiteX1" fmla="*/ 0 w 5144833"/>
              <a:gd name="connsiteY1" fmla="*/ 4446659 h 4599579"/>
              <a:gd name="connsiteX2" fmla="*/ 895349 w 5144833"/>
              <a:gd name="connsiteY2" fmla="*/ 2617859 h 4599579"/>
              <a:gd name="connsiteX3" fmla="*/ 1733548 w 5144833"/>
              <a:gd name="connsiteY3" fmla="*/ 1636784 h 4599579"/>
              <a:gd name="connsiteX4" fmla="*/ 3152349 w 5144833"/>
              <a:gd name="connsiteY4" fmla="*/ 620663 h 4599579"/>
              <a:gd name="connsiteX5" fmla="*/ 4846261 w 5144833"/>
              <a:gd name="connsiteY5" fmla="*/ 0 h 4599579"/>
              <a:gd name="connsiteX6" fmla="*/ 4848224 w 5144833"/>
              <a:gd name="connsiteY6" fmla="*/ 1112911 h 4599579"/>
              <a:gd name="connsiteX7" fmla="*/ 4867273 w 5144833"/>
              <a:gd name="connsiteY7" fmla="*/ 2808539 h 4599579"/>
              <a:gd name="connsiteX8" fmla="*/ 4866849 w 5144833"/>
              <a:gd name="connsiteY8" fmla="*/ 4484469 h 4599579"/>
              <a:gd name="connsiteX9" fmla="*/ 1115537 w 5144833"/>
              <a:gd name="connsiteY9" fmla="*/ 4448175 h 4599579"/>
              <a:gd name="connsiteX0" fmla="*/ 1115537 w 4867273"/>
              <a:gd name="connsiteY0" fmla="*/ 4448175 h 4599579"/>
              <a:gd name="connsiteX1" fmla="*/ 0 w 4867273"/>
              <a:gd name="connsiteY1" fmla="*/ 4446659 h 4599579"/>
              <a:gd name="connsiteX2" fmla="*/ 895349 w 4867273"/>
              <a:gd name="connsiteY2" fmla="*/ 2617859 h 4599579"/>
              <a:gd name="connsiteX3" fmla="*/ 1733548 w 4867273"/>
              <a:gd name="connsiteY3" fmla="*/ 1636784 h 4599579"/>
              <a:gd name="connsiteX4" fmla="*/ 3152349 w 4867273"/>
              <a:gd name="connsiteY4" fmla="*/ 620663 h 4599579"/>
              <a:gd name="connsiteX5" fmla="*/ 4846261 w 4867273"/>
              <a:gd name="connsiteY5" fmla="*/ 0 h 4599579"/>
              <a:gd name="connsiteX6" fmla="*/ 4848224 w 4867273"/>
              <a:gd name="connsiteY6" fmla="*/ 1112911 h 4599579"/>
              <a:gd name="connsiteX7" fmla="*/ 4867273 w 4867273"/>
              <a:gd name="connsiteY7" fmla="*/ 2808539 h 4599579"/>
              <a:gd name="connsiteX8" fmla="*/ 4866849 w 4867273"/>
              <a:gd name="connsiteY8" fmla="*/ 4484469 h 4599579"/>
              <a:gd name="connsiteX9" fmla="*/ 1115537 w 4867273"/>
              <a:gd name="connsiteY9" fmla="*/ 4448175 h 4599579"/>
              <a:gd name="connsiteX0" fmla="*/ 1115537 w 4867273"/>
              <a:gd name="connsiteY0" fmla="*/ 4448175 h 4599579"/>
              <a:gd name="connsiteX1" fmla="*/ 0 w 4867273"/>
              <a:gd name="connsiteY1" fmla="*/ 4446659 h 4599579"/>
              <a:gd name="connsiteX2" fmla="*/ 895349 w 4867273"/>
              <a:gd name="connsiteY2" fmla="*/ 2617859 h 4599579"/>
              <a:gd name="connsiteX3" fmla="*/ 1733548 w 4867273"/>
              <a:gd name="connsiteY3" fmla="*/ 1636784 h 4599579"/>
              <a:gd name="connsiteX4" fmla="*/ 3152349 w 4867273"/>
              <a:gd name="connsiteY4" fmla="*/ 620663 h 4599579"/>
              <a:gd name="connsiteX5" fmla="*/ 4846261 w 4867273"/>
              <a:gd name="connsiteY5" fmla="*/ 0 h 4599579"/>
              <a:gd name="connsiteX6" fmla="*/ 4848224 w 4867273"/>
              <a:gd name="connsiteY6" fmla="*/ 1112911 h 4599579"/>
              <a:gd name="connsiteX7" fmla="*/ 4867273 w 4867273"/>
              <a:gd name="connsiteY7" fmla="*/ 2808539 h 4599579"/>
              <a:gd name="connsiteX8" fmla="*/ 4866849 w 4867273"/>
              <a:gd name="connsiteY8" fmla="*/ 4484469 h 4599579"/>
              <a:gd name="connsiteX9" fmla="*/ 1115537 w 4867273"/>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46261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46261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46261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93886"/>
              <a:gd name="connsiteY0" fmla="*/ 4448175 h 4599579"/>
              <a:gd name="connsiteX1" fmla="*/ 0 w 4893886"/>
              <a:gd name="connsiteY1" fmla="*/ 4446659 h 4599579"/>
              <a:gd name="connsiteX2" fmla="*/ 895349 w 4893886"/>
              <a:gd name="connsiteY2" fmla="*/ 2617859 h 4599579"/>
              <a:gd name="connsiteX3" fmla="*/ 1733548 w 4893886"/>
              <a:gd name="connsiteY3" fmla="*/ 1636784 h 4599579"/>
              <a:gd name="connsiteX4" fmla="*/ 3152349 w 4893886"/>
              <a:gd name="connsiteY4" fmla="*/ 620663 h 4599579"/>
              <a:gd name="connsiteX5" fmla="*/ 4893886 w 4893886"/>
              <a:gd name="connsiteY5" fmla="*/ 0 h 4599579"/>
              <a:gd name="connsiteX6" fmla="*/ 4867274 w 4893886"/>
              <a:gd name="connsiteY6" fmla="*/ 1112911 h 4599579"/>
              <a:gd name="connsiteX7" fmla="*/ 4867273 w 4893886"/>
              <a:gd name="connsiteY7" fmla="*/ 2808539 h 4599579"/>
              <a:gd name="connsiteX8" fmla="*/ 4866849 w 4893886"/>
              <a:gd name="connsiteY8" fmla="*/ 4484469 h 4599579"/>
              <a:gd name="connsiteX9" fmla="*/ 1115537 w 4893886"/>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55786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985424"/>
              <a:gd name="connsiteY0" fmla="*/ 4448175 h 4599579"/>
              <a:gd name="connsiteX1" fmla="*/ 0 w 4985424"/>
              <a:gd name="connsiteY1" fmla="*/ 4446659 h 4599579"/>
              <a:gd name="connsiteX2" fmla="*/ 895349 w 4985424"/>
              <a:gd name="connsiteY2" fmla="*/ 2617859 h 4599579"/>
              <a:gd name="connsiteX3" fmla="*/ 1733548 w 4985424"/>
              <a:gd name="connsiteY3" fmla="*/ 1636784 h 4599579"/>
              <a:gd name="connsiteX4" fmla="*/ 3152349 w 4985424"/>
              <a:gd name="connsiteY4" fmla="*/ 620663 h 4599579"/>
              <a:gd name="connsiteX5" fmla="*/ 4855786 w 4985424"/>
              <a:gd name="connsiteY5" fmla="*/ 0 h 4599579"/>
              <a:gd name="connsiteX6" fmla="*/ 4867274 w 4985424"/>
              <a:gd name="connsiteY6" fmla="*/ 1112911 h 4599579"/>
              <a:gd name="connsiteX7" fmla="*/ 4867273 w 4985424"/>
              <a:gd name="connsiteY7" fmla="*/ 2808539 h 4599579"/>
              <a:gd name="connsiteX8" fmla="*/ 4866849 w 4985424"/>
              <a:gd name="connsiteY8" fmla="*/ 4484469 h 4599579"/>
              <a:gd name="connsiteX9" fmla="*/ 1115537 w 4985424"/>
              <a:gd name="connsiteY9" fmla="*/ 4448175 h 4599579"/>
              <a:gd name="connsiteX0" fmla="*/ 1115537 w 4867274"/>
              <a:gd name="connsiteY0" fmla="*/ 4448175 h 4599579"/>
              <a:gd name="connsiteX1" fmla="*/ 0 w 4867274"/>
              <a:gd name="connsiteY1" fmla="*/ 4446659 h 4599579"/>
              <a:gd name="connsiteX2" fmla="*/ 895349 w 4867274"/>
              <a:gd name="connsiteY2" fmla="*/ 2617859 h 4599579"/>
              <a:gd name="connsiteX3" fmla="*/ 1733548 w 4867274"/>
              <a:gd name="connsiteY3" fmla="*/ 1636784 h 4599579"/>
              <a:gd name="connsiteX4" fmla="*/ 3152349 w 4867274"/>
              <a:gd name="connsiteY4" fmla="*/ 620663 h 4599579"/>
              <a:gd name="connsiteX5" fmla="*/ 4855786 w 4867274"/>
              <a:gd name="connsiteY5" fmla="*/ 0 h 4599579"/>
              <a:gd name="connsiteX6" fmla="*/ 4867274 w 4867274"/>
              <a:gd name="connsiteY6" fmla="*/ 1112911 h 4599579"/>
              <a:gd name="connsiteX7" fmla="*/ 4867273 w 4867274"/>
              <a:gd name="connsiteY7" fmla="*/ 2808539 h 4599579"/>
              <a:gd name="connsiteX8" fmla="*/ 4866849 w 4867274"/>
              <a:gd name="connsiteY8" fmla="*/ 4484469 h 4599579"/>
              <a:gd name="connsiteX9" fmla="*/ 1115537 w 4867274"/>
              <a:gd name="connsiteY9" fmla="*/ 4448175 h 4599579"/>
              <a:gd name="connsiteX0" fmla="*/ 1115537 w 4867274"/>
              <a:gd name="connsiteY0" fmla="*/ 4448175 h 4484469"/>
              <a:gd name="connsiteX1" fmla="*/ 0 w 4867274"/>
              <a:gd name="connsiteY1" fmla="*/ 4446659 h 4484469"/>
              <a:gd name="connsiteX2" fmla="*/ 895349 w 4867274"/>
              <a:gd name="connsiteY2" fmla="*/ 2617859 h 4484469"/>
              <a:gd name="connsiteX3" fmla="*/ 1733548 w 4867274"/>
              <a:gd name="connsiteY3" fmla="*/ 1636784 h 4484469"/>
              <a:gd name="connsiteX4" fmla="*/ 3152349 w 4867274"/>
              <a:gd name="connsiteY4" fmla="*/ 620663 h 4484469"/>
              <a:gd name="connsiteX5" fmla="*/ 4855786 w 4867274"/>
              <a:gd name="connsiteY5" fmla="*/ 0 h 4484469"/>
              <a:gd name="connsiteX6" fmla="*/ 4867274 w 4867274"/>
              <a:gd name="connsiteY6" fmla="*/ 1112911 h 4484469"/>
              <a:gd name="connsiteX7" fmla="*/ 4867273 w 4867274"/>
              <a:gd name="connsiteY7" fmla="*/ 2808539 h 4484469"/>
              <a:gd name="connsiteX8" fmla="*/ 4866849 w 4867274"/>
              <a:gd name="connsiteY8" fmla="*/ 4484469 h 4484469"/>
              <a:gd name="connsiteX9" fmla="*/ 1115537 w 4867274"/>
              <a:gd name="connsiteY9" fmla="*/ 4448175 h 4484469"/>
              <a:gd name="connsiteX0" fmla="*/ 1115537 w 4867274"/>
              <a:gd name="connsiteY0" fmla="*/ 4448175 h 4484469"/>
              <a:gd name="connsiteX1" fmla="*/ 0 w 4867274"/>
              <a:gd name="connsiteY1" fmla="*/ 4446659 h 4484469"/>
              <a:gd name="connsiteX2" fmla="*/ 895349 w 4867274"/>
              <a:gd name="connsiteY2" fmla="*/ 2617859 h 4484469"/>
              <a:gd name="connsiteX3" fmla="*/ 1733548 w 4867274"/>
              <a:gd name="connsiteY3" fmla="*/ 1636784 h 4484469"/>
              <a:gd name="connsiteX4" fmla="*/ 3152349 w 4867274"/>
              <a:gd name="connsiteY4" fmla="*/ 620663 h 4484469"/>
              <a:gd name="connsiteX5" fmla="*/ 4855786 w 4867274"/>
              <a:gd name="connsiteY5" fmla="*/ 0 h 4484469"/>
              <a:gd name="connsiteX6" fmla="*/ 4867274 w 4867274"/>
              <a:gd name="connsiteY6" fmla="*/ 1112911 h 4484469"/>
              <a:gd name="connsiteX7" fmla="*/ 4867273 w 4867274"/>
              <a:gd name="connsiteY7" fmla="*/ 2808539 h 4484469"/>
              <a:gd name="connsiteX8" fmla="*/ 4866849 w 4867274"/>
              <a:gd name="connsiteY8" fmla="*/ 4484469 h 4484469"/>
              <a:gd name="connsiteX9" fmla="*/ 1115537 w 4867274"/>
              <a:gd name="connsiteY9" fmla="*/ 4448175 h 4484469"/>
              <a:gd name="connsiteX0" fmla="*/ 1115537 w 4867274"/>
              <a:gd name="connsiteY0" fmla="*/ 4448175 h 4455626"/>
              <a:gd name="connsiteX1" fmla="*/ 0 w 4867274"/>
              <a:gd name="connsiteY1" fmla="*/ 4446659 h 4455626"/>
              <a:gd name="connsiteX2" fmla="*/ 895349 w 4867274"/>
              <a:gd name="connsiteY2" fmla="*/ 2617859 h 4455626"/>
              <a:gd name="connsiteX3" fmla="*/ 1733548 w 4867274"/>
              <a:gd name="connsiteY3" fmla="*/ 1636784 h 4455626"/>
              <a:gd name="connsiteX4" fmla="*/ 3152349 w 4867274"/>
              <a:gd name="connsiteY4" fmla="*/ 620663 h 4455626"/>
              <a:gd name="connsiteX5" fmla="*/ 4855786 w 4867274"/>
              <a:gd name="connsiteY5" fmla="*/ 0 h 4455626"/>
              <a:gd name="connsiteX6" fmla="*/ 4867274 w 4867274"/>
              <a:gd name="connsiteY6" fmla="*/ 1112911 h 4455626"/>
              <a:gd name="connsiteX7" fmla="*/ 4867273 w 4867274"/>
              <a:gd name="connsiteY7" fmla="*/ 2808539 h 4455626"/>
              <a:gd name="connsiteX8" fmla="*/ 4866849 w 4867274"/>
              <a:gd name="connsiteY8" fmla="*/ 4455626 h 4455626"/>
              <a:gd name="connsiteX9" fmla="*/ 1115537 w 4867274"/>
              <a:gd name="connsiteY9" fmla="*/ 4448175 h 4455626"/>
              <a:gd name="connsiteX0" fmla="*/ 1115537 w 4867274"/>
              <a:gd name="connsiteY0" fmla="*/ 4448175 h 4448175"/>
              <a:gd name="connsiteX1" fmla="*/ 0 w 4867274"/>
              <a:gd name="connsiteY1" fmla="*/ 4446659 h 4448175"/>
              <a:gd name="connsiteX2" fmla="*/ 895349 w 4867274"/>
              <a:gd name="connsiteY2" fmla="*/ 2617859 h 4448175"/>
              <a:gd name="connsiteX3" fmla="*/ 1733548 w 4867274"/>
              <a:gd name="connsiteY3" fmla="*/ 1636784 h 4448175"/>
              <a:gd name="connsiteX4" fmla="*/ 3152349 w 4867274"/>
              <a:gd name="connsiteY4" fmla="*/ 620663 h 4448175"/>
              <a:gd name="connsiteX5" fmla="*/ 4855786 w 4867274"/>
              <a:gd name="connsiteY5" fmla="*/ 0 h 4448175"/>
              <a:gd name="connsiteX6" fmla="*/ 4867274 w 4867274"/>
              <a:gd name="connsiteY6" fmla="*/ 1112911 h 4448175"/>
              <a:gd name="connsiteX7" fmla="*/ 4867273 w 4867274"/>
              <a:gd name="connsiteY7" fmla="*/ 2808539 h 4448175"/>
              <a:gd name="connsiteX8" fmla="*/ 4866849 w 4867274"/>
              <a:gd name="connsiteY8" fmla="*/ 4446012 h 4448175"/>
              <a:gd name="connsiteX9" fmla="*/ 1115537 w 4867274"/>
              <a:gd name="connsiteY9" fmla="*/ 4448175 h 4448175"/>
              <a:gd name="connsiteX0" fmla="*/ 1115537 w 4867274"/>
              <a:gd name="connsiteY0" fmla="*/ 4448175 h 4448175"/>
              <a:gd name="connsiteX1" fmla="*/ 0 w 4867274"/>
              <a:gd name="connsiteY1" fmla="*/ 4446659 h 4448175"/>
              <a:gd name="connsiteX2" fmla="*/ 895349 w 4867274"/>
              <a:gd name="connsiteY2" fmla="*/ 2617859 h 4448175"/>
              <a:gd name="connsiteX3" fmla="*/ 1733548 w 4867274"/>
              <a:gd name="connsiteY3" fmla="*/ 1636784 h 4448175"/>
              <a:gd name="connsiteX4" fmla="*/ 3152349 w 4867274"/>
              <a:gd name="connsiteY4" fmla="*/ 620663 h 4448175"/>
              <a:gd name="connsiteX5" fmla="*/ 4865311 w 4867274"/>
              <a:gd name="connsiteY5" fmla="*/ 0 h 4448175"/>
              <a:gd name="connsiteX6" fmla="*/ 4867274 w 4867274"/>
              <a:gd name="connsiteY6" fmla="*/ 1112911 h 4448175"/>
              <a:gd name="connsiteX7" fmla="*/ 4867273 w 4867274"/>
              <a:gd name="connsiteY7" fmla="*/ 2808539 h 4448175"/>
              <a:gd name="connsiteX8" fmla="*/ 4866849 w 4867274"/>
              <a:gd name="connsiteY8" fmla="*/ 4446012 h 4448175"/>
              <a:gd name="connsiteX9" fmla="*/ 1115537 w 4867274"/>
              <a:gd name="connsiteY9" fmla="*/ 4448175 h 4448175"/>
              <a:gd name="connsiteX0" fmla="*/ 1115537 w 4867274"/>
              <a:gd name="connsiteY0" fmla="*/ 4448175 h 4448175"/>
              <a:gd name="connsiteX1" fmla="*/ 0 w 4867274"/>
              <a:gd name="connsiteY1" fmla="*/ 4446659 h 4448175"/>
              <a:gd name="connsiteX2" fmla="*/ 895349 w 4867274"/>
              <a:gd name="connsiteY2" fmla="*/ 2617859 h 4448175"/>
              <a:gd name="connsiteX3" fmla="*/ 1733548 w 4867274"/>
              <a:gd name="connsiteY3" fmla="*/ 1636784 h 4448175"/>
              <a:gd name="connsiteX4" fmla="*/ 3152349 w 4867274"/>
              <a:gd name="connsiteY4" fmla="*/ 620663 h 4448175"/>
              <a:gd name="connsiteX5" fmla="*/ 4865311 w 4867274"/>
              <a:gd name="connsiteY5" fmla="*/ 0 h 4448175"/>
              <a:gd name="connsiteX6" fmla="*/ 4867274 w 4867274"/>
              <a:gd name="connsiteY6" fmla="*/ 1112911 h 4448175"/>
              <a:gd name="connsiteX7" fmla="*/ 4867273 w 4867274"/>
              <a:gd name="connsiteY7" fmla="*/ 2808539 h 4448175"/>
              <a:gd name="connsiteX8" fmla="*/ 4866849 w 4867274"/>
              <a:gd name="connsiteY8" fmla="*/ 4446012 h 4448175"/>
              <a:gd name="connsiteX9" fmla="*/ 1115537 w 4867274"/>
              <a:gd name="connsiteY9" fmla="*/ 4448175 h 4448175"/>
              <a:gd name="connsiteX0" fmla="*/ 1115537 w 4867274"/>
              <a:gd name="connsiteY0" fmla="*/ 4448175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46012 h 4485182"/>
              <a:gd name="connsiteX9" fmla="*/ 1115537 w 4867274"/>
              <a:gd name="connsiteY9" fmla="*/ 4448175 h 4485182"/>
              <a:gd name="connsiteX0" fmla="*/ 1125062 w 5144128"/>
              <a:gd name="connsiteY0" fmla="*/ 4477067 h 4575663"/>
              <a:gd name="connsiteX1" fmla="*/ 0 w 5144128"/>
              <a:gd name="connsiteY1" fmla="*/ 4485182 h 4575663"/>
              <a:gd name="connsiteX2" fmla="*/ 895349 w 5144128"/>
              <a:gd name="connsiteY2" fmla="*/ 2617859 h 4575663"/>
              <a:gd name="connsiteX3" fmla="*/ 1733548 w 5144128"/>
              <a:gd name="connsiteY3" fmla="*/ 1636784 h 4575663"/>
              <a:gd name="connsiteX4" fmla="*/ 3152349 w 5144128"/>
              <a:gd name="connsiteY4" fmla="*/ 620663 h 4575663"/>
              <a:gd name="connsiteX5" fmla="*/ 4865311 w 5144128"/>
              <a:gd name="connsiteY5" fmla="*/ 0 h 4575663"/>
              <a:gd name="connsiteX6" fmla="*/ 4867274 w 5144128"/>
              <a:gd name="connsiteY6" fmla="*/ 1112911 h 4575663"/>
              <a:gd name="connsiteX7" fmla="*/ 4867273 w 5144128"/>
              <a:gd name="connsiteY7" fmla="*/ 2808539 h 4575663"/>
              <a:gd name="connsiteX8" fmla="*/ 4866849 w 5144128"/>
              <a:gd name="connsiteY8" fmla="*/ 4446012 h 4575663"/>
              <a:gd name="connsiteX9" fmla="*/ 1125062 w 5144128"/>
              <a:gd name="connsiteY9" fmla="*/ 4477067 h 4575663"/>
              <a:gd name="connsiteX0" fmla="*/ 1125062 w 5144128"/>
              <a:gd name="connsiteY0" fmla="*/ 4477067 h 4606198"/>
              <a:gd name="connsiteX1" fmla="*/ 0 w 5144128"/>
              <a:gd name="connsiteY1" fmla="*/ 4485182 h 4606198"/>
              <a:gd name="connsiteX2" fmla="*/ 895349 w 5144128"/>
              <a:gd name="connsiteY2" fmla="*/ 2617859 h 4606198"/>
              <a:gd name="connsiteX3" fmla="*/ 1733548 w 5144128"/>
              <a:gd name="connsiteY3" fmla="*/ 1636784 h 4606198"/>
              <a:gd name="connsiteX4" fmla="*/ 3152349 w 5144128"/>
              <a:gd name="connsiteY4" fmla="*/ 620663 h 4606198"/>
              <a:gd name="connsiteX5" fmla="*/ 4865311 w 5144128"/>
              <a:gd name="connsiteY5" fmla="*/ 0 h 4606198"/>
              <a:gd name="connsiteX6" fmla="*/ 4867274 w 5144128"/>
              <a:gd name="connsiteY6" fmla="*/ 1112911 h 4606198"/>
              <a:gd name="connsiteX7" fmla="*/ 4867273 w 5144128"/>
              <a:gd name="connsiteY7" fmla="*/ 2808539 h 4606198"/>
              <a:gd name="connsiteX8" fmla="*/ 4866849 w 5144128"/>
              <a:gd name="connsiteY8" fmla="*/ 4484534 h 4606198"/>
              <a:gd name="connsiteX9" fmla="*/ 1125062 w 5144128"/>
              <a:gd name="connsiteY9" fmla="*/ 4477067 h 4606198"/>
              <a:gd name="connsiteX0" fmla="*/ 1125062 w 5144128"/>
              <a:gd name="connsiteY0" fmla="*/ 4477067 h 4485182"/>
              <a:gd name="connsiteX1" fmla="*/ 0 w 5144128"/>
              <a:gd name="connsiteY1" fmla="*/ 4485182 h 4485182"/>
              <a:gd name="connsiteX2" fmla="*/ 895349 w 5144128"/>
              <a:gd name="connsiteY2" fmla="*/ 2617859 h 4485182"/>
              <a:gd name="connsiteX3" fmla="*/ 1733548 w 5144128"/>
              <a:gd name="connsiteY3" fmla="*/ 1636784 h 4485182"/>
              <a:gd name="connsiteX4" fmla="*/ 3152349 w 5144128"/>
              <a:gd name="connsiteY4" fmla="*/ 620663 h 4485182"/>
              <a:gd name="connsiteX5" fmla="*/ 4865311 w 5144128"/>
              <a:gd name="connsiteY5" fmla="*/ 0 h 4485182"/>
              <a:gd name="connsiteX6" fmla="*/ 4867274 w 5144128"/>
              <a:gd name="connsiteY6" fmla="*/ 1112911 h 4485182"/>
              <a:gd name="connsiteX7" fmla="*/ 4867273 w 5144128"/>
              <a:gd name="connsiteY7" fmla="*/ 2808539 h 4485182"/>
              <a:gd name="connsiteX8" fmla="*/ 4866849 w 5144128"/>
              <a:gd name="connsiteY8" fmla="*/ 4484534 h 4485182"/>
              <a:gd name="connsiteX9" fmla="*/ 1125062 w 5144128"/>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25062 w 4867274"/>
              <a:gd name="connsiteY0" fmla="*/ 4477067 h 4485182"/>
              <a:gd name="connsiteX1" fmla="*/ 0 w 4867274"/>
              <a:gd name="connsiteY1" fmla="*/ 4485182 h 4485182"/>
              <a:gd name="connsiteX2" fmla="*/ 895349 w 4867274"/>
              <a:gd name="connsiteY2" fmla="*/ 2617859 h 4485182"/>
              <a:gd name="connsiteX3" fmla="*/ 1733548 w 4867274"/>
              <a:gd name="connsiteY3" fmla="*/ 1636784 h 4485182"/>
              <a:gd name="connsiteX4" fmla="*/ 3152349 w 4867274"/>
              <a:gd name="connsiteY4" fmla="*/ 620663 h 4485182"/>
              <a:gd name="connsiteX5" fmla="*/ 4865311 w 4867274"/>
              <a:gd name="connsiteY5" fmla="*/ 0 h 4485182"/>
              <a:gd name="connsiteX6" fmla="*/ 4867274 w 4867274"/>
              <a:gd name="connsiteY6" fmla="*/ 1112911 h 4485182"/>
              <a:gd name="connsiteX7" fmla="*/ 4867273 w 4867274"/>
              <a:gd name="connsiteY7" fmla="*/ 2808539 h 4485182"/>
              <a:gd name="connsiteX8" fmla="*/ 4866849 w 4867274"/>
              <a:gd name="connsiteY8" fmla="*/ 4484534 h 4485182"/>
              <a:gd name="connsiteX9" fmla="*/ 1125062 w 4867274"/>
              <a:gd name="connsiteY9" fmla="*/ 4477067 h 4485182"/>
              <a:gd name="connsiteX0" fmla="*/ 1153637 w 4895849"/>
              <a:gd name="connsiteY0" fmla="*/ 4477067 h 4485182"/>
              <a:gd name="connsiteX1" fmla="*/ 0 w 4895849"/>
              <a:gd name="connsiteY1" fmla="*/ 4485182 h 4485182"/>
              <a:gd name="connsiteX2" fmla="*/ 923924 w 4895849"/>
              <a:gd name="connsiteY2" fmla="*/ 2617859 h 4485182"/>
              <a:gd name="connsiteX3" fmla="*/ 1762123 w 4895849"/>
              <a:gd name="connsiteY3" fmla="*/ 1636784 h 4485182"/>
              <a:gd name="connsiteX4" fmla="*/ 3180924 w 4895849"/>
              <a:gd name="connsiteY4" fmla="*/ 620663 h 4485182"/>
              <a:gd name="connsiteX5" fmla="*/ 4893886 w 4895849"/>
              <a:gd name="connsiteY5" fmla="*/ 0 h 4485182"/>
              <a:gd name="connsiteX6" fmla="*/ 4895849 w 4895849"/>
              <a:gd name="connsiteY6" fmla="*/ 1112911 h 4485182"/>
              <a:gd name="connsiteX7" fmla="*/ 4895848 w 4895849"/>
              <a:gd name="connsiteY7" fmla="*/ 2808539 h 4485182"/>
              <a:gd name="connsiteX8" fmla="*/ 4895424 w 4895849"/>
              <a:gd name="connsiteY8" fmla="*/ 4484534 h 4485182"/>
              <a:gd name="connsiteX9" fmla="*/ 1153637 w 4895849"/>
              <a:gd name="connsiteY9" fmla="*/ 4477067 h 4485182"/>
              <a:gd name="connsiteX0" fmla="*/ 1153637 w 4895849"/>
              <a:gd name="connsiteY0" fmla="*/ 4477067 h 4485182"/>
              <a:gd name="connsiteX1" fmla="*/ 0 w 4895849"/>
              <a:gd name="connsiteY1" fmla="*/ 4485182 h 4485182"/>
              <a:gd name="connsiteX2" fmla="*/ 885824 w 4895849"/>
              <a:gd name="connsiteY2" fmla="*/ 2608229 h 4485182"/>
              <a:gd name="connsiteX3" fmla="*/ 1762123 w 4895849"/>
              <a:gd name="connsiteY3" fmla="*/ 1636784 h 4485182"/>
              <a:gd name="connsiteX4" fmla="*/ 3180924 w 4895849"/>
              <a:gd name="connsiteY4" fmla="*/ 620663 h 4485182"/>
              <a:gd name="connsiteX5" fmla="*/ 4893886 w 4895849"/>
              <a:gd name="connsiteY5" fmla="*/ 0 h 4485182"/>
              <a:gd name="connsiteX6" fmla="*/ 4895849 w 4895849"/>
              <a:gd name="connsiteY6" fmla="*/ 1112911 h 4485182"/>
              <a:gd name="connsiteX7" fmla="*/ 4895848 w 4895849"/>
              <a:gd name="connsiteY7" fmla="*/ 2808539 h 4485182"/>
              <a:gd name="connsiteX8" fmla="*/ 4895424 w 4895849"/>
              <a:gd name="connsiteY8" fmla="*/ 4484534 h 4485182"/>
              <a:gd name="connsiteX9" fmla="*/ 1153637 w 4895849"/>
              <a:gd name="connsiteY9" fmla="*/ 4477067 h 4485182"/>
              <a:gd name="connsiteX0" fmla="*/ 1153637 w 4895849"/>
              <a:gd name="connsiteY0" fmla="*/ 4477067 h 4485182"/>
              <a:gd name="connsiteX1" fmla="*/ 0 w 4895849"/>
              <a:gd name="connsiteY1" fmla="*/ 4485182 h 4485182"/>
              <a:gd name="connsiteX2" fmla="*/ 914399 w 4895849"/>
              <a:gd name="connsiteY2" fmla="*/ 2627491 h 4485182"/>
              <a:gd name="connsiteX3" fmla="*/ 1762123 w 4895849"/>
              <a:gd name="connsiteY3" fmla="*/ 1636784 h 4485182"/>
              <a:gd name="connsiteX4" fmla="*/ 3180924 w 4895849"/>
              <a:gd name="connsiteY4" fmla="*/ 620663 h 4485182"/>
              <a:gd name="connsiteX5" fmla="*/ 4893886 w 4895849"/>
              <a:gd name="connsiteY5" fmla="*/ 0 h 4485182"/>
              <a:gd name="connsiteX6" fmla="*/ 4895849 w 4895849"/>
              <a:gd name="connsiteY6" fmla="*/ 1112911 h 4485182"/>
              <a:gd name="connsiteX7" fmla="*/ 4895848 w 4895849"/>
              <a:gd name="connsiteY7" fmla="*/ 2808539 h 4485182"/>
              <a:gd name="connsiteX8" fmla="*/ 4895424 w 4895849"/>
              <a:gd name="connsiteY8" fmla="*/ 4484534 h 4485182"/>
              <a:gd name="connsiteX9" fmla="*/ 1153637 w 4895849"/>
              <a:gd name="connsiteY9" fmla="*/ 4477067 h 4485182"/>
              <a:gd name="connsiteX0" fmla="*/ 1153637 w 4912953"/>
              <a:gd name="connsiteY0" fmla="*/ 4496328 h 4504443"/>
              <a:gd name="connsiteX1" fmla="*/ 0 w 4912953"/>
              <a:gd name="connsiteY1" fmla="*/ 4504443 h 4504443"/>
              <a:gd name="connsiteX2" fmla="*/ 914399 w 4912953"/>
              <a:gd name="connsiteY2" fmla="*/ 2646752 h 4504443"/>
              <a:gd name="connsiteX3" fmla="*/ 1762123 w 4912953"/>
              <a:gd name="connsiteY3" fmla="*/ 1656045 h 4504443"/>
              <a:gd name="connsiteX4" fmla="*/ 3180924 w 4912953"/>
              <a:gd name="connsiteY4" fmla="*/ 639924 h 4504443"/>
              <a:gd name="connsiteX5" fmla="*/ 4912936 w 4912953"/>
              <a:gd name="connsiteY5" fmla="*/ 0 h 4504443"/>
              <a:gd name="connsiteX6" fmla="*/ 4895849 w 4912953"/>
              <a:gd name="connsiteY6" fmla="*/ 1132172 h 4504443"/>
              <a:gd name="connsiteX7" fmla="*/ 4895848 w 4912953"/>
              <a:gd name="connsiteY7" fmla="*/ 2827800 h 4504443"/>
              <a:gd name="connsiteX8" fmla="*/ 4895424 w 4912953"/>
              <a:gd name="connsiteY8" fmla="*/ 4503795 h 4504443"/>
              <a:gd name="connsiteX9" fmla="*/ 1153637 w 4912953"/>
              <a:gd name="connsiteY9" fmla="*/ 4496328 h 4504443"/>
              <a:gd name="connsiteX0" fmla="*/ 1153637 w 4895849"/>
              <a:gd name="connsiteY0" fmla="*/ 4496328 h 4504443"/>
              <a:gd name="connsiteX1" fmla="*/ 0 w 4895849"/>
              <a:gd name="connsiteY1" fmla="*/ 4504443 h 4504443"/>
              <a:gd name="connsiteX2" fmla="*/ 914399 w 4895849"/>
              <a:gd name="connsiteY2" fmla="*/ 2646752 h 4504443"/>
              <a:gd name="connsiteX3" fmla="*/ 1762123 w 4895849"/>
              <a:gd name="connsiteY3" fmla="*/ 1656045 h 4504443"/>
              <a:gd name="connsiteX4" fmla="*/ 3180924 w 4895849"/>
              <a:gd name="connsiteY4" fmla="*/ 639924 h 4504443"/>
              <a:gd name="connsiteX5" fmla="*/ 4893886 w 4895849"/>
              <a:gd name="connsiteY5" fmla="*/ 0 h 4504443"/>
              <a:gd name="connsiteX6" fmla="*/ 4895849 w 4895849"/>
              <a:gd name="connsiteY6" fmla="*/ 1132172 h 4504443"/>
              <a:gd name="connsiteX7" fmla="*/ 4895848 w 4895849"/>
              <a:gd name="connsiteY7" fmla="*/ 2827800 h 4504443"/>
              <a:gd name="connsiteX8" fmla="*/ 4895424 w 4895849"/>
              <a:gd name="connsiteY8" fmla="*/ 4503795 h 4504443"/>
              <a:gd name="connsiteX9" fmla="*/ 1153637 w 4895849"/>
              <a:gd name="connsiteY9" fmla="*/ 4496328 h 4504443"/>
              <a:gd name="connsiteX0" fmla="*/ 1136480 w 4895849"/>
              <a:gd name="connsiteY0" fmla="*/ 4533568 h 4533719"/>
              <a:gd name="connsiteX1" fmla="*/ 0 w 4895849"/>
              <a:gd name="connsiteY1" fmla="*/ 4504443 h 4533719"/>
              <a:gd name="connsiteX2" fmla="*/ 914399 w 4895849"/>
              <a:gd name="connsiteY2" fmla="*/ 2646752 h 4533719"/>
              <a:gd name="connsiteX3" fmla="*/ 1762123 w 4895849"/>
              <a:gd name="connsiteY3" fmla="*/ 1656045 h 4533719"/>
              <a:gd name="connsiteX4" fmla="*/ 3180924 w 4895849"/>
              <a:gd name="connsiteY4" fmla="*/ 639924 h 4533719"/>
              <a:gd name="connsiteX5" fmla="*/ 4893886 w 4895849"/>
              <a:gd name="connsiteY5" fmla="*/ 0 h 4533719"/>
              <a:gd name="connsiteX6" fmla="*/ 4895849 w 4895849"/>
              <a:gd name="connsiteY6" fmla="*/ 1132172 h 4533719"/>
              <a:gd name="connsiteX7" fmla="*/ 4895848 w 4895849"/>
              <a:gd name="connsiteY7" fmla="*/ 2827800 h 4533719"/>
              <a:gd name="connsiteX8" fmla="*/ 4895424 w 4895849"/>
              <a:gd name="connsiteY8" fmla="*/ 4503795 h 4533719"/>
              <a:gd name="connsiteX9" fmla="*/ 1136480 w 4895849"/>
              <a:gd name="connsiteY9" fmla="*/ 4533568 h 4533719"/>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03795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658534"/>
              <a:gd name="connsiteX1" fmla="*/ 0 w 4904427"/>
              <a:gd name="connsiteY1" fmla="*/ 4532373 h 4658534"/>
              <a:gd name="connsiteX2" fmla="*/ 922977 w 4904427"/>
              <a:gd name="connsiteY2" fmla="*/ 2646752 h 4658534"/>
              <a:gd name="connsiteX3" fmla="*/ 1770701 w 4904427"/>
              <a:gd name="connsiteY3" fmla="*/ 1656045 h 4658534"/>
              <a:gd name="connsiteX4" fmla="*/ 3189502 w 4904427"/>
              <a:gd name="connsiteY4" fmla="*/ 639924 h 4658534"/>
              <a:gd name="connsiteX5" fmla="*/ 4902464 w 4904427"/>
              <a:gd name="connsiteY5" fmla="*/ 0 h 4658534"/>
              <a:gd name="connsiteX6" fmla="*/ 4904427 w 4904427"/>
              <a:gd name="connsiteY6" fmla="*/ 1132172 h 4658534"/>
              <a:gd name="connsiteX7" fmla="*/ 4904426 w 4904427"/>
              <a:gd name="connsiteY7" fmla="*/ 2827800 h 4658534"/>
              <a:gd name="connsiteX8" fmla="*/ 4904002 w 4904427"/>
              <a:gd name="connsiteY8" fmla="*/ 4531726 h 4658534"/>
              <a:gd name="connsiteX9" fmla="*/ 1145058 w 4904427"/>
              <a:gd name="connsiteY9" fmla="*/ 4533568 h 4658534"/>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672471"/>
              <a:gd name="connsiteX1" fmla="*/ 0 w 4904427"/>
              <a:gd name="connsiteY1" fmla="*/ 4532373 h 4672471"/>
              <a:gd name="connsiteX2" fmla="*/ 922977 w 4904427"/>
              <a:gd name="connsiteY2" fmla="*/ 2646752 h 4672471"/>
              <a:gd name="connsiteX3" fmla="*/ 1770701 w 4904427"/>
              <a:gd name="connsiteY3" fmla="*/ 1656045 h 4672471"/>
              <a:gd name="connsiteX4" fmla="*/ 3189502 w 4904427"/>
              <a:gd name="connsiteY4" fmla="*/ 639924 h 4672471"/>
              <a:gd name="connsiteX5" fmla="*/ 4902464 w 4904427"/>
              <a:gd name="connsiteY5" fmla="*/ 0 h 4672471"/>
              <a:gd name="connsiteX6" fmla="*/ 4904427 w 4904427"/>
              <a:gd name="connsiteY6" fmla="*/ 1132172 h 4672471"/>
              <a:gd name="connsiteX7" fmla="*/ 4904426 w 4904427"/>
              <a:gd name="connsiteY7" fmla="*/ 2827800 h 4672471"/>
              <a:gd name="connsiteX8" fmla="*/ 4904002 w 4904427"/>
              <a:gd name="connsiteY8" fmla="*/ 4531726 h 4672471"/>
              <a:gd name="connsiteX9" fmla="*/ 1145058 w 4904427"/>
              <a:gd name="connsiteY9" fmla="*/ 4533568 h 4672471"/>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89502 w 4904427"/>
              <a:gd name="connsiteY4" fmla="*/ 639924 h 4533568"/>
              <a:gd name="connsiteX5" fmla="*/ 4902464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36786"/>
              <a:gd name="connsiteY0" fmla="*/ 4561498 h 4561498"/>
              <a:gd name="connsiteX1" fmla="*/ 0 w 4936786"/>
              <a:gd name="connsiteY1" fmla="*/ 4560303 h 4561498"/>
              <a:gd name="connsiteX2" fmla="*/ 922977 w 4936786"/>
              <a:gd name="connsiteY2" fmla="*/ 2674682 h 4561498"/>
              <a:gd name="connsiteX3" fmla="*/ 1770701 w 4936786"/>
              <a:gd name="connsiteY3" fmla="*/ 1683975 h 4561498"/>
              <a:gd name="connsiteX4" fmla="*/ 3189502 w 4936786"/>
              <a:gd name="connsiteY4" fmla="*/ 667854 h 4561498"/>
              <a:gd name="connsiteX5" fmla="*/ 4936777 w 4936786"/>
              <a:gd name="connsiteY5" fmla="*/ 0 h 4561498"/>
              <a:gd name="connsiteX6" fmla="*/ 4904427 w 4936786"/>
              <a:gd name="connsiteY6" fmla="*/ 1160102 h 4561498"/>
              <a:gd name="connsiteX7" fmla="*/ 4904426 w 4936786"/>
              <a:gd name="connsiteY7" fmla="*/ 2855730 h 4561498"/>
              <a:gd name="connsiteX8" fmla="*/ 4904002 w 4936786"/>
              <a:gd name="connsiteY8" fmla="*/ 4559656 h 4561498"/>
              <a:gd name="connsiteX9" fmla="*/ 1145058 w 4936786"/>
              <a:gd name="connsiteY9" fmla="*/ 4561498 h 4561498"/>
              <a:gd name="connsiteX0" fmla="*/ 1145058 w 4904427"/>
              <a:gd name="connsiteY0" fmla="*/ 4561498 h 4561498"/>
              <a:gd name="connsiteX1" fmla="*/ 0 w 4904427"/>
              <a:gd name="connsiteY1" fmla="*/ 4560303 h 4561498"/>
              <a:gd name="connsiteX2" fmla="*/ 922977 w 4904427"/>
              <a:gd name="connsiteY2" fmla="*/ 2674682 h 4561498"/>
              <a:gd name="connsiteX3" fmla="*/ 1770701 w 4904427"/>
              <a:gd name="connsiteY3" fmla="*/ 1683975 h 4561498"/>
              <a:gd name="connsiteX4" fmla="*/ 3189502 w 4904427"/>
              <a:gd name="connsiteY4" fmla="*/ 667854 h 4561498"/>
              <a:gd name="connsiteX5" fmla="*/ 4885307 w 4904427"/>
              <a:gd name="connsiteY5" fmla="*/ 0 h 4561498"/>
              <a:gd name="connsiteX6" fmla="*/ 4904427 w 4904427"/>
              <a:gd name="connsiteY6" fmla="*/ 1160102 h 4561498"/>
              <a:gd name="connsiteX7" fmla="*/ 4904426 w 4904427"/>
              <a:gd name="connsiteY7" fmla="*/ 2855730 h 4561498"/>
              <a:gd name="connsiteX8" fmla="*/ 4904002 w 4904427"/>
              <a:gd name="connsiteY8" fmla="*/ 4559656 h 4561498"/>
              <a:gd name="connsiteX9" fmla="*/ 1145058 w 4904427"/>
              <a:gd name="connsiteY9" fmla="*/ 4561498 h 4561498"/>
              <a:gd name="connsiteX0" fmla="*/ 1145058 w 4904427"/>
              <a:gd name="connsiteY0" fmla="*/ 4561498 h 4561498"/>
              <a:gd name="connsiteX1" fmla="*/ 0 w 4904427"/>
              <a:gd name="connsiteY1" fmla="*/ 4560303 h 4561498"/>
              <a:gd name="connsiteX2" fmla="*/ 922977 w 4904427"/>
              <a:gd name="connsiteY2" fmla="*/ 2674682 h 4561498"/>
              <a:gd name="connsiteX3" fmla="*/ 1770701 w 4904427"/>
              <a:gd name="connsiteY3" fmla="*/ 1683975 h 4561498"/>
              <a:gd name="connsiteX4" fmla="*/ 3189502 w 4904427"/>
              <a:gd name="connsiteY4" fmla="*/ 667854 h 4561498"/>
              <a:gd name="connsiteX5" fmla="*/ 4885307 w 4904427"/>
              <a:gd name="connsiteY5" fmla="*/ 0 h 4561498"/>
              <a:gd name="connsiteX6" fmla="*/ 4904427 w 4904427"/>
              <a:gd name="connsiteY6" fmla="*/ 1160102 h 4561498"/>
              <a:gd name="connsiteX7" fmla="*/ 4904426 w 4904427"/>
              <a:gd name="connsiteY7" fmla="*/ 2855730 h 4561498"/>
              <a:gd name="connsiteX8" fmla="*/ 4904002 w 4904427"/>
              <a:gd name="connsiteY8" fmla="*/ 4559656 h 4561498"/>
              <a:gd name="connsiteX9" fmla="*/ 1145058 w 4904427"/>
              <a:gd name="connsiteY9" fmla="*/ 4561498 h 4561498"/>
              <a:gd name="connsiteX0" fmla="*/ 1145058 w 4911042"/>
              <a:gd name="connsiteY0" fmla="*/ 4561498 h 4561498"/>
              <a:gd name="connsiteX1" fmla="*/ 0 w 4911042"/>
              <a:gd name="connsiteY1" fmla="*/ 4560303 h 4561498"/>
              <a:gd name="connsiteX2" fmla="*/ 922977 w 4911042"/>
              <a:gd name="connsiteY2" fmla="*/ 2674682 h 4561498"/>
              <a:gd name="connsiteX3" fmla="*/ 1770701 w 4911042"/>
              <a:gd name="connsiteY3" fmla="*/ 1683975 h 4561498"/>
              <a:gd name="connsiteX4" fmla="*/ 3189502 w 4911042"/>
              <a:gd name="connsiteY4" fmla="*/ 667854 h 4561498"/>
              <a:gd name="connsiteX5" fmla="*/ 4911042 w 4911042"/>
              <a:gd name="connsiteY5" fmla="*/ 0 h 4561498"/>
              <a:gd name="connsiteX6" fmla="*/ 4904427 w 4911042"/>
              <a:gd name="connsiteY6" fmla="*/ 1160102 h 4561498"/>
              <a:gd name="connsiteX7" fmla="*/ 4904426 w 4911042"/>
              <a:gd name="connsiteY7" fmla="*/ 2855730 h 4561498"/>
              <a:gd name="connsiteX8" fmla="*/ 4904002 w 4911042"/>
              <a:gd name="connsiteY8" fmla="*/ 4559656 h 4561498"/>
              <a:gd name="connsiteX9" fmla="*/ 1145058 w 4911042"/>
              <a:gd name="connsiteY9" fmla="*/ 4561498 h 456149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89502 w 4904427"/>
              <a:gd name="connsiteY4" fmla="*/ 658544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5023304"/>
              <a:gd name="connsiteY0" fmla="*/ 4552188 h 4552188"/>
              <a:gd name="connsiteX1" fmla="*/ 0 w 5023304"/>
              <a:gd name="connsiteY1" fmla="*/ 4550993 h 4552188"/>
              <a:gd name="connsiteX2" fmla="*/ 922977 w 5023304"/>
              <a:gd name="connsiteY2" fmla="*/ 2665372 h 4552188"/>
              <a:gd name="connsiteX3" fmla="*/ 1770701 w 5023304"/>
              <a:gd name="connsiteY3" fmla="*/ 1674665 h 4552188"/>
              <a:gd name="connsiteX4" fmla="*/ 3189502 w 5023304"/>
              <a:gd name="connsiteY4" fmla="*/ 658544 h 4552188"/>
              <a:gd name="connsiteX5" fmla="*/ 4893885 w 5023304"/>
              <a:gd name="connsiteY5" fmla="*/ 0 h 4552188"/>
              <a:gd name="connsiteX6" fmla="*/ 4904427 w 5023304"/>
              <a:gd name="connsiteY6" fmla="*/ 1150792 h 4552188"/>
              <a:gd name="connsiteX7" fmla="*/ 4904426 w 5023304"/>
              <a:gd name="connsiteY7" fmla="*/ 2846420 h 4552188"/>
              <a:gd name="connsiteX8" fmla="*/ 4904002 w 5023304"/>
              <a:gd name="connsiteY8" fmla="*/ 4550346 h 4552188"/>
              <a:gd name="connsiteX9" fmla="*/ 1145058 w 5023304"/>
              <a:gd name="connsiteY9" fmla="*/ 4552188 h 455218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89502 w 4904427"/>
              <a:gd name="connsiteY4" fmla="*/ 658544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55188 w 4904427"/>
              <a:gd name="connsiteY4" fmla="*/ 630615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4904427"/>
              <a:gd name="connsiteY0" fmla="*/ 4552188 h 4552188"/>
              <a:gd name="connsiteX1" fmla="*/ 0 w 4904427"/>
              <a:gd name="connsiteY1" fmla="*/ 4550993 h 4552188"/>
              <a:gd name="connsiteX2" fmla="*/ 922977 w 4904427"/>
              <a:gd name="connsiteY2" fmla="*/ 2665372 h 4552188"/>
              <a:gd name="connsiteX3" fmla="*/ 1770701 w 4904427"/>
              <a:gd name="connsiteY3" fmla="*/ 1674665 h 4552188"/>
              <a:gd name="connsiteX4" fmla="*/ 3163767 w 4904427"/>
              <a:gd name="connsiteY4" fmla="*/ 658545 h 4552188"/>
              <a:gd name="connsiteX5" fmla="*/ 4893885 w 4904427"/>
              <a:gd name="connsiteY5" fmla="*/ 0 h 4552188"/>
              <a:gd name="connsiteX6" fmla="*/ 4904427 w 4904427"/>
              <a:gd name="connsiteY6" fmla="*/ 1150792 h 4552188"/>
              <a:gd name="connsiteX7" fmla="*/ 4904426 w 4904427"/>
              <a:gd name="connsiteY7" fmla="*/ 2846420 h 4552188"/>
              <a:gd name="connsiteX8" fmla="*/ 4904002 w 4904427"/>
              <a:gd name="connsiteY8" fmla="*/ 4550346 h 4552188"/>
              <a:gd name="connsiteX9" fmla="*/ 1145058 w 4904427"/>
              <a:gd name="connsiteY9" fmla="*/ 4552188 h 4552188"/>
              <a:gd name="connsiteX0" fmla="*/ 1145058 w 4904427"/>
              <a:gd name="connsiteY0" fmla="*/ 4533568 h 4533568"/>
              <a:gd name="connsiteX1" fmla="*/ 0 w 4904427"/>
              <a:gd name="connsiteY1" fmla="*/ 4532373 h 4533568"/>
              <a:gd name="connsiteX2" fmla="*/ 922977 w 4904427"/>
              <a:gd name="connsiteY2" fmla="*/ 2646752 h 4533568"/>
              <a:gd name="connsiteX3" fmla="*/ 1770701 w 4904427"/>
              <a:gd name="connsiteY3" fmla="*/ 1656045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22977 w 4904427"/>
              <a:gd name="connsiteY2" fmla="*/ 264675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54270 w 4904427"/>
              <a:gd name="connsiteY2" fmla="*/ 2663616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829101 w 4904427"/>
              <a:gd name="connsiteY2" fmla="*/ 2840681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891685 w 4904427"/>
              <a:gd name="connsiteY2" fmla="*/ 2747933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07331 w 4904427"/>
              <a:gd name="connsiteY2" fmla="*/ 273950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30800 w 4904427"/>
              <a:gd name="connsiteY2" fmla="*/ 268891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 name="connsiteX0" fmla="*/ 1145058 w 4904427"/>
              <a:gd name="connsiteY0" fmla="*/ 4533568 h 4533568"/>
              <a:gd name="connsiteX1" fmla="*/ 0 w 4904427"/>
              <a:gd name="connsiteY1" fmla="*/ 4532373 h 4533568"/>
              <a:gd name="connsiteX2" fmla="*/ 907331 w 4904427"/>
              <a:gd name="connsiteY2" fmla="*/ 2688912 h 4533568"/>
              <a:gd name="connsiteX3" fmla="*/ 1755055 w 4904427"/>
              <a:gd name="connsiteY3" fmla="*/ 1689772 h 4533568"/>
              <a:gd name="connsiteX4" fmla="*/ 3163767 w 4904427"/>
              <a:gd name="connsiteY4" fmla="*/ 639925 h 4533568"/>
              <a:gd name="connsiteX5" fmla="*/ 4893886 w 4904427"/>
              <a:gd name="connsiteY5" fmla="*/ 0 h 4533568"/>
              <a:gd name="connsiteX6" fmla="*/ 4904427 w 4904427"/>
              <a:gd name="connsiteY6" fmla="*/ 1132172 h 4533568"/>
              <a:gd name="connsiteX7" fmla="*/ 4904426 w 4904427"/>
              <a:gd name="connsiteY7" fmla="*/ 2827800 h 4533568"/>
              <a:gd name="connsiteX8" fmla="*/ 4904002 w 4904427"/>
              <a:gd name="connsiteY8" fmla="*/ 4531726 h 4533568"/>
              <a:gd name="connsiteX9" fmla="*/ 1145058 w 4904427"/>
              <a:gd name="connsiteY9" fmla="*/ 4533568 h 4533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04427" h="4533568">
                <a:moveTo>
                  <a:pt x="1145058" y="4533568"/>
                </a:moveTo>
                <a:lnTo>
                  <a:pt x="0" y="4532373"/>
                </a:lnTo>
                <a:cubicBezTo>
                  <a:pt x="85540" y="4106313"/>
                  <a:pt x="593006" y="3114362"/>
                  <a:pt x="907331" y="2688912"/>
                </a:cubicBezTo>
                <a:cubicBezTo>
                  <a:pt x="1259570" y="2190184"/>
                  <a:pt x="1412226" y="2054916"/>
                  <a:pt x="1755055" y="1689772"/>
                </a:cubicBezTo>
                <a:cubicBezTo>
                  <a:pt x="2273911" y="1221504"/>
                  <a:pt x="2640629" y="921554"/>
                  <a:pt x="3163767" y="639925"/>
                </a:cubicBezTo>
                <a:cubicBezTo>
                  <a:pt x="3686905" y="358296"/>
                  <a:pt x="4271515" y="110363"/>
                  <a:pt x="4893886" y="0"/>
                </a:cubicBezTo>
                <a:cubicBezTo>
                  <a:pt x="4897400" y="377391"/>
                  <a:pt x="4900913" y="754781"/>
                  <a:pt x="4904427" y="1132172"/>
                </a:cubicBezTo>
                <a:cubicBezTo>
                  <a:pt x="4904427" y="1697381"/>
                  <a:pt x="4904426" y="2262591"/>
                  <a:pt x="4904426" y="2827800"/>
                </a:cubicBezTo>
                <a:cubicBezTo>
                  <a:pt x="4904285" y="3386465"/>
                  <a:pt x="4904143" y="3973061"/>
                  <a:pt x="4904002" y="4531726"/>
                </a:cubicBezTo>
                <a:lnTo>
                  <a:pt x="1145058" y="4533568"/>
                </a:lnTo>
                <a:close/>
              </a:path>
            </a:pathLst>
          </a:custGeom>
        </p:spPr>
        <p:txBody>
          <a:bodyPr anchor="ctr"/>
          <a:lstStyle>
            <a:lvl1pPr marL="0" indent="0" algn="ctr">
              <a:buNone/>
              <a:defRPr/>
            </a:lvl1pPr>
          </a:lstStyle>
          <a:p>
            <a:r>
              <a:rPr lang="en-US" smtClean="0"/>
              <a:t>Click icon to add picture</a:t>
            </a:r>
            <a:endParaRPr lang="en-GB" dirty="0"/>
          </a:p>
        </p:txBody>
      </p:sp>
      <p:sp>
        <p:nvSpPr>
          <p:cNvPr id="23"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24"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Tree>
    <p:extLst>
      <p:ext uri="{BB962C8B-B14F-4D97-AF65-F5344CB8AC3E}">
        <p14:creationId xmlns:p14="http://schemas.microsoft.com/office/powerpoint/2010/main" val="412085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isplay 1">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cstate="print">
            <a:extLst>
              <a:ext uri="{28A0092B-C50C-407E-A947-70E740481C1C}">
                <a14:useLocalDpi xmlns:a14="http://schemas.microsoft.com/office/drawing/2010/main" val="0"/>
              </a:ext>
            </a:extLst>
          </a:blip>
          <a:srcRect t="7347"/>
          <a:stretch/>
        </p:blipFill>
        <p:spPr>
          <a:xfrm>
            <a:off x="1" y="0"/>
            <a:ext cx="12216951" cy="6418052"/>
          </a:xfrm>
          <a:prstGeom prst="rect">
            <a:avLst/>
          </a:prstGeom>
        </p:spPr>
      </p:pic>
      <p:sp>
        <p:nvSpPr>
          <p:cNvPr id="3" name="Title 1"/>
          <p:cNvSpPr>
            <a:spLocks noGrp="1"/>
          </p:cNvSpPr>
          <p:nvPr>
            <p:ph type="title"/>
          </p:nvPr>
        </p:nvSpPr>
        <p:spPr>
          <a:xfrm>
            <a:off x="7296134" y="4185084"/>
            <a:ext cx="3936437" cy="1907741"/>
          </a:xfrm>
          <a:prstGeom prst="rect">
            <a:avLst/>
          </a:prstGeom>
        </p:spPr>
        <p:txBody>
          <a:bodyPr anchor="t">
            <a:normAutofit/>
          </a:bodyPr>
          <a:lstStyle>
            <a:lvl1pPr algn="l">
              <a:defRPr sz="2800" b="0" cap="none" baseline="0"/>
            </a:lvl1pPr>
          </a:lstStyle>
          <a:p>
            <a:r>
              <a:rPr lang="en-US" smtClean="0"/>
              <a:t>Click to edit Master title style</a:t>
            </a:r>
            <a:endParaRPr lang="en-US" dirty="0"/>
          </a:p>
        </p:txBody>
      </p:sp>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5" name="Picture Placeholder 15"/>
          <p:cNvSpPr>
            <a:spLocks noGrp="1"/>
          </p:cNvSpPr>
          <p:nvPr>
            <p:ph type="pic" sz="quarter" idx="17" hasCustomPrompt="1"/>
          </p:nvPr>
        </p:nvSpPr>
        <p:spPr>
          <a:xfrm>
            <a:off x="671397" y="6345368"/>
            <a:ext cx="1440000" cy="396000"/>
          </a:xfrm>
          <a:prstGeom prst="rect">
            <a:avLst/>
          </a:prstGeom>
        </p:spPr>
        <p:txBody>
          <a:bodyPr>
            <a:noAutofit/>
          </a:bodyPr>
          <a:lstStyle>
            <a:lvl1pPr marL="0" indent="0">
              <a:buNone/>
              <a:defRPr sz="1600"/>
            </a:lvl1pPr>
          </a:lstStyle>
          <a:p>
            <a:r>
              <a:rPr lang="en-GB" dirty="0"/>
              <a:t>Partner logo 1</a:t>
            </a:r>
          </a:p>
        </p:txBody>
      </p:sp>
      <p:sp>
        <p:nvSpPr>
          <p:cNvPr id="6" name="Picture Placeholder 15"/>
          <p:cNvSpPr>
            <a:spLocks noGrp="1"/>
          </p:cNvSpPr>
          <p:nvPr>
            <p:ph type="pic" sz="quarter" idx="18" hasCustomPrompt="1"/>
          </p:nvPr>
        </p:nvSpPr>
        <p:spPr>
          <a:xfrm>
            <a:off x="2495760" y="6345368"/>
            <a:ext cx="1440000" cy="396000"/>
          </a:xfrm>
          <a:prstGeom prst="rect">
            <a:avLst/>
          </a:prstGeom>
        </p:spPr>
        <p:txBody>
          <a:bodyPr>
            <a:noAutofit/>
          </a:bodyPr>
          <a:lstStyle>
            <a:lvl1pPr marL="0" indent="0">
              <a:buNone/>
              <a:defRPr sz="1600"/>
            </a:lvl1pPr>
          </a:lstStyle>
          <a:p>
            <a:r>
              <a:rPr lang="en-GB" dirty="0"/>
              <a:t>Partner logo 2</a:t>
            </a:r>
          </a:p>
        </p:txBody>
      </p:sp>
      <p:sp>
        <p:nvSpPr>
          <p:cNvPr id="7" name="Slide Number Placeholder 13"/>
          <p:cNvSpPr>
            <a:spLocks noGrp="1"/>
          </p:cNvSpPr>
          <p:nvPr>
            <p:ph type="sldNum" sz="quarter" idx="16"/>
          </p:nvPr>
        </p:nvSpPr>
        <p:spPr>
          <a:xfrm>
            <a:off x="5272989" y="6309369"/>
            <a:ext cx="1644667" cy="365125"/>
          </a:xfrm>
          <a:prstGeom prst="rect">
            <a:avLst/>
          </a:prstGeom>
        </p:spPr>
        <p:txBody>
          <a:bodyPr lIns="0" tIns="0" rIns="0" bIns="0" anchor="t" anchorCtr="0"/>
          <a:lstStyle>
            <a:lvl1pPr algn="ctr">
              <a:defRPr/>
            </a:lvl1pPr>
          </a:lstStyle>
          <a:p>
            <a:fld id="{702C51A5-30FB-4CEB-9C7C-A7D3DCD76AFF}" type="slidenum">
              <a:rPr lang="en-GB" smtClean="0"/>
              <a:pPr/>
              <a:t>‹#›</a:t>
            </a:fld>
            <a:endParaRPr lang="en-GB" dirty="0"/>
          </a:p>
        </p:txBody>
      </p:sp>
    </p:spTree>
    <p:extLst>
      <p:ext uri="{BB962C8B-B14F-4D97-AF65-F5344CB8AC3E}">
        <p14:creationId xmlns:p14="http://schemas.microsoft.com/office/powerpoint/2010/main" val="41481852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isplay 2">
    <p:spTree>
      <p:nvGrpSpPr>
        <p:cNvPr id="1" name=""/>
        <p:cNvGrpSpPr/>
        <p:nvPr/>
      </p:nvGrpSpPr>
      <p:grpSpPr>
        <a:xfrm>
          <a:off x="0" y="0"/>
          <a:ext cx="0" cy="0"/>
          <a:chOff x="0" y="0"/>
          <a:chExt cx="0" cy="0"/>
        </a:xfrm>
      </p:grpSpPr>
      <p:pic>
        <p:nvPicPr>
          <p:cNvPr id="19" name="Picture 1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20" name="Picture Placeholder 6"/>
          <p:cNvSpPr>
            <a:spLocks noGrp="1"/>
          </p:cNvSpPr>
          <p:nvPr>
            <p:ph type="pic" sz="quarter" idx="13"/>
          </p:nvPr>
        </p:nvSpPr>
        <p:spPr>
          <a:xfrm>
            <a:off x="1055440" y="584684"/>
            <a:ext cx="3072341" cy="2304256"/>
          </a:xfrm>
          <a:prstGeom prst="ellipse">
            <a:avLst/>
          </a:prstGeom>
        </p:spPr>
        <p:txBody>
          <a:bodyPr>
            <a:normAutofit/>
          </a:bodyPr>
          <a:lstStyle>
            <a:lvl1pPr marL="0" indent="0" algn="ctr">
              <a:buNone/>
              <a:defRPr sz="1600"/>
            </a:lvl1pPr>
          </a:lstStyle>
          <a:p>
            <a:r>
              <a:rPr lang="en-US" smtClean="0"/>
              <a:t>Click icon to add picture</a:t>
            </a:r>
            <a:endParaRPr lang="en-GB" dirty="0"/>
          </a:p>
        </p:txBody>
      </p:sp>
      <p:sp>
        <p:nvSpPr>
          <p:cNvPr id="21" name="Picture Placeholder 7"/>
          <p:cNvSpPr>
            <a:spLocks noGrp="1" noChangeAspect="1"/>
          </p:cNvSpPr>
          <p:nvPr>
            <p:ph type="pic" sz="quarter" idx="15"/>
          </p:nvPr>
        </p:nvSpPr>
        <p:spPr>
          <a:xfrm>
            <a:off x="1048391" y="4383288"/>
            <a:ext cx="2185128" cy="1638000"/>
          </a:xfrm>
          <a:prstGeom prst="ellipse">
            <a:avLst/>
          </a:prstGeom>
        </p:spPr>
        <p:txBody>
          <a:bodyPr>
            <a:normAutofit/>
          </a:bodyPr>
          <a:lstStyle>
            <a:lvl1pPr marL="0" indent="0" algn="ctr">
              <a:buNone/>
              <a:defRPr sz="1600"/>
            </a:lvl1pPr>
          </a:lstStyle>
          <a:p>
            <a:r>
              <a:rPr lang="en-US" smtClean="0"/>
              <a:t>Click icon to add picture</a:t>
            </a:r>
            <a:endParaRPr lang="en-GB" dirty="0"/>
          </a:p>
        </p:txBody>
      </p:sp>
      <p:sp>
        <p:nvSpPr>
          <p:cNvPr id="22" name="Picture Placeholder 7"/>
          <p:cNvSpPr>
            <a:spLocks noGrp="1" noChangeAspect="1"/>
          </p:cNvSpPr>
          <p:nvPr>
            <p:ph type="pic" sz="quarter" idx="16"/>
          </p:nvPr>
        </p:nvSpPr>
        <p:spPr>
          <a:xfrm>
            <a:off x="7055488" y="4257092"/>
            <a:ext cx="1536789" cy="1152000"/>
          </a:xfrm>
          <a:prstGeom prst="ellipse">
            <a:avLst/>
          </a:prstGeom>
        </p:spPr>
        <p:txBody>
          <a:bodyPr>
            <a:noAutofit/>
          </a:bodyPr>
          <a:lstStyle>
            <a:lvl1pPr marL="0" indent="0" algn="ctr">
              <a:buNone/>
              <a:defRPr sz="1600"/>
            </a:lvl1pPr>
          </a:lstStyle>
          <a:p>
            <a:r>
              <a:rPr lang="en-US" smtClean="0"/>
              <a:t>Click icon to add picture</a:t>
            </a:r>
            <a:endParaRPr lang="en-GB" dirty="0"/>
          </a:p>
        </p:txBody>
      </p:sp>
      <p:sp>
        <p:nvSpPr>
          <p:cNvPr id="23" name="Picture Placeholder 7"/>
          <p:cNvSpPr>
            <a:spLocks noGrp="1" noChangeAspect="1"/>
          </p:cNvSpPr>
          <p:nvPr>
            <p:ph type="pic" sz="quarter" idx="17"/>
          </p:nvPr>
        </p:nvSpPr>
        <p:spPr>
          <a:xfrm>
            <a:off x="9312358" y="4257092"/>
            <a:ext cx="1536789" cy="1152000"/>
          </a:xfrm>
          <a:prstGeom prst="ellipse">
            <a:avLst/>
          </a:prstGeom>
        </p:spPr>
        <p:txBody>
          <a:bodyPr>
            <a:noAutofit/>
          </a:bodyPr>
          <a:lstStyle>
            <a:lvl1pPr marL="0" indent="0" algn="ctr">
              <a:buNone/>
              <a:defRPr sz="1600"/>
            </a:lvl1pPr>
          </a:lstStyle>
          <a:p>
            <a:r>
              <a:rPr lang="en-US" smtClean="0"/>
              <a:t>Click icon to add picture</a:t>
            </a:r>
            <a:endParaRPr lang="en-GB"/>
          </a:p>
        </p:txBody>
      </p:sp>
      <p:sp>
        <p:nvSpPr>
          <p:cNvPr id="24" name="Slide Number Placeholder 13"/>
          <p:cNvSpPr>
            <a:spLocks noGrp="1"/>
          </p:cNvSpPr>
          <p:nvPr>
            <p:ph type="sldNum" sz="quarter" idx="18"/>
          </p:nvPr>
        </p:nvSpPr>
        <p:spPr>
          <a:xfrm>
            <a:off x="5272989" y="6309369"/>
            <a:ext cx="1644667" cy="365125"/>
          </a:xfr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26" name="Picture Placeholder 15"/>
          <p:cNvSpPr>
            <a:spLocks noGrp="1"/>
          </p:cNvSpPr>
          <p:nvPr>
            <p:ph type="pic" sz="quarter" idx="19" hasCustomPrompt="1"/>
          </p:nvPr>
        </p:nvSpPr>
        <p:spPr>
          <a:xfrm>
            <a:off x="671557" y="6345368"/>
            <a:ext cx="1440000" cy="396000"/>
          </a:xfrm>
        </p:spPr>
        <p:txBody>
          <a:bodyPr>
            <a:noAutofit/>
          </a:bodyPr>
          <a:lstStyle>
            <a:lvl1pPr marL="0" indent="0">
              <a:buNone/>
              <a:defRPr sz="1600"/>
            </a:lvl1pPr>
          </a:lstStyle>
          <a:p>
            <a:r>
              <a:rPr lang="en-GB" dirty="0"/>
              <a:t>Partner logo 1</a:t>
            </a:r>
          </a:p>
        </p:txBody>
      </p:sp>
      <p:sp>
        <p:nvSpPr>
          <p:cNvPr id="27" name="Picture Placeholder 15"/>
          <p:cNvSpPr>
            <a:spLocks noGrp="1"/>
          </p:cNvSpPr>
          <p:nvPr>
            <p:ph type="pic" sz="quarter" idx="20"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
        <p:nvSpPr>
          <p:cNvPr id="28" name="Picture Placeholder 8"/>
          <p:cNvSpPr>
            <a:spLocks noGrp="1"/>
          </p:cNvSpPr>
          <p:nvPr>
            <p:ph type="pic" sz="quarter" idx="14"/>
          </p:nvPr>
        </p:nvSpPr>
        <p:spPr>
          <a:xfrm>
            <a:off x="8834752" y="263341"/>
            <a:ext cx="2280000" cy="1710000"/>
          </a:xfrm>
          <a:prstGeom prst="ellipse">
            <a:avLst/>
          </a:prstGeom>
        </p:spPr>
        <p:txBody>
          <a:bodyPr>
            <a:normAutofit/>
          </a:bodyPr>
          <a:lstStyle>
            <a:lvl1pPr marL="0" indent="0" algn="ctr">
              <a:buNone/>
              <a:defRPr sz="1600"/>
            </a:lvl1pPr>
          </a:lstStyle>
          <a:p>
            <a:r>
              <a:rPr lang="en-US" smtClean="0"/>
              <a:t>Click icon to add picture</a:t>
            </a:r>
            <a:endParaRPr lang="en-GB" dirty="0"/>
          </a:p>
        </p:txBody>
      </p:sp>
      <p:grpSp>
        <p:nvGrpSpPr>
          <p:cNvPr id="17" name="Group 16"/>
          <p:cNvGrpSpPr/>
          <p:nvPr userDrawn="1"/>
        </p:nvGrpSpPr>
        <p:grpSpPr>
          <a:xfrm>
            <a:off x="0" y="-21332"/>
            <a:ext cx="12192000" cy="6879332"/>
            <a:chOff x="0" y="-21332"/>
            <a:chExt cx="9144000" cy="6879332"/>
          </a:xfrm>
        </p:grpSpPr>
        <p:pic>
          <p:nvPicPr>
            <p:cNvPr id="18" name="Picture 17" descr="Display Slide V1_BLUE_3.png"/>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4084320"/>
              <a:ext cx="9144000" cy="2773680"/>
            </a:xfrm>
            <a:prstGeom prst="rect">
              <a:avLst/>
            </a:prstGeom>
          </p:spPr>
        </p:pic>
        <p:pic>
          <p:nvPicPr>
            <p:cNvPr id="29" name="Picture 28" descr="Display Slide V1_BLUE_1.png"/>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0" y="-21332"/>
              <a:ext cx="9144000" cy="4956048"/>
            </a:xfrm>
            <a:prstGeom prst="rect">
              <a:avLst/>
            </a:prstGeom>
          </p:spPr>
        </p:pic>
        <p:pic>
          <p:nvPicPr>
            <p:cNvPr id="30" name="Picture 29" descr="Display Slide V1_BLUE_2.png"/>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291422" y="0"/>
              <a:ext cx="4852578" cy="3651626"/>
            </a:xfrm>
            <a:prstGeom prst="rect">
              <a:avLst/>
            </a:prstGeom>
          </p:spPr>
        </p:pic>
      </p:grpSp>
    </p:spTree>
    <p:extLst>
      <p:ext uri="{BB962C8B-B14F-4D97-AF65-F5344CB8AC3E}">
        <p14:creationId xmlns:p14="http://schemas.microsoft.com/office/powerpoint/2010/main" val="23817380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ummary Slide">
    <p:bg>
      <p:bgRef idx="1001">
        <a:schemeClr val="bg2"/>
      </p:bgRef>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13" name="Slide Number Placeholder 13"/>
          <p:cNvSpPr>
            <a:spLocks noGrp="1"/>
          </p:cNvSpPr>
          <p:nvPr>
            <p:ph type="sldNum" sz="quarter" idx="16"/>
          </p:nvPr>
        </p:nvSpPr>
        <p:spPr>
          <a:xfrm>
            <a:off x="5272989" y="6309369"/>
            <a:ext cx="1644667" cy="365125"/>
          </a:xfr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15"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16"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
        <p:nvSpPr>
          <p:cNvPr id="3" name="Text Placeholder 2"/>
          <p:cNvSpPr>
            <a:spLocks noGrp="1"/>
          </p:cNvSpPr>
          <p:nvPr>
            <p:ph type="body" sz="quarter" idx="19"/>
          </p:nvPr>
        </p:nvSpPr>
        <p:spPr>
          <a:xfrm>
            <a:off x="670985" y="3536951"/>
            <a:ext cx="3600449" cy="2124075"/>
          </a:xfrm>
        </p:spPr>
        <p:txBody>
          <a:bodyPr/>
          <a:lstStyle>
            <a:lvl1pPr marL="0" indent="0">
              <a:buNone/>
              <a:defRPr b="1">
                <a:solidFill>
                  <a:schemeClr val="bg1"/>
                </a:solidFill>
              </a:defRPr>
            </a:lvl1pPr>
            <a:lvl2pPr marL="266700" indent="-266700">
              <a:buFont typeface="Symbol" panose="05050102010706020507" pitchFamily="18" charset="2"/>
              <a:buChar char="·"/>
              <a:defRPr lang="en-US" sz="1800" b="1" kern="1200" dirty="0" smtClean="0">
                <a:solidFill>
                  <a:schemeClr val="bg1"/>
                </a:solidFill>
                <a:latin typeface="Liberation Sans" panose="020B0604020202020204" pitchFamily="34" charset="0"/>
                <a:ea typeface="Liberation Sans" panose="020B0604020202020204" pitchFamily="34" charset="0"/>
                <a:cs typeface="Liberation Sans" panose="020B0604020202020204" pitchFamily="34" charset="0"/>
              </a:defRPr>
            </a:lvl2pPr>
            <a:lvl3pPr marL="266700" indent="-266700">
              <a:defRPr b="1">
                <a:solidFill>
                  <a:schemeClr val="bg1"/>
                </a:solidFill>
              </a:defRPr>
            </a:lvl3pPr>
            <a:lvl4pPr marL="266700" indent="-266700">
              <a:buFont typeface="Symbol" panose="05050102010706020507" pitchFamily="18" charset="2"/>
              <a:buChar char="·"/>
              <a:defRPr b="1">
                <a:solidFill>
                  <a:schemeClr val="bg1"/>
                </a:solidFill>
              </a:defRPr>
            </a:lvl4pPr>
            <a:lvl5pPr marL="266700" indent="-266700">
              <a:defRPr b="1">
                <a:solidFill>
                  <a:schemeClr val="bg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Tree>
    <p:extLst>
      <p:ext uri="{BB962C8B-B14F-4D97-AF65-F5344CB8AC3E}">
        <p14:creationId xmlns:p14="http://schemas.microsoft.com/office/powerpoint/2010/main" val="4005777616"/>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Full Screen pictur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sp>
        <p:nvSpPr>
          <p:cNvPr id="10" name="Slide Number Placeholder 13"/>
          <p:cNvSpPr>
            <a:spLocks noGrp="1"/>
          </p:cNvSpPr>
          <p:nvPr>
            <p:ph type="sldNum" sz="quarter" idx="16"/>
          </p:nvPr>
        </p:nvSpPr>
        <p:spPr>
          <a:xfrm>
            <a:off x="5272989" y="6309369"/>
            <a:ext cx="1644667" cy="365125"/>
          </a:xfrm>
          <a:prstGeom prst="rect">
            <a:avLst/>
          </a:prstGeo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3" name="Picture Placeholder 2"/>
          <p:cNvSpPr>
            <a:spLocks noGrp="1"/>
          </p:cNvSpPr>
          <p:nvPr>
            <p:ph type="pic" sz="quarter" idx="19"/>
          </p:nvPr>
        </p:nvSpPr>
        <p:spPr>
          <a:xfrm>
            <a:off x="0" y="1"/>
            <a:ext cx="12192000" cy="6215063"/>
          </a:xfrm>
        </p:spPr>
        <p:txBody>
          <a:bodyPr/>
          <a:lstStyle/>
          <a:p>
            <a:r>
              <a:rPr lang="en-US" smtClean="0"/>
              <a:t>Click icon to add picture</a:t>
            </a:r>
            <a:endParaRPr lang="en-GB"/>
          </a:p>
        </p:txBody>
      </p:sp>
      <p:sp>
        <p:nvSpPr>
          <p:cNvPr id="11"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12"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Tree>
    <p:extLst>
      <p:ext uri="{BB962C8B-B14F-4D97-AF65-F5344CB8AC3E}">
        <p14:creationId xmlns:p14="http://schemas.microsoft.com/office/powerpoint/2010/main" val="21348113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6285168"/>
            <a:ext cx="12192000" cy="572833"/>
          </a:xfrm>
          <a:prstGeom prst="rect">
            <a:avLst/>
          </a:prstGeom>
        </p:spPr>
      </p:pic>
      <p:pic>
        <p:nvPicPr>
          <p:cNvPr id="6" name="Picture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2" name="Title 1"/>
          <p:cNvSpPr>
            <a:spLocks noGrp="1"/>
          </p:cNvSpPr>
          <p:nvPr>
            <p:ph type="title"/>
          </p:nvPr>
        </p:nvSpPr>
        <p:spPr>
          <a:xfrm>
            <a:off x="671398" y="512763"/>
            <a:ext cx="7344420" cy="454062"/>
          </a:xfrm>
        </p:spPr>
        <p:txBody>
          <a:bodyPr/>
          <a:lstStyle/>
          <a:p>
            <a:r>
              <a:rPr lang="en-US" smtClean="0"/>
              <a:t>Click to edit Master title style</a:t>
            </a:r>
            <a:endParaRPr lang="en-GB" dirty="0"/>
          </a:p>
        </p:txBody>
      </p:sp>
      <p:sp>
        <p:nvSpPr>
          <p:cNvPr id="7" name="Text Placeholder 8"/>
          <p:cNvSpPr>
            <a:spLocks noGrp="1"/>
          </p:cNvSpPr>
          <p:nvPr>
            <p:ph type="body" sz="quarter" idx="13" hasCustomPrompt="1"/>
          </p:nvPr>
        </p:nvSpPr>
        <p:spPr>
          <a:xfrm>
            <a:off x="671397" y="944724"/>
            <a:ext cx="7344000" cy="395288"/>
          </a:xfrm>
        </p:spPr>
        <p:txBody>
          <a:bodyPr/>
          <a:lstStyle>
            <a:lvl1pPr marL="0" indent="0">
              <a:buNone/>
              <a:defRPr>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a:lvl2pPr marL="0" indent="0">
              <a:buNone/>
              <a:defRPr>
                <a:solidFill>
                  <a:schemeClr val="accent1"/>
                </a:solidFill>
              </a:defRPr>
            </a:lvl2pPr>
            <a:lvl3pPr marL="0" indent="0">
              <a:buNone/>
              <a:defRPr>
                <a:solidFill>
                  <a:schemeClr val="accent1"/>
                </a:solidFill>
              </a:defRPr>
            </a:lvl3pPr>
            <a:lvl4pPr marL="0" indent="0">
              <a:buNone/>
              <a:defRPr/>
            </a:lvl4pPr>
            <a:lvl5pPr marL="0" indent="0">
              <a:buNone/>
              <a:defRPr/>
            </a:lvl5pPr>
          </a:lstStyle>
          <a:p>
            <a:pPr lvl="0"/>
            <a:r>
              <a:rPr lang="en-US" dirty="0"/>
              <a:t>Click to edit sub </a:t>
            </a:r>
            <a:r>
              <a:rPr lang="en-US" dirty="0" smtClean="0"/>
              <a:t>title</a:t>
            </a:r>
          </a:p>
        </p:txBody>
      </p:sp>
      <p:sp>
        <p:nvSpPr>
          <p:cNvPr id="9" name="Table Placeholder 8"/>
          <p:cNvSpPr>
            <a:spLocks noGrp="1"/>
          </p:cNvSpPr>
          <p:nvPr>
            <p:ph type="tbl" sz="quarter" idx="14"/>
          </p:nvPr>
        </p:nvSpPr>
        <p:spPr>
          <a:xfrm>
            <a:off x="670985" y="1520825"/>
            <a:ext cx="8976783" cy="4572000"/>
          </a:xfrm>
          <a:ln w="9525">
            <a:solidFill>
              <a:schemeClr val="accent3"/>
            </a:solidFill>
          </a:ln>
        </p:spPr>
        <p:txBody>
          <a:bodyPr/>
          <a:lstStyle/>
          <a:p>
            <a:r>
              <a:rPr lang="en-US" smtClean="0"/>
              <a:t>Click icon to add table</a:t>
            </a:r>
            <a:endParaRPr lang="en-GB" dirty="0"/>
          </a:p>
        </p:txBody>
      </p:sp>
      <p:sp>
        <p:nvSpPr>
          <p:cNvPr id="14" name="Slide Number Placeholder 13"/>
          <p:cNvSpPr>
            <a:spLocks noGrp="1"/>
          </p:cNvSpPr>
          <p:nvPr>
            <p:ph type="sldNum" sz="quarter" idx="16"/>
          </p:nvPr>
        </p:nvSpPr>
        <p:spPr>
          <a:xfrm>
            <a:off x="5272989" y="6309369"/>
            <a:ext cx="1644667" cy="365125"/>
          </a:xfrm>
          <a:prstGeom prst="rect">
            <a:avLst/>
          </a:prstGeom>
        </p:spPr>
        <p:txBody>
          <a:bodyPr lIns="0" tIns="0" rIns="0" bIns="0" anchor="t" anchorCtr="0"/>
          <a:lstStyle>
            <a:lvl1pPr algn="ctr">
              <a:defRPr/>
            </a:lvl1pPr>
          </a:lstStyle>
          <a:p>
            <a:fld id="{702C51A5-30FB-4CEB-9C7C-A7D3DCD76AFF}" type="slidenum">
              <a:rPr lang="en-GB" smtClean="0"/>
              <a:pPr/>
              <a:t>‹#›</a:t>
            </a:fld>
            <a:endParaRPr lang="en-GB" dirty="0"/>
          </a:p>
        </p:txBody>
      </p:sp>
      <p:sp>
        <p:nvSpPr>
          <p:cNvPr id="10" name="Picture Placeholder 15"/>
          <p:cNvSpPr>
            <a:spLocks noGrp="1"/>
          </p:cNvSpPr>
          <p:nvPr>
            <p:ph type="pic" sz="quarter" idx="17" hasCustomPrompt="1"/>
          </p:nvPr>
        </p:nvSpPr>
        <p:spPr>
          <a:xfrm>
            <a:off x="671397" y="6345368"/>
            <a:ext cx="1440000" cy="396000"/>
          </a:xfrm>
        </p:spPr>
        <p:txBody>
          <a:bodyPr>
            <a:noAutofit/>
          </a:bodyPr>
          <a:lstStyle>
            <a:lvl1pPr marL="0" indent="0">
              <a:buNone/>
              <a:defRPr sz="1600"/>
            </a:lvl1pPr>
          </a:lstStyle>
          <a:p>
            <a:r>
              <a:rPr lang="en-GB" dirty="0"/>
              <a:t>Partner logo 1</a:t>
            </a:r>
          </a:p>
        </p:txBody>
      </p:sp>
      <p:sp>
        <p:nvSpPr>
          <p:cNvPr id="11" name="Picture Placeholder 15"/>
          <p:cNvSpPr>
            <a:spLocks noGrp="1"/>
          </p:cNvSpPr>
          <p:nvPr>
            <p:ph type="pic" sz="quarter" idx="18" hasCustomPrompt="1"/>
          </p:nvPr>
        </p:nvSpPr>
        <p:spPr>
          <a:xfrm>
            <a:off x="2495760" y="6345368"/>
            <a:ext cx="1440000" cy="396000"/>
          </a:xfrm>
        </p:spPr>
        <p:txBody>
          <a:bodyPr>
            <a:noAutofit/>
          </a:bodyPr>
          <a:lstStyle>
            <a:lvl1pPr marL="0" indent="0">
              <a:buNone/>
              <a:defRPr sz="1600"/>
            </a:lvl1pPr>
          </a:lstStyle>
          <a:p>
            <a:r>
              <a:rPr lang="en-GB" dirty="0"/>
              <a:t>Partner logo 2</a:t>
            </a:r>
          </a:p>
        </p:txBody>
      </p:sp>
    </p:spTree>
    <p:extLst>
      <p:ext uri="{BB962C8B-B14F-4D97-AF65-F5344CB8AC3E}">
        <p14:creationId xmlns:p14="http://schemas.microsoft.com/office/powerpoint/2010/main" val="40202079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15764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제목 및 내용">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lvl1pPr marL="0">
              <a:defRPr/>
            </a:lvl1pPr>
          </a:lstStyle>
          <a:p>
            <a:r>
              <a:rPr lang="ko-KR"/>
              <a:t>마스터 제목 스타일 편집</a:t>
            </a:r>
            <a:endParaRPr lang="en-US" dirty="0"/>
          </a:p>
        </p:txBody>
      </p:sp>
      <p:sp>
        <p:nvSpPr>
          <p:cNvPr id="3" name="Content Placeholder 2"/>
          <p:cNvSpPr>
            <a:spLocks noGrp="1"/>
          </p:cNvSpPr>
          <p:nvPr>
            <p:ph idx="1"/>
          </p:nvPr>
        </p:nvSpPr>
        <p:spPr/>
        <p:txBody>
          <a:bodyPr numCol="1"/>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Date Placeholder 3"/>
          <p:cNvSpPr>
            <a:spLocks noGrp="1"/>
          </p:cNvSpPr>
          <p:nvPr>
            <p:ph type="dt" sz="half" idx="10"/>
          </p:nvPr>
        </p:nvSpPr>
        <p:spPr/>
        <p:txBody>
          <a:bodyPr numCol="1"/>
          <a:lstStyle/>
          <a:p>
            <a:fld id="{8DBC0D5A-A3C7-49E8-8110-41C3BC6DBED3}" type="datetimeFigureOut">
              <a:rPr lang="de-DE" altLang="ko-KR" smtClean="0"/>
              <a:t>21.11.2017</a:t>
            </a:fld>
            <a:endParaRPr lang="ko-KR"/>
          </a:p>
        </p:txBody>
      </p:sp>
      <p:sp>
        <p:nvSpPr>
          <p:cNvPr id="5" name="Footer Placeholder 4"/>
          <p:cNvSpPr>
            <a:spLocks noGrp="1"/>
          </p:cNvSpPr>
          <p:nvPr>
            <p:ph type="ftr" sz="quarter" idx="11"/>
          </p:nvPr>
        </p:nvSpPr>
        <p:spPr/>
        <p:txBody>
          <a:bodyPr numCol="1"/>
          <a:lstStyle/>
          <a:p>
            <a:endParaRPr lang="ko-KR"/>
          </a:p>
        </p:txBody>
      </p:sp>
      <p:sp>
        <p:nvSpPr>
          <p:cNvPr id="6" name="Slide Number Placeholder 5"/>
          <p:cNvSpPr>
            <a:spLocks noGrp="1"/>
          </p:cNvSpPr>
          <p:nvPr>
            <p:ph type="sldNum" sz="quarter" idx="12"/>
          </p:nvPr>
        </p:nvSpPr>
        <p:spPr/>
        <p:txBody>
          <a:bodyPr numCol="1"/>
          <a:lstStyle/>
          <a:p>
            <a:fld id="{7763A1F6-CE61-4D9C-9C39-108D00AE6A07}" type="slidenum">
              <a:rPr lang="de-DE" altLang="ko-KR" smtClean="0"/>
              <a:t>‹#›</a:t>
            </a:fld>
            <a:endParaRPr lang="ko-KR"/>
          </a:p>
        </p:txBody>
      </p:sp>
    </p:spTree>
    <p:extLst>
      <p:ext uri="{BB962C8B-B14F-4D97-AF65-F5344CB8AC3E}">
        <p14:creationId xmlns:p14="http://schemas.microsoft.com/office/powerpoint/2010/main" val="43152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numCol="1" rtlCol="0" anchor="b">
            <a:normAutofit/>
          </a:bodyPr>
          <a:lstStyle/>
          <a:p>
            <a:r>
              <a:rPr lang="ko-KR"/>
              <a:t>마스터 제목 스타일 편집</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numCol="1" rtlCol="0">
            <a:normAutofit/>
          </a:bodyPr>
          <a:lstStyle/>
          <a:p>
            <a:pPr lvl="0"/>
            <a:r>
              <a:rPr lang="ko-KR"/>
              <a:t>마스터 텍스트 스타일을 편집합니다</a:t>
            </a:r>
          </a:p>
          <a:p>
            <a:pPr lvl="1"/>
            <a:r>
              <a:rPr lang="ko-KR"/>
              <a:t>둘째 수준</a:t>
            </a:r>
          </a:p>
          <a:p>
            <a:pPr lvl="2"/>
            <a:r>
              <a:rPr lang="ko-KR"/>
              <a:t>셋째 수준</a:t>
            </a:r>
          </a:p>
          <a:p>
            <a:pPr lvl="3"/>
            <a:r>
              <a:rPr lang="ko-KR"/>
              <a:t>넷째 수준</a:t>
            </a:r>
          </a:p>
          <a:p>
            <a:pPr lvl="4"/>
            <a:r>
              <a:rPr lang="ko-KR"/>
              <a:t>다섯째 수준</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numCol="1" rtlCol="0" anchor="ctr"/>
          <a:lstStyle>
            <a:lvl1pPr algn="l">
              <a:defRPr sz="900">
                <a:solidFill>
                  <a:srgbClr val="FFFFFF"/>
                </a:solidFill>
              </a:defRPr>
            </a:lvl1pPr>
          </a:lstStyle>
          <a:p>
            <a:fld id="{8DBC0D5A-A3C7-49E8-8110-41C3BC6DBED3}" type="datetimeFigureOut">
              <a:rPr lang="de-DE" altLang="ko-KR" smtClean="0"/>
              <a:t>21.11.2017</a:t>
            </a:fld>
            <a:endParaRPr lang="ko-K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numCol="1" rtlCol="0" anchor="ctr"/>
          <a:lstStyle>
            <a:lvl1pPr algn="ctr">
              <a:defRPr sz="900" cap="all" baseline="0">
                <a:solidFill>
                  <a:srgbClr val="FFFFFF"/>
                </a:solidFill>
              </a:defRPr>
            </a:lvl1pPr>
          </a:lstStyle>
          <a:p>
            <a:endParaRPr lang="ko-K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numCol="1" rtlCol="0" anchor="ctr"/>
          <a:lstStyle>
            <a:lvl1pPr algn="r">
              <a:defRPr sz="1050">
                <a:solidFill>
                  <a:srgbClr val="FFFFFF"/>
                </a:solidFill>
              </a:defRPr>
            </a:lvl1pPr>
          </a:lstStyle>
          <a:p>
            <a:fld id="{7763A1F6-CE61-4D9C-9C39-108D00AE6A07}" type="slidenum">
              <a:rPr lang="de-DE" altLang="ko-KR" smtClean="0"/>
              <a:t>‹#›</a:t>
            </a:fld>
            <a:endParaRPr lang="ko-K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4082101"/>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1"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70984" y="274638"/>
            <a:ext cx="10911416" cy="454062"/>
          </a:xfrm>
          <a:prstGeom prst="rect">
            <a:avLst/>
          </a:prstGeom>
        </p:spPr>
        <p:txBody>
          <a:bodyPr vert="horz" lIns="0" tIns="0" rIns="0" bIns="0" rtlCol="0" anchor="t"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0984" y="1600201"/>
            <a:ext cx="10911416" cy="4525963"/>
          </a:xfrm>
          <a:prstGeom prst="rect">
            <a:avLst/>
          </a:prstGeom>
        </p:spPr>
        <p:txBody>
          <a:bodyPr vert="horz" lIns="0" tIns="0" rIns="0" bIns="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fld id="{F481074D-BF61-423B-90C0-3490A29E364B}" type="datetimeFigureOut">
              <a:rPr lang="en-US" smtClean="0"/>
              <a:pPr/>
              <a:t>11/21/2017</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fld id="{2EB68090-23FE-42DA-B7C6-3C2552243F32}" type="slidenum">
              <a:rPr lang="en-US" smtClean="0"/>
              <a:pPr/>
              <a:t>‹#›</a:t>
            </a:fld>
            <a:endParaRPr lang="en-US"/>
          </a:p>
        </p:txBody>
      </p:sp>
    </p:spTree>
    <p:extLst>
      <p:ext uri="{BB962C8B-B14F-4D97-AF65-F5344CB8AC3E}">
        <p14:creationId xmlns:p14="http://schemas.microsoft.com/office/powerpoint/2010/main" val="11096056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spcBef>
          <a:spcPct val="0"/>
        </a:spcBef>
        <a:buNone/>
        <a:defRPr sz="2800" kern="1200">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p:titleStyle>
    <p:bodyStyle>
      <a:lvl1pPr marL="266700" indent="-266700" algn="l" defTabSz="914400" rtl="0" eaLnBrk="1" latinLnBrk="0" hangingPunct="1">
        <a:spcBef>
          <a:spcPct val="20000"/>
        </a:spcBef>
        <a:buFont typeface="Symbol" panose="05050102010706020507" pitchFamily="18" charset="2"/>
        <a:buChar char="·"/>
        <a:defRPr sz="18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1pPr>
      <a:lvl2pPr marL="542925" indent="-276225" algn="l" defTabSz="914400" rtl="0" eaLnBrk="1" latinLnBrk="0" hangingPunct="1">
        <a:spcBef>
          <a:spcPct val="20000"/>
        </a:spcBef>
        <a:buFont typeface="Arial" panose="020B0604020202020204" pitchFamily="34" charset="0"/>
        <a:buChar char="–"/>
        <a:defRPr sz="18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2pPr>
      <a:lvl3pPr marL="809625" indent="-266700" algn="l" defTabSz="914400" rtl="0" eaLnBrk="1" latinLnBrk="0" hangingPunct="1">
        <a:spcBef>
          <a:spcPct val="20000"/>
        </a:spcBef>
        <a:buFont typeface="Symbol" panose="05050102010706020507" pitchFamily="18" charset="2"/>
        <a:buChar char="·"/>
        <a:defRPr sz="18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3pPr>
      <a:lvl4pPr marL="1076325" indent="-266700" algn="l" defTabSz="914400" rtl="0" eaLnBrk="1" latinLnBrk="0" hangingPunct="1">
        <a:spcBef>
          <a:spcPct val="20000"/>
        </a:spcBef>
        <a:buFont typeface="Arial" panose="020B0604020202020204" pitchFamily="34" charset="0"/>
        <a:buChar char="–"/>
        <a:defRPr sz="18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4pPr>
      <a:lvl5pPr marL="1343025" indent="-266700" algn="l" defTabSz="914400" rtl="0" eaLnBrk="1" latinLnBrk="0" hangingPunct="1">
        <a:spcBef>
          <a:spcPct val="20000"/>
        </a:spcBef>
        <a:buFont typeface="Symbol" panose="05050102010706020507" pitchFamily="18" charset="2"/>
        <a:buChar char=""/>
        <a:defRPr sz="1800" kern="1200">
          <a:solidFill>
            <a:schemeClr val="tx1"/>
          </a:solidFill>
          <a:latin typeface="Liberation Sans" panose="020B0604020202020204" pitchFamily="34" charset="0"/>
          <a:ea typeface="Liberation Sans" panose="020B0604020202020204" pitchFamily="34" charset="0"/>
          <a:cs typeface="Liberation Sans"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1.wmf"/><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uowtsd-my.sharepoint.com/personal/irina_neaga_uwtsd_ac_uk/Documents/International%20Logistics/supply-chain-risk_02_bell_c01.pdf" TargetMode="Externa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xml"/><Relationship Id="rId1" Type="http://schemas.openxmlformats.org/officeDocument/2006/relationships/slideLayout" Target="../slideLayouts/slideLayout27.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7.xml"/><Relationship Id="rId1" Type="http://schemas.openxmlformats.org/officeDocument/2006/relationships/video" Target="https://www.youtube.com/embed/I7e_Eg7hQnI" TargetMode="External"/><Relationship Id="rId5" Type="http://schemas.openxmlformats.org/officeDocument/2006/relationships/image" Target="../media/image24.jpeg"/><Relationship Id="rId4" Type="http://schemas.openxmlformats.org/officeDocument/2006/relationships/hyperlink" Target="https://www.youtube.com/watch?v=I7e_Eg7hQnI&amp;feature=youtu.be"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uowtsd-my.sharepoint.com/personal/irina_neaga_uwtsd_ac_uk/Documents/International%20Logistics/Supply%20chain%20resilience%20in%20financial%20crisis.pdf" TargetMode="Externa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9.xml"/></Relationships>
</file>

<file path=ppt/slides/_rels/slide33.xml.rels><?xml version="1.0" encoding="UTF-8" standalone="yes"?>
<Relationships xmlns="http://schemas.openxmlformats.org/package/2006/relationships"><Relationship Id="rId3" Type="http://schemas.openxmlformats.org/officeDocument/2006/relationships/hyperlink" Target="http://www.supplychainquarterly.com/topics/Strategy/20120622-six-steps-to-successful-supply-chain-collaboration/" TargetMode="External"/><Relationship Id="rId7" Type="http://schemas.openxmlformats.org/officeDocument/2006/relationships/hyperlink" Target="http://blog.jda.com/jda-software-supply-chain-velocity-how-to-get-there/"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www.dhl.co.uk/en/logistics/supply_chain_solutions/what_we_do/resilience_360.html#riskandresiliencyassessment" TargetMode="External"/><Relationship Id="rId5" Type="http://schemas.openxmlformats.org/officeDocument/2006/relationships/hyperlink" Target="http://www.dhl.com/content/dam/downloads/g0/logistics/resilience360/dupont_case_study_en.pdf" TargetMode="External"/><Relationship Id="rId4" Type="http://schemas.openxmlformats.org/officeDocument/2006/relationships/hyperlink" Target="https://www.dpdhl.com/en/media_relations/abonnements/financial_media_newsletter/background_q1_2010.html"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p:nvPr>
        </p:nvSpPr>
        <p:spPr>
          <a:xfrm>
            <a:off x="1135946" y="2343884"/>
            <a:ext cx="6845298" cy="2461588"/>
          </a:xfrm>
        </p:spPr>
        <p:txBody>
          <a:bodyPr numCol="1">
            <a:normAutofit/>
          </a:bodyPr>
          <a:lstStyle/>
          <a:p>
            <a:r>
              <a:rPr lang="en-GB" sz="4000" b="1" dirty="0">
                <a:effectLst>
                  <a:outerShdw blurRad="38100" dist="38100" dir="2700000" algn="tl">
                    <a:srgbClr val="000000">
                      <a:alpha val="43137"/>
                    </a:srgbClr>
                  </a:outerShdw>
                </a:effectLst>
                <a:latin typeface="+mn-lt"/>
              </a:rPr>
              <a:t>Supply Chain Vulnerability, Risk, Robustness and Resilience </a:t>
            </a:r>
            <a:r>
              <a:rPr lang="en-GB" sz="4000" dirty="0">
                <a:effectLst>
                  <a:outerShdw blurRad="38100" dist="38100" dir="2700000" algn="tl">
                    <a:srgbClr val="000000">
                      <a:alpha val="43137"/>
                    </a:srgbClr>
                  </a:outerShdw>
                </a:effectLst>
                <a:latin typeface="+mn-lt"/>
              </a:rPr>
              <a:t/>
            </a:r>
            <a:br>
              <a:rPr lang="en-GB" sz="4000" dirty="0">
                <a:effectLst>
                  <a:outerShdw blurRad="38100" dist="38100" dir="2700000" algn="tl">
                    <a:srgbClr val="000000">
                      <a:alpha val="43137"/>
                    </a:srgbClr>
                  </a:outerShdw>
                </a:effectLst>
                <a:latin typeface="+mn-lt"/>
              </a:rPr>
            </a:br>
            <a:endParaRPr lang="en-US" altLang="ko-KR" sz="4000" dirty="0">
              <a:effectLst>
                <a:outerShdw blurRad="38100" dist="38100" dir="2700000" algn="tl">
                  <a:srgbClr val="000000">
                    <a:alpha val="43137"/>
                  </a:srgbClr>
                </a:outerShdw>
              </a:effectLst>
              <a:latin typeface="+mn-lt"/>
              <a:cs typeface="Segoe UI Black" pitchFamily="34" charset="0"/>
            </a:endParaRPr>
          </a:p>
        </p:txBody>
      </p:sp>
      <p:sp>
        <p:nvSpPr>
          <p:cNvPr id="4" name="부제목 2"/>
          <p:cNvSpPr txBox="1"/>
          <p:nvPr/>
        </p:nvSpPr>
        <p:spPr>
          <a:xfrm>
            <a:off x="1676255" y="4548217"/>
            <a:ext cx="3018592" cy="1618598"/>
          </a:xfrm>
          <a:prstGeom prst="rect">
            <a:avLst/>
          </a:prstGeom>
        </p:spPr>
        <p:txBody>
          <a:bodyPr vert="horz" lIns="91440" tIns="45720" rIns="91440" bIns="45720" numCol="1" rtlCol="0">
            <a:noAutofit/>
          </a:bodyPr>
          <a:lstStyle>
            <a:lvl1pPr marL="0" indent="0" algn="l" defTabSz="914400" rtl="0" eaLnBrk="1" latinLnBrk="1" hangingPunct="1">
              <a:lnSpc>
                <a:spcPct val="90000"/>
              </a:lnSpc>
              <a:spcBef>
                <a:spcPts val="1200"/>
              </a:spcBef>
              <a:spcAft>
                <a:spcPts val="200"/>
              </a:spcAft>
              <a:buClr>
                <a:schemeClr val="accent1"/>
              </a:buClr>
              <a:buSzPct val="100000"/>
              <a:buFont typeface="Calibri" pitchFamily="34" charset="0"/>
              <a:buNone/>
              <a:defRPr sz="2400" kern="1200" cap="all" spc="200" baseline="0">
                <a:solidFill>
                  <a:schemeClr val="tx2"/>
                </a:solidFill>
                <a:latin typeface="+mj-lt"/>
                <a:ea typeface="+mn-ea"/>
                <a:cs typeface="+mn-cs"/>
              </a:defRPr>
            </a:lvl1pPr>
            <a:lvl2pPr marL="457200" indent="0" algn="ctr" defTabSz="914400" rtl="0" eaLnBrk="1" latinLnBrk="1"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1"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endParaRPr lang="nl-NL" altLang="ko-KR" sz="2000" dirty="0"/>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1002"/>
          <a:stretch/>
        </p:blipFill>
        <p:spPr bwMode="auto">
          <a:xfrm>
            <a:off x="7802784" y="130012"/>
            <a:ext cx="4389216" cy="3229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Box 8"/>
          <p:cNvSpPr txBox="1"/>
          <p:nvPr/>
        </p:nvSpPr>
        <p:spPr>
          <a:xfrm>
            <a:off x="7663803" y="4701313"/>
            <a:ext cx="2526878" cy="523220"/>
          </a:xfrm>
          <a:prstGeom prst="rect">
            <a:avLst/>
          </a:prstGeom>
          <a:noFill/>
        </p:spPr>
        <p:txBody>
          <a:bodyPr wrap="square" rtlCol="0">
            <a:spAutoFit/>
          </a:bodyPr>
          <a:lstStyle/>
          <a:p>
            <a:r>
              <a:rPr lang="en-GB" sz="2800" b="1" dirty="0" err="1" smtClean="0">
                <a:effectLst>
                  <a:outerShdw blurRad="38100" dist="38100" dir="2700000" algn="tl">
                    <a:srgbClr val="000000">
                      <a:alpha val="43137"/>
                    </a:srgbClr>
                  </a:outerShdw>
                </a:effectLst>
                <a:latin typeface="+mj-lt"/>
              </a:rPr>
              <a:t>Dr.</a:t>
            </a:r>
            <a:r>
              <a:rPr lang="en-GB" sz="2800" b="1" dirty="0" smtClean="0">
                <a:effectLst>
                  <a:outerShdw blurRad="38100" dist="38100" dir="2700000" algn="tl">
                    <a:srgbClr val="000000">
                      <a:alpha val="43137"/>
                    </a:srgbClr>
                  </a:outerShdw>
                </a:effectLst>
                <a:latin typeface="+mj-lt"/>
              </a:rPr>
              <a:t> Irina Neaga</a:t>
            </a:r>
            <a:endParaRPr lang="en-GB" sz="2800" b="1" dirty="0">
              <a:effectLst>
                <a:outerShdw blurRad="38100" dist="38100" dir="2700000" algn="tl">
                  <a:srgbClr val="000000">
                    <a:alpha val="43137"/>
                  </a:srgbClr>
                </a:outerShdw>
              </a:effectLst>
              <a:latin typeface="+mj-lt"/>
            </a:endParaRPr>
          </a:p>
        </p:txBody>
      </p:sp>
    </p:spTree>
    <p:extLst>
      <p:ext uri="{BB962C8B-B14F-4D97-AF65-F5344CB8AC3E}">
        <p14:creationId xmlns:p14="http://schemas.microsoft.com/office/powerpoint/2010/main" val="1415431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numCol="1">
            <a:normAutofit/>
          </a:bodyPr>
          <a:lstStyle/>
          <a:p>
            <a:r>
              <a:rPr lang="en-GB" sz="3600" b="1" dirty="0" smtClean="0">
                <a:solidFill>
                  <a:schemeClr val="bg2">
                    <a:lumMod val="25000"/>
                  </a:schemeClr>
                </a:solidFill>
                <a:latin typeface="Arial Black"/>
              </a:rPr>
              <a:t>Learning Objectives</a:t>
            </a:r>
            <a:endParaRPr lang="ko-KR" sz="3600" b="1" dirty="0">
              <a:solidFill>
                <a:schemeClr val="bg2">
                  <a:lumMod val="25000"/>
                </a:schemeClr>
              </a:solidFill>
              <a:latin typeface="Arial Black"/>
            </a:endParaRPr>
          </a:p>
        </p:txBody>
      </p:sp>
      <p:sp>
        <p:nvSpPr>
          <p:cNvPr id="3" name="내용 개체 틀 2"/>
          <p:cNvSpPr>
            <a:spLocks noGrp="1"/>
          </p:cNvSpPr>
          <p:nvPr>
            <p:ph idx="1"/>
          </p:nvPr>
        </p:nvSpPr>
        <p:spPr>
          <a:xfrm>
            <a:off x="556591" y="1955989"/>
            <a:ext cx="9784031" cy="3261470"/>
          </a:xfrm>
        </p:spPr>
        <p:txBody>
          <a:bodyPr vert="horz" lIns="0" tIns="45720" rIns="0" bIns="45720" numCol="1" rtlCol="0" anchor="t">
            <a:noAutofit/>
          </a:bodyPr>
          <a:lstStyle/>
          <a:p>
            <a:pPr marL="514350" indent="-514350">
              <a:buClr>
                <a:schemeClr val="accent2"/>
              </a:buClr>
              <a:buFont typeface="+mj-lt"/>
              <a:buAutoNum type="arabicPeriod"/>
            </a:pPr>
            <a:r>
              <a:rPr lang="en-GB" sz="3200" dirty="0"/>
              <a:t>Understand supply chain risk, vulnerability, resilience and robustness  and their critical   importance in logistics and supply chain management (SCM</a:t>
            </a:r>
            <a:r>
              <a:rPr lang="en-GB" sz="3200" dirty="0" smtClean="0"/>
              <a:t>)</a:t>
            </a:r>
          </a:p>
          <a:p>
            <a:pPr marL="514350" indent="-514350">
              <a:buClr>
                <a:schemeClr val="accent2"/>
              </a:buClr>
              <a:buFont typeface="+mj-lt"/>
              <a:buAutoNum type="arabicPeriod"/>
            </a:pPr>
            <a:r>
              <a:rPr lang="en-GB" sz="3200" dirty="0" smtClean="0"/>
              <a:t>Provide and discuss working </a:t>
            </a:r>
            <a:r>
              <a:rPr lang="en-GB" sz="3200" dirty="0"/>
              <a:t>definitions for key concepts</a:t>
            </a:r>
          </a:p>
          <a:p>
            <a:pPr marL="514350" indent="-514350">
              <a:buClr>
                <a:schemeClr val="accent2"/>
              </a:buClr>
              <a:buFont typeface="+mj-lt"/>
              <a:buAutoNum type="arabicPeriod"/>
            </a:pPr>
            <a:r>
              <a:rPr lang="en-US" altLang="ko-KR" sz="3000" dirty="0" smtClean="0">
                <a:ea typeface="Segoe UI Black" panose="020B0A02040204020203" pitchFamily="34" charset="0"/>
                <a:cs typeface="Segoe UI Black" panose="020B0A02040204020203" pitchFamily="34" charset="0"/>
              </a:rPr>
              <a:t>Understand the resilience concept in logistics and supply chains and the related framework</a:t>
            </a:r>
          </a:p>
          <a:p>
            <a:pPr marL="514350" indent="-514350">
              <a:buClr>
                <a:schemeClr val="accent2"/>
              </a:buClr>
              <a:buFont typeface="+mj-lt"/>
              <a:buAutoNum type="arabicPeriod"/>
            </a:pPr>
            <a:r>
              <a:rPr lang="en-GB" altLang="ko-KR" sz="3000" dirty="0" smtClean="0">
                <a:ea typeface="Segoe UI Black" panose="020B0A02040204020203" pitchFamily="34" charset="0"/>
                <a:cs typeface="Segoe UI Black" panose="020B0A02040204020203" pitchFamily="34" charset="0"/>
              </a:rPr>
              <a:t>Explain and discuss a resilient SC Solution: Case study- </a:t>
            </a:r>
            <a:r>
              <a:rPr sz="3000" dirty="0" smtClean="0"/>
              <a:t>DHL Resilience</a:t>
            </a:r>
            <a:r>
              <a:rPr lang="en-GB" sz="3000" dirty="0" smtClean="0"/>
              <a:t>360</a:t>
            </a:r>
          </a:p>
          <a:p>
            <a:pPr>
              <a:buFontTx/>
              <a:buChar char="-"/>
            </a:pPr>
            <a:endParaRPr sz="3000" dirty="0"/>
          </a:p>
          <a:p>
            <a:pPr marL="0" indent="0">
              <a:buNone/>
            </a:pPr>
            <a:endParaRPr lang="en-US" altLang="ko-KR" sz="3000" dirty="0">
              <a:ea typeface="Segoe UI Black" panose="020B0A02040204020203" pitchFamily="34" charset="0"/>
              <a:cs typeface="Segoe UI Black" panose="020B0A02040204020203" pitchFamily="34" charset="0"/>
            </a:endParaRPr>
          </a:p>
        </p:txBody>
      </p:sp>
    </p:spTree>
    <p:extLst>
      <p:ext uri="{BB962C8B-B14F-4D97-AF65-F5344CB8AC3E}">
        <p14:creationId xmlns:p14="http://schemas.microsoft.com/office/powerpoint/2010/main" val="42257941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1736405" y="706313"/>
            <a:ext cx="7344000" cy="396000"/>
          </a:xfrm>
        </p:spPr>
        <p:txBody>
          <a:bodyPr>
            <a:noAutofit/>
          </a:bodyPr>
          <a:lstStyle/>
          <a:p>
            <a:r>
              <a:rPr lang="en-GB" sz="3600" b="1" dirty="0">
                <a:solidFill>
                  <a:schemeClr val="tx2"/>
                </a:solidFill>
                <a:effectLst>
                  <a:outerShdw blurRad="38100" dist="38100" dir="2700000" algn="tl">
                    <a:srgbClr val="000000">
                      <a:alpha val="43137"/>
                    </a:srgbClr>
                  </a:outerShdw>
                </a:effectLst>
                <a:latin typeface="Arial Black" panose="020B0A04020102020204" pitchFamily="34" charset="0"/>
              </a:rPr>
              <a:t>Risk</a:t>
            </a:r>
            <a:endParaRPr lang="en-GB" sz="36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198898" y="1499309"/>
            <a:ext cx="9117685" cy="4572000"/>
          </a:xfrm>
        </p:spPr>
        <p:txBody>
          <a:bodyPr>
            <a:normAutofit/>
          </a:bodyPr>
          <a:lstStyle/>
          <a:p>
            <a:pPr>
              <a:buClr>
                <a:srgbClr val="0070C0"/>
              </a:buClr>
            </a:pPr>
            <a:endParaRPr lang="en-GB" dirty="0" smtClean="0"/>
          </a:p>
          <a:p>
            <a:pPr>
              <a:buClr>
                <a:srgbClr val="0070C0"/>
              </a:buClr>
            </a:pPr>
            <a:r>
              <a:rPr lang="en-GB" sz="2400" dirty="0" smtClean="0"/>
              <a:t>Probability </a:t>
            </a:r>
            <a:r>
              <a:rPr lang="en-GB" sz="2400" dirty="0"/>
              <a:t>or a measure of the range of possible outcomes from a single rational decision and their values, in terms of upside gains and downside losses</a:t>
            </a:r>
          </a:p>
          <a:p>
            <a:pPr>
              <a:buClr>
                <a:srgbClr val="0070C0"/>
              </a:buClr>
            </a:pPr>
            <a:endParaRPr lang="en-GB" sz="2400" dirty="0"/>
          </a:p>
          <a:p>
            <a:pPr>
              <a:buClr>
                <a:srgbClr val="0070C0"/>
              </a:buClr>
            </a:pPr>
            <a:r>
              <a:rPr lang="en-GB" sz="2400" dirty="0"/>
              <a:t>Particular type of hazard or threat</a:t>
            </a:r>
          </a:p>
          <a:p>
            <a:pPr>
              <a:buClr>
                <a:srgbClr val="0070C0"/>
              </a:buClr>
            </a:pPr>
            <a:endParaRPr lang="en-GB" sz="2400" dirty="0"/>
          </a:p>
          <a:p>
            <a:pPr>
              <a:buClr>
                <a:srgbClr val="0070C0"/>
              </a:buClr>
            </a:pPr>
            <a:r>
              <a:rPr lang="en-GB" sz="2400" dirty="0"/>
              <a:t>Down-side only consequences of a rational decision in terms of the resulting financial losses or number of casualties</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29363" y="5333481"/>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8671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27125" y="512676"/>
            <a:ext cx="9621586" cy="885818"/>
          </a:xfrm>
        </p:spPr>
        <p:txBody>
          <a:bodyPr>
            <a:noAutofit/>
          </a:bodyPr>
          <a:lstStyle/>
          <a:p>
            <a:r>
              <a:rPr lang="en-GB" sz="3600" b="1" dirty="0">
                <a:solidFill>
                  <a:schemeClr val="tx2"/>
                </a:solidFill>
                <a:effectLst>
                  <a:outerShdw blurRad="38100" dist="38100" dir="2700000" algn="tl">
                    <a:srgbClr val="000000">
                      <a:alpha val="43137"/>
                    </a:srgbClr>
                  </a:outerShdw>
                </a:effectLst>
                <a:latin typeface="Arial Black" panose="020B0A04020102020204" pitchFamily="34" charset="0"/>
              </a:rPr>
              <a:t>Identifying Supply Chain Vulnerability</a:t>
            </a:r>
            <a:endParaRPr lang="en-GB" sz="36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670984" y="1520825"/>
            <a:ext cx="9096960" cy="4572000"/>
          </a:xfrm>
        </p:spPr>
        <p:txBody>
          <a:bodyPr>
            <a:normAutofit fontScale="92500" lnSpcReduction="10000"/>
          </a:bodyPr>
          <a:lstStyle/>
          <a:p>
            <a:pPr>
              <a:buClr>
                <a:srgbClr val="0070C0"/>
              </a:buClr>
            </a:pPr>
            <a:endParaRPr lang="en-GB" dirty="0" smtClean="0"/>
          </a:p>
          <a:p>
            <a:pPr>
              <a:buClr>
                <a:srgbClr val="0070C0"/>
              </a:buClr>
            </a:pPr>
            <a:r>
              <a:rPr lang="en-GB" sz="2400" dirty="0" smtClean="0"/>
              <a:t>What </a:t>
            </a:r>
            <a:r>
              <a:rPr lang="en-GB" sz="2400" dirty="0"/>
              <a:t>has disrupted operations in the past</a:t>
            </a:r>
            <a:r>
              <a:rPr lang="en-GB" sz="2400" dirty="0" smtClean="0"/>
              <a:t>?</a:t>
            </a:r>
          </a:p>
          <a:p>
            <a:pPr>
              <a:buClr>
                <a:srgbClr val="0070C0"/>
              </a:buClr>
            </a:pPr>
            <a:endParaRPr lang="en-GB" sz="2400" dirty="0"/>
          </a:p>
          <a:p>
            <a:pPr>
              <a:buClr>
                <a:srgbClr val="0070C0"/>
              </a:buClr>
            </a:pPr>
            <a:r>
              <a:rPr lang="en-GB" sz="2400" dirty="0"/>
              <a:t>What known weaknesses do we have</a:t>
            </a:r>
            <a:r>
              <a:rPr lang="en-GB" sz="2400" dirty="0" smtClean="0"/>
              <a:t>?</a:t>
            </a:r>
          </a:p>
          <a:p>
            <a:pPr>
              <a:buClr>
                <a:srgbClr val="0070C0"/>
              </a:buClr>
            </a:pPr>
            <a:endParaRPr lang="en-GB" sz="2400" dirty="0"/>
          </a:p>
          <a:p>
            <a:pPr>
              <a:buClr>
                <a:srgbClr val="0070C0"/>
              </a:buClr>
            </a:pPr>
            <a:r>
              <a:rPr lang="en-GB" sz="2400" dirty="0"/>
              <a:t>What ‘near misses’ have we experienced</a:t>
            </a:r>
            <a:r>
              <a:rPr lang="en-GB" sz="2400" dirty="0" smtClean="0"/>
              <a:t>?</a:t>
            </a:r>
          </a:p>
          <a:p>
            <a:pPr>
              <a:buClr>
                <a:srgbClr val="0070C0"/>
              </a:buClr>
            </a:pPr>
            <a:endParaRPr lang="en-GB" sz="2400" dirty="0"/>
          </a:p>
          <a:p>
            <a:pPr>
              <a:buClr>
                <a:srgbClr val="0070C0"/>
              </a:buClr>
            </a:pPr>
            <a:r>
              <a:rPr lang="en-GB" sz="2400" dirty="0"/>
              <a:t>What would be the effect of a shortage of a key material</a:t>
            </a:r>
            <a:r>
              <a:rPr lang="en-GB" sz="2400" dirty="0" smtClean="0"/>
              <a:t>?</a:t>
            </a:r>
          </a:p>
          <a:p>
            <a:pPr>
              <a:buClr>
                <a:srgbClr val="0070C0"/>
              </a:buClr>
            </a:pPr>
            <a:endParaRPr lang="en-GB" sz="2400" dirty="0"/>
          </a:p>
          <a:p>
            <a:pPr>
              <a:buClr>
                <a:srgbClr val="0070C0"/>
              </a:buClr>
            </a:pPr>
            <a:r>
              <a:rPr lang="en-GB" sz="2400" dirty="0"/>
              <a:t>What would be the effect of the loss of our distribution site</a:t>
            </a:r>
            <a:r>
              <a:rPr lang="en-GB" sz="2400" dirty="0" smtClean="0"/>
              <a:t>?</a:t>
            </a:r>
          </a:p>
          <a:p>
            <a:pPr>
              <a:buClr>
                <a:srgbClr val="0070C0"/>
              </a:buClr>
            </a:pPr>
            <a:endParaRPr lang="en-GB" sz="2400" dirty="0"/>
          </a:p>
          <a:p>
            <a:pPr>
              <a:buClr>
                <a:srgbClr val="0070C0"/>
              </a:buClr>
            </a:pPr>
            <a:r>
              <a:rPr lang="en-GB" sz="2400" dirty="0"/>
              <a:t>What would be the effect of the loss of a key supplier or customer?</a:t>
            </a:r>
          </a:p>
          <a:p>
            <a:pPr>
              <a:buClr>
                <a:srgbClr val="0070C0"/>
              </a:buClr>
            </a:pPr>
            <a:endParaRPr lang="en-GB"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69214" y="5387269"/>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57319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80554" y="1124825"/>
            <a:ext cx="9827802" cy="396000"/>
          </a:xfrm>
        </p:spPr>
        <p:txBody>
          <a:bodyPr>
            <a:noAutofit/>
          </a:bodyPr>
          <a:lstStyle/>
          <a:p>
            <a:r>
              <a:rPr lang="en-GB" sz="3600" b="1" dirty="0">
                <a:solidFill>
                  <a:schemeClr val="tx2">
                    <a:lumMod val="75000"/>
                  </a:schemeClr>
                </a:solidFill>
                <a:effectLst>
                  <a:outerShdw blurRad="38100" dist="38100" dir="2700000" algn="tl">
                    <a:srgbClr val="000000">
                      <a:alpha val="43137"/>
                    </a:srgbClr>
                  </a:outerShdw>
                </a:effectLst>
                <a:latin typeface="Arial Black" panose="020B0A04020102020204" pitchFamily="34" charset="0"/>
              </a:rPr>
              <a:t>The shortcomings of risk management</a:t>
            </a:r>
            <a:endParaRPr lang="en-GB" sz="3600" dirty="0">
              <a:solidFill>
                <a:schemeClr val="tx2">
                  <a:lumMod val="75000"/>
                </a:schemeClr>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043189" y="1520825"/>
            <a:ext cx="8902531" cy="4572000"/>
          </a:xfrm>
        </p:spPr>
        <p:txBody>
          <a:bodyPr>
            <a:normAutofit/>
          </a:bodyPr>
          <a:lstStyle/>
          <a:p>
            <a:pPr>
              <a:buClr>
                <a:srgbClr val="0070C0"/>
              </a:buClr>
            </a:pPr>
            <a:endParaRPr lang="en-GB" dirty="0"/>
          </a:p>
          <a:p>
            <a:pPr>
              <a:buClr>
                <a:srgbClr val="0070C0"/>
              </a:buClr>
            </a:pPr>
            <a:endParaRPr lang="en-GB" dirty="0" smtClean="0"/>
          </a:p>
          <a:p>
            <a:pPr>
              <a:buClr>
                <a:srgbClr val="0070C0"/>
              </a:buClr>
            </a:pPr>
            <a:r>
              <a:rPr lang="en-GB" sz="2400" b="1" dirty="0" smtClean="0">
                <a:solidFill>
                  <a:srgbClr val="0070C0"/>
                </a:solidFill>
              </a:rPr>
              <a:t>Decision </a:t>
            </a:r>
            <a:r>
              <a:rPr lang="en-GB" sz="2400" b="1" dirty="0">
                <a:solidFill>
                  <a:srgbClr val="0070C0"/>
                </a:solidFill>
              </a:rPr>
              <a:t>Theory and Managerial </a:t>
            </a:r>
            <a:r>
              <a:rPr lang="en-GB" sz="2400" b="1" dirty="0" smtClean="0">
                <a:solidFill>
                  <a:srgbClr val="0070C0"/>
                </a:solidFill>
              </a:rPr>
              <a:t>Tendencies</a:t>
            </a:r>
          </a:p>
          <a:p>
            <a:pPr>
              <a:buClr>
                <a:srgbClr val="0070C0"/>
              </a:buClr>
            </a:pPr>
            <a:endParaRPr lang="en-GB" dirty="0"/>
          </a:p>
          <a:p>
            <a:pPr lvl="1">
              <a:buClr>
                <a:srgbClr val="0070C0"/>
              </a:buClr>
              <a:buFont typeface="Liberation Sans" panose="020B0604020202020204" pitchFamily="34" charset="0"/>
              <a:buChar char="–"/>
            </a:pPr>
            <a:r>
              <a:rPr lang="en-GB" sz="2000" dirty="0"/>
              <a:t>Managers focus on the possible losses associated with plausible </a:t>
            </a:r>
            <a:r>
              <a:rPr lang="en-GB" sz="2000" dirty="0" smtClean="0"/>
              <a:t>outcomes</a:t>
            </a:r>
          </a:p>
          <a:p>
            <a:pPr lvl="1">
              <a:buClr>
                <a:srgbClr val="0070C0"/>
              </a:buClr>
              <a:buFont typeface="Liberation Sans" panose="020B0604020202020204" pitchFamily="34" charset="0"/>
              <a:buChar char="–"/>
            </a:pPr>
            <a:endParaRPr lang="en-GB" sz="2000" dirty="0"/>
          </a:p>
          <a:p>
            <a:pPr lvl="1">
              <a:buClr>
                <a:srgbClr val="0070C0"/>
              </a:buClr>
              <a:buFont typeface="Liberation Sans" panose="020B0604020202020204" pitchFamily="34" charset="0"/>
              <a:buChar char="–"/>
            </a:pPr>
            <a:r>
              <a:rPr lang="en-GB" sz="2000" dirty="0"/>
              <a:t>Decisions involving risk are heavily influenced by their impact on the manager’s own performance </a:t>
            </a:r>
            <a:r>
              <a:rPr lang="en-GB" sz="2000" dirty="0" smtClean="0"/>
              <a:t>targets</a:t>
            </a:r>
          </a:p>
          <a:p>
            <a:pPr lvl="1">
              <a:buClr>
                <a:srgbClr val="0070C0"/>
              </a:buClr>
              <a:buFont typeface="Liberation Sans" panose="020B0604020202020204" pitchFamily="34" charset="0"/>
              <a:buChar char="–"/>
            </a:pPr>
            <a:endParaRPr lang="en-GB" sz="2000" dirty="0"/>
          </a:p>
          <a:p>
            <a:pPr lvl="1">
              <a:buClr>
                <a:srgbClr val="0070C0"/>
              </a:buClr>
              <a:buFont typeface="Liberation Sans" panose="020B0604020202020204" pitchFamily="34" charset="0"/>
              <a:buChar char="–"/>
            </a:pPr>
            <a:r>
              <a:rPr lang="en-GB" sz="2000" dirty="0"/>
              <a:t>There is unlikely to be a single unified attitude to risk taking within a large organisation</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7698" y="5451815"/>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56898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970845" y="512676"/>
            <a:ext cx="8590844" cy="396000"/>
          </a:xfrm>
        </p:spPr>
        <p:txBody>
          <a:bodyPr>
            <a:noAutofit/>
          </a:bodyPr>
          <a:lstStyle/>
          <a:p>
            <a: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rPr>
              <a:t>Objective Risk and Perceived</a:t>
            </a:r>
            <a:b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rPr>
            </a:br>
            <a: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rPr>
              <a:t>Risk</a:t>
            </a:r>
            <a:endParaRPr lang="en-GB" sz="32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199885" y="1722630"/>
            <a:ext cx="9095581" cy="4572000"/>
          </a:xfrm>
        </p:spPr>
        <p:txBody>
          <a:bodyPr>
            <a:normAutofit/>
          </a:bodyPr>
          <a:lstStyle/>
          <a:p>
            <a:pPr>
              <a:buClr>
                <a:srgbClr val="0070C0"/>
              </a:buClr>
            </a:pPr>
            <a:endParaRPr lang="en-GB" dirty="0" smtClean="0"/>
          </a:p>
          <a:p>
            <a:pPr>
              <a:buClr>
                <a:srgbClr val="0070C0"/>
              </a:buClr>
            </a:pPr>
            <a:r>
              <a:rPr lang="en-GB" sz="2400" dirty="0" smtClean="0"/>
              <a:t>A </a:t>
            </a:r>
            <a:r>
              <a:rPr lang="en-GB" sz="2400" dirty="0"/>
              <a:t>view of risk set out by the engineers and physicists of The Royal Society: </a:t>
            </a:r>
            <a:endParaRPr lang="en-GB" sz="2400" dirty="0" smtClean="0"/>
          </a:p>
          <a:p>
            <a:pPr>
              <a:buClr>
                <a:srgbClr val="0070C0"/>
              </a:buClr>
            </a:pPr>
            <a:endParaRPr lang="en-GB" dirty="0"/>
          </a:p>
          <a:p>
            <a:pPr lvl="1">
              <a:buClr>
                <a:srgbClr val="0070C0"/>
              </a:buClr>
              <a:buFont typeface="Liberation Sans" panose="020B0604020202020204" pitchFamily="34" charset="0"/>
              <a:buChar char="–"/>
            </a:pPr>
            <a:r>
              <a:rPr lang="en-GB" sz="2000" b="1" dirty="0">
                <a:solidFill>
                  <a:srgbClr val="0070C0"/>
                </a:solidFill>
              </a:rPr>
              <a:t>‘</a:t>
            </a:r>
            <a:r>
              <a:rPr lang="en-GB" sz="2200" b="1" dirty="0">
                <a:solidFill>
                  <a:srgbClr val="0070C0"/>
                </a:solidFill>
              </a:rPr>
              <a:t>Objective risk’:</a:t>
            </a:r>
            <a:r>
              <a:rPr lang="en-GB" sz="2200" dirty="0"/>
              <a:t> determined by experts applying quantitative scientific means</a:t>
            </a:r>
          </a:p>
          <a:p>
            <a:pPr lvl="1">
              <a:buClr>
                <a:srgbClr val="0070C0"/>
              </a:buClr>
              <a:buFont typeface="Liberation Sans" panose="020B0604020202020204" pitchFamily="34" charset="0"/>
              <a:buChar char="–"/>
            </a:pPr>
            <a:r>
              <a:rPr lang="en-GB" sz="2200" b="1" dirty="0">
                <a:solidFill>
                  <a:srgbClr val="0070C0"/>
                </a:solidFill>
              </a:rPr>
              <a:t>‘Perceived risk’:</a:t>
            </a:r>
            <a:r>
              <a:rPr lang="en-GB" sz="2200" dirty="0"/>
              <a:t> the imprecise and unreliable perceptions of ordinary people</a:t>
            </a:r>
          </a:p>
          <a:p>
            <a:pPr lvl="1">
              <a:buClr>
                <a:srgbClr val="0070C0"/>
              </a:buClr>
              <a:buFont typeface="Liberation Sans" panose="020B0604020202020204" pitchFamily="34" charset="0"/>
              <a:buChar char="–"/>
            </a:pPr>
            <a:r>
              <a:rPr lang="en-GB" sz="2200" b="1" dirty="0">
                <a:solidFill>
                  <a:srgbClr val="0070C0"/>
                </a:solidFill>
              </a:rPr>
              <a:t>‘Detriment’:</a:t>
            </a:r>
            <a:r>
              <a:rPr lang="en-GB" sz="2200" dirty="0">
                <a:solidFill>
                  <a:srgbClr val="0070C0"/>
                </a:solidFill>
              </a:rPr>
              <a:t> </a:t>
            </a:r>
            <a:r>
              <a:rPr lang="en-GB" sz="2200" dirty="0"/>
              <a:t>the numerical measure of harm or loss associated with an adverse event</a:t>
            </a:r>
          </a:p>
          <a:p>
            <a:pPr>
              <a:buClr>
                <a:srgbClr val="0070C0"/>
              </a:buClr>
            </a:pPr>
            <a:endParaRPr lang="en-GB"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05451" y="5380230"/>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25021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1241777" y="512676"/>
            <a:ext cx="8310607" cy="1270968"/>
          </a:xfrm>
        </p:spPr>
        <p:txBody>
          <a:bodyPr>
            <a:noAutofit/>
          </a:bodyPr>
          <a:lstStyle/>
          <a:p>
            <a:r>
              <a:rPr lang="en-GB" sz="3200" b="1" dirty="0">
                <a:solidFill>
                  <a:schemeClr val="tx2"/>
                </a:solidFill>
                <a:latin typeface="Arial Black" panose="020B0A04020102020204" pitchFamily="34" charset="0"/>
              </a:rPr>
              <a:t>Objective Risk and Perceived Risk</a:t>
            </a:r>
            <a:endParaRPr lang="en-GB" sz="3200" dirty="0">
              <a:solidFill>
                <a:schemeClr val="tx2"/>
              </a:solidFill>
              <a:latin typeface="Arial Black" panose="020B0A04020102020204" pitchFamily="34" charset="0"/>
            </a:endParaRPr>
          </a:p>
        </p:txBody>
      </p:sp>
      <p:sp>
        <p:nvSpPr>
          <p:cNvPr id="21" name="Content Placeholder 20"/>
          <p:cNvSpPr>
            <a:spLocks noGrp="1"/>
          </p:cNvSpPr>
          <p:nvPr>
            <p:ph sz="quarter" idx="19"/>
          </p:nvPr>
        </p:nvSpPr>
        <p:spPr>
          <a:xfrm>
            <a:off x="1241777" y="1333164"/>
            <a:ext cx="8121473" cy="4572000"/>
          </a:xfrm>
        </p:spPr>
        <p:txBody>
          <a:bodyPr>
            <a:normAutofit/>
          </a:bodyPr>
          <a:lstStyle/>
          <a:p>
            <a:pPr>
              <a:buClr>
                <a:srgbClr val="0070C0"/>
              </a:buClr>
            </a:pPr>
            <a:endParaRPr lang="en-GB" dirty="0" smtClean="0"/>
          </a:p>
          <a:p>
            <a:pPr>
              <a:buClr>
                <a:srgbClr val="0070C0"/>
              </a:buClr>
            </a:pPr>
            <a:endParaRPr lang="en-GB" dirty="0"/>
          </a:p>
          <a:p>
            <a:pPr>
              <a:buClr>
                <a:srgbClr val="0070C0"/>
              </a:buClr>
            </a:pPr>
            <a:r>
              <a:rPr lang="en-GB" sz="2400" dirty="0" smtClean="0"/>
              <a:t>Social </a:t>
            </a:r>
            <a:r>
              <a:rPr lang="en-GB" sz="2400" dirty="0"/>
              <a:t>scientists contend that, where people are involved, objective and perceived risk become </a:t>
            </a:r>
            <a:r>
              <a:rPr lang="en-GB" sz="2400" dirty="0" smtClean="0"/>
              <a:t>inseparable</a:t>
            </a:r>
          </a:p>
          <a:p>
            <a:pPr>
              <a:buClr>
                <a:srgbClr val="0070C0"/>
              </a:buClr>
            </a:pPr>
            <a:endParaRPr lang="en-GB" sz="2400" dirty="0"/>
          </a:p>
          <a:p>
            <a:pPr lvl="1">
              <a:buClr>
                <a:srgbClr val="0070C0"/>
              </a:buClr>
              <a:buFont typeface="Liberation Sans" panose="020B0604020202020204" pitchFamily="34" charset="0"/>
              <a:buChar char="–"/>
            </a:pPr>
            <a:r>
              <a:rPr lang="en-GB" sz="2400" dirty="0"/>
              <a:t>Risk is not a discrete or objective phenomenon</a:t>
            </a:r>
          </a:p>
          <a:p>
            <a:pPr lvl="1">
              <a:buClr>
                <a:srgbClr val="0070C0"/>
              </a:buClr>
              <a:buFont typeface="Liberation Sans" panose="020B0604020202020204" pitchFamily="34" charset="0"/>
              <a:buChar char="–"/>
            </a:pPr>
            <a:r>
              <a:rPr lang="en-GB" sz="2400" dirty="0"/>
              <a:t>Risk is an interactive culturally determined one</a:t>
            </a:r>
          </a:p>
          <a:p>
            <a:pPr lvl="1">
              <a:buClr>
                <a:srgbClr val="0070C0"/>
              </a:buClr>
              <a:buFont typeface="Liberation Sans" panose="020B0604020202020204" pitchFamily="34" charset="0"/>
              <a:buChar char="–"/>
            </a:pPr>
            <a:r>
              <a:rPr lang="en-GB" sz="2400" dirty="0"/>
              <a:t>Risk is inherently resistant to objective measurement</a:t>
            </a:r>
          </a:p>
          <a:p>
            <a:pPr>
              <a:buClr>
                <a:srgbClr val="0070C0"/>
              </a:buClr>
            </a:pPr>
            <a:endParaRPr lang="en-GB"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76385" y="5447964"/>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509562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1693332" y="738454"/>
            <a:ext cx="7778045" cy="1067768"/>
          </a:xfrm>
        </p:spPr>
        <p:txBody>
          <a:bodyPr>
            <a:noAutofit/>
          </a:bodyPr>
          <a:lstStyle/>
          <a:p>
            <a: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rPr>
              <a:t>Objective Risk and Perceived Risk</a:t>
            </a:r>
            <a:endParaRPr lang="en-GB" sz="32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p:txBody>
          <a:bodyPr>
            <a:normAutofit fontScale="92500"/>
          </a:bodyPr>
          <a:lstStyle/>
          <a:p>
            <a:pPr>
              <a:buClr>
                <a:srgbClr val="0070C0"/>
              </a:buClr>
            </a:pPr>
            <a:endParaRPr lang="en-GB" dirty="0" smtClean="0"/>
          </a:p>
          <a:p>
            <a:pPr>
              <a:buClr>
                <a:srgbClr val="0070C0"/>
              </a:buClr>
            </a:pPr>
            <a:r>
              <a:rPr lang="en-GB" sz="2400" dirty="0" smtClean="0"/>
              <a:t>Engineering-derived </a:t>
            </a:r>
            <a:r>
              <a:rPr lang="en-GB" sz="2400" dirty="0"/>
              <a:t>‘objective’ views lead to a business process engineering and control </a:t>
            </a:r>
            <a:r>
              <a:rPr lang="en-GB" sz="2400" dirty="0" smtClean="0"/>
              <a:t>perspective</a:t>
            </a:r>
          </a:p>
          <a:p>
            <a:pPr>
              <a:buClr>
                <a:srgbClr val="0070C0"/>
              </a:buClr>
            </a:pPr>
            <a:endParaRPr lang="en-GB" sz="2400" dirty="0"/>
          </a:p>
          <a:p>
            <a:pPr>
              <a:buClr>
                <a:srgbClr val="0070C0"/>
              </a:buClr>
            </a:pPr>
            <a:r>
              <a:rPr lang="en-GB" sz="2400" dirty="0"/>
              <a:t>Open interactive societal systems views offer a persuasive argument for perceived </a:t>
            </a:r>
            <a:r>
              <a:rPr lang="en-GB" sz="2400" dirty="0" smtClean="0"/>
              <a:t>risk</a:t>
            </a:r>
          </a:p>
          <a:p>
            <a:pPr>
              <a:buClr>
                <a:srgbClr val="0070C0"/>
              </a:buClr>
            </a:pPr>
            <a:endParaRPr lang="en-GB" sz="2400" dirty="0"/>
          </a:p>
          <a:p>
            <a:pPr>
              <a:buClr>
                <a:srgbClr val="0070C0"/>
              </a:buClr>
            </a:pPr>
            <a:r>
              <a:rPr lang="en-GB" sz="2400" dirty="0"/>
              <a:t>The global supply chain view illustrates that culturally determined perceptions of risk could vary greatly from one region to </a:t>
            </a:r>
            <a:r>
              <a:rPr lang="en-GB" sz="2400" dirty="0" smtClean="0"/>
              <a:t>another</a:t>
            </a:r>
          </a:p>
          <a:p>
            <a:pPr>
              <a:buClr>
                <a:srgbClr val="0070C0"/>
              </a:buClr>
            </a:pPr>
            <a:endParaRPr lang="en-GB" sz="2400" dirty="0"/>
          </a:p>
          <a:p>
            <a:pPr>
              <a:buClr>
                <a:srgbClr val="0070C0"/>
              </a:buClr>
            </a:pPr>
            <a:r>
              <a:rPr lang="en-GB" sz="2400" dirty="0"/>
              <a:t>Hence the forces of nature can demonstrate just how far removed from a controlled environment this all might be</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97091" y="5344238"/>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09797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7656" y="677732"/>
            <a:ext cx="7063764" cy="753036"/>
          </a:xfrm>
        </p:spPr>
        <p:txBody>
          <a:bodyPr>
            <a:normAutofit fontScale="90000"/>
          </a:bodyPr>
          <a:lstStyle/>
          <a:p>
            <a:r>
              <a:rPr lang="en-GB" b="1" dirty="0" smtClean="0">
                <a:effectLst>
                  <a:outerShdw blurRad="38100" dist="38100" dir="2700000" algn="tl">
                    <a:srgbClr val="000000">
                      <a:alpha val="43137"/>
                    </a:srgbClr>
                  </a:outerShdw>
                </a:effectLst>
                <a:latin typeface="Arial Black" panose="020B0A04020102020204" pitchFamily="34" charset="0"/>
              </a:rPr>
              <a:t>The Role of IT and Information Sharing </a:t>
            </a:r>
            <a:endParaRPr lang="en-GB" b="1" dirty="0">
              <a:effectLst>
                <a:outerShdw blurRad="38100" dist="38100" dir="2700000" algn="tl">
                  <a:srgbClr val="000000">
                    <a:alpha val="43137"/>
                  </a:srgbClr>
                </a:outerShdw>
              </a:effectLst>
              <a:latin typeface="Arial Black" panose="020B0A04020102020204" pitchFamily="34" charset="0"/>
            </a:endParaRPr>
          </a:p>
        </p:txBody>
      </p:sp>
      <p:pic>
        <p:nvPicPr>
          <p:cNvPr id="4"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08037" y="1600200"/>
            <a:ext cx="9402183"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70356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1661787" y="899951"/>
            <a:ext cx="7342363" cy="396000"/>
          </a:xfrm>
        </p:spPr>
        <p:txBody>
          <a:bodyPr>
            <a:noAutofit/>
          </a:bodyPr>
          <a:lstStyle/>
          <a:p>
            <a: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hlinkClick r:id="rId2"/>
              </a:rPr>
              <a:t>The need for holistic approaches</a:t>
            </a:r>
            <a:endParaRPr lang="en-GB" sz="3200" dirty="0">
              <a:solidFill>
                <a:schemeClr val="tx2"/>
              </a:solidFill>
              <a:effectLst>
                <a:outerShdw blurRad="38100" dist="38100" dir="2700000" algn="tl">
                  <a:srgbClr val="000000">
                    <a:alpha val="43137"/>
                  </a:srgbClr>
                </a:outerShdw>
              </a:effectLst>
              <a:latin typeface="Arial Black" panose="020B0A04020102020204" pitchFamily="34" charset="0"/>
              <a:hlinkClick r:id="rId2"/>
            </a:endParaRPr>
          </a:p>
        </p:txBody>
      </p:sp>
      <p:sp>
        <p:nvSpPr>
          <p:cNvPr id="21" name="Content Placeholder 20"/>
          <p:cNvSpPr>
            <a:spLocks noGrp="1"/>
          </p:cNvSpPr>
          <p:nvPr>
            <p:ph sz="quarter" idx="19"/>
          </p:nvPr>
        </p:nvSpPr>
        <p:spPr>
          <a:xfrm>
            <a:off x="670984" y="1520825"/>
            <a:ext cx="9258324" cy="4572000"/>
          </a:xfrm>
        </p:spPr>
        <p:txBody>
          <a:bodyPr>
            <a:normAutofit/>
          </a:bodyPr>
          <a:lstStyle/>
          <a:p>
            <a:pPr>
              <a:buClr>
                <a:srgbClr val="0070C0"/>
              </a:buClr>
            </a:pPr>
            <a:endParaRPr lang="en-GB" dirty="0" smtClean="0"/>
          </a:p>
          <a:p>
            <a:pPr>
              <a:buClr>
                <a:srgbClr val="0070C0"/>
              </a:buClr>
            </a:pPr>
            <a:r>
              <a:rPr lang="en-GB" sz="2400" dirty="0"/>
              <a:t>SCM is integrative and </a:t>
            </a:r>
            <a:r>
              <a:rPr lang="en-GB" sz="2400" dirty="0" smtClean="0"/>
              <a:t>interdisciplinary</a:t>
            </a:r>
          </a:p>
          <a:p>
            <a:pPr>
              <a:buClr>
                <a:srgbClr val="0070C0"/>
              </a:buClr>
            </a:pPr>
            <a:endParaRPr lang="en-GB" sz="2400" dirty="0"/>
          </a:p>
          <a:p>
            <a:pPr>
              <a:buClr>
                <a:srgbClr val="0070C0"/>
              </a:buClr>
            </a:pPr>
            <a:r>
              <a:rPr lang="en-GB" sz="2400" dirty="0"/>
              <a:t>Logistics is just one of several established </a:t>
            </a:r>
            <a:r>
              <a:rPr lang="en-GB" sz="2400" dirty="0" smtClean="0"/>
              <a:t>sub-disciplines</a:t>
            </a:r>
          </a:p>
          <a:p>
            <a:pPr>
              <a:buClr>
                <a:srgbClr val="0070C0"/>
              </a:buClr>
            </a:pPr>
            <a:endParaRPr lang="en-GB" sz="2400" dirty="0"/>
          </a:p>
          <a:p>
            <a:pPr>
              <a:buClr>
                <a:srgbClr val="0070C0"/>
              </a:buClr>
            </a:pPr>
            <a:r>
              <a:rPr lang="en-GB" sz="2400" b="1" dirty="0">
                <a:solidFill>
                  <a:srgbClr val="0070C0"/>
                </a:solidFill>
              </a:rPr>
              <a:t>‘Wicked Problems’:</a:t>
            </a:r>
          </a:p>
          <a:p>
            <a:pPr lvl="1">
              <a:buClr>
                <a:srgbClr val="0070C0"/>
              </a:buClr>
              <a:buFont typeface="Liberation Sans" panose="020B0604020202020204" pitchFamily="34" charset="0"/>
              <a:buChar char="–"/>
            </a:pPr>
            <a:r>
              <a:rPr lang="en-GB" sz="2400" dirty="0"/>
              <a:t>Societal problems are inherently different from the problems that scientists and some engineers tackle</a:t>
            </a:r>
          </a:p>
          <a:p>
            <a:pPr lvl="1">
              <a:buClr>
                <a:srgbClr val="0070C0"/>
              </a:buClr>
              <a:buFont typeface="Liberation Sans" panose="020B0604020202020204" pitchFamily="34" charset="0"/>
              <a:buChar char="–"/>
            </a:pPr>
            <a:r>
              <a:rPr lang="en-GB" sz="2400" dirty="0"/>
              <a:t>Involve multiple stakeholders</a:t>
            </a:r>
          </a:p>
          <a:p>
            <a:pPr lvl="1">
              <a:buClr>
                <a:srgbClr val="0070C0"/>
              </a:buClr>
              <a:buFont typeface="Liberation Sans" panose="020B0604020202020204" pitchFamily="34" charset="0"/>
              <a:buChar char="–"/>
            </a:pPr>
            <a:r>
              <a:rPr lang="en-GB" sz="2400" dirty="0"/>
              <a:t>Any solution, after being implemented, will generate waves of consequences</a:t>
            </a:r>
          </a:p>
          <a:p>
            <a:pPr>
              <a:buClr>
                <a:srgbClr val="0070C0"/>
              </a:buClr>
            </a:pP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40121" y="5473330"/>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13032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20790" y="856921"/>
            <a:ext cx="7344000" cy="396000"/>
          </a:xfrm>
        </p:spPr>
        <p:txBody>
          <a:bodyPr>
            <a:noAutofit/>
          </a:bodyPr>
          <a:lstStyle/>
          <a:p>
            <a:r>
              <a:rPr lang="en-GB" sz="3600" b="1" dirty="0">
                <a:solidFill>
                  <a:schemeClr val="tx2"/>
                </a:solidFill>
                <a:effectLst>
                  <a:outerShdw blurRad="38100" dist="38100" dir="2700000" algn="tl">
                    <a:srgbClr val="000000">
                      <a:alpha val="43137"/>
                    </a:srgbClr>
                  </a:outerShdw>
                </a:effectLst>
                <a:latin typeface="Arial Black" panose="020B0A04020102020204" pitchFamily="34" charset="0"/>
              </a:rPr>
              <a:t>Robust SCM</a:t>
            </a:r>
            <a:endParaRPr lang="en-GB" sz="36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231172" y="1811282"/>
            <a:ext cx="9708949" cy="4572000"/>
          </a:xfrm>
        </p:spPr>
        <p:txBody>
          <a:bodyPr>
            <a:normAutofit/>
          </a:bodyPr>
          <a:lstStyle/>
          <a:p>
            <a:pPr>
              <a:buClr>
                <a:srgbClr val="0070C0"/>
              </a:buClr>
            </a:pPr>
            <a:endParaRPr lang="en-GB" sz="2000" dirty="0"/>
          </a:p>
          <a:p>
            <a:pPr>
              <a:buClr>
                <a:srgbClr val="0070C0"/>
              </a:buClr>
            </a:pPr>
            <a:r>
              <a:rPr lang="en-GB" sz="2800" dirty="0"/>
              <a:t>Robust SCM strategy enables a firm to manage regular fluctuations in demand efficiently under normal circumstances regardless of the occurrence of a major disruption</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40121" y="5322723"/>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28779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1164672" y="657579"/>
            <a:ext cx="10058400" cy="968440"/>
          </a:xfrm>
        </p:spPr>
        <p:txBody>
          <a:bodyPr numCol="1">
            <a:normAutofit/>
          </a:bodyPr>
          <a:lstStyle/>
          <a:p>
            <a:pPr lvl="0"/>
            <a:r>
              <a:rPr lang="en-GB" altLang="ko-KR" sz="3600" b="1" dirty="0">
                <a:latin typeface="Arial Black"/>
              </a:rPr>
              <a:t>Case study </a:t>
            </a:r>
            <a:endParaRPr lang="ko-KR" sz="3600" dirty="0"/>
          </a:p>
        </p:txBody>
      </p:sp>
      <p:sp>
        <p:nvSpPr>
          <p:cNvPr id="3" name="내용 개체 틀 2"/>
          <p:cNvSpPr>
            <a:spLocks noGrp="1"/>
          </p:cNvSpPr>
          <p:nvPr>
            <p:ph idx="1"/>
          </p:nvPr>
        </p:nvSpPr>
        <p:spPr>
          <a:xfrm>
            <a:off x="1114524" y="1793343"/>
            <a:ext cx="6813369" cy="4023360"/>
          </a:xfrm>
        </p:spPr>
        <p:txBody>
          <a:bodyPr vert="horz" lIns="0" tIns="45720" rIns="0" bIns="45720" numCol="1" rtlCol="0" anchor="t">
            <a:noAutofit/>
          </a:bodyPr>
          <a:lstStyle/>
          <a:p>
            <a:r>
              <a:rPr lang="en-US" altLang="ko-KR" sz="2400" dirty="0">
                <a:latin typeface="+mj-lt"/>
              </a:rPr>
              <a:t>The Icelandic volcano Eyjafjallajökull ash cloud in April 2010.</a:t>
            </a:r>
          </a:p>
          <a:p>
            <a:r>
              <a:rPr lang="en-US" altLang="ko-KR" sz="2400" dirty="0">
                <a:solidFill>
                  <a:srgbClr val="404040"/>
                </a:solidFill>
                <a:latin typeface="+mj-lt"/>
              </a:rPr>
              <a:t>Brought air operations to a stand still in Europe.</a:t>
            </a:r>
          </a:p>
          <a:p>
            <a:r>
              <a:rPr lang="en-US" altLang="ko-KR" sz="2400" dirty="0">
                <a:solidFill>
                  <a:schemeClr val="tx1"/>
                </a:solidFill>
                <a:latin typeface="+mj-lt"/>
              </a:rPr>
              <a:t>DHL's operations heavily disrupted.</a:t>
            </a:r>
          </a:p>
          <a:p>
            <a:r>
              <a:rPr lang="en-US" altLang="ko-KR" sz="2400" dirty="0">
                <a:solidFill>
                  <a:schemeClr val="tx1"/>
                </a:solidFill>
                <a:latin typeface="+mj-lt"/>
              </a:rPr>
              <a:t>They were able to show resilience through fast decision making and quick contingency plan</a:t>
            </a:r>
          </a:p>
          <a:p>
            <a:r>
              <a:rPr lang="en-US" altLang="ko-KR" sz="2400" dirty="0">
                <a:solidFill>
                  <a:schemeClr val="tx1"/>
                </a:solidFill>
                <a:latin typeface="+mj-lt"/>
              </a:rPr>
              <a:t>Delivered goods </a:t>
            </a:r>
            <a:r>
              <a:rPr lang="en-US" altLang="ko-KR" sz="2400" dirty="0" smtClean="0">
                <a:solidFill>
                  <a:schemeClr val="tx1"/>
                </a:solidFill>
                <a:latin typeface="+mj-lt"/>
              </a:rPr>
              <a:t>on</a:t>
            </a:r>
            <a:r>
              <a:rPr lang="en-US" altLang="ko-KR" sz="2400" dirty="0">
                <a:solidFill>
                  <a:schemeClr val="tx1"/>
                </a:solidFill>
                <a:latin typeface="+mj-lt"/>
              </a:rPr>
              <a:t> day 1 of incident </a:t>
            </a:r>
            <a:r>
              <a:rPr lang="en-US" altLang="ko-KR" sz="2400" dirty="0" smtClean="0">
                <a:solidFill>
                  <a:schemeClr val="tx1"/>
                </a:solidFill>
                <a:latin typeface="+mj-lt"/>
              </a:rPr>
              <a:t>without  </a:t>
            </a:r>
            <a:r>
              <a:rPr lang="en-US" altLang="ko-KR" sz="2400" dirty="0">
                <a:solidFill>
                  <a:schemeClr val="tx1"/>
                </a:solidFill>
                <a:latin typeface="+mj-lt"/>
              </a:rPr>
              <a:t>financial </a:t>
            </a:r>
            <a:r>
              <a:rPr lang="en-US" altLang="ko-KR" sz="2400" dirty="0" smtClean="0">
                <a:solidFill>
                  <a:schemeClr val="tx1"/>
                </a:solidFill>
                <a:latin typeface="+mj-lt"/>
              </a:rPr>
              <a:t>losses.</a:t>
            </a:r>
            <a:endParaRPr lang="en-US" altLang="ko-KR" sz="2400" dirty="0">
              <a:solidFill>
                <a:schemeClr val="tx1"/>
              </a:solidFill>
              <a:latin typeface="+mj-lt"/>
            </a:endParaRPr>
          </a:p>
          <a:p>
            <a:endParaRPr lang="en-US" altLang="ko-KR" sz="3000" dirty="0">
              <a:solidFill>
                <a:schemeClr val="tx1"/>
              </a:solidFill>
              <a:latin typeface="+mj-lt"/>
            </a:endParaRPr>
          </a:p>
        </p:txBody>
      </p:sp>
      <p:pic>
        <p:nvPicPr>
          <p:cNvPr id="6" name="Picture 4"/>
          <p:cNvPicPr/>
          <p:nvPr/>
        </p:nvPicPr>
        <p:blipFill rotWithShape="1">
          <a:blip r:embed="rId3"/>
          <a:srcRect l="53180" t="134" r="10093" b="54744"/>
          <a:stretch/>
        </p:blipFill>
        <p:spPr>
          <a:xfrm>
            <a:off x="8194111" y="1833180"/>
            <a:ext cx="3514725" cy="3915661"/>
          </a:xfrm>
          <a:prstGeom prst="rect">
            <a:avLst/>
          </a:prstGeom>
          <a:ln>
            <a:noFill/>
          </a:ln>
          <a:extLst>
            <a:ext uri="{53640926-AAD7-44D8-BBD7-CCE9431645EC}">
              <a14:shadowObscured xmlns:a14="http://schemas.microsoft.com/office/drawing/2010/main"/>
            </a:ext>
          </a:extLst>
        </p:spPr>
      </p:pic>
      <p:sp>
        <p:nvSpPr>
          <p:cNvPr id="7" name="직사각형 6"/>
          <p:cNvSpPr/>
          <p:nvPr/>
        </p:nvSpPr>
        <p:spPr>
          <a:xfrm>
            <a:off x="8447182" y="5630579"/>
            <a:ext cx="3008581" cy="369332"/>
          </a:xfrm>
          <a:prstGeom prst="rect">
            <a:avLst/>
          </a:prstGeom>
        </p:spPr>
        <p:txBody>
          <a:bodyPr wrap="none" numCol="1">
            <a:spAutoFit/>
          </a:bodyPr>
          <a:lstStyle/>
          <a:p>
            <a:pPr algn="just">
              <a:spcAft>
                <a:spcPts val="1000"/>
              </a:spcAft>
            </a:pPr>
            <a:r>
              <a:rPr lang="en-GB" altLang="ko-KR" i="1" dirty="0">
                <a:solidFill>
                  <a:srgbClr val="44546A"/>
                </a:solidFill>
                <a:effectLst/>
                <a:latin typeface="Times New Roman" panose="02020603050405020304" pitchFamily="18" charset="0"/>
                <a:ea typeface="바탕" panose="02030600000101010101" pitchFamily="18" charset="-127"/>
              </a:rPr>
              <a:t>Source (O'Dowd, et al., 2012).</a:t>
            </a:r>
            <a:endParaRPr lang="ko-KR" altLang="ko-KR" i="1" dirty="0">
              <a:solidFill>
                <a:srgbClr val="44546A"/>
              </a:solidFill>
              <a:effectLst/>
              <a:latin typeface="Times New Roman" panose="02020603050405020304" pitchFamily="18" charset="0"/>
              <a:ea typeface="바탕" panose="02030600000101010101" pitchFamily="18" charset="-127"/>
            </a:endParaRPr>
          </a:p>
        </p:txBody>
      </p:sp>
      <p:pic>
        <p:nvPicPr>
          <p:cNvPr id="4" name="Grafik 3"/>
          <p:cNvPicPr>
            <a:picLocks noChangeAspect="1"/>
          </p:cNvPicPr>
          <p:nvPr/>
        </p:nvPicPr>
        <p:blipFill>
          <a:blip r:embed="rId4"/>
          <a:stretch>
            <a:fillRect/>
          </a:stretch>
        </p:blipFill>
        <p:spPr>
          <a:xfrm>
            <a:off x="9685255" y="94124"/>
            <a:ext cx="1530252" cy="1530252"/>
          </a:xfrm>
          <a:prstGeom prst="rect">
            <a:avLst/>
          </a:prstGeom>
        </p:spPr>
      </p:pic>
    </p:spTree>
    <p:extLst>
      <p:ext uri="{BB962C8B-B14F-4D97-AF65-F5344CB8AC3E}">
        <p14:creationId xmlns:p14="http://schemas.microsoft.com/office/powerpoint/2010/main" val="30534755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numCol="1">
            <a:normAutofit fontScale="90000"/>
          </a:bodyPr>
          <a:lstStyle/>
          <a:p>
            <a:r>
              <a:rPr lang="en-US" altLang="ko-KR" sz="3600" b="1" dirty="0" smtClean="0">
                <a:latin typeface="Arial Black"/>
                <a:hlinkClick r:id="rId4"/>
              </a:rPr>
              <a:t>Resilience 360 Solution</a:t>
            </a:r>
            <a:endParaRPr lang="en-US" altLang="ko-KR" sz="3600" dirty="0">
              <a:latin typeface="Arial Black"/>
            </a:endParaRPr>
          </a:p>
        </p:txBody>
      </p:sp>
      <p:pic>
        <p:nvPicPr>
          <p:cNvPr id="5" name="I7e_Eg7hQnI"/>
          <p:cNvPicPr>
            <a:picLocks noGrp="1" noRot="1" noChangeAspect="1"/>
          </p:cNvPicPr>
          <p:nvPr>
            <p:ph idx="1"/>
            <a:videoFile r:link="rId1"/>
          </p:nvPr>
        </p:nvPicPr>
        <p:blipFill>
          <a:blip r:embed="rId5"/>
          <a:stretch>
            <a:fillRect/>
          </a:stretch>
        </p:blipFill>
        <p:spPr>
          <a:xfrm>
            <a:off x="2301428" y="1883127"/>
            <a:ext cx="7650104" cy="4303184"/>
          </a:xfrm>
          <a:prstGeom prst="rect">
            <a:avLst/>
          </a:prstGeom>
        </p:spPr>
      </p:pic>
      <p:sp>
        <p:nvSpPr>
          <p:cNvPr id="3" name="Rectangle 2"/>
          <p:cNvSpPr/>
          <p:nvPr/>
        </p:nvSpPr>
        <p:spPr>
          <a:xfrm>
            <a:off x="5288663" y="3244334"/>
            <a:ext cx="1614673" cy="369332"/>
          </a:xfrm>
          <a:prstGeom prst="rect">
            <a:avLst/>
          </a:prstGeom>
        </p:spPr>
        <p:txBody>
          <a:bodyPr wrap="none">
            <a:spAutoFit/>
          </a:bodyPr>
          <a:lstStyle/>
          <a:p>
            <a:r>
              <a:rPr lang="en-GB" dirty="0"/>
              <a:t>robustness and</a:t>
            </a:r>
          </a:p>
        </p:txBody>
      </p:sp>
    </p:spTree>
    <p:extLst>
      <p:ext uri="{BB962C8B-B14F-4D97-AF65-F5344CB8AC3E}">
        <p14:creationId xmlns:p14="http://schemas.microsoft.com/office/powerpoint/2010/main" val="310893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Content Placeholder 20"/>
          <p:cNvSpPr>
            <a:spLocks noGrp="1"/>
          </p:cNvSpPr>
          <p:nvPr>
            <p:ph sz="quarter" idx="19"/>
          </p:nvPr>
        </p:nvSpPr>
        <p:spPr>
          <a:xfrm>
            <a:off x="1360263" y="1563856"/>
            <a:ext cx="9139201" cy="4572000"/>
          </a:xfrm>
        </p:spPr>
        <p:txBody>
          <a:bodyPr>
            <a:normAutofit/>
          </a:bodyPr>
          <a:lstStyle/>
          <a:p>
            <a:pPr>
              <a:buClr>
                <a:srgbClr val="0070C0"/>
              </a:buClr>
            </a:pPr>
            <a:endParaRPr lang="en-GB" b="1" dirty="0" smtClean="0">
              <a:solidFill>
                <a:srgbClr val="0070C0"/>
              </a:solidFill>
            </a:endParaRPr>
          </a:p>
          <a:p>
            <a:pPr>
              <a:buClr>
                <a:srgbClr val="0070C0"/>
              </a:buClr>
            </a:pPr>
            <a:endParaRPr lang="en-GB" b="1" dirty="0" smtClean="0">
              <a:solidFill>
                <a:srgbClr val="0070C0"/>
              </a:solidFill>
            </a:endParaRPr>
          </a:p>
          <a:p>
            <a:pPr>
              <a:buClr>
                <a:srgbClr val="0070C0"/>
              </a:buClr>
            </a:pPr>
            <a:r>
              <a:rPr lang="en-GB" sz="2400" b="1" dirty="0">
                <a:solidFill>
                  <a:srgbClr val="0070C0"/>
                </a:solidFill>
              </a:rPr>
              <a:t>T</a:t>
            </a:r>
            <a:r>
              <a:rPr lang="en-GB" sz="2400" dirty="0" smtClean="0"/>
              <a:t>he </a:t>
            </a:r>
            <a:r>
              <a:rPr lang="en-GB" sz="2400" dirty="0"/>
              <a:t>ability of a system to return to its original (or desired) state after being disrupted</a:t>
            </a:r>
          </a:p>
          <a:p>
            <a:pPr>
              <a:buClr>
                <a:srgbClr val="0070C0"/>
              </a:buClr>
            </a:pPr>
            <a:endParaRPr lang="en-GB" sz="2400" dirty="0"/>
          </a:p>
          <a:p>
            <a:pPr>
              <a:buClr>
                <a:srgbClr val="0070C0"/>
              </a:buClr>
            </a:pPr>
            <a:r>
              <a:rPr lang="en-GB" sz="2400" dirty="0"/>
              <a:t>Consideration of risk and resilience in SCM</a:t>
            </a:r>
            <a:r>
              <a:rPr lang="en-GB" sz="2400" dirty="0" smtClean="0"/>
              <a:t>:</a:t>
            </a:r>
          </a:p>
          <a:p>
            <a:pPr>
              <a:buClr>
                <a:srgbClr val="0070C0"/>
              </a:buClr>
            </a:pPr>
            <a:endParaRPr lang="en-GB" sz="2400" dirty="0"/>
          </a:p>
          <a:p>
            <a:pPr lvl="1">
              <a:buClr>
                <a:srgbClr val="0070C0"/>
              </a:buClr>
              <a:buFont typeface="Liberation Sans" panose="020B0604020202020204" pitchFamily="34" charset="0"/>
              <a:buChar char="–"/>
            </a:pPr>
            <a:r>
              <a:rPr lang="en-GB" sz="2400" dirty="0" smtClean="0"/>
              <a:t>Requires the </a:t>
            </a:r>
            <a:r>
              <a:rPr lang="en-GB" sz="2400" dirty="0"/>
              <a:t>whole system perspective</a:t>
            </a:r>
          </a:p>
          <a:p>
            <a:pPr lvl="1">
              <a:buClr>
                <a:srgbClr val="0070C0"/>
              </a:buClr>
              <a:buFont typeface="Liberation Sans" panose="020B0604020202020204" pitchFamily="34" charset="0"/>
              <a:buChar char="–"/>
            </a:pPr>
            <a:r>
              <a:rPr lang="en-GB" sz="2400" dirty="0"/>
              <a:t>Explicitly accepts that disturbances happen</a:t>
            </a:r>
          </a:p>
          <a:p>
            <a:pPr lvl="1">
              <a:buClr>
                <a:srgbClr val="0070C0"/>
              </a:buClr>
              <a:buFont typeface="Liberation Sans" panose="020B0604020202020204" pitchFamily="34" charset="0"/>
              <a:buChar char="–"/>
            </a:pPr>
            <a:r>
              <a:rPr lang="en-GB" sz="2400" dirty="0"/>
              <a:t>Implies adaptability to changing circumstances</a:t>
            </a:r>
          </a:p>
          <a:p>
            <a:pPr>
              <a:buClr>
                <a:srgbClr val="0070C0"/>
              </a:buClr>
            </a:pPr>
            <a:endParaRPr lang="en-GB"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4060" y="5505604"/>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제목 1"/>
          <p:cNvSpPr txBox="1">
            <a:spLocks/>
          </p:cNvSpPr>
          <p:nvPr/>
        </p:nvSpPr>
        <p:spPr>
          <a:xfrm>
            <a:off x="671397" y="1109794"/>
            <a:ext cx="10911416" cy="454062"/>
          </a:xfrm>
          <a:prstGeom prst="rect">
            <a:avLst/>
          </a:prstGeom>
        </p:spPr>
        <p:txBody>
          <a:bodyPr vert="horz" lIns="0" tIns="0" rIns="0" bIns="0" numCol="1" rtlCol="0" anchor="t" anchorCtr="0">
            <a:normAutofit fontScale="90000" lnSpcReduction="20000"/>
          </a:bodyPr>
          <a:lstStyle>
            <a:lvl1pPr algn="l" defTabSz="914400" rtl="0" eaLnBrk="1" latinLnBrk="0" hangingPunct="1">
              <a:spcBef>
                <a:spcPct val="0"/>
              </a:spcBef>
              <a:buNone/>
              <a:defRPr sz="2800" kern="1200">
                <a:solidFill>
                  <a:srgbClr val="032977"/>
                </a:solidFill>
                <a:latin typeface="Liberation Sans" panose="020B0604020202020204" pitchFamily="34" charset="0"/>
                <a:ea typeface="Liberation Sans" panose="020B0604020202020204" pitchFamily="34" charset="0"/>
                <a:cs typeface="Liberation Sans" panose="020B0604020202020204" pitchFamily="34" charset="0"/>
              </a:defRPr>
            </a:lvl1pPr>
          </a:lstStyle>
          <a:p>
            <a:pPr marL="514350" indent="-514350">
              <a:lnSpc>
                <a:spcPct val="110000"/>
              </a:lnSpc>
            </a:pPr>
            <a:r>
              <a:rPr lang="en-US" altLang="ko-KR" sz="3600" b="1" smtClean="0">
                <a:latin typeface="Arial Black"/>
              </a:rPr>
              <a:t>Resilience</a:t>
            </a:r>
            <a:endParaRPr lang="en-US" altLang="ko-KR" sz="3600" b="1" dirty="0">
              <a:latin typeface="Arial Black"/>
            </a:endParaRPr>
          </a:p>
        </p:txBody>
      </p:sp>
    </p:spTree>
    <p:extLst>
      <p:ext uri="{BB962C8B-B14F-4D97-AF65-F5344CB8AC3E}">
        <p14:creationId xmlns:p14="http://schemas.microsoft.com/office/powerpoint/2010/main" val="4268725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1073972" y="2115154"/>
            <a:ext cx="10058400" cy="4023360"/>
          </a:xfrm>
        </p:spPr>
        <p:txBody>
          <a:bodyPr vert="horz" lIns="0" tIns="45720" rIns="0" bIns="45720" numCol="1" rtlCol="0" anchor="t">
            <a:noAutofit/>
          </a:bodyPr>
          <a:lstStyle/>
          <a:p>
            <a:pPr marL="0" indent="0">
              <a:lnSpc>
                <a:spcPct val="150000"/>
              </a:lnSpc>
              <a:buNone/>
            </a:pPr>
            <a:r>
              <a:rPr lang="en-GB" altLang="ko-KR" sz="3000" dirty="0" smtClean="0">
                <a:latin typeface="+mj-lt"/>
              </a:rPr>
              <a:t>"Supply Chain (SC) </a:t>
            </a:r>
            <a:r>
              <a:rPr lang="en-GB" altLang="ko-KR" sz="3000" dirty="0">
                <a:latin typeface="+mj-lt"/>
              </a:rPr>
              <a:t>resilience addresses the SC's ability to cope with the consequences of unavoidable </a:t>
            </a:r>
            <a:r>
              <a:rPr lang="en-GB" altLang="ko-KR" sz="3000" b="1" i="1" dirty="0">
                <a:latin typeface="+mj-lt"/>
              </a:rPr>
              <a:t>risk events</a:t>
            </a:r>
            <a:r>
              <a:rPr lang="en-GB" altLang="ko-KR" sz="3000" dirty="0">
                <a:latin typeface="+mj-lt"/>
              </a:rPr>
              <a:t> in order to return to its original operations or moves to a new, more desirable state after being disturbed" (Christopher &amp; Peck, 2005). </a:t>
            </a:r>
            <a:endParaRPr lang="ko-KR" sz="3000" dirty="0">
              <a:solidFill>
                <a:schemeClr val="tx1"/>
              </a:solidFill>
              <a:latin typeface="+mj-lt"/>
            </a:endParaRPr>
          </a:p>
        </p:txBody>
      </p:sp>
      <p:pic>
        <p:nvPicPr>
          <p:cNvPr id="5" name="Grafik 4"/>
          <p:cNvPicPr>
            <a:picLocks noChangeAspect="1"/>
          </p:cNvPicPr>
          <p:nvPr/>
        </p:nvPicPr>
        <p:blipFill>
          <a:blip r:embed="rId2"/>
          <a:stretch>
            <a:fillRect/>
          </a:stretch>
        </p:blipFill>
        <p:spPr>
          <a:xfrm>
            <a:off x="8737691" y="606842"/>
            <a:ext cx="2206694" cy="950576"/>
          </a:xfrm>
          <a:prstGeom prst="rect">
            <a:avLst/>
          </a:prstGeom>
        </p:spPr>
      </p:pic>
      <p:sp>
        <p:nvSpPr>
          <p:cNvPr id="4" name="Title 3"/>
          <p:cNvSpPr>
            <a:spLocks noGrp="1"/>
          </p:cNvSpPr>
          <p:nvPr>
            <p:ph type="title"/>
          </p:nvPr>
        </p:nvSpPr>
        <p:spPr>
          <a:xfrm>
            <a:off x="1549101" y="1082130"/>
            <a:ext cx="6626710" cy="454062"/>
          </a:xfrm>
        </p:spPr>
        <p:txBody>
          <a:bodyPr>
            <a:noAutofit/>
          </a:bodyPr>
          <a:lstStyle/>
          <a:p>
            <a:r>
              <a:rPr lang="en-US" altLang="ko-KR" sz="3600" b="1" dirty="0">
                <a:effectLst>
                  <a:outerShdw blurRad="38100" dist="38100" dir="2700000" algn="tl">
                    <a:srgbClr val="000000">
                      <a:alpha val="43137"/>
                    </a:srgbClr>
                  </a:outerShdw>
                </a:effectLst>
              </a:rPr>
              <a:t>Definition</a:t>
            </a:r>
            <a:br>
              <a:rPr lang="en-US" altLang="ko-KR" sz="3600" b="1" dirty="0">
                <a:effectLst>
                  <a:outerShdw blurRad="38100" dist="38100" dir="2700000" algn="tl">
                    <a:srgbClr val="000000">
                      <a:alpha val="43137"/>
                    </a:srgbClr>
                  </a:outerShdw>
                </a:effectLst>
              </a:rPr>
            </a:br>
            <a:endParaRPr lang="en-GB" sz="36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169154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1052202" y="975255"/>
            <a:ext cx="7687295" cy="396000"/>
          </a:xfrm>
        </p:spPr>
        <p:txBody>
          <a:bodyPr>
            <a:noAutofit/>
          </a:bodyPr>
          <a:lstStyle/>
          <a:p>
            <a: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rPr>
              <a:t>Changing times and an uncertain world</a:t>
            </a:r>
            <a:endParaRPr lang="en-GB" sz="32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908114" y="1585371"/>
            <a:ext cx="8449733" cy="4572000"/>
          </a:xfrm>
        </p:spPr>
        <p:txBody>
          <a:bodyPr>
            <a:normAutofit/>
          </a:bodyPr>
          <a:lstStyle/>
          <a:p>
            <a:pPr>
              <a:buClr>
                <a:srgbClr val="0070C0"/>
              </a:buClr>
            </a:pPr>
            <a:endParaRPr lang="en-GB" dirty="0" smtClean="0"/>
          </a:p>
          <a:p>
            <a:pPr marL="0" indent="0">
              <a:buClr>
                <a:srgbClr val="0070C0"/>
              </a:buClr>
              <a:buNone/>
            </a:pPr>
            <a:r>
              <a:rPr lang="en-GB" sz="2400" dirty="0" smtClean="0"/>
              <a:t> </a:t>
            </a:r>
            <a:endParaRPr lang="en-GB" sz="2400" dirty="0"/>
          </a:p>
          <a:p>
            <a:pPr lvl="1">
              <a:buClr>
                <a:srgbClr val="0070C0"/>
              </a:buClr>
              <a:buFont typeface="Liberation Sans" panose="020B0604020202020204" pitchFamily="34" charset="0"/>
              <a:buChar char="–"/>
            </a:pPr>
            <a:r>
              <a:rPr lang="en-GB" sz="2400" i="1" dirty="0" smtClean="0"/>
              <a:t>Known Known</a:t>
            </a:r>
          </a:p>
          <a:p>
            <a:pPr lvl="1">
              <a:buClr>
                <a:srgbClr val="0070C0"/>
              </a:buClr>
              <a:buFont typeface="Liberation Sans" panose="020B0604020202020204" pitchFamily="34" charset="0"/>
              <a:buChar char="–"/>
            </a:pPr>
            <a:r>
              <a:rPr lang="en-GB" sz="2400" i="1" dirty="0" smtClean="0"/>
              <a:t>Knowable </a:t>
            </a:r>
            <a:r>
              <a:rPr lang="en-GB" sz="2400" i="1" dirty="0"/>
              <a:t>Unknowns</a:t>
            </a:r>
          </a:p>
          <a:p>
            <a:pPr lvl="1">
              <a:buClr>
                <a:srgbClr val="0070C0"/>
              </a:buClr>
              <a:buFont typeface="Liberation Sans" panose="020B0604020202020204" pitchFamily="34" charset="0"/>
              <a:buChar char="–"/>
            </a:pPr>
            <a:r>
              <a:rPr lang="en-GB" sz="2400" i="1" dirty="0" smtClean="0"/>
              <a:t>Unknowable </a:t>
            </a:r>
            <a:r>
              <a:rPr lang="en-GB" sz="2400" i="1" dirty="0"/>
              <a:t>Unknowns</a:t>
            </a:r>
          </a:p>
          <a:p>
            <a:pPr lvl="1">
              <a:buClr>
                <a:srgbClr val="0070C0"/>
              </a:buClr>
              <a:buFont typeface="Liberation Sans" panose="020B0604020202020204" pitchFamily="34" charset="0"/>
              <a:buChar char="–"/>
            </a:pPr>
            <a:r>
              <a:rPr lang="en-GB" sz="2400" i="1" dirty="0"/>
              <a:t>Creeping crises</a:t>
            </a:r>
          </a:p>
          <a:p>
            <a:pPr>
              <a:buClr>
                <a:srgbClr val="0070C0"/>
              </a:buClr>
            </a:pPr>
            <a:endParaRPr lang="en-GB" dirty="0" smtClean="0"/>
          </a:p>
          <a:p>
            <a:pPr>
              <a:buClr>
                <a:srgbClr val="0070C0"/>
              </a:buClr>
            </a:pPr>
            <a:r>
              <a:rPr lang="en-GB" sz="2800" dirty="0" smtClean="0"/>
              <a:t>Identify examples</a:t>
            </a:r>
            <a:endParaRPr lang="en-GB"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36940" y="5376511"/>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742754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1102603" y="684362"/>
            <a:ext cx="7632606" cy="1116161"/>
          </a:xfrm>
        </p:spPr>
        <p:txBody>
          <a:bodyPr>
            <a:noAutofit/>
          </a:bodyPr>
          <a:lstStyle/>
          <a:p>
            <a:r>
              <a:rPr lang="en-GB" sz="3600" b="1" dirty="0">
                <a:solidFill>
                  <a:schemeClr val="tx2"/>
                </a:solidFill>
                <a:effectLst>
                  <a:outerShdw blurRad="38100" dist="38100" dir="2700000" algn="tl">
                    <a:srgbClr val="000000">
                      <a:alpha val="43137"/>
                    </a:srgbClr>
                  </a:outerShdw>
                </a:effectLst>
                <a:latin typeface="Arial Black" panose="020B0A04020102020204" pitchFamily="34" charset="0"/>
              </a:rPr>
              <a:t>Sources of external shocks to the supply chain</a:t>
            </a:r>
            <a:endParaRPr lang="en-GB" sz="36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553902" y="1961887"/>
            <a:ext cx="7041458" cy="5076528"/>
          </a:xfrm>
        </p:spPr>
        <p:txBody>
          <a:bodyPr>
            <a:normAutofit/>
          </a:bodyPr>
          <a:lstStyle/>
          <a:p>
            <a:pPr>
              <a:buClr>
                <a:srgbClr val="0070C0"/>
              </a:buClr>
            </a:pPr>
            <a:endParaRPr lang="en-GB" dirty="0" smtClean="0"/>
          </a:p>
          <a:p>
            <a:pPr>
              <a:buClr>
                <a:srgbClr val="0070C0"/>
              </a:buClr>
            </a:pPr>
            <a:r>
              <a:rPr lang="en-GB" sz="2400" dirty="0"/>
              <a:t>Technology </a:t>
            </a:r>
            <a:r>
              <a:rPr lang="en-GB" sz="2400" dirty="0" smtClean="0"/>
              <a:t>shifts</a:t>
            </a:r>
          </a:p>
          <a:p>
            <a:pPr>
              <a:buClr>
                <a:srgbClr val="0070C0"/>
              </a:buClr>
            </a:pPr>
            <a:r>
              <a:rPr lang="en-GB" sz="2400" dirty="0" smtClean="0"/>
              <a:t>Shortage </a:t>
            </a:r>
            <a:r>
              <a:rPr lang="en-GB" sz="2400" dirty="0"/>
              <a:t>of key </a:t>
            </a:r>
            <a:r>
              <a:rPr lang="en-GB" sz="2400" dirty="0" smtClean="0"/>
              <a:t>supplies</a:t>
            </a:r>
          </a:p>
          <a:p>
            <a:pPr>
              <a:buClr>
                <a:srgbClr val="0070C0"/>
              </a:buClr>
            </a:pPr>
            <a:r>
              <a:rPr lang="en-GB" sz="2400" dirty="0" smtClean="0">
                <a:hlinkClick r:id="rId2"/>
              </a:rPr>
              <a:t>Financial crises</a:t>
            </a:r>
            <a:r>
              <a:rPr lang="en-GB" sz="2400" dirty="0" smtClean="0"/>
              <a:t>, corporate </a:t>
            </a:r>
            <a:r>
              <a:rPr lang="en-GB" sz="2400" dirty="0"/>
              <a:t>accounting </a:t>
            </a:r>
            <a:r>
              <a:rPr lang="en-GB" sz="2400" dirty="0" smtClean="0"/>
              <a:t>problems, and  fraud</a:t>
            </a:r>
          </a:p>
          <a:p>
            <a:pPr>
              <a:buClr>
                <a:srgbClr val="0070C0"/>
              </a:buClr>
            </a:pPr>
            <a:r>
              <a:rPr lang="en-GB" sz="2400" dirty="0"/>
              <a:t>Actions by upstream suppliers tarnishing image</a:t>
            </a:r>
          </a:p>
          <a:p>
            <a:pPr>
              <a:buClr>
                <a:srgbClr val="0070C0"/>
              </a:buClr>
            </a:pPr>
            <a:r>
              <a:rPr lang="en-GB" sz="2400" dirty="0" smtClean="0"/>
              <a:t>Terrorism </a:t>
            </a:r>
            <a:r>
              <a:rPr lang="en-GB" sz="2400" dirty="0"/>
              <a:t>and other security </a:t>
            </a:r>
            <a:r>
              <a:rPr lang="en-GB" sz="2400" dirty="0" smtClean="0"/>
              <a:t>threats</a:t>
            </a:r>
          </a:p>
          <a:p>
            <a:pPr>
              <a:buClr>
                <a:srgbClr val="0070C0"/>
              </a:buClr>
            </a:pPr>
            <a:r>
              <a:rPr lang="en-GB" sz="2400" dirty="0" smtClean="0"/>
              <a:t>Protests</a:t>
            </a:r>
            <a:r>
              <a:rPr lang="en-GB" sz="2400" dirty="0"/>
              <a:t>, blockades, </a:t>
            </a:r>
            <a:r>
              <a:rPr lang="en-GB" sz="2400" dirty="0" smtClean="0"/>
              <a:t>strikes</a:t>
            </a:r>
          </a:p>
          <a:p>
            <a:pPr>
              <a:buClr>
                <a:srgbClr val="0070C0"/>
              </a:buClr>
            </a:pPr>
            <a:r>
              <a:rPr lang="en-GB" sz="2400" dirty="0"/>
              <a:t>Bio-threats</a:t>
            </a:r>
          </a:p>
          <a:p>
            <a:pPr>
              <a:buClr>
                <a:srgbClr val="0070C0"/>
              </a:buClr>
            </a:pPr>
            <a:r>
              <a:rPr lang="en-GB" sz="2400" dirty="0" smtClean="0"/>
              <a:t>Weather </a:t>
            </a:r>
            <a:r>
              <a:rPr lang="en-GB" sz="2400" dirty="0"/>
              <a:t>and other extreme </a:t>
            </a:r>
            <a:r>
              <a:rPr lang="en-GB" sz="2400" dirty="0" smtClean="0"/>
              <a:t>events</a:t>
            </a:r>
            <a:endParaRPr lang="en-GB"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50879" y="5419543"/>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56573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731520" y="824647"/>
            <a:ext cx="7834267" cy="552331"/>
          </a:xfrm>
        </p:spPr>
        <p:txBody>
          <a:bodyPr>
            <a:noAutofit/>
          </a:bodyPr>
          <a:lstStyle/>
          <a:p>
            <a:r>
              <a:rPr lang="en-GB" sz="3200" b="1" dirty="0">
                <a:solidFill>
                  <a:schemeClr val="tx2"/>
                </a:solidFill>
                <a:effectLst>
                  <a:outerShdw blurRad="38100" dist="38100" dir="2700000" algn="tl">
                    <a:srgbClr val="000000">
                      <a:alpha val="43137"/>
                    </a:srgbClr>
                  </a:outerShdw>
                </a:effectLst>
                <a:latin typeface="Arial Black" panose="020B0A04020102020204" pitchFamily="34" charset="0"/>
              </a:rPr>
              <a:t>Business Continuity Management</a:t>
            </a:r>
            <a:endParaRPr lang="en-GB" sz="32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591671" y="1520825"/>
            <a:ext cx="8456657" cy="4572000"/>
          </a:xfrm>
        </p:spPr>
        <p:txBody>
          <a:bodyPr>
            <a:normAutofit fontScale="92500" lnSpcReduction="10000"/>
          </a:bodyPr>
          <a:lstStyle/>
          <a:p>
            <a:pPr>
              <a:buClr>
                <a:srgbClr val="0070C0"/>
              </a:buClr>
            </a:pPr>
            <a:endParaRPr lang="en-GB" dirty="0" smtClean="0"/>
          </a:p>
          <a:p>
            <a:pPr>
              <a:buClr>
                <a:srgbClr val="0070C0"/>
              </a:buClr>
            </a:pPr>
            <a:r>
              <a:rPr lang="en-GB" sz="2400" dirty="0" smtClean="0"/>
              <a:t>Rooted </a:t>
            </a:r>
            <a:r>
              <a:rPr lang="en-GB" sz="2400" dirty="0"/>
              <a:t>in IT disaster recovery, but its remit has expanded </a:t>
            </a:r>
            <a:r>
              <a:rPr lang="en-GB" sz="2400" dirty="0" smtClean="0"/>
              <a:t>greatly</a:t>
            </a:r>
          </a:p>
          <a:p>
            <a:pPr>
              <a:buClr>
                <a:srgbClr val="0070C0"/>
              </a:buClr>
            </a:pPr>
            <a:endParaRPr lang="en-GB" sz="2400" dirty="0"/>
          </a:p>
          <a:p>
            <a:pPr>
              <a:buClr>
                <a:srgbClr val="0070C0"/>
              </a:buClr>
            </a:pPr>
            <a:r>
              <a:rPr lang="en-GB" sz="2400" dirty="0"/>
              <a:t>Helps to prove that management have acted with ‘due diligence</a:t>
            </a:r>
            <a:r>
              <a:rPr lang="en-GB" sz="2400" dirty="0" smtClean="0"/>
              <a:t>’</a:t>
            </a:r>
          </a:p>
          <a:p>
            <a:pPr>
              <a:buClr>
                <a:srgbClr val="0070C0"/>
              </a:buClr>
            </a:pPr>
            <a:endParaRPr lang="en-GB" sz="2400" dirty="0"/>
          </a:p>
          <a:p>
            <a:pPr>
              <a:buClr>
                <a:srgbClr val="0070C0"/>
              </a:buClr>
            </a:pPr>
            <a:r>
              <a:rPr lang="en-GB" sz="2400" dirty="0"/>
              <a:t>Start with the preparation of a Business Continuity Plan (BCP</a:t>
            </a:r>
            <a:r>
              <a:rPr lang="en-GB" sz="2400" dirty="0" smtClean="0"/>
              <a:t>)</a:t>
            </a:r>
          </a:p>
          <a:p>
            <a:pPr>
              <a:buClr>
                <a:srgbClr val="0070C0"/>
              </a:buClr>
            </a:pPr>
            <a:endParaRPr lang="en-GB" sz="2400" dirty="0"/>
          </a:p>
          <a:p>
            <a:pPr>
              <a:buClr>
                <a:srgbClr val="0070C0"/>
              </a:buClr>
            </a:pPr>
            <a:r>
              <a:rPr lang="en-GB" sz="2600" b="1" u="sng" dirty="0">
                <a:solidFill>
                  <a:srgbClr val="0070C0"/>
                </a:solidFill>
              </a:rPr>
              <a:t>Best practice:</a:t>
            </a:r>
          </a:p>
          <a:p>
            <a:pPr lvl="1">
              <a:buClr>
                <a:srgbClr val="0070C0"/>
              </a:buClr>
              <a:buFont typeface="Liberation Sans" panose="020B0604020202020204" pitchFamily="34" charset="0"/>
              <a:buChar char="–"/>
            </a:pPr>
            <a:r>
              <a:rPr lang="en-GB" sz="2400" dirty="0"/>
              <a:t>An on-going programme of training, rehearsals and reviews of the initial plans to cope with various eventualities</a:t>
            </a:r>
          </a:p>
          <a:p>
            <a:pPr lvl="1">
              <a:buClr>
                <a:srgbClr val="0070C0"/>
              </a:buClr>
              <a:buFont typeface="Liberation Sans" panose="020B0604020202020204" pitchFamily="34" charset="0"/>
              <a:buChar char="–"/>
            </a:pPr>
            <a:r>
              <a:rPr lang="en-GB" sz="2400" dirty="0"/>
              <a:t>Careful consideration to the management of an after-the-event recovery phase</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18606" y="5462573"/>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00209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2138033" y="835406"/>
            <a:ext cx="7344000" cy="396000"/>
          </a:xfrm>
        </p:spPr>
        <p:txBody>
          <a:bodyPr>
            <a:noAutofit/>
          </a:bodyPr>
          <a:lstStyle/>
          <a:p>
            <a:r>
              <a:rPr lang="en-GB" sz="3200" b="1" dirty="0" smtClean="0">
                <a:solidFill>
                  <a:schemeClr val="tx2"/>
                </a:solidFill>
                <a:effectLst>
                  <a:outerShdw blurRad="38100" dist="38100" dir="2700000" algn="tl">
                    <a:srgbClr val="000000">
                      <a:alpha val="43137"/>
                    </a:srgbClr>
                  </a:outerShdw>
                </a:effectLst>
                <a:latin typeface="Arial Black" panose="020B0A04020102020204" pitchFamily="34" charset="0"/>
              </a:rPr>
              <a:t>VUCA Framework</a:t>
            </a:r>
            <a:endParaRPr lang="en-GB" sz="32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714477" y="1628401"/>
            <a:ext cx="6160122" cy="4572000"/>
          </a:xfrm>
        </p:spPr>
        <p:txBody>
          <a:bodyPr>
            <a:normAutofit/>
          </a:bodyPr>
          <a:lstStyle/>
          <a:p>
            <a:pPr>
              <a:buClr>
                <a:srgbClr val="0070C0"/>
              </a:buClr>
            </a:pPr>
            <a:endParaRPr lang="en-GB" sz="2400" dirty="0"/>
          </a:p>
          <a:p>
            <a:pPr>
              <a:buClr>
                <a:srgbClr val="0070C0"/>
              </a:buClr>
            </a:pPr>
            <a:r>
              <a:rPr lang="en-GB" sz="2400" dirty="0"/>
              <a:t>From </a:t>
            </a:r>
            <a:r>
              <a:rPr lang="en-GB" sz="2400" b="1" dirty="0">
                <a:solidFill>
                  <a:srgbClr val="0070C0"/>
                </a:solidFill>
              </a:rPr>
              <a:t>V</a:t>
            </a:r>
            <a:r>
              <a:rPr lang="en-GB" sz="2400" dirty="0"/>
              <a:t>olatility to Vision</a:t>
            </a:r>
          </a:p>
          <a:p>
            <a:pPr>
              <a:buClr>
                <a:srgbClr val="0070C0"/>
              </a:buClr>
            </a:pPr>
            <a:endParaRPr lang="en-GB" sz="2400" dirty="0"/>
          </a:p>
          <a:p>
            <a:pPr>
              <a:buClr>
                <a:srgbClr val="0070C0"/>
              </a:buClr>
            </a:pPr>
            <a:r>
              <a:rPr lang="en-GB" sz="2400" dirty="0"/>
              <a:t>From </a:t>
            </a:r>
            <a:r>
              <a:rPr lang="en-GB" sz="2400" b="1" dirty="0">
                <a:solidFill>
                  <a:srgbClr val="0070C0"/>
                </a:solidFill>
              </a:rPr>
              <a:t>U</a:t>
            </a:r>
            <a:r>
              <a:rPr lang="en-GB" sz="2400" dirty="0"/>
              <a:t>ncertainty to Understanding</a:t>
            </a:r>
          </a:p>
          <a:p>
            <a:pPr>
              <a:buClr>
                <a:srgbClr val="0070C0"/>
              </a:buClr>
            </a:pPr>
            <a:endParaRPr lang="en-GB" sz="2400" dirty="0"/>
          </a:p>
          <a:p>
            <a:pPr>
              <a:buClr>
                <a:srgbClr val="0070C0"/>
              </a:buClr>
            </a:pPr>
            <a:r>
              <a:rPr lang="en-GB" sz="2400" dirty="0"/>
              <a:t>From </a:t>
            </a:r>
            <a:r>
              <a:rPr lang="en-GB" sz="2400" b="1" dirty="0">
                <a:solidFill>
                  <a:srgbClr val="0070C0"/>
                </a:solidFill>
              </a:rPr>
              <a:t>C</a:t>
            </a:r>
            <a:r>
              <a:rPr lang="en-GB" sz="2400" dirty="0"/>
              <a:t>omplexity to Clarity</a:t>
            </a:r>
          </a:p>
          <a:p>
            <a:pPr>
              <a:buClr>
                <a:srgbClr val="0070C0"/>
              </a:buClr>
            </a:pPr>
            <a:endParaRPr lang="en-GB" sz="2400" dirty="0"/>
          </a:p>
          <a:p>
            <a:pPr>
              <a:buClr>
                <a:srgbClr val="0070C0"/>
              </a:buClr>
            </a:pPr>
            <a:r>
              <a:rPr lang="en-GB" sz="2400" dirty="0"/>
              <a:t>From </a:t>
            </a:r>
            <a:r>
              <a:rPr lang="en-GB" sz="2400" b="1" dirty="0">
                <a:solidFill>
                  <a:srgbClr val="0070C0"/>
                </a:solidFill>
              </a:rPr>
              <a:t>A</a:t>
            </a:r>
            <a:r>
              <a:rPr lang="en-GB" sz="2400" dirty="0"/>
              <a:t>mbiguity to Agility</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4060" y="5398027"/>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96584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559397" y="430306"/>
            <a:ext cx="9369911" cy="252459"/>
          </a:xfrm>
        </p:spPr>
        <p:txBody>
          <a:bodyPr>
            <a:noAutofit/>
          </a:bodyPr>
          <a:lstStyle/>
          <a:p>
            <a:r>
              <a:rPr lang="en-GB" sz="3600" b="1" dirty="0">
                <a:solidFill>
                  <a:schemeClr val="tx2"/>
                </a:solidFill>
                <a:effectLst>
                  <a:outerShdw blurRad="38100" dist="38100" dir="2700000" algn="tl">
                    <a:srgbClr val="000000">
                      <a:alpha val="43137"/>
                    </a:srgbClr>
                  </a:outerShdw>
                </a:effectLst>
              </a:rPr>
              <a:t>A supply chain as an interactive system</a:t>
            </a:r>
            <a:endParaRPr lang="en-GB" sz="3600" dirty="0">
              <a:solidFill>
                <a:schemeClr val="tx2"/>
              </a:solidFill>
              <a:effectLst>
                <a:outerShdw blurRad="38100" dist="38100" dir="2700000" algn="tl">
                  <a:srgbClr val="000000">
                    <a:alpha val="43137"/>
                  </a:srgbClr>
                </a:outerShdw>
              </a:effectLst>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61636" y="5315606"/>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Grp="1" noChangeAspect="1" noChangeArrowheads="1"/>
          </p:cNvPicPr>
          <p:nvPr>
            <p:ph sz="quarter" idx="19"/>
          </p:nvPr>
        </p:nvPicPr>
        <p:blipFill rotWithShape="1">
          <a:blip r:embed="rId3">
            <a:extLst>
              <a:ext uri="{28A0092B-C50C-407E-A947-70E740481C1C}">
                <a14:useLocalDpi xmlns:a14="http://schemas.microsoft.com/office/drawing/2010/main" val="0"/>
              </a:ext>
            </a:extLst>
          </a:blip>
          <a:srcRect t="3065"/>
          <a:stretch/>
        </p:blipFill>
        <p:spPr bwMode="auto">
          <a:xfrm>
            <a:off x="903642" y="1301674"/>
            <a:ext cx="9854004" cy="51869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2484843" y="6488668"/>
            <a:ext cx="6966520" cy="369332"/>
          </a:xfrm>
          <a:prstGeom prst="rect">
            <a:avLst/>
          </a:prstGeom>
        </p:spPr>
        <p:txBody>
          <a:bodyPr wrap="square">
            <a:spAutoFit/>
          </a:bodyPr>
          <a:lstStyle/>
          <a:p>
            <a:pPr latinLnBrk="0"/>
            <a:r>
              <a:rPr lang="en-GB" sz="900" b="1" baseline="30000" dirty="0">
                <a:solidFill>
                  <a:srgbClr val="000000"/>
                </a:solidFill>
                <a:latin typeface="Liberation Sans" panose="020B0604020202020204" pitchFamily="34" charset="0"/>
                <a:ea typeface="Liberation Sans" panose="020B0604020202020204" pitchFamily="34" charset="0"/>
                <a:cs typeface="Liberation Sans" panose="020B0604020202020204" pitchFamily="34" charset="0"/>
              </a:rPr>
              <a:t>28 </a:t>
            </a:r>
            <a:r>
              <a:rPr lang="en-GB" sz="900" dirty="0">
                <a:solidFill>
                  <a:srgbClr val="000000"/>
                </a:solidFill>
                <a:latin typeface="Liberation Sans" panose="020B0604020202020204" pitchFamily="34" charset="0"/>
                <a:ea typeface="Liberation Sans" panose="020B0604020202020204" pitchFamily="34" charset="0"/>
                <a:cs typeface="Liberation Sans" panose="020B0604020202020204" pitchFamily="34" charset="0"/>
              </a:rPr>
              <a:t>Peck, H. (2006) </a:t>
            </a:r>
            <a:r>
              <a:rPr lang="en-GB" sz="900" i="1" dirty="0">
                <a:solidFill>
                  <a:srgbClr val="000000"/>
                </a:solidFill>
                <a:latin typeface="Liberation Sans" panose="020B0604020202020204" pitchFamily="34" charset="0"/>
                <a:ea typeface="Liberation Sans" panose="020B0604020202020204" pitchFamily="34" charset="0"/>
                <a:cs typeface="Liberation Sans" panose="020B0604020202020204" pitchFamily="34" charset="0"/>
              </a:rPr>
              <a:t>Resilience in the Food Chain: A Study of Business Continuity in the Food and Drinks Industry</a:t>
            </a:r>
            <a:r>
              <a:rPr lang="en-GB" sz="900" dirty="0">
                <a:solidFill>
                  <a:srgbClr val="000000"/>
                </a:solidFill>
                <a:latin typeface="Liberation Sans" panose="020B0604020202020204" pitchFamily="34" charset="0"/>
                <a:ea typeface="Liberation Sans" panose="020B0604020202020204" pitchFamily="34" charset="0"/>
                <a:cs typeface="Liberation Sans" panose="020B0604020202020204" pitchFamily="34" charset="0"/>
              </a:rPr>
              <a:t>, Department for Environment, Food and Rural Affairs, London.</a:t>
            </a:r>
          </a:p>
        </p:txBody>
      </p:sp>
    </p:spTree>
    <p:extLst>
      <p:ext uri="{BB962C8B-B14F-4D97-AF65-F5344CB8AC3E}">
        <p14:creationId xmlns:p14="http://schemas.microsoft.com/office/powerpoint/2010/main" val="25248492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376518" y="835405"/>
            <a:ext cx="8939604" cy="1509761"/>
          </a:xfrm>
        </p:spPr>
        <p:txBody>
          <a:bodyPr>
            <a:noAutofit/>
          </a:bodyPr>
          <a:lstStyle/>
          <a:p>
            <a:r>
              <a:rPr lang="en-GB" sz="3600" b="1" dirty="0">
                <a:solidFill>
                  <a:schemeClr val="tx2"/>
                </a:solidFill>
                <a:effectLst>
                  <a:outerShdw blurRad="38100" dist="38100" dir="2700000" algn="tl">
                    <a:srgbClr val="000000">
                      <a:alpha val="43137"/>
                    </a:srgbClr>
                  </a:outerShdw>
                </a:effectLst>
                <a:latin typeface="Arial Black" panose="020B0A04020102020204" pitchFamily="34" charset="0"/>
              </a:rPr>
              <a:t>A </a:t>
            </a:r>
            <a:r>
              <a:rPr lang="en-GB" sz="3600" b="1" dirty="0" smtClean="0">
                <a:solidFill>
                  <a:schemeClr val="tx2"/>
                </a:solidFill>
                <a:effectLst>
                  <a:outerShdw blurRad="38100" dist="38100" dir="2700000" algn="tl">
                    <a:srgbClr val="000000">
                      <a:alpha val="43137"/>
                    </a:srgbClr>
                  </a:outerShdw>
                </a:effectLst>
                <a:latin typeface="Arial Black" panose="020B0A04020102020204" pitchFamily="34" charset="0"/>
              </a:rPr>
              <a:t>framework </a:t>
            </a:r>
            <a:r>
              <a:rPr lang="en-GB" sz="3600" b="1" dirty="0">
                <a:solidFill>
                  <a:schemeClr val="tx2"/>
                </a:solidFill>
                <a:effectLst>
                  <a:outerShdw blurRad="38100" dist="38100" dir="2700000" algn="tl">
                    <a:srgbClr val="000000">
                      <a:alpha val="43137"/>
                    </a:srgbClr>
                  </a:outerShdw>
                </a:effectLst>
                <a:latin typeface="Arial Black" panose="020B0A04020102020204" pitchFamily="34" charset="0"/>
              </a:rPr>
              <a:t>for a ‘wicked problem’</a:t>
            </a:r>
            <a:endParaRPr lang="en-GB" sz="3600" dirty="0">
              <a:solidFill>
                <a:schemeClr val="tx2"/>
              </a:solidFill>
              <a:effectLst>
                <a:outerShdw blurRad="38100" dist="38100" dir="2700000" algn="tl">
                  <a:srgbClr val="000000">
                    <a:alpha val="43137"/>
                  </a:srgbClr>
                </a:outerShdw>
              </a:effectLst>
              <a:latin typeface="Arial Black" panose="020B0A04020102020204" pitchFamily="34" charset="0"/>
            </a:endParaRPr>
          </a:p>
        </p:txBody>
      </p:sp>
      <p:sp>
        <p:nvSpPr>
          <p:cNvPr id="21" name="Content Placeholder 20"/>
          <p:cNvSpPr>
            <a:spLocks noGrp="1"/>
          </p:cNvSpPr>
          <p:nvPr>
            <p:ph sz="quarter" idx="19"/>
          </p:nvPr>
        </p:nvSpPr>
        <p:spPr>
          <a:xfrm>
            <a:off x="1140311" y="1520825"/>
            <a:ext cx="9057937" cy="4572000"/>
          </a:xfrm>
        </p:spPr>
        <p:txBody>
          <a:bodyPr>
            <a:normAutofit lnSpcReduction="10000"/>
          </a:bodyPr>
          <a:lstStyle/>
          <a:p>
            <a:pPr>
              <a:buClr>
                <a:srgbClr val="0070C0"/>
              </a:buClr>
            </a:pPr>
            <a:endParaRPr lang="en-GB" dirty="0" smtClean="0"/>
          </a:p>
          <a:p>
            <a:pPr>
              <a:buClr>
                <a:srgbClr val="0070C0"/>
              </a:buClr>
            </a:pPr>
            <a:endParaRPr lang="en-GB" dirty="0" smtClean="0"/>
          </a:p>
          <a:p>
            <a:pPr>
              <a:buClr>
                <a:srgbClr val="0070C0"/>
              </a:buClr>
            </a:pPr>
            <a:r>
              <a:rPr lang="en-GB" sz="2400" dirty="0" smtClean="0"/>
              <a:t>Supply </a:t>
            </a:r>
            <a:r>
              <a:rPr lang="en-GB" sz="2400" dirty="0"/>
              <a:t>chain can be broken down into its component parts and can be looked at each of the following levels to manage risk</a:t>
            </a:r>
            <a:r>
              <a:rPr lang="en-GB" sz="2400" dirty="0" smtClean="0"/>
              <a:t>:</a:t>
            </a:r>
          </a:p>
          <a:p>
            <a:pPr>
              <a:buClr>
                <a:srgbClr val="0070C0"/>
              </a:buClr>
            </a:pPr>
            <a:endParaRPr lang="en-GB" sz="2400" dirty="0"/>
          </a:p>
          <a:p>
            <a:pPr lvl="1">
              <a:buClr>
                <a:srgbClr val="0070C0"/>
              </a:buClr>
              <a:buFont typeface="Courier New" panose="02070309020205020404" pitchFamily="49" charset="0"/>
              <a:buChar char="o"/>
            </a:pPr>
            <a:r>
              <a:rPr lang="en-GB" sz="2400" b="1" u="sng" dirty="0">
                <a:solidFill>
                  <a:srgbClr val="0070C0"/>
                </a:solidFill>
              </a:rPr>
              <a:t>Level </a:t>
            </a:r>
            <a:r>
              <a:rPr lang="en-GB" sz="2400" b="1" u="sng" dirty="0" smtClean="0">
                <a:solidFill>
                  <a:srgbClr val="0070C0"/>
                </a:solidFill>
              </a:rPr>
              <a:t>1</a:t>
            </a:r>
            <a:r>
              <a:rPr lang="en-GB" sz="2400" b="1" dirty="0" smtClean="0">
                <a:solidFill>
                  <a:srgbClr val="0070C0"/>
                </a:solidFill>
              </a:rPr>
              <a:t> </a:t>
            </a:r>
            <a:r>
              <a:rPr lang="en-GB" sz="2400" dirty="0"/>
              <a:t>– process engineering and inventory </a:t>
            </a:r>
            <a:r>
              <a:rPr lang="en-GB" sz="2400" dirty="0" smtClean="0"/>
              <a:t>management</a:t>
            </a:r>
          </a:p>
          <a:p>
            <a:pPr lvl="1">
              <a:buClr>
                <a:srgbClr val="0070C0"/>
              </a:buClr>
              <a:buFont typeface="Courier New" panose="02070309020205020404" pitchFamily="49" charset="0"/>
              <a:buChar char="o"/>
            </a:pPr>
            <a:endParaRPr lang="en-GB" sz="2400" dirty="0"/>
          </a:p>
          <a:p>
            <a:pPr lvl="1">
              <a:buClr>
                <a:srgbClr val="0070C0"/>
              </a:buClr>
              <a:buFont typeface="Courier New" panose="02070309020205020404" pitchFamily="49" charset="0"/>
              <a:buChar char="o"/>
            </a:pPr>
            <a:r>
              <a:rPr lang="en-GB" sz="2400" b="1" u="sng" dirty="0">
                <a:solidFill>
                  <a:srgbClr val="0070C0"/>
                </a:solidFill>
              </a:rPr>
              <a:t>Level </a:t>
            </a:r>
            <a:r>
              <a:rPr lang="en-GB" sz="2400" b="1" u="sng" dirty="0" smtClean="0">
                <a:solidFill>
                  <a:srgbClr val="0070C0"/>
                </a:solidFill>
              </a:rPr>
              <a:t>2</a:t>
            </a:r>
            <a:r>
              <a:rPr lang="en-GB" sz="2400" b="1" dirty="0" smtClean="0">
                <a:solidFill>
                  <a:srgbClr val="0070C0"/>
                </a:solidFill>
              </a:rPr>
              <a:t> </a:t>
            </a:r>
            <a:r>
              <a:rPr lang="en-GB" sz="2400" dirty="0"/>
              <a:t>– assets and infrastructure </a:t>
            </a:r>
            <a:r>
              <a:rPr lang="en-GB" sz="2400" dirty="0" smtClean="0"/>
              <a:t>dependencies</a:t>
            </a:r>
          </a:p>
          <a:p>
            <a:pPr lvl="1">
              <a:buClr>
                <a:srgbClr val="0070C0"/>
              </a:buClr>
              <a:buFont typeface="Courier New" panose="02070309020205020404" pitchFamily="49" charset="0"/>
              <a:buChar char="o"/>
            </a:pPr>
            <a:endParaRPr lang="en-GB" sz="2400" dirty="0"/>
          </a:p>
          <a:p>
            <a:pPr lvl="1">
              <a:buClr>
                <a:srgbClr val="0070C0"/>
              </a:buClr>
              <a:buFont typeface="Courier New" panose="02070309020205020404" pitchFamily="49" charset="0"/>
              <a:buChar char="o"/>
            </a:pPr>
            <a:r>
              <a:rPr lang="en-GB" sz="2400" b="1" u="sng" dirty="0">
                <a:solidFill>
                  <a:srgbClr val="0070C0"/>
                </a:solidFill>
              </a:rPr>
              <a:t>Level </a:t>
            </a:r>
            <a:r>
              <a:rPr lang="en-GB" sz="2400" b="1" u="sng" dirty="0" smtClean="0">
                <a:solidFill>
                  <a:srgbClr val="0070C0"/>
                </a:solidFill>
              </a:rPr>
              <a:t>3</a:t>
            </a:r>
            <a:r>
              <a:rPr lang="en-GB" sz="2400" b="1" dirty="0" smtClean="0">
                <a:solidFill>
                  <a:srgbClr val="0070C0"/>
                </a:solidFill>
              </a:rPr>
              <a:t> </a:t>
            </a:r>
            <a:r>
              <a:rPr lang="en-GB" sz="2400" dirty="0"/>
              <a:t>– organisations and inter-organisational </a:t>
            </a:r>
            <a:r>
              <a:rPr lang="en-GB" sz="2400" dirty="0" smtClean="0"/>
              <a:t>networks</a:t>
            </a:r>
          </a:p>
          <a:p>
            <a:pPr lvl="1">
              <a:buClr>
                <a:srgbClr val="0070C0"/>
              </a:buClr>
              <a:buFont typeface="Courier New" panose="02070309020205020404" pitchFamily="49" charset="0"/>
              <a:buChar char="o"/>
            </a:pPr>
            <a:endParaRPr lang="en-GB" sz="2400" dirty="0"/>
          </a:p>
          <a:p>
            <a:pPr lvl="1">
              <a:buClr>
                <a:srgbClr val="0070C0"/>
              </a:buClr>
              <a:buFont typeface="Courier New" panose="02070309020205020404" pitchFamily="49" charset="0"/>
              <a:buChar char="o"/>
            </a:pPr>
            <a:r>
              <a:rPr lang="en-GB" sz="2400" b="1" u="sng" dirty="0">
                <a:solidFill>
                  <a:srgbClr val="0070C0"/>
                </a:solidFill>
              </a:rPr>
              <a:t>Level </a:t>
            </a:r>
            <a:r>
              <a:rPr lang="en-GB" sz="2400" b="1" u="sng" dirty="0" smtClean="0">
                <a:solidFill>
                  <a:srgbClr val="0070C0"/>
                </a:solidFill>
              </a:rPr>
              <a:t>4</a:t>
            </a:r>
            <a:r>
              <a:rPr lang="en-GB" sz="2400" dirty="0" smtClean="0"/>
              <a:t> </a:t>
            </a:r>
            <a:r>
              <a:rPr lang="en-GB" sz="2400" dirty="0"/>
              <a:t>– the macro-environment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15425" y="5441057"/>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7386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a:xfrm>
            <a:off x="2027548" y="512676"/>
            <a:ext cx="6444716" cy="396000"/>
          </a:xfrm>
        </p:spPr>
        <p:txBody>
          <a:bodyPr>
            <a:noAutofit/>
          </a:bodyPr>
          <a:lstStyle/>
          <a:p>
            <a:r>
              <a:rPr lang="en-GB" sz="3200" b="1" dirty="0">
                <a:solidFill>
                  <a:srgbClr val="92D050"/>
                </a:solidFill>
              </a:rPr>
              <a:t>Level 1 - Process Engineering and Inventory Management</a:t>
            </a:r>
            <a:endParaRPr lang="en-GB" sz="3200" dirty="0"/>
          </a:p>
        </p:txBody>
      </p:sp>
      <p:sp>
        <p:nvSpPr>
          <p:cNvPr id="21" name="Content Placeholder 20"/>
          <p:cNvSpPr>
            <a:spLocks noGrp="1"/>
          </p:cNvSpPr>
          <p:nvPr>
            <p:ph sz="quarter" idx="19"/>
          </p:nvPr>
        </p:nvSpPr>
        <p:spPr>
          <a:xfrm>
            <a:off x="2027238" y="1520825"/>
            <a:ext cx="5652938" cy="4572000"/>
          </a:xfrm>
        </p:spPr>
        <p:txBody>
          <a:bodyPr>
            <a:normAutofit/>
          </a:bodyPr>
          <a:lstStyle/>
          <a:p>
            <a:pPr>
              <a:buClr>
                <a:srgbClr val="0070C0"/>
              </a:buClr>
            </a:pPr>
            <a:endParaRPr lang="en-GB" dirty="0"/>
          </a:p>
          <a:p>
            <a:pPr>
              <a:buClr>
                <a:srgbClr val="0070C0"/>
              </a:buClr>
            </a:pPr>
            <a:endParaRPr lang="en-GB" dirty="0" smtClean="0"/>
          </a:p>
          <a:p>
            <a:pPr>
              <a:buClr>
                <a:srgbClr val="0070C0"/>
              </a:buClr>
            </a:pPr>
            <a:r>
              <a:rPr lang="en-GB" dirty="0" smtClean="0"/>
              <a:t>Process </a:t>
            </a:r>
            <a:r>
              <a:rPr lang="en-GB" dirty="0"/>
              <a:t>engineering and inventory management focuses on what is being carried – work, cash, and information flows – and process design within and between organisations.</a:t>
            </a:r>
          </a:p>
          <a:p>
            <a:pPr>
              <a:buClr>
                <a:srgbClr val="0070C0"/>
              </a:buClr>
            </a:pPr>
            <a:endParaRPr lang="en-GB" dirty="0"/>
          </a:p>
          <a:p>
            <a:pPr>
              <a:buClr>
                <a:srgbClr val="0070C0"/>
              </a:buClr>
            </a:pPr>
            <a:r>
              <a:rPr lang="en-GB" dirty="0"/>
              <a:t>Risk management focuses on:</a:t>
            </a:r>
          </a:p>
          <a:p>
            <a:pPr lvl="1">
              <a:buClr>
                <a:srgbClr val="0070C0"/>
              </a:buClr>
              <a:buFont typeface="Liberation Sans" panose="020B0604020202020204" pitchFamily="34" charset="0"/>
              <a:buChar char="–"/>
            </a:pPr>
            <a:r>
              <a:rPr lang="en-GB" dirty="0"/>
              <a:t>Improved visibility</a:t>
            </a:r>
          </a:p>
          <a:p>
            <a:pPr lvl="1">
              <a:buClr>
                <a:srgbClr val="0070C0"/>
              </a:buClr>
              <a:buFont typeface="Liberation Sans" panose="020B0604020202020204" pitchFamily="34" charset="0"/>
              <a:buChar char="–"/>
            </a:pPr>
            <a:r>
              <a:rPr lang="en-GB" dirty="0"/>
              <a:t>Velocity</a:t>
            </a:r>
          </a:p>
          <a:p>
            <a:pPr lvl="1">
              <a:buClr>
                <a:srgbClr val="0070C0"/>
              </a:buClr>
              <a:buFont typeface="Liberation Sans" panose="020B0604020202020204" pitchFamily="34" charset="0"/>
              <a:buChar char="–"/>
            </a:pPr>
            <a:r>
              <a:rPr lang="en-GB" dirty="0"/>
              <a:t>Control</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52385" y="5301208"/>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63077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a:xfrm>
            <a:off x="2027548" y="512676"/>
            <a:ext cx="6444716" cy="396000"/>
          </a:xfrm>
        </p:spPr>
        <p:txBody>
          <a:bodyPr>
            <a:noAutofit/>
          </a:bodyPr>
          <a:lstStyle/>
          <a:p>
            <a:r>
              <a:rPr lang="en-GB" sz="3200" b="1" dirty="0">
                <a:solidFill>
                  <a:srgbClr val="92D050"/>
                </a:solidFill>
              </a:rPr>
              <a:t>Level 2 – Assets and Infrastructure Dependencies</a:t>
            </a:r>
            <a:endParaRPr lang="en-GB" sz="3200" dirty="0"/>
          </a:p>
        </p:txBody>
      </p:sp>
      <p:sp>
        <p:nvSpPr>
          <p:cNvPr id="21" name="Content Placeholder 20"/>
          <p:cNvSpPr>
            <a:spLocks noGrp="1"/>
          </p:cNvSpPr>
          <p:nvPr>
            <p:ph sz="quarter" idx="19"/>
          </p:nvPr>
        </p:nvSpPr>
        <p:spPr>
          <a:xfrm>
            <a:off x="2027238" y="1520825"/>
            <a:ext cx="5436914" cy="4572000"/>
          </a:xfrm>
        </p:spPr>
        <p:txBody>
          <a:bodyPr>
            <a:normAutofit/>
          </a:bodyPr>
          <a:lstStyle/>
          <a:p>
            <a:pPr>
              <a:buClr>
                <a:srgbClr val="0070C0"/>
              </a:buClr>
            </a:pPr>
            <a:endParaRPr lang="en-GB" dirty="0" smtClean="0"/>
          </a:p>
          <a:p>
            <a:pPr>
              <a:buClr>
                <a:srgbClr val="0070C0"/>
              </a:buClr>
            </a:pPr>
            <a:endParaRPr lang="en-GB" dirty="0"/>
          </a:p>
          <a:p>
            <a:pPr>
              <a:buClr>
                <a:srgbClr val="0070C0"/>
              </a:buClr>
            </a:pPr>
            <a:endParaRPr lang="en-GB" dirty="0" smtClean="0"/>
          </a:p>
          <a:p>
            <a:pPr>
              <a:buClr>
                <a:srgbClr val="0070C0"/>
              </a:buClr>
            </a:pPr>
            <a:r>
              <a:rPr lang="en-GB" dirty="0" smtClean="0"/>
              <a:t>Assets </a:t>
            </a:r>
            <a:r>
              <a:rPr lang="en-GB" dirty="0"/>
              <a:t>and infrastructure dependencies consider the fixed and mobile assets used to source, produce or carry the goods and information flows. </a:t>
            </a:r>
          </a:p>
          <a:p>
            <a:pPr>
              <a:buClr>
                <a:srgbClr val="0070C0"/>
              </a:buClr>
            </a:pPr>
            <a:endParaRPr lang="en-GB" dirty="0"/>
          </a:p>
          <a:p>
            <a:pPr>
              <a:buClr>
                <a:srgbClr val="0070C0"/>
              </a:buClr>
            </a:pPr>
            <a:r>
              <a:rPr lang="en-GB" dirty="0"/>
              <a:t>Risk is defined in terms of </a:t>
            </a:r>
            <a:r>
              <a:rPr lang="en-GB" b="1" i="1" dirty="0">
                <a:solidFill>
                  <a:srgbClr val="0070C0"/>
                </a:solidFill>
              </a:rPr>
              <a:t>Probability</a:t>
            </a:r>
            <a:r>
              <a:rPr lang="en-GB" dirty="0"/>
              <a:t> X </a:t>
            </a:r>
            <a:r>
              <a:rPr lang="en-GB" b="1" i="1" dirty="0">
                <a:solidFill>
                  <a:srgbClr val="0070C0"/>
                </a:solidFill>
              </a:rPr>
              <a:t>Severity</a:t>
            </a:r>
            <a:r>
              <a:rPr lang="en-GB" dirty="0"/>
              <a:t> within a given timeframe.</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52385" y="5301208"/>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00616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a:xfrm>
            <a:off x="2027548" y="512676"/>
            <a:ext cx="6372708" cy="396000"/>
          </a:xfrm>
        </p:spPr>
        <p:txBody>
          <a:bodyPr>
            <a:noAutofit/>
          </a:bodyPr>
          <a:lstStyle/>
          <a:p>
            <a:r>
              <a:rPr lang="en-GB" sz="3200" b="1" dirty="0">
                <a:solidFill>
                  <a:srgbClr val="92D050"/>
                </a:solidFill>
              </a:rPr>
              <a:t>Level 3 – Organisations and Inter-Organisational Networks</a:t>
            </a:r>
            <a:endParaRPr lang="en-GB" sz="3200" dirty="0"/>
          </a:p>
        </p:txBody>
      </p:sp>
      <p:sp>
        <p:nvSpPr>
          <p:cNvPr id="21" name="Content Placeholder 20"/>
          <p:cNvSpPr>
            <a:spLocks noGrp="1"/>
          </p:cNvSpPr>
          <p:nvPr>
            <p:ph sz="quarter" idx="19"/>
          </p:nvPr>
        </p:nvSpPr>
        <p:spPr>
          <a:xfrm>
            <a:off x="2027238" y="1520825"/>
            <a:ext cx="5508922" cy="4572000"/>
          </a:xfrm>
        </p:spPr>
        <p:txBody>
          <a:bodyPr>
            <a:normAutofit/>
          </a:bodyPr>
          <a:lstStyle/>
          <a:p>
            <a:pPr>
              <a:buClr>
                <a:srgbClr val="0070C0"/>
              </a:buClr>
            </a:pPr>
            <a:endParaRPr lang="en-GB" dirty="0" smtClean="0"/>
          </a:p>
          <a:p>
            <a:pPr>
              <a:buClr>
                <a:srgbClr val="0070C0"/>
              </a:buClr>
            </a:pPr>
            <a:endParaRPr lang="en-GB" dirty="0"/>
          </a:p>
          <a:p>
            <a:pPr>
              <a:buClr>
                <a:srgbClr val="0070C0"/>
              </a:buClr>
            </a:pPr>
            <a:endParaRPr lang="en-GB" dirty="0" smtClean="0"/>
          </a:p>
          <a:p>
            <a:pPr>
              <a:buClr>
                <a:srgbClr val="0070C0"/>
              </a:buClr>
            </a:pPr>
            <a:r>
              <a:rPr lang="en-GB" dirty="0" smtClean="0"/>
              <a:t>Organisations </a:t>
            </a:r>
            <a:r>
              <a:rPr lang="en-GB" dirty="0"/>
              <a:t>and inter-organisational networks consider supply chain risk from the strategic point of view</a:t>
            </a:r>
          </a:p>
          <a:p>
            <a:pPr>
              <a:buClr>
                <a:srgbClr val="0070C0"/>
              </a:buClr>
            </a:pPr>
            <a:endParaRPr lang="en-GB" dirty="0"/>
          </a:p>
          <a:p>
            <a:pPr>
              <a:buClr>
                <a:srgbClr val="0070C0"/>
              </a:buClr>
            </a:pPr>
            <a:r>
              <a:rPr lang="en-GB" dirty="0"/>
              <a:t>Risk is perceived as the financial consequences of an event or decision and the impact on budget or shareholders</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52385" y="5301208"/>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82431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itle 16"/>
          <p:cNvSpPr>
            <a:spLocks noGrp="1"/>
          </p:cNvSpPr>
          <p:nvPr>
            <p:ph type="title"/>
          </p:nvPr>
        </p:nvSpPr>
        <p:spPr>
          <a:xfrm>
            <a:off x="2027548" y="512676"/>
            <a:ext cx="7092788" cy="396000"/>
          </a:xfrm>
        </p:spPr>
        <p:txBody>
          <a:bodyPr>
            <a:noAutofit/>
          </a:bodyPr>
          <a:lstStyle/>
          <a:p>
            <a:r>
              <a:rPr lang="en-GB" sz="3200" b="1" dirty="0">
                <a:solidFill>
                  <a:srgbClr val="92D050"/>
                </a:solidFill>
              </a:rPr>
              <a:t>Level 4 – The Macro-Environment</a:t>
            </a:r>
            <a:endParaRPr lang="en-GB" sz="3200" dirty="0"/>
          </a:p>
        </p:txBody>
      </p:sp>
      <p:sp>
        <p:nvSpPr>
          <p:cNvPr id="21" name="Content Placeholder 20"/>
          <p:cNvSpPr>
            <a:spLocks noGrp="1"/>
          </p:cNvSpPr>
          <p:nvPr>
            <p:ph sz="quarter" idx="19"/>
          </p:nvPr>
        </p:nvSpPr>
        <p:spPr>
          <a:xfrm>
            <a:off x="2027238" y="1520825"/>
            <a:ext cx="6949082" cy="4572000"/>
          </a:xfrm>
        </p:spPr>
        <p:txBody>
          <a:bodyPr>
            <a:normAutofit/>
          </a:bodyPr>
          <a:lstStyle/>
          <a:p>
            <a:pPr>
              <a:buClr>
                <a:srgbClr val="0070C0"/>
              </a:buClr>
            </a:pPr>
            <a:endParaRPr lang="en-GB" sz="2000" dirty="0"/>
          </a:p>
          <a:p>
            <a:pPr>
              <a:buClr>
                <a:srgbClr val="0070C0"/>
              </a:buClr>
            </a:pPr>
            <a:endParaRPr lang="en-GB" sz="2000" dirty="0"/>
          </a:p>
          <a:p>
            <a:pPr>
              <a:buClr>
                <a:srgbClr val="0070C0"/>
              </a:buClr>
            </a:pPr>
            <a:r>
              <a:rPr lang="en-GB" sz="2000" dirty="0"/>
              <a:t>The </a:t>
            </a:r>
            <a:r>
              <a:rPr lang="en-GB" sz="2000" b="1" dirty="0">
                <a:solidFill>
                  <a:srgbClr val="0070C0"/>
                </a:solidFill>
              </a:rPr>
              <a:t>Political, Economic, Social and Technological </a:t>
            </a:r>
            <a:r>
              <a:rPr lang="en-GB" sz="2000" dirty="0"/>
              <a:t>(PEST) analysis of environmental changes used in strategic management is considered at this level.</a:t>
            </a:r>
          </a:p>
          <a:p>
            <a:pPr>
              <a:buClr>
                <a:srgbClr val="0070C0"/>
              </a:buClr>
            </a:pP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52385" y="5301208"/>
            <a:ext cx="731837"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47968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6775" y="314325"/>
            <a:ext cx="10058400" cy="1450757"/>
          </a:xfrm>
        </p:spPr>
        <p:txBody>
          <a:bodyPr numCol="1">
            <a:normAutofit/>
          </a:bodyPr>
          <a:lstStyle/>
          <a:p>
            <a:r>
              <a:rPr lang="en-US" sz="3600" b="1" dirty="0">
                <a:latin typeface="Arial Black"/>
              </a:rPr>
              <a:t>Key Measures of resilience</a:t>
            </a:r>
          </a:p>
        </p:txBody>
      </p:sp>
      <p:sp>
        <p:nvSpPr>
          <p:cNvPr id="3" name="Content Placeholder 2"/>
          <p:cNvSpPr>
            <a:spLocks noGrp="1"/>
          </p:cNvSpPr>
          <p:nvPr>
            <p:ph idx="1"/>
          </p:nvPr>
        </p:nvSpPr>
        <p:spPr>
          <a:xfrm>
            <a:off x="1097280" y="1845733"/>
            <a:ext cx="10058400" cy="4303275"/>
          </a:xfrm>
        </p:spPr>
        <p:txBody>
          <a:bodyPr vert="horz" lIns="0" tIns="45720" rIns="0" bIns="45720" numCol="1" rtlCol="0" anchor="t">
            <a:normAutofit/>
          </a:bodyPr>
          <a:lstStyle/>
          <a:p>
            <a:r>
              <a:rPr lang="en-US" sz="3000" dirty="0">
                <a:latin typeface="+mj-lt"/>
              </a:rPr>
              <a:t>Visibility </a:t>
            </a:r>
          </a:p>
          <a:p>
            <a:endParaRPr lang="en-US" sz="3000" dirty="0">
              <a:latin typeface="+mj-lt"/>
            </a:endParaRPr>
          </a:p>
          <a:p>
            <a:r>
              <a:rPr lang="en-US" sz="3000" dirty="0">
                <a:solidFill>
                  <a:srgbClr val="404040"/>
                </a:solidFill>
                <a:latin typeface="+mj-lt"/>
              </a:rPr>
              <a:t>Collaboration </a:t>
            </a:r>
          </a:p>
          <a:p>
            <a:endParaRPr lang="en-US" sz="3000" dirty="0">
              <a:solidFill>
                <a:srgbClr val="404040"/>
              </a:solidFill>
              <a:latin typeface="+mj-lt"/>
            </a:endParaRPr>
          </a:p>
          <a:p>
            <a:r>
              <a:rPr lang="en-US" sz="3000" dirty="0">
                <a:solidFill>
                  <a:srgbClr val="404040"/>
                </a:solidFill>
                <a:latin typeface="+mj-lt"/>
              </a:rPr>
              <a:t>Velocity </a:t>
            </a:r>
          </a:p>
          <a:p>
            <a:endParaRPr lang="en-US" sz="3000" dirty="0">
              <a:solidFill>
                <a:srgbClr val="404040"/>
              </a:solidFill>
              <a:latin typeface="+mj-lt"/>
            </a:endParaRPr>
          </a:p>
          <a:p>
            <a:r>
              <a:rPr lang="en-US" sz="3000" dirty="0">
                <a:solidFill>
                  <a:srgbClr val="404040"/>
                </a:solidFill>
                <a:latin typeface="+mj-lt"/>
              </a:rPr>
              <a:t>Efficiency</a:t>
            </a:r>
          </a:p>
          <a:p>
            <a:endParaRPr lang="en-US" sz="3000" dirty="0">
              <a:solidFill>
                <a:schemeClr val="tx1"/>
              </a:solidFill>
              <a:latin typeface="+mj-lt"/>
            </a:endParaRPr>
          </a:p>
        </p:txBody>
      </p:sp>
      <p:pic>
        <p:nvPicPr>
          <p:cNvPr id="5" name="Grafik 4"/>
          <p:cNvPicPr>
            <a:picLocks noChangeAspect="1"/>
          </p:cNvPicPr>
          <p:nvPr/>
        </p:nvPicPr>
        <p:blipFill>
          <a:blip r:embed="rId3"/>
          <a:stretch>
            <a:fillRect/>
          </a:stretch>
        </p:blipFill>
        <p:spPr>
          <a:xfrm>
            <a:off x="9488557" y="198476"/>
            <a:ext cx="1667123" cy="1542090"/>
          </a:xfrm>
          <a:prstGeom prst="rect">
            <a:avLst/>
          </a:prstGeom>
        </p:spPr>
      </p:pic>
      <p:pic>
        <p:nvPicPr>
          <p:cNvPr id="6" name="Grafik 5"/>
          <p:cNvPicPr>
            <a:picLocks noChangeAspect="1"/>
          </p:cNvPicPr>
          <p:nvPr/>
        </p:nvPicPr>
        <p:blipFill>
          <a:blip r:embed="rId4"/>
          <a:stretch>
            <a:fillRect/>
          </a:stretch>
        </p:blipFill>
        <p:spPr>
          <a:xfrm>
            <a:off x="3686185" y="1845733"/>
            <a:ext cx="1099725" cy="825672"/>
          </a:xfrm>
          <a:prstGeom prst="rect">
            <a:avLst/>
          </a:prstGeom>
        </p:spPr>
      </p:pic>
      <p:pic>
        <p:nvPicPr>
          <p:cNvPr id="7" name="Grafik 6"/>
          <p:cNvPicPr>
            <a:picLocks noChangeAspect="1"/>
          </p:cNvPicPr>
          <p:nvPr/>
        </p:nvPicPr>
        <p:blipFill>
          <a:blip r:embed="rId5"/>
          <a:stretch>
            <a:fillRect/>
          </a:stretch>
        </p:blipFill>
        <p:spPr>
          <a:xfrm>
            <a:off x="3682530" y="2957773"/>
            <a:ext cx="1204237" cy="817445"/>
          </a:xfrm>
          <a:prstGeom prst="rect">
            <a:avLst/>
          </a:prstGeom>
        </p:spPr>
      </p:pic>
      <p:pic>
        <p:nvPicPr>
          <p:cNvPr id="8" name="Grafik 7"/>
          <p:cNvPicPr>
            <a:picLocks noChangeAspect="1"/>
          </p:cNvPicPr>
          <p:nvPr/>
        </p:nvPicPr>
        <p:blipFill>
          <a:blip r:embed="rId6"/>
          <a:stretch>
            <a:fillRect/>
          </a:stretch>
        </p:blipFill>
        <p:spPr>
          <a:xfrm>
            <a:off x="3682530" y="3997370"/>
            <a:ext cx="1137037" cy="640439"/>
          </a:xfrm>
          <a:prstGeom prst="rect">
            <a:avLst/>
          </a:prstGeom>
        </p:spPr>
      </p:pic>
      <p:pic>
        <p:nvPicPr>
          <p:cNvPr id="9" name="Grafik 8"/>
          <p:cNvPicPr>
            <a:picLocks noChangeAspect="1"/>
          </p:cNvPicPr>
          <p:nvPr/>
        </p:nvPicPr>
        <p:blipFill>
          <a:blip r:embed="rId7"/>
          <a:stretch>
            <a:fillRect/>
          </a:stretch>
        </p:blipFill>
        <p:spPr>
          <a:xfrm>
            <a:off x="3682530" y="4959124"/>
            <a:ext cx="974685" cy="974685"/>
          </a:xfrm>
          <a:prstGeom prst="rect">
            <a:avLst/>
          </a:prstGeom>
        </p:spPr>
      </p:pic>
    </p:spTree>
    <p:extLst>
      <p:ext uri="{BB962C8B-B14F-4D97-AF65-F5344CB8AC3E}">
        <p14:creationId xmlns:p14="http://schemas.microsoft.com/office/powerpoint/2010/main" val="2737601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lang="en-US" sz="3600" b="1" dirty="0">
                <a:latin typeface="Arial Black"/>
              </a:rPr>
              <a:t>Visibility</a:t>
            </a:r>
            <a:endParaRPr lang="en-US" sz="3600" b="1" dirty="0">
              <a:solidFill>
                <a:schemeClr val="tx1"/>
              </a:solidFill>
              <a:latin typeface="Arial Black"/>
            </a:endParaRPr>
          </a:p>
        </p:txBody>
      </p:sp>
      <p:sp>
        <p:nvSpPr>
          <p:cNvPr id="3" name="Content Placeholder 2"/>
          <p:cNvSpPr>
            <a:spLocks noGrp="1"/>
          </p:cNvSpPr>
          <p:nvPr>
            <p:ph idx="1"/>
          </p:nvPr>
        </p:nvSpPr>
        <p:spPr/>
        <p:txBody>
          <a:bodyPr numCol="1">
            <a:normAutofit/>
          </a:bodyPr>
          <a:lstStyle/>
          <a:p>
            <a:r>
              <a:rPr lang="en-GB" altLang="en-GB" sz="3000" dirty="0">
                <a:latin typeface="+mj-lt"/>
              </a:rPr>
              <a:t>- See from one end of the pipeline to the other</a:t>
            </a:r>
          </a:p>
          <a:p>
            <a:r>
              <a:rPr lang="en-GB" altLang="en-GB" sz="3000" dirty="0">
                <a:latin typeface="+mj-lt"/>
              </a:rPr>
              <a:t>- External: Suppliers and customers</a:t>
            </a:r>
          </a:p>
          <a:p>
            <a:r>
              <a:rPr lang="en-GB" altLang="en-GB" sz="3000" dirty="0">
                <a:latin typeface="+mj-lt"/>
              </a:rPr>
              <a:t>- Internal: Clear lines of communication</a:t>
            </a:r>
          </a:p>
          <a:p>
            <a:r>
              <a:rPr lang="en-GB" altLang="en-GB" sz="3000" dirty="0">
                <a:latin typeface="+mj-lt"/>
              </a:rPr>
              <a:t>- Higher visibility -&gt; investment in better technologies</a:t>
            </a:r>
          </a:p>
          <a:p>
            <a:pPr marL="0" indent="0">
              <a:buNone/>
            </a:pPr>
            <a:r>
              <a:rPr lang="en-GB" altLang="en-GB" sz="3000" dirty="0">
                <a:latin typeface="+mj-lt"/>
              </a:rPr>
              <a:t> - Decide on level of investment for desired coverage</a:t>
            </a:r>
          </a:p>
          <a:p>
            <a:pPr marL="0" indent="0">
              <a:buNone/>
            </a:pPr>
            <a:endParaRPr lang="en-GB" altLang="en-GB" sz="3000" dirty="0">
              <a:latin typeface="+mj-lt"/>
            </a:endParaRPr>
          </a:p>
          <a:p>
            <a:endParaRPr lang="en-US" sz="3000" dirty="0">
              <a:latin typeface="+mj-lt"/>
            </a:endParaRPr>
          </a:p>
        </p:txBody>
      </p:sp>
      <p:sp>
        <p:nvSpPr>
          <p:cNvPr id="4" name="바닥글 개체 틀 4"/>
          <p:cNvSpPr>
            <a:spLocks noGrp="1"/>
          </p:cNvSpPr>
          <p:nvPr>
            <p:ph type="ftr" sz="quarter" idx="11"/>
          </p:nvPr>
        </p:nvSpPr>
        <p:spPr>
          <a:xfrm>
            <a:off x="3686185" y="6459785"/>
            <a:ext cx="4822804" cy="365125"/>
          </a:xfrm>
        </p:spPr>
        <p:txBody>
          <a:bodyPr numCol="1"/>
          <a:lstStyle/>
          <a:p>
            <a:r>
              <a:rPr lang="en-US" altLang="ko-KR" dirty="0"/>
              <a:t>STO201 INTERNATIONAL LOGISTICS AND SUPPLY CHAIN OPERATIONS</a:t>
            </a:r>
          </a:p>
        </p:txBody>
      </p:sp>
      <p:pic>
        <p:nvPicPr>
          <p:cNvPr id="5" name="Grafik 4"/>
          <p:cNvPicPr>
            <a:picLocks noChangeAspect="1"/>
          </p:cNvPicPr>
          <p:nvPr/>
        </p:nvPicPr>
        <p:blipFill rotWithShape="1">
          <a:blip r:embed="rId3"/>
          <a:srcRect b="7248"/>
          <a:stretch/>
        </p:blipFill>
        <p:spPr>
          <a:xfrm>
            <a:off x="9250017" y="286603"/>
            <a:ext cx="1905663" cy="1434748"/>
          </a:xfrm>
          <a:prstGeom prst="rect">
            <a:avLst/>
          </a:prstGeom>
        </p:spPr>
      </p:pic>
    </p:spTree>
    <p:extLst>
      <p:ext uri="{BB962C8B-B14F-4D97-AF65-F5344CB8AC3E}">
        <p14:creationId xmlns:p14="http://schemas.microsoft.com/office/powerpoint/2010/main" val="2204297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sz="3600" b="1" dirty="0">
                <a:latin typeface="Arial Black"/>
              </a:rPr>
              <a:t>Collaboration</a:t>
            </a:r>
          </a:p>
        </p:txBody>
      </p:sp>
      <p:sp>
        <p:nvSpPr>
          <p:cNvPr id="3" name="Content Placeholder 2"/>
          <p:cNvSpPr>
            <a:spLocks noGrp="1"/>
          </p:cNvSpPr>
          <p:nvPr>
            <p:ph idx="1"/>
          </p:nvPr>
        </p:nvSpPr>
        <p:spPr>
          <a:xfrm>
            <a:off x="1097280" y="1737360"/>
            <a:ext cx="10058400" cy="4023360"/>
          </a:xfrm>
        </p:spPr>
        <p:txBody>
          <a:bodyPr numCol="1">
            <a:normAutofit/>
          </a:bodyPr>
          <a:lstStyle/>
          <a:p>
            <a:r>
              <a:rPr lang="en-US" sz="3000" dirty="0">
                <a:latin typeface="+mj-lt"/>
              </a:rPr>
              <a:t>- relationship between two or more suppliers working</a:t>
            </a:r>
          </a:p>
          <a:p>
            <a:r>
              <a:rPr lang="en-US" sz="3000" dirty="0">
                <a:latin typeface="+mj-lt"/>
              </a:rPr>
              <a:t>  together to a common goal</a:t>
            </a:r>
          </a:p>
          <a:p>
            <a:r>
              <a:rPr lang="en-US" sz="3000" dirty="0">
                <a:latin typeface="+mj-lt"/>
              </a:rPr>
              <a:t>- improves speed, service levels, customer satisfaction</a:t>
            </a:r>
          </a:p>
          <a:p>
            <a:r>
              <a:rPr lang="en-US" sz="3000" dirty="0">
                <a:latin typeface="+mj-lt"/>
              </a:rPr>
              <a:t>- Example: Cable Co -&gt; survived financial crisis</a:t>
            </a:r>
          </a:p>
          <a:p>
            <a:r>
              <a:rPr lang="en-US" sz="3000" dirty="0">
                <a:latin typeface="+mj-lt"/>
              </a:rPr>
              <a:t>- Day to day costs higher due to less bargaining power</a:t>
            </a:r>
          </a:p>
          <a:p>
            <a:endParaRPr lang="en-US" sz="3000" dirty="0">
              <a:latin typeface="+mj-lt"/>
            </a:endParaRPr>
          </a:p>
        </p:txBody>
      </p:sp>
      <p:pic>
        <p:nvPicPr>
          <p:cNvPr id="5" name="Grafik 4"/>
          <p:cNvPicPr>
            <a:picLocks noChangeAspect="1"/>
          </p:cNvPicPr>
          <p:nvPr/>
        </p:nvPicPr>
        <p:blipFill>
          <a:blip r:embed="rId3"/>
          <a:stretch>
            <a:fillRect/>
          </a:stretch>
        </p:blipFill>
        <p:spPr>
          <a:xfrm>
            <a:off x="9311765" y="385749"/>
            <a:ext cx="1843915" cy="1248516"/>
          </a:xfrm>
          <a:prstGeom prst="rect">
            <a:avLst/>
          </a:prstGeom>
        </p:spPr>
      </p:pic>
    </p:spTree>
    <p:extLst>
      <p:ext uri="{BB962C8B-B14F-4D97-AF65-F5344CB8AC3E}">
        <p14:creationId xmlns:p14="http://schemas.microsoft.com/office/powerpoint/2010/main" val="27107294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lang="en-US" sz="3600" b="1" dirty="0">
                <a:latin typeface="Arial Black"/>
              </a:rPr>
              <a:t>Velocity</a:t>
            </a:r>
          </a:p>
        </p:txBody>
      </p:sp>
      <p:sp>
        <p:nvSpPr>
          <p:cNvPr id="3" name="Content Placeholder 2"/>
          <p:cNvSpPr>
            <a:spLocks noGrp="1"/>
          </p:cNvSpPr>
          <p:nvPr>
            <p:ph idx="1"/>
          </p:nvPr>
        </p:nvSpPr>
        <p:spPr/>
        <p:txBody>
          <a:bodyPr numCol="1">
            <a:normAutofit/>
          </a:bodyPr>
          <a:lstStyle/>
          <a:p>
            <a:pPr marL="0" indent="0">
              <a:buNone/>
            </a:pPr>
            <a:r>
              <a:rPr lang="en-US" sz="3000" dirty="0">
                <a:latin typeface="+mj-lt"/>
              </a:rPr>
              <a:t>- speed of a supply chain to react to market changes</a:t>
            </a:r>
          </a:p>
          <a:p>
            <a:pPr marL="0" indent="0">
              <a:buNone/>
            </a:pPr>
            <a:r>
              <a:rPr lang="en-US" sz="3000" dirty="0">
                <a:latin typeface="+mj-lt"/>
              </a:rPr>
              <a:t>- achieved by clear visibility and knowledge of disruption</a:t>
            </a:r>
          </a:p>
          <a:p>
            <a:pPr marL="0" indent="0">
              <a:buNone/>
            </a:pPr>
            <a:r>
              <a:rPr lang="en-US" sz="3000" dirty="0">
                <a:latin typeface="+mj-lt"/>
              </a:rPr>
              <a:t>- Example: Icelandic volcano</a:t>
            </a:r>
          </a:p>
        </p:txBody>
      </p:sp>
      <p:pic>
        <p:nvPicPr>
          <p:cNvPr id="5" name="Grafik 4"/>
          <p:cNvPicPr>
            <a:picLocks noChangeAspect="1"/>
          </p:cNvPicPr>
          <p:nvPr/>
        </p:nvPicPr>
        <p:blipFill>
          <a:blip r:embed="rId3"/>
          <a:stretch>
            <a:fillRect/>
          </a:stretch>
        </p:blipFill>
        <p:spPr>
          <a:xfrm>
            <a:off x="9305062" y="490798"/>
            <a:ext cx="1850618" cy="1042366"/>
          </a:xfrm>
          <a:prstGeom prst="rect">
            <a:avLst/>
          </a:prstGeom>
        </p:spPr>
      </p:pic>
    </p:spTree>
    <p:extLst>
      <p:ext uri="{BB962C8B-B14F-4D97-AF65-F5344CB8AC3E}">
        <p14:creationId xmlns:p14="http://schemas.microsoft.com/office/powerpoint/2010/main" val="5322108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normAutofit/>
          </a:bodyPr>
          <a:lstStyle/>
          <a:p>
            <a:r>
              <a:rPr lang="en-US" sz="3600" b="1" dirty="0">
                <a:latin typeface="Arial Black"/>
              </a:rPr>
              <a:t>Efficiency</a:t>
            </a:r>
          </a:p>
        </p:txBody>
      </p:sp>
      <p:sp>
        <p:nvSpPr>
          <p:cNvPr id="3" name="Content Placeholder 2"/>
          <p:cNvSpPr>
            <a:spLocks noGrp="1"/>
          </p:cNvSpPr>
          <p:nvPr>
            <p:ph idx="1"/>
          </p:nvPr>
        </p:nvSpPr>
        <p:spPr/>
        <p:txBody>
          <a:bodyPr numCol="1">
            <a:normAutofit/>
          </a:bodyPr>
          <a:lstStyle/>
          <a:p>
            <a:pPr marL="0" indent="0">
              <a:buNone/>
            </a:pPr>
            <a:r>
              <a:rPr lang="en-US" sz="3000" dirty="0">
                <a:latin typeface="+mj-lt"/>
              </a:rPr>
              <a:t>- getting the right product to the right place at the right time </a:t>
            </a:r>
          </a:p>
          <a:p>
            <a:pPr marL="0" indent="0">
              <a:buNone/>
            </a:pPr>
            <a:r>
              <a:rPr lang="en-US" sz="3000" dirty="0">
                <a:latin typeface="+mj-lt"/>
              </a:rPr>
              <a:t>  with </a:t>
            </a:r>
            <a:r>
              <a:rPr lang="en-US" sz="3000" dirty="0" smtClean="0">
                <a:latin typeface="+mj-lt"/>
              </a:rPr>
              <a:t>minimum </a:t>
            </a:r>
            <a:r>
              <a:rPr lang="en-US" sz="3000" dirty="0">
                <a:latin typeface="+mj-lt"/>
              </a:rPr>
              <a:t>costs</a:t>
            </a:r>
          </a:p>
          <a:p>
            <a:pPr marL="0" indent="0">
              <a:buNone/>
            </a:pPr>
            <a:r>
              <a:rPr lang="en-US" sz="3000" dirty="0">
                <a:latin typeface="+mj-lt"/>
              </a:rPr>
              <a:t>- </a:t>
            </a:r>
            <a:r>
              <a:rPr lang="en-US" sz="3000" dirty="0" smtClean="0">
                <a:latin typeface="+mj-lt"/>
              </a:rPr>
              <a:t>Maintaining the </a:t>
            </a:r>
            <a:r>
              <a:rPr lang="en-US" sz="3000" dirty="0">
                <a:latin typeface="+mj-lt"/>
              </a:rPr>
              <a:t>standard of performance</a:t>
            </a:r>
          </a:p>
          <a:p>
            <a:pPr marL="0" indent="0">
              <a:buNone/>
            </a:pPr>
            <a:endParaRPr lang="en-US" sz="3000" dirty="0">
              <a:latin typeface="+mj-lt"/>
            </a:endParaRPr>
          </a:p>
          <a:p>
            <a:pPr>
              <a:buFontTx/>
              <a:buChar char="-"/>
            </a:pPr>
            <a:endParaRPr lang="en-US" sz="3000" dirty="0">
              <a:latin typeface="+mj-lt"/>
            </a:endParaRPr>
          </a:p>
        </p:txBody>
      </p:sp>
      <p:pic>
        <p:nvPicPr>
          <p:cNvPr id="5" name="Grafik 4"/>
          <p:cNvPicPr>
            <a:picLocks noChangeAspect="1"/>
          </p:cNvPicPr>
          <p:nvPr/>
        </p:nvPicPr>
        <p:blipFill>
          <a:blip r:embed="rId3"/>
          <a:stretch>
            <a:fillRect/>
          </a:stretch>
        </p:blipFill>
        <p:spPr>
          <a:xfrm>
            <a:off x="9684688" y="178229"/>
            <a:ext cx="1470992" cy="1470992"/>
          </a:xfrm>
          <a:prstGeom prst="rect">
            <a:avLst/>
          </a:prstGeom>
        </p:spPr>
      </p:pic>
    </p:spTree>
    <p:extLst>
      <p:ext uri="{BB962C8B-B14F-4D97-AF65-F5344CB8AC3E}">
        <p14:creationId xmlns:p14="http://schemas.microsoft.com/office/powerpoint/2010/main" val="17096416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numCol="1">
            <a:normAutofit/>
          </a:bodyPr>
          <a:lstStyle/>
          <a:p>
            <a:r>
              <a:rPr lang="en-US" altLang="ko-KR" sz="3600" b="1" dirty="0">
                <a:latin typeface="Arial Black"/>
              </a:rPr>
              <a:t>Conclusion</a:t>
            </a:r>
          </a:p>
        </p:txBody>
      </p:sp>
      <p:sp>
        <p:nvSpPr>
          <p:cNvPr id="3" name="내용 개체 틀 2"/>
          <p:cNvSpPr>
            <a:spLocks noGrp="1"/>
          </p:cNvSpPr>
          <p:nvPr>
            <p:ph idx="1"/>
          </p:nvPr>
        </p:nvSpPr>
        <p:spPr/>
        <p:txBody>
          <a:bodyPr vert="horz" lIns="0" tIns="45720" rIns="0" bIns="45720" numCol="1" rtlCol="0" anchor="t">
            <a:normAutofit/>
          </a:bodyPr>
          <a:lstStyle/>
          <a:p>
            <a:r>
              <a:rPr lang="en-US" altLang="ko-KR" sz="3000" dirty="0" smtClean="0">
                <a:latin typeface="+mj-lt"/>
              </a:rPr>
              <a:t>+ Companies</a:t>
            </a:r>
            <a:r>
              <a:rPr lang="en-US" altLang="ko-KR" sz="3000" dirty="0">
                <a:latin typeface="+mj-lt"/>
              </a:rPr>
              <a:t> </a:t>
            </a:r>
            <a:r>
              <a:rPr lang="en-US" altLang="ko-KR" sz="3000" dirty="0" smtClean="0">
                <a:latin typeface="+mj-lt"/>
              </a:rPr>
              <a:t>are required</a:t>
            </a:r>
            <a:r>
              <a:rPr lang="en-US" altLang="ko-KR" sz="3000" dirty="0">
                <a:latin typeface="+mj-lt"/>
              </a:rPr>
              <a:t> to assess the importance and cost of maintaining resilience.</a:t>
            </a:r>
          </a:p>
          <a:p>
            <a:pPr marL="0" indent="0">
              <a:buNone/>
            </a:pPr>
            <a:r>
              <a:rPr lang="en-US" altLang="ko-KR" sz="3000" dirty="0" smtClean="0">
                <a:solidFill>
                  <a:srgbClr val="0C0C0C"/>
                </a:solidFill>
                <a:latin typeface="+mj-lt"/>
              </a:rPr>
              <a:t>+ There </a:t>
            </a:r>
            <a:r>
              <a:rPr lang="en-US" altLang="ko-KR" sz="3000" dirty="0">
                <a:solidFill>
                  <a:srgbClr val="0C0C0C"/>
                </a:solidFill>
                <a:latin typeface="+mj-lt"/>
              </a:rPr>
              <a:t>is increased prospects by being more resilient than competitors.</a:t>
            </a:r>
          </a:p>
          <a:p>
            <a:pPr marL="0" indent="0">
              <a:buNone/>
            </a:pPr>
            <a:r>
              <a:rPr lang="en-US" altLang="ko-KR" sz="3000" dirty="0">
                <a:solidFill>
                  <a:srgbClr val="0C0C0C"/>
                </a:solidFill>
                <a:latin typeface="+mj-lt"/>
              </a:rPr>
              <a:t>+Adds a level of security to a company.</a:t>
            </a:r>
          </a:p>
          <a:p>
            <a:pPr marL="0" indent="0">
              <a:buNone/>
            </a:pPr>
            <a:r>
              <a:rPr lang="en-US" altLang="ko-KR" sz="3000" dirty="0">
                <a:solidFill>
                  <a:srgbClr val="FF0000"/>
                </a:solidFill>
                <a:latin typeface="+mj-lt"/>
              </a:rPr>
              <a:t>-</a:t>
            </a:r>
            <a:r>
              <a:rPr lang="en-US" altLang="ko-KR" sz="3000" b="1" dirty="0">
                <a:solidFill>
                  <a:srgbClr val="FF0000"/>
                </a:solidFill>
                <a:effectLst>
                  <a:outerShdw blurRad="38100" dist="38100" dir="2700000" algn="tl">
                    <a:srgbClr val="000000">
                      <a:alpha val="43137"/>
                    </a:srgbClr>
                  </a:outerShdw>
                </a:effectLst>
                <a:latin typeface="+mj-lt"/>
              </a:rPr>
              <a:t>The cost of being resilient can be high</a:t>
            </a:r>
            <a:r>
              <a:rPr lang="en-US" altLang="ko-KR" sz="3000" dirty="0">
                <a:solidFill>
                  <a:srgbClr val="FF0000"/>
                </a:solidFill>
                <a:latin typeface="+mj-lt"/>
              </a:rPr>
              <a:t>.</a:t>
            </a:r>
            <a:endParaRPr lang="en-US" altLang="ko-KR" sz="3000" dirty="0">
              <a:solidFill>
                <a:srgbClr val="000000"/>
              </a:solidFill>
              <a:latin typeface="+mj-lt"/>
            </a:endParaRPr>
          </a:p>
          <a:p>
            <a:pPr marL="0" indent="0">
              <a:buNone/>
            </a:pPr>
            <a:endParaRPr lang="ko-KR" altLang="ko-KR" sz="3000" dirty="0">
              <a:solidFill>
                <a:srgbClr val="404040"/>
              </a:solidFill>
              <a:latin typeface="+mj-lt"/>
            </a:endParaRPr>
          </a:p>
        </p:txBody>
      </p:sp>
      <p:pic>
        <p:nvPicPr>
          <p:cNvPr id="5" name="Grafik 4"/>
          <p:cNvPicPr>
            <a:picLocks noChangeAspect="1"/>
          </p:cNvPicPr>
          <p:nvPr/>
        </p:nvPicPr>
        <p:blipFill rotWithShape="1">
          <a:blip r:embed="rId3"/>
          <a:srcRect l="23814" r="8105"/>
          <a:stretch/>
        </p:blipFill>
        <p:spPr>
          <a:xfrm>
            <a:off x="8704158" y="286603"/>
            <a:ext cx="2451522" cy="1360335"/>
          </a:xfrm>
          <a:prstGeom prst="rect">
            <a:avLst/>
          </a:prstGeom>
        </p:spPr>
      </p:pic>
    </p:spTree>
    <p:extLst>
      <p:ext uri="{BB962C8B-B14F-4D97-AF65-F5344CB8AC3E}">
        <p14:creationId xmlns:p14="http://schemas.microsoft.com/office/powerpoint/2010/main" val="205360215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294" y="1738387"/>
            <a:ext cx="2845977" cy="404768"/>
          </a:xfrm>
        </p:spPr>
        <p:txBody>
          <a:bodyPr>
            <a:noAutofit/>
          </a:bodyPr>
          <a:lstStyle/>
          <a:p>
            <a:r>
              <a:rPr lang="en-GB" sz="3200" b="1" dirty="0">
                <a:solidFill>
                  <a:srgbClr val="92D050"/>
                </a:solidFill>
              </a:rPr>
              <a:t>CHAPTER 13 </a:t>
            </a:r>
          </a:p>
        </p:txBody>
      </p:sp>
      <p:pic>
        <p:nvPicPr>
          <p:cNvPr id="7" name="Picture Placeholder 6"/>
          <p:cNvPicPr>
            <a:picLocks noGrp="1" noChangeAspect="1"/>
          </p:cNvPicPr>
          <p:nvPr>
            <p:ph type="pic" sz="quarter" idx="20"/>
          </p:nvPr>
        </p:nvPicPr>
        <p:blipFill>
          <a:blip r:embed="rId2">
            <a:extLst>
              <a:ext uri="{28A0092B-C50C-407E-A947-70E740481C1C}">
                <a14:useLocalDpi xmlns:a14="http://schemas.microsoft.com/office/drawing/2010/main" val="0"/>
              </a:ext>
            </a:extLst>
          </a:blip>
          <a:srcRect t="15875" b="15875"/>
          <a:stretch>
            <a:fillRect/>
          </a:stretch>
        </p:blipFill>
        <p:spPr>
          <a:xfrm>
            <a:off x="5259906" y="1628800"/>
            <a:ext cx="5408095" cy="4638310"/>
          </a:xfrm>
        </p:spPr>
      </p:pic>
    </p:spTree>
    <p:extLst>
      <p:ext uri="{BB962C8B-B14F-4D97-AF65-F5344CB8AC3E}">
        <p14:creationId xmlns:p14="http://schemas.microsoft.com/office/powerpoint/2010/main" val="392500442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352981"/>
            <a:ext cx="10058400" cy="1012572"/>
          </a:xfrm>
        </p:spPr>
        <p:txBody>
          <a:bodyPr/>
          <a:lstStyle/>
          <a:p>
            <a:r>
              <a:rPr lang="en-US" dirty="0" smtClean="0"/>
              <a:t>Recommended Reading</a:t>
            </a:r>
            <a:endParaRPr lang="en-US" dirty="0"/>
          </a:p>
        </p:txBody>
      </p:sp>
      <p:sp>
        <p:nvSpPr>
          <p:cNvPr id="3" name="Content Placeholder 2"/>
          <p:cNvSpPr>
            <a:spLocks noGrp="1"/>
          </p:cNvSpPr>
          <p:nvPr>
            <p:ph idx="1"/>
          </p:nvPr>
        </p:nvSpPr>
        <p:spPr>
          <a:xfrm>
            <a:off x="371894" y="1518394"/>
            <a:ext cx="5095456" cy="4997450"/>
          </a:xfrm>
        </p:spPr>
        <p:txBody>
          <a:bodyPr vert="horz" lIns="0" tIns="45720" rIns="0" bIns="45720" numCol="1" rtlCol="0" anchor="t">
            <a:normAutofit fontScale="92500" lnSpcReduction="20000"/>
          </a:bodyPr>
          <a:lstStyle/>
          <a:p>
            <a:pPr>
              <a:lnSpc>
                <a:spcPct val="100000"/>
              </a:lnSpc>
            </a:pPr>
            <a:r>
              <a:rPr lang="en-GB" sz="1050" dirty="0" err="1">
                <a:solidFill>
                  <a:schemeClr val="tx1"/>
                </a:solidFill>
                <a:latin typeface="Times New Roman"/>
              </a:rPr>
              <a:t>lcantara</a:t>
            </a:r>
            <a:r>
              <a:rPr lang="en-GB" sz="1050" dirty="0">
                <a:solidFill>
                  <a:schemeClr val="tx1"/>
                </a:solidFill>
                <a:latin typeface="Times New Roman"/>
              </a:rPr>
              <a:t>, P., 2015. </a:t>
            </a:r>
            <a:r>
              <a:rPr lang="en-GB" sz="1050" i="1" dirty="0">
                <a:solidFill>
                  <a:schemeClr val="tx1"/>
                </a:solidFill>
                <a:latin typeface="Times New Roman"/>
              </a:rPr>
              <a:t>SUPPLY CHAIN RESILIENCE REPORT 2015, </a:t>
            </a:r>
            <a:r>
              <a:rPr lang="en-GB" sz="1050" dirty="0" err="1">
                <a:solidFill>
                  <a:schemeClr val="tx1"/>
                </a:solidFill>
                <a:latin typeface="Times New Roman"/>
              </a:rPr>
              <a:t>Caversham</a:t>
            </a:r>
            <a:r>
              <a:rPr lang="en-GB" sz="1050" dirty="0">
                <a:solidFill>
                  <a:schemeClr val="tx1"/>
                </a:solidFill>
                <a:latin typeface="Times New Roman"/>
              </a:rPr>
              <a:t>: Business Continuity Institute.</a:t>
            </a:r>
            <a:r>
              <a:rPr lang="en-US" sz="1050" dirty="0">
                <a:solidFill>
                  <a:schemeClr val="tx1"/>
                </a:solidFill>
                <a:latin typeface="Times New Roman"/>
              </a:rPr>
              <a:t> </a:t>
            </a:r>
          </a:p>
          <a:p>
            <a:pPr>
              <a:lnSpc>
                <a:spcPct val="100000"/>
              </a:lnSpc>
            </a:pPr>
            <a:r>
              <a:rPr lang="en-GB" sz="1050" dirty="0" err="1">
                <a:solidFill>
                  <a:schemeClr val="tx1"/>
                </a:solidFill>
                <a:latin typeface="Times New Roman"/>
              </a:rPr>
              <a:t>Ambulkar</a:t>
            </a:r>
            <a:r>
              <a:rPr lang="en-GB" sz="1050" dirty="0">
                <a:solidFill>
                  <a:schemeClr val="tx1"/>
                </a:solidFill>
                <a:latin typeface="Times New Roman"/>
              </a:rPr>
              <a:t>, S., </a:t>
            </a:r>
            <a:r>
              <a:rPr lang="en-GB" sz="1050" dirty="0" err="1">
                <a:solidFill>
                  <a:schemeClr val="tx1"/>
                </a:solidFill>
                <a:latin typeface="Times New Roman"/>
              </a:rPr>
              <a:t>Blackhurst</a:t>
            </a:r>
            <a:r>
              <a:rPr lang="en-GB" sz="1050" dirty="0">
                <a:solidFill>
                  <a:schemeClr val="tx1"/>
                </a:solidFill>
                <a:latin typeface="Times New Roman"/>
              </a:rPr>
              <a:t>, J. &amp; </a:t>
            </a:r>
            <a:r>
              <a:rPr lang="en-GB" sz="1050" dirty="0" err="1">
                <a:solidFill>
                  <a:schemeClr val="tx1"/>
                </a:solidFill>
                <a:latin typeface="Times New Roman"/>
              </a:rPr>
              <a:t>Grawe</a:t>
            </a:r>
            <a:r>
              <a:rPr lang="en-GB" sz="1050" dirty="0">
                <a:solidFill>
                  <a:schemeClr val="tx1"/>
                </a:solidFill>
                <a:latin typeface="Times New Roman"/>
              </a:rPr>
              <a:t>, S., 2015. Firm's resilience to supply chain disruptions: Scale development and empirical examination. </a:t>
            </a:r>
            <a:r>
              <a:rPr lang="en-GB" sz="1050" i="1" dirty="0">
                <a:solidFill>
                  <a:schemeClr val="tx1"/>
                </a:solidFill>
                <a:latin typeface="Times New Roman"/>
              </a:rPr>
              <a:t>Journal of Operations Management, </a:t>
            </a:r>
            <a:r>
              <a:rPr lang="en-GB" sz="1050" dirty="0">
                <a:solidFill>
                  <a:schemeClr val="tx1"/>
                </a:solidFill>
                <a:latin typeface="Times New Roman"/>
              </a:rPr>
              <a:t>Volume 33-34, pp. 111-122. </a:t>
            </a:r>
          </a:p>
          <a:p>
            <a:pPr>
              <a:lnSpc>
                <a:spcPct val="100000"/>
              </a:lnSpc>
            </a:pPr>
            <a:r>
              <a:rPr lang="en-GB" sz="1050" dirty="0">
                <a:solidFill>
                  <a:schemeClr val="tx1"/>
                </a:solidFill>
                <a:latin typeface="Times New Roman"/>
              </a:rPr>
              <a:t>Beckett, V., 2015. TalkTalk cyber-attack leaves 4m vulnerable.. </a:t>
            </a:r>
            <a:r>
              <a:rPr lang="fr-FR" sz="1050" i="1" dirty="0" err="1">
                <a:solidFill>
                  <a:schemeClr val="tx1"/>
                </a:solidFill>
                <a:latin typeface="Times New Roman"/>
              </a:rPr>
              <a:t>Reactions</a:t>
            </a:r>
            <a:r>
              <a:rPr lang="fr-FR" sz="1050" i="1" dirty="0">
                <a:solidFill>
                  <a:schemeClr val="tx1"/>
                </a:solidFill>
                <a:latin typeface="Times New Roman"/>
              </a:rPr>
              <a:t>, </a:t>
            </a:r>
            <a:r>
              <a:rPr lang="fr-FR" sz="1050" dirty="0">
                <a:solidFill>
                  <a:schemeClr val="tx1"/>
                </a:solidFill>
                <a:latin typeface="Times New Roman"/>
              </a:rPr>
              <a:t>Volume 1, pp. 1-1. </a:t>
            </a:r>
          </a:p>
          <a:p>
            <a:pPr>
              <a:lnSpc>
                <a:spcPct val="100000"/>
              </a:lnSpc>
            </a:pPr>
            <a:r>
              <a:rPr lang="fr-FR" sz="1050" dirty="0" err="1">
                <a:solidFill>
                  <a:schemeClr val="tx1"/>
                </a:solidFill>
                <a:latin typeface="Times New Roman"/>
              </a:rPr>
              <a:t>Benavides</a:t>
            </a:r>
            <a:r>
              <a:rPr lang="fr-FR" sz="1050" dirty="0">
                <a:solidFill>
                  <a:schemeClr val="tx1"/>
                </a:solidFill>
                <a:latin typeface="Times New Roman"/>
              </a:rPr>
              <a:t>, L., </a:t>
            </a:r>
            <a:r>
              <a:rPr lang="fr-FR" sz="1050" dirty="0" err="1">
                <a:solidFill>
                  <a:schemeClr val="tx1"/>
                </a:solidFill>
                <a:latin typeface="Times New Roman"/>
              </a:rPr>
              <a:t>Eskinazis</a:t>
            </a:r>
            <a:r>
              <a:rPr lang="fr-FR" sz="1050" dirty="0">
                <a:solidFill>
                  <a:schemeClr val="tx1"/>
                </a:solidFill>
                <a:latin typeface="Times New Roman"/>
              </a:rPr>
              <a:t>, V. D. &amp; Swan, D., 2016. </a:t>
            </a:r>
            <a:r>
              <a:rPr lang="en-GB" sz="1050" i="1" dirty="0">
                <a:solidFill>
                  <a:schemeClr val="tx1"/>
                </a:solidFill>
                <a:latin typeface="Times New Roman"/>
              </a:rPr>
              <a:t>Six steps to successful supply chain collaboration. </a:t>
            </a:r>
            <a:r>
              <a:rPr lang="en-GB" sz="1050" dirty="0">
                <a:solidFill>
                  <a:schemeClr val="tx1"/>
                </a:solidFill>
                <a:latin typeface="Times New Roman"/>
              </a:rPr>
              <a:t>[Online]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Available at: </a:t>
            </a:r>
            <a:r>
              <a:rPr lang="en-GB" sz="1050" u="sng" dirty="0">
                <a:solidFill>
                  <a:schemeClr val="tx1"/>
                </a:solidFill>
                <a:latin typeface="Times New Roman"/>
                <a:hlinkClick r:id="rId3"/>
              </a:rPr>
              <a:t>http://www.supplychainquarterly.com/topics/Strategy/20120622-six-steps-to-successful-supply-chain-collaboration/</a:t>
            </a:r>
            <a:r>
              <a:rPr lang="en-GB" sz="1050" dirty="0">
                <a:solidFill>
                  <a:schemeClr val="tx1"/>
                </a:solidFill>
                <a:latin typeface="Times New Roman"/>
              </a:rPr>
              <a:t>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[Accessed 2 11 2016]. </a:t>
            </a:r>
          </a:p>
          <a:p>
            <a:pPr>
              <a:lnSpc>
                <a:spcPct val="100000"/>
              </a:lnSpc>
            </a:pPr>
            <a:r>
              <a:rPr lang="en-GB" sz="1050" dirty="0">
                <a:solidFill>
                  <a:schemeClr val="tx1"/>
                </a:solidFill>
                <a:latin typeface="Times New Roman"/>
              </a:rPr>
              <a:t>Choi, T.-M. &amp; </a:t>
            </a:r>
            <a:r>
              <a:rPr lang="en-GB" sz="1050" dirty="0" err="1">
                <a:solidFill>
                  <a:schemeClr val="tx1"/>
                </a:solidFill>
                <a:latin typeface="Times New Roman"/>
              </a:rPr>
              <a:t>Sethi</a:t>
            </a:r>
            <a:r>
              <a:rPr lang="en-GB" sz="1050" dirty="0">
                <a:solidFill>
                  <a:schemeClr val="tx1"/>
                </a:solidFill>
                <a:latin typeface="Times New Roman"/>
              </a:rPr>
              <a:t>, S., 2010. Innovative quick response programs: A review. </a:t>
            </a:r>
            <a:r>
              <a:rPr lang="en-GB" sz="1050" i="1" dirty="0">
                <a:solidFill>
                  <a:schemeClr val="tx1"/>
                </a:solidFill>
                <a:latin typeface="Times New Roman"/>
              </a:rPr>
              <a:t>Production Economics, </a:t>
            </a:r>
            <a:r>
              <a:rPr lang="en-GB" sz="1050" dirty="0">
                <a:solidFill>
                  <a:schemeClr val="tx1"/>
                </a:solidFill>
                <a:latin typeface="Times New Roman"/>
              </a:rPr>
              <a:t>127(1), pp. 1-12. </a:t>
            </a:r>
          </a:p>
          <a:p>
            <a:pPr>
              <a:lnSpc>
                <a:spcPct val="100000"/>
              </a:lnSpc>
            </a:pPr>
            <a:r>
              <a:rPr lang="en-GB" sz="1050" dirty="0">
                <a:solidFill>
                  <a:schemeClr val="tx1"/>
                </a:solidFill>
                <a:latin typeface="Times New Roman"/>
              </a:rPr>
              <a:t>Christopher, M. &amp; Peck, H., 2005. Building the resilient supply chain. </a:t>
            </a:r>
            <a:r>
              <a:rPr lang="en-GB" sz="1050" i="1" dirty="0">
                <a:solidFill>
                  <a:schemeClr val="tx1"/>
                </a:solidFill>
                <a:latin typeface="Times New Roman"/>
              </a:rPr>
              <a:t>The International Journal of Logistics Management, </a:t>
            </a:r>
            <a:r>
              <a:rPr lang="en-GB" sz="1050" dirty="0">
                <a:solidFill>
                  <a:schemeClr val="tx1"/>
                </a:solidFill>
                <a:latin typeface="Times New Roman"/>
              </a:rPr>
              <a:t>15(2), pp. 1-13. </a:t>
            </a:r>
          </a:p>
          <a:p>
            <a:pPr>
              <a:lnSpc>
                <a:spcPct val="100000"/>
              </a:lnSpc>
            </a:pPr>
            <a:r>
              <a:rPr lang="en-GB" sz="1050" dirty="0">
                <a:solidFill>
                  <a:schemeClr val="tx1"/>
                </a:solidFill>
                <a:latin typeface="Times New Roman"/>
              </a:rPr>
              <a:t>DHL, 2010. </a:t>
            </a:r>
            <a:r>
              <a:rPr lang="en-GB" sz="1050" i="1" dirty="0">
                <a:solidFill>
                  <a:schemeClr val="tx1"/>
                </a:solidFill>
                <a:latin typeface="Times New Roman"/>
              </a:rPr>
              <a:t>A high-performance network - even during a crisis. </a:t>
            </a:r>
            <a:r>
              <a:rPr lang="en-GB" sz="1050" dirty="0">
                <a:solidFill>
                  <a:schemeClr val="tx1"/>
                </a:solidFill>
                <a:latin typeface="Times New Roman"/>
              </a:rPr>
              <a:t>[Online]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Available at: </a:t>
            </a:r>
            <a:r>
              <a:rPr lang="en-GB" sz="1050" u="sng" dirty="0">
                <a:solidFill>
                  <a:schemeClr val="tx1"/>
                </a:solidFill>
                <a:latin typeface="Times New Roman"/>
                <a:hlinkClick r:id="rId4"/>
              </a:rPr>
              <a:t>https://www.dpdhl.com/en/media_relations/abonnements/financial_media_newsletter/background_q1_2010.html</a:t>
            </a:r>
            <a:r>
              <a:rPr lang="en-GB" sz="1050" dirty="0">
                <a:solidFill>
                  <a:schemeClr val="tx1"/>
                </a:solidFill>
                <a:latin typeface="Times New Roman"/>
              </a:rPr>
              <a:t>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[Accessed 21 10 2016]. </a:t>
            </a:r>
          </a:p>
          <a:p>
            <a:pPr>
              <a:lnSpc>
                <a:spcPct val="100000"/>
              </a:lnSpc>
            </a:pPr>
            <a:r>
              <a:rPr lang="en-GB" sz="1050" dirty="0">
                <a:solidFill>
                  <a:schemeClr val="tx1"/>
                </a:solidFill>
                <a:latin typeface="Times New Roman"/>
              </a:rPr>
              <a:t>DHL, 2014. </a:t>
            </a:r>
            <a:r>
              <a:rPr lang="en-GB" sz="1050" i="1" dirty="0" smtClean="0">
                <a:solidFill>
                  <a:schemeClr val="tx1"/>
                </a:solidFill>
                <a:latin typeface="Times New Roman"/>
              </a:rPr>
              <a:t>Holistic  View  of  </a:t>
            </a:r>
            <a:r>
              <a:rPr lang="en-GB" sz="1050" i="1" dirty="0" err="1" smtClean="0">
                <a:solidFill>
                  <a:schemeClr val="tx1"/>
                </a:solidFill>
                <a:latin typeface="Times New Roman"/>
              </a:rPr>
              <a:t>Dupont</a:t>
            </a:r>
            <a:r>
              <a:rPr lang="en-GB" sz="1050" i="1" dirty="0" smtClean="0">
                <a:solidFill>
                  <a:schemeClr val="tx1"/>
                </a:solidFill>
                <a:latin typeface="Times New Roman"/>
              </a:rPr>
              <a:t>  Supply  Chain  Improves  Resilience  and  Avoid Cost  Customer  Challenges .</a:t>
            </a:r>
            <a:r>
              <a:rPr lang="en-GB" sz="1050" i="1" dirty="0">
                <a:solidFill>
                  <a:schemeClr val="tx1"/>
                </a:solidFill>
                <a:latin typeface="Times New Roman"/>
              </a:rPr>
              <a:t> </a:t>
            </a:r>
            <a:r>
              <a:rPr lang="en-GB" sz="1050" dirty="0">
                <a:solidFill>
                  <a:schemeClr val="tx1"/>
                </a:solidFill>
                <a:latin typeface="Times New Roman"/>
              </a:rPr>
              <a:t>[Online]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Available at: </a:t>
            </a:r>
            <a:r>
              <a:rPr lang="en-GB" sz="1050" u="sng" dirty="0">
                <a:solidFill>
                  <a:schemeClr val="tx1"/>
                </a:solidFill>
                <a:latin typeface="Times New Roman"/>
                <a:hlinkClick r:id="rId5"/>
              </a:rPr>
              <a:t>http://www.dhl.com/content/dam/downloads/g0/logistics/resilience360/dupont_case_study_en.pdf</a:t>
            </a:r>
            <a:r>
              <a:rPr lang="en-GB" sz="1050" dirty="0">
                <a:solidFill>
                  <a:schemeClr val="tx1"/>
                </a:solidFill>
                <a:latin typeface="Times New Roman"/>
              </a:rPr>
              <a:t>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[Accessed 21 10 2016]. </a:t>
            </a:r>
          </a:p>
          <a:p>
            <a:pPr>
              <a:lnSpc>
                <a:spcPct val="100000"/>
              </a:lnSpc>
            </a:pPr>
            <a:r>
              <a:rPr lang="en-GB" sz="1050" dirty="0">
                <a:solidFill>
                  <a:schemeClr val="tx1"/>
                </a:solidFill>
                <a:latin typeface="Times New Roman"/>
              </a:rPr>
              <a:t>DHL, 2016. </a:t>
            </a:r>
            <a:r>
              <a:rPr lang="en-GB" sz="1050" i="1" dirty="0">
                <a:solidFill>
                  <a:schemeClr val="tx1"/>
                </a:solidFill>
                <a:latin typeface="Times New Roman"/>
              </a:rPr>
              <a:t>DHL Resilience360 – Managing Risks in Your Supply Chains. </a:t>
            </a:r>
            <a:r>
              <a:rPr lang="en-GB" sz="1050" dirty="0">
                <a:solidFill>
                  <a:schemeClr val="tx1"/>
                </a:solidFill>
                <a:latin typeface="Times New Roman"/>
              </a:rPr>
              <a:t>[Online]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Available at: </a:t>
            </a:r>
            <a:r>
              <a:rPr lang="en-GB" sz="1050" u="sng" dirty="0">
                <a:solidFill>
                  <a:schemeClr val="tx1"/>
                </a:solidFill>
                <a:latin typeface="Times New Roman"/>
                <a:hlinkClick r:id="rId6"/>
              </a:rPr>
              <a:t>http://www.dhl.co.uk/en/logistics/supply_chain_solutions/what_we_do/resilience_360.html#riskandresiliencyassessment</a:t>
            </a:r>
            <a:r>
              <a:rPr lang="en-GB" sz="1050" dirty="0">
                <a:solidFill>
                  <a:schemeClr val="tx1"/>
                </a:solidFill>
                <a:latin typeface="Times New Roman"/>
              </a:rPr>
              <a:t> </a:t>
            </a:r>
            <a:r>
              <a:rPr lang="en-GB" dirty="0">
                <a:solidFill>
                  <a:schemeClr val="tx1"/>
                </a:solidFill>
                <a:latin typeface="Times New Roman"/>
              </a:rPr>
              <a:t/>
            </a:r>
            <a:br>
              <a:rPr lang="en-GB" dirty="0">
                <a:solidFill>
                  <a:schemeClr val="tx1"/>
                </a:solidFill>
                <a:latin typeface="Times New Roman"/>
              </a:rPr>
            </a:br>
            <a:r>
              <a:rPr lang="en-GB" sz="1050" dirty="0">
                <a:solidFill>
                  <a:schemeClr val="tx1"/>
                </a:solidFill>
                <a:latin typeface="Times New Roman"/>
              </a:rPr>
              <a:t>[Accessed 7 10 2016]. </a:t>
            </a:r>
          </a:p>
          <a:p>
            <a:pPr marL="0" indent="0">
              <a:lnSpc>
                <a:spcPct val="100000"/>
              </a:lnSpc>
              <a:buNone/>
            </a:pPr>
            <a:endParaRPr lang="en-GB" sz="1050" dirty="0">
              <a:solidFill>
                <a:schemeClr val="tx1"/>
              </a:solidFill>
              <a:latin typeface="Times New Roman"/>
            </a:endParaRPr>
          </a:p>
        </p:txBody>
      </p:sp>
      <p:sp>
        <p:nvSpPr>
          <p:cNvPr id="4" name="TextBox 3"/>
          <p:cNvSpPr txBox="1"/>
          <p:nvPr/>
        </p:nvSpPr>
        <p:spPr>
          <a:xfrm>
            <a:off x="5467350" y="1518394"/>
            <a:ext cx="6623050" cy="4455066"/>
          </a:xfrm>
          <a:prstGeom prst="rect">
            <a:avLst/>
          </a:prstGeom>
        </p:spPr>
        <p:txBody>
          <a:bodyPr rtlCol="0" anchor="t">
            <a:spAutoFit/>
          </a:bodyPr>
          <a:lstStyle/>
          <a:p>
            <a:pPr algn="ctr"/>
            <a:r>
              <a:rPr lang="en-US" sz="1050" dirty="0"/>
              <a:t>Click </a:t>
            </a:r>
            <a:r>
              <a:rPr lang="en-GB" sz="1050" dirty="0">
                <a:latin typeface="Times New Roman"/>
              </a:rPr>
              <a:t>Gibson, B. J., Hanna, J. B., </a:t>
            </a:r>
            <a:r>
              <a:rPr lang="en-GB" sz="1050" dirty="0" err="1">
                <a:latin typeface="Times New Roman"/>
              </a:rPr>
              <a:t>Defee</a:t>
            </a:r>
            <a:r>
              <a:rPr lang="en-GB" sz="1050" dirty="0">
                <a:latin typeface="Times New Roman"/>
              </a:rPr>
              <a:t>, C. C. &amp; </a:t>
            </a:r>
            <a:r>
              <a:rPr lang="en-GB" sz="1050" dirty="0" err="1">
                <a:latin typeface="Times New Roman"/>
              </a:rPr>
              <a:t>Haozhe</a:t>
            </a:r>
            <a:r>
              <a:rPr lang="en-GB" sz="1050" dirty="0">
                <a:latin typeface="Times New Roman"/>
              </a:rPr>
              <a:t>, C., 2014. </a:t>
            </a:r>
            <a:r>
              <a:rPr lang="en-GB" sz="1050" i="1" dirty="0">
                <a:latin typeface="Times New Roman"/>
              </a:rPr>
              <a:t>Definitive Guide to Integrated Supply Chain Management, The: Optimize the Interaction between Supply Chain Processes, Tools, and Technologies. </a:t>
            </a:r>
            <a:r>
              <a:rPr lang="en-GB" sz="1050" dirty="0">
                <a:latin typeface="Times New Roman"/>
              </a:rPr>
              <a:t>Upper Saddle River: Pearson Education. </a:t>
            </a:r>
            <a:r>
              <a:rPr lang="en-US" sz="1050" dirty="0">
                <a:latin typeface="Times New Roman"/>
              </a:rPr>
              <a:t> </a:t>
            </a:r>
          </a:p>
          <a:p>
            <a:pPr algn="ctr"/>
            <a:r>
              <a:rPr lang="en-GB" sz="1050" dirty="0" err="1">
                <a:latin typeface="Times New Roman"/>
              </a:rPr>
              <a:t>Guilati</a:t>
            </a:r>
            <a:r>
              <a:rPr lang="en-GB" sz="1050" dirty="0">
                <a:latin typeface="Times New Roman"/>
              </a:rPr>
              <a:t>, R., 2010. </a:t>
            </a:r>
            <a:r>
              <a:rPr lang="en-GB" sz="1050" i="1" dirty="0">
                <a:latin typeface="Times New Roman"/>
              </a:rPr>
              <a:t>Reorganize for resilience: Putting customers at the </a:t>
            </a:r>
            <a:r>
              <a:rPr lang="en-GB" sz="1050" i="1" dirty="0" err="1">
                <a:latin typeface="Times New Roman"/>
              </a:rPr>
              <a:t>center</a:t>
            </a:r>
            <a:r>
              <a:rPr lang="en-GB" sz="1050" i="1" dirty="0">
                <a:latin typeface="Times New Roman"/>
              </a:rPr>
              <a:t> of your business. </a:t>
            </a:r>
            <a:r>
              <a:rPr lang="en-GB" sz="1050" dirty="0">
                <a:latin typeface="Times New Roman"/>
              </a:rPr>
              <a:t>Boston: Harvard Business Review Press. </a:t>
            </a:r>
            <a:r>
              <a:rPr lang="en-US" sz="1050" dirty="0">
                <a:latin typeface="Times New Roman"/>
              </a:rPr>
              <a:t> </a:t>
            </a:r>
            <a:endParaRPr lang="en-US" sz="1050" dirty="0" smtClean="0">
              <a:latin typeface="Times New Roman"/>
            </a:endParaRPr>
          </a:p>
          <a:p>
            <a:pPr algn="ctr"/>
            <a:r>
              <a:rPr lang="en-GB" sz="1050" dirty="0" err="1" smtClean="0">
                <a:latin typeface="Times New Roman"/>
              </a:rPr>
              <a:t>Juttner</a:t>
            </a:r>
            <a:r>
              <a:rPr lang="en-GB" sz="1050" dirty="0">
                <a:latin typeface="Times New Roman"/>
              </a:rPr>
              <a:t>, U. &amp; </a:t>
            </a:r>
            <a:r>
              <a:rPr lang="en-GB" sz="1050" dirty="0" err="1">
                <a:latin typeface="Times New Roman"/>
              </a:rPr>
              <a:t>Maklan</a:t>
            </a:r>
            <a:r>
              <a:rPr lang="en-GB" sz="1050" dirty="0">
                <a:latin typeface="Times New Roman"/>
              </a:rPr>
              <a:t>, S., 2011. Supply chain resilience in the global financial crisis: an empirical study. </a:t>
            </a:r>
            <a:r>
              <a:rPr lang="en-GB" sz="1050" i="1" dirty="0">
                <a:latin typeface="Times New Roman"/>
              </a:rPr>
              <a:t>Supply Chain Management: An International Journal, </a:t>
            </a:r>
            <a:r>
              <a:rPr lang="en-GB" sz="1050" dirty="0">
                <a:latin typeface="Times New Roman"/>
              </a:rPr>
              <a:t>16(4), pp. 246 - 259. </a:t>
            </a:r>
            <a:r>
              <a:rPr lang="en-US" sz="1050" dirty="0">
                <a:latin typeface="Times New Roman"/>
              </a:rPr>
              <a:t> </a:t>
            </a:r>
          </a:p>
          <a:p>
            <a:pPr algn="ctr"/>
            <a:r>
              <a:rPr lang="en-GB" sz="1050" dirty="0" err="1">
                <a:latin typeface="Times New Roman"/>
              </a:rPr>
              <a:t>Klibi</a:t>
            </a:r>
            <a:r>
              <a:rPr lang="en-GB" sz="1050" dirty="0">
                <a:latin typeface="Times New Roman"/>
              </a:rPr>
              <a:t>, W. &amp; Martel, A., 2012. Scenario-based Supply Chain Network risk </a:t>
            </a:r>
            <a:r>
              <a:rPr lang="en-GB" sz="1050" dirty="0" err="1">
                <a:latin typeface="Times New Roman"/>
              </a:rPr>
              <a:t>modeling</a:t>
            </a:r>
            <a:r>
              <a:rPr lang="en-GB" sz="1050" dirty="0">
                <a:latin typeface="Times New Roman"/>
              </a:rPr>
              <a:t>. </a:t>
            </a:r>
            <a:r>
              <a:rPr lang="en-GB" sz="1050" i="1" dirty="0">
                <a:latin typeface="Times New Roman"/>
              </a:rPr>
              <a:t>European Journal of Operational Research, </a:t>
            </a:r>
            <a:r>
              <a:rPr lang="en-GB" sz="1050" dirty="0">
                <a:latin typeface="Times New Roman"/>
              </a:rPr>
              <a:t>223 (3), p. 644–658. </a:t>
            </a:r>
            <a:r>
              <a:rPr lang="en-US" sz="1050" dirty="0">
                <a:latin typeface="Times New Roman"/>
              </a:rPr>
              <a:t> </a:t>
            </a:r>
          </a:p>
          <a:p>
            <a:pPr algn="ctr"/>
            <a:r>
              <a:rPr lang="en-GB" sz="1050" dirty="0">
                <a:latin typeface="Times New Roman"/>
              </a:rPr>
              <a:t>Mangan, J., </a:t>
            </a:r>
            <a:r>
              <a:rPr lang="en-GB" sz="1050" dirty="0" err="1">
                <a:latin typeface="Times New Roman"/>
              </a:rPr>
              <a:t>Lalwani</a:t>
            </a:r>
            <a:r>
              <a:rPr lang="en-GB" sz="1050" dirty="0">
                <a:latin typeface="Times New Roman"/>
              </a:rPr>
              <a:t>, C. &amp; Butcher, T., </a:t>
            </a:r>
            <a:r>
              <a:rPr lang="en-GB" sz="1050" dirty="0" smtClean="0">
                <a:latin typeface="Times New Roman"/>
              </a:rPr>
              <a:t>2008, 2012 .</a:t>
            </a:r>
            <a:r>
              <a:rPr lang="en-GB" sz="1050" dirty="0">
                <a:latin typeface="Times New Roman"/>
              </a:rPr>
              <a:t> </a:t>
            </a:r>
            <a:r>
              <a:rPr lang="en-GB" sz="1050" i="1" dirty="0">
                <a:latin typeface="Times New Roman"/>
              </a:rPr>
              <a:t>Global Logistics and Supply Chain Management. </a:t>
            </a:r>
            <a:r>
              <a:rPr lang="en-GB" sz="1050" dirty="0">
                <a:latin typeface="Times New Roman"/>
              </a:rPr>
              <a:t>Chichester: John Wiley &amp; Sons Ltd. </a:t>
            </a:r>
            <a:r>
              <a:rPr lang="en-US" sz="1050" dirty="0">
                <a:latin typeface="Times New Roman"/>
              </a:rPr>
              <a:t> </a:t>
            </a:r>
          </a:p>
          <a:p>
            <a:pPr algn="ctr"/>
            <a:r>
              <a:rPr lang="en-GB" sz="1050" dirty="0" err="1">
                <a:latin typeface="Times New Roman"/>
              </a:rPr>
              <a:t>Mohammaddusta</a:t>
            </a:r>
            <a:r>
              <a:rPr lang="en-GB" sz="1050" dirty="0">
                <a:latin typeface="Times New Roman"/>
              </a:rPr>
              <a:t>, F. et al., 2015. Developing lean and responsive supply chains: A robust model for alternative risk mitigation strategies in supply chain designs. </a:t>
            </a:r>
            <a:r>
              <a:rPr lang="en-GB" sz="1050" i="1" dirty="0">
                <a:latin typeface="Times New Roman"/>
              </a:rPr>
              <a:t>International Journal of Production Economics.</a:t>
            </a:r>
            <a:r>
              <a:rPr lang="en-GB" sz="1050" dirty="0">
                <a:latin typeface="Times New Roman"/>
              </a:rPr>
              <a:t> </a:t>
            </a:r>
            <a:r>
              <a:rPr lang="en-US" sz="1050" dirty="0">
                <a:latin typeface="Times New Roman"/>
              </a:rPr>
              <a:t> </a:t>
            </a:r>
          </a:p>
          <a:p>
            <a:pPr algn="ctr"/>
            <a:r>
              <a:rPr lang="en-GB" sz="1050" dirty="0">
                <a:latin typeface="Times New Roman"/>
              </a:rPr>
              <a:t>O'Dowd, C. et al., 2012. Volcanic ash over Europe during the eruption of </a:t>
            </a:r>
            <a:r>
              <a:rPr lang="en-GB" sz="1050" dirty="0" err="1">
                <a:latin typeface="Times New Roman"/>
              </a:rPr>
              <a:t>Eyjafjallajöekull</a:t>
            </a:r>
            <a:r>
              <a:rPr lang="en-GB" sz="1050" dirty="0">
                <a:latin typeface="Times New Roman"/>
              </a:rPr>
              <a:t> on Iceland, April-May 2010. </a:t>
            </a:r>
            <a:r>
              <a:rPr lang="en-GB" sz="1050" i="1" dirty="0">
                <a:latin typeface="Times New Roman"/>
              </a:rPr>
              <a:t>Atmospheric Environment, </a:t>
            </a:r>
            <a:r>
              <a:rPr lang="en-GB" sz="1050" dirty="0">
                <a:latin typeface="Times New Roman"/>
              </a:rPr>
              <a:t>Volume 48, pp. 143-151. </a:t>
            </a:r>
            <a:r>
              <a:rPr lang="en-US" sz="1050" dirty="0">
                <a:latin typeface="Times New Roman"/>
              </a:rPr>
              <a:t> </a:t>
            </a:r>
          </a:p>
          <a:p>
            <a:pPr algn="ctr"/>
            <a:r>
              <a:rPr lang="en-GB" sz="1050" dirty="0">
                <a:latin typeface="Times New Roman"/>
              </a:rPr>
              <a:t>Press, T. C., 2010. </a:t>
            </a:r>
            <a:r>
              <a:rPr lang="en-GB" sz="1050" i="1" dirty="0">
                <a:latin typeface="Times New Roman"/>
              </a:rPr>
              <a:t>SAS says losses narrow in Q1, ash cloud disruptions to cost $64 million. </a:t>
            </a:r>
            <a:r>
              <a:rPr lang="en-GB" sz="1050" dirty="0">
                <a:latin typeface="Times New Roman"/>
              </a:rPr>
              <a:t>[Online]  </a:t>
            </a:r>
            <a:r>
              <a:rPr lang="en-US" sz="1050" dirty="0">
                <a:latin typeface="Times New Roman"/>
              </a:rPr>
              <a:t> </a:t>
            </a:r>
            <a:r>
              <a:rPr lang="en-US" dirty="0"/>
              <a:t/>
            </a:r>
            <a:br>
              <a:rPr lang="en-US" dirty="0"/>
            </a:br>
            <a:r>
              <a:rPr lang="en-US" sz="1050" dirty="0">
                <a:latin typeface="Times New Roman"/>
              </a:rPr>
              <a:t>Available at: </a:t>
            </a:r>
            <a:r>
              <a:rPr lang="en-GB" sz="1050" u="sng" dirty="0">
                <a:latin typeface="Times New Roman"/>
              </a:rPr>
              <a:t>Business Source Corporate Plus.</a:t>
            </a:r>
            <a:r>
              <a:rPr lang="en-GB" sz="1050" dirty="0">
                <a:latin typeface="Times New Roman"/>
              </a:rPr>
              <a:t> </a:t>
            </a:r>
            <a:r>
              <a:rPr lang="en-US" sz="1050" dirty="0">
                <a:latin typeface="Times New Roman"/>
              </a:rPr>
              <a:t> </a:t>
            </a:r>
            <a:r>
              <a:rPr lang="en-US" dirty="0"/>
              <a:t/>
            </a:r>
            <a:br>
              <a:rPr lang="en-US" dirty="0"/>
            </a:br>
            <a:r>
              <a:rPr lang="en-US" sz="1050" dirty="0">
                <a:latin typeface="Times New Roman"/>
              </a:rPr>
              <a:t>[Accessed 27 10 2016].  </a:t>
            </a:r>
          </a:p>
          <a:p>
            <a:pPr algn="ctr"/>
            <a:r>
              <a:rPr lang="en-GB" sz="1050" dirty="0" err="1">
                <a:latin typeface="Times New Roman"/>
              </a:rPr>
              <a:t>Svensson</a:t>
            </a:r>
            <a:r>
              <a:rPr lang="en-GB" sz="1050" dirty="0">
                <a:latin typeface="Times New Roman"/>
              </a:rPr>
              <a:t>, G., 2002. A conceptual framework of vulnerability in firms’ inbound and outbound logistics flows.. </a:t>
            </a:r>
            <a:r>
              <a:rPr lang="en-GB" sz="1050" i="1" dirty="0">
                <a:latin typeface="Times New Roman"/>
              </a:rPr>
              <a:t>International Journal of Physical Distribution &amp; Logistics Management, </a:t>
            </a:r>
            <a:r>
              <a:rPr lang="en-GB" sz="1050" dirty="0">
                <a:latin typeface="Times New Roman"/>
              </a:rPr>
              <a:t>Volume 32, pp. 110-134. </a:t>
            </a:r>
            <a:r>
              <a:rPr lang="en-US" sz="1050" dirty="0">
                <a:latin typeface="Times New Roman"/>
              </a:rPr>
              <a:t> </a:t>
            </a:r>
          </a:p>
          <a:p>
            <a:pPr algn="ctr"/>
            <a:r>
              <a:rPr lang="en-GB" sz="1050" dirty="0">
                <a:latin typeface="Times New Roman"/>
              </a:rPr>
              <a:t>Thomas, K., 2012. </a:t>
            </a:r>
            <a:r>
              <a:rPr lang="en-GB" sz="1050" i="1" dirty="0">
                <a:latin typeface="Times New Roman"/>
              </a:rPr>
              <a:t>Supply Chain Nation. </a:t>
            </a:r>
            <a:r>
              <a:rPr lang="en-GB" sz="1050" dirty="0">
                <a:latin typeface="Times New Roman"/>
              </a:rPr>
              <a:t>[Online] </a:t>
            </a:r>
            <a:r>
              <a:rPr lang="de-DE" sz="1050" dirty="0">
                <a:latin typeface="Times New Roman"/>
              </a:rPr>
              <a:t> </a:t>
            </a:r>
            <a:r>
              <a:rPr lang="en-US" sz="1050" dirty="0">
                <a:latin typeface="Times New Roman"/>
              </a:rPr>
              <a:t> </a:t>
            </a:r>
            <a:r>
              <a:rPr lang="en-US" dirty="0"/>
              <a:t/>
            </a:r>
            <a:br>
              <a:rPr lang="en-US" dirty="0"/>
            </a:br>
            <a:r>
              <a:rPr lang="en-US" sz="1050" dirty="0">
                <a:latin typeface="Times New Roman"/>
              </a:rPr>
              <a:t>Available</a:t>
            </a:r>
            <a:r>
              <a:rPr lang="de-DE" sz="1050" dirty="0">
                <a:latin typeface="Times New Roman"/>
              </a:rPr>
              <a:t> at: </a:t>
            </a:r>
            <a:r>
              <a:rPr lang="en-GB" sz="1050" dirty="0">
                <a:latin typeface="Times New Roman"/>
                <a:hlinkClick r:id="rId7"/>
              </a:rPr>
              <a:t>http://blog.jda.com/jda-software-supply-chain-velocity-how-to-get-there/</a:t>
            </a:r>
            <a:r>
              <a:rPr lang="de-DE" sz="1050" dirty="0">
                <a:latin typeface="Times New Roman"/>
              </a:rPr>
              <a:t> </a:t>
            </a:r>
            <a:r>
              <a:rPr lang="en-US" sz="1050" dirty="0">
                <a:latin typeface="Times New Roman"/>
              </a:rPr>
              <a:t> </a:t>
            </a:r>
            <a:r>
              <a:rPr lang="en-US" dirty="0"/>
              <a:t/>
            </a:r>
            <a:br>
              <a:rPr lang="en-US" dirty="0"/>
            </a:br>
            <a:r>
              <a:rPr lang="en-US" sz="1050" dirty="0">
                <a:latin typeface="Times New Roman"/>
              </a:rPr>
              <a:t>[</a:t>
            </a:r>
            <a:r>
              <a:rPr lang="de-DE" sz="1050" dirty="0" err="1">
                <a:latin typeface="Times New Roman"/>
              </a:rPr>
              <a:t>Accessed</a:t>
            </a:r>
            <a:r>
              <a:rPr lang="de-DE" sz="1050" dirty="0">
                <a:latin typeface="Times New Roman"/>
              </a:rPr>
              <a:t> </a:t>
            </a:r>
            <a:r>
              <a:rPr lang="de-DE" sz="1050" dirty="0" err="1">
                <a:latin typeface="Times New Roman"/>
              </a:rPr>
              <a:t>october</a:t>
            </a:r>
            <a:r>
              <a:rPr lang="de-DE" sz="1050" dirty="0">
                <a:latin typeface="Times New Roman"/>
              </a:rPr>
              <a:t> 2016]. </a:t>
            </a:r>
            <a:r>
              <a:rPr lang="en-US" sz="1050" dirty="0">
                <a:latin typeface="Times New Roman"/>
              </a:rPr>
              <a:t> </a:t>
            </a:r>
          </a:p>
          <a:p>
            <a:pPr algn="ctr"/>
            <a:r>
              <a:rPr lang="de-DE" sz="1050" dirty="0">
                <a:latin typeface="Times New Roman"/>
              </a:rPr>
              <a:t>Wang, E. T. G. &amp; Wei, H.-L., 2007. </a:t>
            </a:r>
            <a:r>
              <a:rPr lang="en-GB" sz="1050" dirty="0">
                <a:latin typeface="Times New Roman"/>
              </a:rPr>
              <a:t>International Governance Value Creation: Coordinating for Information Visibility and Flexibility in Supply Chains. </a:t>
            </a:r>
            <a:r>
              <a:rPr lang="en-GB" sz="1050" i="1" dirty="0">
                <a:latin typeface="Times New Roman"/>
              </a:rPr>
              <a:t>Decision Sciences, </a:t>
            </a:r>
            <a:r>
              <a:rPr lang="en-GB" sz="1050" dirty="0">
                <a:latin typeface="Times New Roman"/>
              </a:rPr>
              <a:t>38(4), pp. 647-674. </a:t>
            </a:r>
            <a:r>
              <a:rPr lang="en-US" sz="1050" dirty="0">
                <a:latin typeface="Times New Roman"/>
              </a:rPr>
              <a:t> </a:t>
            </a:r>
          </a:p>
          <a:p>
            <a:pPr algn="ctr"/>
            <a:r>
              <a:rPr lang="en-GB" sz="1050" dirty="0">
                <a:latin typeface="Times New Roman"/>
              </a:rPr>
              <a:t>Ward, J., 2016. </a:t>
            </a:r>
            <a:r>
              <a:rPr lang="en-GB" sz="1050" i="1" dirty="0">
                <a:latin typeface="Times New Roman"/>
              </a:rPr>
              <a:t>Supply Chain Risk Management Report 2016 DHL Resilience 360, </a:t>
            </a:r>
            <a:r>
              <a:rPr lang="en-GB" sz="1050" dirty="0">
                <a:latin typeface="Times New Roman"/>
              </a:rPr>
              <a:t>Bonn: </a:t>
            </a:r>
            <a:r>
              <a:rPr lang="en-GB" sz="1050" dirty="0" err="1">
                <a:latin typeface="Times New Roman"/>
              </a:rPr>
              <a:t>Deutch</a:t>
            </a:r>
            <a:r>
              <a:rPr lang="en-GB" sz="1050" dirty="0">
                <a:latin typeface="Times New Roman"/>
              </a:rPr>
              <a:t> Post AG. </a:t>
            </a:r>
            <a:r>
              <a:rPr lang="en-US" sz="1050" dirty="0">
                <a:latin typeface="Times New Roman"/>
              </a:rPr>
              <a:t> </a:t>
            </a:r>
          </a:p>
          <a:p>
            <a:pPr algn="ctr"/>
            <a:r>
              <a:rPr lang="en-GB" sz="1050" dirty="0">
                <a:latin typeface="Times New Roman"/>
              </a:rPr>
              <a:t>WEF, 2013. </a:t>
            </a:r>
            <a:r>
              <a:rPr lang="en-GB" sz="1050" i="1" dirty="0">
                <a:latin typeface="Times New Roman"/>
              </a:rPr>
              <a:t>Building Resilience in Supply Chain, </a:t>
            </a:r>
            <a:r>
              <a:rPr lang="en-GB" sz="1050" dirty="0">
                <a:latin typeface="Times New Roman"/>
              </a:rPr>
              <a:t>Geneva: World Economic Forum.</a:t>
            </a:r>
            <a:r>
              <a:rPr lang="en-US" sz="1050" dirty="0">
                <a:latin typeface="Times New Roman"/>
              </a:rPr>
              <a:t>  </a:t>
            </a:r>
          </a:p>
        </p:txBody>
      </p:sp>
    </p:spTree>
    <p:extLst>
      <p:ext uri="{BB962C8B-B14F-4D97-AF65-F5344CB8AC3E}">
        <p14:creationId xmlns:p14="http://schemas.microsoft.com/office/powerpoint/2010/main" val="127390392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4650" y="499546"/>
            <a:ext cx="10058400" cy="1450757"/>
          </a:xfrm>
        </p:spPr>
        <p:txBody>
          <a:bodyPr/>
          <a:lstStyle/>
          <a:p>
            <a:r>
              <a:rPr lang="en-GB" dirty="0" smtClean="0">
                <a:latin typeface="Arial Black" panose="020B0A04020102020204" pitchFamily="34" charset="0"/>
              </a:rPr>
              <a:t>Discussion Topics </a:t>
            </a:r>
            <a:r>
              <a:rPr lang="en-GB" dirty="0" smtClean="0"/>
              <a:t>[in the tutorial]</a:t>
            </a:r>
            <a:endParaRPr lang="en-GB" dirty="0"/>
          </a:p>
        </p:txBody>
      </p:sp>
      <p:sp>
        <p:nvSpPr>
          <p:cNvPr id="3" name="Content Placeholder 2"/>
          <p:cNvSpPr>
            <a:spLocks noGrp="1"/>
          </p:cNvSpPr>
          <p:nvPr>
            <p:ph idx="1"/>
          </p:nvPr>
        </p:nvSpPr>
        <p:spPr>
          <a:xfrm>
            <a:off x="1009598" y="2547781"/>
            <a:ext cx="10083452" cy="2287855"/>
          </a:xfrm>
        </p:spPr>
        <p:txBody>
          <a:bodyPr>
            <a:normAutofit/>
          </a:bodyPr>
          <a:lstStyle/>
          <a:p>
            <a:r>
              <a:rPr lang="en-GB" sz="2400" dirty="0" smtClean="0">
                <a:cs typeface="Arial" panose="020B0604020202020204" pitchFamily="34" charset="0"/>
              </a:rPr>
              <a:t>Why a robust SC is not necessarily a resilient SC?</a:t>
            </a:r>
          </a:p>
          <a:p>
            <a:r>
              <a:rPr lang="en-GB" sz="2400" dirty="0" smtClean="0">
                <a:cs typeface="Arial" panose="020B0604020202020204" pitchFamily="34" charset="0"/>
              </a:rPr>
              <a:t>What is the role of information technology systems   to support SC resilience</a:t>
            </a:r>
            <a:r>
              <a:rPr lang="en-GB" sz="2400" dirty="0" smtClean="0"/>
              <a:t>?</a:t>
            </a:r>
          </a:p>
          <a:p>
            <a:r>
              <a:rPr lang="en-GB" sz="2400" dirty="0" smtClean="0"/>
              <a:t>Identify examples or case studies</a:t>
            </a:r>
          </a:p>
          <a:p>
            <a:endParaRPr lang="en-GB" sz="2400" dirty="0"/>
          </a:p>
        </p:txBody>
      </p:sp>
    </p:spTree>
    <p:extLst>
      <p:ext uri="{BB962C8B-B14F-4D97-AF65-F5344CB8AC3E}">
        <p14:creationId xmlns:p14="http://schemas.microsoft.com/office/powerpoint/2010/main" val="15829079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2083443" y="1851948"/>
            <a:ext cx="8933340" cy="3577307"/>
          </a:xfrm>
        </p:spPr>
        <p:txBody>
          <a:bodyPr vert="horz" lIns="0" tIns="45720" rIns="0" bIns="45720" numCol="1" rtlCol="0" anchor="t">
            <a:normAutofit/>
          </a:bodyPr>
          <a:lstStyle/>
          <a:p>
            <a:pPr algn="ctr"/>
            <a:endParaRPr lang="ko-KR" sz="3600" dirty="0">
              <a:latin typeface="+mj-lt"/>
            </a:endParaRPr>
          </a:p>
          <a:p>
            <a:pPr algn="ctr"/>
            <a:r>
              <a:rPr lang="en-US" altLang="ko-KR" sz="3600" dirty="0">
                <a:solidFill>
                  <a:srgbClr val="404040"/>
                </a:solidFill>
                <a:latin typeface="Arial Black" panose="020B0A04020102020204" pitchFamily="34" charset="0"/>
              </a:rPr>
              <a:t>Thank</a:t>
            </a:r>
            <a:r>
              <a:rPr lang="ko-KR" altLang="en-US" sz="3600" dirty="0">
                <a:solidFill>
                  <a:srgbClr val="404040"/>
                </a:solidFill>
                <a:latin typeface="Arial Black" panose="020B0A04020102020204" pitchFamily="34" charset="0"/>
              </a:rPr>
              <a:t> </a:t>
            </a:r>
            <a:r>
              <a:rPr lang="en-US" altLang="ko-KR" sz="3600" dirty="0">
                <a:solidFill>
                  <a:srgbClr val="404040"/>
                </a:solidFill>
                <a:latin typeface="Arial Black" panose="020B0A04020102020204" pitchFamily="34" charset="0"/>
              </a:rPr>
              <a:t>you!</a:t>
            </a:r>
            <a:endParaRPr lang="ko-KR" altLang="ko-KR" sz="3600" dirty="0">
              <a:solidFill>
                <a:srgbClr val="404040"/>
              </a:solidFill>
              <a:latin typeface="Arial Black" panose="020B0A04020102020204" pitchFamily="34" charset="0"/>
            </a:endParaRPr>
          </a:p>
          <a:p>
            <a:pPr algn="ctr"/>
            <a:r>
              <a:rPr lang="ko-KR" altLang="en-US" sz="3600" dirty="0">
                <a:latin typeface="Arial Black" panose="020B0A04020102020204" pitchFamily="34" charset="0"/>
              </a:rPr>
              <a:t>Any </a:t>
            </a:r>
            <a:r>
              <a:rPr lang="en-US" altLang="en-US" sz="3600" dirty="0">
                <a:latin typeface="Arial Black" panose="020B0A04020102020204" pitchFamily="34" charset="0"/>
              </a:rPr>
              <a:t>questions?</a:t>
            </a:r>
            <a:endParaRPr lang="ko-KR" altLang="en-US" sz="3600" dirty="0">
              <a:solidFill>
                <a:schemeClr val="tx1"/>
              </a:solidFill>
              <a:latin typeface="Arial Black" panose="020B0A04020102020204" pitchFamily="34" charset="0"/>
            </a:endParaRPr>
          </a:p>
        </p:txBody>
      </p:sp>
      <p:pic>
        <p:nvPicPr>
          <p:cNvPr id="2" name="Grafik 1"/>
          <p:cNvPicPr>
            <a:picLocks noChangeAspect="1"/>
          </p:cNvPicPr>
          <p:nvPr/>
        </p:nvPicPr>
        <p:blipFill>
          <a:blip r:embed="rId2"/>
          <a:stretch>
            <a:fillRect/>
          </a:stretch>
        </p:blipFill>
        <p:spPr>
          <a:xfrm>
            <a:off x="2015253" y="2416982"/>
            <a:ext cx="2157317" cy="1946451"/>
          </a:xfrm>
          <a:prstGeom prst="rect">
            <a:avLst/>
          </a:prstGeom>
        </p:spPr>
      </p:pic>
    </p:spTree>
    <p:extLst>
      <p:ext uri="{BB962C8B-B14F-4D97-AF65-F5344CB8AC3E}">
        <p14:creationId xmlns:p14="http://schemas.microsoft.com/office/powerpoint/2010/main" val="3294100062"/>
      </p:ext>
    </p:extLst>
  </p:cSld>
  <p:clrMapOvr>
    <a:masterClrMapping/>
  </p:clrMapOvr>
  <p:timing>
    <p:tnLst>
      <p:par>
        <p:cTn id="1" dur="indefinite" restart="never" nodeType="tmRoot"/>
      </p:par>
    </p:tnLst>
  </p:timing>
</p:sld>
</file>

<file path=ppt/theme/theme1.xml><?xml version="1.0" encoding="utf-8"?>
<a:theme xmlns:a="http://schemas.openxmlformats.org/drawingml/2006/main" name="추억">
  <a:themeElements>
    <a:clrScheme name="추억">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추억">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추억">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Blue master june 2016">
  <a:themeElements>
    <a:clrScheme name="Wiley blue">
      <a:dk1>
        <a:srgbClr val="000000"/>
      </a:dk1>
      <a:lt1>
        <a:sysClr val="window" lastClr="FFFFFF"/>
      </a:lt1>
      <a:dk2>
        <a:srgbClr val="032977"/>
      </a:dk2>
      <a:lt2>
        <a:srgbClr val="F8F8F8"/>
      </a:lt2>
      <a:accent1>
        <a:srgbClr val="92CB9C"/>
      </a:accent1>
      <a:accent2>
        <a:srgbClr val="855199"/>
      </a:accent2>
      <a:accent3>
        <a:srgbClr val="648FD8"/>
      </a:accent3>
      <a:accent4>
        <a:srgbClr val="C6DE8C"/>
      </a:accent4>
      <a:accent5>
        <a:srgbClr val="BCADE2"/>
      </a:accent5>
      <a:accent6>
        <a:srgbClr val="A0C7E5"/>
      </a:accent6>
      <a:hlink>
        <a:srgbClr val="1D5C56"/>
      </a:hlink>
      <a:folHlink>
        <a:srgbClr val="C6DE8C"/>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262</TotalTime>
  <Words>1554</Words>
  <Application>Microsoft Office PowerPoint</Application>
  <PresentationFormat>Widescreen</PresentationFormat>
  <Paragraphs>255</Paragraphs>
  <Slides>35</Slides>
  <Notes>10</Notes>
  <HiddenSlides>4</HiddenSlides>
  <MMClips>1</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35</vt:i4>
      </vt:variant>
    </vt:vector>
  </HeadingPairs>
  <TitlesOfParts>
    <vt:vector size="48" baseType="lpstr">
      <vt:lpstr>맑은 고딕</vt:lpstr>
      <vt:lpstr>Arial</vt:lpstr>
      <vt:lpstr>Arial Black</vt:lpstr>
      <vt:lpstr>바탕</vt:lpstr>
      <vt:lpstr>Calibri</vt:lpstr>
      <vt:lpstr>Calibri Light</vt:lpstr>
      <vt:lpstr>Courier New</vt:lpstr>
      <vt:lpstr>Liberation Sans</vt:lpstr>
      <vt:lpstr>Segoe UI Black</vt:lpstr>
      <vt:lpstr>Symbol</vt:lpstr>
      <vt:lpstr>Times New Roman</vt:lpstr>
      <vt:lpstr>추억</vt:lpstr>
      <vt:lpstr>Blue master june 2016</vt:lpstr>
      <vt:lpstr>Supply Chain Vulnerability, Risk, Robustness and Resilience  </vt:lpstr>
      <vt:lpstr>Learning Objectives</vt:lpstr>
      <vt:lpstr>Risk</vt:lpstr>
      <vt:lpstr>Identifying Supply Chain Vulnerability</vt:lpstr>
      <vt:lpstr>The shortcomings of risk management</vt:lpstr>
      <vt:lpstr>Objective Risk and Perceived Risk</vt:lpstr>
      <vt:lpstr>Objective Risk and Perceived Risk</vt:lpstr>
      <vt:lpstr>Objective Risk and Perceived Risk</vt:lpstr>
      <vt:lpstr>The Role of IT and Information Sharing </vt:lpstr>
      <vt:lpstr>The need for holistic approaches</vt:lpstr>
      <vt:lpstr>Robust SCM</vt:lpstr>
      <vt:lpstr>Case study </vt:lpstr>
      <vt:lpstr>Resilience 360 Solution</vt:lpstr>
      <vt:lpstr>PowerPoint Presentation</vt:lpstr>
      <vt:lpstr>Definition </vt:lpstr>
      <vt:lpstr>Changing times and an uncertain world</vt:lpstr>
      <vt:lpstr>Sources of external shocks to the supply chain</vt:lpstr>
      <vt:lpstr>Business Continuity Management</vt:lpstr>
      <vt:lpstr>VUCA Framework</vt:lpstr>
      <vt:lpstr>A supply chain as an interactive system</vt:lpstr>
      <vt:lpstr>A framework for a ‘wicked problem’</vt:lpstr>
      <vt:lpstr>Level 1 - Process Engineering and Inventory Management</vt:lpstr>
      <vt:lpstr>Level 2 – Assets and Infrastructure Dependencies</vt:lpstr>
      <vt:lpstr>Level 3 – Organisations and Inter-Organisational Networks</vt:lpstr>
      <vt:lpstr>Level 4 – The Macro-Environment</vt:lpstr>
      <vt:lpstr>Key Measures of resilience</vt:lpstr>
      <vt:lpstr>Visibility</vt:lpstr>
      <vt:lpstr>Collaboration</vt:lpstr>
      <vt:lpstr>Velocity</vt:lpstr>
      <vt:lpstr>Efficiency</vt:lpstr>
      <vt:lpstr>Conclusion</vt:lpstr>
      <vt:lpstr>CHAPTER 13 </vt:lpstr>
      <vt:lpstr>Recommended Reading</vt:lpstr>
      <vt:lpstr>Discussion Topics [in the tutorial]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Windows 사용자</dc:creator>
  <cp:lastModifiedBy>Irina Neaga</cp:lastModifiedBy>
  <cp:revision>117</cp:revision>
  <dcterms:created xsi:type="dcterms:W3CDTF">2016-11-01T01:50:53Z</dcterms:created>
  <dcterms:modified xsi:type="dcterms:W3CDTF">2017-11-21T12:13:37Z</dcterms:modified>
</cp:coreProperties>
</file>