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authors.xml" ContentType="application/vnd.ms-powerpoint.authors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  <Override PartName="/docMetadata/LabelInfo.xml" ContentType="application/vnd.ms-office.classificationlabel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6" Type="http://schemas.microsoft.com/office/2020/02/relationships/classificationlabels" Target="docMetadata/LabelInfo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153" r:id="rId4"/>
    <p:sldMasterId id="2147484011" r:id="rId5"/>
  </p:sldMasterIdLst>
  <p:notesMasterIdLst>
    <p:notesMasterId r:id="rId16"/>
  </p:notesMasterIdLst>
  <p:handoutMasterIdLst>
    <p:handoutMasterId r:id="rId17"/>
  </p:handoutMasterIdLst>
  <p:sldIdLst>
    <p:sldId id="260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authors.xml><?xml version="1.0" encoding="utf-8"?>
<p188:authorLst xmlns:a="http://schemas.openxmlformats.org/drawingml/2006/main" xmlns:r="http://schemas.openxmlformats.org/officeDocument/2006/relationships" xmlns:p188="http://schemas.microsoft.com/office/powerpoint/2018/8/main">
  <p188:author id="{85E8F9B2-02AC-6F6E-F5B6-AF53ED8A8312}" name="Lauren Weldy (ALLEGIS GROUP HOLDINGS INC)" initials="LW" userId="S::v-laweldy@microsoft.com::63f3cce1-6527-43d1-991c-7e8015c8c708" providerId="AD"/>
</p188: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10" autoAdjust="0"/>
    <p:restoredTop sz="94628"/>
  </p:normalViewPr>
  <p:slideViewPr>
    <p:cSldViewPr snapToGrid="0">
      <p:cViewPr varScale="1">
        <p:scale>
          <a:sx n="47" d="100"/>
          <a:sy n="47" d="100"/>
        </p:scale>
        <p:origin x="1022" y="43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80" d="100"/>
        <a:sy n="8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3.xml"/><Relationship Id="rId13" Type="http://schemas.openxmlformats.org/officeDocument/2006/relationships/slide" Target="slides/slide8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2.xml"/><Relationship Id="rId12" Type="http://schemas.openxmlformats.org/officeDocument/2006/relationships/slide" Target="slides/slide7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10" Type="http://schemas.openxmlformats.org/officeDocument/2006/relationships/slide" Target="slides/slide5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microsoft.com/office/2018/10/relationships/authors" Target="author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1FFB14B2-CD52-9E84-B3E7-49A90F3A72A9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6DAE5F9-C39F-2ECF-0C06-D0122807D4BD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223FF85-4E34-4546-B772-76DFA4A6051B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37F3243-F9C0-85BE-2E9C-191F612CFE8A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6CEBE2E3-8654-B63F-B7D6-9549069476AA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1BF7180-4EDD-4E08-9775-7398C11D66E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121430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B5CC398-6116-4BD2-9FAD-9822FDA158BE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8EFF46E-6B43-41F9-9272-B566D03A251C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1644093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8EFF46E-6B43-41F9-9272-B566D03A251C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28266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2.xml"/><Relationship Id="rId4" Type="http://schemas.openxmlformats.org/officeDocument/2006/relationships/image" Target="../media/image5.jpe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6.jpeg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8.jpeg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4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Master" Target="../slideMasters/slideMaster2.xml"/></Relationships>
</file>

<file path=ppt/slideLayouts/_rels/slideLayout4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Master" Target="../slideMasters/slideMaster2.xml"/></Relationships>
</file>

<file path=ppt/slideLayouts/_rels/slideLayout4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Master" Target="../slideMasters/slideMaster2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Master" Target="../slideMasters/slideMaster2.xml"/></Relationships>
</file>

<file path=ppt/slideLayouts/_rels/slideLayout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Master" Target="../slideMasters/slideMaster2.xml"/></Relationships>
</file>

<file path=ppt/slideLayouts/_rels/slideLayout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Master" Target="../slideMasters/slideMaster2.xml"/></Relationships>
</file>

<file path=ppt/slideLayouts/_rels/slideLayout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Master" Target="../slideMasters/slideMaster2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Master" Target="../slideMasters/slideMaster2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Master" Target="../slideMasters/slideMaster2.xml"/></Relationships>
</file>

<file path=ppt/slideLayouts/_rels/slideLayout5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2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2.xml"/></Relationships>
</file>

<file path=ppt/slideLayouts/_rels/slideLayout6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EB8136-4330-4480-80D9-0F6FD970617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3172968"/>
          </a:xfrm>
        </p:spPr>
        <p:txBody>
          <a:bodyPr anchor="b">
            <a:normAutofit/>
          </a:bodyPr>
          <a:lstStyle>
            <a:lvl1pPr algn="l">
              <a:defRPr sz="8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66E5739-DD96-45FB-B609-3E3447A52FE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76072" y="4727448"/>
            <a:ext cx="11036808" cy="1481328"/>
          </a:xfrm>
        </p:spPr>
        <p:txBody>
          <a:bodyPr>
            <a:normAutofit/>
          </a:bodyPr>
          <a:lstStyle>
            <a:lvl1pPr marL="0" indent="0" algn="l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9FF558-51F9-42A2-9944-DBE23DA8B2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576072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B8C0E86-A7F7-4BDC-A637-254E5252DE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3D10ADE-E9DA-4E57-BF57-1CCB652198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869680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8D06CE56-3881-4ADA-8CEF-D18B02C242A3}"/>
              </a:ext>
            </a:extLst>
          </p:cNvPr>
          <p:cNvSpPr/>
          <p:nvPr/>
        </p:nvSpPr>
        <p:spPr>
          <a:xfrm rot="5400000">
            <a:off x="857544" y="346791"/>
            <a:ext cx="146304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79F3C543-62EC-4433-9C93-A2CD8764E9B4}"/>
              </a:ext>
            </a:extLst>
          </p:cNvPr>
          <p:cNvSpPr/>
          <p:nvPr/>
        </p:nvSpPr>
        <p:spPr>
          <a:xfrm flipV="1">
            <a:off x="578652" y="4501201"/>
            <a:ext cx="11034696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24723744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2D6FBB9D-1CAA-4D05-AB33-BABDFE17B843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04727B71-B4B6-4823-80A1-68C40B475118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9A6DB05-9FB5-4B07-8675-74C23D4FD89D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8D358CF-0758-490A-A084-C46443B9A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1671183-B3CE-4F45-92FB-98290CA0E2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15568" y="2478024"/>
            <a:ext cx="10168128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D7DED67-27EC-4D43-A21C-093C1DB0481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747CE3-4890-4BC1-94DB-5D49D02C99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93C5AD3-D79A-4D46-B25B-822FE025251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73420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85AEDC5C-2E87-49C6-AB07-A95E5F39ED8E}"/>
              </a:ext>
            </a:extLst>
          </p:cNvPr>
          <p:cNvSpPr/>
          <p:nvPr/>
        </p:nvSpPr>
        <p:spPr>
          <a:xfrm>
            <a:off x="558210" y="4981421"/>
            <a:ext cx="11134956" cy="82296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7D88DE-E462-4C8A-BF99-609390DFB781}"/>
              </a:ext>
            </a:extLst>
          </p:cNvPr>
          <p:cNvSpPr/>
          <p:nvPr/>
        </p:nvSpPr>
        <p:spPr>
          <a:xfrm>
            <a:off x="498834" y="5118581"/>
            <a:ext cx="146304" cy="5486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E44900-E8BF-4B12-8BCB-41076E2B68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7784" y="640080"/>
            <a:ext cx="10890504" cy="4114800"/>
          </a:xfrm>
        </p:spPr>
        <p:txBody>
          <a:bodyPr anchor="b">
            <a:normAutofit/>
          </a:bodyPr>
          <a:lstStyle>
            <a:lvl1pPr>
              <a:defRPr sz="66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17741F9-B00F-4463-A257-6B66DABD9B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41248" y="5102352"/>
            <a:ext cx="10607040" cy="585216"/>
          </a:xfrm>
        </p:spPr>
        <p:txBody>
          <a:bodyPr anchor="ctr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48BFA7D-4401-4285-802B-1579165F0D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A909C5-AA19-4195-8376-9002D5DF46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3AC3F32-46E0-47C8-8565-5969A475F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690606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076262E-36A0-40C6-ADE6-90CD9FB9B9EA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2677A9B-4D1D-4D80-912C-24570140A650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03DC8C98-510F-48C9-82B2-9E4F760A68DF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7A078AE-0BC3-48F9-87EC-2DB0CCE7E2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92A20DF-0829-4336-B59F-FF9D7AA9D8B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115568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935D01C-CF67-4DF6-B96C-FFC9D5BF847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45936" y="2478024"/>
            <a:ext cx="4937760" cy="3694176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9BBD797-6031-4F82-8726-EAB757027FF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6B3F71C-B897-4909-A75E-8716AD49C1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F78BC14-5BB1-405F-A6F3-C07230F085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6704930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B671BDE-E45C-41A1-9B98-4A607D703855}"/>
              </a:ext>
            </a:extLst>
          </p:cNvPr>
          <p:cNvSpPr/>
          <p:nvPr/>
        </p:nvSpPr>
        <p:spPr>
          <a:xfrm>
            <a:off x="558209" y="0"/>
            <a:ext cx="11167447" cy="2018806"/>
          </a:xfrm>
          <a:prstGeom prst="rect">
            <a:avLst/>
          </a:prstGeom>
          <a:ln w="9525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299500CE-917A-4D03-A7DF-71D8EBBC1537}"/>
              </a:ext>
            </a:extLst>
          </p:cNvPr>
          <p:cNvSpPr/>
          <p:nvPr/>
        </p:nvSpPr>
        <p:spPr>
          <a:xfrm>
            <a:off x="566928" y="0"/>
            <a:ext cx="11155680" cy="2011680"/>
          </a:xfrm>
          <a:prstGeom prst="rect">
            <a:avLst/>
          </a:pr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C3D0D377-28B0-417D-886B-9483AF064975}"/>
              </a:ext>
            </a:extLst>
          </p:cNvPr>
          <p:cNvSpPr/>
          <p:nvPr/>
        </p:nvSpPr>
        <p:spPr>
          <a:xfrm>
            <a:off x="498834" y="787352"/>
            <a:ext cx="128016" cy="70408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F8F91F8-0767-40B5-A3AA-72931FC192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48640"/>
            <a:ext cx="10168128" cy="1179576"/>
          </a:xfrm>
        </p:spPr>
        <p:txBody>
          <a:bodyPr>
            <a:normAutofit/>
          </a:bodyPr>
          <a:lstStyle>
            <a:lvl1pPr>
              <a:defRPr sz="4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AAE0554-8BEE-4BF6-9519-51B8475D35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15568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D4A358D-C930-48E0-B372-06A826B74C4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115568" y="3203688"/>
            <a:ext cx="4937760" cy="2968512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3B6615E-4966-4150-83B6-C47591B3638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45936" y="2372650"/>
            <a:ext cx="4937760" cy="823912"/>
          </a:xfrm>
        </p:spPr>
        <p:txBody>
          <a:bodyPr anchor="b"/>
          <a:lstStyle>
            <a:lvl1pPr marL="0" indent="0">
              <a:buNone/>
              <a:defRPr sz="2400" b="1" cap="none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D409F6B-C17B-4B4F-9F35-5068BDC4E2FD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345936" y="3203687"/>
            <a:ext cx="4937760" cy="2968511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8BC356D-052B-4A9B-8B2F-6665FD325AB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1115568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9C5E5FA-26A9-467C-93E3-8476142D1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279E50C-1E40-4B48-871B-E392428D20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540496" y="6356350"/>
            <a:ext cx="2743200" cy="365125"/>
          </a:xfrm>
        </p:spPr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601029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8C0689C4-0DB3-408B-A956-40326B4AE4C4}"/>
              </a:ext>
            </a:extLst>
          </p:cNvPr>
          <p:cNvSpPr/>
          <p:nvPr/>
        </p:nvSpPr>
        <p:spPr>
          <a:xfrm>
            <a:off x="665853" y="1533525"/>
            <a:ext cx="10917063" cy="3790950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2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56E1D10E-1C30-41BF-8C3B-C460C9B5597B}"/>
              </a:ext>
            </a:extLst>
          </p:cNvPr>
          <p:cNvSpPr/>
          <p:nvPr/>
        </p:nvSpPr>
        <p:spPr>
          <a:xfrm>
            <a:off x="609084" y="2971798"/>
            <a:ext cx="128016" cy="9144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79454F2-0EE5-4888-AF4C-82F825E622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8992" y="1938528"/>
            <a:ext cx="10177272" cy="2990088"/>
          </a:xfrm>
        </p:spPr>
        <p:txBody>
          <a:bodyPr>
            <a:normAutofit/>
          </a:bodyPr>
          <a:lstStyle>
            <a:lvl1pPr>
              <a:defRPr sz="5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7C91241-A315-4643-91E5-CF2C25CC90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2706D86-5479-487D-94C8-76093D84F3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7739411-CED6-43D4-868D-A65C4161A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07294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AC447E0-1D4D-4EF2-B81B-4B2400EE3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9984CA0-2A78-4600-9F3D-19B09E790F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8440955-B18E-49D3-AE7B-B331200E34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9887478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FA417FE-CD1A-486F-A4AC-E4000A2FB18E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1318F0F5-812B-472C-9408-B80F2553F5E0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7F7751B-CD8F-4F5B-A903-1DCE5D1E83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A55C8A-A0BB-441D-976F-EB56D4382DB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965192" y="1709928"/>
            <a:ext cx="6729984" cy="4096512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7DE6A51-A2E5-4BFA-B571-9FDFE1BBFB44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29000"/>
            <a:ext cx="3099816" cy="2066544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D92778A-DD4C-4651-9C53-8B0C44CD880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D6C7F66-2DFA-4146-BE1A-CE2890FE45E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285D185-B1B6-4D62-81BE-BE82C80ACA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205763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168B77B5-211C-456E-B79F-306CC3619347}"/>
              </a:ext>
            </a:extLst>
          </p:cNvPr>
          <p:cNvSpPr/>
          <p:nvPr/>
        </p:nvSpPr>
        <p:spPr>
          <a:xfrm>
            <a:off x="558210" y="1162033"/>
            <a:ext cx="3740740" cy="4643344"/>
          </a:xfrm>
          <a:prstGeom prst="rect">
            <a:avLst/>
          </a:prstGeom>
          <a:ln w="12700">
            <a:solidFill>
              <a:schemeClr val="tx2">
                <a:lumMod val="10000"/>
                <a:lumOff val="90000"/>
              </a:schemeClr>
            </a:solidFill>
          </a:ln>
          <a:effectLst>
            <a:outerShdw blurRad="50800" dist="38100" dir="2700000" algn="tl" rotWithShape="0">
              <a:schemeClr val="bg1">
                <a:lumMod val="85000"/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3B63C338-194D-4F23-ABEC-60A7EA96F302}"/>
              </a:ext>
            </a:extLst>
          </p:cNvPr>
          <p:cNvSpPr/>
          <p:nvPr/>
        </p:nvSpPr>
        <p:spPr>
          <a:xfrm>
            <a:off x="498834" y="1618375"/>
            <a:ext cx="146304" cy="82296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C04DCC-0E3E-4F05-9FAC-9FA6CA4B2B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68680" y="1709928"/>
            <a:ext cx="3099816" cy="1709928"/>
          </a:xfrm>
        </p:spPr>
        <p:txBody>
          <a:bodyPr tIns="45720" anchor="t">
            <a:normAutofit/>
          </a:bodyPr>
          <a:lstStyle>
            <a:lvl1pPr>
              <a:lnSpc>
                <a:spcPct val="100000"/>
              </a:lnSpc>
              <a:defRPr sz="34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BA29649-B19F-499E-8E9A-3577EAC8F03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4965192" y="1161288"/>
            <a:ext cx="6729984" cy="4645152"/>
          </a:xfrm>
        </p:spPr>
        <p:txBody>
          <a:bodyPr>
            <a:normAutofit/>
          </a:bodyPr>
          <a:lstStyle>
            <a:lvl1pPr marL="0" indent="0">
              <a:buNone/>
              <a:defRPr sz="2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BC9EF2E-A8CD-41A1-B11A-0D8842797A9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68680" y="3438144"/>
            <a:ext cx="3099816" cy="2057400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44257B5-0DE0-401F-9171-E8687A97DBA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68680" y="6356350"/>
            <a:ext cx="2743200" cy="365125"/>
          </a:xfrm>
        </p:spPr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88CD9AD-D667-4FD4-AA34-428AA0BCD09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8770FB6-F273-4BA6-8B97-9835AC5378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133228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0B32C18-E430-4EC7-BD7C-99D86D01223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FC5012F-7119-4D94-9717-3862E1C9384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9ED9A4A-D287-4207-9037-70DB007A17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1ECFCAC-80DB-43BB-B3F1-AC22BACEE3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679730-3487-4D94-A0DC-C21684963A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1866759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B543C89D-929E-4CD1-BCCC-72A14C0335D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D450EA-A577-4B76-A12F-650BEB20FD8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1D2603B-9ACE-4FA9-805B-9B91EB63DF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ECE18AC-D6A9-4A61-885D-68E2B684A43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5197AE4-AA47-4E14-8FFE-171FAE47F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4372800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248400" y="2819400"/>
            <a:ext cx="5029200" cy="12954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lnSpc>
                <a:spcPct val="100000"/>
              </a:lnSpc>
              <a:defRPr lang="en-US" sz="2800" dirty="0"/>
            </a:lvl1pPr>
          </a:lstStyle>
          <a:p>
            <a:pPr lvl="0"/>
            <a:r>
              <a:rPr lang="en-US" dirty="0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248400" y="4270248"/>
            <a:ext cx="5029200" cy="685800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 dirty="0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9385703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1D909A06-A364-5E3D-6D27-7FAA213CE4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8872" y="1830774"/>
            <a:ext cx="10827328" cy="43322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31E58F-1A72-99FC-BFB5-C1A7E18DCA8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AB93EAD-9C49-0E73-60D2-E95D760F70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951C29A-9EE1-5B40-D317-4A98FF038C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3746347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96000" y="3071529"/>
            <a:ext cx="5257800" cy="1981200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96000" y="5257800"/>
            <a:ext cx="5257800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2758886361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1">
            <a:extLst>
              <a:ext uri="{FF2B5EF4-FFF2-40B4-BE49-F238E27FC236}">
                <a16:creationId xmlns:a16="http://schemas.microsoft.com/office/drawing/2014/main" id="{40326112-1BD1-F5C0-ED77-E41EEFB039A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0" y="1142999"/>
            <a:ext cx="4807529" cy="3188635"/>
          </a:xfrm>
        </p:spPr>
        <p:txBody>
          <a:bodyPr vert="horz" lIns="91440" tIns="45720" rIns="91440" bIns="45720" rtlCol="0" anchor="b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9" name="Subtitle 2">
            <a:extLst>
              <a:ext uri="{FF2B5EF4-FFF2-40B4-BE49-F238E27FC236}">
                <a16:creationId xmlns:a16="http://schemas.microsoft.com/office/drawing/2014/main" id="{E8300B8C-A996-EF72-0213-6F8F903337A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0" y="4560236"/>
            <a:ext cx="4807529" cy="785528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8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</p:spTree>
    <p:extLst>
      <p:ext uri="{BB962C8B-B14F-4D97-AF65-F5344CB8AC3E}">
        <p14:creationId xmlns:p14="http://schemas.microsoft.com/office/powerpoint/2010/main" val="1791098543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">
    <p:bg>
      <p:bgPr>
        <a:blipFill dpi="0" rotWithShape="1"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brightnessContrast bright="8000"/>
                    </a14:imgEffect>
                  </a14:imgLayer>
                </a14:imgProps>
              </a:ext>
            </a:extLst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058619" y="609601"/>
            <a:ext cx="5447581" cy="3768320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058618" y="4662326"/>
            <a:ext cx="5447582" cy="1586073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4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4274772957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78871" y="529496"/>
            <a:ext cx="10827330" cy="9906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78871" y="5337048"/>
            <a:ext cx="10827329" cy="987552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Picture Placeholder 10">
            <a:extLst>
              <a:ext uri="{FF2B5EF4-FFF2-40B4-BE49-F238E27FC236}">
                <a16:creationId xmlns:a16="http://schemas.microsoft.com/office/drawing/2014/main" id="{3C616236-6C34-2AB3-9A30-9F0CB3F4E1B7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019299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71622" b="-4719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235977257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24600" y="609600"/>
            <a:ext cx="5188529" cy="4953000"/>
          </a:xfrm>
        </p:spPr>
        <p:txBody>
          <a:bodyPr vert="horz" lIns="91440" tIns="45720" rIns="91440" bIns="45720" rtlCol="0" anchor="b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6318504" y="5867400"/>
            <a:ext cx="5188529" cy="377573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5" name="Picture Placeholder 10">
            <a:extLst>
              <a:ext uri="{FF2B5EF4-FFF2-40B4-BE49-F238E27FC236}">
                <a16:creationId xmlns:a16="http://schemas.microsoft.com/office/drawing/2014/main" id="{A3E0057A-BBE1-599B-C438-DC65F961459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09600"/>
            <a:ext cx="4935358" cy="5638800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0202" r="-50202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20550041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with Picture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51450" y="4038601"/>
            <a:ext cx="6587550" cy="2209800"/>
          </a:xfrm>
        </p:spPr>
        <p:txBody>
          <a:bodyPr vert="horz" lIns="91440" tIns="45720" rIns="91440" bIns="45720" rtlCol="0" anchor="t">
            <a:noAutofit/>
          </a:bodyPr>
          <a:lstStyle>
            <a:lvl1pPr>
              <a:defRPr lang="en-US" sz="4000" dirty="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848600" y="4038601"/>
            <a:ext cx="3657600" cy="2209799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buNone/>
              <a:defRPr lang="en-US" sz="1600" dirty="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B24A208E-BD69-BB12-21B8-DA405B501FA8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609598"/>
            <a:ext cx="10827330" cy="2819402"/>
          </a:xfrm>
          <a:blipFill>
            <a:blip r:embed="rId3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6486" b="-32326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3545483435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4359669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ection Header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 hasCustomPrompt="1"/>
          </p:nvPr>
        </p:nvSpPr>
        <p:spPr>
          <a:xfrm>
            <a:off x="2161514" y="2476500"/>
            <a:ext cx="7868972" cy="1905000"/>
          </a:xfr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lang="en-US" sz="2800" dirty="0"/>
            </a:lvl1pPr>
          </a:lstStyle>
          <a:p>
            <a:pPr lvl="0"/>
            <a:r>
              <a:rPr lang="en-US"/>
              <a:t>Section Header</a:t>
            </a:r>
          </a:p>
        </p:txBody>
      </p:sp>
    </p:spTree>
    <p:extLst>
      <p:ext uri="{BB962C8B-B14F-4D97-AF65-F5344CB8AC3E}">
        <p14:creationId xmlns:p14="http://schemas.microsoft.com/office/powerpoint/2010/main" val="2974366388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5" orient="horz" pos="2160" userDrawn="1">
          <p15:clr>
            <a:srgbClr val="FBAE40"/>
          </p15:clr>
        </p15:guide>
        <p15:guide id="6" pos="3840" userDrawn="1">
          <p15:clr>
            <a:srgbClr val="FBAE40"/>
          </p15:clr>
        </p15:guide>
      </p15:sldGuideLst>
    </p:ext>
  </p:extLst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1">
            <a:extLst>
              <a:ext uri="{FF2B5EF4-FFF2-40B4-BE49-F238E27FC236}">
                <a16:creationId xmlns:a16="http://schemas.microsoft.com/office/drawing/2014/main" id="{01CED7D0-671B-7F63-5130-E35828ABE8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0" y="1340668"/>
            <a:ext cx="6932507" cy="1135838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22A82A9B-9EBD-0A77-F607-E839D43652B1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571999" y="2743200"/>
            <a:ext cx="6932508" cy="3419856"/>
          </a:xfrm>
          <a:noFill/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>
                <a:solidFill>
                  <a:schemeClr val="tx1"/>
                </a:solidFill>
              </a:defRPr>
            </a:lvl1pPr>
            <a:lvl2pPr marL="571500" indent="-342900">
              <a:buFont typeface="+mj-lt"/>
              <a:buAutoNum type="arabicPeriod"/>
              <a:defRPr sz="1600">
                <a:solidFill>
                  <a:schemeClr val="tx1"/>
                </a:solidFill>
              </a:defRPr>
            </a:lvl2pPr>
            <a:lvl3pPr marL="800100" indent="-342900">
              <a:buFont typeface="+mj-lt"/>
              <a:buAutoNum type="arabicPeriod"/>
              <a:defRPr sz="1400">
                <a:solidFill>
                  <a:schemeClr val="tx1"/>
                </a:solidFill>
              </a:defRPr>
            </a:lvl3pPr>
            <a:lvl4pPr marL="1028700" indent="-342900">
              <a:buFont typeface="+mj-lt"/>
              <a:buAutoNum type="arabicPeriod"/>
              <a:defRPr sz="1200">
                <a:solidFill>
                  <a:schemeClr val="tx1"/>
                </a:solidFill>
              </a:defRPr>
            </a:lvl4pPr>
            <a:lvl5pPr>
              <a:buFont typeface="+mj-lt"/>
              <a:buAutoNum type="arabicPeriod"/>
              <a:defRPr sz="1200">
                <a:solidFill>
                  <a:schemeClr val="tx1"/>
                </a:solidFill>
              </a:defRPr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5582C81-1CE9-A2E1-1417-0667434DFD22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4EFFC3A-D237-7CAA-92EF-DF9B810EB271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3E7B383-8CF2-6BB2-8F46-605FE9710B27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683213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Agenda with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3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1800"/>
            </a:lvl1pPr>
            <a:lvl2pPr marL="571500" indent="-342900">
              <a:buFont typeface="+mj-lt"/>
              <a:buAutoNum type="arabicPeriod"/>
              <a:defRPr sz="1600"/>
            </a:lvl2pPr>
            <a:lvl3pPr marL="800100" indent="-342900">
              <a:buFont typeface="+mj-lt"/>
              <a:buAutoNum type="arabicPeriod"/>
              <a:defRPr sz="1400"/>
            </a:lvl3pPr>
            <a:lvl4pPr marL="1028700" indent="-342900">
              <a:buFont typeface="+mj-lt"/>
              <a:buAutoNum type="arabicPeriod"/>
              <a:defRPr sz="1200"/>
            </a:lvl4pPr>
            <a:lvl5pPr>
              <a:buFont typeface="+mj-lt"/>
              <a:buAutoNum type="arabicPeriod"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97B878F-3C07-D360-EC90-8FEFB87A77C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018733C-68A4-04E1-A968-B5C15E3F7EE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78E9E97-1DED-CCA3-AF67-F1BAD79A819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35256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ont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F62EDB1F-A73E-55BD-6BDA-F64978102A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708024" y="855636"/>
            <a:ext cx="5796484" cy="1070776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A4047690-7015-54CB-752C-C1C7BE42D7C7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708024" y="2057400"/>
            <a:ext cx="5798176" cy="18288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Footer Placeholder 4">
            <a:extLst>
              <a:ext uri="{FF2B5EF4-FFF2-40B4-BE49-F238E27FC236}">
                <a16:creationId xmlns:a16="http://schemas.microsoft.com/office/drawing/2014/main" id="{071DA00E-F240-EC85-5E2B-4DE591F6104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sz="900"/>
          </a:p>
        </p:txBody>
      </p:sp>
      <p:sp>
        <p:nvSpPr>
          <p:cNvPr id="5" name="Date Placeholder 8">
            <a:extLst>
              <a:ext uri="{FF2B5EF4-FFF2-40B4-BE49-F238E27FC236}">
                <a16:creationId xmlns:a16="http://schemas.microsoft.com/office/drawing/2014/main" id="{EED5FCE3-5050-A9AE-69B1-6AAB64B63174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505380" y="6346745"/>
            <a:ext cx="1762359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BE15DD76-F653-F74F-4DCD-674241F38B03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5350612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55014199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0" y="1385287"/>
            <a:ext cx="4973865" cy="147022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324600" y="1385287"/>
            <a:ext cx="5181600" cy="3491513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D8DAA7E-55EA-19E9-ECC7-C74FE582C066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23C363-6C3B-E28D-06F5-AB2EC53D7B80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803258A-CFF4-775F-A29D-30D91D4A509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7712187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4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20333"/>
            <a:ext cx="7208520" cy="575068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D42D62A0-8127-CE86-0633-0D65E1E136F7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704084" y="1600200"/>
            <a:ext cx="5735507" cy="2590800"/>
          </a:xfrm>
        </p:spPr>
        <p:txBody>
          <a:bodyPr/>
          <a:lstStyle>
            <a:lvl1pPr indent="0">
              <a:buNone/>
              <a:defRPr/>
            </a:lvl1pPr>
            <a:lvl2pPr indent="0">
              <a:buNone/>
              <a:defRPr/>
            </a:lvl2pPr>
            <a:lvl3pPr indent="0">
              <a:buNone/>
              <a:defRPr/>
            </a:lvl3pPr>
            <a:lvl4pPr indent="0">
              <a:buNone/>
              <a:defRPr/>
            </a:lvl4pPr>
            <a:lvl5pPr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Footer Placeholder 3">
            <a:extLst>
              <a:ext uri="{FF2B5EF4-FFF2-40B4-BE49-F238E27FC236}">
                <a16:creationId xmlns:a16="http://schemas.microsoft.com/office/drawing/2014/main" id="{F391C811-7699-F021-4CCB-539ACAD0BB23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>
          <a:xfrm>
            <a:off x="678871" y="6343955"/>
            <a:ext cx="2739181" cy="365125"/>
          </a:xfrm>
        </p:spPr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9" name="Date Placeholder 8">
            <a:extLst>
              <a:ext uri="{FF2B5EF4-FFF2-40B4-BE49-F238E27FC236}">
                <a16:creationId xmlns:a16="http://schemas.microsoft.com/office/drawing/2014/main" id="{C8D4E6C4-6819-0DF7-D9C4-34177C161B9C}"/>
              </a:ext>
            </a:extLst>
          </p:cNvPr>
          <p:cNvSpPr>
            <a:spLocks noGrp="1"/>
          </p:cNvSpPr>
          <p:nvPr>
            <p:ph type="dt" sz="half" idx="16"/>
          </p:nvPr>
        </p:nvSpPr>
        <p:spPr>
          <a:xfrm>
            <a:off x="3785216" y="6343954"/>
            <a:ext cx="2202644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958998F3-C99E-11E5-BC33-937A455B2FF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082179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71439377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1388700"/>
            <a:ext cx="3859262" cy="408358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FFB4667A-FE47-8556-FD3A-55FDBA801D76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156010" y="1389134"/>
            <a:ext cx="6357117" cy="408357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BE56440-14E3-7B9A-D161-08AB10B8DCA7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8A7CF-81AE-0AC6-B47B-E2C1EA9D9AC7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4A578E8-BCF2-BF9D-84B5-AA93D14D0DF5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67531999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6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9" y="1050111"/>
            <a:ext cx="3425026" cy="397710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6F072A2-EBC7-B7EA-DA98-BAC0AA46E7A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800600" y="1050111"/>
            <a:ext cx="6705601" cy="4940661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Date Placeholder 3">
            <a:extLst>
              <a:ext uri="{FF2B5EF4-FFF2-40B4-BE49-F238E27FC236}">
                <a16:creationId xmlns:a16="http://schemas.microsoft.com/office/drawing/2014/main" id="{9C54C37D-3064-C3C9-078B-4FC8A705FCD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C277C0F5-D964-B2D1-0F39-EC17AB0741BA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1514677210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7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798" y="685799"/>
            <a:ext cx="3276601" cy="5477257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C71126E-AEFA-B45A-CD39-AC1315E0333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4648201" y="685800"/>
            <a:ext cx="6858000" cy="547725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5E77C0F-A50D-ABB1-D91B-F877E2E82975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BE0A937-543E-BBB8-39DD-1E9A45291F2C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C8C33EC-C7FC-72B4-C208-8BA6FD4B5856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07697748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888060" y="687494"/>
            <a:ext cx="2618139" cy="2017614"/>
          </a:xfrm>
        </p:spPr>
        <p:txBody>
          <a:bodyPr anchor="b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7171" y="687492"/>
            <a:ext cx="7500648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011" r="-15011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8889055" y="2983064"/>
            <a:ext cx="2625774" cy="3187441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F4A72B8-D6F1-AF2B-DF03-17FD2A737E2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6CDF5D5-DF03-873F-A2DA-E5C0EF793F8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C10C7DB-FD9D-21A6-66CB-087260FBAF71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249457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12268"/>
            <a:ext cx="3953296" cy="112727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5800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4691" b="-980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5012267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DB2910-904E-268B-43B3-CAE9F2E4A0F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23FEBCC-AB7F-E034-5C1D-1AFF70FC780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E1EE381-D50D-08D2-2D1B-9E61241A22B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43629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953296" cy="112727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156009" y="685800"/>
            <a:ext cx="6350191" cy="115079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212152"/>
            <a:ext cx="10827330" cy="394019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46364" b="-813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C151189-9025-E7C1-B611-A7A2BD03B49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6DEA616-DF83-AFFF-BC05-5AF6783B3589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BCBF149-C859-79EF-0D12-15B124182A2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78864475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999" y="687492"/>
            <a:ext cx="5662508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87494" y="687492"/>
            <a:ext cx="4516298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7969" r="-57969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841999" y="2997200"/>
            <a:ext cx="5662508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A8CB16A7-2B91-9487-82EB-D7D51219847E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48D7B84B-FBFC-D589-881E-D4EA9886A3F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0F3CF0F-496C-B902-B8FD-2D816F5CB7AC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2363144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4019F8-742E-9EEF-F591-C9666AC32AF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494" y="687492"/>
            <a:ext cx="6308414" cy="2017614"/>
          </a:xfrm>
        </p:spPr>
        <p:txBody>
          <a:bodyPr anchor="b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28C8B19A-6FC1-2B71-0BFB-9274CBF396B9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87494" y="2997200"/>
            <a:ext cx="6308414" cy="3165856"/>
          </a:xfrm>
        </p:spPr>
        <p:txBody>
          <a:bodyPr>
            <a:normAutofit/>
          </a:bodyPr>
          <a:lstStyle>
            <a:lvl1pPr marL="457200" indent="-457200">
              <a:buFont typeface="+mj-lt"/>
              <a:buNone/>
              <a:defRPr sz="1400"/>
            </a:lvl1pPr>
            <a:lvl2pPr marL="571500" indent="-342900">
              <a:buFont typeface="+mj-lt"/>
              <a:buNone/>
              <a:defRPr sz="1200"/>
            </a:lvl2pPr>
            <a:lvl3pPr marL="800100" indent="-342900">
              <a:buFont typeface="+mj-lt"/>
              <a:buNone/>
              <a:defRPr sz="1100"/>
            </a:lvl3pPr>
            <a:lvl4pPr marL="1028700" indent="-342900">
              <a:buFont typeface="+mj-lt"/>
              <a:buNone/>
              <a:defRPr sz="1050"/>
            </a:lvl4pPr>
            <a:lvl5pPr>
              <a:buFont typeface="+mj-lt"/>
              <a:buNone/>
              <a:defRPr sz="105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DD26684C-23E4-F6A1-5A03-70AE7BEA72CA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626407" y="687492"/>
            <a:ext cx="3878100" cy="5483016"/>
          </a:xfrm>
          <a:custGeom>
            <a:avLst/>
            <a:gdLst>
              <a:gd name="connsiteX0" fmla="*/ 0 w 4565591"/>
              <a:gd name="connsiteY0" fmla="*/ 0 h 6858000"/>
              <a:gd name="connsiteX1" fmla="*/ 4565591 w 4565591"/>
              <a:gd name="connsiteY1" fmla="*/ 0 h 6858000"/>
              <a:gd name="connsiteX2" fmla="*/ 4565591 w 4565591"/>
              <a:gd name="connsiteY2" fmla="*/ 6858000 h 6858000"/>
              <a:gd name="connsiteX3" fmla="*/ 0 w 4565591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565591" h="6858000">
                <a:moveTo>
                  <a:pt x="0" y="0"/>
                </a:moveTo>
                <a:lnTo>
                  <a:pt x="4565591" y="0"/>
                </a:lnTo>
                <a:lnTo>
                  <a:pt x="4565591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75737" r="-7573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FFD054A-88D2-8AC5-BB55-C59F527695C7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085A21E-8763-2E88-7470-09E43DCB7750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99C91-F0A3-3A11-A3D6-7F34DD79D69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23286389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41522" y="687494"/>
            <a:ext cx="5662983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678871" y="687492"/>
            <a:ext cx="4452410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59518" r="-595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5841522" y="2053560"/>
            <a:ext cx="567160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4DF20DA-AED3-283F-9A9E-1F1BCED1D049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D6F5FD8-373C-BC99-B74A-71C2F138E475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FCDC579E-F3C4-55B0-6D77-9FEBF71C56B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39316299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A97EDD7B-DE6D-17E5-4381-530004EB8A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9869" y="687494"/>
            <a:ext cx="6318225" cy="1049291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3" name="Content Placeholder 7">
            <a:extLst>
              <a:ext uri="{FF2B5EF4-FFF2-40B4-BE49-F238E27FC236}">
                <a16:creationId xmlns:a16="http://schemas.microsoft.com/office/drawing/2014/main" id="{8676FB4F-B64E-DCC7-1309-42D58F28DBF3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78871" y="2053560"/>
            <a:ext cx="6327847" cy="411694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2" name="Picture Placeholder 9">
            <a:extLst>
              <a:ext uri="{FF2B5EF4-FFF2-40B4-BE49-F238E27FC236}">
                <a16:creationId xmlns:a16="http://schemas.microsoft.com/office/drawing/2014/main" id="{4EF6A8B1-A24E-F193-B77A-9876D6702F27}"/>
              </a:ext>
            </a:extLst>
          </p:cNvPr>
          <p:cNvSpPr>
            <a:spLocks noGrp="1"/>
          </p:cNvSpPr>
          <p:nvPr>
            <p:ph type="pic" sz="quarter" idx="14" hasCustomPrompt="1"/>
          </p:nvPr>
        </p:nvSpPr>
        <p:spPr>
          <a:xfrm>
            <a:off x="7707542" y="687492"/>
            <a:ext cx="3805587" cy="5483013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67197" r="-67197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8FC07B-DBB3-6713-7446-1CB062A1752F}"/>
              </a:ext>
            </a:extLst>
          </p:cNvPr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C5CE356-8F45-9528-A1A3-57FFB6F123C7}"/>
              </a:ext>
            </a:extLst>
          </p:cNvPr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19DD9CF-D579-D07B-C24D-5A89B1A420D9}"/>
              </a:ext>
            </a:extLst>
          </p:cNvPr>
          <p:cNvSpPr>
            <a:spLocks noGrp="1"/>
          </p:cNvSpPr>
          <p:nvPr>
            <p:ph type="sldNum" sz="quarter" idx="18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5699554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8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3880757"/>
            <a:ext cx="2978729" cy="228230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732115"/>
            <a:ext cx="10827329" cy="27112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84535" b="-39991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22370" y="3880758"/>
            <a:ext cx="7404607" cy="2282300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99E808D1-FDEB-C4DA-A78C-86E9E878FFA9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DC3112-C844-AF9C-BD29-9F54BFB4BEA3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53455F-03AC-59D9-5F32-49E6590DEC4F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9627207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9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3443498" cy="2330454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D15418-1E32-0501-0E66-54FC2DD08E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613267" y="685800"/>
            <a:ext cx="6892933" cy="2330455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EDB92F6E-55FC-C88B-734D-26D3B9923E69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3636524"/>
            <a:ext cx="10827329" cy="2513999"/>
          </a:xfrm>
          <a:custGeom>
            <a:avLst/>
            <a:gdLst>
              <a:gd name="connsiteX0" fmla="*/ 0 w 12192000"/>
              <a:gd name="connsiteY0" fmla="*/ 0 h 3221477"/>
              <a:gd name="connsiteX1" fmla="*/ 12192000 w 12192000"/>
              <a:gd name="connsiteY1" fmla="*/ 0 h 3221477"/>
              <a:gd name="connsiteX2" fmla="*/ 12192000 w 12192000"/>
              <a:gd name="connsiteY2" fmla="*/ 3221477 h 3221477"/>
              <a:gd name="connsiteX3" fmla="*/ 0 w 12192000"/>
              <a:gd name="connsiteY3" fmla="*/ 3221477 h 322147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3221477">
                <a:moveTo>
                  <a:pt x="0" y="0"/>
                </a:moveTo>
                <a:lnTo>
                  <a:pt x="12192000" y="0"/>
                </a:lnTo>
                <a:lnTo>
                  <a:pt x="12192000" y="3221477"/>
                </a:lnTo>
                <a:lnTo>
                  <a:pt x="0" y="3221477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t="-94491" b="-49353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E71176D-6F59-6E6F-1B64-88FAB9F6DCC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21D15A84-35DF-61C1-E0CD-9C9F5E85A15C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30D8B36-4FE1-E52B-160B-145190055FA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77738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0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65601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8731" r="-8731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7848599" y="1830773"/>
            <a:ext cx="3657601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9C74D3-4953-87AB-DEFD-DAE552B32F2A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B4D3FF-FC3B-DF81-D68A-C24A7A51E7F8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0B1B140-6B27-A9E5-686F-E0A1260B1319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20478892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1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6B949F66-F66B-FD13-D580-BAAF491A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Picture Placeholder 11">
            <a:extLst>
              <a:ext uri="{FF2B5EF4-FFF2-40B4-BE49-F238E27FC236}">
                <a16:creationId xmlns:a16="http://schemas.microsoft.com/office/drawing/2014/main" id="{96F64025-FA05-CC42-8294-F944BC95DD00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1830774"/>
            <a:ext cx="5112329" cy="4332284"/>
          </a:xfrm>
          <a:custGeom>
            <a:avLst/>
            <a:gdLst>
              <a:gd name="connsiteX0" fmla="*/ 0 w 6460672"/>
              <a:gd name="connsiteY0" fmla="*/ 0 h 5029200"/>
              <a:gd name="connsiteX1" fmla="*/ 6460672 w 6460672"/>
              <a:gd name="connsiteY1" fmla="*/ 0 h 5029200"/>
              <a:gd name="connsiteX2" fmla="*/ 6460672 w 6460672"/>
              <a:gd name="connsiteY2" fmla="*/ 5029200 h 5029200"/>
              <a:gd name="connsiteX3" fmla="*/ 0 w 6460672"/>
              <a:gd name="connsiteY3" fmla="*/ 5029200 h 50292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6460672" h="5029200">
                <a:moveTo>
                  <a:pt x="0" y="0"/>
                </a:moveTo>
                <a:lnTo>
                  <a:pt x="6460672" y="0"/>
                </a:lnTo>
                <a:lnTo>
                  <a:pt x="6460672" y="5029200"/>
                </a:lnTo>
                <a:lnTo>
                  <a:pt x="0" y="50292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5363" r="-25363"/>
            </a:stretch>
          </a:blipFill>
        </p:spPr>
        <p:txBody>
          <a:bodyPr vert="horz" wrap="square" lIns="91440" tIns="45720" rIns="91440" bIns="45720" rtlCol="0">
            <a:noAutofit/>
          </a:bodyPr>
          <a:lstStyle>
            <a:lvl1pPr>
              <a:defRPr lang="en-US" dirty="0"/>
            </a:lvl1pPr>
          </a:lstStyle>
          <a:p>
            <a:pPr marL="0" lvl="0" indent="0">
              <a:buNone/>
            </a:pPr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07755DB3-9272-8E5E-039F-AC14A2C07898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362821" y="1830773"/>
            <a:ext cx="5143379" cy="43322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A4CDA6C-1820-A056-2B4A-240B4D831E43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E93D0EB-A6DA-C46E-D18F-B61C44EF0422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6BB683A-634D-19CA-3758-07887799DC40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9627654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74130" cy="1269482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2173850"/>
            <a:ext cx="4274130" cy="3963682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32473" r="-3247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BAC3300-BF12-B200-9F06-8D5AC45CB7E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5573333" y="685800"/>
            <a:ext cx="5932867" cy="547725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D79C85-F436-B8CC-25B1-1484A2E6D9E5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370E5895-9C3C-E2ED-0696-017C51EB8F17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6110E32-BBC0-38C8-4A92-51464FFB2E45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1398137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81763" y="687493"/>
            <a:ext cx="6724438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1" y="687492"/>
            <a:ext cx="3435929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91918" r="-91918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783374" y="2419354"/>
            <a:ext cx="671421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D434C21-9AE9-F631-7C47-0FF6C5942762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3D4C698-492C-2FAD-95DB-969CC69A6005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85539C1F-4C6E-483B-915F-317EFA8BE922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50043491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6275" y="687493"/>
            <a:ext cx="7379174" cy="14461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6E0D00CE-C191-6DE5-9D82-7EFB59BC37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419354"/>
            <a:ext cx="7367953" cy="3743702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Picture Placeholder 9">
            <a:extLst>
              <a:ext uri="{FF2B5EF4-FFF2-40B4-BE49-F238E27FC236}">
                <a16:creationId xmlns:a16="http://schemas.microsoft.com/office/drawing/2014/main" id="{3CA946DA-5AE8-39E2-3ADD-B8F06308C1C6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8724022" y="687492"/>
            <a:ext cx="2789107" cy="5483016"/>
          </a:xfrm>
          <a:custGeom>
            <a:avLst/>
            <a:gdLst>
              <a:gd name="connsiteX0" fmla="*/ 0 w 8326323"/>
              <a:gd name="connsiteY0" fmla="*/ 0 h 6858000"/>
              <a:gd name="connsiteX1" fmla="*/ 8326323 w 8326323"/>
              <a:gd name="connsiteY1" fmla="*/ 0 h 6858000"/>
              <a:gd name="connsiteX2" fmla="*/ 8326323 w 8326323"/>
              <a:gd name="connsiteY2" fmla="*/ 6858000 h 6858000"/>
              <a:gd name="connsiteX3" fmla="*/ 0 w 8326323"/>
              <a:gd name="connsiteY3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326323" h="6858000">
                <a:moveTo>
                  <a:pt x="0" y="0"/>
                </a:moveTo>
                <a:lnTo>
                  <a:pt x="8326323" y="0"/>
                </a:lnTo>
                <a:lnTo>
                  <a:pt x="8326323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24830" r="-124830"/>
            </a:stretch>
          </a:blipFill>
        </p:spPr>
        <p:txBody>
          <a:bodyPr wrap="square">
            <a:noAutofit/>
          </a:bodyPr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A01B279-14F8-811B-68AF-FDEBF89CFB1F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2087AEB-2562-14F9-A50E-AD7A31F76ADF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D8BBF552-6277-D4E7-9B98-D4080873F748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890353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54218" y="687493"/>
            <a:ext cx="7758911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87494" y="687492"/>
            <a:ext cx="2360507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56574" r="-156574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3754218" y="1953528"/>
            <a:ext cx="7750288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B734294-24E0-2032-5C49-55BAB969D42C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B22AC9E-77BC-1AD2-8EB8-923CDF4BBE01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5A2A8A83-D457-8B0A-7A32-F95024D8D586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20578868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1">
            <a:extLst>
              <a:ext uri="{FF2B5EF4-FFF2-40B4-BE49-F238E27FC236}">
                <a16:creationId xmlns:a16="http://schemas.microsoft.com/office/drawing/2014/main" id="{5B3EC321-CEEB-C816-CF10-03F0A527D5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131" y="687493"/>
            <a:ext cx="8424453" cy="988908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Content Placeholder 7">
            <a:extLst>
              <a:ext uri="{FF2B5EF4-FFF2-40B4-BE49-F238E27FC236}">
                <a16:creationId xmlns:a16="http://schemas.microsoft.com/office/drawing/2014/main" id="{0F80EB41-3C35-A1B2-916F-477D2FDBA78F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1953528"/>
            <a:ext cx="8415090" cy="4209527"/>
          </a:xfrm>
        </p:spPr>
        <p:txBody>
          <a:bodyPr vert="horz" lIns="91440" tIns="45720" rIns="91440" bIns="45720" rtlCol="0">
            <a:normAutofit/>
          </a:bodyPr>
          <a:lstStyle>
            <a:lvl1pPr marL="0" indent="0">
              <a:buNone/>
              <a:defRPr lang="en-US" dirty="0"/>
            </a:lvl1pPr>
            <a:lvl2pPr marL="228600" indent="0">
              <a:buNone/>
              <a:defRPr lang="en-US" dirty="0"/>
            </a:lvl2pPr>
            <a:lvl3pPr marL="457200" indent="0">
              <a:buNone/>
              <a:defRPr lang="en-US" dirty="0"/>
            </a:lvl3pPr>
            <a:lvl4pPr marL="685800" indent="0">
              <a:buNone/>
              <a:defRPr lang="en-US" dirty="0"/>
            </a:lvl4pPr>
            <a:lvl5pPr marL="914400" indent="0">
              <a:buNone/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9769355" y="687492"/>
            <a:ext cx="1722308" cy="5483016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33120" r="-233120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963ABC3-6B6D-93A5-5D5C-31E2D53D3F40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47FF304-5BE8-9322-A906-1705F80BA2A6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9E9EE94-4C42-847B-A24C-BB0C72B4D29D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83207611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 with Picture 17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85800"/>
            <a:ext cx="2855064" cy="2972670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7F8EA658-2652-6F81-1B04-D50C60A3F171}"/>
              </a:ext>
            </a:extLst>
          </p:cNvPr>
          <p:cNvSpPr>
            <a:spLocks noGrp="1"/>
          </p:cNvSpPr>
          <p:nvPr>
            <p:ph type="pic" sz="quarter" idx="13" hasCustomPrompt="1"/>
          </p:nvPr>
        </p:nvSpPr>
        <p:spPr>
          <a:xfrm>
            <a:off x="678870" y="3942324"/>
            <a:ext cx="2855065" cy="2206578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18733" r="-18733"/>
            </a:stretch>
          </a:blipFill>
        </p:spPr>
        <p:txBody>
          <a:bodyPr/>
          <a:lstStyle>
            <a:lvl1pPr marL="0" indent="0">
              <a:buNone/>
              <a:defRPr/>
            </a:lvl1pPr>
          </a:lstStyle>
          <a:p>
            <a:r>
              <a:rPr lang="en-US" dirty="0"/>
              <a:t>   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3F7B03F-5EDA-605B-1A2E-F48896E48939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4154267" y="687492"/>
            <a:ext cx="7348626" cy="5483016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BD4A13-0539-3541-39AF-1B480EBA2F2D}"/>
              </a:ext>
            </a:extLst>
          </p:cNvPr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B8ACC0E-954E-D09D-5796-336CDFE59B7E}"/>
              </a:ext>
            </a:extLst>
          </p:cNvPr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2AB00B6B-DAF9-BF70-8202-C26BBB5E7434}"/>
              </a:ext>
            </a:extLst>
          </p:cNvPr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2145672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umber Larg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3426CE28-2F47-41A4-DF25-8AEC2F9F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5027214"/>
            <a:ext cx="7620000" cy="1135842"/>
          </a:xfrm>
        </p:spPr>
        <p:txBody>
          <a:bodyPr anchor="t">
            <a:normAutofit/>
          </a:bodyPr>
          <a:lstStyle>
            <a:lvl1pPr>
              <a:defRPr sz="2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857B16B5-93A5-3ACF-80AB-6B1967DD6DE4}"/>
              </a:ext>
            </a:extLst>
          </p:cNvPr>
          <p:cNvSpPr>
            <a:spLocks noGrp="1"/>
          </p:cNvSpPr>
          <p:nvPr>
            <p:ph sz="quarter" idx="14" hasCustomPrompt="1"/>
          </p:nvPr>
        </p:nvSpPr>
        <p:spPr>
          <a:xfrm>
            <a:off x="678872" y="2743201"/>
            <a:ext cx="5638800" cy="2284013"/>
          </a:xfrm>
        </p:spPr>
        <p:txBody>
          <a:bodyPr anchor="b"/>
          <a:lstStyle>
            <a:lvl1pPr marL="0" indent="0">
              <a:buNone/>
              <a:defRPr sz="13800"/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1626701144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562600" y="4800600"/>
            <a:ext cx="5943600" cy="1388534"/>
          </a:xfrm>
        </p:spPr>
        <p:txBody>
          <a:bodyPr vert="horz" lIns="91440" tIns="45720" rIns="91440" bIns="45720" rtlCol="0" anchor="t">
            <a:normAutofit/>
          </a:bodyPr>
          <a:lstStyle>
            <a:lvl1pPr algn="r">
              <a:lnSpc>
                <a:spcPct val="110000"/>
              </a:lnSpc>
              <a:defRPr lang="en-US" sz="2000" dirty="0">
                <a:latin typeface="+mn-lt"/>
              </a:defRPr>
            </a:lvl1pPr>
          </a:lstStyle>
          <a:p>
            <a:pPr lvl="0">
              <a:lnSpc>
                <a:spcPct val="110000"/>
              </a:lnSpc>
            </a:pPr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562601" y="1676400"/>
            <a:ext cx="5943600" cy="3124200"/>
          </a:xfrm>
        </p:spPr>
        <p:txBody>
          <a:bodyPr vert="horz" lIns="91440" tIns="45720" rIns="91440" bIns="45720" rtlCol="0" anchor="b">
            <a:normAutofit/>
          </a:bodyPr>
          <a:lstStyle>
            <a:lvl1pPr marL="0" indent="0" algn="r">
              <a:lnSpc>
                <a:spcPct val="90000"/>
              </a:lnSpc>
              <a:buNone/>
              <a:defRPr lang="en-US" sz="13800" b="0" dirty="0">
                <a:latin typeface="+mj-lt"/>
              </a:defRPr>
            </a:lvl1pPr>
          </a:lstStyle>
          <a:p>
            <a:pPr marL="0" lvl="0" indent="0">
              <a:lnSpc>
                <a:spcPct val="90000"/>
              </a:lnSpc>
              <a:buNone/>
            </a:pPr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142917485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umber Larg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756306E-B77F-CE22-FA8C-F08F17B5E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860804" y="4191001"/>
            <a:ext cx="8470392" cy="1762537"/>
          </a:xfrm>
        </p:spPr>
        <p:txBody>
          <a:bodyPr anchor="t">
            <a:normAutofit/>
          </a:bodyPr>
          <a:lstStyle>
            <a:lvl1pPr algn="ctr">
              <a:lnSpc>
                <a:spcPct val="110000"/>
              </a:lnSpc>
              <a:defRPr lang="en-US" sz="2000" b="0" kern="1200" cap="all" spc="600" baseline="0">
                <a:solidFill>
                  <a:schemeClr val="tx1"/>
                </a:solidFill>
                <a:latin typeface="+mn-lt"/>
                <a:ea typeface="+mj-ea"/>
                <a:cs typeface="+mj-cs"/>
              </a:defRPr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E418DF0B-1F85-2BB3-D241-A3A14BF72908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860804" y="694935"/>
            <a:ext cx="8470392" cy="3496065"/>
          </a:xfrm>
        </p:spPr>
        <p:txBody>
          <a:bodyPr anchor="b">
            <a:normAutofit/>
          </a:bodyPr>
          <a:lstStyle>
            <a:lvl1pPr marL="0" indent="0" algn="ctr">
              <a:lnSpc>
                <a:spcPct val="90000"/>
              </a:lnSpc>
              <a:buNone/>
              <a:defRPr sz="13800" b="0">
                <a:solidFill>
                  <a:schemeClr val="tx1"/>
                </a:solidFill>
                <a:latin typeface="+mj-lt"/>
              </a:defRPr>
            </a:lvl1pPr>
          </a:lstStyle>
          <a:p>
            <a:pPr lvl="0"/>
            <a:r>
              <a:rPr lang="en-US" dirty="0"/>
              <a:t>##%</a:t>
            </a:r>
          </a:p>
        </p:txBody>
      </p:sp>
    </p:spTree>
    <p:extLst>
      <p:ext uri="{BB962C8B-B14F-4D97-AF65-F5344CB8AC3E}">
        <p14:creationId xmlns:p14="http://schemas.microsoft.com/office/powerpoint/2010/main" val="330038625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>
            <a:lvl1pPr>
              <a:defRPr>
                <a:latin typeface="+mn-lt"/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539147" y="1830774"/>
            <a:ext cx="9113707" cy="3196443"/>
          </a:xfrm>
        </p:spPr>
        <p:txBody>
          <a:bodyPr vert="horz" lIns="91440" tIns="45720" rIns="91440" bIns="45720" rtlCol="0" anchor="ctr">
            <a:normAutofit/>
          </a:bodyPr>
          <a:lstStyle>
            <a:lvl1pPr marL="0" indent="0" algn="ctr">
              <a:lnSpc>
                <a:spcPct val="90000"/>
              </a:lnSpc>
              <a:buNone/>
              <a:defRPr lang="en-US" sz="4000" b="0" cap="all" spc="600" baseline="0" dirty="0">
                <a:ea typeface="+mj-ea"/>
                <a:cs typeface="+mj-cs"/>
              </a:defRPr>
            </a:lvl1pPr>
            <a:lvl2pPr marL="228600" indent="0" algn="ctr">
              <a:lnSpc>
                <a:spcPct val="90000"/>
              </a:lnSpc>
              <a:buNone/>
              <a:defRPr lang="en-US" sz="2000" dirty="0"/>
            </a:lvl2pPr>
            <a:lvl3pPr marL="457200" indent="0" algn="ctr">
              <a:lnSpc>
                <a:spcPct val="90000"/>
              </a:lnSpc>
              <a:buNone/>
              <a:defRPr lang="en-US" sz="2000" dirty="0"/>
            </a:lvl3pPr>
            <a:lvl4pPr marL="685800" indent="0" algn="ctr">
              <a:lnSpc>
                <a:spcPct val="90000"/>
              </a:lnSpc>
              <a:buNone/>
              <a:defRPr lang="en-US" sz="2000" dirty="0"/>
            </a:lvl4pPr>
            <a:lvl5pPr marL="914400" indent="0" algn="ctr">
              <a:lnSpc>
                <a:spcPct val="90000"/>
              </a:lnSpc>
              <a:buNone/>
              <a:defRPr lang="en-US" sz="2000" dirty="0"/>
            </a:lvl5pPr>
          </a:lstStyle>
          <a:p>
            <a:pPr lvl="0">
              <a:spcBef>
                <a:spcPct val="0"/>
              </a:spcBef>
              <a:buNone/>
            </a:pPr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3536873605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3E4E45FF-53F3-89B1-B969-C440DC819EF4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1325691"/>
            <a:ext cx="7169728" cy="4837366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87901313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tatement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221EB5-8556-FBD7-00D5-D69AC8E7E7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-1133856"/>
            <a:ext cx="10652760" cy="9144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6" name="Content Placeholder 6">
            <a:extLst>
              <a:ext uri="{FF2B5EF4-FFF2-40B4-BE49-F238E27FC236}">
                <a16:creationId xmlns:a16="http://schemas.microsoft.com/office/drawing/2014/main" id="{2A9D377F-07AE-65AF-821F-A5C0F12804B3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1" y="720332"/>
            <a:ext cx="6702552" cy="4306886"/>
          </a:xfrm>
        </p:spPr>
        <p:txBody>
          <a:bodyPr anchor="t">
            <a:normAutofit/>
          </a:bodyPr>
          <a:lstStyle>
            <a:lvl1pPr marL="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marL="2286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2pPr>
            <a:lvl3pPr marL="4572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3pPr>
            <a:lvl4pPr marL="6858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4pPr>
            <a:lvl5pPr marL="914400" indent="0">
              <a:lnSpc>
                <a:spcPct val="90000"/>
              </a:lnSpc>
              <a:buNone/>
              <a:defRPr lang="en-US" sz="4000" b="0" kern="1200" cap="all" spc="600" baseline="0" dirty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5pPr>
          </a:lstStyle>
          <a:p>
            <a:pPr lvl="0"/>
            <a:r>
              <a:rPr lang="en-US" dirty="0"/>
              <a:t>Click to add Statement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53416882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2FA0A-1F7B-DD41-ECED-02B60BC46B10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5105400" y="5440680"/>
            <a:ext cx="6400800" cy="640080"/>
          </a:xfrm>
        </p:spPr>
        <p:txBody>
          <a:bodyPr anchor="ctr">
            <a:normAutofit/>
          </a:bodyPr>
          <a:lstStyle>
            <a:lvl1pPr algn="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5105400" y="1600200"/>
            <a:ext cx="6400800" cy="3332480"/>
          </a:xfrm>
        </p:spPr>
        <p:txBody>
          <a:bodyPr anchor="b">
            <a:normAutofit/>
          </a:bodyPr>
          <a:lstStyle>
            <a:lvl1pPr marL="164592" indent="-164592" algn="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910486396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Quote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23A93739-F149-35A6-ADA9-A0193DD6D4F2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678872" y="5440354"/>
            <a:ext cx="5102352" cy="669472"/>
          </a:xfrm>
        </p:spPr>
        <p:txBody>
          <a:bodyPr anchor="ctr"/>
          <a:lstStyle>
            <a:lvl1pPr>
              <a:lnSpc>
                <a:spcPct val="120000"/>
              </a:lnSpc>
              <a:defRPr sz="1600" spc="0" baseline="0"/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A14BE2EA-8E1E-E2DA-5CCF-46908B013BF2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678872" y="914400"/>
            <a:ext cx="5102352" cy="4206240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254824891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3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F943EF64-B72A-842D-443E-85E51FB9C0C7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>
          <a:xfrm>
            <a:off x="2895600" y="4602480"/>
            <a:ext cx="6400800" cy="640080"/>
          </a:xfrm>
        </p:spPr>
        <p:txBody>
          <a:bodyPr anchor="ctr">
            <a:normAutofit/>
          </a:bodyPr>
          <a:lstStyle>
            <a:lvl1pPr algn="ctr">
              <a:lnSpc>
                <a:spcPct val="120000"/>
              </a:lnSpc>
              <a:defRPr sz="1600" spc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 dirty="0"/>
              <a:t>Quote Author</a:t>
            </a:r>
          </a:p>
        </p:txBody>
      </p:sp>
      <p:sp>
        <p:nvSpPr>
          <p:cNvPr id="4" name="Content Placeholder 6">
            <a:extLst>
              <a:ext uri="{FF2B5EF4-FFF2-40B4-BE49-F238E27FC236}">
                <a16:creationId xmlns:a16="http://schemas.microsoft.com/office/drawing/2014/main" id="{0648D1EC-4439-0A29-775B-BBF446B5FEC6}"/>
              </a:ext>
            </a:extLst>
          </p:cNvPr>
          <p:cNvSpPr>
            <a:spLocks noGrp="1"/>
          </p:cNvSpPr>
          <p:nvPr>
            <p:ph sz="quarter" idx="13" hasCustomPrompt="1"/>
          </p:nvPr>
        </p:nvSpPr>
        <p:spPr>
          <a:xfrm>
            <a:off x="1466850" y="1143000"/>
            <a:ext cx="9258300" cy="2951480"/>
          </a:xfrm>
        </p:spPr>
        <p:txBody>
          <a:bodyPr anchor="b">
            <a:normAutofit/>
          </a:bodyPr>
          <a:lstStyle>
            <a:lvl1pPr marL="164592" indent="-164592" algn="ctr">
              <a:lnSpc>
                <a:spcPct val="100000"/>
              </a:lnSpc>
              <a:spcBef>
                <a:spcPts val="0"/>
              </a:spcBef>
              <a:buNone/>
              <a:defRPr sz="4800">
                <a:latin typeface="+mj-lt"/>
              </a:defRPr>
            </a:lvl1pPr>
          </a:lstStyle>
          <a:p>
            <a:pPr lvl="0"/>
            <a:r>
              <a:rPr lang="en-US" dirty="0"/>
              <a:t>Click to add Quote</a:t>
            </a:r>
          </a:p>
        </p:txBody>
      </p:sp>
    </p:spTree>
    <p:extLst>
      <p:ext uri="{BB962C8B-B14F-4D97-AF65-F5344CB8AC3E}">
        <p14:creationId xmlns:p14="http://schemas.microsoft.com/office/powerpoint/2010/main" val="1970960093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1">
            <a:extLst>
              <a:ext uri="{FF2B5EF4-FFF2-40B4-BE49-F238E27FC236}">
                <a16:creationId xmlns:a16="http://schemas.microsoft.com/office/drawing/2014/main" id="{1C948E0A-DAAD-770F-21DF-99504CDB69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2"/>
            <a:ext cx="10827330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627D5A5-84C3-7EDE-A8EB-2DE057DE46AB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6122" y="2057399"/>
            <a:ext cx="5140007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0" name="Content Placeholder 9">
            <a:extLst>
              <a:ext uri="{FF2B5EF4-FFF2-40B4-BE49-F238E27FC236}">
                <a16:creationId xmlns:a16="http://schemas.microsoft.com/office/drawing/2014/main" id="{D54150AE-A7C6-D328-35D7-F5B840930E3B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2" y="2057399"/>
            <a:ext cx="5140328" cy="41195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FEA833E-541C-85C6-BF1E-EC605C8F4B39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14C70C3-D6A0-EE88-649F-33534359824B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5795649-E940-A4B1-5901-B56C3AF3CD3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124193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itle 1">
            <a:extLst>
              <a:ext uri="{FF2B5EF4-FFF2-40B4-BE49-F238E27FC236}">
                <a16:creationId xmlns:a16="http://schemas.microsoft.com/office/drawing/2014/main" id="{1B7E0276-8109-589D-7633-DD4218D7AD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0" y="694932"/>
            <a:ext cx="10827329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0" y="1954766"/>
            <a:ext cx="5147410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365774" y="1954766"/>
            <a:ext cx="5141914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16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Content Placeholder 3">
            <a:extLst>
              <a:ext uri="{FF2B5EF4-FFF2-40B4-BE49-F238E27FC236}">
                <a16:creationId xmlns:a16="http://schemas.microsoft.com/office/drawing/2014/main" id="{068456CB-E141-4FD9-87C3-ECEBF8A7D9A1}"/>
              </a:ext>
            </a:extLst>
          </p:cNvPr>
          <p:cNvSpPr>
            <a:spLocks noGrp="1"/>
          </p:cNvSpPr>
          <p:nvPr>
            <p:ph sz="quarter" idx="15"/>
          </p:nvPr>
        </p:nvSpPr>
        <p:spPr>
          <a:xfrm>
            <a:off x="680459" y="2788468"/>
            <a:ext cx="5145670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Content Placeholder 9">
            <a:extLst>
              <a:ext uri="{FF2B5EF4-FFF2-40B4-BE49-F238E27FC236}">
                <a16:creationId xmlns:a16="http://schemas.microsoft.com/office/drawing/2014/main" id="{48C7E4C7-BE12-E106-3871-9FD922E346B3}"/>
              </a:ext>
            </a:extLst>
          </p:cNvPr>
          <p:cNvSpPr>
            <a:spLocks noGrp="1"/>
          </p:cNvSpPr>
          <p:nvPr>
            <p:ph sz="quarter" idx="16"/>
          </p:nvPr>
        </p:nvSpPr>
        <p:spPr>
          <a:xfrm>
            <a:off x="6365871" y="2788468"/>
            <a:ext cx="5140177" cy="338849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60D6F2-E303-8711-DD86-38797649A730}"/>
              </a:ext>
            </a:extLst>
          </p:cNvPr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7C3E9AFB-293B-FDFA-726C-92E53E70E9AF}"/>
              </a:ext>
            </a:extLst>
          </p:cNvPr>
          <p:cNvSpPr>
            <a:spLocks noGrp="1"/>
          </p:cNvSpPr>
          <p:nvPr>
            <p:ph type="dt" sz="half" idx="17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5AF8AA-F8D4-60EA-F11A-6775234BA521}"/>
              </a:ext>
            </a:extLst>
          </p:cNvPr>
          <p:cNvSpPr>
            <a:spLocks noGrp="1"/>
          </p:cNvSpPr>
          <p:nvPr>
            <p:ph type="sldNum" sz="quarter" idx="19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98296564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1">
            <a:extLst>
              <a:ext uri="{FF2B5EF4-FFF2-40B4-BE49-F238E27FC236}">
                <a16:creationId xmlns:a16="http://schemas.microsoft.com/office/drawing/2014/main" id="{55A025B8-8BA0-89AA-4360-51FBAF2B22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2" y="694932"/>
            <a:ext cx="10827328" cy="985966"/>
          </a:xfrm>
        </p:spPr>
        <p:txBody>
          <a:bodyPr anchor="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BAC59BD1-7576-196A-D571-FD57E71904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684E8B1-4F38-9B1B-6424-6BC2452D4D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04E196-21CE-CE9F-7563-03912CCB4D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53839242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Empt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5B9ECF3-58F8-D0BC-147E-E4CFB4923C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C939631-83CC-B848-B327-B33DAF5AF1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8070C40-BA47-C8B9-46F3-E3616FAC2C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09788628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5802" y="685800"/>
            <a:ext cx="3962398" cy="161618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5801" y="2590800"/>
            <a:ext cx="3962399" cy="3572257"/>
          </a:xfrm>
        </p:spPr>
        <p:txBody>
          <a:bodyPr anchor="t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685800"/>
            <a:ext cx="6371491" cy="5468121"/>
          </a:xfrm>
        </p:spPr>
        <p:txBody>
          <a:bodyPr vert="horz" lIns="91440" tIns="45720" rIns="91440" bIns="45720" rtlCol="0">
            <a:normAutofit/>
          </a:bodyPr>
          <a:lstStyle>
            <a:lvl1pPr>
              <a:defRPr lang="en-US" dirty="0"/>
            </a:lvl1pPr>
            <a:lvl2pPr>
              <a:defRPr lang="en-US" dirty="0"/>
            </a:lvl2pPr>
            <a:lvl3pPr>
              <a:defRPr lang="en-US" dirty="0"/>
            </a:lvl3pPr>
            <a:lvl4pPr>
              <a:defRPr lang="en-US" dirty="0"/>
            </a:lvl4pPr>
            <a:lvl5pPr>
              <a:defRPr lang="en-US" dirty="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1456206531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4242643" cy="1624931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80679" y="2826137"/>
            <a:ext cx="4230787" cy="3336920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 hasCustomPrompt="1"/>
          </p:nvPr>
        </p:nvSpPr>
        <p:spPr>
          <a:xfrm>
            <a:off x="5340483" y="698756"/>
            <a:ext cx="6165717" cy="5442639"/>
          </a:xfrm>
          <a:blipFill>
            <a:blip r:embed="rId2">
              <a:alphaModFix amt="60000"/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 l="-28837" r="-28837"/>
            </a:stretch>
          </a:blipFill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dirty="0"/>
              <a:t>   </a:t>
            </a:r>
          </a:p>
        </p:txBody>
      </p:sp>
    </p:spTree>
    <p:extLst>
      <p:ext uri="{BB962C8B-B14F-4D97-AF65-F5344CB8AC3E}">
        <p14:creationId xmlns:p14="http://schemas.microsoft.com/office/powerpoint/2010/main" val="132774805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85800"/>
            <a:ext cx="5417129" cy="1819664"/>
          </a:xfrm>
        </p:spPr>
        <p:txBody>
          <a:bodyPr anchor="t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7E1FCC9-2D1D-9C6B-8C9A-E3D0A77DBEF0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678871" y="3276599"/>
            <a:ext cx="10827329" cy="2886457"/>
          </a:xfrm>
        </p:spPr>
        <p:txBody>
          <a:bodyPr/>
          <a:lstStyle>
            <a:lvl1pPr marL="0" indent="0">
              <a:buNone/>
              <a:defRPr/>
            </a:lvl1pPr>
            <a:lvl2pPr marL="228600" indent="0">
              <a:buNone/>
              <a:defRPr/>
            </a:lvl2pPr>
            <a:lvl3pPr marL="457200" indent="0">
              <a:buNone/>
              <a:defRPr/>
            </a:lvl3pPr>
            <a:lvl4pPr marL="685800" indent="0">
              <a:buNone/>
              <a:defRPr/>
            </a:lvl4pPr>
            <a:lvl5pPr marL="9144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6179F71-BB04-AC80-5A43-4718DF5050BB}"/>
              </a:ext>
            </a:extLst>
          </p:cNvPr>
          <p:cNvSpPr>
            <a:spLocks noGrp="1"/>
          </p:cNvSpPr>
          <p:nvPr>
            <p:ph type="ftr" sz="quarter" idx="15"/>
          </p:nvPr>
        </p:nvSpPr>
        <p:spPr/>
        <p:txBody>
          <a:bodyPr/>
          <a:lstStyle/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B2C1D9A8-162F-30DE-21D0-F531C2AC38B5}"/>
              </a:ext>
            </a:extLst>
          </p:cNvPr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1903FBD-DD44-33D2-4C38-3C6BF9FB5E01}"/>
              </a:ext>
            </a:extLst>
          </p:cNvPr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5934599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clusion 2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706305"/>
            <a:ext cx="6370507" cy="1842020"/>
          </a:xfrm>
        </p:spPr>
        <p:txBody>
          <a:bodyPr anchor="b">
            <a:no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053FFEDA-E57B-DF13-2394-A1514E15F85A}"/>
              </a:ext>
            </a:extLst>
          </p:cNvPr>
          <p:cNvSpPr>
            <a:spLocks noGrp="1"/>
          </p:cNvSpPr>
          <p:nvPr>
            <p:ph sz="quarter" idx="14"/>
          </p:nvPr>
        </p:nvSpPr>
        <p:spPr>
          <a:xfrm>
            <a:off x="678871" y="2701660"/>
            <a:ext cx="6370507" cy="2325557"/>
          </a:xfrm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228600" indent="0">
              <a:buNone/>
              <a:defRPr sz="1600"/>
            </a:lvl2pPr>
            <a:lvl3pPr marL="457200" indent="0">
              <a:buNone/>
              <a:defRPr sz="1400"/>
            </a:lvl3pPr>
            <a:lvl4pPr marL="685800" indent="0">
              <a:buNone/>
              <a:defRPr sz="1400"/>
            </a:lvl4pPr>
            <a:lvl5pPr marL="914400" indent="0">
              <a:buNone/>
              <a:defRPr sz="12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09DDBCCE-CCAB-448A-1E13-595ADE9E2A8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181252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/>
                </a:solidFill>
              </a:defRPr>
            </a:lvl1pPr>
          </a:lstStyle>
          <a:p>
            <a:pPr algn="ctr"/>
            <a:endParaRPr lang="en-US"/>
          </a:p>
        </p:txBody>
      </p:sp>
      <p:sp>
        <p:nvSpPr>
          <p:cNvPr id="11" name="Slide Number Placeholder 5">
            <a:extLst>
              <a:ext uri="{FF2B5EF4-FFF2-40B4-BE49-F238E27FC236}">
                <a16:creationId xmlns:a16="http://schemas.microsoft.com/office/drawing/2014/main" id="{02C093BF-07F3-517D-599F-4A80C3D441E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 sz="900"/>
          </a:p>
        </p:txBody>
      </p:sp>
    </p:spTree>
    <p:extLst>
      <p:ext uri="{BB962C8B-B14F-4D97-AF65-F5344CB8AC3E}">
        <p14:creationId xmlns:p14="http://schemas.microsoft.com/office/powerpoint/2010/main" val="29592063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13" Type="http://schemas.openxmlformats.org/officeDocument/2006/relationships/slideLayout" Target="../slideLayouts/slideLayout24.xml"/><Relationship Id="rId18" Type="http://schemas.openxmlformats.org/officeDocument/2006/relationships/slideLayout" Target="../slideLayouts/slideLayout29.xml"/><Relationship Id="rId26" Type="http://schemas.openxmlformats.org/officeDocument/2006/relationships/slideLayout" Target="../slideLayouts/slideLayout37.xml"/><Relationship Id="rId39" Type="http://schemas.openxmlformats.org/officeDocument/2006/relationships/slideLayout" Target="../slideLayouts/slideLayout50.xml"/><Relationship Id="rId21" Type="http://schemas.openxmlformats.org/officeDocument/2006/relationships/slideLayout" Target="../slideLayouts/slideLayout32.xml"/><Relationship Id="rId34" Type="http://schemas.openxmlformats.org/officeDocument/2006/relationships/slideLayout" Target="../slideLayouts/slideLayout45.xml"/><Relationship Id="rId42" Type="http://schemas.openxmlformats.org/officeDocument/2006/relationships/slideLayout" Target="../slideLayouts/slideLayout53.xml"/><Relationship Id="rId47" Type="http://schemas.openxmlformats.org/officeDocument/2006/relationships/slideLayout" Target="../slideLayouts/slideLayout58.xml"/><Relationship Id="rId50" Type="http://schemas.openxmlformats.org/officeDocument/2006/relationships/slideLayout" Target="../slideLayouts/slideLayout61.xml"/><Relationship Id="rId7" Type="http://schemas.openxmlformats.org/officeDocument/2006/relationships/slideLayout" Target="../slideLayouts/slideLayout1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29" Type="http://schemas.openxmlformats.org/officeDocument/2006/relationships/slideLayout" Target="../slideLayouts/slideLayout40.xml"/><Relationship Id="rId11" Type="http://schemas.openxmlformats.org/officeDocument/2006/relationships/slideLayout" Target="../slideLayouts/slideLayout22.xml"/><Relationship Id="rId24" Type="http://schemas.openxmlformats.org/officeDocument/2006/relationships/slideLayout" Target="../slideLayouts/slideLayout35.xml"/><Relationship Id="rId32" Type="http://schemas.openxmlformats.org/officeDocument/2006/relationships/slideLayout" Target="../slideLayouts/slideLayout43.xml"/><Relationship Id="rId37" Type="http://schemas.openxmlformats.org/officeDocument/2006/relationships/slideLayout" Target="../slideLayouts/slideLayout48.xml"/><Relationship Id="rId40" Type="http://schemas.openxmlformats.org/officeDocument/2006/relationships/slideLayout" Target="../slideLayouts/slideLayout51.xml"/><Relationship Id="rId45" Type="http://schemas.openxmlformats.org/officeDocument/2006/relationships/slideLayout" Target="../slideLayouts/slideLayout56.xml"/><Relationship Id="rId53" Type="http://schemas.openxmlformats.org/officeDocument/2006/relationships/theme" Target="../theme/theme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19" Type="http://schemas.openxmlformats.org/officeDocument/2006/relationships/slideLayout" Target="../slideLayouts/slideLayout30.xml"/><Relationship Id="rId31" Type="http://schemas.openxmlformats.org/officeDocument/2006/relationships/slideLayout" Target="../slideLayouts/slideLayout42.xml"/><Relationship Id="rId44" Type="http://schemas.openxmlformats.org/officeDocument/2006/relationships/slideLayout" Target="../slideLayouts/slideLayout55.xml"/><Relationship Id="rId52" Type="http://schemas.openxmlformats.org/officeDocument/2006/relationships/slideLayout" Target="../slideLayouts/slideLayout63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Relationship Id="rId22" Type="http://schemas.openxmlformats.org/officeDocument/2006/relationships/slideLayout" Target="../slideLayouts/slideLayout33.xml"/><Relationship Id="rId27" Type="http://schemas.openxmlformats.org/officeDocument/2006/relationships/slideLayout" Target="../slideLayouts/slideLayout38.xml"/><Relationship Id="rId30" Type="http://schemas.openxmlformats.org/officeDocument/2006/relationships/slideLayout" Target="../slideLayouts/slideLayout41.xml"/><Relationship Id="rId35" Type="http://schemas.openxmlformats.org/officeDocument/2006/relationships/slideLayout" Target="../slideLayouts/slideLayout46.xml"/><Relationship Id="rId43" Type="http://schemas.openxmlformats.org/officeDocument/2006/relationships/slideLayout" Target="../slideLayouts/slideLayout54.xml"/><Relationship Id="rId48" Type="http://schemas.openxmlformats.org/officeDocument/2006/relationships/slideLayout" Target="../slideLayouts/slideLayout59.xml"/><Relationship Id="rId8" Type="http://schemas.openxmlformats.org/officeDocument/2006/relationships/slideLayout" Target="../slideLayouts/slideLayout19.xml"/><Relationship Id="rId51" Type="http://schemas.openxmlformats.org/officeDocument/2006/relationships/slideLayout" Target="../slideLayouts/slideLayout62.xml"/><Relationship Id="rId3" Type="http://schemas.openxmlformats.org/officeDocument/2006/relationships/slideLayout" Target="../slideLayouts/slideLayout14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5" Type="http://schemas.openxmlformats.org/officeDocument/2006/relationships/slideLayout" Target="../slideLayouts/slideLayout36.xml"/><Relationship Id="rId33" Type="http://schemas.openxmlformats.org/officeDocument/2006/relationships/slideLayout" Target="../slideLayouts/slideLayout44.xml"/><Relationship Id="rId38" Type="http://schemas.openxmlformats.org/officeDocument/2006/relationships/slideLayout" Target="../slideLayouts/slideLayout49.xml"/><Relationship Id="rId46" Type="http://schemas.openxmlformats.org/officeDocument/2006/relationships/slideLayout" Target="../slideLayouts/slideLayout57.xml"/><Relationship Id="rId20" Type="http://schemas.openxmlformats.org/officeDocument/2006/relationships/slideLayout" Target="../slideLayouts/slideLayout31.xml"/><Relationship Id="rId41" Type="http://schemas.openxmlformats.org/officeDocument/2006/relationships/slideLayout" Target="../slideLayouts/slideLayout52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5" Type="http://schemas.openxmlformats.org/officeDocument/2006/relationships/slideLayout" Target="../slideLayouts/slideLayout26.xml"/><Relationship Id="rId23" Type="http://schemas.openxmlformats.org/officeDocument/2006/relationships/slideLayout" Target="../slideLayouts/slideLayout34.xml"/><Relationship Id="rId28" Type="http://schemas.openxmlformats.org/officeDocument/2006/relationships/slideLayout" Target="../slideLayouts/slideLayout39.xml"/><Relationship Id="rId36" Type="http://schemas.openxmlformats.org/officeDocument/2006/relationships/slideLayout" Target="../slideLayouts/slideLayout47.xml"/><Relationship Id="rId49" Type="http://schemas.openxmlformats.org/officeDocument/2006/relationships/slideLayout" Target="../slideLayouts/slideLayout6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B325BDE-35A4-4AAD-960B-C1415864ADD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E459C78-0CC4-4552-93DD-49B4194D005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6744A3C-9C54-46A6-B3EF-5B36362423EB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2AC24A9-CCB6-4F8D-B8DB-C2F3692CFA5A}" type="datetimeFigureOut">
              <a:rPr lang="en-US" smtClean="0"/>
              <a:t>2/23/2026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D5A696-7B4B-4181-A961-7D66556D507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3038CB5-8F4A-401D-A3A9-B27DC15B7A8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DC25EE-239B-4C5F-AAD1-255A7D5F1EE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0316929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4148" r:id="rId1"/>
    <p:sldLayoutId id="2147484149" r:id="rId2"/>
    <p:sldLayoutId id="2147484150" r:id="rId3"/>
    <p:sldLayoutId id="2147484151" r:id="rId4"/>
    <p:sldLayoutId id="2147484152" r:id="rId5"/>
    <p:sldLayoutId id="2147484146" r:id="rId6"/>
    <p:sldLayoutId id="2147484142" r:id="rId7"/>
    <p:sldLayoutId id="2147484143" r:id="rId8"/>
    <p:sldLayoutId id="2147484144" r:id="rId9"/>
    <p:sldLayoutId id="2147484145" r:id="rId10"/>
    <p:sldLayoutId id="2147484147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10000"/>
        </a:lnSpc>
        <a:spcBef>
          <a:spcPts val="1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1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78871" y="694938"/>
            <a:ext cx="10825637" cy="792084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78872" y="1676400"/>
            <a:ext cx="10825636" cy="448665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11" name="Rectangle 10" hidden="1">
            <a:extLst>
              <a:ext uri="{FF2B5EF4-FFF2-40B4-BE49-F238E27FC236}">
                <a16:creationId xmlns:a16="http://schemas.microsoft.com/office/drawing/2014/main" id="{D7982C74-1A7B-1EF6-C767-EC1102B8BC05}"/>
              </a:ext>
            </a:extLst>
          </p:cNvPr>
          <p:cNvSpPr/>
          <p:nvPr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 hidden="1">
            <a:extLst>
              <a:ext uri="{FF2B5EF4-FFF2-40B4-BE49-F238E27FC236}">
                <a16:creationId xmlns:a16="http://schemas.microsoft.com/office/drawing/2014/main" id="{1C58F15E-3B29-FA0D-33D1-930904DB63AC}"/>
              </a:ext>
            </a:extLst>
          </p:cNvPr>
          <p:cNvSpPr/>
          <p:nvPr userDrawn="1"/>
        </p:nvSpPr>
        <p:spPr>
          <a:xfrm>
            <a:off x="11504507" y="0"/>
            <a:ext cx="687493" cy="6858000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3">
            <a:extLst>
              <a:ext uri="{FF2B5EF4-FFF2-40B4-BE49-F238E27FC236}">
                <a16:creationId xmlns:a16="http://schemas.microsoft.com/office/drawing/2014/main" id="{CACE51C6-D285-36B9-E05D-34304BF8660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893929" y="6343955"/>
            <a:ext cx="220264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12" name="Footer Placeholder 4">
            <a:extLst>
              <a:ext uri="{FF2B5EF4-FFF2-40B4-BE49-F238E27FC236}">
                <a16:creationId xmlns:a16="http://schemas.microsoft.com/office/drawing/2014/main" id="{53C65791-CE33-6F98-64A9-9C6803567DB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678871" y="6343955"/>
            <a:ext cx="273918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rtl="0">
              <a:defRPr sz="900">
                <a:solidFill>
                  <a:schemeClr val="tx1"/>
                </a:solidFill>
              </a:defRPr>
            </a:lvl1pPr>
          </a:lstStyle>
          <a:p>
            <a:r>
              <a:rPr lang="en-US"/>
              <a:t>Presentation title</a:t>
            </a:r>
            <a:endParaRPr lang="en-US" dirty="0"/>
          </a:p>
        </p:txBody>
      </p:sp>
      <p:sp>
        <p:nvSpPr>
          <p:cNvPr id="13" name="Slide Number Placeholder 5">
            <a:extLst>
              <a:ext uri="{FF2B5EF4-FFF2-40B4-BE49-F238E27FC236}">
                <a16:creationId xmlns:a16="http://schemas.microsoft.com/office/drawing/2014/main" id="{9C4E2BDE-BF41-53AE-AAF9-E1E0BE6AB889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147097" y="6343955"/>
            <a:ext cx="3574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rtl="0">
              <a:defRPr sz="900">
                <a:solidFill>
                  <a:schemeClr val="tx1"/>
                </a:solidFill>
              </a:defRPr>
            </a:lvl1pPr>
          </a:lstStyle>
          <a:p>
            <a:fld id="{AEAA3239-9EA4-4A65-A281-97F994456D9F}" type="slidenum">
              <a:rPr lang="en-US" smtClean="0"/>
              <a:pPr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94914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012" r:id="rId1"/>
    <p:sldLayoutId id="2147484013" r:id="rId2"/>
    <p:sldLayoutId id="2147484014" r:id="rId3"/>
    <p:sldLayoutId id="2147484015" r:id="rId4"/>
    <p:sldLayoutId id="2147484016" r:id="rId5"/>
    <p:sldLayoutId id="2147484017" r:id="rId6"/>
    <p:sldLayoutId id="2147484018" r:id="rId7"/>
    <p:sldLayoutId id="2147484019" r:id="rId8"/>
    <p:sldLayoutId id="2147484020" r:id="rId9"/>
    <p:sldLayoutId id="2147484021" r:id="rId10"/>
    <p:sldLayoutId id="2147484022" r:id="rId11"/>
    <p:sldLayoutId id="2147484023" r:id="rId12"/>
    <p:sldLayoutId id="2147484024" r:id="rId13"/>
    <p:sldLayoutId id="2147484025" r:id="rId14"/>
    <p:sldLayoutId id="2147484026" r:id="rId15"/>
    <p:sldLayoutId id="2147484027" r:id="rId16"/>
    <p:sldLayoutId id="2147484028" r:id="rId17"/>
    <p:sldLayoutId id="2147484029" r:id="rId18"/>
    <p:sldLayoutId id="2147484030" r:id="rId19"/>
    <p:sldLayoutId id="2147484031" r:id="rId20"/>
    <p:sldLayoutId id="2147484032" r:id="rId21"/>
    <p:sldLayoutId id="2147484033" r:id="rId22"/>
    <p:sldLayoutId id="2147484034" r:id="rId23"/>
    <p:sldLayoutId id="2147484035" r:id="rId24"/>
    <p:sldLayoutId id="2147484036" r:id="rId25"/>
    <p:sldLayoutId id="2147484037" r:id="rId26"/>
    <p:sldLayoutId id="2147484038" r:id="rId27"/>
    <p:sldLayoutId id="2147484039" r:id="rId28"/>
    <p:sldLayoutId id="2147484040" r:id="rId29"/>
    <p:sldLayoutId id="2147484041" r:id="rId30"/>
    <p:sldLayoutId id="2147484042" r:id="rId31"/>
    <p:sldLayoutId id="2147484043" r:id="rId32"/>
    <p:sldLayoutId id="2147484044" r:id="rId33"/>
    <p:sldLayoutId id="2147484045" r:id="rId34"/>
    <p:sldLayoutId id="2147484046" r:id="rId35"/>
    <p:sldLayoutId id="2147484047" r:id="rId36"/>
    <p:sldLayoutId id="2147484048" r:id="rId37"/>
    <p:sldLayoutId id="2147484049" r:id="rId38"/>
    <p:sldLayoutId id="2147484050" r:id="rId39"/>
    <p:sldLayoutId id="2147484051" r:id="rId40"/>
    <p:sldLayoutId id="2147484052" r:id="rId41"/>
    <p:sldLayoutId id="2147484053" r:id="rId42"/>
    <p:sldLayoutId id="2147484054" r:id="rId43"/>
    <p:sldLayoutId id="2147484055" r:id="rId44"/>
    <p:sldLayoutId id="2147484056" r:id="rId45"/>
    <p:sldLayoutId id="2147484057" r:id="rId46"/>
    <p:sldLayoutId id="2147484058" r:id="rId47"/>
    <p:sldLayoutId id="2147484059" r:id="rId48"/>
    <p:sldLayoutId id="2147484060" r:id="rId49"/>
    <p:sldLayoutId id="2147484061" r:id="rId50"/>
    <p:sldLayoutId id="2147484062" r:id="rId51"/>
    <p:sldLayoutId id="2147484063" r:id="rId52"/>
  </p:sldLayoutIdLst>
  <p:hf sldNum="0" hdr="0" dt="0"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0" kern="1200" cap="all" spc="600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500"/>
        </a:spcBef>
        <a:spcAft>
          <a:spcPts val="600"/>
        </a:spcAft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27" orient="horz" pos="2160" userDrawn="1">
          <p15:clr>
            <a:srgbClr val="F26B43"/>
          </p15:clr>
        </p15:guide>
        <p15:guide id="28" pos="3840" userDrawn="1">
          <p15:clr>
            <a:srgbClr val="F26B43"/>
          </p15:clr>
        </p15:guide>
        <p15:guide id="29" pos="7296" userDrawn="1">
          <p15:clr>
            <a:srgbClr val="F26B43"/>
          </p15:clr>
        </p15:guide>
        <p15:guide id="30" pos="384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F72872FD-7E92-C3C8-5956-A6C41548252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E91DC736-0EF8-4F87-9146-EBF1D2EE4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Pink flowers and leaves on white background">
            <a:extLst>
              <a:ext uri="{FF2B5EF4-FFF2-40B4-BE49-F238E27FC236}">
                <a16:creationId xmlns:a16="http://schemas.microsoft.com/office/drawing/2014/main" id="{32055C40-1EF7-9B29-4589-18D9A804B42E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97CD68E-23E3-4007-8847-CD0944C4F7B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Subtitle 3">
            <a:extLst>
              <a:ext uri="{FF2B5EF4-FFF2-40B4-BE49-F238E27FC236}">
                <a16:creationId xmlns:a16="http://schemas.microsoft.com/office/drawing/2014/main" id="{D8319D33-1EDC-2FD6-1393-613ECEB0129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77980" y="4872922"/>
            <a:ext cx="4023359" cy="1761794"/>
          </a:xfr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GB" sz="1800" dirty="0">
                <a:latin typeface="Abadi" panose="020F0502020204030204" pitchFamily="34" charset="0"/>
              </a:rPr>
              <a:t>Name: </a:t>
            </a:r>
            <a:r>
              <a:rPr lang="en-GB" sz="1800" dirty="0" err="1">
                <a:latin typeface="Abadi" panose="020F0502020204030204" pitchFamily="34" charset="0"/>
              </a:rPr>
              <a:t>Smaila</a:t>
            </a:r>
            <a:r>
              <a:rPr lang="en-GB" sz="1800" dirty="0">
                <a:latin typeface="Abadi" panose="020F0502020204030204" pitchFamily="34" charset="0"/>
              </a:rPr>
              <a:t> Hussain</a:t>
            </a:r>
          </a:p>
          <a:p>
            <a:r>
              <a:rPr lang="en-GB" sz="1800" dirty="0">
                <a:latin typeface="Abadi" panose="020F0502020204030204" pitchFamily="34" charset="0"/>
              </a:rPr>
              <a:t>Student ID: 2437541</a:t>
            </a:r>
            <a:br>
              <a:rPr lang="en-GB" sz="1800" dirty="0">
                <a:latin typeface="Abadi" panose="020F0502020204030204" pitchFamily="34" charset="0"/>
              </a:rPr>
            </a:br>
            <a:r>
              <a:rPr lang="en-GB" sz="1800" dirty="0">
                <a:latin typeface="Abadi" panose="020F0502020204030204" pitchFamily="34" charset="0"/>
              </a:rPr>
              <a:t>Module: LCHS4010</a:t>
            </a:r>
            <a:br>
              <a:rPr lang="en-US" sz="1800" dirty="0">
                <a:latin typeface="Abadi" panose="020F0502020204030204" pitchFamily="34" charset="0"/>
              </a:rPr>
            </a:br>
            <a:r>
              <a:rPr lang="en-US" sz="1800" dirty="0">
                <a:latin typeface="Abadi" panose="020F0502020204030204" pitchFamily="34" charset="0"/>
              </a:rPr>
              <a:t>Psychology in Health and Social Care</a:t>
            </a:r>
          </a:p>
          <a:p>
            <a:r>
              <a:rPr lang="en-US" sz="1800" dirty="0">
                <a:latin typeface="Abadi" panose="020F0502020204030204" pitchFamily="34" charset="0"/>
              </a:rPr>
              <a:t>Lecturer: Alice Clayton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8C9B587-E65E-4B52-B37C-ABEBB6E87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029" y="4546920"/>
            <a:ext cx="3977640" cy="18288"/>
          </a:xfrm>
          <a:prstGeom prst="rect">
            <a:avLst/>
          </a:prstGeom>
          <a:solidFill>
            <a:schemeClr val="tx2">
              <a:lumMod val="25000"/>
              <a:lumOff val="75000"/>
            </a:schemeClr>
          </a:solidFill>
          <a:ln w="3175">
            <a:solidFill>
              <a:schemeClr val="tx2">
                <a:lumMod val="25000"/>
                <a:lumOff val="75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8" name="Title 7">
            <a:extLst>
              <a:ext uri="{FF2B5EF4-FFF2-40B4-BE49-F238E27FC236}">
                <a16:creationId xmlns:a16="http://schemas.microsoft.com/office/drawing/2014/main" id="{C7D5A5AC-9ABC-3B22-62CA-52DD53A7D43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576072" y="1124712"/>
            <a:ext cx="11036808" cy="1618077"/>
          </a:xfrm>
        </p:spPr>
        <p:txBody>
          <a:bodyPr>
            <a:normAutofit fontScale="90000"/>
          </a:bodyPr>
          <a:lstStyle/>
          <a:p>
            <a:r>
              <a:rPr lang="en-GB" sz="3200" dirty="0">
                <a:ea typeface="+mj-lt"/>
                <a:cs typeface="+mj-lt"/>
              </a:rPr>
              <a:t>Supporting Jenny: A Lifespan Development Approach</a:t>
            </a:r>
            <a:r>
              <a:rPr lang="en-GB" sz="3200" b="0" dirty="0">
                <a:ea typeface="+mj-lt"/>
                <a:cs typeface="+mj-lt"/>
              </a:rPr>
              <a:t> Using </a:t>
            </a:r>
            <a:r>
              <a:rPr lang="en-GB" sz="3200" dirty="0">
                <a:ea typeface="+mj-lt"/>
                <a:cs typeface="+mj-lt"/>
              </a:rPr>
              <a:t>Bowlby’s Attachment Theory</a:t>
            </a:r>
            <a:r>
              <a:rPr lang="en-GB" sz="3200" b="0" dirty="0">
                <a:ea typeface="+mj-lt"/>
                <a:cs typeface="+mj-lt"/>
              </a:rPr>
              <a:t> </a:t>
            </a:r>
            <a:br>
              <a:rPr lang="en-GB" sz="3200" b="0" dirty="0">
                <a:ea typeface="+mj-lt"/>
                <a:cs typeface="+mj-lt"/>
              </a:rPr>
            </a:br>
            <a:br>
              <a:rPr lang="en-GB" sz="3200" b="0" dirty="0">
                <a:ea typeface="+mj-lt"/>
                <a:cs typeface="+mj-lt"/>
              </a:rPr>
            </a:br>
            <a:endParaRPr lang="en-GB" sz="3200" b="0" dirty="0"/>
          </a:p>
        </p:txBody>
      </p:sp>
    </p:spTree>
    <p:extLst>
      <p:ext uri="{BB962C8B-B14F-4D97-AF65-F5344CB8AC3E}">
        <p14:creationId xmlns:p14="http://schemas.microsoft.com/office/powerpoint/2010/main" val="232961423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ink flowers and leaves on white background">
            <a:extLst>
              <a:ext uri="{FF2B5EF4-FFF2-40B4-BE49-F238E27FC236}">
                <a16:creationId xmlns:a16="http://schemas.microsoft.com/office/drawing/2014/main" id="{5DDB1D9B-E1D9-EC0C-1C66-14E14CFD38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865F81A-1DC6-6ABE-6013-7B6B04468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ink flowers and leaves on white background">
            <a:extLst>
              <a:ext uri="{FF2B5EF4-FFF2-40B4-BE49-F238E27FC236}">
                <a16:creationId xmlns:a16="http://schemas.microsoft.com/office/drawing/2014/main" id="{3B930A19-34C0-B1E5-5C50-CC78791980C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35520" y="2015"/>
            <a:ext cx="866851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1A7EE234-C9B3-3D54-4CD4-EF6997A503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A67D594E-FEB9-24E1-E1FF-C45AEBBA2262}"/>
              </a:ext>
            </a:extLst>
          </p:cNvPr>
          <p:cNvSpPr txBox="1"/>
          <p:nvPr/>
        </p:nvSpPr>
        <p:spPr>
          <a:xfrm>
            <a:off x="648730" y="638433"/>
            <a:ext cx="8495270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Introduction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Jenny: 16‑year‑old young carer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Caring for mother for 5 years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Father died → major attachment disruption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Aim: explore developmental impact + propose support plan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Framework: </a:t>
            </a:r>
            <a:r>
              <a:rPr lang="en-US" b="1" dirty="0"/>
              <a:t>Bowlby’s Attachment Theory </a:t>
            </a:r>
            <a:r>
              <a:rPr lang="en-US" dirty="0"/>
              <a:t>(Howe, 2011)</a:t>
            </a:r>
            <a:endParaRPr lang="en-US" b="1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1486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7C94C15D-006E-8F53-48D4-44EE0B6288F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F48121EB-EA72-EE33-4136-F2D222257BE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BEB9EE9-4A2A-775E-367A-2B81A4B8EB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A083406-E817-E386-D6DE-13D325E9B515}"/>
              </a:ext>
            </a:extLst>
          </p:cNvPr>
          <p:cNvSpPr txBox="1"/>
          <p:nvPr/>
        </p:nvSpPr>
        <p:spPr>
          <a:xfrm>
            <a:off x="370702" y="504568"/>
            <a:ext cx="6444767" cy="203132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Bowlby’s Attachment Theory: Key Concepts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Biological need for attachment</a:t>
            </a:r>
          </a:p>
          <a:p>
            <a:pPr marL="228600" indent="-228600">
              <a:buFont typeface=""/>
              <a:buChar char="•"/>
            </a:pPr>
            <a:r>
              <a:rPr lang="en-US" b="1" dirty="0"/>
              <a:t>Internal Working Model </a:t>
            </a:r>
            <a:r>
              <a:rPr lang="en-US" dirty="0"/>
              <a:t>(Bowlby, 1980)</a:t>
            </a:r>
            <a:endParaRPr lang="en-US" b="1" dirty="0"/>
          </a:p>
          <a:p>
            <a:pPr marL="228600" indent="-228600">
              <a:buFont typeface=""/>
              <a:buChar char="•"/>
            </a:pPr>
            <a:r>
              <a:rPr lang="en-US" dirty="0"/>
              <a:t>Secure vs. insecure attachment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Importance of consistent caregiving (Ainsworth, 1989)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Impact of loss and separation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1F5207D-4953-6A81-71AE-B08A58C8CC89}"/>
              </a:ext>
            </a:extLst>
          </p:cNvPr>
          <p:cNvSpPr txBox="1"/>
          <p:nvPr/>
        </p:nvSpPr>
        <p:spPr>
          <a:xfrm>
            <a:off x="370974" y="3037974"/>
            <a:ext cx="877302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1" i="1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Why Bowlby Applies to Jenny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Loss of father at age 11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Mother emotionally and physically limited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Long‑term caregiving → role reversal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Potential insecure attachment patterns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Disrupted emotional development</a:t>
            </a:r>
            <a:r>
              <a:rPr lang="en-US" sz="1800" b="0" i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58334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C4CF54F3-AC6E-37F5-FB08-83D4A95A2A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9EE327F1-E1E5-1F12-1EF5-42D2A374A9C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0EFEC51A-4F5E-5F6D-957E-4B2B62D195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F424157A-FC8F-622F-4DAA-7EF91D1F72B0}"/>
              </a:ext>
            </a:extLst>
          </p:cNvPr>
          <p:cNvSpPr txBox="1"/>
          <p:nvPr/>
        </p:nvSpPr>
        <p:spPr>
          <a:xfrm>
            <a:off x="360947" y="270711"/>
            <a:ext cx="8783053" cy="341632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Attachment‑Informed Support Plan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Strengthen secure relationships: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Key worker for consistent support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Young carers’ peer groups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Reduce caregiving load: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Home support services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Admin support for mother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Emotional support: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Counselling/therapy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Space to express grief and stress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22106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7A03C4C4-554F-D95C-270B-A57EED1ECEC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B3F0180C-B438-728A-0C2E-12D457508EB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C09C29A7-6E7F-3CC2-42AD-2E41AA961B4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6D42BCC-6A73-C9C0-ECF4-FA126F1BC5F7}"/>
              </a:ext>
            </a:extLst>
          </p:cNvPr>
          <p:cNvSpPr txBox="1"/>
          <p:nvPr/>
        </p:nvSpPr>
        <p:spPr>
          <a:xfrm>
            <a:off x="381001" y="370704"/>
            <a:ext cx="8762999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Impact of Jenny’s Past Experiences</a:t>
            </a:r>
          </a:p>
          <a:p>
            <a:r>
              <a:rPr lang="en-US" b="1" dirty="0"/>
              <a:t>Emotional:</a:t>
            </a:r>
          </a:p>
          <a:p>
            <a:endParaRPr lang="en-US" b="1" dirty="0"/>
          </a:p>
          <a:p>
            <a:pPr marL="228600" indent="-228600">
              <a:buFont typeface=""/>
              <a:buChar char="•"/>
            </a:pPr>
            <a:r>
              <a:rPr lang="en-US" dirty="0"/>
              <a:t>Anxiety, fear of abandonment (Bowlby, 1969)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Grief and emotional overload</a:t>
            </a:r>
          </a:p>
          <a:p>
            <a:r>
              <a:rPr lang="en-US" b="1" dirty="0"/>
              <a:t>Social: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Limited peer relationships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Isolation due to caring role</a:t>
            </a:r>
          </a:p>
          <a:p>
            <a:r>
              <a:rPr lang="en-US" b="1" dirty="0"/>
              <a:t>Cognitive/Identity: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Parentification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Reduced focus on education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Difficulty forming identity (adolescence task)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80098027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BEB06E3B-23CC-BA76-976C-8ED1A0FD5B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7E519A7F-DB76-7428-25CF-49E7264D23A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E504927E-0897-2FBF-AB8A-5D3AA59395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1FAB219E-EEC5-53BC-4937-6C3867C58BF2}"/>
              </a:ext>
            </a:extLst>
          </p:cNvPr>
          <p:cNvSpPr txBox="1"/>
          <p:nvPr/>
        </p:nvSpPr>
        <p:spPr>
          <a:xfrm>
            <a:off x="329514" y="411892"/>
            <a:ext cx="8814486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Jenny’s Current Needs</a:t>
            </a:r>
          </a:p>
          <a:p>
            <a:endParaRPr lang="en-US" b="1" dirty="0"/>
          </a:p>
          <a:p>
            <a:pPr marL="228600" indent="-228600">
              <a:buFont typeface=""/>
              <a:buChar char="•"/>
            </a:pPr>
            <a:r>
              <a:rPr lang="en-US" dirty="0"/>
              <a:t>Stable, supportive relationships (Cassidy and Shaver, 2016)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Reduced caregiving burden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Emotional support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Opportunities for normal adolescent development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Support for mother’s mobility + memory issues</a:t>
            </a:r>
          </a:p>
          <a:p>
            <a:pPr algn="ctr"/>
            <a:endParaRPr lang="en-GB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143A6FEB-CEEE-EAC2-13E7-05705BD27910}"/>
              </a:ext>
            </a:extLst>
          </p:cNvPr>
          <p:cNvSpPr txBox="1"/>
          <p:nvPr/>
        </p:nvSpPr>
        <p:spPr>
          <a:xfrm>
            <a:off x="330869" y="3308685"/>
            <a:ext cx="8813131" cy="286232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Supporting Jenny’s Mother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endParaRPr lang="en-US" dirty="0">
              <a:solidFill>
                <a:srgbClr val="000000"/>
              </a:solidFill>
              <a:latin typeface="Neue Haas Grotesk Text Pro"/>
              <a:ea typeface="Arial"/>
              <a:cs typeface="Segoe UI"/>
            </a:endParaRP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Assessment for mobility aids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Mental health support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Occupational therapy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indent="-22860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Memory support strategies </a:t>
            </a:r>
            <a:r>
              <a:rPr lang="en-US" sz="1800" b="0" i="1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(Improving mother’s functioning </a:t>
            </a:r>
            <a:endParaRPr lang="en-US" i="1" dirty="0">
              <a:solidFill>
                <a:srgbClr val="000000"/>
              </a:solidFill>
              <a:latin typeface="Neue Haas Grotesk Text Pro"/>
              <a:ea typeface="Arial"/>
              <a:cs typeface="Arial"/>
            </a:endParaRPr>
          </a:p>
          <a:p>
            <a:pPr marL="228600" lvl="0" indent="-228600" algn="l">
              <a:buFont typeface=""/>
              <a:buChar char="•"/>
            </a:pPr>
            <a:r>
              <a:rPr lang="en-US" sz="1800" b="0" i="1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supports Jenny’s attachment security)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  <a:endParaRPr lang="en-US" dirty="0"/>
          </a:p>
          <a:p>
            <a:pPr algn="l" rtl="0"/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ctr" rtl="0"/>
            <a:r>
              <a:rPr lang="en-GB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2679243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0DECDF34-F6AA-DF61-1B5A-FA052BBA29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AD57B472-4500-D159-0EC2-69DE8D013DB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83F1BE49-CCED-0FC0-D435-7B52DF0C28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0556B69A-FF42-7736-15AD-CABF5ED4227D}"/>
              </a:ext>
            </a:extLst>
          </p:cNvPr>
          <p:cNvSpPr txBox="1"/>
          <p:nvPr/>
        </p:nvSpPr>
        <p:spPr>
          <a:xfrm>
            <a:off x="260685" y="200527"/>
            <a:ext cx="8883315" cy="313932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Nature vs Nurture</a:t>
            </a:r>
          </a:p>
          <a:p>
            <a:r>
              <a:rPr lang="en-US" b="1" dirty="0"/>
              <a:t>Nature: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Adolescent brain development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Biological stress responses</a:t>
            </a:r>
          </a:p>
          <a:p>
            <a:r>
              <a:rPr lang="en-US" b="1" dirty="0"/>
              <a:t>Nurture: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Bereavement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Caregiving responsibilities (Young Carers Trust, 2023). 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Emotional unavailability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Social isolation</a:t>
            </a:r>
          </a:p>
          <a:p>
            <a:r>
              <a:rPr lang="en-US" dirty="0"/>
              <a:t>Interaction of both shapes attachment patterns.</a:t>
            </a:r>
          </a:p>
          <a:p>
            <a:pPr algn="ctr"/>
            <a:endParaRPr lang="en-GB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7F51A4C-CD1C-07CB-13D8-8FE42BEEFD5E}"/>
              </a:ext>
            </a:extLst>
          </p:cNvPr>
          <p:cNvSpPr txBox="1"/>
          <p:nvPr/>
        </p:nvSpPr>
        <p:spPr>
          <a:xfrm>
            <a:off x="3048000" y="3429000"/>
            <a:ext cx="60960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 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61312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" name="Rectangle 2">
            <a:extLst>
              <a:ext uri="{FF2B5EF4-FFF2-40B4-BE49-F238E27FC236}">
                <a16:creationId xmlns:a16="http://schemas.microsoft.com/office/drawing/2014/main" id="{0546B167-9E4E-5B7C-8F68-C7E1199D2D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Pink flowers and leaves on white background">
            <a:extLst>
              <a:ext uri="{FF2B5EF4-FFF2-40B4-BE49-F238E27FC236}">
                <a16:creationId xmlns:a16="http://schemas.microsoft.com/office/drawing/2014/main" id="{A4412ABC-2564-B983-7D82-491B2095710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7F7CF309-71D0-495A-4C4F-94C6CBABEB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20804A4-CBEE-8914-0D38-2E6E3BFFA9A1}"/>
              </a:ext>
            </a:extLst>
          </p:cNvPr>
          <p:cNvSpPr txBox="1"/>
          <p:nvPr/>
        </p:nvSpPr>
        <p:spPr>
          <a:xfrm>
            <a:off x="280737" y="230606"/>
            <a:ext cx="8863263" cy="369331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Critical Evaluation of Bowlby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Strengths: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l" rtl="0"/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Highlights importance of early relationships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Explains emotional and </a:t>
            </a:r>
            <a:r>
              <a:rPr lang="en-US" sz="1800" b="0" i="0" u="none" strike="noStrike" baseline="0" dirty="0" err="1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behavioural</a:t>
            </a: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 patterns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Useful in social care practice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 (</a:t>
            </a:r>
            <a:r>
              <a:rPr lang="en-US" sz="1800" b="0" i="0" dirty="0" err="1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Stroufe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, 2005)</a:t>
            </a:r>
          </a:p>
          <a:p>
            <a:pPr algn="l" rtl="0"/>
            <a:r>
              <a:rPr lang="en-US" sz="1800" b="1" i="0" u="none" strike="noStrike" baseline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Limitations: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Overemphasis on mother as primary caregiver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Underestimates resilience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Doesn’t fully consider wider social networks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marL="228600" lvl="0" indent="-228600" algn="l" rtl="0">
              <a:buFont typeface=""/>
              <a:buChar char="•"/>
            </a:pPr>
            <a:r>
              <a:rPr lang="en-US" sz="1800" b="0" i="0" u="none" strike="noStrike" baseline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Attachment can change with new relationships</a:t>
            </a:r>
            <a:r>
              <a:rPr lang="en-US" sz="1800" b="0" i="0" dirty="0">
                <a:solidFill>
                  <a:srgbClr val="000000"/>
                </a:solidFill>
                <a:latin typeface="Neue Haas Grotesk Text Pro"/>
                <a:ea typeface="Arial"/>
                <a:cs typeface="Arial"/>
              </a:rPr>
              <a:t>​</a:t>
            </a:r>
          </a:p>
          <a:p>
            <a:pPr algn="ctr" rtl="0"/>
            <a:r>
              <a:rPr lang="en-GB" sz="1800" b="0" i="0" dirty="0">
                <a:solidFill>
                  <a:srgbClr val="000000"/>
                </a:solidFill>
                <a:latin typeface="Neue Haas Grotesk Text Pro"/>
                <a:ea typeface="Segoe UI"/>
                <a:cs typeface="Segoe UI"/>
              </a:rPr>
              <a:t>​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3107996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ink flowers and leaves on white background">
            <a:extLst>
              <a:ext uri="{FF2B5EF4-FFF2-40B4-BE49-F238E27FC236}">
                <a16:creationId xmlns:a16="http://schemas.microsoft.com/office/drawing/2014/main" id="{20A49C44-D27C-C19F-975D-E1DB4353225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ECD27E83-7A6B-698D-F03B-C47C5E10A3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9" name="Picture 8" descr="Pink flowers and leaves on white background">
            <a:extLst>
              <a:ext uri="{FF2B5EF4-FFF2-40B4-BE49-F238E27FC236}">
                <a16:creationId xmlns:a16="http://schemas.microsoft.com/office/drawing/2014/main" id="{28866AF6-8799-CDCD-8BEA-77E7CE93006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35520" y="2015"/>
            <a:ext cx="8668512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07563CF-F953-A920-74CE-90455AC26D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86085AB8-3455-5431-2569-CC23E951A148}"/>
              </a:ext>
            </a:extLst>
          </p:cNvPr>
          <p:cNvSpPr txBox="1"/>
          <p:nvPr/>
        </p:nvSpPr>
        <p:spPr>
          <a:xfrm>
            <a:off x="451185" y="370974"/>
            <a:ext cx="8692815" cy="175432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 dirty="0"/>
              <a:t> Conclusion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Jenny’s development has been significantly shaped by loss and caregiving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Bowlby helps explain emotional and social impacts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Attachment‑informed support can improve her well‑being</a:t>
            </a:r>
          </a:p>
          <a:p>
            <a:pPr marL="228600" indent="-228600">
              <a:buFont typeface=""/>
              <a:buChar char="•"/>
            </a:pPr>
            <a:r>
              <a:rPr lang="en-US" dirty="0"/>
              <a:t>Multi‑agency support essential for long‑term outcomes</a:t>
            </a:r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882193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Pink flowers and leaves on white background">
            <a:extLst>
              <a:ext uri="{FF2B5EF4-FFF2-40B4-BE49-F238E27FC236}">
                <a16:creationId xmlns:a16="http://schemas.microsoft.com/office/drawing/2014/main" id="{0945A855-880D-13E4-4B50-53738D1E6F9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 useBgFill="1">
        <p:nvSpPr>
          <p:cNvPr id="5" name="Rectangle 4">
            <a:extLst>
              <a:ext uri="{FF2B5EF4-FFF2-40B4-BE49-F238E27FC236}">
                <a16:creationId xmlns:a16="http://schemas.microsoft.com/office/drawing/2014/main" id="{B44547E5-8889-CDAD-B7C6-70A75B5BF3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Pink flowers and leaves on white background">
            <a:extLst>
              <a:ext uri="{FF2B5EF4-FFF2-40B4-BE49-F238E27FC236}">
                <a16:creationId xmlns:a16="http://schemas.microsoft.com/office/drawing/2014/main" id="{C826565A-0B99-B2D4-7496-3ADACEF7113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12" r="8772" b="-2"/>
          <a:stretch>
            <a:fillRect/>
          </a:stretch>
        </p:blipFill>
        <p:spPr>
          <a:xfrm>
            <a:off x="3523488" y="10"/>
            <a:ext cx="8668512" cy="685799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859536C4-9A13-5131-5193-0EB17A66D8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756601" cy="6858000"/>
          </a:xfrm>
          <a:prstGeom prst="rect">
            <a:avLst/>
          </a:prstGeom>
          <a:gradFill>
            <a:gsLst>
              <a:gs pos="58000">
                <a:schemeClr val="bg1"/>
              </a:gs>
              <a:gs pos="35000">
                <a:schemeClr val="bg1">
                  <a:alpha val="79000"/>
                </a:schemeClr>
              </a:gs>
              <a:gs pos="19000">
                <a:schemeClr val="bg1">
                  <a:alpha val="38000"/>
                </a:schemeClr>
              </a:gs>
              <a:gs pos="0">
                <a:schemeClr val="bg1">
                  <a:alpha val="0"/>
                </a:schemeClr>
              </a:gs>
              <a:gs pos="100000">
                <a:schemeClr val="bg1"/>
              </a:gs>
            </a:gsLst>
            <a:lin ang="10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B637D94A-9097-E31B-C8E4-C658B17E3365}"/>
              </a:ext>
            </a:extLst>
          </p:cNvPr>
          <p:cNvSpPr txBox="1"/>
          <p:nvPr/>
        </p:nvSpPr>
        <p:spPr>
          <a:xfrm>
            <a:off x="430635" y="179915"/>
            <a:ext cx="8652710" cy="701730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u="sng" dirty="0"/>
              <a:t>References</a:t>
            </a:r>
          </a:p>
          <a:p>
            <a:endParaRPr lang="en-US" dirty="0"/>
          </a:p>
          <a:p>
            <a:r>
              <a:rPr lang="en-US" dirty="0"/>
              <a:t>Ainsworth, M.D.S. (1989) ‘Attachments beyond infancy’, </a:t>
            </a:r>
            <a:r>
              <a:rPr lang="en-US" i="1" dirty="0"/>
              <a:t>American Psychologist</a:t>
            </a:r>
            <a:r>
              <a:rPr lang="en-US" dirty="0"/>
              <a:t>, 44(4), pp.709–716. </a:t>
            </a:r>
          </a:p>
          <a:p>
            <a:endParaRPr lang="en-US" dirty="0"/>
          </a:p>
          <a:p>
            <a:r>
              <a:rPr lang="en-US" dirty="0"/>
              <a:t>Bowlby, J. (1969.)</a:t>
            </a:r>
            <a:r>
              <a:rPr lang="en-US" i="1" dirty="0"/>
              <a:t>Attachment and Loss: Volume 1 – Attachment</a:t>
            </a:r>
            <a:r>
              <a:rPr lang="en-US" dirty="0"/>
              <a:t>. London: Hogarth Press. </a:t>
            </a:r>
          </a:p>
          <a:p>
            <a:endParaRPr lang="en-US" dirty="0"/>
          </a:p>
          <a:p>
            <a:r>
              <a:rPr lang="en-US" dirty="0"/>
              <a:t>Bowlby, J. (1980) </a:t>
            </a:r>
            <a:r>
              <a:rPr lang="en-US" i="1" dirty="0"/>
              <a:t>Attachment and Loss: Volume 3 – Loss, Sadness and Depression</a:t>
            </a:r>
            <a:r>
              <a:rPr lang="en-US" dirty="0"/>
              <a:t>. London: Hogarth Press. </a:t>
            </a:r>
          </a:p>
          <a:p>
            <a:endParaRPr lang="en-US" dirty="0"/>
          </a:p>
          <a:p>
            <a:r>
              <a:rPr lang="en-US" dirty="0"/>
              <a:t>Cassidy, J. and Shaver, P.R. (eds.) (2016) </a:t>
            </a:r>
            <a:r>
              <a:rPr lang="en-US" i="1" dirty="0"/>
              <a:t>Handbook of Attachment: Theory, Research, and Clinical Applications</a:t>
            </a:r>
            <a:r>
              <a:rPr lang="en-US" dirty="0"/>
              <a:t>. 3rd ed. New York: Guilford Press. </a:t>
            </a:r>
          </a:p>
          <a:p>
            <a:endParaRPr lang="en-US" dirty="0"/>
          </a:p>
          <a:p>
            <a:r>
              <a:rPr lang="en-US" dirty="0"/>
              <a:t>Howe, D. (2011) </a:t>
            </a:r>
            <a:r>
              <a:rPr lang="en-US" i="1" dirty="0"/>
              <a:t>Attachment Across the </a:t>
            </a:r>
            <a:r>
              <a:rPr lang="en-US" i="1" dirty="0" err="1"/>
              <a:t>Lifecourse</a:t>
            </a:r>
            <a:r>
              <a:rPr lang="en-US" i="1" dirty="0"/>
              <a:t>: A Brief Introduction</a:t>
            </a:r>
            <a:r>
              <a:rPr lang="en-US" dirty="0"/>
              <a:t>. Basingstoke: Palgrave Macmillan. </a:t>
            </a:r>
          </a:p>
          <a:p>
            <a:endParaRPr lang="en-US" dirty="0"/>
          </a:p>
          <a:p>
            <a:r>
              <a:rPr lang="en-US" dirty="0"/>
              <a:t>Sroufe, L.A. (2005) Attachment and development: A prospective, longitudinal study from birth to adulthood. </a:t>
            </a:r>
            <a:r>
              <a:rPr lang="en-US" i="1" dirty="0"/>
              <a:t>Attachment &amp; Human Development</a:t>
            </a:r>
            <a:r>
              <a:rPr lang="en-US" dirty="0"/>
              <a:t>, 7(4), pp.349–367. </a:t>
            </a:r>
          </a:p>
          <a:p>
            <a:endParaRPr lang="en-US" dirty="0"/>
          </a:p>
          <a:p>
            <a:r>
              <a:rPr lang="en-US" dirty="0"/>
              <a:t>Young Carers Trust (2023) </a:t>
            </a:r>
            <a:r>
              <a:rPr lang="en-US" i="1" dirty="0"/>
              <a:t>Impact of caring on young people</a:t>
            </a:r>
            <a:r>
              <a:rPr lang="en-US" dirty="0"/>
              <a:t>. Available at: https://carers.org (Accessed: 10 February 2026).</a:t>
            </a:r>
          </a:p>
          <a:p>
            <a:endParaRPr lang="en-US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80976375"/>
      </p:ext>
    </p:extLst>
  </p:cSld>
  <p:clrMapOvr>
    <a:masterClrMapping/>
  </p:clrMapOvr>
</p:sld>
</file>

<file path=ppt/theme/theme1.xml><?xml version="1.0" encoding="utf-8"?>
<a:theme xmlns:a="http://schemas.openxmlformats.org/drawingml/2006/main" name="AccentBoxVTI">
  <a:themeElements>
    <a:clrScheme name="AccentBoxVTI">
      <a:dk1>
        <a:srgbClr val="000000"/>
      </a:dk1>
      <a:lt1>
        <a:sysClr val="window" lastClr="FFFFFF"/>
      </a:lt1>
      <a:dk2>
        <a:srgbClr val="262626"/>
      </a:dk2>
      <a:lt2>
        <a:srgbClr val="FFFFFF"/>
      </a:lt2>
      <a:accent1>
        <a:srgbClr val="F5A700"/>
      </a:accent1>
      <a:accent2>
        <a:srgbClr val="00A5AB"/>
      </a:accent2>
      <a:accent3>
        <a:srgbClr val="09963B"/>
      </a:accent3>
      <a:accent4>
        <a:srgbClr val="E64823"/>
      </a:accent4>
      <a:accent5>
        <a:srgbClr val="9C6A6A"/>
      </a:accent5>
      <a:accent6>
        <a:srgbClr val="824F8C"/>
      </a:accent6>
      <a:hlink>
        <a:srgbClr val="2998E3"/>
      </a:hlink>
      <a:folHlink>
        <a:srgbClr val="7F723D"/>
      </a:folHlink>
    </a:clrScheme>
    <a:fontScheme name="Avenir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AccentBoxVTI" id="{9F778A78-DC9A-453A-A82D-A75CAD503E15}" vid="{EA961113-7CC4-4569-8A6A-7BC2C1E2F401}"/>
    </a:ext>
  </a:extLst>
</a:theme>
</file>

<file path=ppt/theme/theme2.xml><?xml version="1.0" encoding="utf-8"?>
<a:theme xmlns:a="http://schemas.openxmlformats.org/drawingml/2006/main" name="Northern lights">
  <a:themeElements>
    <a:clrScheme name="Blue Green">
      <a:dk1>
        <a:sysClr val="windowText" lastClr="000000"/>
      </a:dk1>
      <a:lt1>
        <a:sysClr val="window" lastClr="FFFFFF"/>
      </a:lt1>
      <a:dk2>
        <a:srgbClr val="373545"/>
      </a:dk2>
      <a:lt2>
        <a:srgbClr val="CEDBE6"/>
      </a:lt2>
      <a:accent1>
        <a:srgbClr val="3494BA"/>
      </a:accent1>
      <a:accent2>
        <a:srgbClr val="58B6C0"/>
      </a:accent2>
      <a:accent3>
        <a:srgbClr val="75BDA7"/>
      </a:accent3>
      <a:accent4>
        <a:srgbClr val="7A8C8E"/>
      </a:accent4>
      <a:accent5>
        <a:srgbClr val="84ACB6"/>
      </a:accent5>
      <a:accent6>
        <a:srgbClr val="2683C6"/>
      </a:accent6>
      <a:hlink>
        <a:srgbClr val="6B9F25"/>
      </a:hlink>
      <a:folHlink>
        <a:srgbClr val="9F6715"/>
      </a:folHlink>
    </a:clrScheme>
    <a:fontScheme name="Custom 13">
      <a:majorFont>
        <a:latin typeface="Avenir Next LT Pro"/>
        <a:ea typeface=""/>
        <a:cs typeface=""/>
      </a:majorFont>
      <a:minorFont>
        <a:latin typeface="Avenir Next L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orthern Lights_win32_LW_v8" id="{3A4E34A6-668B-44CB-918B-D16B4D66424F}" vid="{9B1B68C5-1665-4FCB-8595-B203B3662C88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4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9F111ED35F8CC479449609E8A0923A6" ma:contentTypeVersion="30" ma:contentTypeDescription="Create a new document." ma:contentTypeScope="" ma:versionID="cec0622158e8f13124e9e8fd4de31bd1">
  <xsd:schema xmlns:xsd="http://www.w3.org/2001/XMLSchema" xmlns:xs="http://www.w3.org/2001/XMLSchema" xmlns:p="http://schemas.microsoft.com/office/2006/metadata/properties" xmlns:ns1="http://schemas.microsoft.com/sharepoint/v3" xmlns:ns2="71af3243-3dd4-4a8d-8c0d-dd76da1f02a5" xmlns:ns3="16c05727-aa75-4e4a-9b5f-8a80a1165891" xmlns:ns4="230e9df3-be65-4c73-a93b-d1236ebd677e" targetNamespace="http://schemas.microsoft.com/office/2006/metadata/properties" ma:root="true" ma:fieldsID="3b52f30ab005d15df08657af532e6e38" ns1:_="" ns2:_="" ns3:_="" ns4:_="">
    <xsd:import namespace="http://schemas.microsoft.com/sharepoint/v3"/>
    <xsd:import namespace="71af3243-3dd4-4a8d-8c0d-dd76da1f02a5"/>
    <xsd:import namespace="16c05727-aa75-4e4a-9b5f-8a80a1165891"/>
    <xsd:import namespace="230e9df3-be65-4c73-a93b-d1236ebd677e"/>
    <xsd:element name="properties">
      <xsd:complexType>
        <xsd:sequence>
          <xsd:element name="documentManagement">
            <xsd:complexType>
              <xsd:all>
                <xsd:element ref="ns2:Status" minOccurs="0"/>
                <xsd:element ref="ns2:Image" minOccurs="0"/>
                <xsd:element ref="ns2:MediaServiceMetadata" minOccurs="0"/>
                <xsd:element ref="ns2:MediaServiceFastMetadata" minOccurs="0"/>
                <xsd:element ref="ns2:MediaServiceOCR" minOccurs="0"/>
                <xsd:element ref="ns2:MediaServiceAutoTags" minOccurs="0"/>
                <xsd:element ref="ns2:MediaServiceEventHashCode" minOccurs="0"/>
                <xsd:element ref="ns2:MediaServiceGenerationTime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DateTaken" minOccurs="0"/>
                <xsd:element ref="ns1:_ip_UnifiedCompliancePolicyProperties" minOccurs="0"/>
                <xsd:element ref="ns1:_ip_UnifiedCompliancePolicyUIAction" minOccurs="0"/>
                <xsd:element ref="ns4:TaxCatchAll" minOccurs="0"/>
                <xsd:element ref="ns2:ImageTagsTaxHTField" minOccurs="0"/>
                <xsd:element ref="ns2:MediaServiceLocation" minOccurs="0"/>
                <xsd:element ref="ns2:MediaLengthInSeconds" minOccurs="0"/>
                <xsd:element ref="ns2:Background" minOccurs="0"/>
                <xsd:element ref="ns2:MediaServiceSearchProperties" minOccurs="0"/>
                <xsd:element ref="ns2:MediaServiceDocTags" minOccurs="0"/>
                <xsd:element ref="ns2:MediaServiceObjectDetectorVersions" minOccurs="0"/>
                <xsd:element ref="ns2:MediaServiceSystemTags" minOccurs="0"/>
                <xsd:element ref="ns2:MediaServiceBilling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http://schemas.microsoft.com/sharepoint/v3" elementFormDefault="qualified">
    <xsd:import namespace="http://schemas.microsoft.com/office/2006/documentManagement/types"/>
    <xsd:import namespace="http://schemas.microsoft.com/office/infopath/2007/PartnerControls"/>
    <xsd:element name="_ip_UnifiedCompliancePolicyProperties" ma:index="20" nillable="true" ma:displayName="Unified Compliance Policy Properties" ma:hidden="true" ma:internalName="_ip_UnifiedCompliancePolicyProperties" ma:readOnly="false">
      <xsd:simpleType>
        <xsd:restriction base="dms:Note"/>
      </xsd:simpleType>
    </xsd:element>
    <xsd:element name="_ip_UnifiedCompliancePolicyUIAction" ma:index="21" nillable="true" ma:displayName="Unified Compliance Policy UI Action" ma:hidden="true" ma:internalName="_ip_UnifiedCompliancePolicyUIAction" ma:readOnly="fals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1af3243-3dd4-4a8d-8c0d-dd76da1f02a5" elementFormDefault="qualified">
    <xsd:import namespace="http://schemas.microsoft.com/office/2006/documentManagement/types"/>
    <xsd:import namespace="http://schemas.microsoft.com/office/infopath/2007/PartnerControls"/>
    <xsd:element name="Status" ma:index="2" nillable="true" ma:displayName="Status" ma:default="Not started" ma:format="Dropdown" ma:hidden="true" ma:internalName="Status" ma:readOnly="false">
      <xsd:simpleType>
        <xsd:restriction base="dms:Choice">
          <xsd:enumeration value="Not started"/>
          <xsd:enumeration value="In Progress"/>
          <xsd:enumeration value="Completed"/>
        </xsd:restriction>
      </xsd:simpleType>
    </xsd:element>
    <xsd:element name="Image" ma:index="3" nillable="true" ma:displayName="Image" ma:format="Image" ma:hidden="true" ma:internalName="Image" ma:readOnly="false">
      <xsd:complexType>
        <xsd:complexContent>
          <xsd:extension base="dms:URL">
            <xsd:sequence>
              <xsd:element name="Url" type="dms:ValidUrl" minOccurs="0" nillable="true"/>
              <xsd:element name="Description" type="xsd:string" nillable="true"/>
            </xsd:sequence>
          </xsd:extension>
        </xsd:complexContent>
      </xsd:complexType>
    </xsd:element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OCR" ma:index="10" nillable="true" ma:displayName="MediaServiceOCR" ma:hidden="true" ma:internalName="MediaServiceOCR" ma:readOnly="true">
      <xsd:simpleType>
        <xsd:restriction base="dms:Note"/>
      </xsd:simpleType>
    </xsd:element>
    <xsd:element name="MediaServiceAutoTags" ma:index="11" nillable="true" ma:displayName="MediaServiceAutoTags" ma:hidden="true" ma:internalName="MediaServiceAutoTags" ma:readOnly="true">
      <xsd:simpleType>
        <xsd:restriction base="dms:Text"/>
      </xsd:simpleType>
    </xsd:element>
    <xsd:element name="MediaServiceEventHashCode" ma:index="12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6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7" nillable="true" ma:displayName="KeyPoints" ma:hidden="true" ma:internalName="MediaServiceKeyPoints" ma:readOnly="false">
      <xsd:simpleType>
        <xsd:restriction base="dms:Note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  <xsd:element name="ImageTagsTaxHTField" ma:index="25" nillable="true" ma:taxonomy="true" ma:internalName="ImageTagsTaxHTField" ma:taxonomyFieldName="MediaServiceImageTags" ma:displayName="Image Tags" ma:readOnly="false" ma:fieldId="{5cf76f15-5ced-4ddc-b409-7134ff3c332f}" ma:taxonomyMulti="true" ma:sspId="e385fb40-52d4-4fae-9c5b-3e8ff8a5878e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Location" ma:index="26" nillable="true" ma:displayName="Location" ma:hidden="true" ma:internalName="MediaServiceLocation" ma:readOnly="true">
      <xsd:simpleType>
        <xsd:restriction base="dms:Text"/>
      </xsd:simpleType>
    </xsd:element>
    <xsd:element name="MediaLengthInSeconds" ma:index="27" nillable="true" ma:displayName="MediaLengthInSeconds" ma:hidden="true" ma:internalName="MediaLengthInSeconds" ma:readOnly="true">
      <xsd:simpleType>
        <xsd:restriction base="dms:Unknown"/>
      </xsd:simpleType>
    </xsd:element>
    <xsd:element name="Background" ma:index="28" nillable="true" ma:displayName="Background" ma:default="0" ma:format="Dropdown" ma:hidden="true" ma:internalName="Background" ma:readOnly="false">
      <xsd:simpleType>
        <xsd:restriction base="dms:Boolean"/>
      </xsd:simpleType>
    </xsd:element>
    <xsd:element name="MediaServiceSearchProperties" ma:index="29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ocTags" ma:index="30" nillable="true" ma:displayName="MediaServiceDocTags" ma:hidden="true" ma:internalName="MediaServiceDocTags" ma:readOnly="true">
      <xsd:simpleType>
        <xsd:restriction base="dms:Note"/>
      </xsd:simpleType>
    </xsd:element>
    <xsd:element name="MediaServiceObjectDetectorVersions" ma:index="31" nillable="true" ma:displayName="MediaServiceObjectDetectorVersions" ma:description="" ma:hidden="true" ma:indexed="true" ma:internalName="MediaServiceObjectDetectorVersions" ma:readOnly="true">
      <xsd:simpleType>
        <xsd:restriction base="dms:Text"/>
      </xsd:simpleType>
    </xsd:element>
    <xsd:element name="MediaServiceSystemTags" ma:index="3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BillingMetadata" ma:index="33" nillable="true" ma:displayName="MediaServiceBillingMetadata" ma:hidden="true" ma:internalName="MediaServiceBillingMetadata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16c05727-aa75-4e4a-9b5f-8a80a1165891" elementFormDefault="qualified">
    <xsd:import namespace="http://schemas.microsoft.com/office/2006/documentManagement/types"/>
    <xsd:import namespace="http://schemas.microsoft.com/office/infopath/2007/PartnerControls"/>
    <xsd:element name="SharedWithUsers" ma:index="14" nillable="true" ma:displayName="Shared With" ma:hidden="true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5" nillable="true" ma:displayName="Shared With Details" ma:hidden="true" ma:internalName="SharedWithDetails" ma:readOnly="true">
      <xsd:simpleType>
        <xsd:restriction base="dms:Note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30e9df3-be65-4c73-a93b-d1236ebd677e" elementFormDefault="qualified">
    <xsd:import namespace="http://schemas.microsoft.com/office/2006/documentManagement/types"/>
    <xsd:import namespace="http://schemas.microsoft.com/office/infopath/2007/PartnerControls"/>
    <xsd:element name="TaxCatchAll" ma:index="23" nillable="true" ma:displayName="Taxonomy Catch All Column" ma:hidden="true" ma:list="{3f6bfcbc-3db3-4ae6-bd76-326f0798ad28}" ma:internalName="TaxCatchAll" ma:readOnly="false" ma:showField="CatchAllData" ma:web="16c05727-aa75-4e4a-9b5f-8a80a1165891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displayName="Content Type"/>
        <xsd:element ref="dc:title" minOccurs="0" maxOccurs="1" ma:index="1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ip_UnifiedCompliancePolicyUIAction xmlns="http://schemas.microsoft.com/sharepoint/v3" xsi:nil="true"/>
    <Image xmlns="71af3243-3dd4-4a8d-8c0d-dd76da1f02a5">
      <Url xsi:nil="true"/>
      <Description xsi:nil="true"/>
    </Image>
    <Status xmlns="71af3243-3dd4-4a8d-8c0d-dd76da1f02a5">Not started</Status>
    <Background xmlns="71af3243-3dd4-4a8d-8c0d-dd76da1f02a5">false</Background>
    <_ip_UnifiedCompliancePolicyProperties xmlns="http://schemas.microsoft.com/sharepoint/v3" xsi:nil="true"/>
    <ImageTagsTaxHTField xmlns="71af3243-3dd4-4a8d-8c0d-dd76da1f02a5">
      <Terms xmlns="http://schemas.microsoft.com/office/infopath/2007/PartnerControls"/>
    </ImageTagsTaxHTField>
    <TaxCatchAll xmlns="230e9df3-be65-4c73-a93b-d1236ebd677e" xsi:nil="true"/>
    <MediaServiceKeyPoints xmlns="71af3243-3dd4-4a8d-8c0d-dd76da1f02a5" xsi:nil="true"/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3766CE19-BB35-48A2-AFDA-766E83330032}">
  <ds:schemaRefs>
    <ds:schemaRef ds:uri="16c05727-aa75-4e4a-9b5f-8a80a1165891"/>
    <ds:schemaRef ds:uri="230e9df3-be65-4c73-a93b-d1236ebd677e"/>
    <ds:schemaRef ds:uri="71af3243-3dd4-4a8d-8c0d-dd76da1f02a5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microsoft.com/sharepoint/v3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4B99ED26-B189-4BA1-99D0-1112D8C2F106}">
  <ds:schemaRefs>
    <ds:schemaRef ds:uri="http://purl.org/dc/terms/"/>
    <ds:schemaRef ds:uri="http://schemas.microsoft.com/office/2006/metadata/properties"/>
    <ds:schemaRef ds:uri="http://purl.org/dc/dcmitype/"/>
    <ds:schemaRef ds:uri="http://schemas.microsoft.com/office/2006/documentManagement/types"/>
    <ds:schemaRef ds:uri="230e9df3-be65-4c73-a93b-d1236ebd677e"/>
    <ds:schemaRef ds:uri="http://purl.org/dc/elements/1.1/"/>
    <ds:schemaRef ds:uri="http://schemas.microsoft.com/office/infopath/2007/PartnerControls"/>
    <ds:schemaRef ds:uri="http://www.w3.org/XML/1998/namespace"/>
    <ds:schemaRef ds:uri="http://schemas.openxmlformats.org/package/2006/metadata/core-properties"/>
    <ds:schemaRef ds:uri="16c05727-aa75-4e4a-9b5f-8a80a1165891"/>
    <ds:schemaRef ds:uri="71af3243-3dd4-4a8d-8c0d-dd76da1f02a5"/>
    <ds:schemaRef ds:uri="http://schemas.microsoft.com/sharepoint/v3"/>
  </ds:schemaRefs>
</ds:datastoreItem>
</file>

<file path=customXml/itemProps3.xml><?xml version="1.0" encoding="utf-8"?>
<ds:datastoreItem xmlns:ds="http://schemas.openxmlformats.org/officeDocument/2006/customXml" ds:itemID="{38E339AF-67FC-4BA3-8B2E-038B3ED310D5}">
  <ds:schemaRefs>
    <ds:schemaRef ds:uri="http://schemas.microsoft.com/sharepoint/v3/contenttype/forms"/>
  </ds:schemaRefs>
</ds:datastoreItem>
</file>

<file path=docMetadata/LabelInfo.xml><?xml version="1.0" encoding="utf-8"?>
<clbl:labelList xmlns:clbl="http://schemas.microsoft.com/office/2020/mipLabelMetadata"/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15</TotalTime>
  <Words>640</Words>
  <Application>Microsoft Office PowerPoint</Application>
  <PresentationFormat>Widescreen</PresentationFormat>
  <Paragraphs>106</Paragraphs>
  <Slides>10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10</vt:i4>
      </vt:variant>
    </vt:vector>
  </HeadingPairs>
  <TitlesOfParts>
    <vt:vector size="18" baseType="lpstr">
      <vt:lpstr>Abadi</vt:lpstr>
      <vt:lpstr>Aptos</vt:lpstr>
      <vt:lpstr>Arial</vt:lpstr>
      <vt:lpstr>Avenir Next LT Pro</vt:lpstr>
      <vt:lpstr>Calibri</vt:lpstr>
      <vt:lpstr>Neue Haas Grotesk Text Pro</vt:lpstr>
      <vt:lpstr>AccentBoxVTI</vt:lpstr>
      <vt:lpstr>Northern lights</vt:lpstr>
      <vt:lpstr>Supporting Jenny: A Lifespan Development Approach Using Bowlby’s Attachment Theory   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Alice Clayton</dc:creator>
  <cp:lastModifiedBy>Smaila Hussain</cp:lastModifiedBy>
  <cp:revision>121</cp:revision>
  <dcterms:created xsi:type="dcterms:W3CDTF">2026-02-13T12:10:40Z</dcterms:created>
  <dcterms:modified xsi:type="dcterms:W3CDTF">2026-02-23T16:09:14Z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0x01010079F111ED35F8CC479449609E8A0923A6</vt:lpwstr>
  </property>
  <property fmtid="{D5CDD505-2E9C-101B-9397-08002B2CF9AE}" pid="3" name="MediaServiceImageTags">
    <vt:lpwstr/>
  </property>
</Properties>
</file>