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70" r:id="rId2"/>
    <p:sldId id="271" r:id="rId3"/>
    <p:sldId id="272" r:id="rId4"/>
    <p:sldId id="273" r:id="rId5"/>
    <p:sldId id="274" r:id="rId6"/>
    <p:sldId id="275" r:id="rId7"/>
    <p:sldId id="276" r:id="rId8"/>
    <p:sldId id="277" r:id="rId9"/>
    <p:sldId id="278" r:id="rId10"/>
    <p:sldId id="279" r:id="rId11"/>
    <p:sldId id="280" r:id="rId12"/>
    <p:sldId id="269"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D2A3F9-CDC7-4151-8B75-A052018C8C58}" v="43" dt="2024-02-22T21:16:49.3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886" autoAdjust="0"/>
  </p:normalViewPr>
  <p:slideViewPr>
    <p:cSldViewPr snapToGrid="0">
      <p:cViewPr>
        <p:scale>
          <a:sx n="57" d="100"/>
          <a:sy n="57" d="100"/>
        </p:scale>
        <p:origin x="99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ugen Gherasim" userId="8f8e78844ec8e1bd" providerId="LiveId" clId="{1ED2A3F9-CDC7-4151-8B75-A052018C8C58}"/>
    <pc:docChg chg="undo redo custSel addSld delSld modSld">
      <pc:chgData name="Eugen Gherasim" userId="8f8e78844ec8e1bd" providerId="LiveId" clId="{1ED2A3F9-CDC7-4151-8B75-A052018C8C58}" dt="2024-02-22T21:13:35.096" v="438" actId="27614"/>
      <pc:docMkLst>
        <pc:docMk/>
      </pc:docMkLst>
      <pc:sldChg chg="del">
        <pc:chgData name="Eugen Gherasim" userId="8f8e78844ec8e1bd" providerId="LiveId" clId="{1ED2A3F9-CDC7-4151-8B75-A052018C8C58}" dt="2024-02-22T20:36:17.509" v="154" actId="2696"/>
        <pc:sldMkLst>
          <pc:docMk/>
          <pc:sldMk cId="1095753574" sldId="256"/>
        </pc:sldMkLst>
      </pc:sldChg>
      <pc:sldChg chg="modSp del mod">
        <pc:chgData name="Eugen Gherasim" userId="8f8e78844ec8e1bd" providerId="LiveId" clId="{1ED2A3F9-CDC7-4151-8B75-A052018C8C58}" dt="2024-02-22T20:40:57.689" v="181" actId="2696"/>
        <pc:sldMkLst>
          <pc:docMk/>
          <pc:sldMk cId="2193090308" sldId="257"/>
        </pc:sldMkLst>
        <pc:spChg chg="mod">
          <ac:chgData name="Eugen Gherasim" userId="8f8e78844ec8e1bd" providerId="LiveId" clId="{1ED2A3F9-CDC7-4151-8B75-A052018C8C58}" dt="2024-02-22T20:01:04.404" v="15" actId="27636"/>
          <ac:spMkLst>
            <pc:docMk/>
            <pc:sldMk cId="2193090308" sldId="257"/>
            <ac:spMk id="2" creationId="{84A20A11-4FD9-5990-2B30-9DAABF659722}"/>
          </ac:spMkLst>
        </pc:spChg>
        <pc:picChg chg="mod">
          <ac:chgData name="Eugen Gherasim" userId="8f8e78844ec8e1bd" providerId="LiveId" clId="{1ED2A3F9-CDC7-4151-8B75-A052018C8C58}" dt="2024-02-22T20:31:25.450" v="117" actId="14100"/>
          <ac:picMkLst>
            <pc:docMk/>
            <pc:sldMk cId="2193090308" sldId="257"/>
            <ac:picMk id="3" creationId="{41E3C9DE-144E-4445-DE3F-D1142E45AE78}"/>
          </ac:picMkLst>
        </pc:picChg>
      </pc:sldChg>
      <pc:sldChg chg="del modNotesTx">
        <pc:chgData name="Eugen Gherasim" userId="8f8e78844ec8e1bd" providerId="LiveId" clId="{1ED2A3F9-CDC7-4151-8B75-A052018C8C58}" dt="2024-02-22T20:46:35.613" v="212" actId="2696"/>
        <pc:sldMkLst>
          <pc:docMk/>
          <pc:sldMk cId="3666416884" sldId="258"/>
        </pc:sldMkLst>
      </pc:sldChg>
      <pc:sldChg chg="modSp del mod modNotesTx">
        <pc:chgData name="Eugen Gherasim" userId="8f8e78844ec8e1bd" providerId="LiveId" clId="{1ED2A3F9-CDC7-4151-8B75-A052018C8C58}" dt="2024-02-22T20:50:49.828" v="254" actId="2696"/>
        <pc:sldMkLst>
          <pc:docMk/>
          <pc:sldMk cId="1707384349" sldId="259"/>
        </pc:sldMkLst>
        <pc:picChg chg="mod">
          <ac:chgData name="Eugen Gherasim" userId="8f8e78844ec8e1bd" providerId="LiveId" clId="{1ED2A3F9-CDC7-4151-8B75-A052018C8C58}" dt="2024-02-22T19:55:39.281" v="5" actId="1076"/>
          <ac:picMkLst>
            <pc:docMk/>
            <pc:sldMk cId="1707384349" sldId="259"/>
            <ac:picMk id="3" creationId="{AAACE4DB-3A78-7FBB-65FE-8E3B5AC74AB3}"/>
          </ac:picMkLst>
        </pc:picChg>
      </pc:sldChg>
      <pc:sldChg chg="addSp modSp del mod modNotesTx">
        <pc:chgData name="Eugen Gherasim" userId="8f8e78844ec8e1bd" providerId="LiveId" clId="{1ED2A3F9-CDC7-4151-8B75-A052018C8C58}" dt="2024-02-22T20:53:28.609" v="290" actId="2696"/>
        <pc:sldMkLst>
          <pc:docMk/>
          <pc:sldMk cId="1846132872" sldId="260"/>
        </pc:sldMkLst>
        <pc:picChg chg="add mod">
          <ac:chgData name="Eugen Gherasim" userId="8f8e78844ec8e1bd" providerId="LiveId" clId="{1ED2A3F9-CDC7-4151-8B75-A052018C8C58}" dt="2024-02-22T20:01:51.656" v="21" actId="1076"/>
          <ac:picMkLst>
            <pc:docMk/>
            <pc:sldMk cId="1846132872" sldId="260"/>
            <ac:picMk id="5" creationId="{4DED45FB-145F-03B4-1376-07F14B2ACD91}"/>
          </ac:picMkLst>
        </pc:picChg>
      </pc:sldChg>
      <pc:sldChg chg="del modNotesTx">
        <pc:chgData name="Eugen Gherasim" userId="8f8e78844ec8e1bd" providerId="LiveId" clId="{1ED2A3F9-CDC7-4151-8B75-A052018C8C58}" dt="2024-02-22T20:57:58.170" v="316" actId="2696"/>
        <pc:sldMkLst>
          <pc:docMk/>
          <pc:sldMk cId="2020196193" sldId="261"/>
        </pc:sldMkLst>
      </pc:sldChg>
      <pc:sldChg chg="del modNotesTx">
        <pc:chgData name="Eugen Gherasim" userId="8f8e78844ec8e1bd" providerId="LiveId" clId="{1ED2A3F9-CDC7-4151-8B75-A052018C8C58}" dt="2024-02-22T21:00:02.792" v="336" actId="2696"/>
        <pc:sldMkLst>
          <pc:docMk/>
          <pc:sldMk cId="1350428753" sldId="262"/>
        </pc:sldMkLst>
      </pc:sldChg>
      <pc:sldChg chg="del modNotesTx">
        <pc:chgData name="Eugen Gherasim" userId="8f8e78844ec8e1bd" providerId="LiveId" clId="{1ED2A3F9-CDC7-4151-8B75-A052018C8C58}" dt="2024-02-22T21:03:40.904" v="358" actId="2696"/>
        <pc:sldMkLst>
          <pc:docMk/>
          <pc:sldMk cId="2522650445" sldId="263"/>
        </pc:sldMkLst>
      </pc:sldChg>
      <pc:sldChg chg="del modNotesTx">
        <pc:chgData name="Eugen Gherasim" userId="8f8e78844ec8e1bd" providerId="LiveId" clId="{1ED2A3F9-CDC7-4151-8B75-A052018C8C58}" dt="2024-02-22T21:08:37.550" v="387" actId="2696"/>
        <pc:sldMkLst>
          <pc:docMk/>
          <pc:sldMk cId="2166515698" sldId="264"/>
        </pc:sldMkLst>
      </pc:sldChg>
      <pc:sldChg chg="del modNotesTx">
        <pc:chgData name="Eugen Gherasim" userId="8f8e78844ec8e1bd" providerId="LiveId" clId="{1ED2A3F9-CDC7-4151-8B75-A052018C8C58}" dt="2024-02-22T21:10:42.534" v="415" actId="2696"/>
        <pc:sldMkLst>
          <pc:docMk/>
          <pc:sldMk cId="544875151" sldId="265"/>
        </pc:sldMkLst>
      </pc:sldChg>
      <pc:sldChg chg="del modNotesTx">
        <pc:chgData name="Eugen Gherasim" userId="8f8e78844ec8e1bd" providerId="LiveId" clId="{1ED2A3F9-CDC7-4151-8B75-A052018C8C58}" dt="2024-02-22T21:13:12.426" v="436" actId="2696"/>
        <pc:sldMkLst>
          <pc:docMk/>
          <pc:sldMk cId="2720328567" sldId="266"/>
        </pc:sldMkLst>
      </pc:sldChg>
      <pc:sldChg chg="delSp del mod">
        <pc:chgData name="Eugen Gherasim" userId="8f8e78844ec8e1bd" providerId="LiveId" clId="{1ED2A3F9-CDC7-4151-8B75-A052018C8C58}" dt="2024-02-22T20:30:49.797" v="115" actId="2696"/>
        <pc:sldMkLst>
          <pc:docMk/>
          <pc:sldMk cId="3905367129" sldId="267"/>
        </pc:sldMkLst>
        <pc:picChg chg="del">
          <ac:chgData name="Eugen Gherasim" userId="8f8e78844ec8e1bd" providerId="LiveId" clId="{1ED2A3F9-CDC7-4151-8B75-A052018C8C58}" dt="2024-02-22T20:30:44.330" v="114" actId="21"/>
          <ac:picMkLst>
            <pc:docMk/>
            <pc:sldMk cId="3905367129" sldId="267"/>
            <ac:picMk id="3" creationId="{AD9963D4-D22F-D3B1-45DF-C8F6ADEDFEFF}"/>
          </ac:picMkLst>
        </pc:picChg>
      </pc:sldChg>
      <pc:sldChg chg="addSp modSp mod setBg">
        <pc:chgData name="Eugen Gherasim" userId="8f8e78844ec8e1bd" providerId="LiveId" clId="{1ED2A3F9-CDC7-4151-8B75-A052018C8C58}" dt="2024-02-22T21:13:35.096" v="438" actId="27614"/>
        <pc:sldMkLst>
          <pc:docMk/>
          <pc:sldMk cId="2092858487" sldId="268"/>
        </pc:sldMkLst>
        <pc:spChg chg="ord">
          <ac:chgData name="Eugen Gherasim" userId="8f8e78844ec8e1bd" providerId="LiveId" clId="{1ED2A3F9-CDC7-4151-8B75-A052018C8C58}" dt="2024-02-22T21:13:29.621" v="437" actId="26606"/>
          <ac:spMkLst>
            <pc:docMk/>
            <pc:sldMk cId="2092858487" sldId="268"/>
            <ac:spMk id="2" creationId="{145A6DCB-F45B-D6BF-80CB-B1523DB1D8FA}"/>
          </ac:spMkLst>
        </pc:spChg>
        <pc:spChg chg="add">
          <ac:chgData name="Eugen Gherasim" userId="8f8e78844ec8e1bd" providerId="LiveId" clId="{1ED2A3F9-CDC7-4151-8B75-A052018C8C58}" dt="2024-02-22T21:13:29.621" v="437" actId="26606"/>
          <ac:spMkLst>
            <pc:docMk/>
            <pc:sldMk cId="2092858487" sldId="268"/>
            <ac:spMk id="8" creationId="{5F18414D-1626-4996-AACB-23D3DE45B03B}"/>
          </ac:spMkLst>
        </pc:spChg>
        <pc:spChg chg="add">
          <ac:chgData name="Eugen Gherasim" userId="8f8e78844ec8e1bd" providerId="LiveId" clId="{1ED2A3F9-CDC7-4151-8B75-A052018C8C58}" dt="2024-02-22T21:13:29.621" v="437" actId="26606"/>
          <ac:spMkLst>
            <pc:docMk/>
            <pc:sldMk cId="2092858487" sldId="268"/>
            <ac:spMk id="10" creationId="{D84C2E9E-0B5D-4B5F-9A1F-70EBDCE39034}"/>
          </ac:spMkLst>
        </pc:spChg>
        <pc:picChg chg="mod">
          <ac:chgData name="Eugen Gherasim" userId="8f8e78844ec8e1bd" providerId="LiveId" clId="{1ED2A3F9-CDC7-4151-8B75-A052018C8C58}" dt="2024-02-22T21:13:35.096" v="438" actId="27614"/>
          <ac:picMkLst>
            <pc:docMk/>
            <pc:sldMk cId="2092858487" sldId="268"/>
            <ac:picMk id="3" creationId="{F887341D-B88A-36EB-6704-96BCC05E928B}"/>
          </ac:picMkLst>
        </pc:picChg>
        <pc:cxnChg chg="add">
          <ac:chgData name="Eugen Gherasim" userId="8f8e78844ec8e1bd" providerId="LiveId" clId="{1ED2A3F9-CDC7-4151-8B75-A052018C8C58}" dt="2024-02-22T21:13:29.621" v="437" actId="26606"/>
          <ac:cxnSpMkLst>
            <pc:docMk/>
            <pc:sldMk cId="2092858487" sldId="268"/>
            <ac:cxnSpMk id="12" creationId="{07A9243D-8FC3-4B36-874B-55906B03F484}"/>
          </ac:cxnSpMkLst>
        </pc:cxnChg>
      </pc:sldChg>
      <pc:sldChg chg="addSp modSp new mod setBg">
        <pc:chgData name="Eugen Gherasim" userId="8f8e78844ec8e1bd" providerId="LiveId" clId="{1ED2A3F9-CDC7-4151-8B75-A052018C8C58}" dt="2024-02-22T20:30:33.689" v="113" actId="1076"/>
        <pc:sldMkLst>
          <pc:docMk/>
          <pc:sldMk cId="893786009" sldId="269"/>
        </pc:sldMkLst>
        <pc:spChg chg="mod">
          <ac:chgData name="Eugen Gherasim" userId="8f8e78844ec8e1bd" providerId="LiveId" clId="{1ED2A3F9-CDC7-4151-8B75-A052018C8C58}" dt="2024-02-22T20:30:33.689" v="113" actId="1076"/>
          <ac:spMkLst>
            <pc:docMk/>
            <pc:sldMk cId="893786009" sldId="269"/>
            <ac:spMk id="2" creationId="{9E0F8570-18FE-AAFA-09F9-F8631B63CD80}"/>
          </ac:spMkLst>
        </pc:spChg>
        <pc:spChg chg="add mod">
          <ac:chgData name="Eugen Gherasim" userId="8f8e78844ec8e1bd" providerId="LiveId" clId="{1ED2A3F9-CDC7-4151-8B75-A052018C8C58}" dt="2024-02-22T20:30:19.613" v="111" actId="1076"/>
          <ac:spMkLst>
            <pc:docMk/>
            <pc:sldMk cId="893786009" sldId="269"/>
            <ac:spMk id="3" creationId="{870944E1-0255-B1A4-9F42-12BE88363BCB}"/>
          </ac:spMkLst>
        </pc:spChg>
        <pc:spChg chg="add">
          <ac:chgData name="Eugen Gherasim" userId="8f8e78844ec8e1bd" providerId="LiveId" clId="{1ED2A3F9-CDC7-4151-8B75-A052018C8C58}" dt="2024-02-22T20:27:11.477" v="87" actId="26606"/>
          <ac:spMkLst>
            <pc:docMk/>
            <pc:sldMk cId="893786009" sldId="269"/>
            <ac:spMk id="7" creationId="{1A3C89F8-0D2F-47FF-B903-151248265F47}"/>
          </ac:spMkLst>
        </pc:spChg>
        <pc:spChg chg="add">
          <ac:chgData name="Eugen Gherasim" userId="8f8e78844ec8e1bd" providerId="LiveId" clId="{1ED2A3F9-CDC7-4151-8B75-A052018C8C58}" dt="2024-02-22T20:27:11.477" v="87" actId="26606"/>
          <ac:spMkLst>
            <pc:docMk/>
            <pc:sldMk cId="893786009" sldId="269"/>
            <ac:spMk id="9" creationId="{C5CB530E-515E-412C-9DF1-5F8FFBD6F383}"/>
          </ac:spMkLst>
        </pc:spChg>
        <pc:spChg chg="add">
          <ac:chgData name="Eugen Gherasim" userId="8f8e78844ec8e1bd" providerId="LiveId" clId="{1ED2A3F9-CDC7-4151-8B75-A052018C8C58}" dt="2024-02-22T20:27:11.477" v="87" actId="26606"/>
          <ac:spMkLst>
            <pc:docMk/>
            <pc:sldMk cId="893786009" sldId="269"/>
            <ac:spMk id="11" creationId="{712D4376-A578-4FF1-94FC-245E7A6A489F}"/>
          </ac:spMkLst>
        </pc:spChg>
        <pc:spChg chg="add">
          <ac:chgData name="Eugen Gherasim" userId="8f8e78844ec8e1bd" providerId="LiveId" clId="{1ED2A3F9-CDC7-4151-8B75-A052018C8C58}" dt="2024-02-22T20:27:11.477" v="87" actId="26606"/>
          <ac:spMkLst>
            <pc:docMk/>
            <pc:sldMk cId="893786009" sldId="269"/>
            <ac:spMk id="13" creationId="{AEA7509D-F04F-40CB-A0B3-EEF16499CC9F}"/>
          </ac:spMkLst>
        </pc:spChg>
        <pc:spChg chg="add">
          <ac:chgData name="Eugen Gherasim" userId="8f8e78844ec8e1bd" providerId="LiveId" clId="{1ED2A3F9-CDC7-4151-8B75-A052018C8C58}" dt="2024-02-22T20:27:11.477" v="87" actId="26606"/>
          <ac:spMkLst>
            <pc:docMk/>
            <pc:sldMk cId="893786009" sldId="269"/>
            <ac:spMk id="17" creationId="{508BEF50-7B1E-49A4-BC19-5F4F1D755E64}"/>
          </ac:spMkLst>
        </pc:spChg>
        <pc:spChg chg="add">
          <ac:chgData name="Eugen Gherasim" userId="8f8e78844ec8e1bd" providerId="LiveId" clId="{1ED2A3F9-CDC7-4151-8B75-A052018C8C58}" dt="2024-02-22T20:27:11.477" v="87" actId="26606"/>
          <ac:spMkLst>
            <pc:docMk/>
            <pc:sldMk cId="893786009" sldId="269"/>
            <ac:spMk id="19" creationId="{3FBAD350-5664-4811-A208-657FB882D350}"/>
          </ac:spMkLst>
        </pc:spChg>
        <pc:spChg chg="add">
          <ac:chgData name="Eugen Gherasim" userId="8f8e78844ec8e1bd" providerId="LiveId" clId="{1ED2A3F9-CDC7-4151-8B75-A052018C8C58}" dt="2024-02-22T20:27:11.477" v="87" actId="26606"/>
          <ac:spMkLst>
            <pc:docMk/>
            <pc:sldMk cId="893786009" sldId="269"/>
            <ac:spMk id="21" creationId="{C39ADB8F-D187-49D7-BDCF-C1B6DC727068}"/>
          </ac:spMkLst>
        </pc:spChg>
        <pc:cxnChg chg="add">
          <ac:chgData name="Eugen Gherasim" userId="8f8e78844ec8e1bd" providerId="LiveId" clId="{1ED2A3F9-CDC7-4151-8B75-A052018C8C58}" dt="2024-02-22T20:27:11.477" v="87" actId="26606"/>
          <ac:cxnSpMkLst>
            <pc:docMk/>
            <pc:sldMk cId="893786009" sldId="269"/>
            <ac:cxnSpMk id="15" creationId="{56020367-4FD5-4596-8E10-C5F095CD8DBF}"/>
          </ac:cxnSpMkLst>
        </pc:cxnChg>
      </pc:sldChg>
      <pc:sldChg chg="addSp modSp new mod setBg">
        <pc:chgData name="Eugen Gherasim" userId="8f8e78844ec8e1bd" providerId="LiveId" clId="{1ED2A3F9-CDC7-4151-8B75-A052018C8C58}" dt="2024-02-22T20:35:51.575" v="153" actId="1076"/>
        <pc:sldMkLst>
          <pc:docMk/>
          <pc:sldMk cId="3273114649" sldId="270"/>
        </pc:sldMkLst>
        <pc:spChg chg="mod ord">
          <ac:chgData name="Eugen Gherasim" userId="8f8e78844ec8e1bd" providerId="LiveId" clId="{1ED2A3F9-CDC7-4151-8B75-A052018C8C58}" dt="2024-02-22T20:35:51.575" v="153" actId="1076"/>
          <ac:spMkLst>
            <pc:docMk/>
            <pc:sldMk cId="3273114649" sldId="270"/>
            <ac:spMk id="2" creationId="{379CFC0A-1475-7F2A-37BC-4F5FA490BA19}"/>
          </ac:spMkLst>
        </pc:spChg>
        <pc:spChg chg="add mod">
          <ac:chgData name="Eugen Gherasim" userId="8f8e78844ec8e1bd" providerId="LiveId" clId="{1ED2A3F9-CDC7-4151-8B75-A052018C8C58}" dt="2024-02-22T20:35:17.136" v="130" actId="255"/>
          <ac:spMkLst>
            <pc:docMk/>
            <pc:sldMk cId="3273114649" sldId="270"/>
            <ac:spMk id="4" creationId="{A0937386-BAC9-3C17-336D-423CFE07C212}"/>
          </ac:spMkLst>
        </pc:spChg>
        <pc:spChg chg="add">
          <ac:chgData name="Eugen Gherasim" userId="8f8e78844ec8e1bd" providerId="LiveId" clId="{1ED2A3F9-CDC7-4151-8B75-A052018C8C58}" dt="2024-02-22T20:33:03.314" v="120" actId="26606"/>
          <ac:spMkLst>
            <pc:docMk/>
            <pc:sldMk cId="3273114649" sldId="270"/>
            <ac:spMk id="8" creationId="{C1DD1A8A-57D5-4A81-AD04-532B043C5611}"/>
          </ac:spMkLst>
        </pc:spChg>
        <pc:spChg chg="add">
          <ac:chgData name="Eugen Gherasim" userId="8f8e78844ec8e1bd" providerId="LiveId" clId="{1ED2A3F9-CDC7-4151-8B75-A052018C8C58}" dt="2024-02-22T20:33:03.314" v="120" actId="26606"/>
          <ac:spMkLst>
            <pc:docMk/>
            <pc:sldMk cId="3273114649" sldId="270"/>
            <ac:spMk id="10" creationId="{007891EC-4501-44ED-A8C8-B11B6DB767AB}"/>
          </ac:spMkLst>
        </pc:spChg>
        <pc:picChg chg="add mod">
          <ac:chgData name="Eugen Gherasim" userId="8f8e78844ec8e1bd" providerId="LiveId" clId="{1ED2A3F9-CDC7-4151-8B75-A052018C8C58}" dt="2024-02-22T20:34:09.094" v="122" actId="27614"/>
          <ac:picMkLst>
            <pc:docMk/>
            <pc:sldMk cId="3273114649" sldId="270"/>
            <ac:picMk id="3" creationId="{D94E424C-DACD-1FF6-2400-8F986E451F98}"/>
          </ac:picMkLst>
        </pc:picChg>
      </pc:sldChg>
      <pc:sldChg chg="addSp delSp modSp new mod setBg">
        <pc:chgData name="Eugen Gherasim" userId="8f8e78844ec8e1bd" providerId="LiveId" clId="{1ED2A3F9-CDC7-4151-8B75-A052018C8C58}" dt="2024-02-22T20:40:34.761" v="180" actId="20577"/>
        <pc:sldMkLst>
          <pc:docMk/>
          <pc:sldMk cId="2726613929" sldId="271"/>
        </pc:sldMkLst>
        <pc:spChg chg="mod ord">
          <ac:chgData name="Eugen Gherasim" userId="8f8e78844ec8e1bd" providerId="LiveId" clId="{1ED2A3F9-CDC7-4151-8B75-A052018C8C58}" dt="2024-02-22T20:38:28.708" v="166" actId="26606"/>
          <ac:spMkLst>
            <pc:docMk/>
            <pc:sldMk cId="2726613929" sldId="271"/>
            <ac:spMk id="2" creationId="{1739A60B-5566-1063-6195-9B8A5FE8494C}"/>
          </ac:spMkLst>
        </pc:spChg>
        <pc:spChg chg="add mod">
          <ac:chgData name="Eugen Gherasim" userId="8f8e78844ec8e1bd" providerId="LiveId" clId="{1ED2A3F9-CDC7-4151-8B75-A052018C8C58}" dt="2024-02-22T20:39:28.846" v="172" actId="12"/>
          <ac:spMkLst>
            <pc:docMk/>
            <pc:sldMk cId="2726613929" sldId="271"/>
            <ac:spMk id="5" creationId="{65701765-EB47-3576-3D9A-7D994D21EBA9}"/>
          </ac:spMkLst>
        </pc:spChg>
        <pc:spChg chg="add mod">
          <ac:chgData name="Eugen Gherasim" userId="8f8e78844ec8e1bd" providerId="LiveId" clId="{1ED2A3F9-CDC7-4151-8B75-A052018C8C58}" dt="2024-02-22T20:40:34.761" v="180" actId="20577"/>
          <ac:spMkLst>
            <pc:docMk/>
            <pc:sldMk cId="2726613929" sldId="271"/>
            <ac:spMk id="6" creationId="{0FCFE2F5-84F8-D2D0-86DB-35DDEB9CBE15}"/>
          </ac:spMkLst>
        </pc:spChg>
        <pc:spChg chg="add del">
          <ac:chgData name="Eugen Gherasim" userId="8f8e78844ec8e1bd" providerId="LiveId" clId="{1ED2A3F9-CDC7-4151-8B75-A052018C8C58}" dt="2024-02-22T20:38:28.708" v="166" actId="26606"/>
          <ac:spMkLst>
            <pc:docMk/>
            <pc:sldMk cId="2726613929" sldId="271"/>
            <ac:spMk id="9" creationId="{5A59F003-E00A-43F9-91DC-CC54E3B87466}"/>
          </ac:spMkLst>
        </pc:spChg>
        <pc:spChg chg="add del">
          <ac:chgData name="Eugen Gherasim" userId="8f8e78844ec8e1bd" providerId="LiveId" clId="{1ED2A3F9-CDC7-4151-8B75-A052018C8C58}" dt="2024-02-22T20:38:28.708" v="166" actId="26606"/>
          <ac:spMkLst>
            <pc:docMk/>
            <pc:sldMk cId="2726613929" sldId="271"/>
            <ac:spMk id="11" creationId="{D74A4382-E3AD-430A-9A1F-DFA3E0E77A7D}"/>
          </ac:spMkLst>
        </pc:spChg>
        <pc:spChg chg="add del">
          <ac:chgData name="Eugen Gherasim" userId="8f8e78844ec8e1bd" providerId="LiveId" clId="{1ED2A3F9-CDC7-4151-8B75-A052018C8C58}" dt="2024-02-22T20:38:28.708" v="166" actId="26606"/>
          <ac:spMkLst>
            <pc:docMk/>
            <pc:sldMk cId="2726613929" sldId="271"/>
            <ac:spMk id="13" creationId="{79F40191-0F44-4FD1-82CC-ACB507C14BE6}"/>
          </ac:spMkLst>
        </pc:spChg>
        <pc:spChg chg="add">
          <ac:chgData name="Eugen Gherasim" userId="8f8e78844ec8e1bd" providerId="LiveId" clId="{1ED2A3F9-CDC7-4151-8B75-A052018C8C58}" dt="2024-02-22T20:38:28.708" v="166" actId="26606"/>
          <ac:spMkLst>
            <pc:docMk/>
            <pc:sldMk cId="2726613929" sldId="271"/>
            <ac:spMk id="18" creationId="{657F69E0-C4B0-4BEC-A689-4F8D877F05D4}"/>
          </ac:spMkLst>
        </pc:spChg>
        <pc:spChg chg="add">
          <ac:chgData name="Eugen Gherasim" userId="8f8e78844ec8e1bd" providerId="LiveId" clId="{1ED2A3F9-CDC7-4151-8B75-A052018C8C58}" dt="2024-02-22T20:38:28.708" v="166" actId="26606"/>
          <ac:spMkLst>
            <pc:docMk/>
            <pc:sldMk cId="2726613929" sldId="271"/>
            <ac:spMk id="20" creationId="{9F6380B4-6A1C-481E-8408-B4E6C75B9B81}"/>
          </ac:spMkLst>
        </pc:spChg>
        <pc:picChg chg="add mod">
          <ac:chgData name="Eugen Gherasim" userId="8f8e78844ec8e1bd" providerId="LiveId" clId="{1ED2A3F9-CDC7-4151-8B75-A052018C8C58}" dt="2024-02-22T20:38:28.708" v="166" actId="26606"/>
          <ac:picMkLst>
            <pc:docMk/>
            <pc:sldMk cId="2726613929" sldId="271"/>
            <ac:picMk id="4" creationId="{76A5E17D-EB55-3005-7C2C-31F008EF7594}"/>
          </ac:picMkLst>
        </pc:picChg>
      </pc:sldChg>
      <pc:sldChg chg="addSp modSp new mod setBg modNotesTx">
        <pc:chgData name="Eugen Gherasim" userId="8f8e78844ec8e1bd" providerId="LiveId" clId="{1ED2A3F9-CDC7-4151-8B75-A052018C8C58}" dt="2024-02-22T20:46:22.677" v="211" actId="14100"/>
        <pc:sldMkLst>
          <pc:docMk/>
          <pc:sldMk cId="551207124" sldId="272"/>
        </pc:sldMkLst>
        <pc:spChg chg="mod">
          <ac:chgData name="Eugen Gherasim" userId="8f8e78844ec8e1bd" providerId="LiveId" clId="{1ED2A3F9-CDC7-4151-8B75-A052018C8C58}" dt="2024-02-22T20:42:35.982" v="196" actId="14100"/>
          <ac:spMkLst>
            <pc:docMk/>
            <pc:sldMk cId="551207124" sldId="272"/>
            <ac:spMk id="2" creationId="{A6E4EAC1-258F-7040-88AC-3DA9CC178D20}"/>
          </ac:spMkLst>
        </pc:spChg>
        <pc:spChg chg="add mod">
          <ac:chgData name="Eugen Gherasim" userId="8f8e78844ec8e1bd" providerId="LiveId" clId="{1ED2A3F9-CDC7-4151-8B75-A052018C8C58}" dt="2024-02-22T20:43:19.676" v="199" actId="207"/>
          <ac:spMkLst>
            <pc:docMk/>
            <pc:sldMk cId="551207124" sldId="272"/>
            <ac:spMk id="3" creationId="{0BBFE87E-AD7A-D674-5C19-C6DA3D8D4EE8}"/>
          </ac:spMkLst>
        </pc:spChg>
        <pc:spChg chg="add">
          <ac:chgData name="Eugen Gherasim" userId="8f8e78844ec8e1bd" providerId="LiveId" clId="{1ED2A3F9-CDC7-4151-8B75-A052018C8C58}" dt="2024-02-22T20:42:21.484" v="183" actId="26606"/>
          <ac:spMkLst>
            <pc:docMk/>
            <pc:sldMk cId="551207124" sldId="272"/>
            <ac:spMk id="8" creationId="{71B2258F-86CA-4D4D-8270-BC05FCDEBFB3}"/>
          </ac:spMkLst>
        </pc:spChg>
        <pc:picChg chg="add mod">
          <ac:chgData name="Eugen Gherasim" userId="8f8e78844ec8e1bd" providerId="LiveId" clId="{1ED2A3F9-CDC7-4151-8B75-A052018C8C58}" dt="2024-02-22T20:45:57.398" v="206" actId="1076"/>
          <ac:picMkLst>
            <pc:docMk/>
            <pc:sldMk cId="551207124" sldId="272"/>
            <ac:picMk id="4" creationId="{4DC8E95C-F53D-89B4-2D4B-AB4400A4DFB8}"/>
          </ac:picMkLst>
        </pc:picChg>
        <pc:picChg chg="add mod ord">
          <ac:chgData name="Eugen Gherasim" userId="8f8e78844ec8e1bd" providerId="LiveId" clId="{1ED2A3F9-CDC7-4151-8B75-A052018C8C58}" dt="2024-02-22T20:46:22.677" v="211" actId="14100"/>
          <ac:picMkLst>
            <pc:docMk/>
            <pc:sldMk cId="551207124" sldId="272"/>
            <ac:picMk id="6" creationId="{DDA4BF92-4CC3-00B5-F4E9-7D98CA39FB50}"/>
          </ac:picMkLst>
        </pc:picChg>
      </pc:sldChg>
      <pc:sldChg chg="addSp delSp modSp new mod setBg modNotesTx">
        <pc:chgData name="Eugen Gherasim" userId="8f8e78844ec8e1bd" providerId="LiveId" clId="{1ED2A3F9-CDC7-4151-8B75-A052018C8C58}" dt="2024-02-22T20:50:42.691" v="253"/>
        <pc:sldMkLst>
          <pc:docMk/>
          <pc:sldMk cId="3068079945" sldId="273"/>
        </pc:sldMkLst>
        <pc:spChg chg="mod">
          <ac:chgData name="Eugen Gherasim" userId="8f8e78844ec8e1bd" providerId="LiveId" clId="{1ED2A3F9-CDC7-4151-8B75-A052018C8C58}" dt="2024-02-22T20:48:31.691" v="241" actId="26606"/>
          <ac:spMkLst>
            <pc:docMk/>
            <pc:sldMk cId="3068079945" sldId="273"/>
            <ac:spMk id="2" creationId="{75A74B4D-2342-00A3-31E8-6444FF85CE21}"/>
          </ac:spMkLst>
        </pc:spChg>
        <pc:spChg chg="add mod">
          <ac:chgData name="Eugen Gherasim" userId="8f8e78844ec8e1bd" providerId="LiveId" clId="{1ED2A3F9-CDC7-4151-8B75-A052018C8C58}" dt="2024-02-22T20:48:31.691" v="241" actId="26606"/>
          <ac:spMkLst>
            <pc:docMk/>
            <pc:sldMk cId="3068079945" sldId="273"/>
            <ac:spMk id="3" creationId="{33CB10C1-B24F-3CB9-BF87-82D82D15622D}"/>
          </ac:spMkLst>
        </pc:spChg>
        <pc:spChg chg="add mod">
          <ac:chgData name="Eugen Gherasim" userId="8f8e78844ec8e1bd" providerId="LiveId" clId="{1ED2A3F9-CDC7-4151-8B75-A052018C8C58}" dt="2024-02-22T20:50:24.788" v="252" actId="1076"/>
          <ac:spMkLst>
            <pc:docMk/>
            <pc:sldMk cId="3068079945" sldId="273"/>
            <ac:spMk id="9" creationId="{D4346875-1923-F885-8D6D-6D9DC6230374}"/>
          </ac:spMkLst>
        </pc:spChg>
        <pc:spChg chg="add del">
          <ac:chgData name="Eugen Gherasim" userId="8f8e78844ec8e1bd" providerId="LiveId" clId="{1ED2A3F9-CDC7-4151-8B75-A052018C8C58}" dt="2024-02-22T20:48:12.432" v="236" actId="26606"/>
          <ac:spMkLst>
            <pc:docMk/>
            <pc:sldMk cId="3068079945" sldId="273"/>
            <ac:spMk id="10" creationId="{F13C74B1-5B17-4795-BED0-7140497B445A}"/>
          </ac:spMkLst>
        </pc:spChg>
        <pc:spChg chg="add del">
          <ac:chgData name="Eugen Gherasim" userId="8f8e78844ec8e1bd" providerId="LiveId" clId="{1ED2A3F9-CDC7-4151-8B75-A052018C8C58}" dt="2024-02-22T20:48:12.432" v="236" actId="26606"/>
          <ac:spMkLst>
            <pc:docMk/>
            <pc:sldMk cId="3068079945" sldId="273"/>
            <ac:spMk id="12" creationId="{D4974D33-8DC5-464E-8C6D-BE58F0669C17}"/>
          </ac:spMkLst>
        </pc:spChg>
        <pc:spChg chg="add del">
          <ac:chgData name="Eugen Gherasim" userId="8f8e78844ec8e1bd" providerId="LiveId" clId="{1ED2A3F9-CDC7-4151-8B75-A052018C8C58}" dt="2024-02-22T20:48:14.499" v="238" actId="26606"/>
          <ac:spMkLst>
            <pc:docMk/>
            <pc:sldMk cId="3068079945" sldId="273"/>
            <ac:spMk id="14" creationId="{96CF2A2B-0745-440C-9224-C5C6A0A4286F}"/>
          </ac:spMkLst>
        </pc:spChg>
        <pc:spChg chg="add del">
          <ac:chgData name="Eugen Gherasim" userId="8f8e78844ec8e1bd" providerId="LiveId" clId="{1ED2A3F9-CDC7-4151-8B75-A052018C8C58}" dt="2024-02-22T20:48:14.499" v="238" actId="26606"/>
          <ac:spMkLst>
            <pc:docMk/>
            <pc:sldMk cId="3068079945" sldId="273"/>
            <ac:spMk id="15" creationId="{75BE6D6B-84C9-4D2B-97EB-773B7369EF82}"/>
          </ac:spMkLst>
        </pc:spChg>
        <pc:spChg chg="add">
          <ac:chgData name="Eugen Gherasim" userId="8f8e78844ec8e1bd" providerId="LiveId" clId="{1ED2A3F9-CDC7-4151-8B75-A052018C8C58}" dt="2024-02-22T20:48:31.691" v="241" actId="26606"/>
          <ac:spMkLst>
            <pc:docMk/>
            <pc:sldMk cId="3068079945" sldId="273"/>
            <ac:spMk id="20" creationId="{E8A8EAB8-D2FF-444D-B34B-7D32F106AD0E}"/>
          </ac:spMkLst>
        </pc:spChg>
        <pc:grpChg chg="add del">
          <ac:chgData name="Eugen Gherasim" userId="8f8e78844ec8e1bd" providerId="LiveId" clId="{1ED2A3F9-CDC7-4151-8B75-A052018C8C58}" dt="2024-02-22T20:48:31.686" v="240" actId="26606"/>
          <ac:grpSpMkLst>
            <pc:docMk/>
            <pc:sldMk cId="3068079945" sldId="273"/>
            <ac:grpSpMk id="17" creationId="{6258F736-B256-8039-9DC6-F4E49A5C5AD5}"/>
          </ac:grpSpMkLst>
        </pc:grpChg>
        <pc:picChg chg="add mod ord">
          <ac:chgData name="Eugen Gherasim" userId="8f8e78844ec8e1bd" providerId="LiveId" clId="{1ED2A3F9-CDC7-4151-8B75-A052018C8C58}" dt="2024-02-22T20:48:41.069" v="242" actId="14100"/>
          <ac:picMkLst>
            <pc:docMk/>
            <pc:sldMk cId="3068079945" sldId="273"/>
            <ac:picMk id="5" creationId="{439B8E18-5751-B02B-D383-FB29767E8CE9}"/>
          </ac:picMkLst>
        </pc:picChg>
        <pc:inkChg chg="add del">
          <ac:chgData name="Eugen Gherasim" userId="8f8e78844ec8e1bd" providerId="LiveId" clId="{1ED2A3F9-CDC7-4151-8B75-A052018C8C58}" dt="2024-02-22T20:49:15.832" v="244" actId="9405"/>
          <ac:inkMkLst>
            <pc:docMk/>
            <pc:sldMk cId="3068079945" sldId="273"/>
            <ac:inkMk id="6" creationId="{4F33DE8F-2651-086A-71ED-4D34360C7334}"/>
          </ac:inkMkLst>
        </pc:inkChg>
        <pc:inkChg chg="add">
          <ac:chgData name="Eugen Gherasim" userId="8f8e78844ec8e1bd" providerId="LiveId" clId="{1ED2A3F9-CDC7-4151-8B75-A052018C8C58}" dt="2024-02-22T20:49:29.018" v="245" actId="9405"/>
          <ac:inkMkLst>
            <pc:docMk/>
            <pc:sldMk cId="3068079945" sldId="273"/>
            <ac:inkMk id="7" creationId="{4B073476-8E14-75FE-9A2F-458C74937858}"/>
          </ac:inkMkLst>
        </pc:inkChg>
        <pc:inkChg chg="add">
          <ac:chgData name="Eugen Gherasim" userId="8f8e78844ec8e1bd" providerId="LiveId" clId="{1ED2A3F9-CDC7-4151-8B75-A052018C8C58}" dt="2024-02-22T20:49:37.283" v="246" actId="9405"/>
          <ac:inkMkLst>
            <pc:docMk/>
            <pc:sldMk cId="3068079945" sldId="273"/>
            <ac:inkMk id="8" creationId="{6F06D45D-2C80-CE1B-A7E4-F2F8821880C0}"/>
          </ac:inkMkLst>
        </pc:inkChg>
        <pc:cxnChg chg="add">
          <ac:chgData name="Eugen Gherasim" userId="8f8e78844ec8e1bd" providerId="LiveId" clId="{1ED2A3F9-CDC7-4151-8B75-A052018C8C58}" dt="2024-02-22T20:48:31.691" v="241" actId="26606"/>
          <ac:cxnSpMkLst>
            <pc:docMk/>
            <pc:sldMk cId="3068079945" sldId="273"/>
            <ac:cxnSpMk id="21" creationId="{EEA38897-7BA3-4408-8083-3235339C4A60}"/>
          </ac:cxnSpMkLst>
        </pc:cxnChg>
        <pc:cxnChg chg="add">
          <ac:chgData name="Eugen Gherasim" userId="8f8e78844ec8e1bd" providerId="LiveId" clId="{1ED2A3F9-CDC7-4151-8B75-A052018C8C58}" dt="2024-02-22T20:48:31.691" v="241" actId="26606"/>
          <ac:cxnSpMkLst>
            <pc:docMk/>
            <pc:sldMk cId="3068079945" sldId="273"/>
            <ac:cxnSpMk id="22" creationId="{F11AD06B-AB20-4097-8606-5DA00DBACE88}"/>
          </ac:cxnSpMkLst>
        </pc:cxnChg>
      </pc:sldChg>
      <pc:sldChg chg="addSp delSp modSp new mod setBg modNotesTx">
        <pc:chgData name="Eugen Gherasim" userId="8f8e78844ec8e1bd" providerId="LiveId" clId="{1ED2A3F9-CDC7-4151-8B75-A052018C8C58}" dt="2024-02-22T20:53:07.428" v="289" actId="26606"/>
        <pc:sldMkLst>
          <pc:docMk/>
          <pc:sldMk cId="2981554042" sldId="274"/>
        </pc:sldMkLst>
        <pc:spChg chg="mod">
          <ac:chgData name="Eugen Gherasim" userId="8f8e78844ec8e1bd" providerId="LiveId" clId="{1ED2A3F9-CDC7-4151-8B75-A052018C8C58}" dt="2024-02-22T20:53:07.428" v="289" actId="26606"/>
          <ac:spMkLst>
            <pc:docMk/>
            <pc:sldMk cId="2981554042" sldId="274"/>
            <ac:spMk id="2" creationId="{C66FAC2E-1FBA-EE2B-4118-9A634830A20E}"/>
          </ac:spMkLst>
        </pc:spChg>
        <pc:spChg chg="add del mod">
          <ac:chgData name="Eugen Gherasim" userId="8f8e78844ec8e1bd" providerId="LiveId" clId="{1ED2A3F9-CDC7-4151-8B75-A052018C8C58}" dt="2024-02-22T20:51:17.931" v="270"/>
          <ac:spMkLst>
            <pc:docMk/>
            <pc:sldMk cId="2981554042" sldId="274"/>
            <ac:spMk id="3" creationId="{D063D224-BBBD-68D3-3502-BB822ACB4A4B}"/>
          </ac:spMkLst>
        </pc:spChg>
        <pc:spChg chg="add mod">
          <ac:chgData name="Eugen Gherasim" userId="8f8e78844ec8e1bd" providerId="LiveId" clId="{1ED2A3F9-CDC7-4151-8B75-A052018C8C58}" dt="2024-02-22T20:53:07.428" v="289" actId="26606"/>
          <ac:spMkLst>
            <pc:docMk/>
            <pc:sldMk cId="2981554042" sldId="274"/>
            <ac:spMk id="4" creationId="{DB5CF940-895D-B2E4-A2FB-25D72612AD9A}"/>
          </ac:spMkLst>
        </pc:spChg>
        <pc:spChg chg="add">
          <ac:chgData name="Eugen Gherasim" userId="8f8e78844ec8e1bd" providerId="LiveId" clId="{1ED2A3F9-CDC7-4151-8B75-A052018C8C58}" dt="2024-02-22T20:53:07.428" v="289" actId="26606"/>
          <ac:spMkLst>
            <pc:docMk/>
            <pc:sldMk cId="2981554042" sldId="274"/>
            <ac:spMk id="11" creationId="{96CF2A2B-0745-440C-9224-C5C6A0A4286F}"/>
          </ac:spMkLst>
        </pc:spChg>
        <pc:spChg chg="add">
          <ac:chgData name="Eugen Gherasim" userId="8f8e78844ec8e1bd" providerId="LiveId" clId="{1ED2A3F9-CDC7-4151-8B75-A052018C8C58}" dt="2024-02-22T20:53:07.428" v="289" actId="26606"/>
          <ac:spMkLst>
            <pc:docMk/>
            <pc:sldMk cId="2981554042" sldId="274"/>
            <ac:spMk id="13" creationId="{75BE6D6B-84C9-4D2B-97EB-773B7369EF82}"/>
          </ac:spMkLst>
        </pc:spChg>
        <pc:picChg chg="add mod ord">
          <ac:chgData name="Eugen Gherasim" userId="8f8e78844ec8e1bd" providerId="LiveId" clId="{1ED2A3F9-CDC7-4151-8B75-A052018C8C58}" dt="2024-02-22T20:53:07.428" v="289" actId="26606"/>
          <ac:picMkLst>
            <pc:docMk/>
            <pc:sldMk cId="2981554042" sldId="274"/>
            <ac:picMk id="6" creationId="{ABB25DC8-35CD-4AEE-D6BD-950DEDE4FC0A}"/>
          </ac:picMkLst>
        </pc:picChg>
      </pc:sldChg>
      <pc:sldChg chg="addSp modSp new mod setBg modNotesTx">
        <pc:chgData name="Eugen Gherasim" userId="8f8e78844ec8e1bd" providerId="LiveId" clId="{1ED2A3F9-CDC7-4151-8B75-A052018C8C58}" dt="2024-02-22T20:57:36.178" v="315" actId="26606"/>
        <pc:sldMkLst>
          <pc:docMk/>
          <pc:sldMk cId="3323389916" sldId="275"/>
        </pc:sldMkLst>
        <pc:spChg chg="mod">
          <ac:chgData name="Eugen Gherasim" userId="8f8e78844ec8e1bd" providerId="LiveId" clId="{1ED2A3F9-CDC7-4151-8B75-A052018C8C58}" dt="2024-02-22T20:57:36.178" v="315" actId="26606"/>
          <ac:spMkLst>
            <pc:docMk/>
            <pc:sldMk cId="3323389916" sldId="275"/>
            <ac:spMk id="2" creationId="{CD882656-C498-2CA2-20DA-EEE2C76C77FE}"/>
          </ac:spMkLst>
        </pc:spChg>
        <pc:spChg chg="add mod">
          <ac:chgData name="Eugen Gherasim" userId="8f8e78844ec8e1bd" providerId="LiveId" clId="{1ED2A3F9-CDC7-4151-8B75-A052018C8C58}" dt="2024-02-22T20:57:36.178" v="315" actId="26606"/>
          <ac:spMkLst>
            <pc:docMk/>
            <pc:sldMk cId="3323389916" sldId="275"/>
            <ac:spMk id="3" creationId="{2F371B4B-6258-33CA-47A3-D24197C3408D}"/>
          </ac:spMkLst>
        </pc:spChg>
        <pc:spChg chg="add">
          <ac:chgData name="Eugen Gherasim" userId="8f8e78844ec8e1bd" providerId="LiveId" clId="{1ED2A3F9-CDC7-4151-8B75-A052018C8C58}" dt="2024-02-22T20:57:36.178" v="315" actId="26606"/>
          <ac:spMkLst>
            <pc:docMk/>
            <pc:sldMk cId="3323389916" sldId="275"/>
            <ac:spMk id="10" creationId="{2B97F24A-32CE-4C1C-A50D-3016B394DCFB}"/>
          </ac:spMkLst>
        </pc:spChg>
        <pc:spChg chg="add">
          <ac:chgData name="Eugen Gherasim" userId="8f8e78844ec8e1bd" providerId="LiveId" clId="{1ED2A3F9-CDC7-4151-8B75-A052018C8C58}" dt="2024-02-22T20:57:36.178" v="315" actId="26606"/>
          <ac:spMkLst>
            <pc:docMk/>
            <pc:sldMk cId="3323389916" sldId="275"/>
            <ac:spMk id="12" creationId="{6357EC4F-235E-4222-A36F-C7878ACE37F2}"/>
          </ac:spMkLst>
        </pc:spChg>
        <pc:picChg chg="add mod">
          <ac:chgData name="Eugen Gherasim" userId="8f8e78844ec8e1bd" providerId="LiveId" clId="{1ED2A3F9-CDC7-4151-8B75-A052018C8C58}" dt="2024-02-22T20:57:36.178" v="315" actId="26606"/>
          <ac:picMkLst>
            <pc:docMk/>
            <pc:sldMk cId="3323389916" sldId="275"/>
            <ac:picMk id="5" creationId="{59C27EC0-F048-8D9F-6919-1D00F171C726}"/>
          </ac:picMkLst>
        </pc:picChg>
      </pc:sldChg>
      <pc:sldChg chg="addSp modSp new mod setBg modNotesTx">
        <pc:chgData name="Eugen Gherasim" userId="8f8e78844ec8e1bd" providerId="LiveId" clId="{1ED2A3F9-CDC7-4151-8B75-A052018C8C58}" dt="2024-02-22T20:59:52.430" v="335"/>
        <pc:sldMkLst>
          <pc:docMk/>
          <pc:sldMk cId="291981215" sldId="276"/>
        </pc:sldMkLst>
        <pc:spChg chg="mod">
          <ac:chgData name="Eugen Gherasim" userId="8f8e78844ec8e1bd" providerId="LiveId" clId="{1ED2A3F9-CDC7-4151-8B75-A052018C8C58}" dt="2024-02-22T20:59:33.127" v="334" actId="26606"/>
          <ac:spMkLst>
            <pc:docMk/>
            <pc:sldMk cId="291981215" sldId="276"/>
            <ac:spMk id="2" creationId="{98A74BDF-F166-BCB7-F070-1C699D1015D0}"/>
          </ac:spMkLst>
        </pc:spChg>
        <pc:spChg chg="add mod">
          <ac:chgData name="Eugen Gherasim" userId="8f8e78844ec8e1bd" providerId="LiveId" clId="{1ED2A3F9-CDC7-4151-8B75-A052018C8C58}" dt="2024-02-22T20:59:33.127" v="334" actId="26606"/>
          <ac:spMkLst>
            <pc:docMk/>
            <pc:sldMk cId="291981215" sldId="276"/>
            <ac:spMk id="3" creationId="{17D04FD2-F732-404A-97ED-369D36D571A7}"/>
          </ac:spMkLst>
        </pc:spChg>
        <pc:spChg chg="add">
          <ac:chgData name="Eugen Gherasim" userId="8f8e78844ec8e1bd" providerId="LiveId" clId="{1ED2A3F9-CDC7-4151-8B75-A052018C8C58}" dt="2024-02-22T20:59:33.127" v="334" actId="26606"/>
          <ac:spMkLst>
            <pc:docMk/>
            <pc:sldMk cId="291981215" sldId="276"/>
            <ac:spMk id="10" creationId="{04812C46-200A-4DEB-A05E-3ED6C68C2387}"/>
          </ac:spMkLst>
        </pc:spChg>
        <pc:spChg chg="add">
          <ac:chgData name="Eugen Gherasim" userId="8f8e78844ec8e1bd" providerId="LiveId" clId="{1ED2A3F9-CDC7-4151-8B75-A052018C8C58}" dt="2024-02-22T20:59:33.127" v="334" actId="26606"/>
          <ac:spMkLst>
            <pc:docMk/>
            <pc:sldMk cId="291981215" sldId="276"/>
            <ac:spMk id="12" creationId="{D1EA859B-E555-4109-94F3-6700E046E008}"/>
          </ac:spMkLst>
        </pc:spChg>
        <pc:picChg chg="add mod ord">
          <ac:chgData name="Eugen Gherasim" userId="8f8e78844ec8e1bd" providerId="LiveId" clId="{1ED2A3F9-CDC7-4151-8B75-A052018C8C58}" dt="2024-02-22T20:59:33.127" v="334" actId="26606"/>
          <ac:picMkLst>
            <pc:docMk/>
            <pc:sldMk cId="291981215" sldId="276"/>
            <ac:picMk id="5" creationId="{59F3DFDC-62E6-F886-8D58-C0B06F627FCF}"/>
          </ac:picMkLst>
        </pc:picChg>
      </pc:sldChg>
      <pc:sldChg chg="addSp delSp modSp new mod setBg modNotesTx">
        <pc:chgData name="Eugen Gherasim" userId="8f8e78844ec8e1bd" providerId="LiveId" clId="{1ED2A3F9-CDC7-4151-8B75-A052018C8C58}" dt="2024-02-22T21:03:23.703" v="357" actId="26606"/>
        <pc:sldMkLst>
          <pc:docMk/>
          <pc:sldMk cId="2868259506" sldId="277"/>
        </pc:sldMkLst>
        <pc:spChg chg="mod">
          <ac:chgData name="Eugen Gherasim" userId="8f8e78844ec8e1bd" providerId="LiveId" clId="{1ED2A3F9-CDC7-4151-8B75-A052018C8C58}" dt="2024-02-22T21:03:23.703" v="357" actId="26606"/>
          <ac:spMkLst>
            <pc:docMk/>
            <pc:sldMk cId="2868259506" sldId="277"/>
            <ac:spMk id="2" creationId="{E9566D32-8C26-BD3B-E750-08EA8007747C}"/>
          </ac:spMkLst>
        </pc:spChg>
        <pc:spChg chg="add mod ord">
          <ac:chgData name="Eugen Gherasim" userId="8f8e78844ec8e1bd" providerId="LiveId" clId="{1ED2A3F9-CDC7-4151-8B75-A052018C8C58}" dt="2024-02-22T21:03:23.703" v="357" actId="26606"/>
          <ac:spMkLst>
            <pc:docMk/>
            <pc:sldMk cId="2868259506" sldId="277"/>
            <ac:spMk id="3" creationId="{D666D3F6-5871-752D-64ED-9A8580067DD7}"/>
          </ac:spMkLst>
        </pc:spChg>
        <pc:spChg chg="add del">
          <ac:chgData name="Eugen Gherasim" userId="8f8e78844ec8e1bd" providerId="LiveId" clId="{1ED2A3F9-CDC7-4151-8B75-A052018C8C58}" dt="2024-02-22T21:03:23.703" v="357" actId="26606"/>
          <ac:spMkLst>
            <pc:docMk/>
            <pc:sldMk cId="2868259506" sldId="277"/>
            <ac:spMk id="10" creationId="{96CF2A2B-0745-440C-9224-C5C6A0A4286F}"/>
          </ac:spMkLst>
        </pc:spChg>
        <pc:spChg chg="add del">
          <ac:chgData name="Eugen Gherasim" userId="8f8e78844ec8e1bd" providerId="LiveId" clId="{1ED2A3F9-CDC7-4151-8B75-A052018C8C58}" dt="2024-02-22T21:03:23.703" v="357" actId="26606"/>
          <ac:spMkLst>
            <pc:docMk/>
            <pc:sldMk cId="2868259506" sldId="277"/>
            <ac:spMk id="12" creationId="{75BE6D6B-84C9-4D2B-97EB-773B7369EF82}"/>
          </ac:spMkLst>
        </pc:spChg>
        <pc:spChg chg="add">
          <ac:chgData name="Eugen Gherasim" userId="8f8e78844ec8e1bd" providerId="LiveId" clId="{1ED2A3F9-CDC7-4151-8B75-A052018C8C58}" dt="2024-02-22T21:03:23.703" v="357" actId="26606"/>
          <ac:spMkLst>
            <pc:docMk/>
            <pc:sldMk cId="2868259506" sldId="277"/>
            <ac:spMk id="17" creationId="{A7C5F937-FDA4-49FD-A135-03738460F694}"/>
          </ac:spMkLst>
        </pc:spChg>
        <pc:spChg chg="add">
          <ac:chgData name="Eugen Gherasim" userId="8f8e78844ec8e1bd" providerId="LiveId" clId="{1ED2A3F9-CDC7-4151-8B75-A052018C8C58}" dt="2024-02-22T21:03:23.703" v="357" actId="26606"/>
          <ac:spMkLst>
            <pc:docMk/>
            <pc:sldMk cId="2868259506" sldId="277"/>
            <ac:spMk id="19" creationId="{F515E37C-522A-423F-B958-36BF6614147F}"/>
          </ac:spMkLst>
        </pc:spChg>
        <pc:spChg chg="add">
          <ac:chgData name="Eugen Gherasim" userId="8f8e78844ec8e1bd" providerId="LiveId" clId="{1ED2A3F9-CDC7-4151-8B75-A052018C8C58}" dt="2024-02-22T21:03:23.703" v="357" actId="26606"/>
          <ac:spMkLst>
            <pc:docMk/>
            <pc:sldMk cId="2868259506" sldId="277"/>
            <ac:spMk id="21" creationId="{C125E75E-F290-415E-9397-4DAC206C5A43}"/>
          </ac:spMkLst>
        </pc:spChg>
        <pc:picChg chg="add mod ord">
          <ac:chgData name="Eugen Gherasim" userId="8f8e78844ec8e1bd" providerId="LiveId" clId="{1ED2A3F9-CDC7-4151-8B75-A052018C8C58}" dt="2024-02-22T21:03:23.703" v="357" actId="26606"/>
          <ac:picMkLst>
            <pc:docMk/>
            <pc:sldMk cId="2868259506" sldId="277"/>
            <ac:picMk id="5" creationId="{6730BF6B-E941-557A-97A6-D0BB5787FBFD}"/>
          </ac:picMkLst>
        </pc:picChg>
        <pc:picChg chg="add mod">
          <ac:chgData name="Eugen Gherasim" userId="8f8e78844ec8e1bd" providerId="LiveId" clId="{1ED2A3F9-CDC7-4151-8B75-A052018C8C58}" dt="2024-02-22T21:03:23.703" v="357" actId="26606"/>
          <ac:picMkLst>
            <pc:docMk/>
            <pc:sldMk cId="2868259506" sldId="277"/>
            <ac:picMk id="7" creationId="{01880923-1156-2A40-AEE8-DD83404C9D89}"/>
          </ac:picMkLst>
        </pc:picChg>
      </pc:sldChg>
      <pc:sldChg chg="addSp delSp modSp new mod setBg modNotesTx">
        <pc:chgData name="Eugen Gherasim" userId="8f8e78844ec8e1bd" providerId="LiveId" clId="{1ED2A3F9-CDC7-4151-8B75-A052018C8C58}" dt="2024-02-22T21:08:12.979" v="386"/>
        <pc:sldMkLst>
          <pc:docMk/>
          <pc:sldMk cId="3025502582" sldId="278"/>
        </pc:sldMkLst>
        <pc:spChg chg="mod">
          <ac:chgData name="Eugen Gherasim" userId="8f8e78844ec8e1bd" providerId="LiveId" clId="{1ED2A3F9-CDC7-4151-8B75-A052018C8C58}" dt="2024-02-22T21:07:47.565" v="385" actId="26606"/>
          <ac:spMkLst>
            <pc:docMk/>
            <pc:sldMk cId="3025502582" sldId="278"/>
            <ac:spMk id="2" creationId="{0A62B8AD-3EF1-B4A8-8688-2913CC052D49}"/>
          </ac:spMkLst>
        </pc:spChg>
        <pc:spChg chg="add mod ord">
          <ac:chgData name="Eugen Gherasim" userId="8f8e78844ec8e1bd" providerId="LiveId" clId="{1ED2A3F9-CDC7-4151-8B75-A052018C8C58}" dt="2024-02-22T21:07:47.565" v="385" actId="26606"/>
          <ac:spMkLst>
            <pc:docMk/>
            <pc:sldMk cId="3025502582" sldId="278"/>
            <ac:spMk id="3" creationId="{34856086-64CE-25B4-7EF6-040778905970}"/>
          </ac:spMkLst>
        </pc:spChg>
        <pc:spChg chg="add del">
          <ac:chgData name="Eugen Gherasim" userId="8f8e78844ec8e1bd" providerId="LiveId" clId="{1ED2A3F9-CDC7-4151-8B75-A052018C8C58}" dt="2024-02-22T21:07:47.565" v="385" actId="26606"/>
          <ac:spMkLst>
            <pc:docMk/>
            <pc:sldMk cId="3025502582" sldId="278"/>
            <ac:spMk id="16" creationId="{114C78B5-EC6B-4A39-8860-705100867457}"/>
          </ac:spMkLst>
        </pc:spChg>
        <pc:grpChg chg="add del">
          <ac:chgData name="Eugen Gherasim" userId="8f8e78844ec8e1bd" providerId="LiveId" clId="{1ED2A3F9-CDC7-4151-8B75-A052018C8C58}" dt="2024-02-22T21:07:47.565" v="385" actId="26606"/>
          <ac:grpSpMkLst>
            <pc:docMk/>
            <pc:sldMk cId="3025502582" sldId="278"/>
            <ac:grpSpMk id="18" creationId="{A50943B0-FDF7-4C2C-B784-9208C945A8C3}"/>
          </ac:grpSpMkLst>
        </pc:grpChg>
        <pc:picChg chg="add mod ord">
          <ac:chgData name="Eugen Gherasim" userId="8f8e78844ec8e1bd" providerId="LiveId" clId="{1ED2A3F9-CDC7-4151-8B75-A052018C8C58}" dt="2024-02-22T21:07:47.565" v="385" actId="26606"/>
          <ac:picMkLst>
            <pc:docMk/>
            <pc:sldMk cId="3025502582" sldId="278"/>
            <ac:picMk id="5" creationId="{6FE31420-E196-C3D9-A814-E0C929CBA039}"/>
          </ac:picMkLst>
        </pc:picChg>
        <pc:picChg chg="add del mod">
          <ac:chgData name="Eugen Gherasim" userId="8f8e78844ec8e1bd" providerId="LiveId" clId="{1ED2A3F9-CDC7-4151-8B75-A052018C8C58}" dt="2024-02-22T21:05:56.790" v="377" actId="21"/>
          <ac:picMkLst>
            <pc:docMk/>
            <pc:sldMk cId="3025502582" sldId="278"/>
            <ac:picMk id="7" creationId="{BB54D428-3EBC-83B4-DF1A-B9AAB72BC550}"/>
          </ac:picMkLst>
        </pc:picChg>
        <pc:picChg chg="add mod">
          <ac:chgData name="Eugen Gherasim" userId="8f8e78844ec8e1bd" providerId="LiveId" clId="{1ED2A3F9-CDC7-4151-8B75-A052018C8C58}" dt="2024-02-22T21:07:47.565" v="385" actId="26606"/>
          <ac:picMkLst>
            <pc:docMk/>
            <pc:sldMk cId="3025502582" sldId="278"/>
            <ac:picMk id="9" creationId="{13B66340-2F08-A0CC-3757-98DA56599217}"/>
          </ac:picMkLst>
        </pc:picChg>
        <pc:picChg chg="add mod">
          <ac:chgData name="Eugen Gherasim" userId="8f8e78844ec8e1bd" providerId="LiveId" clId="{1ED2A3F9-CDC7-4151-8B75-A052018C8C58}" dt="2024-02-22T21:07:47.565" v="385" actId="26606"/>
          <ac:picMkLst>
            <pc:docMk/>
            <pc:sldMk cId="3025502582" sldId="278"/>
            <ac:picMk id="11" creationId="{5BC4D6ED-D1BF-932D-573C-BA8EAF3FFC8D}"/>
          </ac:picMkLst>
        </pc:picChg>
      </pc:sldChg>
      <pc:sldChg chg="addSp modSp new mod setBg modNotesTx">
        <pc:chgData name="Eugen Gherasim" userId="8f8e78844ec8e1bd" providerId="LiveId" clId="{1ED2A3F9-CDC7-4151-8B75-A052018C8C58}" dt="2024-02-22T21:10:25.621" v="414"/>
        <pc:sldMkLst>
          <pc:docMk/>
          <pc:sldMk cId="3909287373" sldId="279"/>
        </pc:sldMkLst>
        <pc:spChg chg="mod">
          <ac:chgData name="Eugen Gherasim" userId="8f8e78844ec8e1bd" providerId="LiveId" clId="{1ED2A3F9-CDC7-4151-8B75-A052018C8C58}" dt="2024-02-22T21:10:06.498" v="413" actId="26606"/>
          <ac:spMkLst>
            <pc:docMk/>
            <pc:sldMk cId="3909287373" sldId="279"/>
            <ac:spMk id="2" creationId="{AC1246B9-FE74-A177-8449-40B91CB8A080}"/>
          </ac:spMkLst>
        </pc:spChg>
        <pc:spChg chg="add mod ord">
          <ac:chgData name="Eugen Gherasim" userId="8f8e78844ec8e1bd" providerId="LiveId" clId="{1ED2A3F9-CDC7-4151-8B75-A052018C8C58}" dt="2024-02-22T21:10:06.498" v="413" actId="26606"/>
          <ac:spMkLst>
            <pc:docMk/>
            <pc:sldMk cId="3909287373" sldId="279"/>
            <ac:spMk id="3" creationId="{2BB0E0D1-1B07-4758-C63F-2D33F18741EF}"/>
          </ac:spMkLst>
        </pc:spChg>
        <pc:spChg chg="add">
          <ac:chgData name="Eugen Gherasim" userId="8f8e78844ec8e1bd" providerId="LiveId" clId="{1ED2A3F9-CDC7-4151-8B75-A052018C8C58}" dt="2024-02-22T21:10:06.498" v="413" actId="26606"/>
          <ac:spMkLst>
            <pc:docMk/>
            <pc:sldMk cId="3909287373" sldId="279"/>
            <ac:spMk id="10" creationId="{E8A8EAB8-D2FF-444D-B34B-7D32F106AD0E}"/>
          </ac:spMkLst>
        </pc:spChg>
        <pc:picChg chg="add mod">
          <ac:chgData name="Eugen Gherasim" userId="8f8e78844ec8e1bd" providerId="LiveId" clId="{1ED2A3F9-CDC7-4151-8B75-A052018C8C58}" dt="2024-02-22T21:10:06.498" v="413" actId="26606"/>
          <ac:picMkLst>
            <pc:docMk/>
            <pc:sldMk cId="3909287373" sldId="279"/>
            <ac:picMk id="5" creationId="{B2CBEF86-0210-61E9-7455-1CC69185844A}"/>
          </ac:picMkLst>
        </pc:picChg>
        <pc:cxnChg chg="add">
          <ac:chgData name="Eugen Gherasim" userId="8f8e78844ec8e1bd" providerId="LiveId" clId="{1ED2A3F9-CDC7-4151-8B75-A052018C8C58}" dt="2024-02-22T21:10:06.498" v="413" actId="26606"/>
          <ac:cxnSpMkLst>
            <pc:docMk/>
            <pc:sldMk cId="3909287373" sldId="279"/>
            <ac:cxnSpMk id="12" creationId="{EEA38897-7BA3-4408-8083-3235339C4A60}"/>
          </ac:cxnSpMkLst>
        </pc:cxnChg>
        <pc:cxnChg chg="add">
          <ac:chgData name="Eugen Gherasim" userId="8f8e78844ec8e1bd" providerId="LiveId" clId="{1ED2A3F9-CDC7-4151-8B75-A052018C8C58}" dt="2024-02-22T21:10:06.498" v="413" actId="26606"/>
          <ac:cxnSpMkLst>
            <pc:docMk/>
            <pc:sldMk cId="3909287373" sldId="279"/>
            <ac:cxnSpMk id="14" creationId="{F11AD06B-AB20-4097-8606-5DA00DBACE88}"/>
          </ac:cxnSpMkLst>
        </pc:cxnChg>
      </pc:sldChg>
      <pc:sldChg chg="addSp modSp new mod setBg modNotesTx">
        <pc:chgData name="Eugen Gherasim" userId="8f8e78844ec8e1bd" providerId="LiveId" clId="{1ED2A3F9-CDC7-4151-8B75-A052018C8C58}" dt="2024-02-22T21:13:04.871" v="435"/>
        <pc:sldMkLst>
          <pc:docMk/>
          <pc:sldMk cId="3268936002" sldId="280"/>
        </pc:sldMkLst>
        <pc:spChg chg="mod">
          <ac:chgData name="Eugen Gherasim" userId="8f8e78844ec8e1bd" providerId="LiveId" clId="{1ED2A3F9-CDC7-4151-8B75-A052018C8C58}" dt="2024-02-22T21:12:51.920" v="434" actId="26606"/>
          <ac:spMkLst>
            <pc:docMk/>
            <pc:sldMk cId="3268936002" sldId="280"/>
            <ac:spMk id="2" creationId="{7A583C2B-ACC1-36B8-E267-4D7DEFBF03FB}"/>
          </ac:spMkLst>
        </pc:spChg>
        <pc:spChg chg="add mod">
          <ac:chgData name="Eugen Gherasim" userId="8f8e78844ec8e1bd" providerId="LiveId" clId="{1ED2A3F9-CDC7-4151-8B75-A052018C8C58}" dt="2024-02-22T21:12:51.920" v="434" actId="26606"/>
          <ac:spMkLst>
            <pc:docMk/>
            <pc:sldMk cId="3268936002" sldId="280"/>
            <ac:spMk id="3" creationId="{0BD248F5-97E9-5E84-3BB1-AF14C567E67B}"/>
          </ac:spMkLst>
        </pc:spChg>
        <pc:spChg chg="add">
          <ac:chgData name="Eugen Gherasim" userId="8f8e78844ec8e1bd" providerId="LiveId" clId="{1ED2A3F9-CDC7-4151-8B75-A052018C8C58}" dt="2024-02-22T21:12:51.920" v="434" actId="26606"/>
          <ac:spMkLst>
            <pc:docMk/>
            <pc:sldMk cId="3268936002" sldId="280"/>
            <ac:spMk id="10" creationId="{21A75659-5A6F-4F77-9679-678A00B9D8DC}"/>
          </ac:spMkLst>
        </pc:spChg>
        <pc:spChg chg="add">
          <ac:chgData name="Eugen Gherasim" userId="8f8e78844ec8e1bd" providerId="LiveId" clId="{1ED2A3F9-CDC7-4151-8B75-A052018C8C58}" dt="2024-02-22T21:12:51.920" v="434" actId="26606"/>
          <ac:spMkLst>
            <pc:docMk/>
            <pc:sldMk cId="3268936002" sldId="280"/>
            <ac:spMk id="12" creationId="{E30A3A45-140E-431E-AED0-07EF836310B3}"/>
          </ac:spMkLst>
        </pc:spChg>
        <pc:spChg chg="add">
          <ac:chgData name="Eugen Gherasim" userId="8f8e78844ec8e1bd" providerId="LiveId" clId="{1ED2A3F9-CDC7-4151-8B75-A052018C8C58}" dt="2024-02-22T21:12:51.920" v="434" actId="26606"/>
          <ac:spMkLst>
            <pc:docMk/>
            <pc:sldMk cId="3268936002" sldId="280"/>
            <ac:spMk id="14" creationId="{55D4142C-5077-457F-A6AD-3FECFDB39685}"/>
          </ac:spMkLst>
        </pc:spChg>
        <pc:spChg chg="add">
          <ac:chgData name="Eugen Gherasim" userId="8f8e78844ec8e1bd" providerId="LiveId" clId="{1ED2A3F9-CDC7-4151-8B75-A052018C8C58}" dt="2024-02-22T21:12:51.920" v="434" actId="26606"/>
          <ac:spMkLst>
            <pc:docMk/>
            <pc:sldMk cId="3268936002" sldId="280"/>
            <ac:spMk id="16" creationId="{7A5F0580-5EE9-419F-96EE-B6529EF6E7D0}"/>
          </ac:spMkLst>
        </pc:spChg>
        <pc:picChg chg="add mod ord">
          <ac:chgData name="Eugen Gherasim" userId="8f8e78844ec8e1bd" providerId="LiveId" clId="{1ED2A3F9-CDC7-4151-8B75-A052018C8C58}" dt="2024-02-22T21:12:51.920" v="434" actId="26606"/>
          <ac:picMkLst>
            <pc:docMk/>
            <pc:sldMk cId="3268936002" sldId="280"/>
            <ac:picMk id="5" creationId="{2AC364EA-073D-5B5B-EADE-486D73794848}"/>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2T20:49:29.016"/>
    </inkml:context>
    <inkml:brush xml:id="br0">
      <inkml:brushProperty name="width" value="0.35" units="cm"/>
      <inkml:brushProperty name="height" value="0.35" units="cm"/>
      <inkml:brushProperty name="color" value="#FFFFFF"/>
    </inkml:brush>
  </inkml:definitions>
  <inkml:trace contextRef="#ctx0" brushRef="#br0">1 345 24575,'342'0'0,"-327"1"0,0 1 0,0 0 0,17 5 0,-19-4 0,0 0 0,1-1 0,-1 0 0,26-1 0,18-8 0,-1-3 0,0-3 0,66-23 0,10-2 0,-99 32 0,0 1 0,0 2 0,0 1 0,52 4 0,-28 0 0,-49-2 0,-1 0 0,0 1 0,1 0 0,-1 1 0,0-1 0,12 6 0,-18-7 0,0 0 0,0 1 0,0-1 0,0 1 0,0 0 0,0-1 0,0 1 0,0 0 0,0 0 0,-1 0 0,1-1 0,0 1 0,0 0 0,-1 0 0,1 0 0,0 0 0,-1 0 0,1 0 0,0 2 0,-1-1 0,0 0 0,-1-1 0,1 1 0,0-1 0,0 1 0,-1-1 0,1 1 0,-1-1 0,1 1 0,-1-1 0,0 0 0,0 1 0,1-1 0,-1 0 0,0 0 0,0 1 0,0-1 0,0 0 0,-3 2 0,0 0 0,0 0 0,0 1 0,0-1 0,0-1 0,-1 1 0,1-1 0,-1 1 0,0-2 0,1 1 0,-1 0 0,0-1 0,0 0 0,0 0 0,-1 0 0,1-1 0,-7 0 0,-7-1 0,-1 0 0,1-2 0,-21-6 0,-30-3 0,-40 9 0,117 1 0,65-19 0,-9 14 0,0 3 0,81 6 0,-45 0 0,-2-1 0,119-3 0,-38-22 0,-40 7 0,-77 7 0,87-1 0,-131 10 0,1 0 0,-1-2 0,0 0 0,26-8 0,66-28 0,-35 11 0,-71 27 0,378-116 0,-356 112 0,0 0 0,1 2 0,0 1 0,0 1 0,40 3 0,-63-2 0,-1 1 0,1-1 0,0 1 0,-1-1 0,1 1 0,-1 0 0,1 0 0,-1 0 0,1 0 0,-1 0 0,0 0 0,1 1 0,-1-1 0,0 1 0,0 0 0,0 0 0,0-1 0,0 1 0,-1 1 0,1-1 0,-1 0 0,1 0 0,-1 0 0,0 1 0,2 3 0,-1 3 0,0 1 0,0 0 0,-1-1 0,0 1 0,-1 17 0,0-17 0,0-1 0,0 1 0,1 0 0,4 14 0,-5-21 0,1-1 0,0 1 0,0-1 0,0 1 0,1-1 0,-1 0 0,1 0 0,-1 0 0,1 0 0,-1 0 0,1 0 0,0 0 0,0 0 0,0-1 0,0 1 0,0-1 0,1 1 0,-1-1 0,0 0 0,1 0 0,-1 0 0,1 0 0,-1 0 0,1-1 0,-1 1 0,1-1 0,-1 0 0,1 0 0,3 0 0,8-1 0,-1 0 0,0-1 0,0-1 0,22-7 0,-3 2 0,-22 6-273,1-1 0,-1 0 0,0 0 0,18-9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2T20:49:37.282"/>
    </inkml:context>
    <inkml:brush xml:id="br0">
      <inkml:brushProperty name="width" value="0.35" units="cm"/>
      <inkml:brushProperty name="height" value="0.35" units="cm"/>
      <inkml:brushProperty name="color" value="#FFFFFF"/>
    </inkml:brush>
  </inkml:definitions>
  <inkml:trace contextRef="#ctx0" brushRef="#br0">0 220 24575,'23'0'0,"0"0"0,0-2 0,44-9 0,-15 0 0,29-9 0,-24 4 0,60-7 0,-62 13 0,70-22 0,-71 16 0,1 2 0,0 2 0,1 3 0,0 3 0,95 0 0,-98 7 0,1 1 0,0-3 0,83-12 0,-63 3 0,1 4 0,104 3 0,-175 2 0,0 1 0,0 0 0,0 0 0,0 0 0,0 1 0,0 0 0,0-1 0,0 1 0,0 1 0,0-1 0,0 0 0,-1 1 0,1 0 0,0 0 0,-1 0 0,0 0 0,1 1 0,-1 0 0,0-1 0,0 1 0,0 0 0,-1 0 0,1 0 0,-1 1 0,0-1 0,1 1 0,1 6 0,11 34 0,-13-36 0,1 1 0,-1 0 0,1-1 0,8 14 0,-10-21 0,0 1 0,0 0 0,0 0 0,1-1 0,-1 1 0,1-1 0,-1 1 0,1-1 0,0 0 0,-1 1 0,1-1 0,0 0 0,0 0 0,0 0 0,0-1 0,0 1 0,0 0 0,0-1 0,0 1 0,0-1 0,0 0 0,0 0 0,0 0 0,3 0 0,2-1 0,0 0 0,0-1 0,0 1 0,0-2 0,-1 1 0,1-1 0,10-6 0,-11 6 0,-1 0 0,1 0 0,0 1 0,0 0 0,0 0 0,0 0 0,1 1 0,7-2 0,-13 3 0,-1 0 0,1 0 0,0 0 0,-1 0 0,1 0 0,0 0 0,-1 0 0,1 0 0,-1 1 0,1-1 0,0 0 0,-1 0 0,1 0 0,-1 1 0,1-1 0,-1 0 0,1 1 0,-1-1 0,1 0 0,0 1 0,-2 9 0,-1-9 0,1 1 0,0 0 0,-1 0 0,1-1 0,-1 1 0,0-1 0,1 1 0,-1-1 0,-3 2 0,-5 1 0,-1 0 0,1-1 0,0 0 0,-1-1 0,0 0 0,-19 1 0,-71-4 0,54-1 0,-440 1 0,466 2 0,-1 2 0,1 0 0,-22 6 0,18-3 0,-40 3 0,41-6 0,-44 11 0,3 0 0,-197 51 0,212-50 0,17-3 0,27-9 0,0 0 0,-1-1 0,1 0 0,-1 0 0,1-1 0,-1 1 0,-11-1 0,17-1-37,0 1 0,1-1 1,-1 0-1,0 0 0,1-1 0,-1 1 0,0 0 0,1 0 0,-1 0 0,1 0 0,-1 0 0,0-1 1,1 1-1,-1 0 0,0-1 0,1 1 0,-1 0 0,1-1 0,-1 1 0,1-1 0,-1 1 0,1-1 1,-1 1-1,1-1 0,0 1 0,-1-1 0,1 1 0,0-1 0,-1 0 0,1 1 0,0-1 0,0 1 1,-1-1-1,1 0 0,0 1 0,0-2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81B14E-882B-4468-A2CE-32CE49ED99E6}" type="datetimeFigureOut">
              <a:rPr lang="en-GB" smtClean="0"/>
              <a:t>22/02/2024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121231-4E7F-4BDC-8EC2-4B304A6FB65E}" type="slidenum">
              <a:rPr lang="en-GB" smtClean="0"/>
              <a:t>‹#›</a:t>
            </a:fld>
            <a:endParaRPr lang="en-GB"/>
          </a:p>
        </p:txBody>
      </p:sp>
    </p:spTree>
    <p:extLst>
      <p:ext uri="{BB962C8B-B14F-4D97-AF65-F5344CB8AC3E}">
        <p14:creationId xmlns:p14="http://schemas.microsoft.com/office/powerpoint/2010/main" val="2981110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121231-4E7F-4BDC-8EC2-4B304A6FB65E}" type="slidenum">
              <a:rPr lang="en-GB" smtClean="0"/>
              <a:t>1</a:t>
            </a:fld>
            <a:endParaRPr lang="en-GB"/>
          </a:p>
        </p:txBody>
      </p:sp>
    </p:spTree>
    <p:extLst>
      <p:ext uri="{BB962C8B-B14F-4D97-AF65-F5344CB8AC3E}">
        <p14:creationId xmlns:p14="http://schemas.microsoft.com/office/powerpoint/2010/main" val="1914571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Ensuring health and safety is important in the housekeeping department of the hotel (Leftwich et al., 2021). The upcoming presentation will provide valuable information regarding safety procedures that are mandatory for the housekeeping staff in our organization. Health and safety in housekeeping are crucial to eliminate potential hazards that could lead to serious accidents. The main aim of this presentation is to educate our housekeeping staff on the importance of health and safety practices and familiarize them with a comprehensive health and safety guide.</a:t>
            </a:r>
          </a:p>
          <a:p>
            <a:endParaRPr lang="en-GB" dirty="0"/>
          </a:p>
        </p:txBody>
      </p:sp>
      <p:sp>
        <p:nvSpPr>
          <p:cNvPr id="4" name="Slide Number Placeholder 3"/>
          <p:cNvSpPr>
            <a:spLocks noGrp="1"/>
          </p:cNvSpPr>
          <p:nvPr>
            <p:ph type="sldNum" sz="quarter" idx="5"/>
          </p:nvPr>
        </p:nvSpPr>
        <p:spPr/>
        <p:txBody>
          <a:bodyPr/>
          <a:lstStyle/>
          <a:p>
            <a:fld id="{CD121231-4E7F-4BDC-8EC2-4B304A6FB65E}" type="slidenum">
              <a:rPr lang="en-GB" smtClean="0"/>
              <a:t>3</a:t>
            </a:fld>
            <a:endParaRPr lang="en-GB"/>
          </a:p>
        </p:txBody>
      </p:sp>
    </p:spTree>
    <p:extLst>
      <p:ext uri="{BB962C8B-B14F-4D97-AF65-F5344CB8AC3E}">
        <p14:creationId xmlns:p14="http://schemas.microsoft.com/office/powerpoint/2010/main" val="1469576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Precaution is a practice that helps to prevent accidents from happening. Housekeepers should always wear Personal Protective Equipment (PPE) to perform their tasks safely and securely. PPE is crucial in a housekeeping environment where hazards exist. It acts as a barrier between the worker and the potential physical hazards in the environment. It protects against trips, falls, slips, and other physical activities. Housekeepers should always be mindful of preventing hazards and taking appropriate safety precautions. Additionally, there must be proper mindfulness to prevent slip, trip, and fall hazards in housekeeping. Being mindful encourages housekeeping staff to be fully attentive and present in their surroundings. When employees are highly mindful, they can easily notice hazards such as wet floors and obstructed pathways before accidents occur (</a:t>
            </a:r>
            <a:r>
              <a:rPr lang="en-US" dirty="0" err="1"/>
              <a:t>Neog</a:t>
            </a:r>
            <a:r>
              <a:rPr lang="en-US" dirty="0"/>
              <a:t>, 2021). </a:t>
            </a:r>
          </a:p>
          <a:p>
            <a:endParaRPr lang="en-GB" dirty="0"/>
          </a:p>
        </p:txBody>
      </p:sp>
      <p:sp>
        <p:nvSpPr>
          <p:cNvPr id="4" name="Slide Number Placeholder 3"/>
          <p:cNvSpPr>
            <a:spLocks noGrp="1"/>
          </p:cNvSpPr>
          <p:nvPr>
            <p:ph type="sldNum" sz="quarter" idx="5"/>
          </p:nvPr>
        </p:nvSpPr>
        <p:spPr/>
        <p:txBody>
          <a:bodyPr/>
          <a:lstStyle/>
          <a:p>
            <a:fld id="{CD121231-4E7F-4BDC-8EC2-4B304A6FB65E}" type="slidenum">
              <a:rPr lang="en-GB" smtClean="0"/>
              <a:t>4</a:t>
            </a:fld>
            <a:endParaRPr lang="en-GB"/>
          </a:p>
        </p:txBody>
      </p:sp>
    </p:spTree>
    <p:extLst>
      <p:ext uri="{BB962C8B-B14F-4D97-AF65-F5344CB8AC3E}">
        <p14:creationId xmlns:p14="http://schemas.microsoft.com/office/powerpoint/2010/main" val="3584947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Mindful observation is crucial for housekeeping staff to identify trips, slips, and falls in real time. By addressing and recognizing these incidents properly, employees can take measures to prevent injuries and accidents from happening. Mindfulness also empowers employees to mitigate the risk of accidents by promptly cleaning spills, removing obstacles from walkways, or securing loose rugs. When housekeeping staff prioritizes mindfulness in their daily routines, it helps in developing a safer environment and promoting a safety culture. This contributes to reinforcing the importance of safety and risk awareness among the staff. By developing a focused and clear mind, individuals become better equipped to anticipate potential hazards and respond to them effectively to prevent accidents (Raghubalan and Raghubalan, 2016). Proper housekeeping in hotels requires certain precautions to be taken to avoid any undesirable situations.</a:t>
            </a:r>
          </a:p>
          <a:p>
            <a:endParaRPr lang="en-GB" dirty="0"/>
          </a:p>
        </p:txBody>
      </p:sp>
      <p:sp>
        <p:nvSpPr>
          <p:cNvPr id="4" name="Slide Number Placeholder 3"/>
          <p:cNvSpPr>
            <a:spLocks noGrp="1"/>
          </p:cNvSpPr>
          <p:nvPr>
            <p:ph type="sldNum" sz="quarter" idx="5"/>
          </p:nvPr>
        </p:nvSpPr>
        <p:spPr/>
        <p:txBody>
          <a:bodyPr/>
          <a:lstStyle/>
          <a:p>
            <a:fld id="{CD121231-4E7F-4BDC-8EC2-4B304A6FB65E}" type="slidenum">
              <a:rPr lang="en-GB" smtClean="0"/>
              <a:t>5</a:t>
            </a:fld>
            <a:endParaRPr lang="en-GB"/>
          </a:p>
        </p:txBody>
      </p:sp>
    </p:spTree>
    <p:extLst>
      <p:ext uri="{BB962C8B-B14F-4D97-AF65-F5344CB8AC3E}">
        <p14:creationId xmlns:p14="http://schemas.microsoft.com/office/powerpoint/2010/main" val="4104925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Maintaining guest privacy and awareness is a crucial practice that housekeeping staff should adhere to. This is because guests expect a certain level of privacy and comfort during their stay, and by respecting their privacy, the staff demonstrate professionalism and uphold the guest's dignity, leading to a positive guest experience. It is also essential to identify potential hazards before starting cleaning activities in the hospitality industry, especially in the housekeeping department. This helps the staff take proactive measures to mitigate risks and prevent accidents such as slippery floors, electrical hazards, or loose carpeting during cleaning tasks (</a:t>
            </a:r>
            <a:r>
              <a:rPr lang="en-US" dirty="0" err="1"/>
              <a:t>Sianipar</a:t>
            </a:r>
            <a:r>
              <a:rPr lang="en-US" dirty="0"/>
              <a:t> and Cecilia, 2023). </a:t>
            </a:r>
          </a:p>
          <a:p>
            <a:endParaRPr lang="en-GB" dirty="0"/>
          </a:p>
        </p:txBody>
      </p:sp>
      <p:sp>
        <p:nvSpPr>
          <p:cNvPr id="4" name="Slide Number Placeholder 3"/>
          <p:cNvSpPr>
            <a:spLocks noGrp="1"/>
          </p:cNvSpPr>
          <p:nvPr>
            <p:ph type="sldNum" sz="quarter" idx="5"/>
          </p:nvPr>
        </p:nvSpPr>
        <p:spPr/>
        <p:txBody>
          <a:bodyPr/>
          <a:lstStyle/>
          <a:p>
            <a:fld id="{CD121231-4E7F-4BDC-8EC2-4B304A6FB65E}" type="slidenum">
              <a:rPr lang="en-GB" smtClean="0"/>
              <a:t>6</a:t>
            </a:fld>
            <a:endParaRPr lang="en-GB"/>
          </a:p>
        </p:txBody>
      </p:sp>
    </p:spTree>
    <p:extLst>
      <p:ext uri="{BB962C8B-B14F-4D97-AF65-F5344CB8AC3E}">
        <p14:creationId xmlns:p14="http://schemas.microsoft.com/office/powerpoint/2010/main" val="3775919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Housekeeping staff should take necessary precautions to prevent slips, accidents, and falls. Identifying potential hazards is also vital to ensure the safety of hotel guests. By recognizing and addressing potential hazards in guest rooms and common areas before guests arrive, hotels can create a safe and comfortable environment for their guests, reducing the risk of accidents or injuries during their stay. This also helps identify hazards such as sharp objects or potential sources of water damage. Using eco-friendly products and proper ventilation techniques in housekeeping operations is crucial for several reasons. Adopting eco-friendly products can help reduce the carbon footprint, minimize pollution, and contribute to environmental conservation. Traditional cleaning products often contain harsh chemicals and toxins that can pose health risks to guests, housekeeping staff, and the environment (OGWANIGHIE, 2023). These are some of the procedures that hotels must follow in their housekeeping to maintain proper health and safety.</a:t>
            </a:r>
          </a:p>
          <a:p>
            <a:endParaRPr lang="en-GB" dirty="0"/>
          </a:p>
        </p:txBody>
      </p:sp>
      <p:sp>
        <p:nvSpPr>
          <p:cNvPr id="4" name="Slide Number Placeholder 3"/>
          <p:cNvSpPr>
            <a:spLocks noGrp="1"/>
          </p:cNvSpPr>
          <p:nvPr>
            <p:ph type="sldNum" sz="quarter" idx="5"/>
          </p:nvPr>
        </p:nvSpPr>
        <p:spPr/>
        <p:txBody>
          <a:bodyPr/>
          <a:lstStyle/>
          <a:p>
            <a:fld id="{CD121231-4E7F-4BDC-8EC2-4B304A6FB65E}" type="slidenum">
              <a:rPr lang="en-GB" smtClean="0"/>
              <a:t>7</a:t>
            </a:fld>
            <a:endParaRPr lang="en-GB"/>
          </a:p>
        </p:txBody>
      </p:sp>
    </p:spTree>
    <p:extLst>
      <p:ext uri="{BB962C8B-B14F-4D97-AF65-F5344CB8AC3E}">
        <p14:creationId xmlns:p14="http://schemas.microsoft.com/office/powerpoint/2010/main" val="1294050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to use a range of equipment in the housekeeping department to ensure safe and effective room cleaning. This allows housekeeping staff to perform their duties effectively. A high-quality vacuum cleaner with a HEPA filter is necessary for removing dirt and dust from carpets and rugs. It also helps to improve air quality and reduce the likelihood of respiratory issues. </a:t>
            </a:r>
            <a:r>
              <a:rPr lang="en-US" dirty="0" err="1"/>
              <a:t>Microfibre</a:t>
            </a:r>
            <a:r>
              <a:rPr lang="en-US" dirty="0"/>
              <a:t> cleaning mops and cloths are highly effective at removing and trapping dirt, dust and bacteria from surfaces. They are reusable, durable, and provide superior cleaning compared to traditional cotton cloths and mop heads. The microfiber materials require less water and cleaning chemicals, making them eco-friendly. To protect housekeeping staff from exposure to harsh chemicals, sharp objects, and hot water, they should use durable gloves (Alcalde-González et al., 2021). </a:t>
            </a:r>
          </a:p>
          <a:p>
            <a:endParaRPr lang="en-GB" dirty="0"/>
          </a:p>
        </p:txBody>
      </p:sp>
      <p:sp>
        <p:nvSpPr>
          <p:cNvPr id="4" name="Slide Number Placeholder 3"/>
          <p:cNvSpPr>
            <a:spLocks noGrp="1"/>
          </p:cNvSpPr>
          <p:nvPr>
            <p:ph type="sldNum" sz="quarter" idx="5"/>
          </p:nvPr>
        </p:nvSpPr>
        <p:spPr/>
        <p:txBody>
          <a:bodyPr/>
          <a:lstStyle/>
          <a:p>
            <a:fld id="{CD121231-4E7F-4BDC-8EC2-4B304A6FB65E}" type="slidenum">
              <a:rPr lang="en-GB" smtClean="0"/>
              <a:t>8</a:t>
            </a:fld>
            <a:endParaRPr lang="en-GB"/>
          </a:p>
        </p:txBody>
      </p:sp>
    </p:spTree>
    <p:extLst>
      <p:ext uri="{BB962C8B-B14F-4D97-AF65-F5344CB8AC3E}">
        <p14:creationId xmlns:p14="http://schemas.microsoft.com/office/powerpoint/2010/main" val="2052794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sturdy step ladder is essential for reaching high areas such as light fixtures, ceiling fans, and top shelves. By using a step ladder, housekeeping staff can safely and effectively clean hard-to-reach areas without risking injury from standing on an unstable surface or overreaching. Durable trash bins with liners are crucial for collecting debris and waste during room cleaning. Proper disposal of trash helps to maintain hygiene and cleanliness standards in the guest rooms and common areas. Spray bottles and dispensers are necessary for applying cleaning solutions, sanitizers, and disinfectants to surfaces. It is important to label the bottles correctly and ensure they are filled to maintain accuracy and control of cleaning product application. This helps eliminate germs and pathogens while minimizing waste and environmental impact (</a:t>
            </a:r>
            <a:r>
              <a:rPr lang="en-US" dirty="0" err="1"/>
              <a:t>Nimri</a:t>
            </a:r>
            <a:r>
              <a:rPr lang="en-US" dirty="0"/>
              <a:t> et al., 2020). Here are some essential pieces of equipment to help hotel housekeeping staff ensure proper health and safety.</a:t>
            </a:r>
          </a:p>
          <a:p>
            <a:endParaRPr lang="en-GB" dirty="0"/>
          </a:p>
        </p:txBody>
      </p:sp>
      <p:sp>
        <p:nvSpPr>
          <p:cNvPr id="4" name="Slide Number Placeholder 3"/>
          <p:cNvSpPr>
            <a:spLocks noGrp="1"/>
          </p:cNvSpPr>
          <p:nvPr>
            <p:ph type="sldNum" sz="quarter" idx="5"/>
          </p:nvPr>
        </p:nvSpPr>
        <p:spPr/>
        <p:txBody>
          <a:bodyPr/>
          <a:lstStyle/>
          <a:p>
            <a:fld id="{CD121231-4E7F-4BDC-8EC2-4B304A6FB65E}" type="slidenum">
              <a:rPr lang="en-GB" smtClean="0"/>
              <a:t>9</a:t>
            </a:fld>
            <a:endParaRPr lang="en-GB"/>
          </a:p>
        </p:txBody>
      </p:sp>
    </p:spTree>
    <p:extLst>
      <p:ext uri="{BB962C8B-B14F-4D97-AF65-F5344CB8AC3E}">
        <p14:creationId xmlns:p14="http://schemas.microsoft.com/office/powerpoint/2010/main" val="558730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Various hazards can occur in a workplace, and it is important to have practical solutions for mitigating them. Some examples of hazards include slippery surfaces caused by freshly mopped areas or weight loss, which can increase the chances of falls and slips. To prevent accidents in such situations, clear signage should be used to alert both staff and guests of wet floors. Additionally, housekeepers should promptly clean spills and use non-slip mats in high-traffic areas to reduce slip hazards. Exposure to harsh cleaning chemicals can irritate the eyes, skin, and respiratory systems, so proper training regarding the use of personal protective equipment (PPE), such as gloves, masks, and goggles, should be provided by the housekeeping department. Using eco-friendly cleaning products with milder formulations can also help to minimize chemical exposure (</a:t>
            </a:r>
            <a:r>
              <a:rPr lang="en-US" dirty="0" err="1"/>
              <a:t>Jaykumar</a:t>
            </a:r>
            <a:r>
              <a:rPr lang="en-US" dirty="0"/>
              <a:t>, 2020). </a:t>
            </a:r>
          </a:p>
          <a:p>
            <a:endParaRPr lang="en-GB" dirty="0"/>
          </a:p>
        </p:txBody>
      </p:sp>
      <p:sp>
        <p:nvSpPr>
          <p:cNvPr id="4" name="Slide Number Placeholder 3"/>
          <p:cNvSpPr>
            <a:spLocks noGrp="1"/>
          </p:cNvSpPr>
          <p:nvPr>
            <p:ph type="sldNum" sz="quarter" idx="5"/>
          </p:nvPr>
        </p:nvSpPr>
        <p:spPr/>
        <p:txBody>
          <a:bodyPr/>
          <a:lstStyle/>
          <a:p>
            <a:fld id="{CD121231-4E7F-4BDC-8EC2-4B304A6FB65E}" type="slidenum">
              <a:rPr lang="en-GB" smtClean="0"/>
              <a:t>10</a:t>
            </a:fld>
            <a:endParaRPr lang="en-GB"/>
          </a:p>
        </p:txBody>
      </p:sp>
    </p:spTree>
    <p:extLst>
      <p:ext uri="{BB962C8B-B14F-4D97-AF65-F5344CB8AC3E}">
        <p14:creationId xmlns:p14="http://schemas.microsoft.com/office/powerpoint/2010/main" val="3376108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presentation is of utmost importance as it imparts valuable knowledge about the significance of health and safety in the housekeeping department. The housekeeping department should ensure proper health and safety checks while operating, as it promotes better customer service and increases guest satisfaction levels. It is also essential to provide adequate training and development to the housekeeping staff to enhance their job efficiency. Overall, the housekeeping department should take necessary measures to create a secure working environment that will enable the housekeepers to function effectively.</a:t>
            </a:r>
          </a:p>
          <a:p>
            <a:endParaRPr lang="en-GB" dirty="0"/>
          </a:p>
        </p:txBody>
      </p:sp>
      <p:sp>
        <p:nvSpPr>
          <p:cNvPr id="4" name="Slide Number Placeholder 3"/>
          <p:cNvSpPr>
            <a:spLocks noGrp="1"/>
          </p:cNvSpPr>
          <p:nvPr>
            <p:ph type="sldNum" sz="quarter" idx="5"/>
          </p:nvPr>
        </p:nvSpPr>
        <p:spPr/>
        <p:txBody>
          <a:bodyPr/>
          <a:lstStyle/>
          <a:p>
            <a:fld id="{CD121231-4E7F-4BDC-8EC2-4B304A6FB65E}" type="slidenum">
              <a:rPr lang="en-GB" smtClean="0"/>
              <a:t>11</a:t>
            </a:fld>
            <a:endParaRPr lang="en-GB"/>
          </a:p>
        </p:txBody>
      </p:sp>
    </p:spTree>
    <p:extLst>
      <p:ext uri="{BB962C8B-B14F-4D97-AF65-F5344CB8AC3E}">
        <p14:creationId xmlns:p14="http://schemas.microsoft.com/office/powerpoint/2010/main" val="1431670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91CB3-2330-ECD2-C92A-46C4DB23C7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D71DE6-5EEF-D879-E23E-5AFD87B214BC}"/>
              </a:ext>
            </a:extLst>
          </p:cNvPr>
          <p:cNvSpPr>
            <a:spLocks noGrp="1"/>
          </p:cNvSpPr>
          <p:nvPr>
            <p:ph type="dt" sz="half" idx="10"/>
          </p:nvPr>
        </p:nvSpPr>
        <p:spPr/>
        <p:txBody>
          <a:bodyPr/>
          <a:lstStyle/>
          <a:p>
            <a:fld id="{B797F396-7F99-44D8-B83B-B8D308E42185}" type="datetimeFigureOut">
              <a:rPr lang="en-GB" smtClean="0"/>
              <a:t>22/02/2024</a:t>
            </a:fld>
            <a:endParaRPr lang="en-GB"/>
          </a:p>
        </p:txBody>
      </p:sp>
      <p:sp>
        <p:nvSpPr>
          <p:cNvPr id="4" name="Footer Placeholder 3">
            <a:extLst>
              <a:ext uri="{FF2B5EF4-FFF2-40B4-BE49-F238E27FC236}">
                <a16:creationId xmlns:a16="http://schemas.microsoft.com/office/drawing/2014/main" id="{7D35BFE6-302F-4F01-D248-6781DAF179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72B041-B694-653B-BABD-BCA81CC3D6BE}"/>
              </a:ext>
            </a:extLst>
          </p:cNvPr>
          <p:cNvSpPr>
            <a:spLocks noGrp="1"/>
          </p:cNvSpPr>
          <p:nvPr>
            <p:ph type="sldNum" sz="quarter" idx="12"/>
          </p:nvPr>
        </p:nvSpPr>
        <p:spPr/>
        <p:txBody>
          <a:bodyPr/>
          <a:lstStyle/>
          <a:p>
            <a:fld id="{7954C671-F8E8-4EFF-AF86-FE19AD4F119C}" type="slidenum">
              <a:rPr lang="en-GB" smtClean="0"/>
              <a:t>‹#›</a:t>
            </a:fld>
            <a:endParaRPr lang="en-GB"/>
          </a:p>
        </p:txBody>
      </p:sp>
    </p:spTree>
    <p:extLst>
      <p:ext uri="{BB962C8B-B14F-4D97-AF65-F5344CB8AC3E}">
        <p14:creationId xmlns:p14="http://schemas.microsoft.com/office/powerpoint/2010/main" val="292765793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E46C4F-1515-20B5-8387-1747529A1C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EDD409-F091-55E3-BAD9-CD704F8B7B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E843CF-1ABC-282B-0E39-FA15A517B3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97F396-7F99-44D8-B83B-B8D308E42185}" type="datetimeFigureOut">
              <a:rPr lang="en-GB" smtClean="0"/>
              <a:t>22/02/2024</a:t>
            </a:fld>
            <a:endParaRPr lang="en-GB"/>
          </a:p>
        </p:txBody>
      </p:sp>
      <p:sp>
        <p:nvSpPr>
          <p:cNvPr id="5" name="Footer Placeholder 4">
            <a:extLst>
              <a:ext uri="{FF2B5EF4-FFF2-40B4-BE49-F238E27FC236}">
                <a16:creationId xmlns:a16="http://schemas.microsoft.com/office/drawing/2014/main" id="{F67DB4E1-BD09-923B-0CC0-9BBC3F355B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89DA09A-AE2B-3B06-2CEB-6EC6733962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954C671-F8E8-4EFF-AF86-FE19AD4F119C}" type="slidenum">
              <a:rPr lang="en-GB" smtClean="0"/>
              <a:t>‹#›</a:t>
            </a:fld>
            <a:endParaRPr lang="en-GB"/>
          </a:p>
        </p:txBody>
      </p:sp>
    </p:spTree>
    <p:extLst>
      <p:ext uri="{BB962C8B-B14F-4D97-AF65-F5344CB8AC3E}">
        <p14:creationId xmlns:p14="http://schemas.microsoft.com/office/powerpoint/2010/main" val="1504657163"/>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customXml" Target="../ink/ink2.xml"/><Relationship Id="rId5" Type="http://schemas.openxmlformats.org/officeDocument/2006/relationships/image" Target="../media/image6.png"/><Relationship Id="rId4" Type="http://schemas.openxmlformats.org/officeDocument/2006/relationships/customXml" Target="../ink/ink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slideshare.net/SumitMandal31/personal-protective-equipment-101736094" TargetMode="External"/><Relationship Id="rId2" Type="http://schemas.openxmlformats.org/officeDocument/2006/relationships/hyperlink" Target="https://all.accor.com/hotel/B3G0/index.en.shtml" TargetMode="Externa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rainbow colored splatter&#10;&#10;Description automatically generated">
            <a:extLst>
              <a:ext uri="{FF2B5EF4-FFF2-40B4-BE49-F238E27FC236}">
                <a16:creationId xmlns:a16="http://schemas.microsoft.com/office/drawing/2014/main" id="{D94E424C-DACD-1FF6-2400-8F986E451F98}"/>
              </a:ext>
            </a:extLst>
          </p:cNvPr>
          <p:cNvPicPr>
            <a:picLocks noChangeAspect="1"/>
          </p:cNvPicPr>
          <p:nvPr/>
        </p:nvPicPr>
        <p:blipFill rotWithShape="1">
          <a:blip r:embed="rId3"/>
          <a:srcRect/>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9CFC0A-1475-7F2A-37BC-4F5FA490BA19}"/>
              </a:ext>
            </a:extLst>
          </p:cNvPr>
          <p:cNvSpPr>
            <a:spLocks noGrp="1"/>
          </p:cNvSpPr>
          <p:nvPr>
            <p:ph type="title"/>
          </p:nvPr>
        </p:nvSpPr>
        <p:spPr>
          <a:xfrm>
            <a:off x="985768" y="1727118"/>
            <a:ext cx="10058400" cy="2074127"/>
          </a:xfrm>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algn="ctr"/>
            <a:br>
              <a:rPr lang="en-US" sz="5200" dirty="0"/>
            </a:br>
            <a:br>
              <a:rPr lang="en-US" sz="5200" dirty="0"/>
            </a:br>
            <a:br>
              <a:rPr lang="en-US" sz="5200" dirty="0"/>
            </a:br>
            <a:br>
              <a:rPr lang="en-US" sz="5200" dirty="0"/>
            </a:br>
            <a:r>
              <a:rPr lang="en-US" sz="5200" dirty="0"/>
              <a:t>Health and Safety Practices for the Housekeeping Team</a:t>
            </a:r>
            <a:br>
              <a:rPr lang="en-US" sz="5200" dirty="0"/>
            </a:br>
            <a:br>
              <a:rPr lang="en-US" sz="5200" dirty="0"/>
            </a:br>
            <a:r>
              <a:rPr lang="en-US" sz="5200" dirty="0"/>
              <a:t>Mercure Newport</a:t>
            </a:r>
          </a:p>
        </p:txBody>
      </p:sp>
      <p:sp>
        <p:nvSpPr>
          <p:cNvPr id="4" name="TextBox 3">
            <a:extLst>
              <a:ext uri="{FF2B5EF4-FFF2-40B4-BE49-F238E27FC236}">
                <a16:creationId xmlns:a16="http://schemas.microsoft.com/office/drawing/2014/main" id="{A0937386-BAC9-3C17-336D-423CFE07C212}"/>
              </a:ext>
            </a:extLst>
          </p:cNvPr>
          <p:cNvSpPr txBox="1"/>
          <p:nvPr/>
        </p:nvSpPr>
        <p:spPr>
          <a:xfrm>
            <a:off x="7460166" y="4471639"/>
            <a:ext cx="4237463" cy="1938992"/>
          </a:xfrm>
          <a:prstGeom prst="rect">
            <a:avLst/>
          </a:prstGeom>
          <a:noFill/>
        </p:spPr>
        <p:txBody>
          <a:bodyPr wrap="square" rtlCol="0">
            <a:spAutoFit/>
          </a:bodyPr>
          <a:lstStyle/>
          <a:p>
            <a:r>
              <a:rPr lang="en-US" sz="2400" dirty="0"/>
              <a:t>Hotel Placement – Operating Hotel Facilities</a:t>
            </a:r>
          </a:p>
          <a:p>
            <a:r>
              <a:rPr lang="en-US" sz="2400" dirty="0"/>
              <a:t>BMIH4006</a:t>
            </a:r>
          </a:p>
          <a:p>
            <a:r>
              <a:rPr lang="en-US" sz="2400" dirty="0"/>
              <a:t>Eugen Gherasim </a:t>
            </a:r>
          </a:p>
          <a:p>
            <a:r>
              <a:rPr lang="en-US" sz="2400" dirty="0"/>
              <a:t>2242387</a:t>
            </a:r>
          </a:p>
        </p:txBody>
      </p:sp>
    </p:spTree>
    <p:extLst>
      <p:ext uri="{BB962C8B-B14F-4D97-AF65-F5344CB8AC3E}">
        <p14:creationId xmlns:p14="http://schemas.microsoft.com/office/powerpoint/2010/main" val="3273114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sign and plants in front of it&#10;&#10;Description automatically generated">
            <a:extLst>
              <a:ext uri="{FF2B5EF4-FFF2-40B4-BE49-F238E27FC236}">
                <a16:creationId xmlns:a16="http://schemas.microsoft.com/office/drawing/2014/main" id="{76A5E17D-EB55-3005-7C2C-31F008EF7594}"/>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539" r="-1" b="23441"/>
          <a:stretch/>
        </p:blipFill>
        <p:spPr>
          <a:xfrm>
            <a:off x="20" y="10"/>
            <a:ext cx="12188930" cy="6857990"/>
          </a:xfrm>
          <a:prstGeom prst="rect">
            <a:avLst/>
          </a:prstGeom>
        </p:spPr>
      </p:pic>
      <p:sp>
        <p:nvSpPr>
          <p:cNvPr id="2" name="Title 1">
            <a:extLst>
              <a:ext uri="{FF2B5EF4-FFF2-40B4-BE49-F238E27FC236}">
                <a16:creationId xmlns:a16="http://schemas.microsoft.com/office/drawing/2014/main" id="{1739A60B-5566-1063-6195-9B8A5FE8494C}"/>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Table of contents</a:t>
            </a:r>
          </a:p>
        </p:txBody>
      </p:sp>
      <p:sp>
        <p:nvSpPr>
          <p:cNvPr id="2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5701765-EB47-3576-3D9A-7D994D21EBA9}"/>
              </a:ext>
            </a:extLst>
          </p:cNvPr>
          <p:cNvSpPr txBox="1"/>
          <p:nvPr/>
        </p:nvSpPr>
        <p:spPr>
          <a:xfrm>
            <a:off x="5068563" y="4405485"/>
            <a:ext cx="2051825" cy="2308324"/>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bg1"/>
                </a:solidFill>
              </a:rPr>
              <a:t>Introduction</a:t>
            </a:r>
          </a:p>
          <a:p>
            <a:pPr marL="285750" indent="-285750">
              <a:buFont typeface="Arial" panose="020B0604020202020204" pitchFamily="34" charset="0"/>
              <a:buChar char="•"/>
            </a:pPr>
            <a:r>
              <a:rPr lang="en-US" dirty="0">
                <a:solidFill>
                  <a:schemeClr val="bg1"/>
                </a:solidFill>
              </a:rPr>
              <a:t>Precautions</a:t>
            </a:r>
          </a:p>
          <a:p>
            <a:pPr marL="285750" indent="-285750">
              <a:buFont typeface="Arial" panose="020B0604020202020204" pitchFamily="34" charset="0"/>
              <a:buChar char="•"/>
            </a:pPr>
            <a:r>
              <a:rPr lang="en-US" dirty="0">
                <a:solidFill>
                  <a:schemeClr val="bg1"/>
                </a:solidFill>
              </a:rPr>
              <a:t>Procedures</a:t>
            </a:r>
          </a:p>
          <a:p>
            <a:pPr marL="285750" indent="-285750">
              <a:buFont typeface="Arial" panose="020B0604020202020204" pitchFamily="34" charset="0"/>
              <a:buChar char="•"/>
            </a:pPr>
            <a:r>
              <a:rPr lang="en-US" dirty="0">
                <a:solidFill>
                  <a:schemeClr val="bg1"/>
                </a:solidFill>
              </a:rPr>
              <a:t>Equipment</a:t>
            </a:r>
          </a:p>
          <a:p>
            <a:pPr marL="285750" indent="-285750">
              <a:buFont typeface="Arial" panose="020B0604020202020204" pitchFamily="34" charset="0"/>
              <a:buChar char="•"/>
            </a:pPr>
            <a:r>
              <a:rPr lang="en-US" dirty="0">
                <a:solidFill>
                  <a:schemeClr val="bg1"/>
                </a:solidFill>
              </a:rPr>
              <a:t>Hazard Mitigation</a:t>
            </a:r>
          </a:p>
          <a:p>
            <a:pPr marL="285750" indent="-285750">
              <a:buFont typeface="Arial" panose="020B0604020202020204" pitchFamily="34" charset="0"/>
              <a:buChar char="•"/>
            </a:pPr>
            <a:r>
              <a:rPr lang="en-US" dirty="0">
                <a:solidFill>
                  <a:schemeClr val="bg1"/>
                </a:solidFill>
              </a:rPr>
              <a:t>Conclusion</a:t>
            </a:r>
          </a:p>
          <a:p>
            <a:pPr marL="285750" indent="-285750">
              <a:buFont typeface="Arial" panose="020B0604020202020204" pitchFamily="34" charset="0"/>
              <a:buChar char="•"/>
            </a:pPr>
            <a:r>
              <a:rPr lang="en-US" dirty="0">
                <a:solidFill>
                  <a:schemeClr val="bg1"/>
                </a:solidFill>
              </a:rPr>
              <a:t>References</a:t>
            </a:r>
          </a:p>
        </p:txBody>
      </p:sp>
      <p:sp>
        <p:nvSpPr>
          <p:cNvPr id="6" name="TextBox 5">
            <a:extLst>
              <a:ext uri="{FF2B5EF4-FFF2-40B4-BE49-F238E27FC236}">
                <a16:creationId xmlns:a16="http://schemas.microsoft.com/office/drawing/2014/main" id="{0FCFE2F5-84F8-D2D0-86DB-35DDEB9CBE15}"/>
              </a:ext>
            </a:extLst>
          </p:cNvPr>
          <p:cNvSpPr txBox="1"/>
          <p:nvPr/>
        </p:nvSpPr>
        <p:spPr>
          <a:xfrm>
            <a:off x="9690410" y="5954751"/>
            <a:ext cx="2230244" cy="369332"/>
          </a:xfrm>
          <a:prstGeom prst="rect">
            <a:avLst/>
          </a:prstGeom>
          <a:noFill/>
        </p:spPr>
        <p:txBody>
          <a:bodyPr wrap="square" rtlCol="0">
            <a:spAutoFit/>
          </a:bodyPr>
          <a:lstStyle/>
          <a:p>
            <a:r>
              <a:rPr lang="en-GB" dirty="0">
                <a:solidFill>
                  <a:schemeClr val="bg1"/>
                </a:solidFill>
              </a:rPr>
              <a:t>(Accor.com, 2024)</a:t>
            </a:r>
          </a:p>
        </p:txBody>
      </p:sp>
    </p:spTree>
    <p:extLst>
      <p:ext uri="{BB962C8B-B14F-4D97-AF65-F5344CB8AC3E}">
        <p14:creationId xmlns:p14="http://schemas.microsoft.com/office/powerpoint/2010/main" val="2726613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DC8E95C-F53D-89B4-2D4B-AB4400A4DFB8}"/>
              </a:ext>
            </a:extLst>
          </p:cNvPr>
          <p:cNvPicPr>
            <a:picLocks noChangeAspect="1"/>
          </p:cNvPicPr>
          <p:nvPr/>
        </p:nvPicPr>
        <p:blipFill rotWithShape="1">
          <a:blip r:embed="rId3">
            <a:alphaModFix amt="50000"/>
          </a:blip>
          <a:srcRect t="6873" b="36877"/>
          <a:stretch/>
        </p:blipFill>
        <p:spPr>
          <a:xfrm>
            <a:off x="20" y="1"/>
            <a:ext cx="12191980" cy="6857999"/>
          </a:xfrm>
          <a:prstGeom prst="rect">
            <a:avLst/>
          </a:prstGeom>
        </p:spPr>
      </p:pic>
      <p:sp>
        <p:nvSpPr>
          <p:cNvPr id="2" name="Title 1">
            <a:extLst>
              <a:ext uri="{FF2B5EF4-FFF2-40B4-BE49-F238E27FC236}">
                <a16:creationId xmlns:a16="http://schemas.microsoft.com/office/drawing/2014/main" id="{A6E4EAC1-258F-7040-88AC-3DA9CC178D20}"/>
              </a:ext>
            </a:extLst>
          </p:cNvPr>
          <p:cNvSpPr>
            <a:spLocks noGrp="1"/>
          </p:cNvSpPr>
          <p:nvPr>
            <p:ph type="title"/>
          </p:nvPr>
        </p:nvSpPr>
        <p:spPr>
          <a:xfrm>
            <a:off x="838200" y="1122362"/>
            <a:ext cx="3053576" cy="784497"/>
          </a:xfrm>
        </p:spPr>
        <p:txBody>
          <a:bodyPr vert="horz" lIns="91440" tIns="45720" rIns="91440" bIns="45720" rtlCol="0" anchor="b">
            <a:normAutofit/>
          </a:bodyPr>
          <a:lstStyle/>
          <a:p>
            <a:pPr algn="ctr"/>
            <a:r>
              <a:rPr lang="en-US" dirty="0">
                <a:solidFill>
                  <a:srgbClr val="FFFFFF"/>
                </a:solidFill>
              </a:rPr>
              <a:t>Introduction</a:t>
            </a:r>
          </a:p>
        </p:txBody>
      </p:sp>
      <p:sp>
        <p:nvSpPr>
          <p:cNvPr id="3" name="TextBox 2">
            <a:extLst>
              <a:ext uri="{FF2B5EF4-FFF2-40B4-BE49-F238E27FC236}">
                <a16:creationId xmlns:a16="http://schemas.microsoft.com/office/drawing/2014/main" id="{0BBFE87E-AD7A-D674-5C19-C6DA3D8D4EE8}"/>
              </a:ext>
            </a:extLst>
          </p:cNvPr>
          <p:cNvSpPr txBox="1"/>
          <p:nvPr/>
        </p:nvSpPr>
        <p:spPr>
          <a:xfrm>
            <a:off x="970156" y="2341756"/>
            <a:ext cx="4739268" cy="2585323"/>
          </a:xfrm>
          <a:prstGeom prst="rect">
            <a:avLst/>
          </a:prstGeom>
          <a:noFill/>
        </p:spPr>
        <p:txBody>
          <a:bodyPr wrap="square" rtlCol="0">
            <a:spAutoFit/>
          </a:bodyPr>
          <a:lstStyle/>
          <a:p>
            <a:r>
              <a:rPr lang="en-US" dirty="0">
                <a:solidFill>
                  <a:schemeClr val="bg1"/>
                </a:solidFill>
              </a:rPr>
              <a:t>Welcome to our Mercure Newport Housekeeping Health and Safety Training program. We aim to provide practical guidelines and useful tips to ensure a secure work environment for our housekeeping team.</a:t>
            </a:r>
          </a:p>
          <a:p>
            <a:endParaRPr lang="en-US" dirty="0">
              <a:solidFill>
                <a:schemeClr val="bg1"/>
              </a:solidFill>
            </a:endParaRPr>
          </a:p>
          <a:p>
            <a:r>
              <a:rPr lang="en-US" dirty="0">
                <a:solidFill>
                  <a:schemeClr val="bg1"/>
                </a:solidFill>
              </a:rPr>
              <a:t>Ensuring health and safety is important in the housekeeping department of the hotel (Leftwich et al., 2021).</a:t>
            </a:r>
          </a:p>
        </p:txBody>
      </p:sp>
      <p:pic>
        <p:nvPicPr>
          <p:cNvPr id="6" name="Picture 5" descr="People at meeting">
            <a:extLst>
              <a:ext uri="{FF2B5EF4-FFF2-40B4-BE49-F238E27FC236}">
                <a16:creationId xmlns:a16="http://schemas.microsoft.com/office/drawing/2014/main" id="{DDA4BF92-4CC3-00B5-F4E9-7D98CA39FB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63534" y="1369840"/>
            <a:ext cx="6528446" cy="3557239"/>
          </a:xfrm>
          <a:prstGeom prst="rect">
            <a:avLst/>
          </a:prstGeom>
        </p:spPr>
      </p:pic>
    </p:spTree>
    <p:extLst>
      <p:ext uri="{BB962C8B-B14F-4D97-AF65-F5344CB8AC3E}">
        <p14:creationId xmlns:p14="http://schemas.microsoft.com/office/powerpoint/2010/main" val="551207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75A74B4D-2342-00A3-31E8-6444FF85CE21}"/>
              </a:ext>
            </a:extLst>
          </p:cNvPr>
          <p:cNvSpPr>
            <a:spLocks noGrp="1"/>
          </p:cNvSpPr>
          <p:nvPr>
            <p:ph type="title"/>
          </p:nvPr>
        </p:nvSpPr>
        <p:spPr>
          <a:xfrm>
            <a:off x="838200" y="448721"/>
            <a:ext cx="4707671" cy="1225650"/>
          </a:xfrm>
        </p:spPr>
        <p:txBody>
          <a:bodyPr vert="horz" lIns="91440" tIns="45720" rIns="91440" bIns="45720" rtlCol="0" anchor="b">
            <a:normAutofit/>
          </a:bodyPr>
          <a:lstStyle/>
          <a:p>
            <a:r>
              <a:rPr lang="en-US" sz="3800" kern="1200">
                <a:solidFill>
                  <a:schemeClr val="bg1"/>
                </a:solidFill>
                <a:latin typeface="+mj-lt"/>
                <a:ea typeface="+mj-ea"/>
                <a:cs typeface="+mj-cs"/>
              </a:rPr>
              <a:t>Precautions</a:t>
            </a:r>
          </a:p>
        </p:txBody>
      </p:sp>
      <p:cxnSp>
        <p:nvCxnSpPr>
          <p:cNvPr id="21" name="Straight Connector 2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3CB10C1-B24F-3CB9-BF87-82D82D15622D}"/>
              </a:ext>
            </a:extLst>
          </p:cNvPr>
          <p:cNvSpPr txBox="1"/>
          <p:nvPr/>
        </p:nvSpPr>
        <p:spPr>
          <a:xfrm>
            <a:off x="897769" y="1909192"/>
            <a:ext cx="4586513" cy="364771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solidFill>
                  <a:schemeClr val="bg1"/>
                </a:solidFill>
              </a:rPr>
              <a:t>Precautions are practices taken to avoid accidents. Housekeepers must wear personal protective equipment (PPE) to create a barrier between themselves and potential physical hazards.</a:t>
            </a:r>
          </a:p>
        </p:txBody>
      </p: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A person mopping a floor&#10;&#10;Description automatically generated">
            <a:extLst>
              <a:ext uri="{FF2B5EF4-FFF2-40B4-BE49-F238E27FC236}">
                <a16:creationId xmlns:a16="http://schemas.microsoft.com/office/drawing/2014/main" id="{439B8E18-5751-B02B-D383-FB29767E8C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5453" y="1311128"/>
            <a:ext cx="5666547" cy="4235740"/>
          </a:xfrm>
          <a:prstGeom prst="rect">
            <a:avLst/>
          </a:prstGeom>
        </p:spPr>
      </p:pic>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4B073476-8E14-75FE-9A2F-458C74937858}"/>
                  </a:ext>
                </a:extLst>
              </p14:cNvPr>
              <p14:cNvContentPartPr/>
              <p14:nvPr/>
            </p14:nvContentPartPr>
            <p14:xfrm>
              <a:off x="10772166" y="5294994"/>
              <a:ext cx="1220400" cy="132480"/>
            </p14:xfrm>
          </p:contentPart>
        </mc:Choice>
        <mc:Fallback xmlns="">
          <p:pic>
            <p:nvPicPr>
              <p:cNvPr id="7" name="Ink 6">
                <a:extLst>
                  <a:ext uri="{FF2B5EF4-FFF2-40B4-BE49-F238E27FC236}">
                    <a16:creationId xmlns:a16="http://schemas.microsoft.com/office/drawing/2014/main" id="{4B073476-8E14-75FE-9A2F-458C74937858}"/>
                  </a:ext>
                </a:extLst>
              </p:cNvPr>
              <p:cNvPicPr/>
              <p:nvPr/>
            </p:nvPicPr>
            <p:blipFill>
              <a:blip r:embed="rId5"/>
              <a:stretch>
                <a:fillRect/>
              </a:stretch>
            </p:blipFill>
            <p:spPr>
              <a:xfrm>
                <a:off x="10709526" y="5232354"/>
                <a:ext cx="1346040" cy="2581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6F06D45D-2C80-CE1B-A7E4-F2F8821880C0}"/>
                  </a:ext>
                </a:extLst>
              </p14:cNvPr>
              <p14:cNvContentPartPr/>
              <p14:nvPr/>
            </p14:nvContentPartPr>
            <p14:xfrm>
              <a:off x="11340606" y="5351514"/>
              <a:ext cx="718200" cy="129240"/>
            </p14:xfrm>
          </p:contentPart>
        </mc:Choice>
        <mc:Fallback xmlns="">
          <p:pic>
            <p:nvPicPr>
              <p:cNvPr id="8" name="Ink 7">
                <a:extLst>
                  <a:ext uri="{FF2B5EF4-FFF2-40B4-BE49-F238E27FC236}">
                    <a16:creationId xmlns:a16="http://schemas.microsoft.com/office/drawing/2014/main" id="{6F06D45D-2C80-CE1B-A7E4-F2F8821880C0}"/>
                  </a:ext>
                </a:extLst>
              </p:cNvPr>
              <p:cNvPicPr/>
              <p:nvPr/>
            </p:nvPicPr>
            <p:blipFill>
              <a:blip r:embed="rId7"/>
              <a:stretch>
                <a:fillRect/>
              </a:stretch>
            </p:blipFill>
            <p:spPr>
              <a:xfrm>
                <a:off x="11277606" y="5288874"/>
                <a:ext cx="843840" cy="254880"/>
              </a:xfrm>
              <a:prstGeom prst="rect">
                <a:avLst/>
              </a:prstGeom>
            </p:spPr>
          </p:pic>
        </mc:Fallback>
      </mc:AlternateContent>
      <p:sp>
        <p:nvSpPr>
          <p:cNvPr id="9" name="TextBox 8">
            <a:extLst>
              <a:ext uri="{FF2B5EF4-FFF2-40B4-BE49-F238E27FC236}">
                <a16:creationId xmlns:a16="http://schemas.microsoft.com/office/drawing/2014/main" id="{D4346875-1923-F885-8D6D-6D9DC6230374}"/>
              </a:ext>
            </a:extLst>
          </p:cNvPr>
          <p:cNvSpPr txBox="1"/>
          <p:nvPr/>
        </p:nvSpPr>
        <p:spPr>
          <a:xfrm>
            <a:off x="9812269" y="5187570"/>
            <a:ext cx="2412380" cy="369332"/>
          </a:xfrm>
          <a:prstGeom prst="rect">
            <a:avLst/>
          </a:prstGeom>
          <a:noFill/>
        </p:spPr>
        <p:txBody>
          <a:bodyPr wrap="square" rtlCol="0">
            <a:spAutoFit/>
          </a:bodyPr>
          <a:lstStyle/>
          <a:p>
            <a:r>
              <a:rPr lang="en-GB" dirty="0"/>
              <a:t>(Slideshare.net, 2018)</a:t>
            </a:r>
          </a:p>
        </p:txBody>
      </p:sp>
    </p:spTree>
    <p:extLst>
      <p:ext uri="{BB962C8B-B14F-4D97-AF65-F5344CB8AC3E}">
        <p14:creationId xmlns:p14="http://schemas.microsoft.com/office/powerpoint/2010/main" val="3068079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descr="Puzzles in brain">
            <a:extLst>
              <a:ext uri="{FF2B5EF4-FFF2-40B4-BE49-F238E27FC236}">
                <a16:creationId xmlns:a16="http://schemas.microsoft.com/office/drawing/2014/main" id="{ABB25DC8-35CD-4AEE-D6BD-950DEDE4FC0A}"/>
              </a:ext>
            </a:extLst>
          </p:cNvPr>
          <p:cNvPicPr>
            <a:picLocks noChangeAspect="1"/>
          </p:cNvPicPr>
          <p:nvPr/>
        </p:nvPicPr>
        <p:blipFill rotWithShape="1">
          <a:blip r:embed="rId3">
            <a:alphaModFix amt="60000"/>
            <a:extLst>
              <a:ext uri="{28A0092B-C50C-407E-A947-70E740481C1C}">
                <a14:useLocalDpi xmlns:a14="http://schemas.microsoft.com/office/drawing/2010/main" val="0"/>
              </a:ext>
            </a:extLst>
          </a:blip>
          <a:srcRect b="15730"/>
          <a:stretch/>
        </p:blipFill>
        <p:spPr>
          <a:xfrm>
            <a:off x="-1" y="10"/>
            <a:ext cx="12192001" cy="6857990"/>
          </a:xfrm>
          <a:prstGeom prst="rect">
            <a:avLst/>
          </a:prstGeom>
        </p:spPr>
      </p:pic>
      <p:sp>
        <p:nvSpPr>
          <p:cNvPr id="2" name="Title 1">
            <a:extLst>
              <a:ext uri="{FF2B5EF4-FFF2-40B4-BE49-F238E27FC236}">
                <a16:creationId xmlns:a16="http://schemas.microsoft.com/office/drawing/2014/main" id="{C66FAC2E-1FBA-EE2B-4118-9A634830A20E}"/>
              </a:ext>
            </a:extLst>
          </p:cNvPr>
          <p:cNvSpPr>
            <a:spLocks noGrp="1"/>
          </p:cNvSpPr>
          <p:nvPr>
            <p:ph type="title"/>
          </p:nvPr>
        </p:nvSpPr>
        <p:spPr>
          <a:xfrm>
            <a:off x="1198181" y="728906"/>
            <a:ext cx="9792471" cy="2057037"/>
          </a:xfrm>
        </p:spPr>
        <p:txBody>
          <a:bodyPr vert="horz" lIns="91440" tIns="45720" rIns="91440" bIns="45720" rtlCol="0" anchor="ctr">
            <a:normAutofit/>
          </a:bodyPr>
          <a:lstStyle/>
          <a:p>
            <a:r>
              <a:rPr lang="en-US">
                <a:solidFill>
                  <a:srgbClr val="FFFFFF"/>
                </a:solidFill>
              </a:rPr>
              <a:t>Precautions</a:t>
            </a:r>
          </a:p>
        </p:txBody>
      </p:sp>
      <p:sp>
        <p:nvSpPr>
          <p:cNvPr id="4" name="TextBox 3">
            <a:extLst>
              <a:ext uri="{FF2B5EF4-FFF2-40B4-BE49-F238E27FC236}">
                <a16:creationId xmlns:a16="http://schemas.microsoft.com/office/drawing/2014/main" id="{DB5CF940-895D-B2E4-A2FB-25D72612AD9A}"/>
              </a:ext>
            </a:extLst>
          </p:cNvPr>
          <p:cNvSpPr txBox="1"/>
          <p:nvPr/>
        </p:nvSpPr>
        <p:spPr>
          <a:xfrm>
            <a:off x="1198181" y="2957665"/>
            <a:ext cx="9792471" cy="3171423"/>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a:solidFill>
                  <a:srgbClr val="FFFFFF"/>
                </a:solidFill>
              </a:rPr>
              <a:t>The housekeeping staff can identify and mitigate slip and fall risks through mindfulness.</a:t>
            </a:r>
          </a:p>
          <a:p>
            <a:pPr marL="285750" indent="-228600">
              <a:lnSpc>
                <a:spcPct val="90000"/>
              </a:lnSpc>
              <a:spcAft>
                <a:spcPts val="600"/>
              </a:spcAft>
              <a:buFont typeface="Arial" panose="020B0604020202020204" pitchFamily="34" charset="0"/>
              <a:buChar char="•"/>
            </a:pPr>
            <a:r>
              <a:rPr lang="en-US" sz="2000">
                <a:solidFill>
                  <a:srgbClr val="FFFFFF"/>
                </a:solidFill>
              </a:rPr>
              <a:t> By practising mindfulness, the housekeeping staff can proactively identify and address any potential slip and fall risks. This empowers them to work more safely and take necessary precautions to prevent accidents, ensuring a secure environment for everyone  (Raghubalan and Raghubalan, 2016). </a:t>
            </a:r>
          </a:p>
          <a:p>
            <a:pPr marL="285750" indent="-228600">
              <a:lnSpc>
                <a:spcPct val="90000"/>
              </a:lnSpc>
              <a:spcAft>
                <a:spcPts val="600"/>
              </a:spcAft>
              <a:buFont typeface="Arial" panose="020B0604020202020204" pitchFamily="34" charset="0"/>
              <a:buChar char="•"/>
            </a:pPr>
            <a:r>
              <a:rPr lang="en-US" sz="2000">
                <a:solidFill>
                  <a:srgbClr val="FFFFFF"/>
                </a:solidFill>
              </a:rPr>
              <a:t>As a result, mindfulness has become an integral part of the daily routines of housekeeping employees.</a:t>
            </a:r>
          </a:p>
        </p:txBody>
      </p:sp>
    </p:spTree>
    <p:extLst>
      <p:ext uri="{BB962C8B-B14F-4D97-AF65-F5344CB8AC3E}">
        <p14:creationId xmlns:p14="http://schemas.microsoft.com/office/powerpoint/2010/main" val="2981554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82656-C498-2CA2-20DA-EEE2C76C77FE}"/>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Procedure</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F371B4B-6258-33CA-47A3-D24197C3408D}"/>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900"/>
              <a:t>         Respecting the privacy of guests before entering their rooms is a crucial practice that must be followed. It not only demonstrates professionalism on the part of the housekeeping staff but also upholds the dignity of the guests. Additionally, identifying potential hazards can help prevent accidents from occurring.</a:t>
            </a:r>
          </a:p>
        </p:txBody>
      </p:sp>
      <p:pic>
        <p:nvPicPr>
          <p:cNvPr id="5" name="Picture 4" descr="Banana peel">
            <a:extLst>
              <a:ext uri="{FF2B5EF4-FFF2-40B4-BE49-F238E27FC236}">
                <a16:creationId xmlns:a16="http://schemas.microsoft.com/office/drawing/2014/main" id="{59C27EC0-F048-8D9F-6919-1D00F171C7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4296" y="840105"/>
            <a:ext cx="6903720" cy="5177790"/>
          </a:xfrm>
          <a:prstGeom prst="rect">
            <a:avLst/>
          </a:prstGeom>
        </p:spPr>
      </p:pic>
    </p:spTree>
    <p:extLst>
      <p:ext uri="{BB962C8B-B14F-4D97-AF65-F5344CB8AC3E}">
        <p14:creationId xmlns:p14="http://schemas.microsoft.com/office/powerpoint/2010/main" val="3323389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eaning items put in gray plastic jar">
            <a:extLst>
              <a:ext uri="{FF2B5EF4-FFF2-40B4-BE49-F238E27FC236}">
                <a16:creationId xmlns:a16="http://schemas.microsoft.com/office/drawing/2014/main" id="{59F3DFDC-62E6-F886-8D58-C0B06F627FCF}"/>
              </a:ext>
            </a:extLst>
          </p:cNvPr>
          <p:cNvPicPr>
            <a:picLocks noChangeAspect="1"/>
          </p:cNvPicPr>
          <p:nvPr/>
        </p:nvPicPr>
        <p:blipFill rotWithShape="1">
          <a:blip r:embed="rId3">
            <a:extLst>
              <a:ext uri="{28A0092B-C50C-407E-A947-70E740481C1C}">
                <a14:useLocalDpi xmlns:a14="http://schemas.microsoft.com/office/drawing/2010/main" val="0"/>
              </a:ext>
            </a:extLst>
          </a:blip>
          <a:srcRect l="2145" r="7264"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A74BDF-F166-BCB7-F070-1C699D1015D0}"/>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Procedure</a:t>
            </a:r>
          </a:p>
        </p:txBody>
      </p:sp>
      <p:sp>
        <p:nvSpPr>
          <p:cNvPr id="3" name="TextBox 2">
            <a:extLst>
              <a:ext uri="{FF2B5EF4-FFF2-40B4-BE49-F238E27FC236}">
                <a16:creationId xmlns:a16="http://schemas.microsoft.com/office/drawing/2014/main" id="{17D04FD2-F732-404A-97ED-369D36D571A7}"/>
              </a:ext>
            </a:extLst>
          </p:cNvPr>
          <p:cNvSpPr txBox="1"/>
          <p:nvPr/>
        </p:nvSpPr>
        <p:spPr>
          <a:xfrm>
            <a:off x="838200" y="2434201"/>
            <a:ext cx="3822189" cy="3742762"/>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a:t>Housekeeping staff can take the appropriate precautions to minimise the risk.</a:t>
            </a:r>
          </a:p>
          <a:p>
            <a:pPr marL="285750" indent="-228600">
              <a:lnSpc>
                <a:spcPct val="90000"/>
              </a:lnSpc>
              <a:spcAft>
                <a:spcPts val="600"/>
              </a:spcAft>
              <a:buFont typeface="Arial" panose="020B0604020202020204" pitchFamily="34" charset="0"/>
              <a:buChar char="•"/>
            </a:pPr>
            <a:r>
              <a:rPr lang="en-US" sz="2000"/>
              <a:t>The use of eco-friendly products and proper ventilation techniques.</a:t>
            </a:r>
          </a:p>
          <a:p>
            <a:pPr marL="285750" indent="-228600">
              <a:lnSpc>
                <a:spcPct val="90000"/>
              </a:lnSpc>
              <a:spcAft>
                <a:spcPts val="600"/>
              </a:spcAft>
              <a:buFont typeface="Arial" panose="020B0604020202020204" pitchFamily="34" charset="0"/>
              <a:buChar char="•"/>
            </a:pPr>
            <a:r>
              <a:rPr lang="en-US" sz="2000"/>
              <a:t>The housekeeping operation can help reduce the carbon footprint.</a:t>
            </a:r>
          </a:p>
        </p:txBody>
      </p:sp>
    </p:spTree>
    <p:extLst>
      <p:ext uri="{BB962C8B-B14F-4D97-AF65-F5344CB8AC3E}">
        <p14:creationId xmlns:p14="http://schemas.microsoft.com/office/powerpoint/2010/main" val="291981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7C5F937-FDA4-49FD-A135-03738460F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515E37C-522A-423F-B958-36BF66141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566D32-8C26-BD3B-E750-08EA8007747C}"/>
              </a:ext>
            </a:extLst>
          </p:cNvPr>
          <p:cNvSpPr>
            <a:spLocks noGrp="1"/>
          </p:cNvSpPr>
          <p:nvPr>
            <p:ph type="title"/>
          </p:nvPr>
        </p:nvSpPr>
        <p:spPr>
          <a:xfrm>
            <a:off x="630936" y="4562856"/>
            <a:ext cx="3419856" cy="1600200"/>
          </a:xfrm>
        </p:spPr>
        <p:txBody>
          <a:bodyPr vert="horz" lIns="91440" tIns="45720" rIns="91440" bIns="45720" rtlCol="0" anchor="ctr">
            <a:normAutofit/>
          </a:bodyPr>
          <a:lstStyle/>
          <a:p>
            <a:r>
              <a:rPr lang="en-US" sz="4800" kern="1200">
                <a:solidFill>
                  <a:srgbClr val="FFFFFF"/>
                </a:solidFill>
                <a:latin typeface="+mj-lt"/>
                <a:ea typeface="+mj-ea"/>
                <a:cs typeface="+mj-cs"/>
              </a:rPr>
              <a:t>Equipment</a:t>
            </a:r>
          </a:p>
        </p:txBody>
      </p:sp>
      <p:pic>
        <p:nvPicPr>
          <p:cNvPr id="7" name="Picture 6" descr="Cleaning items on blue background">
            <a:extLst>
              <a:ext uri="{FF2B5EF4-FFF2-40B4-BE49-F238E27FC236}">
                <a16:creationId xmlns:a16="http://schemas.microsoft.com/office/drawing/2014/main" id="{01880923-1156-2A40-AEE8-DD83404C9D89}"/>
              </a:ext>
            </a:extLst>
          </p:cNvPr>
          <p:cNvPicPr>
            <a:picLocks noChangeAspect="1"/>
          </p:cNvPicPr>
          <p:nvPr/>
        </p:nvPicPr>
        <p:blipFill rotWithShape="1">
          <a:blip r:embed="rId3">
            <a:extLst>
              <a:ext uri="{28A0092B-C50C-407E-A947-70E740481C1C}">
                <a14:useLocalDpi xmlns:a14="http://schemas.microsoft.com/office/drawing/2010/main" val="0"/>
              </a:ext>
            </a:extLst>
          </a:blip>
          <a:srcRect r="3029" b="-2"/>
          <a:stretch/>
        </p:blipFill>
        <p:spPr>
          <a:xfrm>
            <a:off x="20" y="10"/>
            <a:ext cx="6095980" cy="4196271"/>
          </a:xfrm>
          <a:custGeom>
            <a:avLst/>
            <a:gdLst/>
            <a:ahLst/>
            <a:cxnLst/>
            <a:rect l="l" t="t" r="r" b="b"/>
            <a:pathLst>
              <a:path w="6005375" h="4196281">
                <a:moveTo>
                  <a:pt x="0" y="0"/>
                </a:moveTo>
                <a:lnTo>
                  <a:pt x="6000673" y="0"/>
                </a:lnTo>
                <a:lnTo>
                  <a:pt x="5998730" y="19709"/>
                </a:lnTo>
                <a:cubicBezTo>
                  <a:pt x="6001245" y="280059"/>
                  <a:pt x="5986414" y="540409"/>
                  <a:pt x="5999656" y="800631"/>
                </a:cubicBezTo>
                <a:cubicBezTo>
                  <a:pt x="6009854"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2" y="3561638"/>
                  <a:pt x="5989196" y="3805463"/>
                </a:cubicBezTo>
                <a:cubicBezTo>
                  <a:pt x="5985594" y="3872508"/>
                  <a:pt x="5984647" y="3939633"/>
                  <a:pt x="5986348" y="4006695"/>
                </a:cubicBezTo>
                <a:lnTo>
                  <a:pt x="5997254" y="4174633"/>
                </a:lnTo>
                <a:lnTo>
                  <a:pt x="5951600" y="4176620"/>
                </a:lnTo>
                <a:cubicBezTo>
                  <a:pt x="5886701" y="4176651"/>
                  <a:pt x="5821787" y="4174749"/>
                  <a:pt x="5756904" y="4173480"/>
                </a:cubicBezTo>
                <a:cubicBezTo>
                  <a:pt x="5518558" y="4169040"/>
                  <a:pt x="5280085" y="4173480"/>
                  <a:pt x="5042246" y="4150774"/>
                </a:cubicBezTo>
                <a:cubicBezTo>
                  <a:pt x="4977617" y="4144622"/>
                  <a:pt x="4912545" y="4140690"/>
                  <a:pt x="4847599" y="4141467"/>
                </a:cubicBezTo>
                <a:cubicBezTo>
                  <a:pt x="4782654" y="4142244"/>
                  <a:pt x="4717834" y="4147730"/>
                  <a:pt x="4653712" y="4160414"/>
                </a:cubicBezTo>
                <a:cubicBezTo>
                  <a:pt x="4446570" y="4200625"/>
                  <a:pt x="4238795" y="4203162"/>
                  <a:pt x="4029496" y="4186925"/>
                </a:cubicBezTo>
                <a:cubicBezTo>
                  <a:pt x="3943620" y="4180203"/>
                  <a:pt x="3857745" y="4169040"/>
                  <a:pt x="3771488" y="4171196"/>
                </a:cubicBezTo>
                <a:cubicBezTo>
                  <a:pt x="3623584" y="4175129"/>
                  <a:pt x="3475553" y="4167137"/>
                  <a:pt x="3327522" y="4169167"/>
                </a:cubicBezTo>
                <a:cubicBezTo>
                  <a:pt x="3323527" y="4169738"/>
                  <a:pt x="3319442" y="4169205"/>
                  <a:pt x="3315726" y="4167645"/>
                </a:cubicBezTo>
                <a:cubicBezTo>
                  <a:pt x="3278940" y="4142402"/>
                  <a:pt x="3238602" y="4152169"/>
                  <a:pt x="3200548" y="4158765"/>
                </a:cubicBezTo>
                <a:cubicBezTo>
                  <a:pt x="3074081" y="4180710"/>
                  <a:pt x="2947741" y="4191492"/>
                  <a:pt x="2819245" y="4174494"/>
                </a:cubicBezTo>
                <a:cubicBezTo>
                  <a:pt x="2696545" y="4156698"/>
                  <a:pt x="2572095" y="4154478"/>
                  <a:pt x="2448850" y="4167898"/>
                </a:cubicBezTo>
                <a:cubicBezTo>
                  <a:pt x="2279382" y="4187687"/>
                  <a:pt x="2110548" y="4183501"/>
                  <a:pt x="1941461" y="4167898"/>
                </a:cubicBezTo>
                <a:cubicBezTo>
                  <a:pt x="1872836" y="4161556"/>
                  <a:pt x="1803197" y="4150774"/>
                  <a:pt x="1735207" y="4166630"/>
                </a:cubicBezTo>
                <a:cubicBezTo>
                  <a:pt x="1651488" y="4186038"/>
                  <a:pt x="1568022" y="4179695"/>
                  <a:pt x="1484049" y="4175382"/>
                </a:cubicBezTo>
                <a:cubicBezTo>
                  <a:pt x="1377751" y="4169801"/>
                  <a:pt x="1271707" y="4153692"/>
                  <a:pt x="1165028" y="4166376"/>
                </a:cubicBezTo>
                <a:cubicBezTo>
                  <a:pt x="1115684" y="4172211"/>
                  <a:pt x="1066721" y="4181471"/>
                  <a:pt x="1016743" y="4179061"/>
                </a:cubicBezTo>
                <a:cubicBezTo>
                  <a:pt x="878480" y="4172719"/>
                  <a:pt x="740343" y="4165235"/>
                  <a:pt x="601825" y="4166376"/>
                </a:cubicBezTo>
                <a:cubicBezTo>
                  <a:pt x="543856" y="4166757"/>
                  <a:pt x="486267" y="4168659"/>
                  <a:pt x="428552" y="4172845"/>
                </a:cubicBezTo>
                <a:cubicBezTo>
                  <a:pt x="320858" y="4180710"/>
                  <a:pt x="213545" y="4170055"/>
                  <a:pt x="106233" y="4166249"/>
                </a:cubicBezTo>
                <a:lnTo>
                  <a:pt x="0" y="4171008"/>
                </a:lnTo>
                <a:close/>
              </a:path>
            </a:pathLst>
          </a:custGeom>
        </p:spPr>
      </p:pic>
      <p:pic>
        <p:nvPicPr>
          <p:cNvPr id="5" name="Picture 4" descr="Vacuum cleaning carpet">
            <a:extLst>
              <a:ext uri="{FF2B5EF4-FFF2-40B4-BE49-F238E27FC236}">
                <a16:creationId xmlns:a16="http://schemas.microsoft.com/office/drawing/2014/main" id="{6730BF6B-E941-557A-97A6-D0BB5787FBFD}"/>
              </a:ext>
            </a:extLst>
          </p:cNvPr>
          <p:cNvPicPr>
            <a:picLocks noChangeAspect="1"/>
          </p:cNvPicPr>
          <p:nvPr/>
        </p:nvPicPr>
        <p:blipFill rotWithShape="1">
          <a:blip r:embed="rId4">
            <a:extLst>
              <a:ext uri="{28A0092B-C50C-407E-A947-70E740481C1C}">
                <a14:useLocalDpi xmlns:a14="http://schemas.microsoft.com/office/drawing/2010/main" val="0"/>
              </a:ext>
            </a:extLst>
          </a:blip>
          <a:srcRect l="1617" r="-1" b="-1"/>
          <a:stretch/>
        </p:blipFill>
        <p:spPr>
          <a:xfrm>
            <a:off x="6019800" y="-1"/>
            <a:ext cx="6172193" cy="4187672"/>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p:spPr>
      </p:pic>
      <p:sp>
        <p:nvSpPr>
          <p:cNvPr id="21" name="sketch line">
            <a:extLst>
              <a:ext uri="{FF2B5EF4-FFF2-40B4-BE49-F238E27FC236}">
                <a16:creationId xmlns:a16="http://schemas.microsoft.com/office/drawing/2014/main" id="{C125E75E-F290-415E-9397-4DAC206C5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57015" y="533095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666D3F6-5871-752D-64ED-9A8580067DD7}"/>
              </a:ext>
            </a:extLst>
          </p:cNvPr>
          <p:cNvSpPr txBox="1"/>
          <p:nvPr/>
        </p:nvSpPr>
        <p:spPr>
          <a:xfrm>
            <a:off x="4654294" y="4562856"/>
            <a:ext cx="6894576" cy="160020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900">
                <a:solidFill>
                  <a:srgbClr val="FFFFFF"/>
                </a:solidFill>
              </a:rPr>
              <a:t>There is a range of equipment that is used in the housekeeping department.</a:t>
            </a:r>
          </a:p>
          <a:p>
            <a:pPr marL="285750" indent="-228600">
              <a:lnSpc>
                <a:spcPct val="90000"/>
              </a:lnSpc>
              <a:spcAft>
                <a:spcPts val="600"/>
              </a:spcAft>
              <a:buFont typeface="Arial" panose="020B0604020202020204" pitchFamily="34" charset="0"/>
              <a:buChar char="•"/>
            </a:pPr>
            <a:r>
              <a:rPr lang="en-US" sz="1900">
                <a:solidFill>
                  <a:srgbClr val="FFFFFF"/>
                </a:solidFill>
              </a:rPr>
              <a:t>The high-quality vacuum cleaner with the HEPA filter. </a:t>
            </a:r>
          </a:p>
          <a:p>
            <a:pPr marL="285750" indent="-228600">
              <a:lnSpc>
                <a:spcPct val="90000"/>
              </a:lnSpc>
              <a:spcAft>
                <a:spcPts val="600"/>
              </a:spcAft>
              <a:buFont typeface="Arial" panose="020B0604020202020204" pitchFamily="34" charset="0"/>
              <a:buChar char="•"/>
            </a:pPr>
            <a:r>
              <a:rPr lang="en-US" sz="1900">
                <a:solidFill>
                  <a:srgbClr val="FFFFFF"/>
                </a:solidFill>
              </a:rPr>
              <a:t>The microfiber materials also require less amount of water and cleaning chemicals.</a:t>
            </a:r>
          </a:p>
        </p:txBody>
      </p:sp>
    </p:spTree>
    <p:extLst>
      <p:ext uri="{BB962C8B-B14F-4D97-AF65-F5344CB8AC3E}">
        <p14:creationId xmlns:p14="http://schemas.microsoft.com/office/powerpoint/2010/main" val="2868259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14C78B5-EC6B-4A39-8860-705100867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62B8AD-3EF1-B4A8-8688-2913CC052D49}"/>
              </a:ext>
            </a:extLst>
          </p:cNvPr>
          <p:cNvSpPr>
            <a:spLocks noGrp="1"/>
          </p:cNvSpPr>
          <p:nvPr>
            <p:ph type="title"/>
          </p:nvPr>
        </p:nvSpPr>
        <p:spPr>
          <a:xfrm>
            <a:off x="838200" y="4669978"/>
            <a:ext cx="4391024" cy="1173700"/>
          </a:xfrm>
        </p:spPr>
        <p:txBody>
          <a:bodyPr vert="horz" lIns="91440" tIns="45720" rIns="91440" bIns="45720" rtlCol="0" anchor="t">
            <a:normAutofit/>
          </a:bodyPr>
          <a:lstStyle/>
          <a:p>
            <a:r>
              <a:rPr lang="en-US" sz="4000" kern="1200">
                <a:solidFill>
                  <a:schemeClr val="bg1"/>
                </a:solidFill>
                <a:latin typeface="+mj-lt"/>
                <a:ea typeface="+mj-ea"/>
                <a:cs typeface="+mj-cs"/>
              </a:rPr>
              <a:t>Equipment</a:t>
            </a:r>
          </a:p>
        </p:txBody>
      </p:sp>
      <p:pic>
        <p:nvPicPr>
          <p:cNvPr id="9" name="Picture 8" descr="Person throwing plastic bottle into bin">
            <a:extLst>
              <a:ext uri="{FF2B5EF4-FFF2-40B4-BE49-F238E27FC236}">
                <a16:creationId xmlns:a16="http://schemas.microsoft.com/office/drawing/2014/main" id="{13B66340-2F08-A0CC-3757-98DA56599217}"/>
              </a:ext>
            </a:extLst>
          </p:cNvPr>
          <p:cNvPicPr>
            <a:picLocks noChangeAspect="1"/>
          </p:cNvPicPr>
          <p:nvPr/>
        </p:nvPicPr>
        <p:blipFill rotWithShape="1">
          <a:blip r:embed="rId3">
            <a:extLst>
              <a:ext uri="{28A0092B-C50C-407E-A947-70E740481C1C}">
                <a14:useLocalDpi xmlns:a14="http://schemas.microsoft.com/office/drawing/2010/main" val="0"/>
              </a:ext>
            </a:extLst>
          </a:blip>
          <a:srcRect l="3163" r="28452"/>
          <a:stretch/>
        </p:blipFill>
        <p:spPr>
          <a:xfrm>
            <a:off x="20" y="10"/>
            <a:ext cx="4000480" cy="3904882"/>
          </a:xfrm>
          <a:custGeom>
            <a:avLst/>
            <a:gdLst/>
            <a:ahLst/>
            <a:cxnLst/>
            <a:rect l="l" t="t" r="r" b="b"/>
            <a:pathLst>
              <a:path w="4000500" h="3413410">
                <a:moveTo>
                  <a:pt x="0" y="0"/>
                </a:moveTo>
                <a:lnTo>
                  <a:pt x="4000500" y="0"/>
                </a:lnTo>
                <a:lnTo>
                  <a:pt x="4000500" y="3330603"/>
                </a:lnTo>
                <a:lnTo>
                  <a:pt x="416174" y="3413410"/>
                </a:lnTo>
                <a:lnTo>
                  <a:pt x="0" y="3408169"/>
                </a:lnTo>
                <a:close/>
              </a:path>
            </a:pathLst>
          </a:custGeom>
        </p:spPr>
      </p:pic>
      <p:pic>
        <p:nvPicPr>
          <p:cNvPr id="5" name="Picture 4" descr="Metal paint can and paintbrush on metal foldable stepladder">
            <a:extLst>
              <a:ext uri="{FF2B5EF4-FFF2-40B4-BE49-F238E27FC236}">
                <a16:creationId xmlns:a16="http://schemas.microsoft.com/office/drawing/2014/main" id="{6FE31420-E196-C3D9-A814-E0C929CBA039}"/>
              </a:ext>
            </a:extLst>
          </p:cNvPr>
          <p:cNvPicPr>
            <a:picLocks noChangeAspect="1"/>
          </p:cNvPicPr>
          <p:nvPr/>
        </p:nvPicPr>
        <p:blipFill rotWithShape="1">
          <a:blip r:embed="rId4">
            <a:extLst>
              <a:ext uri="{28A0092B-C50C-407E-A947-70E740481C1C}">
                <a14:useLocalDpi xmlns:a14="http://schemas.microsoft.com/office/drawing/2010/main" val="0"/>
              </a:ext>
            </a:extLst>
          </a:blip>
          <a:srcRect r="26821" b="-2"/>
          <a:stretch/>
        </p:blipFill>
        <p:spPr>
          <a:xfrm>
            <a:off x="4191002" y="10"/>
            <a:ext cx="3809998" cy="3904881"/>
          </a:xfrm>
          <a:custGeom>
            <a:avLst/>
            <a:gdLst/>
            <a:ahLst/>
            <a:cxnLst/>
            <a:rect l="l" t="t" r="r" b="b"/>
            <a:pathLst>
              <a:path w="3809998" h="3361533">
                <a:moveTo>
                  <a:pt x="0" y="0"/>
                </a:moveTo>
                <a:lnTo>
                  <a:pt x="3809998" y="0"/>
                </a:lnTo>
                <a:lnTo>
                  <a:pt x="3809998" y="3353206"/>
                </a:lnTo>
                <a:lnTo>
                  <a:pt x="1781628" y="3181423"/>
                </a:lnTo>
                <a:lnTo>
                  <a:pt x="0" y="3361533"/>
                </a:lnTo>
                <a:close/>
              </a:path>
            </a:pathLst>
          </a:custGeom>
        </p:spPr>
      </p:pic>
      <p:pic>
        <p:nvPicPr>
          <p:cNvPr id="11" name="Picture 10" descr="Bathroom cleaning supplies">
            <a:extLst>
              <a:ext uri="{FF2B5EF4-FFF2-40B4-BE49-F238E27FC236}">
                <a16:creationId xmlns:a16="http://schemas.microsoft.com/office/drawing/2014/main" id="{5BC4D6ED-D1BF-932D-573C-BA8EAF3FFC8D}"/>
              </a:ext>
            </a:extLst>
          </p:cNvPr>
          <p:cNvPicPr>
            <a:picLocks noChangeAspect="1"/>
          </p:cNvPicPr>
          <p:nvPr/>
        </p:nvPicPr>
        <p:blipFill rotWithShape="1">
          <a:blip r:embed="rId5">
            <a:extLst>
              <a:ext uri="{28A0092B-C50C-407E-A947-70E740481C1C}">
                <a14:useLocalDpi xmlns:a14="http://schemas.microsoft.com/office/drawing/2010/main" val="0"/>
              </a:ext>
            </a:extLst>
          </a:blip>
          <a:srcRect l="17307" r="4097" b="-1"/>
          <a:stretch/>
        </p:blipFill>
        <p:spPr>
          <a:xfrm>
            <a:off x="8191500" y="-1"/>
            <a:ext cx="4000500" cy="4008409"/>
          </a:xfrm>
          <a:custGeom>
            <a:avLst/>
            <a:gdLst/>
            <a:ahLst/>
            <a:cxnLst/>
            <a:rect l="l" t="t" r="r" b="b"/>
            <a:pathLst>
              <a:path w="4000500" h="3403026">
                <a:moveTo>
                  <a:pt x="0" y="0"/>
                </a:moveTo>
                <a:lnTo>
                  <a:pt x="4000500" y="0"/>
                </a:lnTo>
                <a:lnTo>
                  <a:pt x="4000500" y="3403026"/>
                </a:lnTo>
                <a:lnTo>
                  <a:pt x="9072" y="3370108"/>
                </a:lnTo>
                <a:lnTo>
                  <a:pt x="0" y="3369340"/>
                </a:lnTo>
                <a:close/>
              </a:path>
            </a:pathLst>
          </a:custGeom>
        </p:spPr>
      </p:pic>
      <p:grpSp>
        <p:nvGrpSpPr>
          <p:cNvPr id="18" name="Group 17">
            <a:extLst>
              <a:ext uri="{FF2B5EF4-FFF2-40B4-BE49-F238E27FC236}">
                <a16:creationId xmlns:a16="http://schemas.microsoft.com/office/drawing/2014/main" id="{A50943B0-FDF7-4C2C-B784-9208C945A8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9" name="Freeform: Shape 18">
              <a:extLst>
                <a:ext uri="{FF2B5EF4-FFF2-40B4-BE49-F238E27FC236}">
                  <a16:creationId xmlns:a16="http://schemas.microsoft.com/office/drawing/2014/main" id="{64021FAB-FA86-49DE-8FC9-585A1729B7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7B58B526-A432-4EB5-AA70-2BB897257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34856086-64CE-25B4-7EF6-040778905970}"/>
              </a:ext>
            </a:extLst>
          </p:cNvPr>
          <p:cNvSpPr txBox="1"/>
          <p:nvPr/>
        </p:nvSpPr>
        <p:spPr>
          <a:xfrm>
            <a:off x="5664201" y="4766267"/>
            <a:ext cx="5692774" cy="1077411"/>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500">
                <a:solidFill>
                  <a:schemeClr val="bg1">
                    <a:alpha val="80000"/>
                  </a:schemeClr>
                </a:solidFill>
              </a:rPr>
              <a:t>The sturdy step ladder is also indispensable for reaching high areas.</a:t>
            </a:r>
          </a:p>
          <a:p>
            <a:pPr marL="285750" indent="-228600">
              <a:lnSpc>
                <a:spcPct val="90000"/>
              </a:lnSpc>
              <a:spcAft>
                <a:spcPts val="600"/>
              </a:spcAft>
              <a:buFont typeface="Arial" panose="020B0604020202020204" pitchFamily="34" charset="0"/>
              <a:buChar char="•"/>
            </a:pPr>
            <a:r>
              <a:rPr lang="en-US" sz="1500">
                <a:solidFill>
                  <a:schemeClr val="bg1">
                    <a:alpha val="80000"/>
                  </a:schemeClr>
                </a:solidFill>
              </a:rPr>
              <a:t>The durable trash bins with liners are crucial.</a:t>
            </a:r>
          </a:p>
          <a:p>
            <a:pPr marL="285750" indent="-228600">
              <a:lnSpc>
                <a:spcPct val="90000"/>
              </a:lnSpc>
              <a:spcAft>
                <a:spcPts val="600"/>
              </a:spcAft>
              <a:buFont typeface="Arial" panose="020B0604020202020204" pitchFamily="34" charset="0"/>
              <a:buChar char="•"/>
            </a:pPr>
            <a:r>
              <a:rPr lang="en-US" sz="1500">
                <a:solidFill>
                  <a:schemeClr val="bg1">
                    <a:alpha val="80000"/>
                  </a:schemeClr>
                </a:solidFill>
              </a:rPr>
              <a:t>There needs to be proper labelling on cleaning bottles.</a:t>
            </a:r>
          </a:p>
        </p:txBody>
      </p:sp>
    </p:spTree>
    <p:extLst>
      <p:ext uri="{BB962C8B-B14F-4D97-AF65-F5344CB8AC3E}">
        <p14:creationId xmlns:p14="http://schemas.microsoft.com/office/powerpoint/2010/main" val="3025502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AC1246B9-FE74-A177-8449-40B91CB8A080}"/>
              </a:ext>
            </a:extLst>
          </p:cNvPr>
          <p:cNvSpPr>
            <a:spLocks noGrp="1"/>
          </p:cNvSpPr>
          <p:nvPr>
            <p:ph type="title"/>
          </p:nvPr>
        </p:nvSpPr>
        <p:spPr>
          <a:xfrm>
            <a:off x="6527800" y="448721"/>
            <a:ext cx="4713997" cy="1225650"/>
          </a:xfrm>
        </p:spPr>
        <p:txBody>
          <a:bodyPr vert="horz" lIns="91440" tIns="45720" rIns="91440" bIns="45720" rtlCol="0" anchor="b">
            <a:normAutofit/>
          </a:bodyPr>
          <a:lstStyle/>
          <a:p>
            <a:r>
              <a:rPr lang="en-US" sz="3800" kern="1200">
                <a:solidFill>
                  <a:schemeClr val="bg1"/>
                </a:solidFill>
                <a:latin typeface="+mj-lt"/>
                <a:ea typeface="+mj-ea"/>
                <a:cs typeface="+mj-cs"/>
              </a:rPr>
              <a:t>Hazard Mitigation</a:t>
            </a:r>
          </a:p>
        </p:txBody>
      </p:sp>
      <p:pic>
        <p:nvPicPr>
          <p:cNvPr id="5" name="Picture 4" descr="Brightly colored spray bottle, sponges, and dustpan">
            <a:extLst>
              <a:ext uri="{FF2B5EF4-FFF2-40B4-BE49-F238E27FC236}">
                <a16:creationId xmlns:a16="http://schemas.microsoft.com/office/drawing/2014/main" id="{B2CBEF86-0210-61E9-7455-1CC69185844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46" y="1537790"/>
            <a:ext cx="5666547" cy="3782420"/>
          </a:xfrm>
          <a:prstGeom prst="rect">
            <a:avLst/>
          </a:prstGeom>
        </p:spPr>
      </p:pic>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BB0E0D1-1B07-4758-C63F-2D33F18741EF}"/>
              </a:ext>
            </a:extLst>
          </p:cNvPr>
          <p:cNvSpPr txBox="1"/>
          <p:nvPr/>
        </p:nvSpPr>
        <p:spPr>
          <a:xfrm>
            <a:off x="6527800" y="1909192"/>
            <a:ext cx="4713997" cy="3647710"/>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a:solidFill>
                  <a:schemeClr val="bg1"/>
                </a:solidFill>
              </a:rPr>
              <a:t>There are different solutions for the potential hazards and the practical solution for mitigation.</a:t>
            </a:r>
          </a:p>
          <a:p>
            <a:pPr marL="285750" indent="-228600">
              <a:lnSpc>
                <a:spcPct val="90000"/>
              </a:lnSpc>
              <a:spcAft>
                <a:spcPts val="600"/>
              </a:spcAft>
              <a:buFont typeface="Arial" panose="020B0604020202020204" pitchFamily="34" charset="0"/>
              <a:buChar char="•"/>
            </a:pPr>
            <a:r>
              <a:rPr lang="en-US" sz="2000">
                <a:solidFill>
                  <a:schemeClr val="bg1"/>
                </a:solidFill>
              </a:rPr>
              <a:t>The housekeeper can also promptly clean the spills and use the non-slip mats.</a:t>
            </a:r>
          </a:p>
          <a:p>
            <a:pPr marL="285750" indent="-228600">
              <a:lnSpc>
                <a:spcPct val="90000"/>
              </a:lnSpc>
              <a:spcAft>
                <a:spcPts val="600"/>
              </a:spcAft>
              <a:buFont typeface="Arial" panose="020B0604020202020204" pitchFamily="34" charset="0"/>
              <a:buChar char="•"/>
            </a:pPr>
            <a:r>
              <a:rPr lang="en-US" sz="2000">
                <a:solidFill>
                  <a:schemeClr val="bg1"/>
                </a:solidFill>
              </a:rPr>
              <a:t>Exposure to harsh cleaning chemicals can irritate the eyes.</a:t>
            </a: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9287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leagues huddle">
            <a:extLst>
              <a:ext uri="{FF2B5EF4-FFF2-40B4-BE49-F238E27FC236}">
                <a16:creationId xmlns:a16="http://schemas.microsoft.com/office/drawing/2014/main" id="{2AC364EA-073D-5B5B-EADE-486D73794848}"/>
              </a:ext>
            </a:extLst>
          </p:cNvPr>
          <p:cNvPicPr>
            <a:picLocks noChangeAspect="1"/>
          </p:cNvPicPr>
          <p:nvPr/>
        </p:nvPicPr>
        <p:blipFill rotWithShape="1">
          <a:blip r:embed="rId3">
            <a:extLst>
              <a:ext uri="{28A0092B-C50C-407E-A947-70E740481C1C}">
                <a14:useLocalDpi xmlns:a14="http://schemas.microsoft.com/office/drawing/2010/main" val="0"/>
              </a:ext>
            </a:extLst>
          </a:blip>
          <a:srcRect l="23298" t="8834" b="258"/>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583C2B-ACC1-36B8-E267-4D7DEFBF03FB}"/>
              </a:ext>
            </a:extLst>
          </p:cNvPr>
          <p:cNvSpPr>
            <a:spLocks noGrp="1"/>
          </p:cNvSpPr>
          <p:nvPr>
            <p:ph type="title"/>
          </p:nvPr>
        </p:nvSpPr>
        <p:spPr>
          <a:xfrm>
            <a:off x="8395868" y="1161288"/>
            <a:ext cx="3438144" cy="1124712"/>
          </a:xfrm>
        </p:spPr>
        <p:txBody>
          <a:bodyPr vert="horz" lIns="91440" tIns="45720" rIns="91440" bIns="45720" rtlCol="0" anchor="b">
            <a:normAutofit/>
          </a:bodyPr>
          <a:lstStyle/>
          <a:p>
            <a:r>
              <a:rPr lang="en-US" sz="2800">
                <a:solidFill>
                  <a:schemeClr val="bg1"/>
                </a:solidFill>
              </a:rPr>
              <a:t>Conclusion</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BD248F5-97E9-5E84-3BB1-AF14C567E67B}"/>
              </a:ext>
            </a:extLst>
          </p:cNvPr>
          <p:cNvSpPr txBox="1"/>
          <p:nvPr/>
        </p:nvSpPr>
        <p:spPr>
          <a:xfrm>
            <a:off x="8395868" y="2718054"/>
            <a:ext cx="3438906" cy="3207258"/>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1600">
                <a:solidFill>
                  <a:schemeClr val="bg1"/>
                </a:solidFill>
              </a:rPr>
              <a:t>The presentation above is significant as it has furnished useful information on the significance of health and safety. </a:t>
            </a:r>
          </a:p>
          <a:p>
            <a:pPr marL="285750" indent="-228600">
              <a:lnSpc>
                <a:spcPct val="90000"/>
              </a:lnSpc>
              <a:spcAft>
                <a:spcPts val="600"/>
              </a:spcAft>
              <a:buFont typeface="Arial" panose="020B0604020202020204" pitchFamily="34" charset="0"/>
              <a:buChar char="•"/>
            </a:pPr>
            <a:r>
              <a:rPr lang="en-US" sz="1600">
                <a:solidFill>
                  <a:schemeClr val="bg1"/>
                </a:solidFill>
              </a:rPr>
              <a:t>The housekeeping department must always ensure that adequate health and safety inspections are carried out.</a:t>
            </a:r>
          </a:p>
          <a:p>
            <a:pPr marL="285750" indent="-228600">
              <a:lnSpc>
                <a:spcPct val="90000"/>
              </a:lnSpc>
              <a:spcAft>
                <a:spcPts val="600"/>
              </a:spcAft>
              <a:buFont typeface="Arial" panose="020B0604020202020204" pitchFamily="34" charset="0"/>
              <a:buChar char="•"/>
            </a:pPr>
            <a:r>
              <a:rPr lang="en-US" sz="1600">
                <a:solidFill>
                  <a:schemeClr val="bg1"/>
                </a:solidFill>
              </a:rPr>
              <a:t> In general, the housekeeping department should take the necessary steps to create a secure working environment.</a:t>
            </a:r>
          </a:p>
        </p:txBody>
      </p:sp>
    </p:spTree>
    <p:extLst>
      <p:ext uri="{BB962C8B-B14F-4D97-AF65-F5344CB8AC3E}">
        <p14:creationId xmlns:p14="http://schemas.microsoft.com/office/powerpoint/2010/main" val="3268936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E0F8570-18FE-AAFA-09F9-F8631B63CD80}"/>
              </a:ext>
            </a:extLst>
          </p:cNvPr>
          <p:cNvSpPr>
            <a:spLocks noGrp="1"/>
          </p:cNvSpPr>
          <p:nvPr>
            <p:ph type="title"/>
          </p:nvPr>
        </p:nvSpPr>
        <p:spPr>
          <a:xfrm>
            <a:off x="-3643096" y="93479"/>
            <a:ext cx="7229629" cy="661699"/>
          </a:xfrm>
        </p:spPr>
        <p:txBody>
          <a:bodyPr vert="horz" lIns="91440" tIns="45720" rIns="91440" bIns="45720" rtlCol="0" anchor="t">
            <a:normAutofit/>
          </a:bodyPr>
          <a:lstStyle/>
          <a:p>
            <a:pPr algn="r"/>
            <a:r>
              <a:rPr lang="en-US" sz="4000" kern="1200" dirty="0">
                <a:solidFill>
                  <a:srgbClr val="FFFFFF"/>
                </a:solidFill>
                <a:latin typeface="+mj-lt"/>
                <a:ea typeface="+mj-ea"/>
                <a:cs typeface="+mj-cs"/>
              </a:rPr>
              <a:t>References</a:t>
            </a:r>
          </a:p>
        </p:txBody>
      </p:sp>
      <p:sp>
        <p:nvSpPr>
          <p:cNvPr id="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5" name="Straight Connector 1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3" name="TextBox 2">
            <a:extLst>
              <a:ext uri="{FF2B5EF4-FFF2-40B4-BE49-F238E27FC236}">
                <a16:creationId xmlns:a16="http://schemas.microsoft.com/office/drawing/2014/main" id="{870944E1-0255-B1A4-9F42-12BE88363BCB}"/>
              </a:ext>
            </a:extLst>
          </p:cNvPr>
          <p:cNvSpPr txBox="1"/>
          <p:nvPr/>
        </p:nvSpPr>
        <p:spPr>
          <a:xfrm>
            <a:off x="856114" y="851934"/>
            <a:ext cx="11097992" cy="5909310"/>
          </a:xfrm>
          <a:prstGeom prst="rect">
            <a:avLst/>
          </a:prstGeom>
          <a:noFill/>
        </p:spPr>
        <p:txBody>
          <a:bodyPr wrap="square" rtlCol="0">
            <a:spAutoFit/>
          </a:bodyPr>
          <a:lstStyle/>
          <a:p>
            <a:r>
              <a:rPr lang="en-US" sz="1400" dirty="0"/>
              <a:t>All Accor (2024),  Mercure Newport Hotel. All.accor.com. Available at: </a:t>
            </a:r>
            <a:r>
              <a:rPr lang="en-US" sz="1400" dirty="0">
                <a:hlinkClick r:id="rId2"/>
              </a:rPr>
              <a:t>https://all.accor.com/hotel/B3G0/index.en.shtml</a:t>
            </a:r>
            <a:r>
              <a:rPr lang="en-US" sz="1400" dirty="0"/>
              <a:t>  [Accessed 21 Feb. 2024]. </a:t>
            </a:r>
          </a:p>
          <a:p>
            <a:endParaRPr lang="en-US" sz="1400" dirty="0"/>
          </a:p>
          <a:p>
            <a:r>
              <a:rPr lang="en-US" sz="1400" dirty="0"/>
              <a:t>Alcalde-González, V., Mozo, A.G. and Bustos, A.V., (2021). No clean rooms, no hotel business: Subversion tactics in Las Kellys’ struggle for dignity in hotel housekeeping. Annals of Tourism Research, 91, p.103315.</a:t>
            </a:r>
          </a:p>
          <a:p>
            <a:endParaRPr lang="en-US" sz="1400" dirty="0"/>
          </a:p>
          <a:p>
            <a:r>
              <a:rPr lang="en-US" sz="1400" dirty="0" err="1"/>
              <a:t>Jaykumar</a:t>
            </a:r>
            <a:r>
              <a:rPr lang="en-US" sz="1400" dirty="0"/>
              <a:t>, P., (2020). THE TRIUMPHS &amp; CHALLENGES IN THE PATH OF GREEN HOTEL HOUSEKEEPING. Journal of Services Research, 20(1).</a:t>
            </a:r>
          </a:p>
          <a:p>
            <a:endParaRPr lang="en-US" sz="1400" dirty="0"/>
          </a:p>
          <a:p>
            <a:r>
              <a:rPr lang="en-US" sz="1400" dirty="0"/>
              <a:t>Leftwich, B., Opoku, S.T., Yin, J. and Adhikari, A., (2021). Assessing hotel employee knowledge of risk factors and risk management procedures for microbial contamination of hotel water distribution systems. International Journal of Environmental Research and Public Health, 18(7), p.3539.</a:t>
            </a:r>
          </a:p>
          <a:p>
            <a:endParaRPr lang="en-US" sz="1400" dirty="0"/>
          </a:p>
          <a:p>
            <a:r>
              <a:rPr lang="en-US" sz="1400" dirty="0" err="1"/>
              <a:t>Neog</a:t>
            </a:r>
            <a:r>
              <a:rPr lang="en-US" sz="1400" dirty="0"/>
              <a:t>, R., (2021). New Hotel Cleaning Procedures After COVID-19. A Study of New Housekeeping Practices in Hotels. ATITHYA: A Journal of Hospitality, 7(2).</a:t>
            </a:r>
          </a:p>
          <a:p>
            <a:endParaRPr lang="en-US" sz="1400" dirty="0"/>
          </a:p>
          <a:p>
            <a:r>
              <a:rPr lang="en-US" sz="1400" dirty="0" err="1"/>
              <a:t>Nimri</a:t>
            </a:r>
            <a:r>
              <a:rPr lang="en-US" sz="1400" dirty="0"/>
              <a:t>, R., </a:t>
            </a:r>
            <a:r>
              <a:rPr lang="en-US" sz="1400" dirty="0" err="1"/>
              <a:t>Kensbock</a:t>
            </a:r>
            <a:r>
              <a:rPr lang="en-US" sz="1400" dirty="0"/>
              <a:t>, S., Bailey, J., Jennings, G. and </a:t>
            </a:r>
            <a:r>
              <a:rPr lang="en-US" sz="1400" dirty="0" err="1"/>
              <a:t>Patiar</a:t>
            </a:r>
            <a:r>
              <a:rPr lang="en-US" sz="1400" dirty="0"/>
              <a:t>, A., (2020). Realizing dignity in housekeeping work: Evidence of five star hotels. Journal of Human Resources in Hospitality &amp; Tourism, 19(3), pp.368-387.</a:t>
            </a:r>
          </a:p>
          <a:p>
            <a:endParaRPr lang="en-US" sz="1400" dirty="0"/>
          </a:p>
          <a:p>
            <a:r>
              <a:rPr lang="en-US" sz="1400" dirty="0"/>
              <a:t>OGWANIGHIE, O.A., (2023). APPLICATION OF ECO-FRIENDLY TECHNIQUES IN THE DESIGN OF A THREE STAR HOTEL, ABUJA (Doctoral dissertation).</a:t>
            </a:r>
          </a:p>
          <a:p>
            <a:endParaRPr lang="en-US" sz="1400" dirty="0"/>
          </a:p>
          <a:p>
            <a:r>
              <a:rPr lang="en-US" sz="1400" dirty="0"/>
              <a:t>Raghubalan, G. and Raghubalan, S. (2016) Hotel Housekeeping - Operations And Management. 3rd ed. India: Oxford University Press. </a:t>
            </a:r>
          </a:p>
          <a:p>
            <a:endParaRPr lang="en-US" sz="1400" dirty="0"/>
          </a:p>
          <a:p>
            <a:r>
              <a:rPr lang="en-US" sz="1400" dirty="0" err="1"/>
              <a:t>Sianipar</a:t>
            </a:r>
            <a:r>
              <a:rPr lang="en-US" sz="1400" dirty="0"/>
              <a:t>, R. and </a:t>
            </a:r>
            <a:r>
              <a:rPr lang="en-US" sz="1400" dirty="0" err="1"/>
              <a:t>Cicilia</a:t>
            </a:r>
            <a:r>
              <a:rPr lang="en-US" sz="1400" dirty="0"/>
              <a:t>, R.L., (2023). Procedure Housekeeping. </a:t>
            </a:r>
            <a:r>
              <a:rPr lang="en-US" sz="1400" dirty="0" err="1"/>
              <a:t>Penerbit</a:t>
            </a:r>
            <a:r>
              <a:rPr lang="en-US" sz="1400" dirty="0"/>
              <a:t> NEM.</a:t>
            </a:r>
          </a:p>
          <a:p>
            <a:endParaRPr lang="en-US" sz="1400" dirty="0"/>
          </a:p>
          <a:p>
            <a:r>
              <a:rPr lang="en-US" sz="1400" dirty="0" err="1"/>
              <a:t>Slideshare</a:t>
            </a:r>
            <a:r>
              <a:rPr lang="en-US" sz="1400" dirty="0"/>
              <a:t> (2018), Personal Protective Equipment. Slideshare.com. Available at: </a:t>
            </a:r>
            <a:r>
              <a:rPr lang="en-US" sz="1400" dirty="0">
                <a:hlinkClick r:id="rId3"/>
              </a:rPr>
              <a:t>https://www.slideshare.net/SumitMandal31/personal-protective-equipment-101736094</a:t>
            </a:r>
            <a:r>
              <a:rPr lang="en-US" sz="1400" dirty="0"/>
              <a:t>  [Accessed on 21 Feb. 2024]</a:t>
            </a:r>
          </a:p>
        </p:txBody>
      </p:sp>
    </p:spTree>
    <p:extLst>
      <p:ext uri="{BB962C8B-B14F-4D97-AF65-F5344CB8AC3E}">
        <p14:creationId xmlns:p14="http://schemas.microsoft.com/office/powerpoint/2010/main" val="893786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3" name="Picture 2" descr="A close-up of a thank you card&#10;&#10;Description automatically generated">
            <a:extLst>
              <a:ext uri="{FF2B5EF4-FFF2-40B4-BE49-F238E27FC236}">
                <a16:creationId xmlns:a16="http://schemas.microsoft.com/office/drawing/2014/main" id="{F887341D-B88A-36EB-6704-96BCC05E928B}"/>
              </a:ext>
            </a:extLst>
          </p:cNvPr>
          <p:cNvPicPr/>
          <p:nvPr/>
        </p:nvPicPr>
        <p:blipFill>
          <a:blip r:embed="rId2"/>
          <a:stretch>
            <a:fillRect/>
          </a:stretch>
        </p:blipFill>
        <p:spPr>
          <a:xfrm>
            <a:off x="126206" y="2101972"/>
            <a:ext cx="4718321" cy="2654055"/>
          </a:xfrm>
          <a:prstGeom prst="rect">
            <a:avLst/>
          </a:prstGeom>
        </p:spPr>
      </p:pic>
      <p:sp>
        <p:nvSpPr>
          <p:cNvPr id="10" name="Rectangle 9">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96001" y="3209925"/>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hidden="1">
            <a:extLst>
              <a:ext uri="{FF2B5EF4-FFF2-40B4-BE49-F238E27FC236}">
                <a16:creationId xmlns:a16="http://schemas.microsoft.com/office/drawing/2014/main" id="{145A6DCB-F45B-D6BF-80CB-B1523DB1D8FA}"/>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0928584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2064</Words>
  <Application>Microsoft Office PowerPoint</Application>
  <PresentationFormat>Widescreen</PresentationFormat>
  <Paragraphs>86</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    Health and Safety Practices for the Housekeeping Team  Mercure Newport</vt:lpstr>
      <vt:lpstr>Table of contents</vt:lpstr>
      <vt:lpstr>Introduction</vt:lpstr>
      <vt:lpstr>Precautions</vt:lpstr>
      <vt:lpstr>Precautions</vt:lpstr>
      <vt:lpstr>Procedure</vt:lpstr>
      <vt:lpstr>Procedure</vt:lpstr>
      <vt:lpstr>Equipment</vt:lpstr>
      <vt:lpstr>Equipment</vt:lpstr>
      <vt:lpstr>Hazard Mitigation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Practices for the Housekeeping Team</dc:title>
  <dc:creator>Eugen Gherasim (2242387)</dc:creator>
  <cp:lastModifiedBy>Eugen Gherasim (2242387)</cp:lastModifiedBy>
  <cp:revision>1</cp:revision>
  <dcterms:created xsi:type="dcterms:W3CDTF">2024-02-22T19:50:24Z</dcterms:created>
  <dcterms:modified xsi:type="dcterms:W3CDTF">2024-02-22T21:17:00Z</dcterms:modified>
</cp:coreProperties>
</file>