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3"/>
  </p:notesMasterIdLst>
  <p:sldIdLst>
    <p:sldId id="256" r:id="rId2"/>
    <p:sldId id="265" r:id="rId3"/>
    <p:sldId id="257" r:id="rId4"/>
    <p:sldId id="266" r:id="rId5"/>
    <p:sldId id="258" r:id="rId6"/>
    <p:sldId id="260" r:id="rId7"/>
    <p:sldId id="259" r:id="rId8"/>
    <p:sldId id="261" r:id="rId9"/>
    <p:sldId id="267" r:id="rId10"/>
    <p:sldId id="262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2693E2-0124-46F1-8D7A-DC92E210D281}" v="90" dt="2021-05-17T22:55:31.4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488" autoAdjust="0"/>
    <p:restoredTop sz="94660"/>
  </p:normalViewPr>
  <p:slideViewPr>
    <p:cSldViewPr snapToGrid="0">
      <p:cViewPr varScale="1">
        <p:scale>
          <a:sx n="86" d="100"/>
          <a:sy n="86" d="100"/>
        </p:scale>
        <p:origin x="35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san Meredith" userId="0acda20e2bbe40f5" providerId="LiveId" clId="{0E2693E2-0124-46F1-8D7A-DC92E210D281}"/>
    <pc:docChg chg="undo custSel addSld delSld modSld sldOrd">
      <pc:chgData name="Susan Meredith" userId="0acda20e2bbe40f5" providerId="LiveId" clId="{0E2693E2-0124-46F1-8D7A-DC92E210D281}" dt="2021-05-17T22:56:37.553" v="4924" actId="14100"/>
      <pc:docMkLst>
        <pc:docMk/>
      </pc:docMkLst>
      <pc:sldChg chg="addSp delSp modSp mod setBg setClrOvrMap delDesignElem">
        <pc:chgData name="Susan Meredith" userId="0acda20e2bbe40f5" providerId="LiveId" clId="{0E2693E2-0124-46F1-8D7A-DC92E210D281}" dt="2021-05-17T22:46:15.835" v="4793" actId="20577"/>
        <pc:sldMkLst>
          <pc:docMk/>
          <pc:sldMk cId="1168990357" sldId="257"/>
        </pc:sldMkLst>
        <pc:spChg chg="add mod">
          <ac:chgData name="Susan Meredith" userId="0acda20e2bbe40f5" providerId="LiveId" clId="{0E2693E2-0124-46F1-8D7A-DC92E210D281}" dt="2021-05-17T22:46:15.835" v="4793" actId="20577"/>
          <ac:spMkLst>
            <pc:docMk/>
            <pc:sldMk cId="1168990357" sldId="257"/>
            <ac:spMk id="2" creationId="{12A4107A-7702-4E2E-90F9-9A1E878D41E5}"/>
          </ac:spMkLst>
        </pc:spChg>
        <pc:spChg chg="del mod">
          <ac:chgData name="Susan Meredith" userId="0acda20e2bbe40f5" providerId="LiveId" clId="{0E2693E2-0124-46F1-8D7A-DC92E210D281}" dt="2021-05-14T13:19:15.809" v="464"/>
          <ac:spMkLst>
            <pc:docMk/>
            <pc:sldMk cId="1168990357" sldId="257"/>
            <ac:spMk id="2" creationId="{820B2A41-90D0-4F63-9041-C9F83300D0CA}"/>
          </ac:spMkLst>
        </pc:spChg>
        <pc:spChg chg="mod ord">
          <ac:chgData name="Susan Meredith" userId="0acda20e2bbe40f5" providerId="LiveId" clId="{0E2693E2-0124-46F1-8D7A-DC92E210D281}" dt="2021-05-17T16:07:34.986" v="969" actId="20577"/>
          <ac:spMkLst>
            <pc:docMk/>
            <pc:sldMk cId="1168990357" sldId="257"/>
            <ac:spMk id="3" creationId="{6F8E7992-06AA-4A1E-8E19-BBAA057AFBD2}"/>
          </ac:spMkLst>
        </pc:spChg>
        <pc:spChg chg="add mod">
          <ac:chgData name="Susan Meredith" userId="0acda20e2bbe40f5" providerId="LiveId" clId="{0E2693E2-0124-46F1-8D7A-DC92E210D281}" dt="2021-05-17T20:47:21.460" v="1214" actId="20577"/>
          <ac:spMkLst>
            <pc:docMk/>
            <pc:sldMk cId="1168990357" sldId="257"/>
            <ac:spMk id="6" creationId="{2E5B8144-9C63-479A-87BF-90D3CEB738C9}"/>
          </ac:spMkLst>
        </pc:spChg>
        <pc:spChg chg="add del">
          <ac:chgData name="Susan Meredith" userId="0acda20e2bbe40f5" providerId="LiveId" clId="{0E2693E2-0124-46F1-8D7A-DC92E210D281}" dt="2021-05-14T13:19:15.809" v="464"/>
          <ac:spMkLst>
            <pc:docMk/>
            <pc:sldMk cId="1168990357" sldId="257"/>
            <ac:spMk id="21" creationId="{079CE317-680B-449C-A423-71C1FE069B4C}"/>
          </ac:spMkLst>
        </pc:spChg>
        <pc:spChg chg="add del">
          <ac:chgData name="Susan Meredith" userId="0acda20e2bbe40f5" providerId="LiveId" clId="{0E2693E2-0124-46F1-8D7A-DC92E210D281}" dt="2021-05-14T13:39:10.054" v="479" actId="26606"/>
          <ac:spMkLst>
            <pc:docMk/>
            <pc:sldMk cId="1168990357" sldId="257"/>
            <ac:spMk id="22" creationId="{FC485557-E744-401B-A251-3650FAEEAD8E}"/>
          </ac:spMkLst>
        </pc:spChg>
        <pc:spChg chg="add del">
          <ac:chgData name="Susan Meredith" userId="0acda20e2bbe40f5" providerId="LiveId" clId="{0E2693E2-0124-46F1-8D7A-DC92E210D281}" dt="2021-05-14T13:19:15.809" v="464"/>
          <ac:spMkLst>
            <pc:docMk/>
            <pc:sldMk cId="1168990357" sldId="257"/>
            <ac:spMk id="23" creationId="{643780CE-2BE5-46F6-97B2-60DF30217ED3}"/>
          </ac:spMkLst>
        </pc:spChg>
        <pc:spChg chg="add del">
          <ac:chgData name="Susan Meredith" userId="0acda20e2bbe40f5" providerId="LiveId" clId="{0E2693E2-0124-46F1-8D7A-DC92E210D281}" dt="2021-05-14T13:39:10.054" v="479" actId="26606"/>
          <ac:spMkLst>
            <pc:docMk/>
            <pc:sldMk cId="1168990357" sldId="257"/>
            <ac:spMk id="24" creationId="{986D68AF-6B45-4B98-8634-61D8C9C05662}"/>
          </ac:spMkLst>
        </pc:spChg>
        <pc:spChg chg="add del">
          <ac:chgData name="Susan Meredith" userId="0acda20e2bbe40f5" providerId="LiveId" clId="{0E2693E2-0124-46F1-8D7A-DC92E210D281}" dt="2021-05-14T13:19:15.809" v="464"/>
          <ac:spMkLst>
            <pc:docMk/>
            <pc:sldMk cId="1168990357" sldId="257"/>
            <ac:spMk id="25" creationId="{61A87A49-68E6-459E-A5A6-46229FF42125}"/>
          </ac:spMkLst>
        </pc:spChg>
        <pc:spChg chg="add del">
          <ac:chgData name="Susan Meredith" userId="0acda20e2bbe40f5" providerId="LiveId" clId="{0E2693E2-0124-46F1-8D7A-DC92E210D281}" dt="2021-05-14T13:39:10.054" v="479" actId="26606"/>
          <ac:spMkLst>
            <pc:docMk/>
            <pc:sldMk cId="1168990357" sldId="257"/>
            <ac:spMk id="26" creationId="{0143DE54-7BFF-4B29-8566-DF80EE4CCB07}"/>
          </ac:spMkLst>
        </pc:spChg>
        <pc:spChg chg="add del">
          <ac:chgData name="Susan Meredith" userId="0acda20e2bbe40f5" providerId="LiveId" clId="{0E2693E2-0124-46F1-8D7A-DC92E210D281}" dt="2021-05-14T13:19:15.809" v="464"/>
          <ac:spMkLst>
            <pc:docMk/>
            <pc:sldMk cId="1168990357" sldId="257"/>
            <ac:spMk id="27" creationId="{F6ACD5FC-CAFE-48EB-B765-60EED2E052F0}"/>
          </ac:spMkLst>
        </pc:spChg>
        <pc:spChg chg="add del">
          <ac:chgData name="Susan Meredith" userId="0acda20e2bbe40f5" providerId="LiveId" clId="{0E2693E2-0124-46F1-8D7A-DC92E210D281}" dt="2021-05-14T13:39:10.054" v="479" actId="26606"/>
          <ac:spMkLst>
            <pc:docMk/>
            <pc:sldMk cId="1168990357" sldId="257"/>
            <ac:spMk id="28" creationId="{7C661810-D461-4214-A635-30A7D1714054}"/>
          </ac:spMkLst>
        </pc:spChg>
        <pc:spChg chg="add del">
          <ac:chgData name="Susan Meredith" userId="0acda20e2bbe40f5" providerId="LiveId" clId="{0E2693E2-0124-46F1-8D7A-DC92E210D281}" dt="2021-05-14T13:19:15.809" v="464"/>
          <ac:spMkLst>
            <pc:docMk/>
            <pc:sldMk cId="1168990357" sldId="257"/>
            <ac:spMk id="29" creationId="{9F33B405-D785-4738-B1C0-6A0AA5E98286}"/>
          </ac:spMkLst>
        </pc:spChg>
        <pc:spChg chg="add del">
          <ac:chgData name="Susan Meredith" userId="0acda20e2bbe40f5" providerId="LiveId" clId="{0E2693E2-0124-46F1-8D7A-DC92E210D281}" dt="2021-05-14T13:39:10.054" v="479" actId="26606"/>
          <ac:spMkLst>
            <pc:docMk/>
            <pc:sldMk cId="1168990357" sldId="257"/>
            <ac:spMk id="30" creationId="{ED6475A3-FF98-4FA0-B527-600EBA9BD68F}"/>
          </ac:spMkLst>
        </pc:spChg>
        <pc:spChg chg="add del">
          <ac:chgData name="Susan Meredith" userId="0acda20e2bbe40f5" providerId="LiveId" clId="{0E2693E2-0124-46F1-8D7A-DC92E210D281}" dt="2021-05-14T13:19:15.809" v="464"/>
          <ac:spMkLst>
            <pc:docMk/>
            <pc:sldMk cId="1168990357" sldId="257"/>
            <ac:spMk id="31" creationId="{4233DC0E-DE6C-4FB6-A529-51B162641AB8}"/>
          </ac:spMkLst>
        </pc:spChg>
        <pc:spChg chg="add del">
          <ac:chgData name="Susan Meredith" userId="0acda20e2bbe40f5" providerId="LiveId" clId="{0E2693E2-0124-46F1-8D7A-DC92E210D281}" dt="2021-05-14T13:19:15.809" v="464"/>
          <ac:spMkLst>
            <pc:docMk/>
            <pc:sldMk cId="1168990357" sldId="257"/>
            <ac:spMk id="33" creationId="{3870477F-E451-4BC3-863F-0E2FC572884B}"/>
          </ac:spMkLst>
        </pc:spChg>
        <pc:spChg chg="add del">
          <ac:chgData name="Susan Meredith" userId="0acda20e2bbe40f5" providerId="LiveId" clId="{0E2693E2-0124-46F1-8D7A-DC92E210D281}" dt="2021-05-14T13:19:15.809" v="464"/>
          <ac:spMkLst>
            <pc:docMk/>
            <pc:sldMk cId="1168990357" sldId="257"/>
            <ac:spMk id="35" creationId="{B4A81DE1-E2BC-4A31-99EE-71350421B0EA}"/>
          </ac:spMkLst>
        </pc:spChg>
        <pc:spChg chg="add del">
          <ac:chgData name="Susan Meredith" userId="0acda20e2bbe40f5" providerId="LiveId" clId="{0E2693E2-0124-46F1-8D7A-DC92E210D281}" dt="2021-05-14T14:33:03.186" v="493" actId="26606"/>
          <ac:spMkLst>
            <pc:docMk/>
            <pc:sldMk cId="1168990357" sldId="257"/>
            <ac:spMk id="39" creationId="{FC485557-E744-401B-A251-3650FAEEAD8E}"/>
          </ac:spMkLst>
        </pc:spChg>
        <pc:spChg chg="add del">
          <ac:chgData name="Susan Meredith" userId="0acda20e2bbe40f5" providerId="LiveId" clId="{0E2693E2-0124-46F1-8D7A-DC92E210D281}" dt="2021-05-14T14:33:03.186" v="493" actId="26606"/>
          <ac:spMkLst>
            <pc:docMk/>
            <pc:sldMk cId="1168990357" sldId="257"/>
            <ac:spMk id="41" creationId="{986D68AF-6B45-4B98-8634-61D8C9C05662}"/>
          </ac:spMkLst>
        </pc:spChg>
        <pc:spChg chg="add del">
          <ac:chgData name="Susan Meredith" userId="0acda20e2bbe40f5" providerId="LiveId" clId="{0E2693E2-0124-46F1-8D7A-DC92E210D281}" dt="2021-05-14T14:33:03.186" v="493" actId="26606"/>
          <ac:spMkLst>
            <pc:docMk/>
            <pc:sldMk cId="1168990357" sldId="257"/>
            <ac:spMk id="43" creationId="{0143DE54-7BFF-4B29-8566-DF80EE4CCB07}"/>
          </ac:spMkLst>
        </pc:spChg>
        <pc:spChg chg="add del">
          <ac:chgData name="Susan Meredith" userId="0acda20e2bbe40f5" providerId="LiveId" clId="{0E2693E2-0124-46F1-8D7A-DC92E210D281}" dt="2021-05-14T14:33:03.186" v="493" actId="26606"/>
          <ac:spMkLst>
            <pc:docMk/>
            <pc:sldMk cId="1168990357" sldId="257"/>
            <ac:spMk id="45" creationId="{7C661810-D461-4214-A635-30A7D1714054}"/>
          </ac:spMkLst>
        </pc:spChg>
        <pc:spChg chg="add del">
          <ac:chgData name="Susan Meredith" userId="0acda20e2bbe40f5" providerId="LiveId" clId="{0E2693E2-0124-46F1-8D7A-DC92E210D281}" dt="2021-05-14T14:33:03.186" v="493" actId="26606"/>
          <ac:spMkLst>
            <pc:docMk/>
            <pc:sldMk cId="1168990357" sldId="257"/>
            <ac:spMk id="47" creationId="{ED6475A3-FF98-4FA0-B527-600EBA9BD68F}"/>
          </ac:spMkLst>
        </pc:spChg>
        <pc:spChg chg="add del">
          <ac:chgData name="Susan Meredith" userId="0acda20e2bbe40f5" providerId="LiveId" clId="{0E2693E2-0124-46F1-8D7A-DC92E210D281}" dt="2021-05-14T14:33:00.846" v="490" actId="26606"/>
          <ac:spMkLst>
            <pc:docMk/>
            <pc:sldMk cId="1168990357" sldId="257"/>
            <ac:spMk id="52" creationId="{38ABDB68-E3D5-448E-97D3-06FFEF680193}"/>
          </ac:spMkLst>
        </pc:spChg>
        <pc:spChg chg="add del">
          <ac:chgData name="Susan Meredith" userId="0acda20e2bbe40f5" providerId="LiveId" clId="{0E2693E2-0124-46F1-8D7A-DC92E210D281}" dt="2021-05-14T14:33:00.846" v="490" actId="26606"/>
          <ac:spMkLst>
            <pc:docMk/>
            <pc:sldMk cId="1168990357" sldId="257"/>
            <ac:spMk id="54" creationId="{B8DD7FEB-D9F3-4F5B-982C-36B0664D0205}"/>
          </ac:spMkLst>
        </pc:spChg>
        <pc:spChg chg="add del">
          <ac:chgData name="Susan Meredith" userId="0acda20e2bbe40f5" providerId="LiveId" clId="{0E2693E2-0124-46F1-8D7A-DC92E210D281}" dt="2021-05-14T14:33:00.846" v="490" actId="26606"/>
          <ac:spMkLst>
            <pc:docMk/>
            <pc:sldMk cId="1168990357" sldId="257"/>
            <ac:spMk id="56" creationId="{96BA11E4-0636-4FA9-A836-2A4FB176449A}"/>
          </ac:spMkLst>
        </pc:spChg>
        <pc:spChg chg="add del">
          <ac:chgData name="Susan Meredith" userId="0acda20e2bbe40f5" providerId="LiveId" clId="{0E2693E2-0124-46F1-8D7A-DC92E210D281}" dt="2021-05-14T14:33:00.846" v="490" actId="26606"/>
          <ac:spMkLst>
            <pc:docMk/>
            <pc:sldMk cId="1168990357" sldId="257"/>
            <ac:spMk id="58" creationId="{5681882E-BDD0-4311-AF62-E8019628524D}"/>
          </ac:spMkLst>
        </pc:spChg>
        <pc:spChg chg="add del">
          <ac:chgData name="Susan Meredith" userId="0acda20e2bbe40f5" providerId="LiveId" clId="{0E2693E2-0124-46F1-8D7A-DC92E210D281}" dt="2021-05-14T14:33:00.846" v="490" actId="26606"/>
          <ac:spMkLst>
            <pc:docMk/>
            <pc:sldMk cId="1168990357" sldId="257"/>
            <ac:spMk id="60" creationId="{EADD3260-4BDA-459B-A162-5E1B897E38FC}"/>
          </ac:spMkLst>
        </pc:spChg>
        <pc:spChg chg="add del">
          <ac:chgData name="Susan Meredith" userId="0acda20e2bbe40f5" providerId="LiveId" clId="{0E2693E2-0124-46F1-8D7A-DC92E210D281}" dt="2021-05-14T14:33:00.846" v="490" actId="26606"/>
          <ac:spMkLst>
            <pc:docMk/>
            <pc:sldMk cId="1168990357" sldId="257"/>
            <ac:spMk id="62" creationId="{283DA7DD-CA37-4ED7-8710-48E56B063BA4}"/>
          </ac:spMkLst>
        </pc:spChg>
        <pc:spChg chg="add del">
          <ac:chgData name="Susan Meredith" userId="0acda20e2bbe40f5" providerId="LiveId" clId="{0E2693E2-0124-46F1-8D7A-DC92E210D281}" dt="2021-05-14T14:33:00.846" v="490" actId="26606"/>
          <ac:spMkLst>
            <pc:docMk/>
            <pc:sldMk cId="1168990357" sldId="257"/>
            <ac:spMk id="64" creationId="{B92F2E3C-66CD-4DEB-BA14-2A5912B65A21}"/>
          </ac:spMkLst>
        </pc:spChg>
        <pc:spChg chg="add del">
          <ac:chgData name="Susan Meredith" userId="0acda20e2bbe40f5" providerId="LiveId" clId="{0E2693E2-0124-46F1-8D7A-DC92E210D281}" dt="2021-05-14T14:33:03.162" v="492" actId="26606"/>
          <ac:spMkLst>
            <pc:docMk/>
            <pc:sldMk cId="1168990357" sldId="257"/>
            <ac:spMk id="66" creationId="{643780CE-2BE5-46F6-97B2-60DF30217ED3}"/>
          </ac:spMkLst>
        </pc:spChg>
        <pc:spChg chg="add del">
          <ac:chgData name="Susan Meredith" userId="0acda20e2bbe40f5" providerId="LiveId" clId="{0E2693E2-0124-46F1-8D7A-DC92E210D281}" dt="2021-05-14T14:33:03.162" v="492" actId="26606"/>
          <ac:spMkLst>
            <pc:docMk/>
            <pc:sldMk cId="1168990357" sldId="257"/>
            <ac:spMk id="67" creationId="{61A87A49-68E6-459E-A5A6-46229FF42125}"/>
          </ac:spMkLst>
        </pc:spChg>
        <pc:spChg chg="add del">
          <ac:chgData name="Susan Meredith" userId="0acda20e2bbe40f5" providerId="LiveId" clId="{0E2693E2-0124-46F1-8D7A-DC92E210D281}" dt="2021-05-14T14:33:03.162" v="492" actId="26606"/>
          <ac:spMkLst>
            <pc:docMk/>
            <pc:sldMk cId="1168990357" sldId="257"/>
            <ac:spMk id="68" creationId="{F6ACD5FC-CAFE-48EB-B765-60EED2E052F0}"/>
          </ac:spMkLst>
        </pc:spChg>
        <pc:spChg chg="add del">
          <ac:chgData name="Susan Meredith" userId="0acda20e2bbe40f5" providerId="LiveId" clId="{0E2693E2-0124-46F1-8D7A-DC92E210D281}" dt="2021-05-14T14:33:03.162" v="492" actId="26606"/>
          <ac:spMkLst>
            <pc:docMk/>
            <pc:sldMk cId="1168990357" sldId="257"/>
            <ac:spMk id="69" creationId="{9F33B405-D785-4738-B1C0-6A0AA5E98286}"/>
          </ac:spMkLst>
        </pc:spChg>
        <pc:spChg chg="add del">
          <ac:chgData name="Susan Meredith" userId="0acda20e2bbe40f5" providerId="LiveId" clId="{0E2693E2-0124-46F1-8D7A-DC92E210D281}" dt="2021-05-14T14:33:03.162" v="492" actId="26606"/>
          <ac:spMkLst>
            <pc:docMk/>
            <pc:sldMk cId="1168990357" sldId="257"/>
            <ac:spMk id="70" creationId="{4233DC0E-DE6C-4FB6-A529-51B162641AB8}"/>
          </ac:spMkLst>
        </pc:spChg>
        <pc:spChg chg="add del">
          <ac:chgData name="Susan Meredith" userId="0acda20e2bbe40f5" providerId="LiveId" clId="{0E2693E2-0124-46F1-8D7A-DC92E210D281}" dt="2021-05-14T14:33:03.162" v="492" actId="26606"/>
          <ac:spMkLst>
            <pc:docMk/>
            <pc:sldMk cId="1168990357" sldId="257"/>
            <ac:spMk id="71" creationId="{3870477F-E451-4BC3-863F-0E2FC572884B}"/>
          </ac:spMkLst>
        </pc:spChg>
        <pc:spChg chg="add del">
          <ac:chgData name="Susan Meredith" userId="0acda20e2bbe40f5" providerId="LiveId" clId="{0E2693E2-0124-46F1-8D7A-DC92E210D281}" dt="2021-05-14T14:33:03.162" v="492" actId="26606"/>
          <ac:spMkLst>
            <pc:docMk/>
            <pc:sldMk cId="1168990357" sldId="257"/>
            <ac:spMk id="72" creationId="{B4A81DE1-E2BC-4A31-99EE-71350421B0EA}"/>
          </ac:spMkLst>
        </pc:spChg>
        <pc:spChg chg="add">
          <ac:chgData name="Susan Meredith" userId="0acda20e2bbe40f5" providerId="LiveId" clId="{0E2693E2-0124-46F1-8D7A-DC92E210D281}" dt="2021-05-14T14:33:03.186" v="493" actId="26606"/>
          <ac:spMkLst>
            <pc:docMk/>
            <pc:sldMk cId="1168990357" sldId="257"/>
            <ac:spMk id="74" creationId="{38ABDB68-E3D5-448E-97D3-06FFEF680193}"/>
          </ac:spMkLst>
        </pc:spChg>
        <pc:spChg chg="add">
          <ac:chgData name="Susan Meredith" userId="0acda20e2bbe40f5" providerId="LiveId" clId="{0E2693E2-0124-46F1-8D7A-DC92E210D281}" dt="2021-05-14T14:33:03.186" v="493" actId="26606"/>
          <ac:spMkLst>
            <pc:docMk/>
            <pc:sldMk cId="1168990357" sldId="257"/>
            <ac:spMk id="75" creationId="{B8DD7FEB-D9F3-4F5B-982C-36B0664D0205}"/>
          </ac:spMkLst>
        </pc:spChg>
        <pc:spChg chg="add">
          <ac:chgData name="Susan Meredith" userId="0acda20e2bbe40f5" providerId="LiveId" clId="{0E2693E2-0124-46F1-8D7A-DC92E210D281}" dt="2021-05-14T14:33:03.186" v="493" actId="26606"/>
          <ac:spMkLst>
            <pc:docMk/>
            <pc:sldMk cId="1168990357" sldId="257"/>
            <ac:spMk id="76" creationId="{96BA11E4-0636-4FA9-A836-2A4FB176449A}"/>
          </ac:spMkLst>
        </pc:spChg>
        <pc:spChg chg="add">
          <ac:chgData name="Susan Meredith" userId="0acda20e2bbe40f5" providerId="LiveId" clId="{0E2693E2-0124-46F1-8D7A-DC92E210D281}" dt="2021-05-14T14:33:03.186" v="493" actId="26606"/>
          <ac:spMkLst>
            <pc:docMk/>
            <pc:sldMk cId="1168990357" sldId="257"/>
            <ac:spMk id="77" creationId="{5681882E-BDD0-4311-AF62-E8019628524D}"/>
          </ac:spMkLst>
        </pc:spChg>
        <pc:spChg chg="add">
          <ac:chgData name="Susan Meredith" userId="0acda20e2bbe40f5" providerId="LiveId" clId="{0E2693E2-0124-46F1-8D7A-DC92E210D281}" dt="2021-05-14T14:33:03.186" v="493" actId="26606"/>
          <ac:spMkLst>
            <pc:docMk/>
            <pc:sldMk cId="1168990357" sldId="257"/>
            <ac:spMk id="78" creationId="{EADD3260-4BDA-459B-A162-5E1B897E38FC}"/>
          </ac:spMkLst>
        </pc:spChg>
        <pc:spChg chg="add">
          <ac:chgData name="Susan Meredith" userId="0acda20e2bbe40f5" providerId="LiveId" clId="{0E2693E2-0124-46F1-8D7A-DC92E210D281}" dt="2021-05-14T14:33:03.186" v="493" actId="26606"/>
          <ac:spMkLst>
            <pc:docMk/>
            <pc:sldMk cId="1168990357" sldId="257"/>
            <ac:spMk id="79" creationId="{283DA7DD-CA37-4ED7-8710-48E56B063BA4}"/>
          </ac:spMkLst>
        </pc:spChg>
        <pc:spChg chg="add">
          <ac:chgData name="Susan Meredith" userId="0acda20e2bbe40f5" providerId="LiveId" clId="{0E2693E2-0124-46F1-8D7A-DC92E210D281}" dt="2021-05-14T14:33:03.186" v="493" actId="26606"/>
          <ac:spMkLst>
            <pc:docMk/>
            <pc:sldMk cId="1168990357" sldId="257"/>
            <ac:spMk id="80" creationId="{B92F2E3C-66CD-4DEB-BA14-2A5912B65A21}"/>
          </ac:spMkLst>
        </pc:spChg>
        <pc:grpChg chg="add del">
          <ac:chgData name="Susan Meredith" userId="0acda20e2bbe40f5" providerId="LiveId" clId="{0E2693E2-0124-46F1-8D7A-DC92E210D281}" dt="2021-05-14T13:19:15.809" v="464"/>
          <ac:grpSpMkLst>
            <pc:docMk/>
            <pc:sldMk cId="1168990357" sldId="257"/>
            <ac:grpSpMk id="10" creationId="{DDA34B8A-FA8D-4E16-AD72-7B60B1C2582A}"/>
          </ac:grpSpMkLst>
        </pc:grpChg>
        <pc:picChg chg="add del mod">
          <ac:chgData name="Susan Meredith" userId="0acda20e2bbe40f5" providerId="LiveId" clId="{0E2693E2-0124-46F1-8D7A-DC92E210D281}" dt="2021-05-10T13:38:49.150" v="431" actId="21"/>
          <ac:picMkLst>
            <pc:docMk/>
            <pc:sldMk cId="1168990357" sldId="257"/>
            <ac:picMk id="5" creationId="{56472612-4F94-4A5F-B3B6-872A0C57FECD}"/>
          </ac:picMkLst>
        </pc:picChg>
        <pc:picChg chg="add mod">
          <ac:chgData name="Susan Meredith" userId="0acda20e2bbe40f5" providerId="LiveId" clId="{0E2693E2-0124-46F1-8D7A-DC92E210D281}" dt="2021-05-14T14:33:03.186" v="493" actId="26606"/>
          <ac:picMkLst>
            <pc:docMk/>
            <pc:sldMk cId="1168990357" sldId="257"/>
            <ac:picMk id="8" creationId="{1B09736F-966F-4107-A8CF-2041187F6EDA}"/>
          </ac:picMkLst>
        </pc:picChg>
        <pc:picChg chg="add del mod">
          <ac:chgData name="Susan Meredith" userId="0acda20e2bbe40f5" providerId="LiveId" clId="{0E2693E2-0124-46F1-8D7A-DC92E210D281}" dt="2021-05-14T13:36:15.542" v="471" actId="21"/>
          <ac:picMkLst>
            <pc:docMk/>
            <pc:sldMk cId="1168990357" sldId="257"/>
            <ac:picMk id="20" creationId="{B1B7237E-D77B-4943-B4A2-896D15E503D4}"/>
          </ac:picMkLst>
        </pc:picChg>
        <pc:picChg chg="add del mod">
          <ac:chgData name="Susan Meredith" userId="0acda20e2bbe40f5" providerId="LiveId" clId="{0E2693E2-0124-46F1-8D7A-DC92E210D281}" dt="2021-05-14T14:31:16.417" v="488" actId="21"/>
          <ac:picMkLst>
            <pc:docMk/>
            <pc:sldMk cId="1168990357" sldId="257"/>
            <ac:picMk id="34" creationId="{BEF6EDE1-4694-4EFA-80D8-97B472309BCA}"/>
          </ac:picMkLst>
        </pc:picChg>
      </pc:sldChg>
      <pc:sldChg chg="addSp delSp modSp mod setBg setClrOvrMap">
        <pc:chgData name="Susan Meredith" userId="0acda20e2bbe40f5" providerId="LiveId" clId="{0E2693E2-0124-46F1-8D7A-DC92E210D281}" dt="2021-05-17T22:52:27.091" v="4906" actId="20577"/>
        <pc:sldMkLst>
          <pc:docMk/>
          <pc:sldMk cId="3269509665" sldId="258"/>
        </pc:sldMkLst>
        <pc:spChg chg="mod">
          <ac:chgData name="Susan Meredith" userId="0acda20e2bbe40f5" providerId="LiveId" clId="{0E2693E2-0124-46F1-8D7A-DC92E210D281}" dt="2021-05-17T18:11:05.442" v="1031" actId="26606"/>
          <ac:spMkLst>
            <pc:docMk/>
            <pc:sldMk cId="3269509665" sldId="258"/>
            <ac:spMk id="2" creationId="{054EBBAA-555B-46F0-9CB5-AF30C92B95C3}"/>
          </ac:spMkLst>
        </pc:spChg>
        <pc:spChg chg="mod ord">
          <ac:chgData name="Susan Meredith" userId="0acda20e2bbe40f5" providerId="LiveId" clId="{0E2693E2-0124-46F1-8D7A-DC92E210D281}" dt="2021-05-17T21:07:30.511" v="1985" actId="20577"/>
          <ac:spMkLst>
            <pc:docMk/>
            <pc:sldMk cId="3269509665" sldId="258"/>
            <ac:spMk id="3" creationId="{000ABD6E-C7D3-49C4-A445-0E5F4DD35664}"/>
          </ac:spMkLst>
        </pc:spChg>
        <pc:spChg chg="add mod">
          <ac:chgData name="Susan Meredith" userId="0acda20e2bbe40f5" providerId="LiveId" clId="{0E2693E2-0124-46F1-8D7A-DC92E210D281}" dt="2021-05-17T22:52:27.091" v="4906" actId="20577"/>
          <ac:spMkLst>
            <pc:docMk/>
            <pc:sldMk cId="3269509665" sldId="258"/>
            <ac:spMk id="8" creationId="{8C4DFD34-0DE0-4A91-8B8A-A216DE5DE753}"/>
          </ac:spMkLst>
        </pc:spChg>
        <pc:spChg chg="add del">
          <ac:chgData name="Susan Meredith" userId="0acda20e2bbe40f5" providerId="LiveId" clId="{0E2693E2-0124-46F1-8D7A-DC92E210D281}" dt="2021-05-17T18:06:18.826" v="1022" actId="26606"/>
          <ac:spMkLst>
            <pc:docMk/>
            <pc:sldMk cId="3269509665" sldId="258"/>
            <ac:spMk id="10" creationId="{510C9632-BB6F-48EE-AB65-501878BA5DB6}"/>
          </ac:spMkLst>
        </pc:spChg>
        <pc:spChg chg="add del">
          <ac:chgData name="Susan Meredith" userId="0acda20e2bbe40f5" providerId="LiveId" clId="{0E2693E2-0124-46F1-8D7A-DC92E210D281}" dt="2021-05-17T18:06:18.826" v="1022" actId="26606"/>
          <ac:spMkLst>
            <pc:docMk/>
            <pc:sldMk cId="3269509665" sldId="258"/>
            <ac:spMk id="12" creationId="{4EC8AAB6-953B-4D29-9967-3C44D06BB4E8}"/>
          </ac:spMkLst>
        </pc:spChg>
        <pc:spChg chg="add del">
          <ac:chgData name="Susan Meredith" userId="0acda20e2bbe40f5" providerId="LiveId" clId="{0E2693E2-0124-46F1-8D7A-DC92E210D281}" dt="2021-05-17T18:06:18.826" v="1022" actId="26606"/>
          <ac:spMkLst>
            <pc:docMk/>
            <pc:sldMk cId="3269509665" sldId="258"/>
            <ac:spMk id="14" creationId="{C89ED458-2326-40DC-9C7B-1A717B6551AD}"/>
          </ac:spMkLst>
        </pc:spChg>
        <pc:spChg chg="add del">
          <ac:chgData name="Susan Meredith" userId="0acda20e2bbe40f5" providerId="LiveId" clId="{0E2693E2-0124-46F1-8D7A-DC92E210D281}" dt="2021-05-17T18:06:18.826" v="1022" actId="26606"/>
          <ac:spMkLst>
            <pc:docMk/>
            <pc:sldMk cId="3269509665" sldId="258"/>
            <ac:spMk id="16" creationId="{6F9D1DE6-E368-4F07-85F9-D5B767477DDF}"/>
          </ac:spMkLst>
        </pc:spChg>
        <pc:spChg chg="add del">
          <ac:chgData name="Susan Meredith" userId="0acda20e2bbe40f5" providerId="LiveId" clId="{0E2693E2-0124-46F1-8D7A-DC92E210D281}" dt="2021-05-17T18:06:18.826" v="1022" actId="26606"/>
          <ac:spMkLst>
            <pc:docMk/>
            <pc:sldMk cId="3269509665" sldId="258"/>
            <ac:spMk id="18" creationId="{F63B1F66-4ACE-4A01-8ADF-F175A9C358B2}"/>
          </ac:spMkLst>
        </pc:spChg>
        <pc:spChg chg="add del">
          <ac:chgData name="Susan Meredith" userId="0acda20e2bbe40f5" providerId="LiveId" clId="{0E2693E2-0124-46F1-8D7A-DC92E210D281}" dt="2021-05-17T18:06:18.826" v="1022" actId="26606"/>
          <ac:spMkLst>
            <pc:docMk/>
            <pc:sldMk cId="3269509665" sldId="258"/>
            <ac:spMk id="20" creationId="{CF8448ED-9332-4A9B-8CAB-B1985E596E20}"/>
          </ac:spMkLst>
        </pc:spChg>
        <pc:spChg chg="add del">
          <ac:chgData name="Susan Meredith" userId="0acda20e2bbe40f5" providerId="LiveId" clId="{0E2693E2-0124-46F1-8D7A-DC92E210D281}" dt="2021-05-17T18:06:18.826" v="1022" actId="26606"/>
          <ac:spMkLst>
            <pc:docMk/>
            <pc:sldMk cId="3269509665" sldId="258"/>
            <ac:spMk id="22" creationId="{ED3A2261-1C75-40FF-8CD6-18C5900C1C8D}"/>
          </ac:spMkLst>
        </pc:spChg>
        <pc:spChg chg="add del">
          <ac:chgData name="Susan Meredith" userId="0acda20e2bbe40f5" providerId="LiveId" clId="{0E2693E2-0124-46F1-8D7A-DC92E210D281}" dt="2021-05-17T18:06:28.399" v="1024" actId="26606"/>
          <ac:spMkLst>
            <pc:docMk/>
            <pc:sldMk cId="3269509665" sldId="258"/>
            <ac:spMk id="24" creationId="{6E0488BA-180E-40D8-8350-4B179179556B}"/>
          </ac:spMkLst>
        </pc:spChg>
        <pc:spChg chg="add del">
          <ac:chgData name="Susan Meredith" userId="0acda20e2bbe40f5" providerId="LiveId" clId="{0E2693E2-0124-46F1-8D7A-DC92E210D281}" dt="2021-05-17T18:11:05.442" v="1031" actId="26606"/>
          <ac:spMkLst>
            <pc:docMk/>
            <pc:sldMk cId="3269509665" sldId="258"/>
            <ac:spMk id="26" creationId="{E4F17063-EDA4-417B-946F-BA357F3B390D}"/>
          </ac:spMkLst>
        </pc:spChg>
        <pc:spChg chg="add del">
          <ac:chgData name="Susan Meredith" userId="0acda20e2bbe40f5" providerId="LiveId" clId="{0E2693E2-0124-46F1-8D7A-DC92E210D281}" dt="2021-05-17T18:11:05.442" v="1031" actId="26606"/>
          <ac:spMkLst>
            <pc:docMk/>
            <pc:sldMk cId="3269509665" sldId="258"/>
            <ac:spMk id="27" creationId="{D36F3EEA-55D4-4677-80E7-92D00B8F343B}"/>
          </ac:spMkLst>
        </pc:spChg>
        <pc:spChg chg="add del">
          <ac:chgData name="Susan Meredith" userId="0acda20e2bbe40f5" providerId="LiveId" clId="{0E2693E2-0124-46F1-8D7A-DC92E210D281}" dt="2021-05-17T18:11:05.442" v="1031" actId="26606"/>
          <ac:spMkLst>
            <pc:docMk/>
            <pc:sldMk cId="3269509665" sldId="258"/>
            <ac:spMk id="28" creationId="{C91E93A7-6C7F-4F77-9CB0-280D958EF4D2}"/>
          </ac:spMkLst>
        </pc:spChg>
        <pc:spChg chg="add del">
          <ac:chgData name="Susan Meredith" userId="0acda20e2bbe40f5" providerId="LiveId" clId="{0E2693E2-0124-46F1-8D7A-DC92E210D281}" dt="2021-05-17T18:11:05.428" v="1030" actId="26606"/>
          <ac:spMkLst>
            <pc:docMk/>
            <pc:sldMk cId="3269509665" sldId="258"/>
            <ac:spMk id="33" creationId="{E4F17063-EDA4-417B-946F-BA357F3B390D}"/>
          </ac:spMkLst>
        </pc:spChg>
        <pc:spChg chg="add del">
          <ac:chgData name="Susan Meredith" userId="0acda20e2bbe40f5" providerId="LiveId" clId="{0E2693E2-0124-46F1-8D7A-DC92E210D281}" dt="2021-05-17T18:11:05.428" v="1030" actId="26606"/>
          <ac:spMkLst>
            <pc:docMk/>
            <pc:sldMk cId="3269509665" sldId="258"/>
            <ac:spMk id="35" creationId="{D36F3EEA-55D4-4677-80E7-92D00B8F343B}"/>
          </ac:spMkLst>
        </pc:spChg>
        <pc:spChg chg="add del">
          <ac:chgData name="Susan Meredith" userId="0acda20e2bbe40f5" providerId="LiveId" clId="{0E2693E2-0124-46F1-8D7A-DC92E210D281}" dt="2021-05-17T18:11:05.428" v="1030" actId="26606"/>
          <ac:spMkLst>
            <pc:docMk/>
            <pc:sldMk cId="3269509665" sldId="258"/>
            <ac:spMk id="37" creationId="{C91E93A7-6C7F-4F77-9CB0-280D958EF4D2}"/>
          </ac:spMkLst>
        </pc:spChg>
        <pc:spChg chg="add">
          <ac:chgData name="Susan Meredith" userId="0acda20e2bbe40f5" providerId="LiveId" clId="{0E2693E2-0124-46F1-8D7A-DC92E210D281}" dt="2021-05-17T18:11:05.442" v="1031" actId="26606"/>
          <ac:spMkLst>
            <pc:docMk/>
            <pc:sldMk cId="3269509665" sldId="258"/>
            <ac:spMk id="39" creationId="{4A2FAF1F-F462-46AF-A9E6-CC93C4E2C359}"/>
          </ac:spMkLst>
        </pc:spChg>
        <pc:spChg chg="add">
          <ac:chgData name="Susan Meredith" userId="0acda20e2bbe40f5" providerId="LiveId" clId="{0E2693E2-0124-46F1-8D7A-DC92E210D281}" dt="2021-05-17T18:11:05.442" v="1031" actId="26606"/>
          <ac:spMkLst>
            <pc:docMk/>
            <pc:sldMk cId="3269509665" sldId="258"/>
            <ac:spMk id="40" creationId="{89EA2611-DCBA-4E97-A2B2-9A466E76BDA4}"/>
          </ac:spMkLst>
        </pc:spChg>
        <pc:spChg chg="add">
          <ac:chgData name="Susan Meredith" userId="0acda20e2bbe40f5" providerId="LiveId" clId="{0E2693E2-0124-46F1-8D7A-DC92E210D281}" dt="2021-05-17T18:11:05.442" v="1031" actId="26606"/>
          <ac:spMkLst>
            <pc:docMk/>
            <pc:sldMk cId="3269509665" sldId="258"/>
            <ac:spMk id="41" creationId="{7146BED8-BAE9-42C5-A3DD-7B946445DB8C}"/>
          </ac:spMkLst>
        </pc:spChg>
        <pc:spChg chg="add">
          <ac:chgData name="Susan Meredith" userId="0acda20e2bbe40f5" providerId="LiveId" clId="{0E2693E2-0124-46F1-8D7A-DC92E210D281}" dt="2021-05-17T18:11:05.442" v="1031" actId="26606"/>
          <ac:spMkLst>
            <pc:docMk/>
            <pc:sldMk cId="3269509665" sldId="258"/>
            <ac:spMk id="42" creationId="{BBC615D1-6E12-40EF-915B-316CFDB550D5}"/>
          </ac:spMkLst>
        </pc:spChg>
        <pc:spChg chg="add">
          <ac:chgData name="Susan Meredith" userId="0acda20e2bbe40f5" providerId="LiveId" clId="{0E2693E2-0124-46F1-8D7A-DC92E210D281}" dt="2021-05-17T18:11:05.442" v="1031" actId="26606"/>
          <ac:spMkLst>
            <pc:docMk/>
            <pc:sldMk cId="3269509665" sldId="258"/>
            <ac:spMk id="43" creationId="{15765FE8-B62F-41E4-A73C-74C91A8FD945}"/>
          </ac:spMkLst>
        </pc:spChg>
        <pc:spChg chg="add">
          <ac:chgData name="Susan Meredith" userId="0acda20e2bbe40f5" providerId="LiveId" clId="{0E2693E2-0124-46F1-8D7A-DC92E210D281}" dt="2021-05-17T18:11:05.442" v="1031" actId="26606"/>
          <ac:spMkLst>
            <pc:docMk/>
            <pc:sldMk cId="3269509665" sldId="258"/>
            <ac:spMk id="44" creationId="{B9797D36-DE1E-47CD-881A-6C1F5828261B}"/>
          </ac:spMkLst>
        </pc:spChg>
        <pc:picChg chg="add mod ord">
          <ac:chgData name="Susan Meredith" userId="0acda20e2bbe40f5" providerId="LiveId" clId="{0E2693E2-0124-46F1-8D7A-DC92E210D281}" dt="2021-05-17T18:11:05.442" v="1031" actId="26606"/>
          <ac:picMkLst>
            <pc:docMk/>
            <pc:sldMk cId="3269509665" sldId="258"/>
            <ac:picMk id="5" creationId="{65626D7F-0544-4491-A53D-620D4349C941}"/>
          </ac:picMkLst>
        </pc:picChg>
        <pc:picChg chg="add mod ord">
          <ac:chgData name="Susan Meredith" userId="0acda20e2bbe40f5" providerId="LiveId" clId="{0E2693E2-0124-46F1-8D7A-DC92E210D281}" dt="2021-05-17T18:11:05.442" v="1031" actId="26606"/>
          <ac:picMkLst>
            <pc:docMk/>
            <pc:sldMk cId="3269509665" sldId="258"/>
            <ac:picMk id="7" creationId="{342944FF-E083-4080-A8F9-DB67349F2DB8}"/>
          </ac:picMkLst>
        </pc:picChg>
      </pc:sldChg>
      <pc:sldChg chg="addSp delSp modSp mod setBg setClrOvrMap">
        <pc:chgData name="Susan Meredith" userId="0acda20e2bbe40f5" providerId="LiveId" clId="{0E2693E2-0124-46F1-8D7A-DC92E210D281}" dt="2021-05-17T22:56:37.553" v="4924" actId="14100"/>
        <pc:sldMkLst>
          <pc:docMk/>
          <pc:sldMk cId="2295413751" sldId="259"/>
        </pc:sldMkLst>
        <pc:spChg chg="mod">
          <ac:chgData name="Susan Meredith" userId="0acda20e2bbe40f5" providerId="LiveId" clId="{0E2693E2-0124-46F1-8D7A-DC92E210D281}" dt="2021-05-17T18:40:50.166" v="1154" actId="26606"/>
          <ac:spMkLst>
            <pc:docMk/>
            <pc:sldMk cId="2295413751" sldId="259"/>
            <ac:spMk id="2" creationId="{054EBBAA-555B-46F0-9CB5-AF30C92B95C3}"/>
          </ac:spMkLst>
        </pc:spChg>
        <pc:spChg chg="mod ord">
          <ac:chgData name="Susan Meredith" userId="0acda20e2bbe40f5" providerId="LiveId" clId="{0E2693E2-0124-46F1-8D7A-DC92E210D281}" dt="2021-05-17T22:56:37.553" v="4924" actId="14100"/>
          <ac:spMkLst>
            <pc:docMk/>
            <pc:sldMk cId="2295413751" sldId="259"/>
            <ac:spMk id="3" creationId="{000ABD6E-C7D3-49C4-A445-0E5F4DD35664}"/>
          </ac:spMkLst>
        </pc:spChg>
        <pc:spChg chg="add del">
          <ac:chgData name="Susan Meredith" userId="0acda20e2bbe40f5" providerId="LiveId" clId="{0E2693E2-0124-46F1-8D7A-DC92E210D281}" dt="2021-05-17T18:39:38.510" v="1147" actId="26606"/>
          <ac:spMkLst>
            <pc:docMk/>
            <pc:sldMk cId="2295413751" sldId="259"/>
            <ac:spMk id="12" creationId="{89EA2611-DCBA-4E97-A2B2-9A466E76BDA4}"/>
          </ac:spMkLst>
        </pc:spChg>
        <pc:spChg chg="add del">
          <ac:chgData name="Susan Meredith" userId="0acda20e2bbe40f5" providerId="LiveId" clId="{0E2693E2-0124-46F1-8D7A-DC92E210D281}" dt="2021-05-17T18:39:38.510" v="1147" actId="26606"/>
          <ac:spMkLst>
            <pc:docMk/>
            <pc:sldMk cId="2295413751" sldId="259"/>
            <ac:spMk id="14" creationId="{BBC615D1-6E12-40EF-915B-316CFDB550D5}"/>
          </ac:spMkLst>
        </pc:spChg>
        <pc:spChg chg="add del">
          <ac:chgData name="Susan Meredith" userId="0acda20e2bbe40f5" providerId="LiveId" clId="{0E2693E2-0124-46F1-8D7A-DC92E210D281}" dt="2021-05-17T18:39:38.510" v="1147" actId="26606"/>
          <ac:spMkLst>
            <pc:docMk/>
            <pc:sldMk cId="2295413751" sldId="259"/>
            <ac:spMk id="16" creationId="{B9797D36-DE1E-47CD-881A-6C1F5828261B}"/>
          </ac:spMkLst>
        </pc:spChg>
        <pc:spChg chg="add mod">
          <ac:chgData name="Susan Meredith" userId="0acda20e2bbe40f5" providerId="LiveId" clId="{0E2693E2-0124-46F1-8D7A-DC92E210D281}" dt="2021-05-17T22:38:52.415" v="4597" actId="20577"/>
          <ac:spMkLst>
            <pc:docMk/>
            <pc:sldMk cId="2295413751" sldId="259"/>
            <ac:spMk id="17" creationId="{B2D187D5-8495-4524-80B9-E1D7203FA9FE}"/>
          </ac:spMkLst>
        </pc:spChg>
        <pc:spChg chg="add del">
          <ac:chgData name="Susan Meredith" userId="0acda20e2bbe40f5" providerId="LiveId" clId="{0E2693E2-0124-46F1-8D7A-DC92E210D281}" dt="2021-05-17T18:39:38.510" v="1147" actId="26606"/>
          <ac:spMkLst>
            <pc:docMk/>
            <pc:sldMk cId="2295413751" sldId="259"/>
            <ac:spMk id="18" creationId="{4A2FAF1F-F462-46AF-A9E6-CC93C4E2C359}"/>
          </ac:spMkLst>
        </pc:spChg>
        <pc:spChg chg="add del">
          <ac:chgData name="Susan Meredith" userId="0acda20e2bbe40f5" providerId="LiveId" clId="{0E2693E2-0124-46F1-8D7A-DC92E210D281}" dt="2021-05-17T18:39:38.510" v="1147" actId="26606"/>
          <ac:spMkLst>
            <pc:docMk/>
            <pc:sldMk cId="2295413751" sldId="259"/>
            <ac:spMk id="20" creationId="{7146BED8-BAE9-42C5-A3DD-7B946445DB8C}"/>
          </ac:spMkLst>
        </pc:spChg>
        <pc:spChg chg="add del">
          <ac:chgData name="Susan Meredith" userId="0acda20e2bbe40f5" providerId="LiveId" clId="{0E2693E2-0124-46F1-8D7A-DC92E210D281}" dt="2021-05-17T18:39:38.510" v="1147" actId="26606"/>
          <ac:spMkLst>
            <pc:docMk/>
            <pc:sldMk cId="2295413751" sldId="259"/>
            <ac:spMk id="22" creationId="{15765FE8-B62F-41E4-A73C-74C91A8FD945}"/>
          </ac:spMkLst>
        </pc:spChg>
        <pc:spChg chg="add del">
          <ac:chgData name="Susan Meredith" userId="0acda20e2bbe40f5" providerId="LiveId" clId="{0E2693E2-0124-46F1-8D7A-DC92E210D281}" dt="2021-05-17T18:40:50.166" v="1154" actId="26606"/>
          <ac:spMkLst>
            <pc:docMk/>
            <pc:sldMk cId="2295413751" sldId="259"/>
            <ac:spMk id="27" creationId="{643780CE-2BE5-46F6-97B2-60DF30217ED3}"/>
          </ac:spMkLst>
        </pc:spChg>
        <pc:spChg chg="add del">
          <ac:chgData name="Susan Meredith" userId="0acda20e2bbe40f5" providerId="LiveId" clId="{0E2693E2-0124-46F1-8D7A-DC92E210D281}" dt="2021-05-17T18:40:50.166" v="1154" actId="26606"/>
          <ac:spMkLst>
            <pc:docMk/>
            <pc:sldMk cId="2295413751" sldId="259"/>
            <ac:spMk id="29" creationId="{61A87A49-68E6-459E-A5A6-46229FF42125}"/>
          </ac:spMkLst>
        </pc:spChg>
        <pc:spChg chg="add del">
          <ac:chgData name="Susan Meredith" userId="0acda20e2bbe40f5" providerId="LiveId" clId="{0E2693E2-0124-46F1-8D7A-DC92E210D281}" dt="2021-05-17T18:40:50.166" v="1154" actId="26606"/>
          <ac:spMkLst>
            <pc:docMk/>
            <pc:sldMk cId="2295413751" sldId="259"/>
            <ac:spMk id="31" creationId="{F6ACD5FC-CAFE-48EB-B765-60EED2E052F0}"/>
          </ac:spMkLst>
        </pc:spChg>
        <pc:spChg chg="add del">
          <ac:chgData name="Susan Meredith" userId="0acda20e2bbe40f5" providerId="LiveId" clId="{0E2693E2-0124-46F1-8D7A-DC92E210D281}" dt="2021-05-17T18:40:50.166" v="1154" actId="26606"/>
          <ac:spMkLst>
            <pc:docMk/>
            <pc:sldMk cId="2295413751" sldId="259"/>
            <ac:spMk id="33" creationId="{9F33B405-D785-4738-B1C0-6A0AA5E98286}"/>
          </ac:spMkLst>
        </pc:spChg>
        <pc:spChg chg="add del">
          <ac:chgData name="Susan Meredith" userId="0acda20e2bbe40f5" providerId="LiveId" clId="{0E2693E2-0124-46F1-8D7A-DC92E210D281}" dt="2021-05-17T18:40:50.166" v="1154" actId="26606"/>
          <ac:spMkLst>
            <pc:docMk/>
            <pc:sldMk cId="2295413751" sldId="259"/>
            <ac:spMk id="35" creationId="{4233DC0E-DE6C-4FB6-A529-51B162641AB8}"/>
          </ac:spMkLst>
        </pc:spChg>
        <pc:spChg chg="add del">
          <ac:chgData name="Susan Meredith" userId="0acda20e2bbe40f5" providerId="LiveId" clId="{0E2693E2-0124-46F1-8D7A-DC92E210D281}" dt="2021-05-17T18:40:50.166" v="1154" actId="26606"/>
          <ac:spMkLst>
            <pc:docMk/>
            <pc:sldMk cId="2295413751" sldId="259"/>
            <ac:spMk id="37" creationId="{3870477F-E451-4BC3-863F-0E2FC572884B}"/>
          </ac:spMkLst>
        </pc:spChg>
        <pc:spChg chg="add del">
          <ac:chgData name="Susan Meredith" userId="0acda20e2bbe40f5" providerId="LiveId" clId="{0E2693E2-0124-46F1-8D7A-DC92E210D281}" dt="2021-05-17T18:40:50.166" v="1154" actId="26606"/>
          <ac:spMkLst>
            <pc:docMk/>
            <pc:sldMk cId="2295413751" sldId="259"/>
            <ac:spMk id="39" creationId="{B4A81DE1-E2BC-4A31-99EE-71350421B0EA}"/>
          </ac:spMkLst>
        </pc:spChg>
        <pc:spChg chg="add del">
          <ac:chgData name="Susan Meredith" userId="0acda20e2bbe40f5" providerId="LiveId" clId="{0E2693E2-0124-46F1-8D7A-DC92E210D281}" dt="2021-05-17T18:40:50.152" v="1153" actId="26606"/>
          <ac:spMkLst>
            <pc:docMk/>
            <pc:sldMk cId="2295413751" sldId="259"/>
            <ac:spMk id="44" creationId="{643780CE-2BE5-46F6-97B2-60DF30217ED3}"/>
          </ac:spMkLst>
        </pc:spChg>
        <pc:spChg chg="add del">
          <ac:chgData name="Susan Meredith" userId="0acda20e2bbe40f5" providerId="LiveId" clId="{0E2693E2-0124-46F1-8D7A-DC92E210D281}" dt="2021-05-17T18:40:50.152" v="1153" actId="26606"/>
          <ac:spMkLst>
            <pc:docMk/>
            <pc:sldMk cId="2295413751" sldId="259"/>
            <ac:spMk id="46" creationId="{61A87A49-68E6-459E-A5A6-46229FF42125}"/>
          </ac:spMkLst>
        </pc:spChg>
        <pc:spChg chg="add del">
          <ac:chgData name="Susan Meredith" userId="0acda20e2bbe40f5" providerId="LiveId" clId="{0E2693E2-0124-46F1-8D7A-DC92E210D281}" dt="2021-05-17T18:40:50.152" v="1153" actId="26606"/>
          <ac:spMkLst>
            <pc:docMk/>
            <pc:sldMk cId="2295413751" sldId="259"/>
            <ac:spMk id="48" creationId="{F6ACD5FC-CAFE-48EB-B765-60EED2E052F0}"/>
          </ac:spMkLst>
        </pc:spChg>
        <pc:spChg chg="add del">
          <ac:chgData name="Susan Meredith" userId="0acda20e2bbe40f5" providerId="LiveId" clId="{0E2693E2-0124-46F1-8D7A-DC92E210D281}" dt="2021-05-17T18:40:50.152" v="1153" actId="26606"/>
          <ac:spMkLst>
            <pc:docMk/>
            <pc:sldMk cId="2295413751" sldId="259"/>
            <ac:spMk id="50" creationId="{9F33B405-D785-4738-B1C0-6A0AA5E98286}"/>
          </ac:spMkLst>
        </pc:spChg>
        <pc:spChg chg="add del">
          <ac:chgData name="Susan Meredith" userId="0acda20e2bbe40f5" providerId="LiveId" clId="{0E2693E2-0124-46F1-8D7A-DC92E210D281}" dt="2021-05-17T18:40:50.152" v="1153" actId="26606"/>
          <ac:spMkLst>
            <pc:docMk/>
            <pc:sldMk cId="2295413751" sldId="259"/>
            <ac:spMk id="52" creationId="{4233DC0E-DE6C-4FB6-A529-51B162641AB8}"/>
          </ac:spMkLst>
        </pc:spChg>
        <pc:spChg chg="add del">
          <ac:chgData name="Susan Meredith" userId="0acda20e2bbe40f5" providerId="LiveId" clId="{0E2693E2-0124-46F1-8D7A-DC92E210D281}" dt="2021-05-17T18:40:50.152" v="1153" actId="26606"/>
          <ac:spMkLst>
            <pc:docMk/>
            <pc:sldMk cId="2295413751" sldId="259"/>
            <ac:spMk id="54" creationId="{3870477F-E451-4BC3-863F-0E2FC572884B}"/>
          </ac:spMkLst>
        </pc:spChg>
        <pc:spChg chg="add del">
          <ac:chgData name="Susan Meredith" userId="0acda20e2bbe40f5" providerId="LiveId" clId="{0E2693E2-0124-46F1-8D7A-DC92E210D281}" dt="2021-05-17T18:40:50.152" v="1153" actId="26606"/>
          <ac:spMkLst>
            <pc:docMk/>
            <pc:sldMk cId="2295413751" sldId="259"/>
            <ac:spMk id="56" creationId="{B4A81DE1-E2BC-4A31-99EE-71350421B0EA}"/>
          </ac:spMkLst>
        </pc:spChg>
        <pc:spChg chg="add">
          <ac:chgData name="Susan Meredith" userId="0acda20e2bbe40f5" providerId="LiveId" clId="{0E2693E2-0124-46F1-8D7A-DC92E210D281}" dt="2021-05-17T18:40:50.166" v="1154" actId="26606"/>
          <ac:spMkLst>
            <pc:docMk/>
            <pc:sldMk cId="2295413751" sldId="259"/>
            <ac:spMk id="58" creationId="{510C9632-BB6F-48EE-AB65-501878BA5DB6}"/>
          </ac:spMkLst>
        </pc:spChg>
        <pc:spChg chg="add">
          <ac:chgData name="Susan Meredith" userId="0acda20e2bbe40f5" providerId="LiveId" clId="{0E2693E2-0124-46F1-8D7A-DC92E210D281}" dt="2021-05-17T18:40:50.166" v="1154" actId="26606"/>
          <ac:spMkLst>
            <pc:docMk/>
            <pc:sldMk cId="2295413751" sldId="259"/>
            <ac:spMk id="59" creationId="{4EC8AAB6-953B-4D29-9967-3C44D06BB4E8}"/>
          </ac:spMkLst>
        </pc:spChg>
        <pc:spChg chg="add">
          <ac:chgData name="Susan Meredith" userId="0acda20e2bbe40f5" providerId="LiveId" clId="{0E2693E2-0124-46F1-8D7A-DC92E210D281}" dt="2021-05-17T18:40:50.166" v="1154" actId="26606"/>
          <ac:spMkLst>
            <pc:docMk/>
            <pc:sldMk cId="2295413751" sldId="259"/>
            <ac:spMk id="60" creationId="{C89ED458-2326-40DC-9C7B-1A717B6551AD}"/>
          </ac:spMkLst>
        </pc:spChg>
        <pc:spChg chg="add">
          <ac:chgData name="Susan Meredith" userId="0acda20e2bbe40f5" providerId="LiveId" clId="{0E2693E2-0124-46F1-8D7A-DC92E210D281}" dt="2021-05-17T18:40:50.166" v="1154" actId="26606"/>
          <ac:spMkLst>
            <pc:docMk/>
            <pc:sldMk cId="2295413751" sldId="259"/>
            <ac:spMk id="61" creationId="{6F9D1DE6-E368-4F07-85F9-D5B767477DDF}"/>
          </ac:spMkLst>
        </pc:spChg>
        <pc:spChg chg="add">
          <ac:chgData name="Susan Meredith" userId="0acda20e2bbe40f5" providerId="LiveId" clId="{0E2693E2-0124-46F1-8D7A-DC92E210D281}" dt="2021-05-17T18:40:50.166" v="1154" actId="26606"/>
          <ac:spMkLst>
            <pc:docMk/>
            <pc:sldMk cId="2295413751" sldId="259"/>
            <ac:spMk id="62" creationId="{F63B1F66-4ACE-4A01-8ADF-F175A9C358B2}"/>
          </ac:spMkLst>
        </pc:spChg>
        <pc:spChg chg="add">
          <ac:chgData name="Susan Meredith" userId="0acda20e2bbe40f5" providerId="LiveId" clId="{0E2693E2-0124-46F1-8D7A-DC92E210D281}" dt="2021-05-17T18:40:50.166" v="1154" actId="26606"/>
          <ac:spMkLst>
            <pc:docMk/>
            <pc:sldMk cId="2295413751" sldId="259"/>
            <ac:spMk id="63" creationId="{CF8448ED-9332-4A9B-8CAB-B1985E596E20}"/>
          </ac:spMkLst>
        </pc:spChg>
        <pc:spChg chg="add">
          <ac:chgData name="Susan Meredith" userId="0acda20e2bbe40f5" providerId="LiveId" clId="{0E2693E2-0124-46F1-8D7A-DC92E210D281}" dt="2021-05-17T18:40:50.166" v="1154" actId="26606"/>
          <ac:spMkLst>
            <pc:docMk/>
            <pc:sldMk cId="2295413751" sldId="259"/>
            <ac:spMk id="64" creationId="{ED3A2261-1C75-40FF-8CD6-18C5900C1C8D}"/>
          </ac:spMkLst>
        </pc:spChg>
        <pc:picChg chg="add del mod">
          <ac:chgData name="Susan Meredith" userId="0acda20e2bbe40f5" providerId="LiveId" clId="{0E2693E2-0124-46F1-8D7A-DC92E210D281}" dt="2021-05-17T18:17:46.551" v="1033" actId="21"/>
          <ac:picMkLst>
            <pc:docMk/>
            <pc:sldMk cId="2295413751" sldId="259"/>
            <ac:picMk id="5" creationId="{44DDCEE9-ABF6-4FB1-B134-BF045683FBEF}"/>
          </ac:picMkLst>
        </pc:picChg>
        <pc:picChg chg="add del mod">
          <ac:chgData name="Susan Meredith" userId="0acda20e2bbe40f5" providerId="LiveId" clId="{0E2693E2-0124-46F1-8D7A-DC92E210D281}" dt="2021-05-17T18:37:33.816" v="1131" actId="21"/>
          <ac:picMkLst>
            <pc:docMk/>
            <pc:sldMk cId="2295413751" sldId="259"/>
            <ac:picMk id="7" creationId="{2F827FFA-B402-4EF5-BE37-356842104B38}"/>
          </ac:picMkLst>
        </pc:picChg>
        <pc:picChg chg="add del mod">
          <ac:chgData name="Susan Meredith" userId="0acda20e2bbe40f5" providerId="LiveId" clId="{0E2693E2-0124-46F1-8D7A-DC92E210D281}" dt="2021-05-17T18:39:07.227" v="1143" actId="21"/>
          <ac:picMkLst>
            <pc:docMk/>
            <pc:sldMk cId="2295413751" sldId="259"/>
            <ac:picMk id="9" creationId="{5CBCAFD4-F432-43FB-B98A-01AF475893A9}"/>
          </ac:picMkLst>
        </pc:picChg>
        <pc:picChg chg="add del mod">
          <ac:chgData name="Susan Meredith" userId="0acda20e2bbe40f5" providerId="LiveId" clId="{0E2693E2-0124-46F1-8D7A-DC92E210D281}" dt="2021-05-17T18:39:43.473" v="1148" actId="21"/>
          <ac:picMkLst>
            <pc:docMk/>
            <pc:sldMk cId="2295413751" sldId="259"/>
            <ac:picMk id="11" creationId="{132415AA-A01C-4C9F-BA49-45784347EFC1}"/>
          </ac:picMkLst>
        </pc:picChg>
        <pc:picChg chg="add mod">
          <ac:chgData name="Susan Meredith" userId="0acda20e2bbe40f5" providerId="LiveId" clId="{0E2693E2-0124-46F1-8D7A-DC92E210D281}" dt="2021-05-17T18:40:50.166" v="1154" actId="26606"/>
          <ac:picMkLst>
            <pc:docMk/>
            <pc:sldMk cId="2295413751" sldId="259"/>
            <ac:picMk id="15" creationId="{B5088D2E-4854-41AA-91B4-A69B47D902E8}"/>
          </ac:picMkLst>
        </pc:picChg>
      </pc:sldChg>
      <pc:sldChg chg="addSp delSp modSp mod ord setBg setClrOvrMap delDesignElem">
        <pc:chgData name="Susan Meredith" userId="0acda20e2bbe40f5" providerId="LiveId" clId="{0E2693E2-0124-46F1-8D7A-DC92E210D281}" dt="2021-05-17T21:32:22.136" v="3031" actId="1076"/>
        <pc:sldMkLst>
          <pc:docMk/>
          <pc:sldMk cId="3492765112" sldId="260"/>
        </pc:sldMkLst>
        <pc:spChg chg="del mod">
          <ac:chgData name="Susan Meredith" userId="0acda20e2bbe40f5" providerId="LiveId" clId="{0E2693E2-0124-46F1-8D7A-DC92E210D281}" dt="2021-05-17T21:08:15.567" v="1987"/>
          <ac:spMkLst>
            <pc:docMk/>
            <pc:sldMk cId="3492765112" sldId="260"/>
            <ac:spMk id="2" creationId="{054EBBAA-555B-46F0-9CB5-AF30C92B95C3}"/>
          </ac:spMkLst>
        </pc:spChg>
        <pc:spChg chg="mod ord">
          <ac:chgData name="Susan Meredith" userId="0acda20e2bbe40f5" providerId="LiveId" clId="{0E2693E2-0124-46F1-8D7A-DC92E210D281}" dt="2021-05-17T21:32:02.159" v="3029" actId="26606"/>
          <ac:spMkLst>
            <pc:docMk/>
            <pc:sldMk cId="3492765112" sldId="260"/>
            <ac:spMk id="3" creationId="{000ABD6E-C7D3-49C4-A445-0E5F4DD35664}"/>
          </ac:spMkLst>
        </pc:spChg>
        <pc:spChg chg="add del">
          <ac:chgData name="Susan Meredith" userId="0acda20e2bbe40f5" providerId="LiveId" clId="{0E2693E2-0124-46F1-8D7A-DC92E210D281}" dt="2021-05-17T18:22:55.965" v="1043" actId="26606"/>
          <ac:spMkLst>
            <pc:docMk/>
            <pc:sldMk cId="3492765112" sldId="260"/>
            <ac:spMk id="10" creationId="{89EA2611-DCBA-4E97-A2B2-9A466E76BDA4}"/>
          </ac:spMkLst>
        </pc:spChg>
        <pc:spChg chg="add del">
          <ac:chgData name="Susan Meredith" userId="0acda20e2bbe40f5" providerId="LiveId" clId="{0E2693E2-0124-46F1-8D7A-DC92E210D281}" dt="2021-05-17T18:22:55.965" v="1043" actId="26606"/>
          <ac:spMkLst>
            <pc:docMk/>
            <pc:sldMk cId="3492765112" sldId="260"/>
            <ac:spMk id="12" creationId="{BBC615D1-6E12-40EF-915B-316CFDB550D5}"/>
          </ac:spMkLst>
        </pc:spChg>
        <pc:spChg chg="add del">
          <ac:chgData name="Susan Meredith" userId="0acda20e2bbe40f5" providerId="LiveId" clId="{0E2693E2-0124-46F1-8D7A-DC92E210D281}" dt="2021-05-17T18:22:55.965" v="1043" actId="26606"/>
          <ac:spMkLst>
            <pc:docMk/>
            <pc:sldMk cId="3492765112" sldId="260"/>
            <ac:spMk id="14" creationId="{B9797D36-DE1E-47CD-881A-6C1F5828261B}"/>
          </ac:spMkLst>
        </pc:spChg>
        <pc:spChg chg="add del">
          <ac:chgData name="Susan Meredith" userId="0acda20e2bbe40f5" providerId="LiveId" clId="{0E2693E2-0124-46F1-8D7A-DC92E210D281}" dt="2021-05-17T18:22:55.965" v="1043" actId="26606"/>
          <ac:spMkLst>
            <pc:docMk/>
            <pc:sldMk cId="3492765112" sldId="260"/>
            <ac:spMk id="16" creationId="{4A2FAF1F-F462-46AF-A9E6-CC93C4E2C359}"/>
          </ac:spMkLst>
        </pc:spChg>
        <pc:spChg chg="add del">
          <ac:chgData name="Susan Meredith" userId="0acda20e2bbe40f5" providerId="LiveId" clId="{0E2693E2-0124-46F1-8D7A-DC92E210D281}" dt="2021-05-17T18:22:55.965" v="1043" actId="26606"/>
          <ac:spMkLst>
            <pc:docMk/>
            <pc:sldMk cId="3492765112" sldId="260"/>
            <ac:spMk id="18" creationId="{7146BED8-BAE9-42C5-A3DD-7B946445DB8C}"/>
          </ac:spMkLst>
        </pc:spChg>
        <pc:spChg chg="add del mod">
          <ac:chgData name="Susan Meredith" userId="0acda20e2bbe40f5" providerId="LiveId" clId="{0E2693E2-0124-46F1-8D7A-DC92E210D281}" dt="2021-05-17T21:08:40.261" v="1991"/>
          <ac:spMkLst>
            <pc:docMk/>
            <pc:sldMk cId="3492765112" sldId="260"/>
            <ac:spMk id="19" creationId="{C6183939-7857-474B-96B1-63A98CDC2BBD}"/>
          </ac:spMkLst>
        </pc:spChg>
        <pc:spChg chg="add del">
          <ac:chgData name="Susan Meredith" userId="0acda20e2bbe40f5" providerId="LiveId" clId="{0E2693E2-0124-46F1-8D7A-DC92E210D281}" dt="2021-05-17T18:22:55.965" v="1043" actId="26606"/>
          <ac:spMkLst>
            <pc:docMk/>
            <pc:sldMk cId="3492765112" sldId="260"/>
            <ac:spMk id="20" creationId="{15765FE8-B62F-41E4-A73C-74C91A8FD945}"/>
          </ac:spMkLst>
        </pc:spChg>
        <pc:spChg chg="add mod ord">
          <ac:chgData name="Susan Meredith" userId="0acda20e2bbe40f5" providerId="LiveId" clId="{0E2693E2-0124-46F1-8D7A-DC92E210D281}" dt="2021-05-17T21:32:02.159" v="3029" actId="26606"/>
          <ac:spMkLst>
            <pc:docMk/>
            <pc:sldMk cId="3492765112" sldId="260"/>
            <ac:spMk id="21" creationId="{4720BF28-5CFF-41FC-BF6D-CABE5DD1AE46}"/>
          </ac:spMkLst>
        </pc:spChg>
        <pc:spChg chg="add del">
          <ac:chgData name="Susan Meredith" userId="0acda20e2bbe40f5" providerId="LiveId" clId="{0E2693E2-0124-46F1-8D7A-DC92E210D281}" dt="2021-05-17T21:10:14.426" v="2006" actId="26606"/>
          <ac:spMkLst>
            <pc:docMk/>
            <pc:sldMk cId="3492765112" sldId="260"/>
            <ac:spMk id="23" creationId="{906331F9-7C9F-4BB2-87F8-B8727CC2C026}"/>
          </ac:spMkLst>
        </pc:spChg>
        <pc:spChg chg="add del">
          <ac:chgData name="Susan Meredith" userId="0acda20e2bbe40f5" providerId="LiveId" clId="{0E2693E2-0124-46F1-8D7A-DC92E210D281}" dt="2021-05-17T21:08:40.261" v="1991"/>
          <ac:spMkLst>
            <pc:docMk/>
            <pc:sldMk cId="3492765112" sldId="260"/>
            <ac:spMk id="24" creationId="{74335F11-74A2-4711-AC50-CBE41094929C}"/>
          </ac:spMkLst>
        </pc:spChg>
        <pc:spChg chg="add del">
          <ac:chgData name="Susan Meredith" userId="0acda20e2bbe40f5" providerId="LiveId" clId="{0E2693E2-0124-46F1-8D7A-DC92E210D281}" dt="2021-05-17T18:22:55.952" v="1042" actId="26606"/>
          <ac:spMkLst>
            <pc:docMk/>
            <pc:sldMk cId="3492765112" sldId="260"/>
            <ac:spMk id="25" creationId="{89EA2611-DCBA-4E97-A2B2-9A466E76BDA4}"/>
          </ac:spMkLst>
        </pc:spChg>
        <pc:spChg chg="add del">
          <ac:chgData name="Susan Meredith" userId="0acda20e2bbe40f5" providerId="LiveId" clId="{0E2693E2-0124-46F1-8D7A-DC92E210D281}" dt="2021-05-17T21:08:40.261" v="1991"/>
          <ac:spMkLst>
            <pc:docMk/>
            <pc:sldMk cId="3492765112" sldId="260"/>
            <ac:spMk id="26" creationId="{1CB9A032-7D2A-4CEC-8222-E350EEBFECD0}"/>
          </ac:spMkLst>
        </pc:spChg>
        <pc:spChg chg="add del">
          <ac:chgData name="Susan Meredith" userId="0acda20e2bbe40f5" providerId="LiveId" clId="{0E2693E2-0124-46F1-8D7A-DC92E210D281}" dt="2021-05-17T18:22:55.952" v="1042" actId="26606"/>
          <ac:spMkLst>
            <pc:docMk/>
            <pc:sldMk cId="3492765112" sldId="260"/>
            <ac:spMk id="27" creationId="{BBC615D1-6E12-40EF-915B-316CFDB550D5}"/>
          </ac:spMkLst>
        </pc:spChg>
        <pc:spChg chg="add del">
          <ac:chgData name="Susan Meredith" userId="0acda20e2bbe40f5" providerId="LiveId" clId="{0E2693E2-0124-46F1-8D7A-DC92E210D281}" dt="2021-05-17T21:08:40.261" v="1991"/>
          <ac:spMkLst>
            <pc:docMk/>
            <pc:sldMk cId="3492765112" sldId="260"/>
            <ac:spMk id="28" creationId="{800D0616-B405-4CE3-8A73-14F11603EC8F}"/>
          </ac:spMkLst>
        </pc:spChg>
        <pc:spChg chg="add del">
          <ac:chgData name="Susan Meredith" userId="0acda20e2bbe40f5" providerId="LiveId" clId="{0E2693E2-0124-46F1-8D7A-DC92E210D281}" dt="2021-05-17T18:22:55.952" v="1042" actId="26606"/>
          <ac:spMkLst>
            <pc:docMk/>
            <pc:sldMk cId="3492765112" sldId="260"/>
            <ac:spMk id="29" creationId="{B9797D36-DE1E-47CD-881A-6C1F5828261B}"/>
          </ac:spMkLst>
        </pc:spChg>
        <pc:spChg chg="add del">
          <ac:chgData name="Susan Meredith" userId="0acda20e2bbe40f5" providerId="LiveId" clId="{0E2693E2-0124-46F1-8D7A-DC92E210D281}" dt="2021-05-17T21:08:40.261" v="1991"/>
          <ac:spMkLst>
            <pc:docMk/>
            <pc:sldMk cId="3492765112" sldId="260"/>
            <ac:spMk id="30" creationId="{6E2FE09B-7419-43C3-85D2-C804F1BE30D8}"/>
          </ac:spMkLst>
        </pc:spChg>
        <pc:spChg chg="add del">
          <ac:chgData name="Susan Meredith" userId="0acda20e2bbe40f5" providerId="LiveId" clId="{0E2693E2-0124-46F1-8D7A-DC92E210D281}" dt="2021-05-17T18:22:55.952" v="1042" actId="26606"/>
          <ac:spMkLst>
            <pc:docMk/>
            <pc:sldMk cId="3492765112" sldId="260"/>
            <ac:spMk id="31" creationId="{4A2FAF1F-F462-46AF-A9E6-CC93C4E2C359}"/>
          </ac:spMkLst>
        </pc:spChg>
        <pc:spChg chg="add del">
          <ac:chgData name="Susan Meredith" userId="0acda20e2bbe40f5" providerId="LiveId" clId="{0E2693E2-0124-46F1-8D7A-DC92E210D281}" dt="2021-05-17T21:08:40.261" v="1991"/>
          <ac:spMkLst>
            <pc:docMk/>
            <pc:sldMk cId="3492765112" sldId="260"/>
            <ac:spMk id="32" creationId="{BCDD2921-DE0D-4418-8566-F7F18DCB77A4}"/>
          </ac:spMkLst>
        </pc:spChg>
        <pc:spChg chg="add del">
          <ac:chgData name="Susan Meredith" userId="0acda20e2bbe40f5" providerId="LiveId" clId="{0E2693E2-0124-46F1-8D7A-DC92E210D281}" dt="2021-05-17T18:22:55.952" v="1042" actId="26606"/>
          <ac:spMkLst>
            <pc:docMk/>
            <pc:sldMk cId="3492765112" sldId="260"/>
            <ac:spMk id="33" creationId="{7146BED8-BAE9-42C5-A3DD-7B946445DB8C}"/>
          </ac:spMkLst>
        </pc:spChg>
        <pc:spChg chg="add del">
          <ac:chgData name="Susan Meredith" userId="0acda20e2bbe40f5" providerId="LiveId" clId="{0E2693E2-0124-46F1-8D7A-DC92E210D281}" dt="2021-05-17T21:10:14.426" v="2006" actId="26606"/>
          <ac:spMkLst>
            <pc:docMk/>
            <pc:sldMk cId="3492765112" sldId="260"/>
            <ac:spMk id="34" creationId="{BC650D5C-009B-4021-82BD-1E28BFF450FA}"/>
          </ac:spMkLst>
        </pc:spChg>
        <pc:spChg chg="add del">
          <ac:chgData name="Susan Meredith" userId="0acda20e2bbe40f5" providerId="LiveId" clId="{0E2693E2-0124-46F1-8D7A-DC92E210D281}" dt="2021-05-17T18:22:55.952" v="1042" actId="26606"/>
          <ac:spMkLst>
            <pc:docMk/>
            <pc:sldMk cId="3492765112" sldId="260"/>
            <ac:spMk id="35" creationId="{15765FE8-B62F-41E4-A73C-74C91A8FD945}"/>
          </ac:spMkLst>
        </pc:spChg>
        <pc:spChg chg="add del">
          <ac:chgData name="Susan Meredith" userId="0acda20e2bbe40f5" providerId="LiveId" clId="{0E2693E2-0124-46F1-8D7A-DC92E210D281}" dt="2021-05-17T21:10:14.426" v="2006" actId="26606"/>
          <ac:spMkLst>
            <pc:docMk/>
            <pc:sldMk cId="3492765112" sldId="260"/>
            <ac:spMk id="36" creationId="{760E064B-C2F2-4237-8792-5F01F0F4C430}"/>
          </ac:spMkLst>
        </pc:spChg>
        <pc:spChg chg="add del">
          <ac:chgData name="Susan Meredith" userId="0acda20e2bbe40f5" providerId="LiveId" clId="{0E2693E2-0124-46F1-8D7A-DC92E210D281}" dt="2021-05-17T18:26:23.603" v="1058" actId="26606"/>
          <ac:spMkLst>
            <pc:docMk/>
            <pc:sldMk cId="3492765112" sldId="260"/>
            <ac:spMk id="37" creationId="{1C4EB7C1-42EF-4F28-AF4F-02E879CB6A6A}"/>
          </ac:spMkLst>
        </pc:spChg>
        <pc:spChg chg="add del">
          <ac:chgData name="Susan Meredith" userId="0acda20e2bbe40f5" providerId="LiveId" clId="{0E2693E2-0124-46F1-8D7A-DC92E210D281}" dt="2021-05-17T18:26:23.603" v="1058" actId="26606"/>
          <ac:spMkLst>
            <pc:docMk/>
            <pc:sldMk cId="3492765112" sldId="260"/>
            <ac:spMk id="38" creationId="{35BE4897-C7A1-4E8C-B5A5-8797DAC6DC74}"/>
          </ac:spMkLst>
        </pc:spChg>
        <pc:spChg chg="add del">
          <ac:chgData name="Susan Meredith" userId="0acda20e2bbe40f5" providerId="LiveId" clId="{0E2693E2-0124-46F1-8D7A-DC92E210D281}" dt="2021-05-17T18:26:23.603" v="1058" actId="26606"/>
          <ac:spMkLst>
            <pc:docMk/>
            <pc:sldMk cId="3492765112" sldId="260"/>
            <ac:spMk id="39" creationId="{C300240B-912F-4AD7-AE1B-923B3F987C1F}"/>
          </ac:spMkLst>
        </pc:spChg>
        <pc:spChg chg="add del">
          <ac:chgData name="Susan Meredith" userId="0acda20e2bbe40f5" providerId="LiveId" clId="{0E2693E2-0124-46F1-8D7A-DC92E210D281}" dt="2021-05-17T18:26:23.603" v="1058" actId="26606"/>
          <ac:spMkLst>
            <pc:docMk/>
            <pc:sldMk cId="3492765112" sldId="260"/>
            <ac:spMk id="40" creationId="{6421EF78-B00C-42F8-8908-2CF3E417CB0E}"/>
          </ac:spMkLst>
        </pc:spChg>
        <pc:spChg chg="add del">
          <ac:chgData name="Susan Meredith" userId="0acda20e2bbe40f5" providerId="LiveId" clId="{0E2693E2-0124-46F1-8D7A-DC92E210D281}" dt="2021-05-17T18:26:23.603" v="1058" actId="26606"/>
          <ac:spMkLst>
            <pc:docMk/>
            <pc:sldMk cId="3492765112" sldId="260"/>
            <ac:spMk id="41" creationId="{F3E0A6DF-2313-4EC2-B95B-212CD4861059}"/>
          </ac:spMkLst>
        </pc:spChg>
        <pc:spChg chg="add del">
          <ac:chgData name="Susan Meredith" userId="0acda20e2bbe40f5" providerId="LiveId" clId="{0E2693E2-0124-46F1-8D7A-DC92E210D281}" dt="2021-05-17T18:26:23.603" v="1058" actId="26606"/>
          <ac:spMkLst>
            <pc:docMk/>
            <pc:sldMk cId="3492765112" sldId="260"/>
            <ac:spMk id="42" creationId="{B083B194-504C-4B70-B8F6-80C51076FDC8}"/>
          </ac:spMkLst>
        </pc:spChg>
        <pc:spChg chg="add del">
          <ac:chgData name="Susan Meredith" userId="0acda20e2bbe40f5" providerId="LiveId" clId="{0E2693E2-0124-46F1-8D7A-DC92E210D281}" dt="2021-05-17T18:26:23.603" v="1058" actId="26606"/>
          <ac:spMkLst>
            <pc:docMk/>
            <pc:sldMk cId="3492765112" sldId="260"/>
            <ac:spMk id="43" creationId="{E9BF1AE2-40FC-4B8F-B531-AB84540A2C7D}"/>
          </ac:spMkLst>
        </pc:spChg>
        <pc:spChg chg="add del">
          <ac:chgData name="Susan Meredith" userId="0acda20e2bbe40f5" providerId="LiveId" clId="{0E2693E2-0124-46F1-8D7A-DC92E210D281}" dt="2021-05-17T21:10:14.426" v="2006" actId="26606"/>
          <ac:spMkLst>
            <pc:docMk/>
            <pc:sldMk cId="3492765112" sldId="260"/>
            <ac:spMk id="44" creationId="{C5F377F0-1AD0-4A6F-A698-9724187046D8}"/>
          </ac:spMkLst>
        </pc:spChg>
        <pc:spChg chg="add del">
          <ac:chgData name="Susan Meredith" userId="0acda20e2bbe40f5" providerId="LiveId" clId="{0E2693E2-0124-46F1-8D7A-DC92E210D281}" dt="2021-05-17T21:10:14.426" v="2006" actId="26606"/>
          <ac:spMkLst>
            <pc:docMk/>
            <pc:sldMk cId="3492765112" sldId="260"/>
            <ac:spMk id="45" creationId="{F094C3D3-17E7-4BCC-B786-4B3BDD25E410}"/>
          </ac:spMkLst>
        </pc:spChg>
        <pc:spChg chg="add del">
          <ac:chgData name="Susan Meredith" userId="0acda20e2bbe40f5" providerId="LiveId" clId="{0E2693E2-0124-46F1-8D7A-DC92E210D281}" dt="2021-05-17T21:10:19.268" v="2008" actId="26606"/>
          <ac:spMkLst>
            <pc:docMk/>
            <pc:sldMk cId="3492765112" sldId="260"/>
            <ac:spMk id="47" creationId="{5276E39B-EE3F-4D17-BF9B-B38B05FD5B1F}"/>
          </ac:spMkLst>
        </pc:spChg>
        <pc:spChg chg="add del">
          <ac:chgData name="Susan Meredith" userId="0acda20e2bbe40f5" providerId="LiveId" clId="{0E2693E2-0124-46F1-8D7A-DC92E210D281}" dt="2021-05-17T18:27:02.867" v="1063" actId="26606"/>
          <ac:spMkLst>
            <pc:docMk/>
            <pc:sldMk cId="3492765112" sldId="260"/>
            <ac:spMk id="48" creationId="{4D742E62-D0CA-4DEC-815B-5ED27845B5C4}"/>
          </ac:spMkLst>
        </pc:spChg>
        <pc:spChg chg="add del">
          <ac:chgData name="Susan Meredith" userId="0acda20e2bbe40f5" providerId="LiveId" clId="{0E2693E2-0124-46F1-8D7A-DC92E210D281}" dt="2021-05-17T21:10:19.268" v="2008" actId="26606"/>
          <ac:spMkLst>
            <pc:docMk/>
            <pc:sldMk cId="3492765112" sldId="260"/>
            <ac:spMk id="49" creationId="{E4F17063-EDA4-417B-946F-BA357F3B390D}"/>
          </ac:spMkLst>
        </pc:spChg>
        <pc:spChg chg="add del">
          <ac:chgData name="Susan Meredith" userId="0acda20e2bbe40f5" providerId="LiveId" clId="{0E2693E2-0124-46F1-8D7A-DC92E210D281}" dt="2021-05-17T18:27:02.867" v="1063" actId="26606"/>
          <ac:spMkLst>
            <pc:docMk/>
            <pc:sldMk cId="3492765112" sldId="260"/>
            <ac:spMk id="50" creationId="{6ADD3D29-FB68-4A1C-B0DE-CAF42F2843F1}"/>
          </ac:spMkLst>
        </pc:spChg>
        <pc:spChg chg="add del">
          <ac:chgData name="Susan Meredith" userId="0acda20e2bbe40f5" providerId="LiveId" clId="{0E2693E2-0124-46F1-8D7A-DC92E210D281}" dt="2021-05-17T21:10:19.268" v="2008" actId="26606"/>
          <ac:spMkLst>
            <pc:docMk/>
            <pc:sldMk cId="3492765112" sldId="260"/>
            <ac:spMk id="51" creationId="{D36F3EEA-55D4-4677-80E7-92D00B8F343B}"/>
          </ac:spMkLst>
        </pc:spChg>
        <pc:spChg chg="add del">
          <ac:chgData name="Susan Meredith" userId="0acda20e2bbe40f5" providerId="LiveId" clId="{0E2693E2-0124-46F1-8D7A-DC92E210D281}" dt="2021-05-17T18:27:02.867" v="1063" actId="26606"/>
          <ac:spMkLst>
            <pc:docMk/>
            <pc:sldMk cId="3492765112" sldId="260"/>
            <ac:spMk id="52" creationId="{24822E8D-300D-45E7-9F98-BDEC7436184F}"/>
          </ac:spMkLst>
        </pc:spChg>
        <pc:spChg chg="add del">
          <ac:chgData name="Susan Meredith" userId="0acda20e2bbe40f5" providerId="LiveId" clId="{0E2693E2-0124-46F1-8D7A-DC92E210D281}" dt="2021-05-17T21:10:19.268" v="2008" actId="26606"/>
          <ac:spMkLst>
            <pc:docMk/>
            <pc:sldMk cId="3492765112" sldId="260"/>
            <ac:spMk id="53" creationId="{C91E93A7-6C7F-4F77-9CB0-280D958EF4D2}"/>
          </ac:spMkLst>
        </pc:spChg>
        <pc:spChg chg="add del">
          <ac:chgData name="Susan Meredith" userId="0acda20e2bbe40f5" providerId="LiveId" clId="{0E2693E2-0124-46F1-8D7A-DC92E210D281}" dt="2021-05-17T18:27:02.867" v="1063" actId="26606"/>
          <ac:spMkLst>
            <pc:docMk/>
            <pc:sldMk cId="3492765112" sldId="260"/>
            <ac:spMk id="54" creationId="{07C953DC-E764-4B76-B359-52546F4CABCF}"/>
          </ac:spMkLst>
        </pc:spChg>
        <pc:spChg chg="add del">
          <ac:chgData name="Susan Meredith" userId="0acda20e2bbe40f5" providerId="LiveId" clId="{0E2693E2-0124-46F1-8D7A-DC92E210D281}" dt="2021-05-17T21:10:23.558" v="2010" actId="26606"/>
          <ac:spMkLst>
            <pc:docMk/>
            <pc:sldMk cId="3492765112" sldId="260"/>
            <ac:spMk id="55" creationId="{674DE62C-1444-4E9B-BC48-CA6880EFEF5A}"/>
          </ac:spMkLst>
        </pc:spChg>
        <pc:spChg chg="add del">
          <ac:chgData name="Susan Meredith" userId="0acda20e2bbe40f5" providerId="LiveId" clId="{0E2693E2-0124-46F1-8D7A-DC92E210D281}" dt="2021-05-17T18:27:02.867" v="1063" actId="26606"/>
          <ac:spMkLst>
            <pc:docMk/>
            <pc:sldMk cId="3492765112" sldId="260"/>
            <ac:spMk id="56" creationId="{C187CEFC-9032-481B-B8CA-A323593DD4E7}"/>
          </ac:spMkLst>
        </pc:spChg>
        <pc:spChg chg="add del">
          <ac:chgData name="Susan Meredith" userId="0acda20e2bbe40f5" providerId="LiveId" clId="{0E2693E2-0124-46F1-8D7A-DC92E210D281}" dt="2021-05-17T21:10:23.558" v="2010" actId="26606"/>
          <ac:spMkLst>
            <pc:docMk/>
            <pc:sldMk cId="3492765112" sldId="260"/>
            <ac:spMk id="57" creationId="{532B7868-881B-4B4F-96E9-6E714768BBAC}"/>
          </ac:spMkLst>
        </pc:spChg>
        <pc:spChg chg="add del">
          <ac:chgData name="Susan Meredith" userId="0acda20e2bbe40f5" providerId="LiveId" clId="{0E2693E2-0124-46F1-8D7A-DC92E210D281}" dt="2021-05-17T18:27:02.867" v="1063" actId="26606"/>
          <ac:spMkLst>
            <pc:docMk/>
            <pc:sldMk cId="3492765112" sldId="260"/>
            <ac:spMk id="58" creationId="{4CB87468-9225-4E6A-A5B7-B47F08B34B33}"/>
          </ac:spMkLst>
        </pc:spChg>
        <pc:spChg chg="add del">
          <ac:chgData name="Susan Meredith" userId="0acda20e2bbe40f5" providerId="LiveId" clId="{0E2693E2-0124-46F1-8D7A-DC92E210D281}" dt="2021-05-17T21:10:23.558" v="2010" actId="26606"/>
          <ac:spMkLst>
            <pc:docMk/>
            <pc:sldMk cId="3492765112" sldId="260"/>
            <ac:spMk id="59" creationId="{756AC0C9-AEF1-443B-A64F-B05A01B68585}"/>
          </ac:spMkLst>
        </pc:spChg>
        <pc:spChg chg="add del">
          <ac:chgData name="Susan Meredith" userId="0acda20e2bbe40f5" providerId="LiveId" clId="{0E2693E2-0124-46F1-8D7A-DC92E210D281}" dt="2021-05-17T18:27:02.867" v="1063" actId="26606"/>
          <ac:spMkLst>
            <pc:docMk/>
            <pc:sldMk cId="3492765112" sldId="260"/>
            <ac:spMk id="60" creationId="{7296B8E7-1A3F-4C7F-A120-29E90E59314E}"/>
          </ac:spMkLst>
        </pc:spChg>
        <pc:spChg chg="add del">
          <ac:chgData name="Susan Meredith" userId="0acda20e2bbe40f5" providerId="LiveId" clId="{0E2693E2-0124-46F1-8D7A-DC92E210D281}" dt="2021-05-17T21:10:23.558" v="2010" actId="26606"/>
          <ac:spMkLst>
            <pc:docMk/>
            <pc:sldMk cId="3492765112" sldId="260"/>
            <ac:spMk id="61" creationId="{C625AAF6-BC58-4225-A7B9-294C3062D592}"/>
          </ac:spMkLst>
        </pc:spChg>
        <pc:spChg chg="add del">
          <ac:chgData name="Susan Meredith" userId="0acda20e2bbe40f5" providerId="LiveId" clId="{0E2693E2-0124-46F1-8D7A-DC92E210D281}" dt="2021-05-17T21:10:23.558" v="2010" actId="26606"/>
          <ac:spMkLst>
            <pc:docMk/>
            <pc:sldMk cId="3492765112" sldId="260"/>
            <ac:spMk id="62" creationId="{6704688B-CB80-4241-9F1D-D462116CB92A}"/>
          </ac:spMkLst>
        </pc:spChg>
        <pc:spChg chg="add del">
          <ac:chgData name="Susan Meredith" userId="0acda20e2bbe40f5" providerId="LiveId" clId="{0E2693E2-0124-46F1-8D7A-DC92E210D281}" dt="2021-05-17T21:32:02.159" v="3029" actId="26606"/>
          <ac:spMkLst>
            <pc:docMk/>
            <pc:sldMk cId="3492765112" sldId="260"/>
            <ac:spMk id="64" creationId="{74335F11-74A2-4711-AC50-CBE41094929C}"/>
          </ac:spMkLst>
        </pc:spChg>
        <pc:spChg chg="add del">
          <ac:chgData name="Susan Meredith" userId="0acda20e2bbe40f5" providerId="LiveId" clId="{0E2693E2-0124-46F1-8D7A-DC92E210D281}" dt="2021-05-17T18:27:27.633" v="1069" actId="26606"/>
          <ac:spMkLst>
            <pc:docMk/>
            <pc:sldMk cId="3492765112" sldId="260"/>
            <ac:spMk id="65" creationId="{4D742E62-D0CA-4DEC-815B-5ED27845B5C4}"/>
          </ac:spMkLst>
        </pc:spChg>
        <pc:spChg chg="add del">
          <ac:chgData name="Susan Meredith" userId="0acda20e2bbe40f5" providerId="LiveId" clId="{0E2693E2-0124-46F1-8D7A-DC92E210D281}" dt="2021-05-17T21:32:02.159" v="3029" actId="26606"/>
          <ac:spMkLst>
            <pc:docMk/>
            <pc:sldMk cId="3492765112" sldId="260"/>
            <ac:spMk id="66" creationId="{1CB9A032-7D2A-4CEC-8222-E350EEBFECD0}"/>
          </ac:spMkLst>
        </pc:spChg>
        <pc:spChg chg="add del">
          <ac:chgData name="Susan Meredith" userId="0acda20e2bbe40f5" providerId="LiveId" clId="{0E2693E2-0124-46F1-8D7A-DC92E210D281}" dt="2021-05-17T18:27:27.633" v="1069" actId="26606"/>
          <ac:spMkLst>
            <pc:docMk/>
            <pc:sldMk cId="3492765112" sldId="260"/>
            <ac:spMk id="67" creationId="{6ADD3D29-FB68-4A1C-B0DE-CAF42F2843F1}"/>
          </ac:spMkLst>
        </pc:spChg>
        <pc:spChg chg="add del">
          <ac:chgData name="Susan Meredith" userId="0acda20e2bbe40f5" providerId="LiveId" clId="{0E2693E2-0124-46F1-8D7A-DC92E210D281}" dt="2021-05-17T21:32:02.159" v="3029" actId="26606"/>
          <ac:spMkLst>
            <pc:docMk/>
            <pc:sldMk cId="3492765112" sldId="260"/>
            <ac:spMk id="68" creationId="{800D0616-B405-4CE3-8A73-14F11603EC8F}"/>
          </ac:spMkLst>
        </pc:spChg>
        <pc:spChg chg="add del">
          <ac:chgData name="Susan Meredith" userId="0acda20e2bbe40f5" providerId="LiveId" clId="{0E2693E2-0124-46F1-8D7A-DC92E210D281}" dt="2021-05-17T18:27:27.633" v="1069" actId="26606"/>
          <ac:spMkLst>
            <pc:docMk/>
            <pc:sldMk cId="3492765112" sldId="260"/>
            <ac:spMk id="69" creationId="{24822E8D-300D-45E7-9F98-BDEC7436184F}"/>
          </ac:spMkLst>
        </pc:spChg>
        <pc:spChg chg="add del">
          <ac:chgData name="Susan Meredith" userId="0acda20e2bbe40f5" providerId="LiveId" clId="{0E2693E2-0124-46F1-8D7A-DC92E210D281}" dt="2021-05-17T21:32:02.159" v="3029" actId="26606"/>
          <ac:spMkLst>
            <pc:docMk/>
            <pc:sldMk cId="3492765112" sldId="260"/>
            <ac:spMk id="70" creationId="{6E2FE09B-7419-43C3-85D2-C804F1BE30D8}"/>
          </ac:spMkLst>
        </pc:spChg>
        <pc:spChg chg="add del">
          <ac:chgData name="Susan Meredith" userId="0acda20e2bbe40f5" providerId="LiveId" clId="{0E2693E2-0124-46F1-8D7A-DC92E210D281}" dt="2021-05-17T18:27:27.633" v="1069" actId="26606"/>
          <ac:spMkLst>
            <pc:docMk/>
            <pc:sldMk cId="3492765112" sldId="260"/>
            <ac:spMk id="71" creationId="{07C953DC-E764-4B76-B359-52546F4CABCF}"/>
          </ac:spMkLst>
        </pc:spChg>
        <pc:spChg chg="add del">
          <ac:chgData name="Susan Meredith" userId="0acda20e2bbe40f5" providerId="LiveId" clId="{0E2693E2-0124-46F1-8D7A-DC92E210D281}" dt="2021-05-17T21:32:02.159" v="3029" actId="26606"/>
          <ac:spMkLst>
            <pc:docMk/>
            <pc:sldMk cId="3492765112" sldId="260"/>
            <ac:spMk id="72" creationId="{BCDD2921-DE0D-4418-8566-F7F18DCB77A4}"/>
          </ac:spMkLst>
        </pc:spChg>
        <pc:spChg chg="add del">
          <ac:chgData name="Susan Meredith" userId="0acda20e2bbe40f5" providerId="LiveId" clId="{0E2693E2-0124-46F1-8D7A-DC92E210D281}" dt="2021-05-17T18:27:27.633" v="1069" actId="26606"/>
          <ac:spMkLst>
            <pc:docMk/>
            <pc:sldMk cId="3492765112" sldId="260"/>
            <ac:spMk id="73" creationId="{C187CEFC-9032-481B-B8CA-A323593DD4E7}"/>
          </ac:spMkLst>
        </pc:spChg>
        <pc:spChg chg="add">
          <ac:chgData name="Susan Meredith" userId="0acda20e2bbe40f5" providerId="LiveId" clId="{0E2693E2-0124-46F1-8D7A-DC92E210D281}" dt="2021-05-17T21:32:02.159" v="3029" actId="26606"/>
          <ac:spMkLst>
            <pc:docMk/>
            <pc:sldMk cId="3492765112" sldId="260"/>
            <ac:spMk id="74" creationId="{5276E39B-EE3F-4D17-BF9B-B38B05FD5B1F}"/>
          </ac:spMkLst>
        </pc:spChg>
        <pc:spChg chg="add del">
          <ac:chgData name="Susan Meredith" userId="0acda20e2bbe40f5" providerId="LiveId" clId="{0E2693E2-0124-46F1-8D7A-DC92E210D281}" dt="2021-05-17T18:27:27.633" v="1069" actId="26606"/>
          <ac:spMkLst>
            <pc:docMk/>
            <pc:sldMk cId="3492765112" sldId="260"/>
            <ac:spMk id="75" creationId="{4CB87468-9225-4E6A-A5B7-B47F08B34B33}"/>
          </ac:spMkLst>
        </pc:spChg>
        <pc:spChg chg="add del">
          <ac:chgData name="Susan Meredith" userId="0acda20e2bbe40f5" providerId="LiveId" clId="{0E2693E2-0124-46F1-8D7A-DC92E210D281}" dt="2021-05-17T18:27:27.633" v="1069" actId="26606"/>
          <ac:spMkLst>
            <pc:docMk/>
            <pc:sldMk cId="3492765112" sldId="260"/>
            <ac:spMk id="77" creationId="{7296B8E7-1A3F-4C7F-A120-29E90E59314E}"/>
          </ac:spMkLst>
        </pc:spChg>
        <pc:spChg chg="add">
          <ac:chgData name="Susan Meredith" userId="0acda20e2bbe40f5" providerId="LiveId" clId="{0E2693E2-0124-46F1-8D7A-DC92E210D281}" dt="2021-05-17T21:32:02.159" v="3029" actId="26606"/>
          <ac:spMkLst>
            <pc:docMk/>
            <pc:sldMk cId="3492765112" sldId="260"/>
            <ac:spMk id="79" creationId="{E4F17063-EDA4-417B-946F-BA357F3B390D}"/>
          </ac:spMkLst>
        </pc:spChg>
        <pc:spChg chg="add">
          <ac:chgData name="Susan Meredith" userId="0acda20e2bbe40f5" providerId="LiveId" clId="{0E2693E2-0124-46F1-8D7A-DC92E210D281}" dt="2021-05-17T21:32:02.159" v="3029" actId="26606"/>
          <ac:spMkLst>
            <pc:docMk/>
            <pc:sldMk cId="3492765112" sldId="260"/>
            <ac:spMk id="81" creationId="{D36F3EEA-55D4-4677-80E7-92D00B8F343B}"/>
          </ac:spMkLst>
        </pc:spChg>
        <pc:spChg chg="add del">
          <ac:chgData name="Susan Meredith" userId="0acda20e2bbe40f5" providerId="LiveId" clId="{0E2693E2-0124-46F1-8D7A-DC92E210D281}" dt="2021-05-17T18:27:27.620" v="1068" actId="26606"/>
          <ac:spMkLst>
            <pc:docMk/>
            <pc:sldMk cId="3492765112" sldId="260"/>
            <ac:spMk id="82" creationId="{674DE62C-1444-4E9B-BC48-CA6880EFEF5A}"/>
          </ac:spMkLst>
        </pc:spChg>
        <pc:spChg chg="add">
          <ac:chgData name="Susan Meredith" userId="0acda20e2bbe40f5" providerId="LiveId" clId="{0E2693E2-0124-46F1-8D7A-DC92E210D281}" dt="2021-05-17T21:32:02.159" v="3029" actId="26606"/>
          <ac:spMkLst>
            <pc:docMk/>
            <pc:sldMk cId="3492765112" sldId="260"/>
            <ac:spMk id="83" creationId="{C91E93A7-6C7F-4F77-9CB0-280D958EF4D2}"/>
          </ac:spMkLst>
        </pc:spChg>
        <pc:spChg chg="add del">
          <ac:chgData name="Susan Meredith" userId="0acda20e2bbe40f5" providerId="LiveId" clId="{0E2693E2-0124-46F1-8D7A-DC92E210D281}" dt="2021-05-17T18:27:27.620" v="1068" actId="26606"/>
          <ac:spMkLst>
            <pc:docMk/>
            <pc:sldMk cId="3492765112" sldId="260"/>
            <ac:spMk id="84" creationId="{532B7868-881B-4B4F-96E9-6E714768BBAC}"/>
          </ac:spMkLst>
        </pc:spChg>
        <pc:spChg chg="add del">
          <ac:chgData name="Susan Meredith" userId="0acda20e2bbe40f5" providerId="LiveId" clId="{0E2693E2-0124-46F1-8D7A-DC92E210D281}" dt="2021-05-17T18:27:27.620" v="1068" actId="26606"/>
          <ac:spMkLst>
            <pc:docMk/>
            <pc:sldMk cId="3492765112" sldId="260"/>
            <ac:spMk id="86" creationId="{756AC0C9-AEF1-443B-A64F-B05A01B68585}"/>
          </ac:spMkLst>
        </pc:spChg>
        <pc:spChg chg="add del">
          <ac:chgData name="Susan Meredith" userId="0acda20e2bbe40f5" providerId="LiveId" clId="{0E2693E2-0124-46F1-8D7A-DC92E210D281}" dt="2021-05-17T18:27:27.620" v="1068" actId="26606"/>
          <ac:spMkLst>
            <pc:docMk/>
            <pc:sldMk cId="3492765112" sldId="260"/>
            <ac:spMk id="88" creationId="{C625AAF6-BC58-4225-A7B9-294C3062D592}"/>
          </ac:spMkLst>
        </pc:spChg>
        <pc:spChg chg="add del">
          <ac:chgData name="Susan Meredith" userId="0acda20e2bbe40f5" providerId="LiveId" clId="{0E2693E2-0124-46F1-8D7A-DC92E210D281}" dt="2021-05-17T18:27:27.620" v="1068" actId="26606"/>
          <ac:spMkLst>
            <pc:docMk/>
            <pc:sldMk cId="3492765112" sldId="260"/>
            <ac:spMk id="90" creationId="{6704688B-CB80-4241-9F1D-D462116CB92A}"/>
          </ac:spMkLst>
        </pc:spChg>
        <pc:spChg chg="add del">
          <ac:chgData name="Susan Meredith" userId="0acda20e2bbe40f5" providerId="LiveId" clId="{0E2693E2-0124-46F1-8D7A-DC92E210D281}" dt="2021-05-17T21:08:15.567" v="1987"/>
          <ac:spMkLst>
            <pc:docMk/>
            <pc:sldMk cId="3492765112" sldId="260"/>
            <ac:spMk id="92" creationId="{74335F11-74A2-4711-AC50-CBE41094929C}"/>
          </ac:spMkLst>
        </pc:spChg>
        <pc:spChg chg="add del">
          <ac:chgData name="Susan Meredith" userId="0acda20e2bbe40f5" providerId="LiveId" clId="{0E2693E2-0124-46F1-8D7A-DC92E210D281}" dt="2021-05-17T21:08:15.567" v="1987"/>
          <ac:spMkLst>
            <pc:docMk/>
            <pc:sldMk cId="3492765112" sldId="260"/>
            <ac:spMk id="93" creationId="{1CB9A032-7D2A-4CEC-8222-E350EEBFECD0}"/>
          </ac:spMkLst>
        </pc:spChg>
        <pc:spChg chg="add del">
          <ac:chgData name="Susan Meredith" userId="0acda20e2bbe40f5" providerId="LiveId" clId="{0E2693E2-0124-46F1-8D7A-DC92E210D281}" dt="2021-05-17T21:08:15.567" v="1987"/>
          <ac:spMkLst>
            <pc:docMk/>
            <pc:sldMk cId="3492765112" sldId="260"/>
            <ac:spMk id="94" creationId="{800D0616-B405-4CE3-8A73-14F11603EC8F}"/>
          </ac:spMkLst>
        </pc:spChg>
        <pc:spChg chg="add del">
          <ac:chgData name="Susan Meredith" userId="0acda20e2bbe40f5" providerId="LiveId" clId="{0E2693E2-0124-46F1-8D7A-DC92E210D281}" dt="2021-05-17T21:08:15.567" v="1987"/>
          <ac:spMkLst>
            <pc:docMk/>
            <pc:sldMk cId="3492765112" sldId="260"/>
            <ac:spMk id="95" creationId="{6E2FE09B-7419-43C3-85D2-C804F1BE30D8}"/>
          </ac:spMkLst>
        </pc:spChg>
        <pc:spChg chg="add del">
          <ac:chgData name="Susan Meredith" userId="0acda20e2bbe40f5" providerId="LiveId" clId="{0E2693E2-0124-46F1-8D7A-DC92E210D281}" dt="2021-05-17T21:08:15.567" v="1987"/>
          <ac:spMkLst>
            <pc:docMk/>
            <pc:sldMk cId="3492765112" sldId="260"/>
            <ac:spMk id="96" creationId="{BCDD2921-DE0D-4418-8566-F7F18DCB77A4}"/>
          </ac:spMkLst>
        </pc:spChg>
        <pc:picChg chg="add del mod ord">
          <ac:chgData name="Susan Meredith" userId="0acda20e2bbe40f5" providerId="LiveId" clId="{0E2693E2-0124-46F1-8D7A-DC92E210D281}" dt="2021-05-17T18:25:56.852" v="1054" actId="21"/>
          <ac:picMkLst>
            <pc:docMk/>
            <pc:sldMk cId="3492765112" sldId="260"/>
            <ac:picMk id="5" creationId="{CB7AC193-E778-49FA-AB35-0828EA43CB70}"/>
          </ac:picMkLst>
        </pc:picChg>
        <pc:picChg chg="add mod ord">
          <ac:chgData name="Susan Meredith" userId="0acda20e2bbe40f5" providerId="LiveId" clId="{0E2693E2-0124-46F1-8D7A-DC92E210D281}" dt="2021-05-17T21:32:08.066" v="3030" actId="1076"/>
          <ac:picMkLst>
            <pc:docMk/>
            <pc:sldMk cId="3492765112" sldId="260"/>
            <ac:picMk id="7" creationId="{7DB8E410-0EE8-47EB-8F9D-5B436C7BF15C}"/>
          </ac:picMkLst>
        </pc:picChg>
        <pc:picChg chg="add del mod">
          <ac:chgData name="Susan Meredith" userId="0acda20e2bbe40f5" providerId="LiveId" clId="{0E2693E2-0124-46F1-8D7A-DC92E210D281}" dt="2021-05-17T18:26:34.885" v="1059" actId="21"/>
          <ac:picMkLst>
            <pc:docMk/>
            <pc:sldMk cId="3492765112" sldId="260"/>
            <ac:picMk id="9" creationId="{6225BBB0-2FC5-4DED-9547-576ADE0AA84D}"/>
          </ac:picMkLst>
        </pc:picChg>
        <pc:picChg chg="add mod ord">
          <ac:chgData name="Susan Meredith" userId="0acda20e2bbe40f5" providerId="LiveId" clId="{0E2693E2-0124-46F1-8D7A-DC92E210D281}" dt="2021-05-17T21:32:22.136" v="3031" actId="1076"/>
          <ac:picMkLst>
            <pc:docMk/>
            <pc:sldMk cId="3492765112" sldId="260"/>
            <ac:picMk id="13" creationId="{F9A4D123-51C7-48B2-8D21-147E08FF2B31}"/>
          </ac:picMkLst>
        </pc:picChg>
        <pc:picChg chg="add mod">
          <ac:chgData name="Susan Meredith" userId="0acda20e2bbe40f5" providerId="LiveId" clId="{0E2693E2-0124-46F1-8D7A-DC92E210D281}" dt="2021-05-17T21:32:02.159" v="3029" actId="26606"/>
          <ac:picMkLst>
            <pc:docMk/>
            <pc:sldMk cId="3492765112" sldId="260"/>
            <ac:picMk id="17" creationId="{0418E7BB-2ED3-4027-9C91-99C05C2E87B3}"/>
          </ac:picMkLst>
        </pc:picChg>
      </pc:sldChg>
      <pc:sldChg chg="addSp delSp modSp mod ord setBg setClrOvrMap">
        <pc:chgData name="Susan Meredith" userId="0acda20e2bbe40f5" providerId="LiveId" clId="{0E2693E2-0124-46F1-8D7A-DC92E210D281}" dt="2021-05-17T22:36:55.328" v="4572" actId="20577"/>
        <pc:sldMkLst>
          <pc:docMk/>
          <pc:sldMk cId="522731912" sldId="261"/>
        </pc:sldMkLst>
        <pc:spChg chg="mod">
          <ac:chgData name="Susan Meredith" userId="0acda20e2bbe40f5" providerId="LiveId" clId="{0E2693E2-0124-46F1-8D7A-DC92E210D281}" dt="2021-05-17T21:05:58.783" v="1910" actId="20577"/>
          <ac:spMkLst>
            <pc:docMk/>
            <pc:sldMk cId="522731912" sldId="261"/>
            <ac:spMk id="2" creationId="{054EBBAA-555B-46F0-9CB5-AF30C92B95C3}"/>
          </ac:spMkLst>
        </pc:spChg>
        <pc:spChg chg="mod ord">
          <ac:chgData name="Susan Meredith" userId="0acda20e2bbe40f5" providerId="LiveId" clId="{0E2693E2-0124-46F1-8D7A-DC92E210D281}" dt="2021-05-17T21:06:18.632" v="1918" actId="20577"/>
          <ac:spMkLst>
            <pc:docMk/>
            <pc:sldMk cId="522731912" sldId="261"/>
            <ac:spMk id="3" creationId="{000ABD6E-C7D3-49C4-A445-0E5F4DD35664}"/>
          </ac:spMkLst>
        </pc:spChg>
        <pc:spChg chg="add mod">
          <ac:chgData name="Susan Meredith" userId="0acda20e2bbe40f5" providerId="LiveId" clId="{0E2693E2-0124-46F1-8D7A-DC92E210D281}" dt="2021-05-17T22:36:55.328" v="4572" actId="20577"/>
          <ac:spMkLst>
            <pc:docMk/>
            <pc:sldMk cId="522731912" sldId="261"/>
            <ac:spMk id="8" creationId="{7B0E4E23-9478-4D96-B4D4-2B2A99F6BEEA}"/>
          </ac:spMkLst>
        </pc:spChg>
        <pc:spChg chg="add del">
          <ac:chgData name="Susan Meredith" userId="0acda20e2bbe40f5" providerId="LiveId" clId="{0E2693E2-0124-46F1-8D7A-DC92E210D281}" dt="2021-05-17T18:32:02.641" v="1127" actId="26606"/>
          <ac:spMkLst>
            <pc:docMk/>
            <pc:sldMk cId="522731912" sldId="261"/>
            <ac:spMk id="10" creationId="{F70C2B8F-6B1B-46D5-86E6-40F36C695FC2}"/>
          </ac:spMkLst>
        </pc:spChg>
        <pc:spChg chg="add del">
          <ac:chgData name="Susan Meredith" userId="0acda20e2bbe40f5" providerId="LiveId" clId="{0E2693E2-0124-46F1-8D7A-DC92E210D281}" dt="2021-05-17T18:32:02.641" v="1127" actId="26606"/>
          <ac:spMkLst>
            <pc:docMk/>
            <pc:sldMk cId="522731912" sldId="261"/>
            <ac:spMk id="12" creationId="{DB521824-592C-476A-AB0A-CA0C6D1F3407}"/>
          </ac:spMkLst>
        </pc:spChg>
        <pc:spChg chg="add del">
          <ac:chgData name="Susan Meredith" userId="0acda20e2bbe40f5" providerId="LiveId" clId="{0E2693E2-0124-46F1-8D7A-DC92E210D281}" dt="2021-05-17T18:32:02.641" v="1127" actId="26606"/>
          <ac:spMkLst>
            <pc:docMk/>
            <pc:sldMk cId="522731912" sldId="261"/>
            <ac:spMk id="14" creationId="{A2749EFA-8EE4-4EB8-9424-8E593B9320AD}"/>
          </ac:spMkLst>
        </pc:spChg>
        <pc:spChg chg="add del">
          <ac:chgData name="Susan Meredith" userId="0acda20e2bbe40f5" providerId="LiveId" clId="{0E2693E2-0124-46F1-8D7A-DC92E210D281}" dt="2021-05-17T18:32:02.641" v="1127" actId="26606"/>
          <ac:spMkLst>
            <pc:docMk/>
            <pc:sldMk cId="522731912" sldId="261"/>
            <ac:spMk id="16" creationId="{B5C860C9-D4F9-4350-80DA-0D1CD36C7741}"/>
          </ac:spMkLst>
        </pc:spChg>
        <pc:spChg chg="add del">
          <ac:chgData name="Susan Meredith" userId="0acda20e2bbe40f5" providerId="LiveId" clId="{0E2693E2-0124-46F1-8D7A-DC92E210D281}" dt="2021-05-17T18:32:02.641" v="1127" actId="26606"/>
          <ac:spMkLst>
            <pc:docMk/>
            <pc:sldMk cId="522731912" sldId="261"/>
            <ac:spMk id="18" creationId="{538A90C8-AE0E-4EBA-9AF8-EEDB206020E0}"/>
          </ac:spMkLst>
        </pc:spChg>
        <pc:spChg chg="add del">
          <ac:chgData name="Susan Meredith" userId="0acda20e2bbe40f5" providerId="LiveId" clId="{0E2693E2-0124-46F1-8D7A-DC92E210D281}" dt="2021-05-17T18:35:56.910" v="1130" actId="26606"/>
          <ac:spMkLst>
            <pc:docMk/>
            <pc:sldMk cId="522731912" sldId="261"/>
            <ac:spMk id="20" creationId="{3870477F-E451-4BC3-863F-0E2FC572884B}"/>
          </ac:spMkLst>
        </pc:spChg>
        <pc:spChg chg="add del">
          <ac:chgData name="Susan Meredith" userId="0acda20e2bbe40f5" providerId="LiveId" clId="{0E2693E2-0124-46F1-8D7A-DC92E210D281}" dt="2021-05-17T18:35:56.910" v="1130" actId="26606"/>
          <ac:spMkLst>
            <pc:docMk/>
            <pc:sldMk cId="522731912" sldId="261"/>
            <ac:spMk id="21" creationId="{643780CE-2BE5-46F6-97B2-60DF30217ED3}"/>
          </ac:spMkLst>
        </pc:spChg>
        <pc:spChg chg="add del">
          <ac:chgData name="Susan Meredith" userId="0acda20e2bbe40f5" providerId="LiveId" clId="{0E2693E2-0124-46F1-8D7A-DC92E210D281}" dt="2021-05-17T18:35:56.910" v="1130" actId="26606"/>
          <ac:spMkLst>
            <pc:docMk/>
            <pc:sldMk cId="522731912" sldId="261"/>
            <ac:spMk id="22" creationId="{B4A81DE1-E2BC-4A31-99EE-71350421B0EA}"/>
          </ac:spMkLst>
        </pc:spChg>
        <pc:spChg chg="add del">
          <ac:chgData name="Susan Meredith" userId="0acda20e2bbe40f5" providerId="LiveId" clId="{0E2693E2-0124-46F1-8D7A-DC92E210D281}" dt="2021-05-17T18:35:56.910" v="1130" actId="26606"/>
          <ac:spMkLst>
            <pc:docMk/>
            <pc:sldMk cId="522731912" sldId="261"/>
            <ac:spMk id="23" creationId="{61A87A49-68E6-459E-A5A6-46229FF42125}"/>
          </ac:spMkLst>
        </pc:spChg>
        <pc:spChg chg="add del">
          <ac:chgData name="Susan Meredith" userId="0acda20e2bbe40f5" providerId="LiveId" clId="{0E2693E2-0124-46F1-8D7A-DC92E210D281}" dt="2021-05-17T18:35:56.910" v="1130" actId="26606"/>
          <ac:spMkLst>
            <pc:docMk/>
            <pc:sldMk cId="522731912" sldId="261"/>
            <ac:spMk id="24" creationId="{F6ACD5FC-CAFE-48EB-B765-60EED2E052F0}"/>
          </ac:spMkLst>
        </pc:spChg>
        <pc:spChg chg="add del">
          <ac:chgData name="Susan Meredith" userId="0acda20e2bbe40f5" providerId="LiveId" clId="{0E2693E2-0124-46F1-8D7A-DC92E210D281}" dt="2021-05-17T18:35:56.910" v="1130" actId="26606"/>
          <ac:spMkLst>
            <pc:docMk/>
            <pc:sldMk cId="522731912" sldId="261"/>
            <ac:spMk id="25" creationId="{9F33B405-D785-4738-B1C0-6A0AA5E98286}"/>
          </ac:spMkLst>
        </pc:spChg>
        <pc:spChg chg="add del">
          <ac:chgData name="Susan Meredith" userId="0acda20e2bbe40f5" providerId="LiveId" clId="{0E2693E2-0124-46F1-8D7A-DC92E210D281}" dt="2021-05-17T18:35:56.910" v="1130" actId="26606"/>
          <ac:spMkLst>
            <pc:docMk/>
            <pc:sldMk cId="522731912" sldId="261"/>
            <ac:spMk id="26" creationId="{4233DC0E-DE6C-4FB6-A529-51B162641AB8}"/>
          </ac:spMkLst>
        </pc:spChg>
        <pc:spChg chg="add">
          <ac:chgData name="Susan Meredith" userId="0acda20e2bbe40f5" providerId="LiveId" clId="{0E2693E2-0124-46F1-8D7A-DC92E210D281}" dt="2021-05-17T18:35:56.910" v="1130" actId="26606"/>
          <ac:spMkLst>
            <pc:docMk/>
            <pc:sldMk cId="522731912" sldId="261"/>
            <ac:spMk id="31" creationId="{FC485557-E744-401B-A251-3650FAEEAD8E}"/>
          </ac:spMkLst>
        </pc:spChg>
        <pc:spChg chg="add">
          <ac:chgData name="Susan Meredith" userId="0acda20e2bbe40f5" providerId="LiveId" clId="{0E2693E2-0124-46F1-8D7A-DC92E210D281}" dt="2021-05-17T18:35:56.910" v="1130" actId="26606"/>
          <ac:spMkLst>
            <pc:docMk/>
            <pc:sldMk cId="522731912" sldId="261"/>
            <ac:spMk id="33" creationId="{986D68AF-6B45-4B98-8634-61D8C9C05662}"/>
          </ac:spMkLst>
        </pc:spChg>
        <pc:spChg chg="add">
          <ac:chgData name="Susan Meredith" userId="0acda20e2bbe40f5" providerId="LiveId" clId="{0E2693E2-0124-46F1-8D7A-DC92E210D281}" dt="2021-05-17T18:35:56.910" v="1130" actId="26606"/>
          <ac:spMkLst>
            <pc:docMk/>
            <pc:sldMk cId="522731912" sldId="261"/>
            <ac:spMk id="35" creationId="{0143DE54-7BFF-4B29-8566-DF80EE4CCB07}"/>
          </ac:spMkLst>
        </pc:spChg>
        <pc:spChg chg="add">
          <ac:chgData name="Susan Meredith" userId="0acda20e2bbe40f5" providerId="LiveId" clId="{0E2693E2-0124-46F1-8D7A-DC92E210D281}" dt="2021-05-17T18:35:56.910" v="1130" actId="26606"/>
          <ac:spMkLst>
            <pc:docMk/>
            <pc:sldMk cId="522731912" sldId="261"/>
            <ac:spMk id="37" creationId="{7C661810-D461-4214-A635-30A7D1714054}"/>
          </ac:spMkLst>
        </pc:spChg>
        <pc:spChg chg="add">
          <ac:chgData name="Susan Meredith" userId="0acda20e2bbe40f5" providerId="LiveId" clId="{0E2693E2-0124-46F1-8D7A-DC92E210D281}" dt="2021-05-17T18:35:56.910" v="1130" actId="26606"/>
          <ac:spMkLst>
            <pc:docMk/>
            <pc:sldMk cId="522731912" sldId="261"/>
            <ac:spMk id="39" creationId="{ED6475A3-FF98-4FA0-B527-600EBA9BD68F}"/>
          </ac:spMkLst>
        </pc:spChg>
        <pc:picChg chg="add mod">
          <ac:chgData name="Susan Meredith" userId="0acda20e2bbe40f5" providerId="LiveId" clId="{0E2693E2-0124-46F1-8D7A-DC92E210D281}" dt="2021-05-17T18:35:56.910" v="1130" actId="26606"/>
          <ac:picMkLst>
            <pc:docMk/>
            <pc:sldMk cId="522731912" sldId="261"/>
            <ac:picMk id="5" creationId="{B599173E-E363-48C9-BDDC-2636994B0A39}"/>
          </ac:picMkLst>
        </pc:picChg>
        <pc:picChg chg="add mod">
          <ac:chgData name="Susan Meredith" userId="0acda20e2bbe40f5" providerId="LiveId" clId="{0E2693E2-0124-46F1-8D7A-DC92E210D281}" dt="2021-05-17T18:35:56.910" v="1130" actId="26606"/>
          <ac:picMkLst>
            <pc:docMk/>
            <pc:sldMk cId="522731912" sldId="261"/>
            <ac:picMk id="7" creationId="{70166A30-8AE6-4E5A-86AF-6EF0DA5C77D7}"/>
          </ac:picMkLst>
        </pc:picChg>
      </pc:sldChg>
      <pc:sldChg chg="modSp mod">
        <pc:chgData name="Susan Meredith" userId="0acda20e2bbe40f5" providerId="LiveId" clId="{0E2693E2-0124-46F1-8D7A-DC92E210D281}" dt="2021-05-17T21:40:23.335" v="3262" actId="20577"/>
        <pc:sldMkLst>
          <pc:docMk/>
          <pc:sldMk cId="110706537" sldId="262"/>
        </pc:sldMkLst>
        <pc:spChg chg="mod">
          <ac:chgData name="Susan Meredith" userId="0acda20e2bbe40f5" providerId="LiveId" clId="{0E2693E2-0124-46F1-8D7A-DC92E210D281}" dt="2021-05-17T21:39:52.387" v="3227" actId="20577"/>
          <ac:spMkLst>
            <pc:docMk/>
            <pc:sldMk cId="110706537" sldId="262"/>
            <ac:spMk id="2" creationId="{054EBBAA-555B-46F0-9CB5-AF30C92B95C3}"/>
          </ac:spMkLst>
        </pc:spChg>
        <pc:spChg chg="mod">
          <ac:chgData name="Susan Meredith" userId="0acda20e2bbe40f5" providerId="LiveId" clId="{0E2693E2-0124-46F1-8D7A-DC92E210D281}" dt="2021-05-17T21:40:23.335" v="3262" actId="20577"/>
          <ac:spMkLst>
            <pc:docMk/>
            <pc:sldMk cId="110706537" sldId="262"/>
            <ac:spMk id="3" creationId="{000ABD6E-C7D3-49C4-A445-0E5F4DD35664}"/>
          </ac:spMkLst>
        </pc:spChg>
      </pc:sldChg>
      <pc:sldChg chg="del">
        <pc:chgData name="Susan Meredith" userId="0acda20e2bbe40f5" providerId="LiveId" clId="{0E2693E2-0124-46F1-8D7A-DC92E210D281}" dt="2021-05-17T21:40:42.105" v="3263" actId="2696"/>
        <pc:sldMkLst>
          <pc:docMk/>
          <pc:sldMk cId="2919836677" sldId="263"/>
        </pc:sldMkLst>
      </pc:sldChg>
      <pc:sldChg chg="modSp mod">
        <pc:chgData name="Susan Meredith" userId="0acda20e2bbe40f5" providerId="LiveId" clId="{0E2693E2-0124-46F1-8D7A-DC92E210D281}" dt="2021-05-17T22:43:09.051" v="4753" actId="20577"/>
        <pc:sldMkLst>
          <pc:docMk/>
          <pc:sldMk cId="3871721853" sldId="264"/>
        </pc:sldMkLst>
        <pc:spChg chg="mod">
          <ac:chgData name="Susan Meredith" userId="0acda20e2bbe40f5" providerId="LiveId" clId="{0E2693E2-0124-46F1-8D7A-DC92E210D281}" dt="2021-05-17T22:34:26.855" v="4528" actId="20577"/>
          <ac:spMkLst>
            <pc:docMk/>
            <pc:sldMk cId="3871721853" sldId="264"/>
            <ac:spMk id="2" creationId="{054EBBAA-555B-46F0-9CB5-AF30C92B95C3}"/>
          </ac:spMkLst>
        </pc:spChg>
        <pc:spChg chg="mod">
          <ac:chgData name="Susan Meredith" userId="0acda20e2bbe40f5" providerId="LiveId" clId="{0E2693E2-0124-46F1-8D7A-DC92E210D281}" dt="2021-05-17T22:43:09.051" v="4753" actId="20577"/>
          <ac:spMkLst>
            <pc:docMk/>
            <pc:sldMk cId="3871721853" sldId="264"/>
            <ac:spMk id="3" creationId="{000ABD6E-C7D3-49C4-A445-0E5F4DD35664}"/>
          </ac:spMkLst>
        </pc:spChg>
      </pc:sldChg>
      <pc:sldChg chg="addSp modSp new del ord">
        <pc:chgData name="Susan Meredith" userId="0acda20e2bbe40f5" providerId="LiveId" clId="{0E2693E2-0124-46F1-8D7A-DC92E210D281}" dt="2021-05-17T16:09:11.269" v="974" actId="2696"/>
        <pc:sldMkLst>
          <pc:docMk/>
          <pc:sldMk cId="2451727661" sldId="265"/>
        </pc:sldMkLst>
        <pc:spChg chg="add mod">
          <ac:chgData name="Susan Meredith" userId="0acda20e2bbe40f5" providerId="LiveId" clId="{0E2693E2-0124-46F1-8D7A-DC92E210D281}" dt="2021-05-17T16:09:02.942" v="973"/>
          <ac:spMkLst>
            <pc:docMk/>
            <pc:sldMk cId="2451727661" sldId="265"/>
            <ac:spMk id="2" creationId="{DA37F022-747B-484C-B07D-4DE305BB7099}"/>
          </ac:spMkLst>
        </pc:spChg>
        <pc:spChg chg="add mod">
          <ac:chgData name="Susan Meredith" userId="0acda20e2bbe40f5" providerId="LiveId" clId="{0E2693E2-0124-46F1-8D7A-DC92E210D281}" dt="2021-05-17T16:09:02.942" v="973"/>
          <ac:spMkLst>
            <pc:docMk/>
            <pc:sldMk cId="2451727661" sldId="265"/>
            <ac:spMk id="3" creationId="{ADAE2DFF-FC9C-49F8-9838-C0C9208F1D9E}"/>
          </ac:spMkLst>
        </pc:spChg>
        <pc:spChg chg="add mod">
          <ac:chgData name="Susan Meredith" userId="0acda20e2bbe40f5" providerId="LiveId" clId="{0E2693E2-0124-46F1-8D7A-DC92E210D281}" dt="2021-05-17T16:09:02.942" v="973"/>
          <ac:spMkLst>
            <pc:docMk/>
            <pc:sldMk cId="2451727661" sldId="265"/>
            <ac:spMk id="4" creationId="{257D618F-1812-4A1E-AFB8-4187F7AD622C}"/>
          </ac:spMkLst>
        </pc:spChg>
      </pc:sldChg>
      <pc:sldChg chg="addSp delSp modSp new mod ord setBg">
        <pc:chgData name="Susan Meredith" userId="0acda20e2bbe40f5" providerId="LiveId" clId="{0E2693E2-0124-46F1-8D7A-DC92E210D281}" dt="2021-05-17T22:46:41.969" v="4795"/>
        <pc:sldMkLst>
          <pc:docMk/>
          <pc:sldMk cId="3998823045" sldId="265"/>
        </pc:sldMkLst>
        <pc:spChg chg="del">
          <ac:chgData name="Susan Meredith" userId="0acda20e2bbe40f5" providerId="LiveId" clId="{0E2693E2-0124-46F1-8D7A-DC92E210D281}" dt="2021-05-17T16:10:06.319" v="981" actId="26606"/>
          <ac:spMkLst>
            <pc:docMk/>
            <pc:sldMk cId="3998823045" sldId="265"/>
            <ac:spMk id="2" creationId="{8445B961-7E93-4A26-A4C5-03E47F23206D}"/>
          </ac:spMkLst>
        </pc:spChg>
        <pc:spChg chg="del">
          <ac:chgData name="Susan Meredith" userId="0acda20e2bbe40f5" providerId="LiveId" clId="{0E2693E2-0124-46F1-8D7A-DC92E210D281}" dt="2021-05-17T16:10:03.168" v="978" actId="931"/>
          <ac:spMkLst>
            <pc:docMk/>
            <pc:sldMk cId="3998823045" sldId="265"/>
            <ac:spMk id="3" creationId="{2511C2B5-36CA-447B-B5BB-6FEE38C1A8F3}"/>
          </ac:spMkLst>
        </pc:spChg>
        <pc:spChg chg="add mod">
          <ac:chgData name="Susan Meredith" userId="0acda20e2bbe40f5" providerId="LiveId" clId="{0E2693E2-0124-46F1-8D7A-DC92E210D281}" dt="2021-05-17T22:45:10.441" v="4777" actId="20577"/>
          <ac:spMkLst>
            <pc:docMk/>
            <pc:sldMk cId="3998823045" sldId="265"/>
            <ac:spMk id="6" creationId="{3A9A43ED-4051-4C0F-AC33-95784EF7EC99}"/>
          </ac:spMkLst>
        </pc:spChg>
        <pc:spChg chg="add del">
          <ac:chgData name="Susan Meredith" userId="0acda20e2bbe40f5" providerId="LiveId" clId="{0E2693E2-0124-46F1-8D7A-DC92E210D281}" dt="2021-05-17T16:10:22.677" v="984" actId="26606"/>
          <ac:spMkLst>
            <pc:docMk/>
            <pc:sldMk cId="3998823045" sldId="265"/>
            <ac:spMk id="10" creationId="{71616407-3E4D-4469-BDAF-3837EBF9FDA8}"/>
          </ac:spMkLst>
        </pc:spChg>
        <pc:spChg chg="add del">
          <ac:chgData name="Susan Meredith" userId="0acda20e2bbe40f5" providerId="LiveId" clId="{0E2693E2-0124-46F1-8D7A-DC92E210D281}" dt="2021-05-17T16:10:22.672" v="983" actId="26606"/>
          <ac:spMkLst>
            <pc:docMk/>
            <pc:sldMk cId="3998823045" sldId="265"/>
            <ac:spMk id="15" creationId="{388DD50E-1D2D-48C6-A470-79FB7F337F8A}"/>
          </ac:spMkLst>
        </pc:spChg>
        <pc:spChg chg="add del">
          <ac:chgData name="Susan Meredith" userId="0acda20e2bbe40f5" providerId="LiveId" clId="{0E2693E2-0124-46F1-8D7A-DC92E210D281}" dt="2021-05-17T16:10:22.672" v="983" actId="26606"/>
          <ac:spMkLst>
            <pc:docMk/>
            <pc:sldMk cId="3998823045" sldId="265"/>
            <ac:spMk id="17" creationId="{4F78DAAE-B0C3-49A3-8AB1-AD2FF0E3686F}"/>
          </ac:spMkLst>
        </pc:spChg>
        <pc:spChg chg="add del">
          <ac:chgData name="Susan Meredith" userId="0acda20e2bbe40f5" providerId="LiveId" clId="{0E2693E2-0124-46F1-8D7A-DC92E210D281}" dt="2021-05-17T16:10:22.672" v="983" actId="26606"/>
          <ac:spMkLst>
            <pc:docMk/>
            <pc:sldMk cId="3998823045" sldId="265"/>
            <ac:spMk id="19" creationId="{F6A8A81D-3338-4B0F-A26F-A3D259D27681}"/>
          </ac:spMkLst>
        </pc:spChg>
        <pc:spChg chg="add del">
          <ac:chgData name="Susan Meredith" userId="0acda20e2bbe40f5" providerId="LiveId" clId="{0E2693E2-0124-46F1-8D7A-DC92E210D281}" dt="2021-05-17T16:10:22.672" v="983" actId="26606"/>
          <ac:spMkLst>
            <pc:docMk/>
            <pc:sldMk cId="3998823045" sldId="265"/>
            <ac:spMk id="21" creationId="{40155665-7CE2-4939-AE5E-020DC1D20753}"/>
          </ac:spMkLst>
        </pc:spChg>
        <pc:spChg chg="add del">
          <ac:chgData name="Susan Meredith" userId="0acda20e2bbe40f5" providerId="LiveId" clId="{0E2693E2-0124-46F1-8D7A-DC92E210D281}" dt="2021-05-17T16:10:50.608" v="987" actId="26606"/>
          <ac:spMkLst>
            <pc:docMk/>
            <pc:sldMk cId="3998823045" sldId="265"/>
            <ac:spMk id="23" creationId="{71616407-3E4D-4469-BDAF-3837EBF9FDA8}"/>
          </ac:spMkLst>
        </pc:spChg>
        <pc:spChg chg="add del">
          <ac:chgData name="Susan Meredith" userId="0acda20e2bbe40f5" providerId="LiveId" clId="{0E2693E2-0124-46F1-8D7A-DC92E210D281}" dt="2021-05-17T16:10:50.606" v="986" actId="26606"/>
          <ac:spMkLst>
            <pc:docMk/>
            <pc:sldMk cId="3998823045" sldId="265"/>
            <ac:spMk id="28" creationId="{71616407-3E4D-4469-BDAF-3837EBF9FDA8}"/>
          </ac:spMkLst>
        </pc:spChg>
        <pc:spChg chg="add del">
          <ac:chgData name="Susan Meredith" userId="0acda20e2bbe40f5" providerId="LiveId" clId="{0E2693E2-0124-46F1-8D7A-DC92E210D281}" dt="2021-05-17T16:10:50.606" v="986" actId="26606"/>
          <ac:spMkLst>
            <pc:docMk/>
            <pc:sldMk cId="3998823045" sldId="265"/>
            <ac:spMk id="30" creationId="{6A733EBD-820A-4FA2-9A24-E3259DA7EA15}"/>
          </ac:spMkLst>
        </pc:spChg>
        <pc:spChg chg="add del">
          <ac:chgData name="Susan Meredith" userId="0acda20e2bbe40f5" providerId="LiveId" clId="{0E2693E2-0124-46F1-8D7A-DC92E210D281}" dt="2021-05-17T16:10:50.606" v="986" actId="26606"/>
          <ac:spMkLst>
            <pc:docMk/>
            <pc:sldMk cId="3998823045" sldId="265"/>
            <ac:spMk id="32" creationId="{6D4A187A-A5A0-48DF-94DB-432F7582DC83}"/>
          </ac:spMkLst>
        </pc:spChg>
        <pc:spChg chg="add">
          <ac:chgData name="Susan Meredith" userId="0acda20e2bbe40f5" providerId="LiveId" clId="{0E2693E2-0124-46F1-8D7A-DC92E210D281}" dt="2021-05-17T16:10:50.608" v="987" actId="26606"/>
          <ac:spMkLst>
            <pc:docMk/>
            <pc:sldMk cId="3998823045" sldId="265"/>
            <ac:spMk id="34" creationId="{71616407-3E4D-4469-BDAF-3837EBF9FDA8}"/>
          </ac:spMkLst>
        </pc:spChg>
        <pc:picChg chg="add mod">
          <ac:chgData name="Susan Meredith" userId="0acda20e2bbe40f5" providerId="LiveId" clId="{0E2693E2-0124-46F1-8D7A-DC92E210D281}" dt="2021-05-17T16:10:50.606" v="986" actId="26606"/>
          <ac:picMkLst>
            <pc:docMk/>
            <pc:sldMk cId="3998823045" sldId="265"/>
            <ac:picMk id="5" creationId="{D1A1A582-35C0-41BB-9723-BAC86780EA68}"/>
          </ac:picMkLst>
        </pc:picChg>
      </pc:sldChg>
      <pc:sldChg chg="addSp delSp modSp new mod setBg setClrOvrMap">
        <pc:chgData name="Susan Meredith" userId="0acda20e2bbe40f5" providerId="LiveId" clId="{0E2693E2-0124-46F1-8D7A-DC92E210D281}" dt="2021-05-17T22:54:39.977" v="4916" actId="20577"/>
        <pc:sldMkLst>
          <pc:docMk/>
          <pc:sldMk cId="633335925" sldId="266"/>
        </pc:sldMkLst>
        <pc:spChg chg="del mod ord">
          <ac:chgData name="Susan Meredith" userId="0acda20e2bbe40f5" providerId="LiveId" clId="{0E2693E2-0124-46F1-8D7A-DC92E210D281}" dt="2021-05-17T16:14:44.640" v="1008" actId="26606"/>
          <ac:spMkLst>
            <pc:docMk/>
            <pc:sldMk cId="633335925" sldId="266"/>
            <ac:spMk id="2" creationId="{58BF4583-17D6-4271-B7A0-2183CA6E17F4}"/>
          </ac:spMkLst>
        </pc:spChg>
        <pc:spChg chg="del">
          <ac:chgData name="Susan Meredith" userId="0acda20e2bbe40f5" providerId="LiveId" clId="{0E2693E2-0124-46F1-8D7A-DC92E210D281}" dt="2021-05-17T16:14:00.745" v="1003" actId="931"/>
          <ac:spMkLst>
            <pc:docMk/>
            <pc:sldMk cId="633335925" sldId="266"/>
            <ac:spMk id="3" creationId="{D0719025-96B7-4FB0-B828-7A851B8DB7D6}"/>
          </ac:spMkLst>
        </pc:spChg>
        <pc:spChg chg="add del mod">
          <ac:chgData name="Susan Meredith" userId="0acda20e2bbe40f5" providerId="LiveId" clId="{0E2693E2-0124-46F1-8D7A-DC92E210D281}" dt="2021-05-17T16:18:38.228" v="1010" actId="931"/>
          <ac:spMkLst>
            <pc:docMk/>
            <pc:sldMk cId="633335925" sldId="266"/>
            <ac:spMk id="7" creationId="{3F2CE760-66B2-40EC-AF56-7C827C5D8AFE}"/>
          </ac:spMkLst>
        </pc:spChg>
        <pc:spChg chg="add del mod">
          <ac:chgData name="Susan Meredith" userId="0acda20e2bbe40f5" providerId="LiveId" clId="{0E2693E2-0124-46F1-8D7A-DC92E210D281}" dt="2021-05-17T16:14:44.640" v="1008" actId="26606"/>
          <ac:spMkLst>
            <pc:docMk/>
            <pc:sldMk cId="633335925" sldId="266"/>
            <ac:spMk id="9" creationId="{E22E4AE7-D900-43C4-9BEA-2414A60B895A}"/>
          </ac:spMkLst>
        </pc:spChg>
        <pc:spChg chg="add del">
          <ac:chgData name="Susan Meredith" userId="0acda20e2bbe40f5" providerId="LiveId" clId="{0E2693E2-0124-46F1-8D7A-DC92E210D281}" dt="2021-05-17T16:14:44.640" v="1008" actId="26606"/>
          <ac:spMkLst>
            <pc:docMk/>
            <pc:sldMk cId="633335925" sldId="266"/>
            <ac:spMk id="12" creationId="{643780CE-2BE5-46F6-97B2-60DF30217ED3}"/>
          </ac:spMkLst>
        </pc:spChg>
        <pc:spChg chg="add del">
          <ac:chgData name="Susan Meredith" userId="0acda20e2bbe40f5" providerId="LiveId" clId="{0E2693E2-0124-46F1-8D7A-DC92E210D281}" dt="2021-05-17T16:14:44.640" v="1008" actId="26606"/>
          <ac:spMkLst>
            <pc:docMk/>
            <pc:sldMk cId="633335925" sldId="266"/>
            <ac:spMk id="14" creationId="{61A87A49-68E6-459E-A5A6-46229FF42125}"/>
          </ac:spMkLst>
        </pc:spChg>
        <pc:spChg chg="add mod">
          <ac:chgData name="Susan Meredith" userId="0acda20e2bbe40f5" providerId="LiveId" clId="{0E2693E2-0124-46F1-8D7A-DC92E210D281}" dt="2021-05-17T22:47:20.007" v="4818" actId="255"/>
          <ac:spMkLst>
            <pc:docMk/>
            <pc:sldMk cId="633335925" sldId="266"/>
            <ac:spMk id="15" creationId="{AC99B2C4-F9AA-4E9E-8AF5-496C30FA43C3}"/>
          </ac:spMkLst>
        </pc:spChg>
        <pc:spChg chg="add del">
          <ac:chgData name="Susan Meredith" userId="0acda20e2bbe40f5" providerId="LiveId" clId="{0E2693E2-0124-46F1-8D7A-DC92E210D281}" dt="2021-05-17T16:14:44.640" v="1008" actId="26606"/>
          <ac:spMkLst>
            <pc:docMk/>
            <pc:sldMk cId="633335925" sldId="266"/>
            <ac:spMk id="16" creationId="{F6ACD5FC-CAFE-48EB-B765-60EED2E052F0}"/>
          </ac:spMkLst>
        </pc:spChg>
        <pc:spChg chg="add del">
          <ac:chgData name="Susan Meredith" userId="0acda20e2bbe40f5" providerId="LiveId" clId="{0E2693E2-0124-46F1-8D7A-DC92E210D281}" dt="2021-05-17T16:14:44.640" v="1008" actId="26606"/>
          <ac:spMkLst>
            <pc:docMk/>
            <pc:sldMk cId="633335925" sldId="266"/>
            <ac:spMk id="18" creationId="{9F33B405-D785-4738-B1C0-6A0AA5E98286}"/>
          </ac:spMkLst>
        </pc:spChg>
        <pc:spChg chg="add del">
          <ac:chgData name="Susan Meredith" userId="0acda20e2bbe40f5" providerId="LiveId" clId="{0E2693E2-0124-46F1-8D7A-DC92E210D281}" dt="2021-05-17T16:14:44.640" v="1008" actId="26606"/>
          <ac:spMkLst>
            <pc:docMk/>
            <pc:sldMk cId="633335925" sldId="266"/>
            <ac:spMk id="20" creationId="{4233DC0E-DE6C-4FB6-A529-51B162641AB8}"/>
          </ac:spMkLst>
        </pc:spChg>
        <pc:spChg chg="add del">
          <ac:chgData name="Susan Meredith" userId="0acda20e2bbe40f5" providerId="LiveId" clId="{0E2693E2-0124-46F1-8D7A-DC92E210D281}" dt="2021-05-17T16:14:44.640" v="1008" actId="26606"/>
          <ac:spMkLst>
            <pc:docMk/>
            <pc:sldMk cId="633335925" sldId="266"/>
            <ac:spMk id="22" creationId="{3870477F-E451-4BC3-863F-0E2FC572884B}"/>
          </ac:spMkLst>
        </pc:spChg>
        <pc:spChg chg="add del">
          <ac:chgData name="Susan Meredith" userId="0acda20e2bbe40f5" providerId="LiveId" clId="{0E2693E2-0124-46F1-8D7A-DC92E210D281}" dt="2021-05-17T16:14:44.640" v="1008" actId="26606"/>
          <ac:spMkLst>
            <pc:docMk/>
            <pc:sldMk cId="633335925" sldId="266"/>
            <ac:spMk id="24" creationId="{B4A81DE1-E2BC-4A31-99EE-71350421B0EA}"/>
          </ac:spMkLst>
        </pc:spChg>
        <pc:spChg chg="add del">
          <ac:chgData name="Susan Meredith" userId="0acda20e2bbe40f5" providerId="LiveId" clId="{0E2693E2-0124-46F1-8D7A-DC92E210D281}" dt="2021-05-17T16:14:44.625" v="1007" actId="26606"/>
          <ac:spMkLst>
            <pc:docMk/>
            <pc:sldMk cId="633335925" sldId="266"/>
            <ac:spMk id="29" creationId="{8D489E29-742E-4D34-AB08-CE3217805B81}"/>
          </ac:spMkLst>
        </pc:spChg>
        <pc:spChg chg="add del">
          <ac:chgData name="Susan Meredith" userId="0acda20e2bbe40f5" providerId="LiveId" clId="{0E2693E2-0124-46F1-8D7A-DC92E210D281}" dt="2021-05-17T16:18:55.219" v="1013" actId="26606"/>
          <ac:spMkLst>
            <pc:docMk/>
            <pc:sldMk cId="633335925" sldId="266"/>
            <ac:spMk id="31" creationId="{85F279D6-ED25-4D3F-9479-8ABB21867D9B}"/>
          </ac:spMkLst>
        </pc:spChg>
        <pc:spChg chg="add del">
          <ac:chgData name="Susan Meredith" userId="0acda20e2bbe40f5" providerId="LiveId" clId="{0E2693E2-0124-46F1-8D7A-DC92E210D281}" dt="2021-05-17T16:18:55.219" v="1013" actId="26606"/>
          <ac:spMkLst>
            <pc:docMk/>
            <pc:sldMk cId="633335925" sldId="266"/>
            <ac:spMk id="32" creationId="{388DD50E-1D2D-48C6-A470-79FB7F337F8A}"/>
          </ac:spMkLst>
        </pc:spChg>
        <pc:spChg chg="add del">
          <ac:chgData name="Susan Meredith" userId="0acda20e2bbe40f5" providerId="LiveId" clId="{0E2693E2-0124-46F1-8D7A-DC92E210D281}" dt="2021-05-17T16:18:55.219" v="1013" actId="26606"/>
          <ac:spMkLst>
            <pc:docMk/>
            <pc:sldMk cId="633335925" sldId="266"/>
            <ac:spMk id="33" creationId="{38D0B1B4-C487-47EF-B7D0-421066454CB6}"/>
          </ac:spMkLst>
        </pc:spChg>
        <pc:spChg chg="add del">
          <ac:chgData name="Susan Meredith" userId="0acda20e2bbe40f5" providerId="LiveId" clId="{0E2693E2-0124-46F1-8D7A-DC92E210D281}" dt="2021-05-17T16:18:55.219" v="1013" actId="26606"/>
          <ac:spMkLst>
            <pc:docMk/>
            <pc:sldMk cId="633335925" sldId="266"/>
            <ac:spMk id="35" creationId="{0214736A-03B2-4B91-B0AF-B21213F3B9DF}"/>
          </ac:spMkLst>
        </pc:spChg>
        <pc:spChg chg="add del">
          <ac:chgData name="Susan Meredith" userId="0acda20e2bbe40f5" providerId="LiveId" clId="{0E2693E2-0124-46F1-8D7A-DC92E210D281}" dt="2021-05-17T16:18:55.210" v="1012" actId="26606"/>
          <ac:spMkLst>
            <pc:docMk/>
            <pc:sldMk cId="633335925" sldId="266"/>
            <ac:spMk id="39" creationId="{55962797-4530-49C9-A222-502F5D0B5A1F}"/>
          </ac:spMkLst>
        </pc:spChg>
        <pc:spChg chg="add del">
          <ac:chgData name="Susan Meredith" userId="0acda20e2bbe40f5" providerId="LiveId" clId="{0E2693E2-0124-46F1-8D7A-DC92E210D281}" dt="2021-05-17T16:18:55.210" v="1012" actId="26606"/>
          <ac:spMkLst>
            <pc:docMk/>
            <pc:sldMk cId="633335925" sldId="266"/>
            <ac:spMk id="42" creationId="{8D489E29-742E-4D34-AB08-CE3217805B81}"/>
          </ac:spMkLst>
        </pc:spChg>
        <pc:spChg chg="add del">
          <ac:chgData name="Susan Meredith" userId="0acda20e2bbe40f5" providerId="LiveId" clId="{0E2693E2-0124-46F1-8D7A-DC92E210D281}" dt="2021-05-17T17:04:04.518" v="1018" actId="26606"/>
          <ac:spMkLst>
            <pc:docMk/>
            <pc:sldMk cId="633335925" sldId="266"/>
            <ac:spMk id="44" creationId="{D82EB7D3-3AD8-4ED1-9E1A-2906E14635E3}"/>
          </ac:spMkLst>
        </pc:spChg>
        <pc:spChg chg="add del">
          <ac:chgData name="Susan Meredith" userId="0acda20e2bbe40f5" providerId="LiveId" clId="{0E2693E2-0124-46F1-8D7A-DC92E210D281}" dt="2021-05-17T17:04:04.518" v="1018" actId="26606"/>
          <ac:spMkLst>
            <pc:docMk/>
            <pc:sldMk cId="633335925" sldId="266"/>
            <ac:spMk id="45" creationId="{56981798-4550-46DA-9172-4846E2FB66EC}"/>
          </ac:spMkLst>
        </pc:spChg>
        <pc:spChg chg="add del">
          <ac:chgData name="Susan Meredith" userId="0acda20e2bbe40f5" providerId="LiveId" clId="{0E2693E2-0124-46F1-8D7A-DC92E210D281}" dt="2021-05-17T17:04:04.518" v="1018" actId="26606"/>
          <ac:spMkLst>
            <pc:docMk/>
            <pc:sldMk cId="633335925" sldId="266"/>
            <ac:spMk id="46" creationId="{2D529E20-662F-4915-ACD7-970C026FDB7F}"/>
          </ac:spMkLst>
        </pc:spChg>
        <pc:spChg chg="add del">
          <ac:chgData name="Susan Meredith" userId="0acda20e2bbe40f5" providerId="LiveId" clId="{0E2693E2-0124-46F1-8D7A-DC92E210D281}" dt="2021-05-17T17:04:01.525" v="1015" actId="931"/>
          <ac:spMkLst>
            <pc:docMk/>
            <pc:sldMk cId="633335925" sldId="266"/>
            <ac:spMk id="47" creationId="{8A4D2ACC-327C-4845-A4F2-CC127977D6EC}"/>
          </ac:spMkLst>
        </pc:spChg>
        <pc:spChg chg="add mod">
          <ac:chgData name="Susan Meredith" userId="0acda20e2bbe40f5" providerId="LiveId" clId="{0E2693E2-0124-46F1-8D7A-DC92E210D281}" dt="2021-05-17T22:54:39.977" v="4916" actId="20577"/>
          <ac:spMkLst>
            <pc:docMk/>
            <pc:sldMk cId="633335925" sldId="266"/>
            <ac:spMk id="50" creationId="{EB0AE671-886A-444F-BF41-DAAE5FAA0CAC}"/>
          </ac:spMkLst>
        </pc:spChg>
        <pc:spChg chg="add">
          <ac:chgData name="Susan Meredith" userId="0acda20e2bbe40f5" providerId="LiveId" clId="{0E2693E2-0124-46F1-8D7A-DC92E210D281}" dt="2021-05-17T17:04:04.518" v="1018" actId="26606"/>
          <ac:spMkLst>
            <pc:docMk/>
            <pc:sldMk cId="633335925" sldId="266"/>
            <ac:spMk id="53" creationId="{510C9632-BB6F-48EE-AB65-501878BA5DB6}"/>
          </ac:spMkLst>
        </pc:spChg>
        <pc:spChg chg="add">
          <ac:chgData name="Susan Meredith" userId="0acda20e2bbe40f5" providerId="LiveId" clId="{0E2693E2-0124-46F1-8D7A-DC92E210D281}" dt="2021-05-17T17:04:04.518" v="1018" actId="26606"/>
          <ac:spMkLst>
            <pc:docMk/>
            <pc:sldMk cId="633335925" sldId="266"/>
            <ac:spMk id="55" creationId="{4EC8AAB6-953B-4D29-9967-3C44D06BB4E8}"/>
          </ac:spMkLst>
        </pc:spChg>
        <pc:spChg chg="add">
          <ac:chgData name="Susan Meredith" userId="0acda20e2bbe40f5" providerId="LiveId" clId="{0E2693E2-0124-46F1-8D7A-DC92E210D281}" dt="2021-05-17T17:04:04.518" v="1018" actId="26606"/>
          <ac:spMkLst>
            <pc:docMk/>
            <pc:sldMk cId="633335925" sldId="266"/>
            <ac:spMk id="57" creationId="{C89ED458-2326-40DC-9C7B-1A717B6551AD}"/>
          </ac:spMkLst>
        </pc:spChg>
        <pc:spChg chg="add">
          <ac:chgData name="Susan Meredith" userId="0acda20e2bbe40f5" providerId="LiveId" clId="{0E2693E2-0124-46F1-8D7A-DC92E210D281}" dt="2021-05-17T17:04:04.518" v="1018" actId="26606"/>
          <ac:spMkLst>
            <pc:docMk/>
            <pc:sldMk cId="633335925" sldId="266"/>
            <ac:spMk id="59" creationId="{6F9D1DE6-E368-4F07-85F9-D5B767477DDF}"/>
          </ac:spMkLst>
        </pc:spChg>
        <pc:spChg chg="add">
          <ac:chgData name="Susan Meredith" userId="0acda20e2bbe40f5" providerId="LiveId" clId="{0E2693E2-0124-46F1-8D7A-DC92E210D281}" dt="2021-05-17T17:04:04.518" v="1018" actId="26606"/>
          <ac:spMkLst>
            <pc:docMk/>
            <pc:sldMk cId="633335925" sldId="266"/>
            <ac:spMk id="61" creationId="{F63B1F66-4ACE-4A01-8ADF-F175A9C358B2}"/>
          </ac:spMkLst>
        </pc:spChg>
        <pc:spChg chg="add">
          <ac:chgData name="Susan Meredith" userId="0acda20e2bbe40f5" providerId="LiveId" clId="{0E2693E2-0124-46F1-8D7A-DC92E210D281}" dt="2021-05-17T17:04:04.518" v="1018" actId="26606"/>
          <ac:spMkLst>
            <pc:docMk/>
            <pc:sldMk cId="633335925" sldId="266"/>
            <ac:spMk id="63" creationId="{CF8448ED-9332-4A9B-8CAB-B1985E596E20}"/>
          </ac:spMkLst>
        </pc:spChg>
        <pc:spChg chg="add">
          <ac:chgData name="Susan Meredith" userId="0acda20e2bbe40f5" providerId="LiveId" clId="{0E2693E2-0124-46F1-8D7A-DC92E210D281}" dt="2021-05-17T17:04:04.518" v="1018" actId="26606"/>
          <ac:spMkLst>
            <pc:docMk/>
            <pc:sldMk cId="633335925" sldId="266"/>
            <ac:spMk id="65" creationId="{ED3A2261-1C75-40FF-8CD6-18C5900C1C8D}"/>
          </ac:spMkLst>
        </pc:spChg>
        <pc:picChg chg="add del mod">
          <ac:chgData name="Susan Meredith" userId="0acda20e2bbe40f5" providerId="LiveId" clId="{0E2693E2-0124-46F1-8D7A-DC92E210D281}" dt="2021-05-17T16:14:53.936" v="1009" actId="21"/>
          <ac:picMkLst>
            <pc:docMk/>
            <pc:sldMk cId="633335925" sldId="266"/>
            <ac:picMk id="5" creationId="{1D98D374-C821-4D90-806C-DCBAFF2EDF73}"/>
          </ac:picMkLst>
        </pc:picChg>
        <pc:picChg chg="add del mod">
          <ac:chgData name="Susan Meredith" userId="0acda20e2bbe40f5" providerId="LiveId" clId="{0E2693E2-0124-46F1-8D7A-DC92E210D281}" dt="2021-05-17T16:28:40.198" v="1014" actId="21"/>
          <ac:picMkLst>
            <pc:docMk/>
            <pc:sldMk cId="633335925" sldId="266"/>
            <ac:picMk id="10" creationId="{AE25913E-D0A8-4167-AC9B-DA6EB08051B8}"/>
          </ac:picMkLst>
        </pc:picChg>
        <pc:picChg chg="add mod">
          <ac:chgData name="Susan Meredith" userId="0acda20e2bbe40f5" providerId="LiveId" clId="{0E2693E2-0124-46F1-8D7A-DC92E210D281}" dt="2021-05-17T17:04:04.518" v="1018" actId="26606"/>
          <ac:picMkLst>
            <pc:docMk/>
            <pc:sldMk cId="633335925" sldId="266"/>
            <ac:picMk id="13" creationId="{200B8B95-09A5-423D-BB49-1637AC07B34F}"/>
          </ac:picMkLst>
        </pc:picChg>
      </pc:sldChg>
      <pc:sldChg chg="addSp delSp modSp new mod setBg setClrOvrMap delDesignElem">
        <pc:chgData name="Susan Meredith" userId="0acda20e2bbe40f5" providerId="LiveId" clId="{0E2693E2-0124-46F1-8D7A-DC92E210D281}" dt="2021-05-17T22:55:31.489" v="4921" actId="20577"/>
        <pc:sldMkLst>
          <pc:docMk/>
          <pc:sldMk cId="3649622777" sldId="267"/>
        </pc:sldMkLst>
        <pc:spChg chg="del mod">
          <ac:chgData name="Susan Meredith" userId="0acda20e2bbe40f5" providerId="LiveId" clId="{0E2693E2-0124-46F1-8D7A-DC92E210D281}" dt="2021-05-17T21:12:36.896" v="2018"/>
          <ac:spMkLst>
            <pc:docMk/>
            <pc:sldMk cId="3649622777" sldId="267"/>
            <ac:spMk id="2" creationId="{A75F338C-9D1A-4A3D-8947-798EC0264641}"/>
          </ac:spMkLst>
        </pc:spChg>
        <pc:spChg chg="del">
          <ac:chgData name="Susan Meredith" userId="0acda20e2bbe40f5" providerId="LiveId" clId="{0E2693E2-0124-46F1-8D7A-DC92E210D281}" dt="2021-05-17T18:23:36.867" v="1045" actId="931"/>
          <ac:spMkLst>
            <pc:docMk/>
            <pc:sldMk cId="3649622777" sldId="267"/>
            <ac:spMk id="3" creationId="{DD8B78A0-E250-4EFD-92CA-2897A334975C}"/>
          </ac:spMkLst>
        </pc:spChg>
        <pc:spChg chg="add mod">
          <ac:chgData name="Susan Meredith" userId="0acda20e2bbe40f5" providerId="LiveId" clId="{0E2693E2-0124-46F1-8D7A-DC92E210D281}" dt="2021-05-17T21:39:26.027" v="3217" actId="26606"/>
          <ac:spMkLst>
            <pc:docMk/>
            <pc:sldMk cId="3649622777" sldId="267"/>
            <ac:spMk id="10" creationId="{47F1683E-78A8-4409-995A-655E5F4B1C19}"/>
          </ac:spMkLst>
        </pc:spChg>
        <pc:spChg chg="add del mod">
          <ac:chgData name="Susan Meredith" userId="0acda20e2bbe40f5" providerId="LiveId" clId="{0E2693E2-0124-46F1-8D7A-DC92E210D281}" dt="2021-05-17T21:38:43.800" v="3211" actId="26606"/>
          <ac:spMkLst>
            <pc:docMk/>
            <pc:sldMk cId="3649622777" sldId="267"/>
            <ac:spMk id="11" creationId="{E77E101C-D6E9-4484-B82C-DD692CE4022B}"/>
          </ac:spMkLst>
        </pc:spChg>
        <pc:spChg chg="add del">
          <ac:chgData name="Susan Meredith" userId="0acda20e2bbe40f5" providerId="LiveId" clId="{0E2693E2-0124-46F1-8D7A-DC92E210D281}" dt="2021-05-17T18:24:43.369" v="1052" actId="26606"/>
          <ac:spMkLst>
            <pc:docMk/>
            <pc:sldMk cId="3649622777" sldId="267"/>
            <ac:spMk id="13" creationId="{D8BC6181-9FBB-4FDE-BE5D-8B1BD67AF692}"/>
          </ac:spMkLst>
        </pc:spChg>
        <pc:spChg chg="add del">
          <ac:chgData name="Susan Meredith" userId="0acda20e2bbe40f5" providerId="LiveId" clId="{0E2693E2-0124-46F1-8D7A-DC92E210D281}" dt="2021-05-17T18:24:43.369" v="1052" actId="26606"/>
          <ac:spMkLst>
            <pc:docMk/>
            <pc:sldMk cId="3649622777" sldId="267"/>
            <ac:spMk id="16" creationId="{FC485557-E744-401B-A251-3650FAEEAD8E}"/>
          </ac:spMkLst>
        </pc:spChg>
        <pc:spChg chg="add del">
          <ac:chgData name="Susan Meredith" userId="0acda20e2bbe40f5" providerId="LiveId" clId="{0E2693E2-0124-46F1-8D7A-DC92E210D281}" dt="2021-05-17T18:24:43.369" v="1052" actId="26606"/>
          <ac:spMkLst>
            <pc:docMk/>
            <pc:sldMk cId="3649622777" sldId="267"/>
            <ac:spMk id="18" creationId="{986D68AF-6B45-4B98-8634-61D8C9C05662}"/>
          </ac:spMkLst>
        </pc:spChg>
        <pc:spChg chg="add del">
          <ac:chgData name="Susan Meredith" userId="0acda20e2bbe40f5" providerId="LiveId" clId="{0E2693E2-0124-46F1-8D7A-DC92E210D281}" dt="2021-05-17T18:24:43.369" v="1052" actId="26606"/>
          <ac:spMkLst>
            <pc:docMk/>
            <pc:sldMk cId="3649622777" sldId="267"/>
            <ac:spMk id="20" creationId="{0143DE54-7BFF-4B29-8566-DF80EE4CCB07}"/>
          </ac:spMkLst>
        </pc:spChg>
        <pc:spChg chg="add del">
          <ac:chgData name="Susan Meredith" userId="0acda20e2bbe40f5" providerId="LiveId" clId="{0E2693E2-0124-46F1-8D7A-DC92E210D281}" dt="2021-05-17T21:38:43.782" v="3210" actId="26606"/>
          <ac:spMkLst>
            <pc:docMk/>
            <pc:sldMk cId="3649622777" sldId="267"/>
            <ac:spMk id="21" creationId="{F9ED434F-8767-46CC-B26B-5AF62FF01E66}"/>
          </ac:spMkLst>
        </pc:spChg>
        <pc:spChg chg="add del">
          <ac:chgData name="Susan Meredith" userId="0acda20e2bbe40f5" providerId="LiveId" clId="{0E2693E2-0124-46F1-8D7A-DC92E210D281}" dt="2021-05-17T18:24:43.369" v="1052" actId="26606"/>
          <ac:spMkLst>
            <pc:docMk/>
            <pc:sldMk cId="3649622777" sldId="267"/>
            <ac:spMk id="22" creationId="{7C661810-D461-4214-A635-30A7D1714054}"/>
          </ac:spMkLst>
        </pc:spChg>
        <pc:spChg chg="add del">
          <ac:chgData name="Susan Meredith" userId="0acda20e2bbe40f5" providerId="LiveId" clId="{0E2693E2-0124-46F1-8D7A-DC92E210D281}" dt="2021-05-17T21:39:26.027" v="3217" actId="26606"/>
          <ac:spMkLst>
            <pc:docMk/>
            <pc:sldMk cId="3649622777" sldId="267"/>
            <ac:spMk id="23" creationId="{C314C310-850D-4491-AA52-C75BEA68B68C}"/>
          </ac:spMkLst>
        </pc:spChg>
        <pc:spChg chg="add del">
          <ac:chgData name="Susan Meredith" userId="0acda20e2bbe40f5" providerId="LiveId" clId="{0E2693E2-0124-46F1-8D7A-DC92E210D281}" dt="2021-05-17T18:24:43.369" v="1052" actId="26606"/>
          <ac:spMkLst>
            <pc:docMk/>
            <pc:sldMk cId="3649622777" sldId="267"/>
            <ac:spMk id="24" creationId="{ED6475A3-FF98-4FA0-B527-600EBA9BD68F}"/>
          </ac:spMkLst>
        </pc:spChg>
        <pc:spChg chg="add del">
          <ac:chgData name="Susan Meredith" userId="0acda20e2bbe40f5" providerId="LiveId" clId="{0E2693E2-0124-46F1-8D7A-DC92E210D281}" dt="2021-05-17T21:12:08.611" v="2015" actId="26606"/>
          <ac:spMkLst>
            <pc:docMk/>
            <pc:sldMk cId="3649622777" sldId="267"/>
            <ac:spMk id="26" creationId="{E9BF1AE2-40FC-4B8F-B531-AB84540A2C7D}"/>
          </ac:spMkLst>
        </pc:spChg>
        <pc:spChg chg="add del">
          <ac:chgData name="Susan Meredith" userId="0acda20e2bbe40f5" providerId="LiveId" clId="{0E2693E2-0124-46F1-8D7A-DC92E210D281}" dt="2021-05-17T21:12:08.611" v="2015" actId="26606"/>
          <ac:spMkLst>
            <pc:docMk/>
            <pc:sldMk cId="3649622777" sldId="267"/>
            <ac:spMk id="27" creationId="{35BE4897-C7A1-4E8C-B5A5-8797DAC6DC74}"/>
          </ac:spMkLst>
        </pc:spChg>
        <pc:spChg chg="add del">
          <ac:chgData name="Susan Meredith" userId="0acda20e2bbe40f5" providerId="LiveId" clId="{0E2693E2-0124-46F1-8D7A-DC92E210D281}" dt="2021-05-17T21:12:08.611" v="2015" actId="26606"/>
          <ac:spMkLst>
            <pc:docMk/>
            <pc:sldMk cId="3649622777" sldId="267"/>
            <ac:spMk id="28" creationId="{1C4EB7C1-42EF-4F28-AF4F-02E879CB6A6A}"/>
          </ac:spMkLst>
        </pc:spChg>
        <pc:spChg chg="add del">
          <ac:chgData name="Susan Meredith" userId="0acda20e2bbe40f5" providerId="LiveId" clId="{0E2693E2-0124-46F1-8D7A-DC92E210D281}" dt="2021-05-17T21:12:08.611" v="2015" actId="26606"/>
          <ac:spMkLst>
            <pc:docMk/>
            <pc:sldMk cId="3649622777" sldId="267"/>
            <ac:spMk id="29" creationId="{C300240B-912F-4AD7-AE1B-923B3F987C1F}"/>
          </ac:spMkLst>
        </pc:spChg>
        <pc:spChg chg="add del">
          <ac:chgData name="Susan Meredith" userId="0acda20e2bbe40f5" providerId="LiveId" clId="{0E2693E2-0124-46F1-8D7A-DC92E210D281}" dt="2021-05-17T21:12:08.611" v="2015" actId="26606"/>
          <ac:spMkLst>
            <pc:docMk/>
            <pc:sldMk cId="3649622777" sldId="267"/>
            <ac:spMk id="30" creationId="{6421EF78-B00C-42F8-8908-2CF3E417CB0E}"/>
          </ac:spMkLst>
        </pc:spChg>
        <pc:spChg chg="add del">
          <ac:chgData name="Susan Meredith" userId="0acda20e2bbe40f5" providerId="LiveId" clId="{0E2693E2-0124-46F1-8D7A-DC92E210D281}" dt="2021-05-17T21:12:08.611" v="2015" actId="26606"/>
          <ac:spMkLst>
            <pc:docMk/>
            <pc:sldMk cId="3649622777" sldId="267"/>
            <ac:spMk id="31" creationId="{F3E0A6DF-2313-4EC2-B95B-212CD4861059}"/>
          </ac:spMkLst>
        </pc:spChg>
        <pc:spChg chg="add del">
          <ac:chgData name="Susan Meredith" userId="0acda20e2bbe40f5" providerId="LiveId" clId="{0E2693E2-0124-46F1-8D7A-DC92E210D281}" dt="2021-05-17T21:12:08.611" v="2015" actId="26606"/>
          <ac:spMkLst>
            <pc:docMk/>
            <pc:sldMk cId="3649622777" sldId="267"/>
            <ac:spMk id="32" creationId="{B083B194-504C-4B70-B8F6-80C51076FDC8}"/>
          </ac:spMkLst>
        </pc:spChg>
        <pc:spChg chg="add del mod">
          <ac:chgData name="Susan Meredith" userId="0acda20e2bbe40f5" providerId="LiveId" clId="{0E2693E2-0124-46F1-8D7A-DC92E210D281}" dt="2021-05-17T21:12:36.896" v="2018"/>
          <ac:spMkLst>
            <pc:docMk/>
            <pc:sldMk cId="3649622777" sldId="267"/>
            <ac:spMk id="33" creationId="{9CFF2783-901E-46A7-B5E0-5D6CCCB5006B}"/>
          </ac:spMkLst>
        </pc:spChg>
        <pc:spChg chg="add del mod">
          <ac:chgData name="Susan Meredith" userId="0acda20e2bbe40f5" providerId="LiveId" clId="{0E2693E2-0124-46F1-8D7A-DC92E210D281}" dt="2021-05-17T21:39:26.027" v="3217" actId="26606"/>
          <ac:spMkLst>
            <pc:docMk/>
            <pc:sldMk cId="3649622777" sldId="267"/>
            <ac:spMk id="36" creationId="{E77E101C-D6E9-4484-B82C-DD692CE4022B}"/>
          </ac:spMkLst>
        </pc:spChg>
        <pc:spChg chg="add del">
          <ac:chgData name="Susan Meredith" userId="0acda20e2bbe40f5" providerId="LiveId" clId="{0E2693E2-0124-46F1-8D7A-DC92E210D281}" dt="2021-05-17T21:12:36.896" v="2018"/>
          <ac:spMkLst>
            <pc:docMk/>
            <pc:sldMk cId="3649622777" sldId="267"/>
            <ac:spMk id="38" creationId="{C314C310-850D-4491-AA52-C75BEA68B68C}"/>
          </ac:spMkLst>
        </pc:spChg>
        <pc:spChg chg="add">
          <ac:chgData name="Susan Meredith" userId="0acda20e2bbe40f5" providerId="LiveId" clId="{0E2693E2-0124-46F1-8D7A-DC92E210D281}" dt="2021-05-17T21:39:26.027" v="3217" actId="26606"/>
          <ac:spMkLst>
            <pc:docMk/>
            <pc:sldMk cId="3649622777" sldId="267"/>
            <ac:spMk id="46" creationId="{F9ED434F-8767-46CC-B26B-5AF62FF01E66}"/>
          </ac:spMkLst>
        </pc:spChg>
        <pc:grpChg chg="add del">
          <ac:chgData name="Susan Meredith" userId="0acda20e2bbe40f5" providerId="LiveId" clId="{0E2693E2-0124-46F1-8D7A-DC92E210D281}" dt="2021-05-17T21:38:43.782" v="3210" actId="26606"/>
          <ac:grpSpMkLst>
            <pc:docMk/>
            <pc:sldMk cId="3649622777" sldId="267"/>
            <ac:grpSpMk id="17" creationId="{2F448CB3-7B4F-45D7-B7C0-DF553DF61453}"/>
          </ac:grpSpMkLst>
        </pc:grpChg>
        <pc:grpChg chg="add del">
          <ac:chgData name="Susan Meredith" userId="0acda20e2bbe40f5" providerId="LiveId" clId="{0E2693E2-0124-46F1-8D7A-DC92E210D281}" dt="2021-05-17T21:39:26.027" v="3217" actId="26606"/>
          <ac:grpSpMkLst>
            <pc:docMk/>
            <pc:sldMk cId="3649622777" sldId="267"/>
            <ac:grpSpMk id="25" creationId="{D4EC3799-3F52-48CE-85CC-83AED368EB42}"/>
          </ac:grpSpMkLst>
        </pc:grpChg>
        <pc:grpChg chg="add del">
          <ac:chgData name="Susan Meredith" userId="0acda20e2bbe40f5" providerId="LiveId" clId="{0E2693E2-0124-46F1-8D7A-DC92E210D281}" dt="2021-05-17T21:12:36.896" v="2018"/>
          <ac:grpSpMkLst>
            <pc:docMk/>
            <pc:sldMk cId="3649622777" sldId="267"/>
            <ac:grpSpMk id="40" creationId="{D4EC3799-3F52-48CE-85CC-83AED368EB42}"/>
          </ac:grpSpMkLst>
        </pc:grpChg>
        <pc:grpChg chg="add">
          <ac:chgData name="Susan Meredith" userId="0acda20e2bbe40f5" providerId="LiveId" clId="{0E2693E2-0124-46F1-8D7A-DC92E210D281}" dt="2021-05-17T21:39:26.027" v="3217" actId="26606"/>
          <ac:grpSpMkLst>
            <pc:docMk/>
            <pc:sldMk cId="3649622777" sldId="267"/>
            <ac:grpSpMk id="42" creationId="{2F448CB3-7B4F-45D7-B7C0-DF553DF61453}"/>
          </ac:grpSpMkLst>
        </pc:grpChg>
        <pc:graphicFrameChg chg="add del">
          <ac:chgData name="Susan Meredith" userId="0acda20e2bbe40f5" providerId="LiveId" clId="{0E2693E2-0124-46F1-8D7A-DC92E210D281}" dt="2021-05-17T21:38:43.782" v="3210" actId="26606"/>
          <ac:graphicFrameMkLst>
            <pc:docMk/>
            <pc:sldMk cId="3649622777" sldId="267"/>
            <ac:graphicFrameMk id="15" creationId="{5CA90D76-357C-4FF0-8B35-6632B2D8590E}"/>
          </ac:graphicFrameMkLst>
        </pc:graphicFrameChg>
        <pc:graphicFrameChg chg="add mod">
          <ac:chgData name="Susan Meredith" userId="0acda20e2bbe40f5" providerId="LiveId" clId="{0E2693E2-0124-46F1-8D7A-DC92E210D281}" dt="2021-05-17T22:55:31.489" v="4921" actId="20577"/>
          <ac:graphicFrameMkLst>
            <pc:docMk/>
            <pc:sldMk cId="3649622777" sldId="267"/>
            <ac:graphicFrameMk id="41" creationId="{3CA731D2-BE96-403B-907B-1C1511C16E82}"/>
          </ac:graphicFrameMkLst>
        </pc:graphicFrameChg>
        <pc:picChg chg="add del mod">
          <ac:chgData name="Susan Meredith" userId="0acda20e2bbe40f5" providerId="LiveId" clId="{0E2693E2-0124-46F1-8D7A-DC92E210D281}" dt="2021-05-17T18:27:51.295" v="1070" actId="21"/>
          <ac:picMkLst>
            <pc:docMk/>
            <pc:sldMk cId="3649622777" sldId="267"/>
            <ac:picMk id="5" creationId="{B80628A8-8086-418A-BED6-9353775A6671}"/>
          </ac:picMkLst>
        </pc:picChg>
        <pc:picChg chg="add del mod">
          <ac:chgData name="Susan Meredith" userId="0acda20e2bbe40f5" providerId="LiveId" clId="{0E2693E2-0124-46F1-8D7A-DC92E210D281}" dt="2021-05-17T18:24:00.577" v="1047" actId="21"/>
          <ac:picMkLst>
            <pc:docMk/>
            <pc:sldMk cId="3649622777" sldId="267"/>
            <ac:picMk id="7" creationId="{8F4F079F-2597-4659-8106-B003EFF38249}"/>
          </ac:picMkLst>
        </pc:picChg>
        <pc:picChg chg="add del mod">
          <ac:chgData name="Susan Meredith" userId="0acda20e2bbe40f5" providerId="LiveId" clId="{0E2693E2-0124-46F1-8D7A-DC92E210D281}" dt="2021-05-17T18:27:55.296" v="1071" actId="21"/>
          <ac:picMkLst>
            <pc:docMk/>
            <pc:sldMk cId="3649622777" sldId="267"/>
            <ac:picMk id="9" creationId="{9FA86D2D-7734-4044-A816-F8ED26914B5E}"/>
          </ac:picMkLst>
        </pc:picChg>
        <pc:cxnChg chg="add del">
          <ac:chgData name="Susan Meredith" userId="0acda20e2bbe40f5" providerId="LiveId" clId="{0E2693E2-0124-46F1-8D7A-DC92E210D281}" dt="2021-05-17T21:39:26.027" v="3217" actId="26606"/>
          <ac:cxnSpMkLst>
            <pc:docMk/>
            <pc:sldMk cId="3649622777" sldId="267"/>
            <ac:cxnSpMk id="35" creationId="{789E20C7-BB50-4317-93C7-90C8ED80B275}"/>
          </ac:cxnSpMkLst>
        </pc:cxnChg>
        <pc:cxnChg chg="add del">
          <ac:chgData name="Susan Meredith" userId="0acda20e2bbe40f5" providerId="LiveId" clId="{0E2693E2-0124-46F1-8D7A-DC92E210D281}" dt="2021-05-17T21:12:36.896" v="2018"/>
          <ac:cxnSpMkLst>
            <pc:docMk/>
            <pc:sldMk cId="3649622777" sldId="267"/>
            <ac:cxnSpMk id="44" creationId="{789E20C7-BB50-4317-93C7-90C8ED80B275}"/>
          </ac:cxnSpMkLst>
        </pc:cxnChg>
      </pc:sldChg>
      <pc:sldChg chg="new del">
        <pc:chgData name="Susan Meredith" userId="0acda20e2bbe40f5" providerId="LiveId" clId="{0E2693E2-0124-46F1-8D7A-DC92E210D281}" dt="2021-05-17T22:53:48.855" v="4909" actId="2696"/>
        <pc:sldMkLst>
          <pc:docMk/>
          <pc:sldMk cId="967061282" sldId="268"/>
        </pc:sldMkLst>
      </pc:sldChg>
      <pc:sldChg chg="new del">
        <pc:chgData name="Susan Meredith" userId="0acda20e2bbe40f5" providerId="LiveId" clId="{0E2693E2-0124-46F1-8D7A-DC92E210D281}" dt="2021-05-17T22:53:55.066" v="4910" actId="2696"/>
        <pc:sldMkLst>
          <pc:docMk/>
          <pc:sldMk cId="3711459407" sldId="26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43A949-A078-40CD-9778-FE52756BC75C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A13E067-E993-42B7-A78A-6D0CCCDD5A92}">
      <dgm:prSet/>
      <dgm:spPr/>
      <dgm:t>
        <a:bodyPr/>
        <a:lstStyle/>
        <a:p>
          <a:r>
            <a:rPr lang="en-GB" dirty="0"/>
            <a:t>Preparing for transition from online to face to face working.</a:t>
          </a:r>
          <a:endParaRPr lang="en-US" dirty="0"/>
        </a:p>
      </dgm:t>
    </dgm:pt>
    <dgm:pt modelId="{32094089-5F9B-48FF-975A-ABDD87478A3C}" type="parTrans" cxnId="{9BA1397B-78FC-4ECD-BF21-4681104AF73B}">
      <dgm:prSet/>
      <dgm:spPr/>
      <dgm:t>
        <a:bodyPr/>
        <a:lstStyle/>
        <a:p>
          <a:endParaRPr lang="en-US"/>
        </a:p>
      </dgm:t>
    </dgm:pt>
    <dgm:pt modelId="{E66BB367-193A-417B-9033-133409CFDBA2}" type="sibTrans" cxnId="{9BA1397B-78FC-4ECD-BF21-4681104AF73B}">
      <dgm:prSet/>
      <dgm:spPr/>
      <dgm:t>
        <a:bodyPr/>
        <a:lstStyle/>
        <a:p>
          <a:endParaRPr lang="en-US"/>
        </a:p>
      </dgm:t>
    </dgm:pt>
    <dgm:pt modelId="{A5C747FC-E851-4321-AC85-086F3120AB44}">
      <dgm:prSet/>
      <dgm:spPr/>
      <dgm:t>
        <a:bodyPr/>
        <a:lstStyle/>
        <a:p>
          <a:r>
            <a:rPr lang="en-GB"/>
            <a:t>Continue to engage with CPD courses</a:t>
          </a:r>
          <a:endParaRPr lang="en-US"/>
        </a:p>
      </dgm:t>
    </dgm:pt>
    <dgm:pt modelId="{E98F5082-1D6D-4C16-83D2-484A2D02AE39}" type="parTrans" cxnId="{5077A2EF-95D9-49BC-B874-8529B27C9158}">
      <dgm:prSet/>
      <dgm:spPr/>
      <dgm:t>
        <a:bodyPr/>
        <a:lstStyle/>
        <a:p>
          <a:endParaRPr lang="en-US"/>
        </a:p>
      </dgm:t>
    </dgm:pt>
    <dgm:pt modelId="{41DD1A24-D33D-4C7C-82FC-4C9820E2946D}" type="sibTrans" cxnId="{5077A2EF-95D9-49BC-B874-8529B27C9158}">
      <dgm:prSet/>
      <dgm:spPr/>
      <dgm:t>
        <a:bodyPr/>
        <a:lstStyle/>
        <a:p>
          <a:endParaRPr lang="en-US"/>
        </a:p>
      </dgm:t>
    </dgm:pt>
    <dgm:pt modelId="{E6A6B174-BEC6-4DBE-8B00-3D1C8DF28068}">
      <dgm:prSet/>
      <dgm:spPr/>
      <dgm:t>
        <a:bodyPr/>
        <a:lstStyle/>
        <a:p>
          <a:r>
            <a:rPr lang="en-GB"/>
            <a:t>Volunteer my time counselling for charitable organisations </a:t>
          </a:r>
          <a:endParaRPr lang="en-US"/>
        </a:p>
      </dgm:t>
    </dgm:pt>
    <dgm:pt modelId="{F95F8976-C831-4539-AC9C-3C77690E9443}" type="parTrans" cxnId="{467CBCAA-D93B-479E-A8F5-A9A906D22FBA}">
      <dgm:prSet/>
      <dgm:spPr/>
      <dgm:t>
        <a:bodyPr/>
        <a:lstStyle/>
        <a:p>
          <a:endParaRPr lang="en-US"/>
        </a:p>
      </dgm:t>
    </dgm:pt>
    <dgm:pt modelId="{88A2EDF9-C7F1-4ECD-A179-97CF8704F159}" type="sibTrans" cxnId="{467CBCAA-D93B-479E-A8F5-A9A906D22FBA}">
      <dgm:prSet/>
      <dgm:spPr/>
      <dgm:t>
        <a:bodyPr/>
        <a:lstStyle/>
        <a:p>
          <a:endParaRPr lang="en-US"/>
        </a:p>
      </dgm:t>
    </dgm:pt>
    <dgm:pt modelId="{9BE14434-3A79-4C58-973F-1C33962B4D2F}">
      <dgm:prSet/>
      <dgm:spPr/>
      <dgm:t>
        <a:bodyPr/>
        <a:lstStyle/>
        <a:p>
          <a:r>
            <a:rPr lang="en-GB"/>
            <a:t>Practice animal assisted therapy and participate in surrounding research</a:t>
          </a:r>
          <a:endParaRPr lang="en-US"/>
        </a:p>
      </dgm:t>
    </dgm:pt>
    <dgm:pt modelId="{B7A754CB-6621-4BCF-8E75-FC4283A027B9}" type="parTrans" cxnId="{80F9E0C7-56FA-4F13-B3B7-60EF21BEF19A}">
      <dgm:prSet/>
      <dgm:spPr/>
      <dgm:t>
        <a:bodyPr/>
        <a:lstStyle/>
        <a:p>
          <a:endParaRPr lang="en-US"/>
        </a:p>
      </dgm:t>
    </dgm:pt>
    <dgm:pt modelId="{130FE12F-696E-4330-83D5-A41E3DEBC9D0}" type="sibTrans" cxnId="{80F9E0C7-56FA-4F13-B3B7-60EF21BEF19A}">
      <dgm:prSet/>
      <dgm:spPr/>
      <dgm:t>
        <a:bodyPr/>
        <a:lstStyle/>
        <a:p>
          <a:endParaRPr lang="en-US"/>
        </a:p>
      </dgm:t>
    </dgm:pt>
    <dgm:pt modelId="{1992EF8B-3243-41C1-A6BD-CB024AE9B17B}">
      <dgm:prSet/>
      <dgm:spPr/>
      <dgm:t>
        <a:bodyPr/>
        <a:lstStyle/>
        <a:p>
          <a:r>
            <a:rPr lang="en-GB"/>
            <a:t>Counselling tutor telephone and online counselling course</a:t>
          </a:r>
          <a:endParaRPr lang="en-US"/>
        </a:p>
      </dgm:t>
    </dgm:pt>
    <dgm:pt modelId="{0B68279B-EBBE-4E64-A240-92D7DFE94604}" type="parTrans" cxnId="{D77FE78C-362D-46B2-94DD-E7658F29DCCF}">
      <dgm:prSet/>
      <dgm:spPr/>
      <dgm:t>
        <a:bodyPr/>
        <a:lstStyle/>
        <a:p>
          <a:endParaRPr lang="en-US"/>
        </a:p>
      </dgm:t>
    </dgm:pt>
    <dgm:pt modelId="{CDCE974A-54E1-437B-80EC-F244C8110BF5}" type="sibTrans" cxnId="{D77FE78C-362D-46B2-94DD-E7658F29DCCF}">
      <dgm:prSet/>
      <dgm:spPr/>
      <dgm:t>
        <a:bodyPr/>
        <a:lstStyle/>
        <a:p>
          <a:endParaRPr lang="en-US"/>
        </a:p>
      </dgm:t>
    </dgm:pt>
    <dgm:pt modelId="{2BC8B49C-C368-4E2E-8C83-330ADE21D273}">
      <dgm:prSet/>
      <dgm:spPr/>
      <dgm:t>
        <a:bodyPr/>
        <a:lstStyle/>
        <a:p>
          <a:r>
            <a:rPr lang="en-GB"/>
            <a:t>PAT dog training </a:t>
          </a:r>
          <a:endParaRPr lang="en-US"/>
        </a:p>
      </dgm:t>
    </dgm:pt>
    <dgm:pt modelId="{9D696E10-B269-491E-BB33-E3F24AF8BC95}" type="parTrans" cxnId="{A64F2135-0D75-4B58-8CAD-6B26C58706E3}">
      <dgm:prSet/>
      <dgm:spPr/>
      <dgm:t>
        <a:bodyPr/>
        <a:lstStyle/>
        <a:p>
          <a:endParaRPr lang="en-US"/>
        </a:p>
      </dgm:t>
    </dgm:pt>
    <dgm:pt modelId="{22AAAADF-B227-4D54-90C2-1F38BC161364}" type="sibTrans" cxnId="{A64F2135-0D75-4B58-8CAD-6B26C58706E3}">
      <dgm:prSet/>
      <dgm:spPr/>
      <dgm:t>
        <a:bodyPr/>
        <a:lstStyle/>
        <a:p>
          <a:endParaRPr lang="en-US"/>
        </a:p>
      </dgm:t>
    </dgm:pt>
    <dgm:pt modelId="{161D5FEA-BBA7-4DCC-AAFE-1E6896E020BB}">
      <dgm:prSet/>
      <dgm:spPr/>
      <dgm:t>
        <a:bodyPr/>
        <a:lstStyle/>
        <a:p>
          <a:r>
            <a:rPr lang="en-GB"/>
            <a:t>Continue to engage in academic learning opportunities </a:t>
          </a:r>
          <a:endParaRPr lang="en-US"/>
        </a:p>
      </dgm:t>
    </dgm:pt>
    <dgm:pt modelId="{B8619194-3E42-41E6-8641-5D14E8015492}" type="parTrans" cxnId="{4C529BD6-D060-4209-8EA0-FC41C64670EE}">
      <dgm:prSet/>
      <dgm:spPr/>
      <dgm:t>
        <a:bodyPr/>
        <a:lstStyle/>
        <a:p>
          <a:endParaRPr lang="en-US"/>
        </a:p>
      </dgm:t>
    </dgm:pt>
    <dgm:pt modelId="{CF7FEC65-C41F-402F-8E27-6D2631EBA0F6}" type="sibTrans" cxnId="{4C529BD6-D060-4209-8EA0-FC41C64670EE}">
      <dgm:prSet/>
      <dgm:spPr/>
      <dgm:t>
        <a:bodyPr/>
        <a:lstStyle/>
        <a:p>
          <a:endParaRPr lang="en-US"/>
        </a:p>
      </dgm:t>
    </dgm:pt>
    <dgm:pt modelId="{B5583CF0-0F79-437D-9293-9E5030941F21}" type="pres">
      <dgm:prSet presAssocID="{8F43A949-A078-40CD-9778-FE52756BC75C}" presName="diagram" presStyleCnt="0">
        <dgm:presLayoutVars>
          <dgm:dir/>
          <dgm:resizeHandles val="exact"/>
        </dgm:presLayoutVars>
      </dgm:prSet>
      <dgm:spPr/>
    </dgm:pt>
    <dgm:pt modelId="{231921E7-33A1-436D-90EF-BC21DDE9D432}" type="pres">
      <dgm:prSet presAssocID="{0A13E067-E993-42B7-A78A-6D0CCCDD5A92}" presName="node" presStyleLbl="node1" presStyleIdx="0" presStyleCnt="7">
        <dgm:presLayoutVars>
          <dgm:bulletEnabled val="1"/>
        </dgm:presLayoutVars>
      </dgm:prSet>
      <dgm:spPr/>
    </dgm:pt>
    <dgm:pt modelId="{6A4837A6-779A-4AE5-85CC-ADFDB96F0838}" type="pres">
      <dgm:prSet presAssocID="{E66BB367-193A-417B-9033-133409CFDBA2}" presName="sibTrans" presStyleCnt="0"/>
      <dgm:spPr/>
    </dgm:pt>
    <dgm:pt modelId="{70F9FAC5-E0C9-4885-B66D-8D64BDA280F3}" type="pres">
      <dgm:prSet presAssocID="{A5C747FC-E851-4321-AC85-086F3120AB44}" presName="node" presStyleLbl="node1" presStyleIdx="1" presStyleCnt="7">
        <dgm:presLayoutVars>
          <dgm:bulletEnabled val="1"/>
        </dgm:presLayoutVars>
      </dgm:prSet>
      <dgm:spPr/>
    </dgm:pt>
    <dgm:pt modelId="{848FB39F-1386-43D2-98BB-BCDDD48AA2A4}" type="pres">
      <dgm:prSet presAssocID="{41DD1A24-D33D-4C7C-82FC-4C9820E2946D}" presName="sibTrans" presStyleCnt="0"/>
      <dgm:spPr/>
    </dgm:pt>
    <dgm:pt modelId="{161FB7EA-9401-4F20-BDEB-CAA5DE156FFA}" type="pres">
      <dgm:prSet presAssocID="{E6A6B174-BEC6-4DBE-8B00-3D1C8DF28068}" presName="node" presStyleLbl="node1" presStyleIdx="2" presStyleCnt="7">
        <dgm:presLayoutVars>
          <dgm:bulletEnabled val="1"/>
        </dgm:presLayoutVars>
      </dgm:prSet>
      <dgm:spPr/>
    </dgm:pt>
    <dgm:pt modelId="{D56B7E85-C149-48AB-BBE1-5F02CA9CA298}" type="pres">
      <dgm:prSet presAssocID="{88A2EDF9-C7F1-4ECD-A179-97CF8704F159}" presName="sibTrans" presStyleCnt="0"/>
      <dgm:spPr/>
    </dgm:pt>
    <dgm:pt modelId="{7144A7BE-0043-407C-9594-BB2BF54B5C7B}" type="pres">
      <dgm:prSet presAssocID="{9BE14434-3A79-4C58-973F-1C33962B4D2F}" presName="node" presStyleLbl="node1" presStyleIdx="3" presStyleCnt="7">
        <dgm:presLayoutVars>
          <dgm:bulletEnabled val="1"/>
        </dgm:presLayoutVars>
      </dgm:prSet>
      <dgm:spPr/>
    </dgm:pt>
    <dgm:pt modelId="{0416532C-41DE-4465-9C17-07B3B1F4815C}" type="pres">
      <dgm:prSet presAssocID="{130FE12F-696E-4330-83D5-A41E3DEBC9D0}" presName="sibTrans" presStyleCnt="0"/>
      <dgm:spPr/>
    </dgm:pt>
    <dgm:pt modelId="{13517E32-5400-4EE1-9AAC-AC6399A7BE07}" type="pres">
      <dgm:prSet presAssocID="{1992EF8B-3243-41C1-A6BD-CB024AE9B17B}" presName="node" presStyleLbl="node1" presStyleIdx="4" presStyleCnt="7">
        <dgm:presLayoutVars>
          <dgm:bulletEnabled val="1"/>
        </dgm:presLayoutVars>
      </dgm:prSet>
      <dgm:spPr/>
    </dgm:pt>
    <dgm:pt modelId="{B898C24F-99AD-4553-8CAE-BAE5A188C329}" type="pres">
      <dgm:prSet presAssocID="{CDCE974A-54E1-437B-80EC-F244C8110BF5}" presName="sibTrans" presStyleCnt="0"/>
      <dgm:spPr/>
    </dgm:pt>
    <dgm:pt modelId="{F132907D-1A34-477C-821C-DAC2A789CC78}" type="pres">
      <dgm:prSet presAssocID="{2BC8B49C-C368-4E2E-8C83-330ADE21D273}" presName="node" presStyleLbl="node1" presStyleIdx="5" presStyleCnt="7">
        <dgm:presLayoutVars>
          <dgm:bulletEnabled val="1"/>
        </dgm:presLayoutVars>
      </dgm:prSet>
      <dgm:spPr/>
    </dgm:pt>
    <dgm:pt modelId="{608F720C-188E-4BC9-890D-BB5EE61C0D89}" type="pres">
      <dgm:prSet presAssocID="{22AAAADF-B227-4D54-90C2-1F38BC161364}" presName="sibTrans" presStyleCnt="0"/>
      <dgm:spPr/>
    </dgm:pt>
    <dgm:pt modelId="{0C5C9F49-8270-4F1A-9B97-BF8D590CF695}" type="pres">
      <dgm:prSet presAssocID="{161D5FEA-BBA7-4DCC-AAFE-1E6896E020BB}" presName="node" presStyleLbl="node1" presStyleIdx="6" presStyleCnt="7">
        <dgm:presLayoutVars>
          <dgm:bulletEnabled val="1"/>
        </dgm:presLayoutVars>
      </dgm:prSet>
      <dgm:spPr/>
    </dgm:pt>
  </dgm:ptLst>
  <dgm:cxnLst>
    <dgm:cxn modelId="{CD229310-9C61-49B4-846F-2D7D1B43669B}" type="presOf" srcId="{9BE14434-3A79-4C58-973F-1C33962B4D2F}" destId="{7144A7BE-0043-407C-9594-BB2BF54B5C7B}" srcOrd="0" destOrd="0" presId="urn:microsoft.com/office/officeart/2005/8/layout/default"/>
    <dgm:cxn modelId="{AC400630-C525-4A28-9377-7C5CE1A6E930}" type="presOf" srcId="{2BC8B49C-C368-4E2E-8C83-330ADE21D273}" destId="{F132907D-1A34-477C-821C-DAC2A789CC78}" srcOrd="0" destOrd="0" presId="urn:microsoft.com/office/officeart/2005/8/layout/default"/>
    <dgm:cxn modelId="{A64F2135-0D75-4B58-8CAD-6B26C58706E3}" srcId="{8F43A949-A078-40CD-9778-FE52756BC75C}" destId="{2BC8B49C-C368-4E2E-8C83-330ADE21D273}" srcOrd="5" destOrd="0" parTransId="{9D696E10-B269-491E-BB33-E3F24AF8BC95}" sibTransId="{22AAAADF-B227-4D54-90C2-1F38BC161364}"/>
    <dgm:cxn modelId="{48B6634B-58AC-43A6-8CD6-B246EA02FFAA}" type="presOf" srcId="{E6A6B174-BEC6-4DBE-8B00-3D1C8DF28068}" destId="{161FB7EA-9401-4F20-BDEB-CAA5DE156FFA}" srcOrd="0" destOrd="0" presId="urn:microsoft.com/office/officeart/2005/8/layout/default"/>
    <dgm:cxn modelId="{63B34A6C-AC2F-40D3-A80B-89DD15FC7666}" type="presOf" srcId="{1992EF8B-3243-41C1-A6BD-CB024AE9B17B}" destId="{13517E32-5400-4EE1-9AAC-AC6399A7BE07}" srcOrd="0" destOrd="0" presId="urn:microsoft.com/office/officeart/2005/8/layout/default"/>
    <dgm:cxn modelId="{174A3977-856A-40D9-AEB3-88B3343E5999}" type="presOf" srcId="{A5C747FC-E851-4321-AC85-086F3120AB44}" destId="{70F9FAC5-E0C9-4885-B66D-8D64BDA280F3}" srcOrd="0" destOrd="0" presId="urn:microsoft.com/office/officeart/2005/8/layout/default"/>
    <dgm:cxn modelId="{9BA1397B-78FC-4ECD-BF21-4681104AF73B}" srcId="{8F43A949-A078-40CD-9778-FE52756BC75C}" destId="{0A13E067-E993-42B7-A78A-6D0CCCDD5A92}" srcOrd="0" destOrd="0" parTransId="{32094089-5F9B-48FF-975A-ABDD87478A3C}" sibTransId="{E66BB367-193A-417B-9033-133409CFDBA2}"/>
    <dgm:cxn modelId="{D77FE78C-362D-46B2-94DD-E7658F29DCCF}" srcId="{8F43A949-A078-40CD-9778-FE52756BC75C}" destId="{1992EF8B-3243-41C1-A6BD-CB024AE9B17B}" srcOrd="4" destOrd="0" parTransId="{0B68279B-EBBE-4E64-A240-92D7DFE94604}" sibTransId="{CDCE974A-54E1-437B-80EC-F244C8110BF5}"/>
    <dgm:cxn modelId="{4D0CCD98-9C35-417A-B314-6985556B774F}" type="presOf" srcId="{8F43A949-A078-40CD-9778-FE52756BC75C}" destId="{B5583CF0-0F79-437D-9293-9E5030941F21}" srcOrd="0" destOrd="0" presId="urn:microsoft.com/office/officeart/2005/8/layout/default"/>
    <dgm:cxn modelId="{467CBCAA-D93B-479E-A8F5-A9A906D22FBA}" srcId="{8F43A949-A078-40CD-9778-FE52756BC75C}" destId="{E6A6B174-BEC6-4DBE-8B00-3D1C8DF28068}" srcOrd="2" destOrd="0" parTransId="{F95F8976-C831-4539-AC9C-3C77690E9443}" sibTransId="{88A2EDF9-C7F1-4ECD-A179-97CF8704F159}"/>
    <dgm:cxn modelId="{80F9E0C7-56FA-4F13-B3B7-60EF21BEF19A}" srcId="{8F43A949-A078-40CD-9778-FE52756BC75C}" destId="{9BE14434-3A79-4C58-973F-1C33962B4D2F}" srcOrd="3" destOrd="0" parTransId="{B7A754CB-6621-4BCF-8E75-FC4283A027B9}" sibTransId="{130FE12F-696E-4330-83D5-A41E3DEBC9D0}"/>
    <dgm:cxn modelId="{D422BFC9-DD36-4ED2-854E-707EF1F64140}" type="presOf" srcId="{161D5FEA-BBA7-4DCC-AAFE-1E6896E020BB}" destId="{0C5C9F49-8270-4F1A-9B97-BF8D590CF695}" srcOrd="0" destOrd="0" presId="urn:microsoft.com/office/officeart/2005/8/layout/default"/>
    <dgm:cxn modelId="{4C529BD6-D060-4209-8EA0-FC41C64670EE}" srcId="{8F43A949-A078-40CD-9778-FE52756BC75C}" destId="{161D5FEA-BBA7-4DCC-AAFE-1E6896E020BB}" srcOrd="6" destOrd="0" parTransId="{B8619194-3E42-41E6-8641-5D14E8015492}" sibTransId="{CF7FEC65-C41F-402F-8E27-6D2631EBA0F6}"/>
    <dgm:cxn modelId="{5077A2EF-95D9-49BC-B874-8529B27C9158}" srcId="{8F43A949-A078-40CD-9778-FE52756BC75C}" destId="{A5C747FC-E851-4321-AC85-086F3120AB44}" srcOrd="1" destOrd="0" parTransId="{E98F5082-1D6D-4C16-83D2-484A2D02AE39}" sibTransId="{41DD1A24-D33D-4C7C-82FC-4C9820E2946D}"/>
    <dgm:cxn modelId="{517D05F5-3A2E-4E6A-8B7A-2578F31F1EB4}" type="presOf" srcId="{0A13E067-E993-42B7-A78A-6D0CCCDD5A92}" destId="{231921E7-33A1-436D-90EF-BC21DDE9D432}" srcOrd="0" destOrd="0" presId="urn:microsoft.com/office/officeart/2005/8/layout/default"/>
    <dgm:cxn modelId="{B1BEABDB-E870-4432-81AF-3BCD5FF88FC7}" type="presParOf" srcId="{B5583CF0-0F79-437D-9293-9E5030941F21}" destId="{231921E7-33A1-436D-90EF-BC21DDE9D432}" srcOrd="0" destOrd="0" presId="urn:microsoft.com/office/officeart/2005/8/layout/default"/>
    <dgm:cxn modelId="{0E05A8B3-67F4-4920-B65B-0E106F9A14BD}" type="presParOf" srcId="{B5583CF0-0F79-437D-9293-9E5030941F21}" destId="{6A4837A6-779A-4AE5-85CC-ADFDB96F0838}" srcOrd="1" destOrd="0" presId="urn:microsoft.com/office/officeart/2005/8/layout/default"/>
    <dgm:cxn modelId="{DF27381E-D1DC-4750-A381-7A00DC03FC12}" type="presParOf" srcId="{B5583CF0-0F79-437D-9293-9E5030941F21}" destId="{70F9FAC5-E0C9-4885-B66D-8D64BDA280F3}" srcOrd="2" destOrd="0" presId="urn:microsoft.com/office/officeart/2005/8/layout/default"/>
    <dgm:cxn modelId="{C8C085B2-7500-4505-9DB8-383ACC65E419}" type="presParOf" srcId="{B5583CF0-0F79-437D-9293-9E5030941F21}" destId="{848FB39F-1386-43D2-98BB-BCDDD48AA2A4}" srcOrd="3" destOrd="0" presId="urn:microsoft.com/office/officeart/2005/8/layout/default"/>
    <dgm:cxn modelId="{C865DFF1-B5D6-4A4B-BE36-3E7FB015AD79}" type="presParOf" srcId="{B5583CF0-0F79-437D-9293-9E5030941F21}" destId="{161FB7EA-9401-4F20-BDEB-CAA5DE156FFA}" srcOrd="4" destOrd="0" presId="urn:microsoft.com/office/officeart/2005/8/layout/default"/>
    <dgm:cxn modelId="{7CBF6743-7382-47E7-801F-63814CAD81EB}" type="presParOf" srcId="{B5583CF0-0F79-437D-9293-9E5030941F21}" destId="{D56B7E85-C149-48AB-BBE1-5F02CA9CA298}" srcOrd="5" destOrd="0" presId="urn:microsoft.com/office/officeart/2005/8/layout/default"/>
    <dgm:cxn modelId="{42C0F68D-0F93-4C54-AE2E-3DEB681B62CB}" type="presParOf" srcId="{B5583CF0-0F79-437D-9293-9E5030941F21}" destId="{7144A7BE-0043-407C-9594-BB2BF54B5C7B}" srcOrd="6" destOrd="0" presId="urn:microsoft.com/office/officeart/2005/8/layout/default"/>
    <dgm:cxn modelId="{6CDB06E9-EB96-4108-8BAE-A1BA4D97C140}" type="presParOf" srcId="{B5583CF0-0F79-437D-9293-9E5030941F21}" destId="{0416532C-41DE-4465-9C17-07B3B1F4815C}" srcOrd="7" destOrd="0" presId="urn:microsoft.com/office/officeart/2005/8/layout/default"/>
    <dgm:cxn modelId="{3CEAE5F2-A74E-4609-81D5-F4A7EBCE2666}" type="presParOf" srcId="{B5583CF0-0F79-437D-9293-9E5030941F21}" destId="{13517E32-5400-4EE1-9AAC-AC6399A7BE07}" srcOrd="8" destOrd="0" presId="urn:microsoft.com/office/officeart/2005/8/layout/default"/>
    <dgm:cxn modelId="{4E6610E1-1858-487B-BD9D-9B330EB27403}" type="presParOf" srcId="{B5583CF0-0F79-437D-9293-9E5030941F21}" destId="{B898C24F-99AD-4553-8CAE-BAE5A188C329}" srcOrd="9" destOrd="0" presId="urn:microsoft.com/office/officeart/2005/8/layout/default"/>
    <dgm:cxn modelId="{942C53F8-980E-4764-8CAD-FA25E3DB0E16}" type="presParOf" srcId="{B5583CF0-0F79-437D-9293-9E5030941F21}" destId="{F132907D-1A34-477C-821C-DAC2A789CC78}" srcOrd="10" destOrd="0" presId="urn:microsoft.com/office/officeart/2005/8/layout/default"/>
    <dgm:cxn modelId="{03D9DDE6-C530-44A3-81C9-152B1D81DFB7}" type="presParOf" srcId="{B5583CF0-0F79-437D-9293-9E5030941F21}" destId="{608F720C-188E-4BC9-890D-BB5EE61C0D89}" srcOrd="11" destOrd="0" presId="urn:microsoft.com/office/officeart/2005/8/layout/default"/>
    <dgm:cxn modelId="{7DD7D51D-6745-49FD-AD31-B62348AB2549}" type="presParOf" srcId="{B5583CF0-0F79-437D-9293-9E5030941F21}" destId="{0C5C9F49-8270-4F1A-9B97-BF8D590CF695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1921E7-33A1-436D-90EF-BC21DDE9D432}">
      <dsp:nvSpPr>
        <dsp:cNvPr id="0" name=""/>
        <dsp:cNvSpPr/>
      </dsp:nvSpPr>
      <dsp:spPr>
        <a:xfrm>
          <a:off x="2819" y="257194"/>
          <a:ext cx="2237149" cy="134228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Preparing for transition from online to face to face working.</a:t>
          </a:r>
          <a:endParaRPr lang="en-US" sz="1700" kern="1200" dirty="0"/>
        </a:p>
      </dsp:txBody>
      <dsp:txXfrm>
        <a:off x="2819" y="257194"/>
        <a:ext cx="2237149" cy="1342289"/>
      </dsp:txXfrm>
    </dsp:sp>
    <dsp:sp modelId="{70F9FAC5-E0C9-4885-B66D-8D64BDA280F3}">
      <dsp:nvSpPr>
        <dsp:cNvPr id="0" name=""/>
        <dsp:cNvSpPr/>
      </dsp:nvSpPr>
      <dsp:spPr>
        <a:xfrm>
          <a:off x="2463684" y="257194"/>
          <a:ext cx="2237149" cy="134228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Continue to engage with CPD courses</a:t>
          </a:r>
          <a:endParaRPr lang="en-US" sz="1700" kern="1200"/>
        </a:p>
      </dsp:txBody>
      <dsp:txXfrm>
        <a:off x="2463684" y="257194"/>
        <a:ext cx="2237149" cy="1342289"/>
      </dsp:txXfrm>
    </dsp:sp>
    <dsp:sp modelId="{161FB7EA-9401-4F20-BDEB-CAA5DE156FFA}">
      <dsp:nvSpPr>
        <dsp:cNvPr id="0" name=""/>
        <dsp:cNvSpPr/>
      </dsp:nvSpPr>
      <dsp:spPr>
        <a:xfrm>
          <a:off x="4924548" y="257194"/>
          <a:ext cx="2237149" cy="134228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Volunteer my time counselling for charitable organisations </a:t>
          </a:r>
          <a:endParaRPr lang="en-US" sz="1700" kern="1200"/>
        </a:p>
      </dsp:txBody>
      <dsp:txXfrm>
        <a:off x="4924548" y="257194"/>
        <a:ext cx="2237149" cy="1342289"/>
      </dsp:txXfrm>
    </dsp:sp>
    <dsp:sp modelId="{7144A7BE-0043-407C-9594-BB2BF54B5C7B}">
      <dsp:nvSpPr>
        <dsp:cNvPr id="0" name=""/>
        <dsp:cNvSpPr/>
      </dsp:nvSpPr>
      <dsp:spPr>
        <a:xfrm>
          <a:off x="7385413" y="257194"/>
          <a:ext cx="2237149" cy="134228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Practice animal assisted therapy and participate in surrounding research</a:t>
          </a:r>
          <a:endParaRPr lang="en-US" sz="1700" kern="1200"/>
        </a:p>
      </dsp:txBody>
      <dsp:txXfrm>
        <a:off x="7385413" y="257194"/>
        <a:ext cx="2237149" cy="1342289"/>
      </dsp:txXfrm>
    </dsp:sp>
    <dsp:sp modelId="{13517E32-5400-4EE1-9AAC-AC6399A7BE07}">
      <dsp:nvSpPr>
        <dsp:cNvPr id="0" name=""/>
        <dsp:cNvSpPr/>
      </dsp:nvSpPr>
      <dsp:spPr>
        <a:xfrm>
          <a:off x="1233252" y="1823198"/>
          <a:ext cx="2237149" cy="1342289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Counselling tutor telephone and online counselling course</a:t>
          </a:r>
          <a:endParaRPr lang="en-US" sz="1700" kern="1200"/>
        </a:p>
      </dsp:txBody>
      <dsp:txXfrm>
        <a:off x="1233252" y="1823198"/>
        <a:ext cx="2237149" cy="1342289"/>
      </dsp:txXfrm>
    </dsp:sp>
    <dsp:sp modelId="{F132907D-1A34-477C-821C-DAC2A789CC78}">
      <dsp:nvSpPr>
        <dsp:cNvPr id="0" name=""/>
        <dsp:cNvSpPr/>
      </dsp:nvSpPr>
      <dsp:spPr>
        <a:xfrm>
          <a:off x="3694116" y="1823198"/>
          <a:ext cx="2237149" cy="134228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PAT dog training </a:t>
          </a:r>
          <a:endParaRPr lang="en-US" sz="1700" kern="1200"/>
        </a:p>
      </dsp:txBody>
      <dsp:txXfrm>
        <a:off x="3694116" y="1823198"/>
        <a:ext cx="2237149" cy="1342289"/>
      </dsp:txXfrm>
    </dsp:sp>
    <dsp:sp modelId="{0C5C9F49-8270-4F1A-9B97-BF8D590CF695}">
      <dsp:nvSpPr>
        <dsp:cNvPr id="0" name=""/>
        <dsp:cNvSpPr/>
      </dsp:nvSpPr>
      <dsp:spPr>
        <a:xfrm>
          <a:off x="6154981" y="1823198"/>
          <a:ext cx="2237149" cy="134228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Continue to engage in academic learning opportunities </a:t>
          </a:r>
          <a:endParaRPr lang="en-US" sz="1700" kern="1200"/>
        </a:p>
      </dsp:txBody>
      <dsp:txXfrm>
        <a:off x="6154981" y="1823198"/>
        <a:ext cx="2237149" cy="13422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95FA05-04F4-4F61-BD73-2CDEAB3EC19F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F27170-2B76-4B2F-9240-E0AF91903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74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5/16/2021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5/16/2021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5/16/2021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5/16/2021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5/16/2021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5/16/2021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5/16/2021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5/16/2021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5/16/2021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5/16/2021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5/16/2021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5/16/2021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5/16/2021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5/16/2021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5/16/2021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5/16/2021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5/16/2021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5/16/2021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mailto:1804911@student.uwtsd.ac.uk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allhaven.cc/w/wy3zpq" TargetMode="External"/><Relationship Id="rId7" Type="http://schemas.openxmlformats.org/officeDocument/2006/relationships/hyperlink" Target="https://wallpapercave.com/wp/bU59bWX.jpg" TargetMode="External"/><Relationship Id="rId2" Type="http://schemas.openxmlformats.org/officeDocument/2006/relationships/hyperlink" Target="https://www.bing.com/images/search?view=detailV2insightstoken=bci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elfawareness.org.uk/news/understanding-the-Johari-window-model" TargetMode="External"/><Relationship Id="rId5" Type="http://schemas.openxmlformats.org/officeDocument/2006/relationships/hyperlink" Target="http://www.pininterest.co.uk/pin/756182593662039138" TargetMode="External"/><Relationship Id="rId4" Type="http://schemas.openxmlformats.org/officeDocument/2006/relationships/hyperlink" Target="https://pinterest.co.uk/pin/30047460653938139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Personal Development and Professional Profile (ECHC6001)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    Student Number: 1804911</a:t>
            </a:r>
          </a:p>
        </p:txBody>
      </p:sp>
    </p:spTree>
    <p:extLst>
      <p:ext uri="{BB962C8B-B14F-4D97-AF65-F5344CB8AC3E}">
        <p14:creationId xmlns:p14="http://schemas.microsoft.com/office/powerpoint/2010/main" val="1823541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27">
            <a:extLst>
              <a:ext uri="{FF2B5EF4-FFF2-40B4-BE49-F238E27FC236}">
                <a16:creationId xmlns:a16="http://schemas.microsoft.com/office/drawing/2014/main" id="{71616407-3E4D-4469-BDAF-3837EBF9F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picture containing text, ocean floor&#10;&#10;Description automatically generated">
            <a:extLst>
              <a:ext uri="{FF2B5EF4-FFF2-40B4-BE49-F238E27FC236}">
                <a16:creationId xmlns:a16="http://schemas.microsoft.com/office/drawing/2014/main" id="{D1A1A582-35C0-41BB-9723-BAC86780EA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A9A43ED-4051-4C0F-AC33-95784EF7EC99}"/>
              </a:ext>
            </a:extLst>
          </p:cNvPr>
          <p:cNvSpPr txBox="1"/>
          <p:nvPr/>
        </p:nvSpPr>
        <p:spPr>
          <a:xfrm>
            <a:off x="11056776" y="6484776"/>
            <a:ext cx="102636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2">
                    <a:lumMod val="90000"/>
                  </a:schemeClr>
                </a:solidFill>
              </a:rPr>
              <a:t>(Pinterest,2021)</a:t>
            </a:r>
          </a:p>
        </p:txBody>
      </p:sp>
    </p:spTree>
    <p:extLst>
      <p:ext uri="{BB962C8B-B14F-4D97-AF65-F5344CB8AC3E}">
        <p14:creationId xmlns:p14="http://schemas.microsoft.com/office/powerpoint/2010/main" val="39988230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51">
            <a:extLst>
              <a:ext uri="{FF2B5EF4-FFF2-40B4-BE49-F238E27FC236}">
                <a16:creationId xmlns:a16="http://schemas.microsoft.com/office/drawing/2014/main" id="{38ABDB68-E3D5-448E-97D3-06FFEF680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" name="Freeform 5">
            <a:extLst>
              <a:ext uri="{FF2B5EF4-FFF2-40B4-BE49-F238E27FC236}">
                <a16:creationId xmlns:a16="http://schemas.microsoft.com/office/drawing/2014/main" id="{B8DD7FEB-D9F3-4F5B-982C-36B0664D0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76" name="Freeform 5">
            <a:extLst>
              <a:ext uri="{FF2B5EF4-FFF2-40B4-BE49-F238E27FC236}">
                <a16:creationId xmlns:a16="http://schemas.microsoft.com/office/drawing/2014/main" id="{96BA11E4-0636-4FA9-A836-2A4FB1764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E5B8144-9C63-479A-87BF-90D3CEB73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5" cy="15074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  </a:t>
            </a:r>
          </a:p>
        </p:txBody>
      </p:sp>
      <p:sp>
        <p:nvSpPr>
          <p:cNvPr id="77" name="Freeform: Shape 57">
            <a:extLst>
              <a:ext uri="{FF2B5EF4-FFF2-40B4-BE49-F238E27FC236}">
                <a16:creationId xmlns:a16="http://schemas.microsoft.com/office/drawing/2014/main" id="{5681882E-BDD0-4311-AF62-E8019628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B09736F-966F-4107-A8CF-2041187F6E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8226" y="645106"/>
            <a:ext cx="2618141" cy="5585369"/>
          </a:xfrm>
          <a:prstGeom prst="rect">
            <a:avLst/>
          </a:prstGeom>
        </p:spPr>
      </p:pic>
      <p:sp>
        <p:nvSpPr>
          <p:cNvPr id="78" name="Rectangle 59">
            <a:extLst>
              <a:ext uri="{FF2B5EF4-FFF2-40B4-BE49-F238E27FC236}">
                <a16:creationId xmlns:a16="http://schemas.microsoft.com/office/drawing/2014/main" id="{EADD3260-4BDA-459B-A162-5E1B897E3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Oval 61">
            <a:extLst>
              <a:ext uri="{FF2B5EF4-FFF2-40B4-BE49-F238E27FC236}">
                <a16:creationId xmlns:a16="http://schemas.microsoft.com/office/drawing/2014/main" id="{283DA7DD-CA37-4ED7-8710-48E56B063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0" name="Oval 63">
            <a:extLst>
              <a:ext uri="{FF2B5EF4-FFF2-40B4-BE49-F238E27FC236}">
                <a16:creationId xmlns:a16="http://schemas.microsoft.com/office/drawing/2014/main" id="{B92F2E3C-66CD-4DEB-BA14-2A5912B65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8E7992-06AA-4A1E-8E19-BBAA057AFB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2362200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Gain an understanding in counselling theory and learn counselling skills.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Improve on academic skills.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Be actively involved in working within a mental health charity. 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Meet others on the course. 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Work towards a career working within the mental health profession. </a:t>
            </a:r>
          </a:p>
          <a:p>
            <a:pPr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2A4107A-7702-4E2E-90F9-9A1E878D41E5}"/>
              </a:ext>
            </a:extLst>
          </p:cNvPr>
          <p:cNvSpPr txBox="1"/>
          <p:nvPr/>
        </p:nvSpPr>
        <p:spPr>
          <a:xfrm>
            <a:off x="10860833" y="6382139"/>
            <a:ext cx="898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(Giphy,2021)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689903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57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13" name="Content Placeholder 12" descr="A picture containing tree, outdoor&#10;&#10;Description automatically generated">
            <a:extLst>
              <a:ext uri="{FF2B5EF4-FFF2-40B4-BE49-F238E27FC236}">
                <a16:creationId xmlns:a16="http://schemas.microsoft.com/office/drawing/2014/main" id="{200B8B95-09A5-423D-BB49-1637AC07B3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4" r="13411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0" name="Content Placeholder 49">
            <a:extLst>
              <a:ext uri="{FF2B5EF4-FFF2-40B4-BE49-F238E27FC236}">
                <a16:creationId xmlns:a16="http://schemas.microsoft.com/office/drawing/2014/main" id="{EB0AE671-886A-444F-BF41-DAAE5FAA0C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904240"/>
            <a:ext cx="3133726" cy="5115560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Academic learning has supported my professional development in my voluntary role at NPT Mind.</a:t>
            </a:r>
          </a:p>
          <a:p>
            <a:r>
              <a:rPr lang="en-US" dirty="0">
                <a:solidFill>
                  <a:schemeClr val="tx1"/>
                </a:solidFill>
              </a:rPr>
              <a:t>New understanding of my learning difficulties </a:t>
            </a:r>
          </a:p>
          <a:p>
            <a:r>
              <a:rPr lang="en-US" dirty="0">
                <a:solidFill>
                  <a:schemeClr val="tx1"/>
                </a:solidFill>
              </a:rPr>
              <a:t>Cohort and lectures gave me the support to learn and develop my learning</a:t>
            </a:r>
          </a:p>
          <a:p>
            <a:r>
              <a:rPr lang="en-US" dirty="0">
                <a:solidFill>
                  <a:schemeClr val="tx1"/>
                </a:solidFill>
              </a:rPr>
              <a:t>NPT Mind provided me with new opportunities to participate in free training.</a:t>
            </a:r>
          </a:p>
          <a:p>
            <a:r>
              <a:rPr lang="en-US" dirty="0">
                <a:solidFill>
                  <a:schemeClr val="tx1"/>
                </a:solidFill>
              </a:rPr>
              <a:t>Confidence to work within the mental health professions.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5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C99B2C4-F9AA-4E9E-8AF5-496C30FA43C3}"/>
              </a:ext>
            </a:extLst>
          </p:cNvPr>
          <p:cNvSpPr txBox="1"/>
          <p:nvPr/>
        </p:nvSpPr>
        <p:spPr>
          <a:xfrm>
            <a:off x="10767527" y="6382139"/>
            <a:ext cx="129394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(Wallpapercave,2021)</a:t>
            </a:r>
          </a:p>
        </p:txBody>
      </p:sp>
    </p:spTree>
    <p:extLst>
      <p:ext uri="{BB962C8B-B14F-4D97-AF65-F5344CB8AC3E}">
        <p14:creationId xmlns:p14="http://schemas.microsoft.com/office/powerpoint/2010/main" val="6333359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2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2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44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4EBBAA-555B-46F0-9CB5-AF30C92B9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626D7F-0544-4491-A53D-620D4349C9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60" r="-3" b="-3"/>
          <a:stretch/>
        </p:blipFill>
        <p:spPr>
          <a:xfrm>
            <a:off x="6879049" y="480060"/>
            <a:ext cx="4825273" cy="2948940"/>
          </a:xfrm>
          <a:custGeom>
            <a:avLst/>
            <a:gdLst/>
            <a:ahLst/>
            <a:cxnLst/>
            <a:rect l="l" t="t" r="r" b="b"/>
            <a:pathLst>
              <a:path w="4825273" h="2948940">
                <a:moveTo>
                  <a:pt x="0" y="0"/>
                </a:moveTo>
                <a:lnTo>
                  <a:pt x="2646616" y="0"/>
                </a:lnTo>
                <a:lnTo>
                  <a:pt x="4664497" y="0"/>
                </a:lnTo>
                <a:lnTo>
                  <a:pt x="4825273" y="0"/>
                </a:lnTo>
                <a:lnTo>
                  <a:pt x="4825273" y="2948940"/>
                </a:lnTo>
                <a:lnTo>
                  <a:pt x="221394" y="2948940"/>
                </a:lnTo>
                <a:lnTo>
                  <a:pt x="221394" y="2876858"/>
                </a:lnTo>
                <a:lnTo>
                  <a:pt x="222335" y="2750941"/>
                </a:lnTo>
                <a:lnTo>
                  <a:pt x="221394" y="2623814"/>
                </a:lnTo>
                <a:lnTo>
                  <a:pt x="219512" y="2494871"/>
                </a:lnTo>
                <a:lnTo>
                  <a:pt x="217787" y="2365928"/>
                </a:lnTo>
                <a:lnTo>
                  <a:pt x="214023" y="2235169"/>
                </a:lnTo>
                <a:lnTo>
                  <a:pt x="210103" y="2103199"/>
                </a:lnTo>
                <a:lnTo>
                  <a:pt x="205555" y="1971229"/>
                </a:lnTo>
                <a:lnTo>
                  <a:pt x="199125" y="1838048"/>
                </a:lnTo>
                <a:lnTo>
                  <a:pt x="191441" y="1703656"/>
                </a:lnTo>
                <a:lnTo>
                  <a:pt x="184071" y="1568660"/>
                </a:lnTo>
                <a:lnTo>
                  <a:pt x="174662" y="1433663"/>
                </a:lnTo>
                <a:lnTo>
                  <a:pt x="163371" y="1296850"/>
                </a:lnTo>
                <a:lnTo>
                  <a:pt x="152080" y="1161853"/>
                </a:lnTo>
                <a:lnTo>
                  <a:pt x="139063" y="1024435"/>
                </a:lnTo>
                <a:lnTo>
                  <a:pt x="124793" y="886411"/>
                </a:lnTo>
                <a:lnTo>
                  <a:pt x="109738" y="750203"/>
                </a:lnTo>
                <a:lnTo>
                  <a:pt x="92174" y="612180"/>
                </a:lnTo>
                <a:lnTo>
                  <a:pt x="73356" y="474761"/>
                </a:lnTo>
                <a:lnTo>
                  <a:pt x="54694" y="336738"/>
                </a:lnTo>
                <a:lnTo>
                  <a:pt x="32897" y="199320"/>
                </a:lnTo>
                <a:lnTo>
                  <a:pt x="10628" y="62507"/>
                </a:lnTo>
                <a:close/>
              </a:path>
            </a:pathLst>
          </a:cu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ABD6E-C7D3-49C4-A445-0E5F4DD35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Face to Face counselling to moving online</a:t>
            </a:r>
          </a:p>
          <a:p>
            <a:r>
              <a:rPr lang="en-GB" dirty="0">
                <a:solidFill>
                  <a:srgbClr val="FFFFFF"/>
                </a:solidFill>
              </a:rPr>
              <a:t>Working during time of uncertainty </a:t>
            </a:r>
          </a:p>
          <a:p>
            <a:r>
              <a:rPr lang="en-GB" dirty="0">
                <a:solidFill>
                  <a:srgbClr val="FFFFFF"/>
                </a:solidFill>
              </a:rPr>
              <a:t>Understanding online work</a:t>
            </a:r>
          </a:p>
          <a:p>
            <a:r>
              <a:rPr lang="en-GB" dirty="0">
                <a:solidFill>
                  <a:srgbClr val="FFFFFF"/>
                </a:solidFill>
              </a:rPr>
              <a:t>Supervision online </a:t>
            </a:r>
          </a:p>
          <a:p>
            <a:r>
              <a:rPr lang="en-GB" dirty="0">
                <a:solidFill>
                  <a:srgbClr val="FFFFFF"/>
                </a:solidFill>
              </a:rPr>
              <a:t>Using my time in lockdown to participate in CPD courses </a:t>
            </a:r>
          </a:p>
        </p:txBody>
      </p:sp>
      <p:pic>
        <p:nvPicPr>
          <p:cNvPr id="7" name="Picture 6" descr="A picture containing text, grass&#10;&#10;Description automatically generated">
            <a:extLst>
              <a:ext uri="{FF2B5EF4-FFF2-40B4-BE49-F238E27FC236}">
                <a16:creationId xmlns:a16="http://schemas.microsoft.com/office/drawing/2014/main" id="{342944FF-E083-4080-A8F9-DB67349F2DB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966" r="-3" b="-3"/>
          <a:stretch/>
        </p:blipFill>
        <p:spPr>
          <a:xfrm>
            <a:off x="6774510" y="3429000"/>
            <a:ext cx="4929808" cy="2948940"/>
          </a:xfrm>
          <a:custGeom>
            <a:avLst/>
            <a:gdLst/>
            <a:ahLst/>
            <a:cxnLst/>
            <a:rect l="l" t="t" r="r" b="b"/>
            <a:pathLst>
              <a:path w="4929808" h="2948940">
                <a:moveTo>
                  <a:pt x="325929" y="0"/>
                </a:moveTo>
                <a:lnTo>
                  <a:pt x="4929808" y="0"/>
                </a:lnTo>
                <a:lnTo>
                  <a:pt x="4929808" y="2948940"/>
                </a:lnTo>
                <a:lnTo>
                  <a:pt x="4769032" y="2948940"/>
                </a:lnTo>
                <a:lnTo>
                  <a:pt x="2751151" y="2948940"/>
                </a:lnTo>
                <a:lnTo>
                  <a:pt x="0" y="2948940"/>
                </a:lnTo>
                <a:lnTo>
                  <a:pt x="0" y="2948045"/>
                </a:lnTo>
                <a:lnTo>
                  <a:pt x="103291" y="2948045"/>
                </a:lnTo>
                <a:lnTo>
                  <a:pt x="112340" y="2889373"/>
                </a:lnTo>
                <a:lnTo>
                  <a:pt x="123631" y="2813097"/>
                </a:lnTo>
                <a:lnTo>
                  <a:pt x="135550" y="2722292"/>
                </a:lnTo>
                <a:lnTo>
                  <a:pt x="149820" y="2614536"/>
                </a:lnTo>
                <a:lnTo>
                  <a:pt x="164875" y="2495279"/>
                </a:lnTo>
                <a:lnTo>
                  <a:pt x="180714" y="2360888"/>
                </a:lnTo>
                <a:lnTo>
                  <a:pt x="197494" y="2214389"/>
                </a:lnTo>
                <a:lnTo>
                  <a:pt x="214273" y="2055177"/>
                </a:lnTo>
                <a:lnTo>
                  <a:pt x="231367" y="1885675"/>
                </a:lnTo>
                <a:lnTo>
                  <a:pt x="247205" y="1702854"/>
                </a:lnTo>
                <a:lnTo>
                  <a:pt x="262417" y="1511558"/>
                </a:lnTo>
                <a:lnTo>
                  <a:pt x="276217" y="1309365"/>
                </a:lnTo>
                <a:lnTo>
                  <a:pt x="289390" y="1098697"/>
                </a:lnTo>
                <a:lnTo>
                  <a:pt x="301779" y="878949"/>
                </a:lnTo>
                <a:lnTo>
                  <a:pt x="306170" y="766351"/>
                </a:lnTo>
                <a:lnTo>
                  <a:pt x="311031" y="651331"/>
                </a:lnTo>
                <a:lnTo>
                  <a:pt x="315579" y="534495"/>
                </a:lnTo>
                <a:lnTo>
                  <a:pt x="318558" y="417054"/>
                </a:lnTo>
                <a:lnTo>
                  <a:pt x="321224" y="297191"/>
                </a:lnTo>
                <a:lnTo>
                  <a:pt x="324047" y="176118"/>
                </a:lnTo>
                <a:lnTo>
                  <a:pt x="325929" y="52623"/>
                </a:ln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C4DFD34-0DE0-4A91-8B8A-A216DE5DE753}"/>
              </a:ext>
            </a:extLst>
          </p:cNvPr>
          <p:cNvSpPr txBox="1"/>
          <p:nvPr/>
        </p:nvSpPr>
        <p:spPr>
          <a:xfrm>
            <a:off x="10170367" y="6377940"/>
            <a:ext cx="15071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(Jacinto, 2020)</a:t>
            </a:r>
          </a:p>
          <a:p>
            <a:r>
              <a:rPr lang="en-GB" sz="800" dirty="0">
                <a:solidFill>
                  <a:schemeClr val="bg1"/>
                </a:solidFill>
              </a:rPr>
              <a:t>(Kelly  and Oakes, 2021)</a:t>
            </a:r>
          </a:p>
          <a:p>
            <a:r>
              <a:rPr lang="en-GB" sz="800" dirty="0">
                <a:solidFill>
                  <a:schemeClr val="bg1"/>
                </a:solidFill>
              </a:rPr>
              <a:t>(Open Learn create, 2017)</a:t>
            </a:r>
          </a:p>
        </p:txBody>
      </p:sp>
    </p:spTree>
    <p:extLst>
      <p:ext uri="{BB962C8B-B14F-4D97-AF65-F5344CB8AC3E}">
        <p14:creationId xmlns:p14="http://schemas.microsoft.com/office/powerpoint/2010/main" val="32695096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6">
            <a:extLst>
              <a:ext uri="{FF2B5EF4-FFF2-40B4-BE49-F238E27FC236}">
                <a16:creationId xmlns:a16="http://schemas.microsoft.com/office/drawing/2014/main" id="{5276E39B-EE3F-4D17-BF9B-B38B05FD5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64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DB8E410-0EE8-47EB-8F9D-5B436C7BF1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751" r="31834"/>
          <a:stretch/>
        </p:blipFill>
        <p:spPr>
          <a:xfrm>
            <a:off x="527139" y="-8728"/>
            <a:ext cx="3749040" cy="4267573"/>
          </a:xfrm>
          <a:prstGeom prst="rect">
            <a:avLst/>
          </a:prstGeom>
        </p:spPr>
      </p:pic>
      <p:pic>
        <p:nvPicPr>
          <p:cNvPr id="17" name="Picture 16" descr="A picture containing dog, indoor, laying, lying&#10;&#10;Description automatically generated">
            <a:extLst>
              <a:ext uri="{FF2B5EF4-FFF2-40B4-BE49-F238E27FC236}">
                <a16:creationId xmlns:a16="http://schemas.microsoft.com/office/drawing/2014/main" id="{0418E7BB-2ED3-4027-9C91-99C05C2E87B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548" r="-1" b="9003"/>
          <a:stretch/>
        </p:blipFill>
        <p:spPr>
          <a:xfrm>
            <a:off x="4276179" y="469951"/>
            <a:ext cx="3639642" cy="4195163"/>
          </a:xfrm>
          <a:prstGeom prst="rect">
            <a:avLst/>
          </a:prstGeom>
        </p:spPr>
      </p:pic>
      <p:pic>
        <p:nvPicPr>
          <p:cNvPr id="13" name="Picture 12" descr="A picture containing dog, wearing, indoor, black&#10;&#10;Description automatically generated">
            <a:extLst>
              <a:ext uri="{FF2B5EF4-FFF2-40B4-BE49-F238E27FC236}">
                <a16:creationId xmlns:a16="http://schemas.microsoft.com/office/drawing/2014/main" id="{F9A4D123-51C7-48B2-8D21-147E08FF2B3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3114" r="20946" b="1"/>
          <a:stretch/>
        </p:blipFill>
        <p:spPr>
          <a:xfrm>
            <a:off x="7975026" y="99887"/>
            <a:ext cx="3739890" cy="4195163"/>
          </a:xfrm>
          <a:prstGeom prst="rect">
            <a:avLst/>
          </a:prstGeom>
        </p:spPr>
      </p:pic>
      <p:sp>
        <p:nvSpPr>
          <p:cNvPr id="79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128074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81" name="Freeform: Shape 80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58392"/>
            <a:ext cx="12192000" cy="3033446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83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1" name="Title 20">
            <a:extLst>
              <a:ext uri="{FF2B5EF4-FFF2-40B4-BE49-F238E27FC236}">
                <a16:creationId xmlns:a16="http://schemas.microsoft.com/office/drawing/2014/main" id="{4720BF28-5CFF-41FC-BF6D-CABE5DD1A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4110824"/>
            <a:ext cx="5015258" cy="1908975"/>
          </a:xfrm>
        </p:spPr>
        <p:txBody>
          <a:bodyPr>
            <a:normAutofit/>
          </a:bodyPr>
          <a:lstStyle/>
          <a:p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ABD6E-C7D3-49C4-A445-0E5F4DD35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5894" y="4110824"/>
            <a:ext cx="4772509" cy="19089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chemeClr val="tx1"/>
                </a:solidFill>
              </a:rPr>
              <a:t> 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27651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Rectangle 43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" name="Freeform: Shape 45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60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4EBBAA-555B-46F0-9CB5-AF30C92B9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endParaRPr lang="en-GB">
              <a:solidFill>
                <a:schemeClr val="tx1"/>
              </a:solidFill>
            </a:endParaRPr>
          </a:p>
        </p:txBody>
      </p:sp>
      <p:pic>
        <p:nvPicPr>
          <p:cNvPr id="15" name="Picture 14" descr="Background pattern&#10;&#10;Description automatically generated">
            <a:extLst>
              <a:ext uri="{FF2B5EF4-FFF2-40B4-BE49-F238E27FC236}">
                <a16:creationId xmlns:a16="http://schemas.microsoft.com/office/drawing/2014/main" id="{B5088D2E-4854-41AA-91B4-A69B47D902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321" r="5206" b="2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61" name="Rectangle 49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2" name="Oval 51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3" name="Oval 53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ABD6E-C7D3-49C4-A445-0E5F4DD35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1993900"/>
            <a:ext cx="3133726" cy="40259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Adapted into the role of working online and telephone</a:t>
            </a:r>
          </a:p>
          <a:p>
            <a:r>
              <a:rPr lang="en-GB" dirty="0">
                <a:solidFill>
                  <a:schemeClr val="tx1"/>
                </a:solidFill>
              </a:rPr>
              <a:t>Gained an understanding of working online within the counselling professions </a:t>
            </a:r>
          </a:p>
          <a:p>
            <a:r>
              <a:rPr lang="en-GB" dirty="0">
                <a:solidFill>
                  <a:schemeClr val="tx1"/>
                </a:solidFill>
              </a:rPr>
              <a:t>Took part in an online animal assisted therapy course and used my learning to support my major project work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4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2D187D5-8495-4524-80B9-E1D7203FA9FE}"/>
              </a:ext>
            </a:extLst>
          </p:cNvPr>
          <p:cNvSpPr txBox="1"/>
          <p:nvPr/>
        </p:nvSpPr>
        <p:spPr>
          <a:xfrm>
            <a:off x="10526475" y="6568751"/>
            <a:ext cx="104708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(Pininterest,2021).</a:t>
            </a:r>
          </a:p>
        </p:txBody>
      </p:sp>
    </p:spTree>
    <p:extLst>
      <p:ext uri="{BB962C8B-B14F-4D97-AF65-F5344CB8AC3E}">
        <p14:creationId xmlns:p14="http://schemas.microsoft.com/office/powerpoint/2010/main" val="22954137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FC485557-E744-401B-A251-3650FAEEA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986D68AF-6B45-4B98-8634-61D8C9C05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5" name="Freeform 5">
            <a:extLst>
              <a:ext uri="{FF2B5EF4-FFF2-40B4-BE49-F238E27FC236}">
                <a16:creationId xmlns:a16="http://schemas.microsoft.com/office/drawing/2014/main" id="{0143DE54-7BFF-4B29-8566-DF80EE4CC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4EBBAA-555B-46F0-9CB5-AF30C92B9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E"/>
                </a:solidFill>
              </a:rPr>
              <a:t>Self care </a:t>
            </a:r>
          </a:p>
        </p:txBody>
      </p:sp>
      <p:sp>
        <p:nvSpPr>
          <p:cNvPr id="37" name="Freeform 5">
            <a:extLst>
              <a:ext uri="{FF2B5EF4-FFF2-40B4-BE49-F238E27FC236}">
                <a16:creationId xmlns:a16="http://schemas.microsoft.com/office/drawing/2014/main" id="{7C661810-D461-4214-A635-30A7D17140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99173E-E363-48C9-BDDC-2636994B0A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4607" y="834081"/>
            <a:ext cx="3113903" cy="518983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0166A30-8AE6-4E5A-86AF-6EF0DA5C77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2236" y="1872047"/>
            <a:ext cx="3113904" cy="3113904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ED6475A3-FF98-4FA0-B527-600EBA9BD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ABD6E-C7D3-49C4-A445-0E5F4DD35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E"/>
                </a:solidFill>
              </a:rPr>
              <a:t>Personal Therapy</a:t>
            </a:r>
          </a:p>
          <a:p>
            <a:r>
              <a:rPr lang="en-GB" dirty="0">
                <a:solidFill>
                  <a:srgbClr val="FFFFFE"/>
                </a:solidFill>
              </a:rPr>
              <a:t>Online connectivity</a:t>
            </a:r>
          </a:p>
          <a:p>
            <a:r>
              <a:rPr lang="en-GB" dirty="0">
                <a:solidFill>
                  <a:srgbClr val="FFFFFE"/>
                </a:solidFill>
              </a:rPr>
              <a:t>Horse riding, dog walks and spending time outdoors</a:t>
            </a:r>
          </a:p>
          <a:p>
            <a:r>
              <a:rPr lang="en-GB" dirty="0">
                <a:solidFill>
                  <a:srgbClr val="FFFFFE"/>
                </a:solidFill>
              </a:rPr>
              <a:t>Meditation and exercising </a:t>
            </a:r>
          </a:p>
          <a:p>
            <a:r>
              <a:rPr lang="en-GB" dirty="0">
                <a:solidFill>
                  <a:srgbClr val="FFFFFE"/>
                </a:solidFill>
              </a:rPr>
              <a:t>Reading</a:t>
            </a:r>
          </a:p>
          <a:p>
            <a:r>
              <a:rPr lang="en-GB" dirty="0">
                <a:solidFill>
                  <a:srgbClr val="FFFFFE"/>
                </a:solidFill>
              </a:rPr>
              <a:t>Journaling </a:t>
            </a:r>
          </a:p>
          <a:p>
            <a:pPr marL="0" indent="0">
              <a:buNone/>
            </a:pPr>
            <a:r>
              <a:rPr lang="en-GB" dirty="0">
                <a:solidFill>
                  <a:srgbClr val="FFFFFE"/>
                </a:solidFill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0E4E23-9478-4D96-B4D4-2B2A99F6BEEA}"/>
              </a:ext>
            </a:extLst>
          </p:cNvPr>
          <p:cNvSpPr txBox="1"/>
          <p:nvPr/>
        </p:nvSpPr>
        <p:spPr>
          <a:xfrm>
            <a:off x="11047444" y="6019800"/>
            <a:ext cx="8397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" dirty="0">
              <a:solidFill>
                <a:schemeClr val="bg1"/>
              </a:solidFill>
            </a:endParaRPr>
          </a:p>
          <a:p>
            <a:endParaRPr lang="en-GB" sz="800" dirty="0">
              <a:solidFill>
                <a:schemeClr val="bg1"/>
              </a:solidFill>
            </a:endParaRPr>
          </a:p>
          <a:p>
            <a:endParaRPr lang="en-GB" sz="800" dirty="0">
              <a:solidFill>
                <a:schemeClr val="bg1"/>
              </a:solidFill>
            </a:endParaRP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sz="800" dirty="0">
                <a:solidFill>
                  <a:schemeClr val="bg1"/>
                </a:solidFill>
              </a:rPr>
              <a:t>(</a:t>
            </a:r>
            <a:r>
              <a:rPr lang="en-GB" sz="800" dirty="0" err="1">
                <a:solidFill>
                  <a:schemeClr val="bg1"/>
                </a:solidFill>
              </a:rPr>
              <a:t>Giphy</a:t>
            </a:r>
            <a:r>
              <a:rPr lang="en-GB" sz="800" dirty="0">
                <a:solidFill>
                  <a:schemeClr val="bg1"/>
                </a:solidFill>
              </a:rPr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5227319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10" name="Title 9">
            <a:extLst>
              <a:ext uri="{FF2B5EF4-FFF2-40B4-BE49-F238E27FC236}">
                <a16:creationId xmlns:a16="http://schemas.microsoft.com/office/drawing/2014/main" id="{47F1683E-78A8-4409-995A-655E5F4B1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1" name="Content Placeholder 10">
            <a:extLst>
              <a:ext uri="{FF2B5EF4-FFF2-40B4-BE49-F238E27FC236}">
                <a16:creationId xmlns:a16="http://schemas.microsoft.com/office/drawing/2014/main" id="{3CA731D2-BE96-403B-907B-1C1511C16E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6313136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496227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EBBAA-555B-46F0-9CB5-AF30C92B9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ABD6E-C7D3-49C4-A445-0E5F4DD356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Email: </a:t>
            </a:r>
            <a:r>
              <a:rPr lang="en-GB" dirty="0">
                <a:hlinkClick r:id="rId2"/>
              </a:rPr>
              <a:t>1804911@student.uwtsd.ac.uk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07065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EBBAA-555B-46F0-9CB5-AF30C92B9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ABD6E-C7D3-49C4-A445-0E5F4DD35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9164703" cy="3983912"/>
          </a:xfrm>
        </p:spPr>
        <p:txBody>
          <a:bodyPr>
            <a:normAutofit fontScale="55000" lnSpcReduction="20000"/>
          </a:bodyPr>
          <a:lstStyle/>
          <a:p>
            <a:endParaRPr lang="en-GB" sz="2000" dirty="0">
              <a:solidFill>
                <a:schemeClr val="tx1"/>
              </a:solidFill>
            </a:endParaRPr>
          </a:p>
          <a:p>
            <a:r>
              <a:rPr lang="en-GB" sz="2000" dirty="0">
                <a:solidFill>
                  <a:schemeClr val="tx1"/>
                </a:solidFill>
              </a:rPr>
              <a:t>Bing (2021) Tree Available at: </a:t>
            </a:r>
            <a:r>
              <a:rPr lang="en-GB" sz="20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https://www.bing.com/images/search?view=detailV2insightstoken=bcid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en-GB" sz="2000" dirty="0" err="1">
                <a:solidFill>
                  <a:schemeClr val="tx1"/>
                </a:solidFill>
              </a:rPr>
              <a:t>Accssessed</a:t>
            </a:r>
            <a:r>
              <a:rPr lang="en-GB" sz="2000" dirty="0">
                <a:solidFill>
                  <a:schemeClr val="tx1"/>
                </a:solidFill>
              </a:rPr>
              <a:t> 14</a:t>
            </a:r>
            <a:r>
              <a:rPr lang="en-GB" sz="2000" baseline="30000" dirty="0">
                <a:solidFill>
                  <a:schemeClr val="tx1"/>
                </a:solidFill>
              </a:rPr>
              <a:t>th</a:t>
            </a:r>
            <a:r>
              <a:rPr lang="en-GB" sz="2000" dirty="0">
                <a:solidFill>
                  <a:schemeClr val="tx1"/>
                </a:solidFill>
              </a:rPr>
              <a:t> May 2021). </a:t>
            </a:r>
          </a:p>
          <a:p>
            <a:r>
              <a:rPr lang="en-GB" sz="2000" dirty="0" err="1">
                <a:solidFill>
                  <a:schemeClr val="tx1"/>
                </a:solidFill>
              </a:rPr>
              <a:t>Giphy</a:t>
            </a:r>
            <a:r>
              <a:rPr lang="en-GB" sz="2000" dirty="0">
                <a:solidFill>
                  <a:schemeClr val="tx1"/>
                </a:solidFill>
              </a:rPr>
              <a:t> (2021) aqua al GIF Available </a:t>
            </a:r>
            <a:r>
              <a:rPr lang="en-GB" sz="2000" dirty="0" err="1">
                <a:solidFill>
                  <a:schemeClr val="tx1"/>
                </a:solidFill>
              </a:rPr>
              <a:t>at:https</a:t>
            </a:r>
            <a:r>
              <a:rPr lang="en-GB" sz="2000" dirty="0">
                <a:solidFill>
                  <a:schemeClr val="tx1"/>
                </a:solidFill>
              </a:rPr>
              <a:t>://giphy.com/al-rbol-10WmmTZho3073W (Accessed 14</a:t>
            </a:r>
            <a:r>
              <a:rPr lang="en-GB" sz="2000" baseline="30000" dirty="0">
                <a:solidFill>
                  <a:schemeClr val="tx1"/>
                </a:solidFill>
              </a:rPr>
              <a:t>TH</a:t>
            </a:r>
            <a:r>
              <a:rPr lang="en-GB" sz="2000" dirty="0">
                <a:solidFill>
                  <a:schemeClr val="tx1"/>
                </a:solidFill>
              </a:rPr>
              <a:t> May ).</a:t>
            </a:r>
          </a:p>
          <a:p>
            <a:r>
              <a:rPr lang="en-GB" sz="2000" dirty="0">
                <a:solidFill>
                  <a:schemeClr val="tx1"/>
                </a:solidFill>
              </a:rPr>
              <a:t>Jacinto, J. (2020) Sitting Available at: </a:t>
            </a:r>
            <a:r>
              <a:rPr lang="en-GB" sz="20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https://wallhaven.cc/w/wy3zpq</a:t>
            </a:r>
            <a:r>
              <a:rPr lang="en-GB" sz="2000" dirty="0">
                <a:solidFill>
                  <a:schemeClr val="tx1"/>
                </a:solidFill>
              </a:rPr>
              <a:t> (Accessed 14th May 2021). </a:t>
            </a:r>
          </a:p>
          <a:p>
            <a:r>
              <a:rPr lang="en-GB" sz="2000" dirty="0">
                <a:solidFill>
                  <a:schemeClr val="tx1"/>
                </a:solidFill>
              </a:rPr>
              <a:t>Kelly, K and Oakes- L, R (2021) </a:t>
            </a:r>
            <a:r>
              <a:rPr lang="en-GB" sz="2000" i="1" dirty="0">
                <a:solidFill>
                  <a:schemeClr val="tx1"/>
                </a:solidFill>
              </a:rPr>
              <a:t>Online and Telephone Counselling: A practitioner’s guide</a:t>
            </a:r>
            <a:r>
              <a:rPr lang="en-GB" sz="2000" dirty="0">
                <a:solidFill>
                  <a:schemeClr val="tx1"/>
                </a:solidFill>
              </a:rPr>
              <a:t>. Counselling Tutor. </a:t>
            </a:r>
          </a:p>
          <a:p>
            <a:r>
              <a:rPr lang="en-GB" sz="2000" dirty="0">
                <a:solidFill>
                  <a:schemeClr val="tx1"/>
                </a:solidFill>
              </a:rPr>
              <a:t>Open Learn Create (2017) </a:t>
            </a:r>
            <a:r>
              <a:rPr lang="en-GB" sz="2000" i="1" dirty="0">
                <a:solidFill>
                  <a:schemeClr val="tx1"/>
                </a:solidFill>
              </a:rPr>
              <a:t>Coronavirus primer How to do counselling online: a coronavirus primer. </a:t>
            </a:r>
            <a:r>
              <a:rPr lang="en-GB" sz="2000" dirty="0">
                <a:solidFill>
                  <a:schemeClr val="tx1"/>
                </a:solidFill>
              </a:rPr>
              <a:t>Available at: https//www.open.edu/openlearncreate/course/view.php?id=5039</a:t>
            </a:r>
            <a:r>
              <a:rPr lang="en-GB" sz="2000" i="1" dirty="0">
                <a:solidFill>
                  <a:schemeClr val="tx1"/>
                </a:solidFill>
              </a:rPr>
              <a:t> </a:t>
            </a:r>
            <a:r>
              <a:rPr lang="en-GB" sz="2000" dirty="0">
                <a:solidFill>
                  <a:schemeClr val="tx1"/>
                </a:solidFill>
              </a:rPr>
              <a:t>(Accessed 13/5/21).  </a:t>
            </a:r>
          </a:p>
          <a:p>
            <a:r>
              <a:rPr lang="en-GB" sz="2000" dirty="0">
                <a:solidFill>
                  <a:schemeClr val="tx1"/>
                </a:solidFill>
              </a:rPr>
              <a:t>Pinterest (2021) Fairy Background Available at: </a:t>
            </a:r>
            <a:r>
              <a:rPr lang="en-GB" sz="20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https://pinterest.co.uk/pin/300474606539381390/</a:t>
            </a:r>
            <a:r>
              <a:rPr lang="en-GB" sz="2000" dirty="0">
                <a:solidFill>
                  <a:schemeClr val="tx1"/>
                </a:solidFill>
              </a:rPr>
              <a:t> (Accessed 14</a:t>
            </a:r>
            <a:r>
              <a:rPr lang="en-GB" sz="2000" baseline="30000" dirty="0">
                <a:solidFill>
                  <a:schemeClr val="tx1"/>
                </a:solidFill>
              </a:rPr>
              <a:t>th</a:t>
            </a:r>
            <a:r>
              <a:rPr lang="en-GB" sz="2000" dirty="0">
                <a:solidFill>
                  <a:schemeClr val="tx1"/>
                </a:solidFill>
              </a:rPr>
              <a:t> May 2021). </a:t>
            </a:r>
          </a:p>
          <a:p>
            <a:r>
              <a:rPr lang="en-GB" sz="2000" dirty="0" err="1">
                <a:solidFill>
                  <a:schemeClr val="tx1"/>
                </a:solidFill>
              </a:rPr>
              <a:t>Pininterest</a:t>
            </a:r>
            <a:r>
              <a:rPr lang="en-GB" sz="2000" dirty="0">
                <a:solidFill>
                  <a:schemeClr val="tx1"/>
                </a:solidFill>
              </a:rPr>
              <a:t> (2021) Self care Available at: </a:t>
            </a:r>
            <a:r>
              <a:rPr lang="en-GB" sz="2000" u="sng" dirty="0">
                <a:solidFill>
                  <a:schemeClr val="tx1"/>
                </a:solidFill>
              </a:rPr>
              <a:t>https://</a:t>
            </a:r>
            <a:r>
              <a:rPr lang="en-GB" sz="20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www.pininterest.co.uk/pin/756182593662039138</a:t>
            </a:r>
            <a:r>
              <a:rPr lang="en-GB" sz="2000" dirty="0">
                <a:solidFill>
                  <a:schemeClr val="tx1"/>
                </a:solidFill>
              </a:rPr>
              <a:t> (Accessed 14th May 2021) </a:t>
            </a:r>
          </a:p>
          <a:p>
            <a:r>
              <a:rPr lang="en-GB" sz="2000" dirty="0">
                <a:solidFill>
                  <a:schemeClr val="tx1"/>
                </a:solidFill>
              </a:rPr>
              <a:t>Self Awareness (2013) Understanding the Johari Window Model- Self Awareness. Available at: </a:t>
            </a:r>
            <a:r>
              <a:rPr lang="en-GB" sz="2000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https://www.selfawareness.org.uk/news/understanding-the-Johari-window-model</a:t>
            </a:r>
            <a:r>
              <a:rPr lang="en-GB" sz="2000" dirty="0">
                <a:solidFill>
                  <a:schemeClr val="tx1"/>
                </a:solidFill>
              </a:rPr>
              <a:t> (Accessed 14th May 2021).</a:t>
            </a:r>
          </a:p>
          <a:p>
            <a:r>
              <a:rPr lang="en-GB" sz="2000" dirty="0">
                <a:solidFill>
                  <a:schemeClr val="tx1"/>
                </a:solidFill>
              </a:rPr>
              <a:t> Tumbler Little Oil Art Available at: https://45.media.tumblr.com/64f3629ce7a5351ee86414e44af3c9ea/tumblr_ny5fg9zGlf1sxodsao1_500.gif  (Accessed 14th May 2021).</a:t>
            </a:r>
          </a:p>
          <a:p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Wallpapercave</a:t>
            </a:r>
            <a:r>
              <a:rPr lang="en-GB" sz="2000" dirty="0">
                <a:solidFill>
                  <a:schemeClr val="tx1"/>
                </a:solidFill>
              </a:rPr>
              <a:t> (2021) Forest Available at: </a:t>
            </a:r>
            <a:r>
              <a:rPr lang="en-GB" sz="2000" dirty="0">
                <a:solidFill>
                  <a:schemeClr val="tx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https://wallpapercave.com/wp/bU59bWX.jpg</a:t>
            </a:r>
            <a:r>
              <a:rPr lang="en-GB" sz="2000" dirty="0">
                <a:solidFill>
                  <a:schemeClr val="tx1"/>
                </a:solidFill>
              </a:rPr>
              <a:t> (Accessed 14th May 2021). </a:t>
            </a:r>
          </a:p>
          <a:p>
            <a:endParaRPr lang="en-GB" sz="2200" dirty="0">
              <a:solidFill>
                <a:schemeClr val="tx1"/>
              </a:solidFill>
            </a:endParaRPr>
          </a:p>
          <a:p>
            <a:endParaRPr lang="en-GB" sz="2000" dirty="0">
              <a:solidFill>
                <a:schemeClr val="tx1"/>
              </a:solidFill>
            </a:endParaRPr>
          </a:p>
          <a:p>
            <a:endParaRPr lang="en-GB" sz="2000" dirty="0">
              <a:solidFill>
                <a:schemeClr val="tx1"/>
              </a:solidFill>
            </a:endParaRPr>
          </a:p>
          <a:p>
            <a:endParaRPr lang="en-GB" sz="2000" dirty="0">
              <a:solidFill>
                <a:schemeClr val="tx1"/>
              </a:solidFill>
            </a:endParaRPr>
          </a:p>
          <a:p>
            <a:endParaRPr lang="en-GB" sz="20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17218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tf00001237_wac</Template>
  <TotalTime>10544</TotalTime>
  <Words>601</Words>
  <Application>Microsoft Office PowerPoint</Application>
  <PresentationFormat>Widescreen</PresentationFormat>
  <Paragraphs>67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Century Gothic</vt:lpstr>
      <vt:lpstr>Wingdings 3</vt:lpstr>
      <vt:lpstr>Ion Boardroom</vt:lpstr>
      <vt:lpstr>Personal Development and Professional Profile (ECHC6001)</vt:lpstr>
      <vt:lpstr>PowerPoint Presentation</vt:lpstr>
      <vt:lpstr>  </vt:lpstr>
      <vt:lpstr>PowerPoint Presentation</vt:lpstr>
      <vt:lpstr>PowerPoint Presentation</vt:lpstr>
      <vt:lpstr>PowerPoint Presentation</vt:lpstr>
      <vt:lpstr>PowerPoint Presentation</vt:lpstr>
      <vt:lpstr>Self care </vt:lpstr>
      <vt:lpstr>PowerPoint Presentation</vt:lpstr>
      <vt:lpstr>Questions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Development and Professional Profile (ECHC6001)</dc:title>
  <dc:creator>Susan Anne Meredith (1804911)</dc:creator>
  <cp:lastModifiedBy>Susan Anne Meredith (1804911)</cp:lastModifiedBy>
  <cp:revision>1</cp:revision>
  <dcterms:created xsi:type="dcterms:W3CDTF">2021-05-08T10:44:43Z</dcterms:created>
  <dcterms:modified xsi:type="dcterms:W3CDTF">2021-05-17T22:56:43Z</dcterms:modified>
</cp:coreProperties>
</file>