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3"/>
  </p:notesMasterIdLst>
  <p:sldIdLst>
    <p:sldId id="372" r:id="rId2"/>
    <p:sldId id="375" r:id="rId3"/>
    <p:sldId id="421" r:id="rId4"/>
    <p:sldId id="422" r:id="rId5"/>
    <p:sldId id="424" r:id="rId6"/>
    <p:sldId id="425" r:id="rId7"/>
    <p:sldId id="426" r:id="rId8"/>
    <p:sldId id="429" r:id="rId9"/>
    <p:sldId id="430" r:id="rId10"/>
    <p:sldId id="431" r:id="rId11"/>
    <p:sldId id="436" r:id="rId12"/>
    <p:sldId id="432" r:id="rId13"/>
    <p:sldId id="433" r:id="rId14"/>
    <p:sldId id="438" r:id="rId15"/>
    <p:sldId id="434" r:id="rId16"/>
    <p:sldId id="437" r:id="rId17"/>
    <p:sldId id="439" r:id="rId18"/>
    <p:sldId id="441" r:id="rId19"/>
    <p:sldId id="442" r:id="rId20"/>
    <p:sldId id="443" r:id="rId21"/>
    <p:sldId id="444" r:id="rId22"/>
    <p:sldId id="445" r:id="rId23"/>
    <p:sldId id="447" r:id="rId24"/>
    <p:sldId id="446" r:id="rId25"/>
    <p:sldId id="453" r:id="rId26"/>
    <p:sldId id="435" r:id="rId27"/>
    <p:sldId id="448" r:id="rId28"/>
    <p:sldId id="449" r:id="rId29"/>
    <p:sldId id="450" r:id="rId30"/>
    <p:sldId id="451" r:id="rId31"/>
    <p:sldId id="452" r:id="rId32"/>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F3FBF1-D9C9-4418-AB5D-0246E26FB551}" v="30" dt="2023-01-28T10:06:21.085"/>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us Slater" userId="b69ffda3-48ee-49d2-a2aa-2cc3c049f833" providerId="ADAL" clId="{DFF3FBF1-D9C9-4418-AB5D-0246E26FB551}"/>
    <pc:docChg chg="undo custSel addSld delSld modSld">
      <pc:chgData name="Angus Slater" userId="b69ffda3-48ee-49d2-a2aa-2cc3c049f833" providerId="ADAL" clId="{DFF3FBF1-D9C9-4418-AB5D-0246E26FB551}" dt="2023-01-28T10:06:28.398" v="5037" actId="47"/>
      <pc:docMkLst>
        <pc:docMk/>
      </pc:docMkLst>
      <pc:sldChg chg="add del">
        <pc:chgData name="Angus Slater" userId="b69ffda3-48ee-49d2-a2aa-2cc3c049f833" providerId="ADAL" clId="{DFF3FBF1-D9C9-4418-AB5D-0246E26FB551}" dt="2023-01-28T09:02:31.396" v="560" actId="47"/>
        <pc:sldMkLst>
          <pc:docMk/>
          <pc:sldMk cId="2947933152" sldId="257"/>
        </pc:sldMkLst>
      </pc:sldChg>
      <pc:sldChg chg="modSp add del mod">
        <pc:chgData name="Angus Slater" userId="b69ffda3-48ee-49d2-a2aa-2cc3c049f833" providerId="ADAL" clId="{DFF3FBF1-D9C9-4418-AB5D-0246E26FB551}" dt="2023-01-28T09:05:37.779" v="731" actId="47"/>
        <pc:sldMkLst>
          <pc:docMk/>
          <pc:sldMk cId="703783974" sldId="258"/>
        </pc:sldMkLst>
        <pc:spChg chg="mod">
          <ac:chgData name="Angus Slater" userId="b69ffda3-48ee-49d2-a2aa-2cc3c049f833" providerId="ADAL" clId="{DFF3FBF1-D9C9-4418-AB5D-0246E26FB551}" dt="2023-01-28T09:04:44.529" v="707" actId="2711"/>
          <ac:spMkLst>
            <pc:docMk/>
            <pc:sldMk cId="703783974" sldId="258"/>
            <ac:spMk id="8" creationId="{B84667AA-8F89-407A-8CB1-5819ED255D63}"/>
          </ac:spMkLst>
        </pc:spChg>
        <pc:spChg chg="mod">
          <ac:chgData name="Angus Slater" userId="b69ffda3-48ee-49d2-a2aa-2cc3c049f833" providerId="ADAL" clId="{DFF3FBF1-D9C9-4418-AB5D-0246E26FB551}" dt="2023-01-28T09:04:33.790" v="701" actId="2711"/>
          <ac:spMkLst>
            <pc:docMk/>
            <pc:sldMk cId="703783974" sldId="258"/>
            <ac:spMk id="10" creationId="{962D5508-B4E5-4B01-B52E-535F974165A8}"/>
          </ac:spMkLst>
        </pc:spChg>
        <pc:picChg chg="mod">
          <ac:chgData name="Angus Slater" userId="b69ffda3-48ee-49d2-a2aa-2cc3c049f833" providerId="ADAL" clId="{DFF3FBF1-D9C9-4418-AB5D-0246E26FB551}" dt="2023-01-28T09:04:53.708" v="709" actId="14100"/>
          <ac:picMkLst>
            <pc:docMk/>
            <pc:sldMk cId="703783974" sldId="258"/>
            <ac:picMk id="12" creationId="{E5FCFD7B-7170-42E7-BCAB-FB17AEEF4151}"/>
          </ac:picMkLst>
        </pc:picChg>
      </pc:sldChg>
      <pc:sldChg chg="del">
        <pc:chgData name="Angus Slater" userId="b69ffda3-48ee-49d2-a2aa-2cc3c049f833" providerId="ADAL" clId="{DFF3FBF1-D9C9-4418-AB5D-0246E26FB551}" dt="2023-01-28T08:59:17.021" v="224" actId="47"/>
        <pc:sldMkLst>
          <pc:docMk/>
          <pc:sldMk cId="1193190574" sldId="258"/>
        </pc:sldMkLst>
      </pc:sldChg>
      <pc:sldChg chg="add del">
        <pc:chgData name="Angus Slater" userId="b69ffda3-48ee-49d2-a2aa-2cc3c049f833" providerId="ADAL" clId="{DFF3FBF1-D9C9-4418-AB5D-0246E26FB551}" dt="2023-01-28T09:18:23.550" v="1550" actId="47"/>
        <pc:sldMkLst>
          <pc:docMk/>
          <pc:sldMk cId="1629280156" sldId="259"/>
        </pc:sldMkLst>
      </pc:sldChg>
      <pc:sldChg chg="delSp add del setBg delDesignElem">
        <pc:chgData name="Angus Slater" userId="b69ffda3-48ee-49d2-a2aa-2cc3c049f833" providerId="ADAL" clId="{DFF3FBF1-D9C9-4418-AB5D-0246E26FB551}" dt="2023-01-28T09:07:42.162" v="907" actId="47"/>
        <pc:sldMkLst>
          <pc:docMk/>
          <pc:sldMk cId="3759556178" sldId="260"/>
        </pc:sldMkLst>
        <pc:grpChg chg="del">
          <ac:chgData name="Angus Slater" userId="b69ffda3-48ee-49d2-a2aa-2cc3c049f833" providerId="ADAL" clId="{DFF3FBF1-D9C9-4418-AB5D-0246E26FB551}" dt="2023-01-28T08:59:33.973" v="233"/>
          <ac:grpSpMkLst>
            <pc:docMk/>
            <pc:sldMk cId="3759556178" sldId="260"/>
            <ac:grpSpMk id="16" creationId="{1F2B4773-3207-44CC-B7AC-892B70498211}"/>
          </ac:grpSpMkLst>
        </pc:grpChg>
      </pc:sldChg>
      <pc:sldChg chg="add del">
        <pc:chgData name="Angus Slater" userId="b69ffda3-48ee-49d2-a2aa-2cc3c049f833" providerId="ADAL" clId="{DFF3FBF1-D9C9-4418-AB5D-0246E26FB551}" dt="2023-01-28T09:21:35.441" v="2084" actId="47"/>
        <pc:sldMkLst>
          <pc:docMk/>
          <pc:sldMk cId="1119598982" sldId="261"/>
        </pc:sldMkLst>
      </pc:sldChg>
      <pc:sldChg chg="add del">
        <pc:chgData name="Angus Slater" userId="b69ffda3-48ee-49d2-a2aa-2cc3c049f833" providerId="ADAL" clId="{DFF3FBF1-D9C9-4418-AB5D-0246E26FB551}" dt="2023-01-28T09:28:04.983" v="2320" actId="47"/>
        <pc:sldMkLst>
          <pc:docMk/>
          <pc:sldMk cId="3291993103" sldId="262"/>
        </pc:sldMkLst>
      </pc:sldChg>
      <pc:sldChg chg="add del">
        <pc:chgData name="Angus Slater" userId="b69ffda3-48ee-49d2-a2aa-2cc3c049f833" providerId="ADAL" clId="{DFF3FBF1-D9C9-4418-AB5D-0246E26FB551}" dt="2023-01-28T09:30:34.273" v="2479" actId="47"/>
        <pc:sldMkLst>
          <pc:docMk/>
          <pc:sldMk cId="307054188" sldId="263"/>
        </pc:sldMkLst>
      </pc:sldChg>
      <pc:sldChg chg="delSp add del setBg delDesignElem">
        <pc:chgData name="Angus Slater" userId="b69ffda3-48ee-49d2-a2aa-2cc3c049f833" providerId="ADAL" clId="{DFF3FBF1-D9C9-4418-AB5D-0246E26FB551}" dt="2023-01-28T09:36:28.658" v="3113" actId="47"/>
        <pc:sldMkLst>
          <pc:docMk/>
          <pc:sldMk cId="1033200755" sldId="264"/>
        </pc:sldMkLst>
        <pc:spChg chg="del">
          <ac:chgData name="Angus Slater" userId="b69ffda3-48ee-49d2-a2aa-2cc3c049f833" providerId="ADAL" clId="{DFF3FBF1-D9C9-4418-AB5D-0246E26FB551}" dt="2023-01-28T08:59:33.973" v="233"/>
          <ac:spMkLst>
            <pc:docMk/>
            <pc:sldMk cId="1033200755" sldId="264"/>
            <ac:spMk id="23" creationId="{3BCB5F6A-9EB0-40B0-9D13-3023E9A20508}"/>
          </ac:spMkLst>
        </pc:spChg>
        <pc:grpChg chg="del">
          <ac:chgData name="Angus Slater" userId="b69ffda3-48ee-49d2-a2aa-2cc3c049f833" providerId="ADAL" clId="{DFF3FBF1-D9C9-4418-AB5D-0246E26FB551}" dt="2023-01-28T08:59:33.973" v="233"/>
          <ac:grpSpMkLst>
            <pc:docMk/>
            <pc:sldMk cId="1033200755" sldId="264"/>
            <ac:grpSpMk id="11" creationId="{10BE40E3-5550-4CDD-B4FD-387C33EBF157}"/>
          </ac:grpSpMkLst>
        </pc:grpChg>
      </pc:sldChg>
      <pc:sldChg chg="del">
        <pc:chgData name="Angus Slater" userId="b69ffda3-48ee-49d2-a2aa-2cc3c049f833" providerId="ADAL" clId="{DFF3FBF1-D9C9-4418-AB5D-0246E26FB551}" dt="2023-01-28T08:59:17.021" v="224" actId="47"/>
        <pc:sldMkLst>
          <pc:docMk/>
          <pc:sldMk cId="3170554848" sldId="264"/>
        </pc:sldMkLst>
      </pc:sldChg>
      <pc:sldChg chg="del">
        <pc:chgData name="Angus Slater" userId="b69ffda3-48ee-49d2-a2aa-2cc3c049f833" providerId="ADAL" clId="{DFF3FBF1-D9C9-4418-AB5D-0246E26FB551}" dt="2023-01-28T08:59:17.021" v="224" actId="47"/>
        <pc:sldMkLst>
          <pc:docMk/>
          <pc:sldMk cId="1780229596" sldId="265"/>
        </pc:sldMkLst>
      </pc:sldChg>
      <pc:sldChg chg="add del">
        <pc:chgData name="Angus Slater" userId="b69ffda3-48ee-49d2-a2aa-2cc3c049f833" providerId="ADAL" clId="{DFF3FBF1-D9C9-4418-AB5D-0246E26FB551}" dt="2023-01-28T09:36:31.254" v="3114" actId="47"/>
        <pc:sldMkLst>
          <pc:docMk/>
          <pc:sldMk cId="3977727608" sldId="265"/>
        </pc:sldMkLst>
      </pc:sldChg>
      <pc:sldChg chg="add del">
        <pc:chgData name="Angus Slater" userId="b69ffda3-48ee-49d2-a2aa-2cc3c049f833" providerId="ADAL" clId="{DFF3FBF1-D9C9-4418-AB5D-0246E26FB551}" dt="2023-01-28T09:45:07.902" v="3635" actId="47"/>
        <pc:sldMkLst>
          <pc:docMk/>
          <pc:sldMk cId="3716864187" sldId="266"/>
        </pc:sldMkLst>
      </pc:sldChg>
      <pc:sldChg chg="del">
        <pc:chgData name="Angus Slater" userId="b69ffda3-48ee-49d2-a2aa-2cc3c049f833" providerId="ADAL" clId="{DFF3FBF1-D9C9-4418-AB5D-0246E26FB551}" dt="2023-01-28T08:59:17.021" v="224" actId="47"/>
        <pc:sldMkLst>
          <pc:docMk/>
          <pc:sldMk cId="858770330" sldId="267"/>
        </pc:sldMkLst>
      </pc:sldChg>
      <pc:sldChg chg="modSp add del mod">
        <pc:chgData name="Angus Slater" userId="b69ffda3-48ee-49d2-a2aa-2cc3c049f833" providerId="ADAL" clId="{DFF3FBF1-D9C9-4418-AB5D-0246E26FB551}" dt="2023-01-28T09:45:37.760" v="3675" actId="47"/>
        <pc:sldMkLst>
          <pc:docMk/>
          <pc:sldMk cId="4180223479" sldId="267"/>
        </pc:sldMkLst>
        <pc:spChg chg="mod">
          <ac:chgData name="Angus Slater" userId="b69ffda3-48ee-49d2-a2aa-2cc3c049f833" providerId="ADAL" clId="{DFF3FBF1-D9C9-4418-AB5D-0246E26FB551}" dt="2023-01-28T08:59:34.053" v="234" actId="27636"/>
          <ac:spMkLst>
            <pc:docMk/>
            <pc:sldMk cId="4180223479" sldId="267"/>
            <ac:spMk id="8" creationId="{29644053-1FD3-4766-890D-8959662954FB}"/>
          </ac:spMkLst>
        </pc:spChg>
      </pc:sldChg>
      <pc:sldChg chg="modSp add del mod">
        <pc:chgData name="Angus Slater" userId="b69ffda3-48ee-49d2-a2aa-2cc3c049f833" providerId="ADAL" clId="{DFF3FBF1-D9C9-4418-AB5D-0246E26FB551}" dt="2023-01-28T09:46:27.707" v="3691" actId="47"/>
        <pc:sldMkLst>
          <pc:docMk/>
          <pc:sldMk cId="2541773293" sldId="268"/>
        </pc:sldMkLst>
        <pc:spChg chg="mod">
          <ac:chgData name="Angus Slater" userId="b69ffda3-48ee-49d2-a2aa-2cc3c049f833" providerId="ADAL" clId="{DFF3FBF1-D9C9-4418-AB5D-0246E26FB551}" dt="2023-01-28T08:59:34.060" v="235" actId="27636"/>
          <ac:spMkLst>
            <pc:docMk/>
            <pc:sldMk cId="2541773293" sldId="268"/>
            <ac:spMk id="6" creationId="{A7986920-DBD9-4C4D-ABDE-99EEFF530C96}"/>
          </ac:spMkLst>
        </pc:spChg>
      </pc:sldChg>
      <pc:sldChg chg="del">
        <pc:chgData name="Angus Slater" userId="b69ffda3-48ee-49d2-a2aa-2cc3c049f833" providerId="ADAL" clId="{DFF3FBF1-D9C9-4418-AB5D-0246E26FB551}" dt="2023-01-28T08:59:17.021" v="224" actId="47"/>
        <pc:sldMkLst>
          <pc:docMk/>
          <pc:sldMk cId="3611415360" sldId="268"/>
        </pc:sldMkLst>
      </pc:sldChg>
      <pc:sldChg chg="delSp add del setBg delDesignElem">
        <pc:chgData name="Angus Slater" userId="b69ffda3-48ee-49d2-a2aa-2cc3c049f833" providerId="ADAL" clId="{DFF3FBF1-D9C9-4418-AB5D-0246E26FB551}" dt="2023-01-28T09:49:29.250" v="3907" actId="47"/>
        <pc:sldMkLst>
          <pc:docMk/>
          <pc:sldMk cId="517112476" sldId="269"/>
        </pc:sldMkLst>
        <pc:spChg chg="del">
          <ac:chgData name="Angus Slater" userId="b69ffda3-48ee-49d2-a2aa-2cc3c049f833" providerId="ADAL" clId="{DFF3FBF1-D9C9-4418-AB5D-0246E26FB551}" dt="2023-01-28T08:59:33.973" v="233"/>
          <ac:spMkLst>
            <pc:docMk/>
            <pc:sldMk cId="517112476" sldId="269"/>
            <ac:spMk id="23" creationId="{3BCB5F6A-9EB0-40B0-9D13-3023E9A20508}"/>
          </ac:spMkLst>
        </pc:spChg>
        <pc:grpChg chg="del">
          <ac:chgData name="Angus Slater" userId="b69ffda3-48ee-49d2-a2aa-2cc3c049f833" providerId="ADAL" clId="{DFF3FBF1-D9C9-4418-AB5D-0246E26FB551}" dt="2023-01-28T08:59:33.973" v="233"/>
          <ac:grpSpMkLst>
            <pc:docMk/>
            <pc:sldMk cId="517112476" sldId="269"/>
            <ac:grpSpMk id="11" creationId="{10BE40E3-5550-4CDD-B4FD-387C33EBF157}"/>
          </ac:grpSpMkLst>
        </pc:grpChg>
      </pc:sldChg>
      <pc:sldChg chg="del">
        <pc:chgData name="Angus Slater" userId="b69ffda3-48ee-49d2-a2aa-2cc3c049f833" providerId="ADAL" clId="{DFF3FBF1-D9C9-4418-AB5D-0246E26FB551}" dt="2023-01-28T08:59:17.021" v="224" actId="47"/>
        <pc:sldMkLst>
          <pc:docMk/>
          <pc:sldMk cId="2647414740" sldId="270"/>
        </pc:sldMkLst>
      </pc:sldChg>
      <pc:sldChg chg="add del">
        <pc:chgData name="Angus Slater" userId="b69ffda3-48ee-49d2-a2aa-2cc3c049f833" providerId="ADAL" clId="{DFF3FBF1-D9C9-4418-AB5D-0246E26FB551}" dt="2023-01-28T09:50:07.153" v="3919" actId="47"/>
        <pc:sldMkLst>
          <pc:docMk/>
          <pc:sldMk cId="1567380131" sldId="271"/>
        </pc:sldMkLst>
      </pc:sldChg>
      <pc:sldChg chg="delSp add del setBg delDesignElem">
        <pc:chgData name="Angus Slater" userId="b69ffda3-48ee-49d2-a2aa-2cc3c049f833" providerId="ADAL" clId="{DFF3FBF1-D9C9-4418-AB5D-0246E26FB551}" dt="2023-01-28T09:53:48.358" v="4431" actId="47"/>
        <pc:sldMkLst>
          <pc:docMk/>
          <pc:sldMk cId="2661928348" sldId="272"/>
        </pc:sldMkLst>
        <pc:spChg chg="del">
          <ac:chgData name="Angus Slater" userId="b69ffda3-48ee-49d2-a2aa-2cc3c049f833" providerId="ADAL" clId="{DFF3FBF1-D9C9-4418-AB5D-0246E26FB551}" dt="2023-01-28T08:59:33.973" v="233"/>
          <ac:spMkLst>
            <pc:docMk/>
            <pc:sldMk cId="2661928348" sldId="272"/>
            <ac:spMk id="23" creationId="{3BCB5F6A-9EB0-40B0-9D13-3023E9A20508}"/>
          </ac:spMkLst>
        </pc:spChg>
        <pc:grpChg chg="del">
          <ac:chgData name="Angus Slater" userId="b69ffda3-48ee-49d2-a2aa-2cc3c049f833" providerId="ADAL" clId="{DFF3FBF1-D9C9-4418-AB5D-0246E26FB551}" dt="2023-01-28T08:59:33.973" v="233"/>
          <ac:grpSpMkLst>
            <pc:docMk/>
            <pc:sldMk cId="2661928348" sldId="272"/>
            <ac:grpSpMk id="11" creationId="{10BE40E3-5550-4CDD-B4FD-387C33EBF157}"/>
          </ac:grpSpMkLst>
        </pc:grpChg>
      </pc:sldChg>
      <pc:sldChg chg="add del">
        <pc:chgData name="Angus Slater" userId="b69ffda3-48ee-49d2-a2aa-2cc3c049f833" providerId="ADAL" clId="{DFF3FBF1-D9C9-4418-AB5D-0246E26FB551}" dt="2023-01-28T09:54:24.920" v="4444" actId="47"/>
        <pc:sldMkLst>
          <pc:docMk/>
          <pc:sldMk cId="1464157647" sldId="273"/>
        </pc:sldMkLst>
      </pc:sldChg>
      <pc:sldChg chg="delSp add del setBg delDesignElem">
        <pc:chgData name="Angus Slater" userId="b69ffda3-48ee-49d2-a2aa-2cc3c049f833" providerId="ADAL" clId="{DFF3FBF1-D9C9-4418-AB5D-0246E26FB551}" dt="2023-01-28T09:57:59.947" v="4734" actId="47"/>
        <pc:sldMkLst>
          <pc:docMk/>
          <pc:sldMk cId="3532292546" sldId="274"/>
        </pc:sldMkLst>
        <pc:spChg chg="del">
          <ac:chgData name="Angus Slater" userId="b69ffda3-48ee-49d2-a2aa-2cc3c049f833" providerId="ADAL" clId="{DFF3FBF1-D9C9-4418-AB5D-0246E26FB551}" dt="2023-01-28T08:59:33.973" v="233"/>
          <ac:spMkLst>
            <pc:docMk/>
            <pc:sldMk cId="3532292546" sldId="274"/>
            <ac:spMk id="25" creationId="{9F4444CE-BC8D-4D61-B303-4C05614E62AB}"/>
          </ac:spMkLst>
        </pc:spChg>
        <pc:spChg chg="del">
          <ac:chgData name="Angus Slater" userId="b69ffda3-48ee-49d2-a2aa-2cc3c049f833" providerId="ADAL" clId="{DFF3FBF1-D9C9-4418-AB5D-0246E26FB551}" dt="2023-01-28T08:59:33.973" v="233"/>
          <ac:spMkLst>
            <pc:docMk/>
            <pc:sldMk cId="3532292546" sldId="274"/>
            <ac:spMk id="27" creationId="{62423CA5-E2E1-4789-B759-9906C1C94063}"/>
          </ac:spMkLst>
        </pc:spChg>
        <pc:spChg chg="del">
          <ac:chgData name="Angus Slater" userId="b69ffda3-48ee-49d2-a2aa-2cc3c049f833" providerId="ADAL" clId="{DFF3FBF1-D9C9-4418-AB5D-0246E26FB551}" dt="2023-01-28T08:59:33.973" v="233"/>
          <ac:spMkLst>
            <pc:docMk/>
            <pc:sldMk cId="3532292546" sldId="274"/>
            <ac:spMk id="29" creationId="{73772B81-181F-48B7-8826-4D9686D15DF5}"/>
          </ac:spMkLst>
        </pc:spChg>
        <pc:spChg chg="del">
          <ac:chgData name="Angus Slater" userId="b69ffda3-48ee-49d2-a2aa-2cc3c049f833" providerId="ADAL" clId="{DFF3FBF1-D9C9-4418-AB5D-0246E26FB551}" dt="2023-01-28T08:59:33.973" v="233"/>
          <ac:spMkLst>
            <pc:docMk/>
            <pc:sldMk cId="3532292546" sldId="274"/>
            <ac:spMk id="31" creationId="{B2205F6E-03C6-4E92-877C-E2482F6599AA}"/>
          </ac:spMkLst>
        </pc:spChg>
        <pc:grpChg chg="del">
          <ac:chgData name="Angus Slater" userId="b69ffda3-48ee-49d2-a2aa-2cc3c049f833" providerId="ADAL" clId="{DFF3FBF1-D9C9-4418-AB5D-0246E26FB551}" dt="2023-01-28T08:59:33.973" v="233"/>
          <ac:grpSpMkLst>
            <pc:docMk/>
            <pc:sldMk cId="3532292546" sldId="274"/>
            <ac:grpSpMk id="13" creationId="{1F2B4773-3207-44CC-B7AC-892B70498211}"/>
          </ac:grpSpMkLst>
        </pc:grpChg>
      </pc:sldChg>
      <pc:sldChg chg="add del">
        <pc:chgData name="Angus Slater" userId="b69ffda3-48ee-49d2-a2aa-2cc3c049f833" providerId="ADAL" clId="{DFF3FBF1-D9C9-4418-AB5D-0246E26FB551}" dt="2023-01-28T09:57:59.947" v="4734" actId="47"/>
        <pc:sldMkLst>
          <pc:docMk/>
          <pc:sldMk cId="202757317" sldId="276"/>
        </pc:sldMkLst>
      </pc:sldChg>
      <pc:sldChg chg="add del">
        <pc:chgData name="Angus Slater" userId="b69ffda3-48ee-49d2-a2aa-2cc3c049f833" providerId="ADAL" clId="{DFF3FBF1-D9C9-4418-AB5D-0246E26FB551}" dt="2023-01-28T09:59:28.705" v="4773" actId="47"/>
        <pc:sldMkLst>
          <pc:docMk/>
          <pc:sldMk cId="2328844363" sldId="277"/>
        </pc:sldMkLst>
      </pc:sldChg>
      <pc:sldChg chg="add del">
        <pc:chgData name="Angus Slater" userId="b69ffda3-48ee-49d2-a2aa-2cc3c049f833" providerId="ADAL" clId="{DFF3FBF1-D9C9-4418-AB5D-0246E26FB551}" dt="2023-01-28T10:00:47.593" v="4813" actId="47"/>
        <pc:sldMkLst>
          <pc:docMk/>
          <pc:sldMk cId="3363971255" sldId="278"/>
        </pc:sldMkLst>
      </pc:sldChg>
      <pc:sldChg chg="delSp add del setBg delDesignElem">
        <pc:chgData name="Angus Slater" userId="b69ffda3-48ee-49d2-a2aa-2cc3c049f833" providerId="ADAL" clId="{DFF3FBF1-D9C9-4418-AB5D-0246E26FB551}" dt="2023-01-28T10:00:47.593" v="4813" actId="47"/>
        <pc:sldMkLst>
          <pc:docMk/>
          <pc:sldMk cId="609962637" sldId="279"/>
        </pc:sldMkLst>
        <pc:spChg chg="del">
          <ac:chgData name="Angus Slater" userId="b69ffda3-48ee-49d2-a2aa-2cc3c049f833" providerId="ADAL" clId="{DFF3FBF1-D9C9-4418-AB5D-0246E26FB551}" dt="2023-01-28T08:59:33.973" v="233"/>
          <ac:spMkLst>
            <pc:docMk/>
            <pc:sldMk cId="609962637" sldId="279"/>
            <ac:spMk id="42" creationId="{3BCB5F6A-9EB0-40B0-9D13-3023E9A20508}"/>
          </ac:spMkLst>
        </pc:spChg>
        <pc:grpChg chg="del">
          <ac:chgData name="Angus Slater" userId="b69ffda3-48ee-49d2-a2aa-2cc3c049f833" providerId="ADAL" clId="{DFF3FBF1-D9C9-4418-AB5D-0246E26FB551}" dt="2023-01-28T08:59:33.973" v="233"/>
          <ac:grpSpMkLst>
            <pc:docMk/>
            <pc:sldMk cId="609962637" sldId="279"/>
            <ac:grpSpMk id="30" creationId="{10BE40E3-5550-4CDD-B4FD-387C33EBF157}"/>
          </ac:grpSpMkLst>
        </pc:grpChg>
      </pc:sldChg>
      <pc:sldChg chg="modSp add del mod">
        <pc:chgData name="Angus Slater" userId="b69ffda3-48ee-49d2-a2aa-2cc3c049f833" providerId="ADAL" clId="{DFF3FBF1-D9C9-4418-AB5D-0246E26FB551}" dt="2023-01-28T09:58:37.268" v="4753" actId="47"/>
        <pc:sldMkLst>
          <pc:docMk/>
          <pc:sldMk cId="1420459263" sldId="280"/>
        </pc:sldMkLst>
        <pc:spChg chg="mod">
          <ac:chgData name="Angus Slater" userId="b69ffda3-48ee-49d2-a2aa-2cc3c049f833" providerId="ADAL" clId="{DFF3FBF1-D9C9-4418-AB5D-0246E26FB551}" dt="2023-01-28T08:59:34.079" v="236" actId="27636"/>
          <ac:spMkLst>
            <pc:docMk/>
            <pc:sldMk cId="1420459263" sldId="280"/>
            <ac:spMk id="4" creationId="{B33ABD73-D314-46EA-966F-F9A00D7D45D5}"/>
          </ac:spMkLst>
        </pc:spChg>
      </pc:sldChg>
      <pc:sldChg chg="add del">
        <pc:chgData name="Angus Slater" userId="b69ffda3-48ee-49d2-a2aa-2cc3c049f833" providerId="ADAL" clId="{DFF3FBF1-D9C9-4418-AB5D-0246E26FB551}" dt="2023-01-28T10:00:49.813" v="4814" actId="47"/>
        <pc:sldMkLst>
          <pc:docMk/>
          <pc:sldMk cId="3622535763" sldId="281"/>
        </pc:sldMkLst>
      </pc:sldChg>
      <pc:sldChg chg="add del">
        <pc:chgData name="Angus Slater" userId="b69ffda3-48ee-49d2-a2aa-2cc3c049f833" providerId="ADAL" clId="{DFF3FBF1-D9C9-4418-AB5D-0246E26FB551}" dt="2023-01-28T10:02:34.289" v="4872" actId="47"/>
        <pc:sldMkLst>
          <pc:docMk/>
          <pc:sldMk cId="2261911170" sldId="282"/>
        </pc:sldMkLst>
      </pc:sldChg>
      <pc:sldChg chg="delSp add del setBg delDesignElem">
        <pc:chgData name="Angus Slater" userId="b69ffda3-48ee-49d2-a2aa-2cc3c049f833" providerId="ADAL" clId="{DFF3FBF1-D9C9-4418-AB5D-0246E26FB551}" dt="2023-01-28T10:04:22.746" v="4961" actId="47"/>
        <pc:sldMkLst>
          <pc:docMk/>
          <pc:sldMk cId="2954301958" sldId="283"/>
        </pc:sldMkLst>
        <pc:spChg chg="del">
          <ac:chgData name="Angus Slater" userId="b69ffda3-48ee-49d2-a2aa-2cc3c049f833" providerId="ADAL" clId="{DFF3FBF1-D9C9-4418-AB5D-0246E26FB551}" dt="2023-01-28T08:59:33.973" v="233"/>
          <ac:spMkLst>
            <pc:docMk/>
            <pc:sldMk cId="2954301958" sldId="283"/>
            <ac:spMk id="18" creationId="{3BCB5F6A-9EB0-40B0-9D13-3023E9A20508}"/>
          </ac:spMkLst>
        </pc:spChg>
      </pc:sldChg>
      <pc:sldChg chg="add del">
        <pc:chgData name="Angus Slater" userId="b69ffda3-48ee-49d2-a2aa-2cc3c049f833" providerId="ADAL" clId="{DFF3FBF1-D9C9-4418-AB5D-0246E26FB551}" dt="2023-01-28T10:06:28.398" v="5037" actId="47"/>
        <pc:sldMkLst>
          <pc:docMk/>
          <pc:sldMk cId="2894793159" sldId="284"/>
        </pc:sldMkLst>
      </pc:sldChg>
      <pc:sldChg chg="add del">
        <pc:chgData name="Angus Slater" userId="b69ffda3-48ee-49d2-a2aa-2cc3c049f833" providerId="ADAL" clId="{DFF3FBF1-D9C9-4418-AB5D-0246E26FB551}" dt="2023-01-28T10:06:28.398" v="5037" actId="47"/>
        <pc:sldMkLst>
          <pc:docMk/>
          <pc:sldMk cId="1836406753" sldId="285"/>
        </pc:sldMkLst>
      </pc:sldChg>
      <pc:sldChg chg="delSp add del setBg delDesignElem">
        <pc:chgData name="Angus Slater" userId="b69ffda3-48ee-49d2-a2aa-2cc3c049f833" providerId="ADAL" clId="{DFF3FBF1-D9C9-4418-AB5D-0246E26FB551}" dt="2023-01-28T10:03:09.134" v="4873" actId="47"/>
        <pc:sldMkLst>
          <pc:docMk/>
          <pc:sldMk cId="614498821" sldId="286"/>
        </pc:sldMkLst>
        <pc:spChg chg="del">
          <ac:chgData name="Angus Slater" userId="b69ffda3-48ee-49d2-a2aa-2cc3c049f833" providerId="ADAL" clId="{DFF3FBF1-D9C9-4418-AB5D-0246E26FB551}" dt="2023-01-28T08:59:33.973" v="233"/>
          <ac:spMkLst>
            <pc:docMk/>
            <pc:sldMk cId="614498821" sldId="286"/>
            <ac:spMk id="28" creationId="{C310626D-5743-49D4-8F7D-88C4F8F05774}"/>
          </ac:spMkLst>
        </pc:spChg>
        <pc:spChg chg="del">
          <ac:chgData name="Angus Slater" userId="b69ffda3-48ee-49d2-a2aa-2cc3c049f833" providerId="ADAL" clId="{DFF3FBF1-D9C9-4418-AB5D-0246E26FB551}" dt="2023-01-28T08:59:33.973" v="233"/>
          <ac:spMkLst>
            <pc:docMk/>
            <pc:sldMk cId="614498821" sldId="286"/>
            <ac:spMk id="30" creationId="{3C195FC1-B568-4C72-9902-34CB35DDD7A1}"/>
          </ac:spMkLst>
        </pc:spChg>
        <pc:spChg chg="del">
          <ac:chgData name="Angus Slater" userId="b69ffda3-48ee-49d2-a2aa-2cc3c049f833" providerId="ADAL" clId="{DFF3FBF1-D9C9-4418-AB5D-0246E26FB551}" dt="2023-01-28T08:59:33.973" v="233"/>
          <ac:spMkLst>
            <pc:docMk/>
            <pc:sldMk cId="614498821" sldId="286"/>
            <ac:spMk id="32" creationId="{EF2BDF77-362C-43F0-8CBB-A969EC2AE0C4}"/>
          </ac:spMkLst>
        </pc:spChg>
        <pc:spChg chg="del">
          <ac:chgData name="Angus Slater" userId="b69ffda3-48ee-49d2-a2aa-2cc3c049f833" providerId="ADAL" clId="{DFF3FBF1-D9C9-4418-AB5D-0246E26FB551}" dt="2023-01-28T08:59:33.973" v="233"/>
          <ac:spMkLst>
            <pc:docMk/>
            <pc:sldMk cId="614498821" sldId="286"/>
            <ac:spMk id="34" creationId="{4BE96B01-3929-432D-B8C2-ADBCB74C2EF4}"/>
          </ac:spMkLst>
        </pc:spChg>
        <pc:spChg chg="del">
          <ac:chgData name="Angus Slater" userId="b69ffda3-48ee-49d2-a2aa-2cc3c049f833" providerId="ADAL" clId="{DFF3FBF1-D9C9-4418-AB5D-0246E26FB551}" dt="2023-01-28T08:59:33.973" v="233"/>
          <ac:spMkLst>
            <pc:docMk/>
            <pc:sldMk cId="614498821" sldId="286"/>
            <ac:spMk id="36" creationId="{2A6FCDE6-CDE2-4C51-B18E-A95CFB679714}"/>
          </ac:spMkLst>
        </pc:spChg>
        <pc:spChg chg="del">
          <ac:chgData name="Angus Slater" userId="b69ffda3-48ee-49d2-a2aa-2cc3c049f833" providerId="ADAL" clId="{DFF3FBF1-D9C9-4418-AB5D-0246E26FB551}" dt="2023-01-28T08:59:33.973" v="233"/>
          <ac:spMkLst>
            <pc:docMk/>
            <pc:sldMk cId="614498821" sldId="286"/>
            <ac:spMk id="38" creationId="{9D2E8756-2465-473A-BA2A-2DB1D6224745}"/>
          </ac:spMkLst>
        </pc:spChg>
        <pc:spChg chg="del">
          <ac:chgData name="Angus Slater" userId="b69ffda3-48ee-49d2-a2aa-2cc3c049f833" providerId="ADAL" clId="{DFF3FBF1-D9C9-4418-AB5D-0246E26FB551}" dt="2023-01-28T08:59:33.973" v="233"/>
          <ac:spMkLst>
            <pc:docMk/>
            <pc:sldMk cId="614498821" sldId="286"/>
            <ac:spMk id="56" creationId="{9179DE42-5613-4B35-A1E6-6CCBAA13C743}"/>
          </ac:spMkLst>
        </pc:spChg>
        <pc:spChg chg="del">
          <ac:chgData name="Angus Slater" userId="b69ffda3-48ee-49d2-a2aa-2cc3c049f833" providerId="ADAL" clId="{DFF3FBF1-D9C9-4418-AB5D-0246E26FB551}" dt="2023-01-28T08:59:33.973" v="233"/>
          <ac:spMkLst>
            <pc:docMk/>
            <pc:sldMk cId="614498821" sldId="286"/>
            <ac:spMk id="59" creationId="{52FB45E9-914E-4471-AC87-E475CD51767D}"/>
          </ac:spMkLst>
        </pc:spChg>
        <pc:grpChg chg="del">
          <ac:chgData name="Angus Slater" userId="b69ffda3-48ee-49d2-a2aa-2cc3c049f833" providerId="ADAL" clId="{DFF3FBF1-D9C9-4418-AB5D-0246E26FB551}" dt="2023-01-28T08:59:33.973" v="233"/>
          <ac:grpSpMkLst>
            <pc:docMk/>
            <pc:sldMk cId="614498821" sldId="286"/>
            <ac:grpSpMk id="50" creationId="{28460BD8-AE3F-4AC9-9D0B-717052AA5D3A}"/>
          </ac:grpSpMkLst>
        </pc:grpChg>
        <pc:cxnChg chg="del">
          <ac:chgData name="Angus Slater" userId="b69ffda3-48ee-49d2-a2aa-2cc3c049f833" providerId="ADAL" clId="{DFF3FBF1-D9C9-4418-AB5D-0246E26FB551}" dt="2023-01-28T08:59:33.973" v="233"/>
          <ac:cxnSpMkLst>
            <pc:docMk/>
            <pc:sldMk cId="614498821" sldId="286"/>
            <ac:cxnSpMk id="57" creationId="{EB898B32-3891-4C3A-8F58-C5969D2E9033}"/>
          </ac:cxnSpMkLst>
        </pc:cxnChg>
        <pc:cxnChg chg="del">
          <ac:chgData name="Angus Slater" userId="b69ffda3-48ee-49d2-a2aa-2cc3c049f833" providerId="ADAL" clId="{DFF3FBF1-D9C9-4418-AB5D-0246E26FB551}" dt="2023-01-28T08:59:33.973" v="233"/>
          <ac:cxnSpMkLst>
            <pc:docMk/>
            <pc:sldMk cId="614498821" sldId="286"/>
            <ac:cxnSpMk id="58" creationId="{4AE4806D-B8F9-4679-A68A-9BD21C01A301}"/>
          </ac:cxnSpMkLst>
        </pc:cxnChg>
      </pc:sldChg>
      <pc:sldChg chg="add del">
        <pc:chgData name="Angus Slater" userId="b69ffda3-48ee-49d2-a2aa-2cc3c049f833" providerId="ADAL" clId="{DFF3FBF1-D9C9-4418-AB5D-0246E26FB551}" dt="2023-01-28T10:03:09.134" v="4873" actId="47"/>
        <pc:sldMkLst>
          <pc:docMk/>
          <pc:sldMk cId="524669048" sldId="287"/>
        </pc:sldMkLst>
      </pc:sldChg>
      <pc:sldChg chg="del">
        <pc:chgData name="Angus Slater" userId="b69ffda3-48ee-49d2-a2aa-2cc3c049f833" providerId="ADAL" clId="{DFF3FBF1-D9C9-4418-AB5D-0246E26FB551}" dt="2023-01-28T08:59:17.021" v="224" actId="47"/>
        <pc:sldMkLst>
          <pc:docMk/>
          <pc:sldMk cId="3855295483" sldId="287"/>
        </pc:sldMkLst>
      </pc:sldChg>
      <pc:sldChg chg="add del">
        <pc:chgData name="Angus Slater" userId="b69ffda3-48ee-49d2-a2aa-2cc3c049f833" providerId="ADAL" clId="{DFF3FBF1-D9C9-4418-AB5D-0246E26FB551}" dt="2023-01-28T10:03:09.134" v="4873" actId="47"/>
        <pc:sldMkLst>
          <pc:docMk/>
          <pc:sldMk cId="2230490850" sldId="288"/>
        </pc:sldMkLst>
      </pc:sldChg>
      <pc:sldChg chg="del">
        <pc:chgData name="Angus Slater" userId="b69ffda3-48ee-49d2-a2aa-2cc3c049f833" providerId="ADAL" clId="{DFF3FBF1-D9C9-4418-AB5D-0246E26FB551}" dt="2023-01-28T08:59:17.021" v="224" actId="47"/>
        <pc:sldMkLst>
          <pc:docMk/>
          <pc:sldMk cId="3202221049" sldId="289"/>
        </pc:sldMkLst>
      </pc:sldChg>
      <pc:sldChg chg="add del">
        <pc:chgData name="Angus Slater" userId="b69ffda3-48ee-49d2-a2aa-2cc3c049f833" providerId="ADAL" clId="{DFF3FBF1-D9C9-4418-AB5D-0246E26FB551}" dt="2023-01-28T10:03:09.134" v="4873" actId="47"/>
        <pc:sldMkLst>
          <pc:docMk/>
          <pc:sldMk cId="3650783558" sldId="289"/>
        </pc:sldMkLst>
      </pc:sldChg>
      <pc:sldChg chg="del">
        <pc:chgData name="Angus Slater" userId="b69ffda3-48ee-49d2-a2aa-2cc3c049f833" providerId="ADAL" clId="{DFF3FBF1-D9C9-4418-AB5D-0246E26FB551}" dt="2023-01-28T08:59:17.021" v="224" actId="47"/>
        <pc:sldMkLst>
          <pc:docMk/>
          <pc:sldMk cId="477780110" sldId="290"/>
        </pc:sldMkLst>
      </pc:sldChg>
      <pc:sldChg chg="add del">
        <pc:chgData name="Angus Slater" userId="b69ffda3-48ee-49d2-a2aa-2cc3c049f833" providerId="ADAL" clId="{DFF3FBF1-D9C9-4418-AB5D-0246E26FB551}" dt="2023-01-28T10:03:09.134" v="4873" actId="47"/>
        <pc:sldMkLst>
          <pc:docMk/>
          <pc:sldMk cId="2964637122" sldId="290"/>
        </pc:sldMkLst>
      </pc:sldChg>
      <pc:sldChg chg="add del">
        <pc:chgData name="Angus Slater" userId="b69ffda3-48ee-49d2-a2aa-2cc3c049f833" providerId="ADAL" clId="{DFF3FBF1-D9C9-4418-AB5D-0246E26FB551}" dt="2023-01-28T10:03:09.134" v="4873" actId="47"/>
        <pc:sldMkLst>
          <pc:docMk/>
          <pc:sldMk cId="2867229362" sldId="291"/>
        </pc:sldMkLst>
      </pc:sldChg>
      <pc:sldChg chg="del">
        <pc:chgData name="Angus Slater" userId="b69ffda3-48ee-49d2-a2aa-2cc3c049f833" providerId="ADAL" clId="{DFF3FBF1-D9C9-4418-AB5D-0246E26FB551}" dt="2023-01-28T08:59:17.021" v="224" actId="47"/>
        <pc:sldMkLst>
          <pc:docMk/>
          <pc:sldMk cId="4180911507" sldId="291"/>
        </pc:sldMkLst>
      </pc:sldChg>
      <pc:sldChg chg="add del">
        <pc:chgData name="Angus Slater" userId="b69ffda3-48ee-49d2-a2aa-2cc3c049f833" providerId="ADAL" clId="{DFF3FBF1-D9C9-4418-AB5D-0246E26FB551}" dt="2023-01-28T10:03:09.134" v="4873" actId="47"/>
        <pc:sldMkLst>
          <pc:docMk/>
          <pc:sldMk cId="3362839921" sldId="292"/>
        </pc:sldMkLst>
      </pc:sldChg>
      <pc:sldChg chg="del">
        <pc:chgData name="Angus Slater" userId="b69ffda3-48ee-49d2-a2aa-2cc3c049f833" providerId="ADAL" clId="{DFF3FBF1-D9C9-4418-AB5D-0246E26FB551}" dt="2023-01-28T08:59:17.021" v="224" actId="47"/>
        <pc:sldMkLst>
          <pc:docMk/>
          <pc:sldMk cId="3857128650" sldId="292"/>
        </pc:sldMkLst>
      </pc:sldChg>
      <pc:sldChg chg="add del">
        <pc:chgData name="Angus Slater" userId="b69ffda3-48ee-49d2-a2aa-2cc3c049f833" providerId="ADAL" clId="{DFF3FBF1-D9C9-4418-AB5D-0246E26FB551}" dt="2023-01-28T10:03:09.134" v="4873" actId="47"/>
        <pc:sldMkLst>
          <pc:docMk/>
          <pc:sldMk cId="370234110" sldId="293"/>
        </pc:sldMkLst>
      </pc:sldChg>
      <pc:sldChg chg="del">
        <pc:chgData name="Angus Slater" userId="b69ffda3-48ee-49d2-a2aa-2cc3c049f833" providerId="ADAL" clId="{DFF3FBF1-D9C9-4418-AB5D-0246E26FB551}" dt="2023-01-28T08:59:17.021" v="224" actId="47"/>
        <pc:sldMkLst>
          <pc:docMk/>
          <pc:sldMk cId="2256723651" sldId="299"/>
        </pc:sldMkLst>
      </pc:sldChg>
      <pc:sldChg chg="del">
        <pc:chgData name="Angus Slater" userId="b69ffda3-48ee-49d2-a2aa-2cc3c049f833" providerId="ADAL" clId="{DFF3FBF1-D9C9-4418-AB5D-0246E26FB551}" dt="2023-01-28T08:59:17.021" v="224" actId="47"/>
        <pc:sldMkLst>
          <pc:docMk/>
          <pc:sldMk cId="2472142203" sldId="300"/>
        </pc:sldMkLst>
      </pc:sldChg>
      <pc:sldChg chg="del">
        <pc:chgData name="Angus Slater" userId="b69ffda3-48ee-49d2-a2aa-2cc3c049f833" providerId="ADAL" clId="{DFF3FBF1-D9C9-4418-AB5D-0246E26FB551}" dt="2023-01-28T08:59:17.021" v="224" actId="47"/>
        <pc:sldMkLst>
          <pc:docMk/>
          <pc:sldMk cId="2877421934" sldId="308"/>
        </pc:sldMkLst>
      </pc:sldChg>
      <pc:sldChg chg="del">
        <pc:chgData name="Angus Slater" userId="b69ffda3-48ee-49d2-a2aa-2cc3c049f833" providerId="ADAL" clId="{DFF3FBF1-D9C9-4418-AB5D-0246E26FB551}" dt="2023-01-28T08:59:17.021" v="224" actId="47"/>
        <pc:sldMkLst>
          <pc:docMk/>
          <pc:sldMk cId="2870538176" sldId="309"/>
        </pc:sldMkLst>
      </pc:sldChg>
      <pc:sldChg chg="del">
        <pc:chgData name="Angus Slater" userId="b69ffda3-48ee-49d2-a2aa-2cc3c049f833" providerId="ADAL" clId="{DFF3FBF1-D9C9-4418-AB5D-0246E26FB551}" dt="2023-01-28T08:59:17.021" v="224" actId="47"/>
        <pc:sldMkLst>
          <pc:docMk/>
          <pc:sldMk cId="430011751" sldId="310"/>
        </pc:sldMkLst>
      </pc:sldChg>
      <pc:sldChg chg="del">
        <pc:chgData name="Angus Slater" userId="b69ffda3-48ee-49d2-a2aa-2cc3c049f833" providerId="ADAL" clId="{DFF3FBF1-D9C9-4418-AB5D-0246E26FB551}" dt="2023-01-28T08:59:17.021" v="224" actId="47"/>
        <pc:sldMkLst>
          <pc:docMk/>
          <pc:sldMk cId="3314507032" sldId="311"/>
        </pc:sldMkLst>
      </pc:sldChg>
      <pc:sldChg chg="del">
        <pc:chgData name="Angus Slater" userId="b69ffda3-48ee-49d2-a2aa-2cc3c049f833" providerId="ADAL" clId="{DFF3FBF1-D9C9-4418-AB5D-0246E26FB551}" dt="2023-01-28T08:59:17.021" v="224" actId="47"/>
        <pc:sldMkLst>
          <pc:docMk/>
          <pc:sldMk cId="1578672954" sldId="312"/>
        </pc:sldMkLst>
      </pc:sldChg>
      <pc:sldChg chg="del">
        <pc:chgData name="Angus Slater" userId="b69ffda3-48ee-49d2-a2aa-2cc3c049f833" providerId="ADAL" clId="{DFF3FBF1-D9C9-4418-AB5D-0246E26FB551}" dt="2023-01-28T08:59:17.021" v="224" actId="47"/>
        <pc:sldMkLst>
          <pc:docMk/>
          <pc:sldMk cId="349403624" sldId="313"/>
        </pc:sldMkLst>
      </pc:sldChg>
      <pc:sldChg chg="del">
        <pc:chgData name="Angus Slater" userId="b69ffda3-48ee-49d2-a2aa-2cc3c049f833" providerId="ADAL" clId="{DFF3FBF1-D9C9-4418-AB5D-0246E26FB551}" dt="2023-01-28T08:59:17.021" v="224" actId="47"/>
        <pc:sldMkLst>
          <pc:docMk/>
          <pc:sldMk cId="376497356" sldId="314"/>
        </pc:sldMkLst>
      </pc:sldChg>
      <pc:sldChg chg="del">
        <pc:chgData name="Angus Slater" userId="b69ffda3-48ee-49d2-a2aa-2cc3c049f833" providerId="ADAL" clId="{DFF3FBF1-D9C9-4418-AB5D-0246E26FB551}" dt="2023-01-28T08:59:17.021" v="224" actId="47"/>
        <pc:sldMkLst>
          <pc:docMk/>
          <pc:sldMk cId="679252548" sldId="315"/>
        </pc:sldMkLst>
      </pc:sldChg>
      <pc:sldChg chg="addSp delSp modSp mod">
        <pc:chgData name="Angus Slater" userId="b69ffda3-48ee-49d2-a2aa-2cc3c049f833" providerId="ADAL" clId="{DFF3FBF1-D9C9-4418-AB5D-0246E26FB551}" dt="2023-01-28T09:44:49.513" v="3634" actId="1076"/>
        <pc:sldMkLst>
          <pc:docMk/>
          <pc:sldMk cId="715377256" sldId="375"/>
        </pc:sldMkLst>
        <pc:spChg chg="mod">
          <ac:chgData name="Angus Slater" userId="b69ffda3-48ee-49d2-a2aa-2cc3c049f833" providerId="ADAL" clId="{DFF3FBF1-D9C9-4418-AB5D-0246E26FB551}" dt="2023-01-28T08:59:07.694" v="222" actId="6549"/>
          <ac:spMkLst>
            <pc:docMk/>
            <pc:sldMk cId="715377256" sldId="375"/>
            <ac:spMk id="3" creationId="{4216D513-BEC7-4D42-AA74-AB1B89CFA0A6}"/>
          </ac:spMkLst>
        </pc:spChg>
        <pc:picChg chg="del">
          <ac:chgData name="Angus Slater" userId="b69ffda3-48ee-49d2-a2aa-2cc3c049f833" providerId="ADAL" clId="{DFF3FBF1-D9C9-4418-AB5D-0246E26FB551}" dt="2023-01-28T08:59:10.520" v="223" actId="478"/>
          <ac:picMkLst>
            <pc:docMk/>
            <pc:sldMk cId="715377256" sldId="375"/>
            <ac:picMk id="5" creationId="{D33F6CA0-9CD8-4741-B45A-47ADA6F924FA}"/>
          </ac:picMkLst>
        </pc:picChg>
        <pc:picChg chg="add mod">
          <ac:chgData name="Angus Slater" userId="b69ffda3-48ee-49d2-a2aa-2cc3c049f833" providerId="ADAL" clId="{DFF3FBF1-D9C9-4418-AB5D-0246E26FB551}" dt="2023-01-28T09:44:49.513" v="3634" actId="1076"/>
          <ac:picMkLst>
            <pc:docMk/>
            <pc:sldMk cId="715377256" sldId="375"/>
            <ac:picMk id="6" creationId="{6D4CDF6D-E344-4506-BE65-F4587A3F1E0B}"/>
          </ac:picMkLst>
        </pc:picChg>
      </pc:sldChg>
      <pc:sldChg chg="del">
        <pc:chgData name="Angus Slater" userId="b69ffda3-48ee-49d2-a2aa-2cc3c049f833" providerId="ADAL" clId="{DFF3FBF1-D9C9-4418-AB5D-0246E26FB551}" dt="2023-01-28T08:59:17.021" v="224" actId="47"/>
        <pc:sldMkLst>
          <pc:docMk/>
          <pc:sldMk cId="1398972057" sldId="403"/>
        </pc:sldMkLst>
      </pc:sldChg>
      <pc:sldChg chg="del">
        <pc:chgData name="Angus Slater" userId="b69ffda3-48ee-49d2-a2aa-2cc3c049f833" providerId="ADAL" clId="{DFF3FBF1-D9C9-4418-AB5D-0246E26FB551}" dt="2023-01-28T08:59:17.021" v="224" actId="47"/>
        <pc:sldMkLst>
          <pc:docMk/>
          <pc:sldMk cId="1398709131" sldId="404"/>
        </pc:sldMkLst>
      </pc:sldChg>
      <pc:sldChg chg="del">
        <pc:chgData name="Angus Slater" userId="b69ffda3-48ee-49d2-a2aa-2cc3c049f833" providerId="ADAL" clId="{DFF3FBF1-D9C9-4418-AB5D-0246E26FB551}" dt="2023-01-28T08:59:17.021" v="224" actId="47"/>
        <pc:sldMkLst>
          <pc:docMk/>
          <pc:sldMk cId="2637671537" sldId="405"/>
        </pc:sldMkLst>
      </pc:sldChg>
      <pc:sldChg chg="del">
        <pc:chgData name="Angus Slater" userId="b69ffda3-48ee-49d2-a2aa-2cc3c049f833" providerId="ADAL" clId="{DFF3FBF1-D9C9-4418-AB5D-0246E26FB551}" dt="2023-01-28T08:59:17.021" v="224" actId="47"/>
        <pc:sldMkLst>
          <pc:docMk/>
          <pc:sldMk cId="3834894301" sldId="406"/>
        </pc:sldMkLst>
      </pc:sldChg>
      <pc:sldChg chg="del">
        <pc:chgData name="Angus Slater" userId="b69ffda3-48ee-49d2-a2aa-2cc3c049f833" providerId="ADAL" clId="{DFF3FBF1-D9C9-4418-AB5D-0246E26FB551}" dt="2023-01-28T08:59:17.021" v="224" actId="47"/>
        <pc:sldMkLst>
          <pc:docMk/>
          <pc:sldMk cId="2737522116" sldId="407"/>
        </pc:sldMkLst>
      </pc:sldChg>
      <pc:sldChg chg="del">
        <pc:chgData name="Angus Slater" userId="b69ffda3-48ee-49d2-a2aa-2cc3c049f833" providerId="ADAL" clId="{DFF3FBF1-D9C9-4418-AB5D-0246E26FB551}" dt="2023-01-28T08:59:17.021" v="224" actId="47"/>
        <pc:sldMkLst>
          <pc:docMk/>
          <pc:sldMk cId="4142755141" sldId="408"/>
        </pc:sldMkLst>
      </pc:sldChg>
      <pc:sldChg chg="del">
        <pc:chgData name="Angus Slater" userId="b69ffda3-48ee-49d2-a2aa-2cc3c049f833" providerId="ADAL" clId="{DFF3FBF1-D9C9-4418-AB5D-0246E26FB551}" dt="2023-01-28T08:59:17.021" v="224" actId="47"/>
        <pc:sldMkLst>
          <pc:docMk/>
          <pc:sldMk cId="4251778451" sldId="409"/>
        </pc:sldMkLst>
      </pc:sldChg>
      <pc:sldChg chg="del">
        <pc:chgData name="Angus Slater" userId="b69ffda3-48ee-49d2-a2aa-2cc3c049f833" providerId="ADAL" clId="{DFF3FBF1-D9C9-4418-AB5D-0246E26FB551}" dt="2023-01-28T08:59:17.021" v="224" actId="47"/>
        <pc:sldMkLst>
          <pc:docMk/>
          <pc:sldMk cId="2128679711" sldId="410"/>
        </pc:sldMkLst>
      </pc:sldChg>
      <pc:sldChg chg="modSp mod">
        <pc:chgData name="Angus Slater" userId="b69ffda3-48ee-49d2-a2aa-2cc3c049f833" providerId="ADAL" clId="{DFF3FBF1-D9C9-4418-AB5D-0246E26FB551}" dt="2023-01-28T08:58:28.869" v="39" actId="20577"/>
        <pc:sldMkLst>
          <pc:docMk/>
          <pc:sldMk cId="282331206" sldId="421"/>
        </pc:sldMkLst>
        <pc:spChg chg="mod">
          <ac:chgData name="Angus Slater" userId="b69ffda3-48ee-49d2-a2aa-2cc3c049f833" providerId="ADAL" clId="{DFF3FBF1-D9C9-4418-AB5D-0246E26FB551}" dt="2023-01-28T08:58:28.869" v="39" actId="20577"/>
          <ac:spMkLst>
            <pc:docMk/>
            <pc:sldMk cId="282331206" sldId="421"/>
            <ac:spMk id="4" creationId="{00000000-0000-0000-0000-000000000000}"/>
          </ac:spMkLst>
        </pc:spChg>
      </pc:sldChg>
      <pc:sldChg chg="del">
        <pc:chgData name="Angus Slater" userId="b69ffda3-48ee-49d2-a2aa-2cc3c049f833" providerId="ADAL" clId="{DFF3FBF1-D9C9-4418-AB5D-0246E26FB551}" dt="2023-01-28T08:59:17.021" v="224" actId="47"/>
        <pc:sldMkLst>
          <pc:docMk/>
          <pc:sldMk cId="98299867" sldId="422"/>
        </pc:sldMkLst>
      </pc:sldChg>
      <pc:sldChg chg="addSp delSp modSp new mod">
        <pc:chgData name="Angus Slater" userId="b69ffda3-48ee-49d2-a2aa-2cc3c049f833" providerId="ADAL" clId="{DFF3FBF1-D9C9-4418-AB5D-0246E26FB551}" dt="2023-01-28T09:44:32.741" v="3629" actId="1076"/>
        <pc:sldMkLst>
          <pc:docMk/>
          <pc:sldMk cId="3770127541" sldId="422"/>
        </pc:sldMkLst>
        <pc:spChg chg="mod">
          <ac:chgData name="Angus Slater" userId="b69ffda3-48ee-49d2-a2aa-2cc3c049f833" providerId="ADAL" clId="{DFF3FBF1-D9C9-4418-AB5D-0246E26FB551}" dt="2023-01-28T09:04:50.343" v="708" actId="2711"/>
          <ac:spMkLst>
            <pc:docMk/>
            <pc:sldMk cId="3770127541" sldId="422"/>
            <ac:spMk id="2" creationId="{5DD06F8E-8098-48E4-9CFC-6F00274DDDA4}"/>
          </ac:spMkLst>
        </pc:spChg>
        <pc:spChg chg="mod">
          <ac:chgData name="Angus Slater" userId="b69ffda3-48ee-49d2-a2aa-2cc3c049f833" providerId="ADAL" clId="{DFF3FBF1-D9C9-4418-AB5D-0246E26FB551}" dt="2023-01-28T09:04:50.343" v="708" actId="2711"/>
          <ac:spMkLst>
            <pc:docMk/>
            <pc:sldMk cId="3770127541" sldId="422"/>
            <ac:spMk id="3" creationId="{A6F9C984-E297-4C4A-B993-616F0D6ACEB9}"/>
          </ac:spMkLst>
        </pc:spChg>
        <pc:spChg chg="del mod">
          <ac:chgData name="Angus Slater" userId="b69ffda3-48ee-49d2-a2aa-2cc3c049f833" providerId="ADAL" clId="{DFF3FBF1-D9C9-4418-AB5D-0246E26FB551}" dt="2023-01-28T09:44:26.933" v="3625"/>
          <ac:spMkLst>
            <pc:docMk/>
            <pc:sldMk cId="3770127541" sldId="422"/>
            <ac:spMk id="4" creationId="{88C49E86-003F-4733-8400-C9D11B7BD391}"/>
          </ac:spMkLst>
        </pc:spChg>
        <pc:picChg chg="add mod">
          <ac:chgData name="Angus Slater" userId="b69ffda3-48ee-49d2-a2aa-2cc3c049f833" providerId="ADAL" clId="{DFF3FBF1-D9C9-4418-AB5D-0246E26FB551}" dt="2023-01-28T09:44:32.741" v="3629" actId="1076"/>
          <ac:picMkLst>
            <pc:docMk/>
            <pc:sldMk cId="3770127541" sldId="422"/>
            <ac:picMk id="6" creationId="{3B8D694C-D9D0-4F0C-A826-E1A4EA202932}"/>
          </ac:picMkLst>
        </pc:picChg>
      </pc:sldChg>
      <pc:sldChg chg="addSp delSp modSp new del mod">
        <pc:chgData name="Angus Slater" userId="b69ffda3-48ee-49d2-a2aa-2cc3c049f833" providerId="ADAL" clId="{DFF3FBF1-D9C9-4418-AB5D-0246E26FB551}" dt="2023-01-28T09:07:44.750" v="908" actId="47"/>
        <pc:sldMkLst>
          <pc:docMk/>
          <pc:sldMk cId="1191862547" sldId="423"/>
        </pc:sldMkLst>
        <pc:spChg chg="mod">
          <ac:chgData name="Angus Slater" userId="b69ffda3-48ee-49d2-a2aa-2cc3c049f833" providerId="ADAL" clId="{DFF3FBF1-D9C9-4418-AB5D-0246E26FB551}" dt="2023-01-28T09:05:59.132" v="751" actId="313"/>
          <ac:spMkLst>
            <pc:docMk/>
            <pc:sldMk cId="1191862547" sldId="423"/>
            <ac:spMk id="2" creationId="{6106861A-E0DC-459B-AAAF-21701928D7D2}"/>
          </ac:spMkLst>
        </pc:spChg>
        <pc:spChg chg="mod">
          <ac:chgData name="Angus Slater" userId="b69ffda3-48ee-49d2-a2aa-2cc3c049f833" providerId="ADAL" clId="{DFF3FBF1-D9C9-4418-AB5D-0246E26FB551}" dt="2023-01-28T09:07:01.146" v="896" actId="20577"/>
          <ac:spMkLst>
            <pc:docMk/>
            <pc:sldMk cId="1191862547" sldId="423"/>
            <ac:spMk id="3" creationId="{1241B0FA-36AC-4A67-A82E-7775190C0AFC}"/>
          </ac:spMkLst>
        </pc:spChg>
        <pc:spChg chg="del mod">
          <ac:chgData name="Angus Slater" userId="b69ffda3-48ee-49d2-a2aa-2cc3c049f833" providerId="ADAL" clId="{DFF3FBF1-D9C9-4418-AB5D-0246E26FB551}" dt="2023-01-28T09:07:14.423" v="897"/>
          <ac:spMkLst>
            <pc:docMk/>
            <pc:sldMk cId="1191862547" sldId="423"/>
            <ac:spMk id="4" creationId="{B20D9F1D-4A0A-457B-BF21-C77017FDEEBF}"/>
          </ac:spMkLst>
        </pc:spChg>
        <pc:picChg chg="add mod">
          <ac:chgData name="Angus Slater" userId="b69ffda3-48ee-49d2-a2aa-2cc3c049f833" providerId="ADAL" clId="{DFF3FBF1-D9C9-4418-AB5D-0246E26FB551}" dt="2023-01-28T09:07:14.423" v="897"/>
          <ac:picMkLst>
            <pc:docMk/>
            <pc:sldMk cId="1191862547" sldId="423"/>
            <ac:picMk id="5" creationId="{19BA0105-101A-4EBB-8C27-35285ADDBD72}"/>
          </ac:picMkLst>
        </pc:picChg>
      </pc:sldChg>
      <pc:sldChg chg="del">
        <pc:chgData name="Angus Slater" userId="b69ffda3-48ee-49d2-a2aa-2cc3c049f833" providerId="ADAL" clId="{DFF3FBF1-D9C9-4418-AB5D-0246E26FB551}" dt="2023-01-28T08:59:17.021" v="224" actId="47"/>
        <pc:sldMkLst>
          <pc:docMk/>
          <pc:sldMk cId="1615126432" sldId="423"/>
        </pc:sldMkLst>
      </pc:sldChg>
      <pc:sldChg chg="del">
        <pc:chgData name="Angus Slater" userId="b69ffda3-48ee-49d2-a2aa-2cc3c049f833" providerId="ADAL" clId="{DFF3FBF1-D9C9-4418-AB5D-0246E26FB551}" dt="2023-01-28T08:59:17.021" v="224" actId="47"/>
        <pc:sldMkLst>
          <pc:docMk/>
          <pc:sldMk cId="1701005143" sldId="424"/>
        </pc:sldMkLst>
      </pc:sldChg>
      <pc:sldChg chg="addSp modSp new mod">
        <pc:chgData name="Angus Slater" userId="b69ffda3-48ee-49d2-a2aa-2cc3c049f833" providerId="ADAL" clId="{DFF3FBF1-D9C9-4418-AB5D-0246E26FB551}" dt="2023-01-28T09:10:29.261" v="1062" actId="20577"/>
        <pc:sldMkLst>
          <pc:docMk/>
          <pc:sldMk cId="2817329561" sldId="424"/>
        </pc:sldMkLst>
        <pc:spChg chg="mod">
          <ac:chgData name="Angus Slater" userId="b69ffda3-48ee-49d2-a2aa-2cc3c049f833" providerId="ADAL" clId="{DFF3FBF1-D9C9-4418-AB5D-0246E26FB551}" dt="2023-01-28T09:05:33.466" v="730" actId="2711"/>
          <ac:spMkLst>
            <pc:docMk/>
            <pc:sldMk cId="2817329561" sldId="424"/>
            <ac:spMk id="2" creationId="{AE2078DE-4105-421A-85D6-703DF0D788B8}"/>
          </ac:spMkLst>
        </pc:spChg>
        <pc:spChg chg="mod">
          <ac:chgData name="Angus Slater" userId="b69ffda3-48ee-49d2-a2aa-2cc3c049f833" providerId="ADAL" clId="{DFF3FBF1-D9C9-4418-AB5D-0246E26FB551}" dt="2023-01-28T09:10:29.261" v="1062" actId="20577"/>
          <ac:spMkLst>
            <pc:docMk/>
            <pc:sldMk cId="2817329561" sldId="424"/>
            <ac:spMk id="3" creationId="{F8A512B3-AA30-4CB4-9A22-13047D47E7D1}"/>
          </ac:spMkLst>
        </pc:spChg>
        <pc:picChg chg="add mod">
          <ac:chgData name="Angus Slater" userId="b69ffda3-48ee-49d2-a2aa-2cc3c049f833" providerId="ADAL" clId="{DFF3FBF1-D9C9-4418-AB5D-0246E26FB551}" dt="2023-01-28T09:05:19.194" v="713" actId="1076"/>
          <ac:picMkLst>
            <pc:docMk/>
            <pc:sldMk cId="2817329561" sldId="424"/>
            <ac:picMk id="4" creationId="{C375C4A0-C6BD-42F0-881E-541CA32CB54B}"/>
          </ac:picMkLst>
        </pc:picChg>
      </pc:sldChg>
      <pc:sldChg chg="addSp modSp new mod">
        <pc:chgData name="Angus Slater" userId="b69ffda3-48ee-49d2-a2aa-2cc3c049f833" providerId="ADAL" clId="{DFF3FBF1-D9C9-4418-AB5D-0246E26FB551}" dt="2023-01-28T09:10:43.108" v="1067" actId="2711"/>
        <pc:sldMkLst>
          <pc:docMk/>
          <pc:sldMk cId="2947901589" sldId="425"/>
        </pc:sldMkLst>
        <pc:spChg chg="mod">
          <ac:chgData name="Angus Slater" userId="b69ffda3-48ee-49d2-a2aa-2cc3c049f833" providerId="ADAL" clId="{DFF3FBF1-D9C9-4418-AB5D-0246E26FB551}" dt="2023-01-28T09:10:43.108" v="1067" actId="2711"/>
          <ac:spMkLst>
            <pc:docMk/>
            <pc:sldMk cId="2947901589" sldId="425"/>
            <ac:spMk id="2" creationId="{9034202F-E866-4F19-8E0A-13F5174F9729}"/>
          </ac:spMkLst>
        </pc:spChg>
        <pc:spChg chg="mod">
          <ac:chgData name="Angus Slater" userId="b69ffda3-48ee-49d2-a2aa-2cc3c049f833" providerId="ADAL" clId="{DFF3FBF1-D9C9-4418-AB5D-0246E26FB551}" dt="2023-01-28T09:10:43.108" v="1067" actId="2711"/>
          <ac:spMkLst>
            <pc:docMk/>
            <pc:sldMk cId="2947901589" sldId="425"/>
            <ac:spMk id="3" creationId="{400DB581-DD2C-47BB-AAC4-5E4ADC859D71}"/>
          </ac:spMkLst>
        </pc:spChg>
        <pc:picChg chg="add mod">
          <ac:chgData name="Angus Slater" userId="b69ffda3-48ee-49d2-a2aa-2cc3c049f833" providerId="ADAL" clId="{DFF3FBF1-D9C9-4418-AB5D-0246E26FB551}" dt="2023-01-28T09:07:39.624" v="906" actId="1076"/>
          <ac:picMkLst>
            <pc:docMk/>
            <pc:sldMk cId="2947901589" sldId="425"/>
            <ac:picMk id="4" creationId="{8A840E64-7E0B-4597-8CCB-FC308506DCC4}"/>
          </ac:picMkLst>
        </pc:picChg>
      </pc:sldChg>
      <pc:sldChg chg="addSp modSp new mod">
        <pc:chgData name="Angus Slater" userId="b69ffda3-48ee-49d2-a2aa-2cc3c049f833" providerId="ADAL" clId="{DFF3FBF1-D9C9-4418-AB5D-0246E26FB551}" dt="2023-01-28T09:18:16.288" v="1549" actId="6549"/>
        <pc:sldMkLst>
          <pc:docMk/>
          <pc:sldMk cId="2767554051" sldId="426"/>
        </pc:sldMkLst>
        <pc:spChg chg="mod">
          <ac:chgData name="Angus Slater" userId="b69ffda3-48ee-49d2-a2aa-2cc3c049f833" providerId="ADAL" clId="{DFF3FBF1-D9C9-4418-AB5D-0246E26FB551}" dt="2023-01-28T09:17:23.453" v="1512" actId="2711"/>
          <ac:spMkLst>
            <pc:docMk/>
            <pc:sldMk cId="2767554051" sldId="426"/>
            <ac:spMk id="2" creationId="{D315A752-AB9C-4384-AC73-4F7AE26B00BF}"/>
          </ac:spMkLst>
        </pc:spChg>
        <pc:spChg chg="mod">
          <ac:chgData name="Angus Slater" userId="b69ffda3-48ee-49d2-a2aa-2cc3c049f833" providerId="ADAL" clId="{DFF3FBF1-D9C9-4418-AB5D-0246E26FB551}" dt="2023-01-28T09:18:16.288" v="1549" actId="6549"/>
          <ac:spMkLst>
            <pc:docMk/>
            <pc:sldMk cId="2767554051" sldId="426"/>
            <ac:spMk id="3" creationId="{01A6D5E5-F984-4049-A372-7A1D18E0684C}"/>
          </ac:spMkLst>
        </pc:spChg>
        <pc:picChg chg="add mod">
          <ac:chgData name="Angus Slater" userId="b69ffda3-48ee-49d2-a2aa-2cc3c049f833" providerId="ADAL" clId="{DFF3FBF1-D9C9-4418-AB5D-0246E26FB551}" dt="2023-01-28T09:18:00.260" v="1519" actId="1076"/>
          <ac:picMkLst>
            <pc:docMk/>
            <pc:sldMk cId="2767554051" sldId="426"/>
            <ac:picMk id="4" creationId="{DB177E32-1ACA-4965-87C9-8E025D31818F}"/>
          </ac:picMkLst>
        </pc:picChg>
      </pc:sldChg>
      <pc:sldChg chg="new del">
        <pc:chgData name="Angus Slater" userId="b69ffda3-48ee-49d2-a2aa-2cc3c049f833" providerId="ADAL" clId="{DFF3FBF1-D9C9-4418-AB5D-0246E26FB551}" dt="2023-01-28T09:18:48.521" v="1551" actId="47"/>
        <pc:sldMkLst>
          <pc:docMk/>
          <pc:sldMk cId="1484841743" sldId="427"/>
        </pc:sldMkLst>
      </pc:sldChg>
      <pc:sldChg chg="new del">
        <pc:chgData name="Angus Slater" userId="b69ffda3-48ee-49d2-a2aa-2cc3c049f833" providerId="ADAL" clId="{DFF3FBF1-D9C9-4418-AB5D-0246E26FB551}" dt="2023-01-28T09:18:49.408" v="1552" actId="47"/>
        <pc:sldMkLst>
          <pc:docMk/>
          <pc:sldMk cId="4275966200" sldId="428"/>
        </pc:sldMkLst>
      </pc:sldChg>
      <pc:sldChg chg="delSp modSp new mod">
        <pc:chgData name="Angus Slater" userId="b69ffda3-48ee-49d2-a2aa-2cc3c049f833" providerId="ADAL" clId="{DFF3FBF1-D9C9-4418-AB5D-0246E26FB551}" dt="2023-01-28T09:17:52.004" v="1518" actId="1076"/>
        <pc:sldMkLst>
          <pc:docMk/>
          <pc:sldMk cId="1247555512" sldId="429"/>
        </pc:sldMkLst>
        <pc:spChg chg="del">
          <ac:chgData name="Angus Slater" userId="b69ffda3-48ee-49d2-a2aa-2cc3c049f833" providerId="ADAL" clId="{DFF3FBF1-D9C9-4418-AB5D-0246E26FB551}" dt="2023-01-28T09:17:47.914" v="1517" actId="478"/>
          <ac:spMkLst>
            <pc:docMk/>
            <pc:sldMk cId="1247555512" sldId="429"/>
            <ac:spMk id="2" creationId="{70FFCA5E-C975-4B25-8892-7E930A021595}"/>
          </ac:spMkLst>
        </pc:spChg>
        <pc:spChg chg="mod">
          <ac:chgData name="Angus Slater" userId="b69ffda3-48ee-49d2-a2aa-2cc3c049f833" providerId="ADAL" clId="{DFF3FBF1-D9C9-4418-AB5D-0246E26FB551}" dt="2023-01-28T09:17:52.004" v="1518" actId="1076"/>
          <ac:spMkLst>
            <pc:docMk/>
            <pc:sldMk cId="1247555512" sldId="429"/>
            <ac:spMk id="3" creationId="{CFE8D39F-3B4E-4920-A265-CE58816E7483}"/>
          </ac:spMkLst>
        </pc:spChg>
      </pc:sldChg>
      <pc:sldChg chg="addSp modSp new mod">
        <pc:chgData name="Angus Slater" userId="b69ffda3-48ee-49d2-a2aa-2cc3c049f833" providerId="ADAL" clId="{DFF3FBF1-D9C9-4418-AB5D-0246E26FB551}" dt="2023-01-28T09:44:10.986" v="3624" actId="1076"/>
        <pc:sldMkLst>
          <pc:docMk/>
          <pc:sldMk cId="312949106" sldId="430"/>
        </pc:sldMkLst>
        <pc:spChg chg="mod">
          <ac:chgData name="Angus Slater" userId="b69ffda3-48ee-49d2-a2aa-2cc3c049f833" providerId="ADAL" clId="{DFF3FBF1-D9C9-4418-AB5D-0246E26FB551}" dt="2023-01-28T09:27:28.872" v="2317" actId="2711"/>
          <ac:spMkLst>
            <pc:docMk/>
            <pc:sldMk cId="312949106" sldId="430"/>
            <ac:spMk id="2" creationId="{78452990-34CC-45BB-8907-36F781D3C261}"/>
          </ac:spMkLst>
        </pc:spChg>
        <pc:spChg chg="mod">
          <ac:chgData name="Angus Slater" userId="b69ffda3-48ee-49d2-a2aa-2cc3c049f833" providerId="ADAL" clId="{DFF3FBF1-D9C9-4418-AB5D-0246E26FB551}" dt="2023-01-28T09:27:28.872" v="2317" actId="2711"/>
          <ac:spMkLst>
            <pc:docMk/>
            <pc:sldMk cId="312949106" sldId="430"/>
            <ac:spMk id="3" creationId="{856CA5DA-9A30-4062-BEA0-EB724B11C540}"/>
          </ac:spMkLst>
        </pc:spChg>
        <pc:picChg chg="add mod">
          <ac:chgData name="Angus Slater" userId="b69ffda3-48ee-49d2-a2aa-2cc3c049f833" providerId="ADAL" clId="{DFF3FBF1-D9C9-4418-AB5D-0246E26FB551}" dt="2023-01-28T09:44:10.986" v="3624" actId="1076"/>
          <ac:picMkLst>
            <pc:docMk/>
            <pc:sldMk cId="312949106" sldId="430"/>
            <ac:picMk id="5" creationId="{A9694A49-33A6-445E-BEF0-6E7EEA6287D7}"/>
          </ac:picMkLst>
        </pc:picChg>
      </pc:sldChg>
      <pc:sldChg chg="addSp modSp new mod">
        <pc:chgData name="Angus Slater" userId="b69ffda3-48ee-49d2-a2aa-2cc3c049f833" providerId="ADAL" clId="{DFF3FBF1-D9C9-4418-AB5D-0246E26FB551}" dt="2023-01-28T09:27:38.939" v="2318" actId="2711"/>
        <pc:sldMkLst>
          <pc:docMk/>
          <pc:sldMk cId="282925456" sldId="431"/>
        </pc:sldMkLst>
        <pc:spChg chg="mod">
          <ac:chgData name="Angus Slater" userId="b69ffda3-48ee-49d2-a2aa-2cc3c049f833" providerId="ADAL" clId="{DFF3FBF1-D9C9-4418-AB5D-0246E26FB551}" dt="2023-01-28T09:27:38.939" v="2318" actId="2711"/>
          <ac:spMkLst>
            <pc:docMk/>
            <pc:sldMk cId="282925456" sldId="431"/>
            <ac:spMk id="2" creationId="{7471B40B-25C3-4F16-B74E-31531DEB845C}"/>
          </ac:spMkLst>
        </pc:spChg>
        <pc:spChg chg="mod">
          <ac:chgData name="Angus Slater" userId="b69ffda3-48ee-49d2-a2aa-2cc3c049f833" providerId="ADAL" clId="{DFF3FBF1-D9C9-4418-AB5D-0246E26FB551}" dt="2023-01-28T09:27:38.939" v="2318" actId="2711"/>
          <ac:spMkLst>
            <pc:docMk/>
            <pc:sldMk cId="282925456" sldId="431"/>
            <ac:spMk id="3" creationId="{ABF8C7A3-6023-4C19-9631-3F55EA13DD24}"/>
          </ac:spMkLst>
        </pc:spChg>
        <pc:spChg chg="add mod">
          <ac:chgData name="Angus Slater" userId="b69ffda3-48ee-49d2-a2aa-2cc3c049f833" providerId="ADAL" clId="{DFF3FBF1-D9C9-4418-AB5D-0246E26FB551}" dt="2023-01-28T09:27:01.297" v="2311" actId="27636"/>
          <ac:spMkLst>
            <pc:docMk/>
            <pc:sldMk cId="282925456" sldId="431"/>
            <ac:spMk id="4" creationId="{92FA0C22-E61F-4C44-AC60-D452890C7A7F}"/>
          </ac:spMkLst>
        </pc:spChg>
        <pc:picChg chg="add mod">
          <ac:chgData name="Angus Slater" userId="b69ffda3-48ee-49d2-a2aa-2cc3c049f833" providerId="ADAL" clId="{DFF3FBF1-D9C9-4418-AB5D-0246E26FB551}" dt="2023-01-28T09:27:14.913" v="2316" actId="1076"/>
          <ac:picMkLst>
            <pc:docMk/>
            <pc:sldMk cId="282925456" sldId="431"/>
            <ac:picMk id="6" creationId="{207BEA42-1BFB-4724-B14C-C35C1D31B0AC}"/>
          </ac:picMkLst>
        </pc:picChg>
      </pc:sldChg>
      <pc:sldChg chg="new del">
        <pc:chgData name="Angus Slater" userId="b69ffda3-48ee-49d2-a2aa-2cc3c049f833" providerId="ADAL" clId="{DFF3FBF1-D9C9-4418-AB5D-0246E26FB551}" dt="2023-01-28T09:18:58.280" v="1559" actId="47"/>
        <pc:sldMkLst>
          <pc:docMk/>
          <pc:sldMk cId="729432118" sldId="431"/>
        </pc:sldMkLst>
      </pc:sldChg>
      <pc:sldChg chg="addSp modSp new mod">
        <pc:chgData name="Angus Slater" userId="b69ffda3-48ee-49d2-a2aa-2cc3c049f833" providerId="ADAL" clId="{DFF3FBF1-D9C9-4418-AB5D-0246E26FB551}" dt="2023-01-28T09:38:41.321" v="3190" actId="27636"/>
        <pc:sldMkLst>
          <pc:docMk/>
          <pc:sldMk cId="151963202" sldId="432"/>
        </pc:sldMkLst>
        <pc:spChg chg="mod">
          <ac:chgData name="Angus Slater" userId="b69ffda3-48ee-49d2-a2aa-2cc3c049f833" providerId="ADAL" clId="{DFF3FBF1-D9C9-4418-AB5D-0246E26FB551}" dt="2023-01-28T09:38:41.270" v="3189" actId="2711"/>
          <ac:spMkLst>
            <pc:docMk/>
            <pc:sldMk cId="151963202" sldId="432"/>
            <ac:spMk id="2" creationId="{EB945008-6780-4353-A325-6E8C099ECFCA}"/>
          </ac:spMkLst>
        </pc:spChg>
        <pc:spChg chg="mod">
          <ac:chgData name="Angus Slater" userId="b69ffda3-48ee-49d2-a2aa-2cc3c049f833" providerId="ADAL" clId="{DFF3FBF1-D9C9-4418-AB5D-0246E26FB551}" dt="2023-01-28T09:38:41.321" v="3190" actId="27636"/>
          <ac:spMkLst>
            <pc:docMk/>
            <pc:sldMk cId="151963202" sldId="432"/>
            <ac:spMk id="3" creationId="{CBCFCA86-F9F0-461A-BAFE-AE25ABC5D33E}"/>
          </ac:spMkLst>
        </pc:spChg>
        <pc:picChg chg="add mod">
          <ac:chgData name="Angus Slater" userId="b69ffda3-48ee-49d2-a2aa-2cc3c049f833" providerId="ADAL" clId="{DFF3FBF1-D9C9-4418-AB5D-0246E26FB551}" dt="2023-01-28T09:30:30.340" v="2478" actId="1076"/>
          <ac:picMkLst>
            <pc:docMk/>
            <pc:sldMk cId="151963202" sldId="432"/>
            <ac:picMk id="5" creationId="{5F215145-D61F-4D4C-9B36-29F324DD79B5}"/>
          </ac:picMkLst>
        </pc:picChg>
      </pc:sldChg>
      <pc:sldChg chg="new del">
        <pc:chgData name="Angus Slater" userId="b69ffda3-48ee-49d2-a2aa-2cc3c049f833" providerId="ADAL" clId="{DFF3FBF1-D9C9-4418-AB5D-0246E26FB551}" dt="2023-01-28T09:19:02.667" v="1562" actId="47"/>
        <pc:sldMkLst>
          <pc:docMk/>
          <pc:sldMk cId="2564159384" sldId="432"/>
        </pc:sldMkLst>
      </pc:sldChg>
      <pc:sldChg chg="new del">
        <pc:chgData name="Angus Slater" userId="b69ffda3-48ee-49d2-a2aa-2cc3c049f833" providerId="ADAL" clId="{DFF3FBF1-D9C9-4418-AB5D-0246E26FB551}" dt="2023-01-28T09:18:56.888" v="1558" actId="47"/>
        <pc:sldMkLst>
          <pc:docMk/>
          <pc:sldMk cId="3216116234" sldId="432"/>
        </pc:sldMkLst>
      </pc:sldChg>
      <pc:sldChg chg="new del">
        <pc:chgData name="Angus Slater" userId="b69ffda3-48ee-49d2-a2aa-2cc3c049f833" providerId="ADAL" clId="{DFF3FBF1-D9C9-4418-AB5D-0246E26FB551}" dt="2023-01-28T09:18:55.502" v="1557" actId="47"/>
        <pc:sldMkLst>
          <pc:docMk/>
          <pc:sldMk cId="1840395148" sldId="433"/>
        </pc:sldMkLst>
      </pc:sldChg>
      <pc:sldChg chg="addSp modSp new mod">
        <pc:chgData name="Angus Slater" userId="b69ffda3-48ee-49d2-a2aa-2cc3c049f833" providerId="ADAL" clId="{DFF3FBF1-D9C9-4418-AB5D-0246E26FB551}" dt="2023-01-28T09:38:49.205" v="3191" actId="2711"/>
        <pc:sldMkLst>
          <pc:docMk/>
          <pc:sldMk cId="3128396637" sldId="433"/>
        </pc:sldMkLst>
        <pc:spChg chg="mod">
          <ac:chgData name="Angus Slater" userId="b69ffda3-48ee-49d2-a2aa-2cc3c049f833" providerId="ADAL" clId="{DFF3FBF1-D9C9-4418-AB5D-0246E26FB551}" dt="2023-01-28T09:38:49.205" v="3191" actId="2711"/>
          <ac:spMkLst>
            <pc:docMk/>
            <pc:sldMk cId="3128396637" sldId="433"/>
            <ac:spMk id="2" creationId="{3C6648CB-BD0E-472C-A7BB-0A2B8005070E}"/>
          </ac:spMkLst>
        </pc:spChg>
        <pc:spChg chg="mod">
          <ac:chgData name="Angus Slater" userId="b69ffda3-48ee-49d2-a2aa-2cc3c049f833" providerId="ADAL" clId="{DFF3FBF1-D9C9-4418-AB5D-0246E26FB551}" dt="2023-01-28T09:38:49.205" v="3191" actId="2711"/>
          <ac:spMkLst>
            <pc:docMk/>
            <pc:sldMk cId="3128396637" sldId="433"/>
            <ac:spMk id="3" creationId="{47D732F6-E454-4F8E-AEAD-B8D7EDC72903}"/>
          </ac:spMkLst>
        </pc:spChg>
        <pc:picChg chg="add mod">
          <ac:chgData name="Angus Slater" userId="b69ffda3-48ee-49d2-a2aa-2cc3c049f833" providerId="ADAL" clId="{DFF3FBF1-D9C9-4418-AB5D-0246E26FB551}" dt="2023-01-28T09:38:34.455" v="3188" actId="1076"/>
          <ac:picMkLst>
            <pc:docMk/>
            <pc:sldMk cId="3128396637" sldId="433"/>
            <ac:picMk id="5" creationId="{1ED3DA9A-3D58-4578-8634-89859954DA47}"/>
          </ac:picMkLst>
        </pc:picChg>
      </pc:sldChg>
      <pc:sldChg chg="addSp modSp new mod">
        <pc:chgData name="Angus Slater" userId="b69ffda3-48ee-49d2-a2aa-2cc3c049f833" providerId="ADAL" clId="{DFF3FBF1-D9C9-4418-AB5D-0246E26FB551}" dt="2023-01-28T09:39:25.791" v="3201" actId="27636"/>
        <pc:sldMkLst>
          <pc:docMk/>
          <pc:sldMk cId="751756671" sldId="434"/>
        </pc:sldMkLst>
        <pc:spChg chg="mod">
          <ac:chgData name="Angus Slater" userId="b69ffda3-48ee-49d2-a2aa-2cc3c049f833" providerId="ADAL" clId="{DFF3FBF1-D9C9-4418-AB5D-0246E26FB551}" dt="2023-01-28T09:39:25.760" v="3200" actId="2711"/>
          <ac:spMkLst>
            <pc:docMk/>
            <pc:sldMk cId="751756671" sldId="434"/>
            <ac:spMk id="2" creationId="{F840658B-0743-424A-AECE-2131C7B365AE}"/>
          </ac:spMkLst>
        </pc:spChg>
        <pc:spChg chg="mod">
          <ac:chgData name="Angus Slater" userId="b69ffda3-48ee-49d2-a2aa-2cc3c049f833" providerId="ADAL" clId="{DFF3FBF1-D9C9-4418-AB5D-0246E26FB551}" dt="2023-01-28T09:39:25.791" v="3201" actId="27636"/>
          <ac:spMkLst>
            <pc:docMk/>
            <pc:sldMk cId="751756671" sldId="434"/>
            <ac:spMk id="3" creationId="{AEA6F658-FC97-435C-8339-6FF6155AF329}"/>
          </ac:spMkLst>
        </pc:spChg>
        <pc:picChg chg="add mod">
          <ac:chgData name="Angus Slater" userId="b69ffda3-48ee-49d2-a2aa-2cc3c049f833" providerId="ADAL" clId="{DFF3FBF1-D9C9-4418-AB5D-0246E26FB551}" dt="2023-01-28T09:39:13.489" v="3199" actId="1076"/>
          <ac:picMkLst>
            <pc:docMk/>
            <pc:sldMk cId="751756671" sldId="434"/>
            <ac:picMk id="5" creationId="{DA43BE61-E76F-45DC-80C1-833AF17FE0D0}"/>
          </ac:picMkLst>
        </pc:picChg>
      </pc:sldChg>
      <pc:sldChg chg="addSp modSp new mod">
        <pc:chgData name="Angus Slater" userId="b69ffda3-48ee-49d2-a2aa-2cc3c049f833" providerId="ADAL" clId="{DFF3FBF1-D9C9-4418-AB5D-0246E26FB551}" dt="2023-01-28T09:59:26.138" v="4772" actId="2711"/>
        <pc:sldMkLst>
          <pc:docMk/>
          <pc:sldMk cId="602436564" sldId="435"/>
        </pc:sldMkLst>
        <pc:spChg chg="mod">
          <ac:chgData name="Angus Slater" userId="b69ffda3-48ee-49d2-a2aa-2cc3c049f833" providerId="ADAL" clId="{DFF3FBF1-D9C9-4418-AB5D-0246E26FB551}" dt="2023-01-28T09:59:26.138" v="4772" actId="2711"/>
          <ac:spMkLst>
            <pc:docMk/>
            <pc:sldMk cId="602436564" sldId="435"/>
            <ac:spMk id="2" creationId="{0DEB4260-7C1C-433C-82E2-9D66393B7D89}"/>
          </ac:spMkLst>
        </pc:spChg>
        <pc:spChg chg="mod">
          <ac:chgData name="Angus Slater" userId="b69ffda3-48ee-49d2-a2aa-2cc3c049f833" providerId="ADAL" clId="{DFF3FBF1-D9C9-4418-AB5D-0246E26FB551}" dt="2023-01-28T09:59:26.138" v="4772" actId="2711"/>
          <ac:spMkLst>
            <pc:docMk/>
            <pc:sldMk cId="602436564" sldId="435"/>
            <ac:spMk id="3" creationId="{1369BD82-F24B-4836-B38A-A6D034C5286C}"/>
          </ac:spMkLst>
        </pc:spChg>
        <pc:picChg chg="add mod">
          <ac:chgData name="Angus Slater" userId="b69ffda3-48ee-49d2-a2aa-2cc3c049f833" providerId="ADAL" clId="{DFF3FBF1-D9C9-4418-AB5D-0246E26FB551}" dt="2023-01-28T09:59:21.447" v="4771" actId="1076"/>
          <ac:picMkLst>
            <pc:docMk/>
            <pc:sldMk cId="602436564" sldId="435"/>
            <ac:picMk id="5" creationId="{8B25684E-8C5B-41AB-BF86-CA3E9D2040EF}"/>
          </ac:picMkLst>
        </pc:picChg>
      </pc:sldChg>
      <pc:sldChg chg="delSp modSp new mod">
        <pc:chgData name="Angus Slater" userId="b69ffda3-48ee-49d2-a2aa-2cc3c049f833" providerId="ADAL" clId="{DFF3FBF1-D9C9-4418-AB5D-0246E26FB551}" dt="2023-01-28T09:27:43.303" v="2319" actId="2711"/>
        <pc:sldMkLst>
          <pc:docMk/>
          <pc:sldMk cId="3900042732" sldId="436"/>
        </pc:sldMkLst>
        <pc:spChg chg="del">
          <ac:chgData name="Angus Slater" userId="b69ffda3-48ee-49d2-a2aa-2cc3c049f833" providerId="ADAL" clId="{DFF3FBF1-D9C9-4418-AB5D-0246E26FB551}" dt="2023-01-28T09:26:25.500" v="2298" actId="478"/>
          <ac:spMkLst>
            <pc:docMk/>
            <pc:sldMk cId="3900042732" sldId="436"/>
            <ac:spMk id="2" creationId="{A7D69A77-BB82-4600-A40C-3DF9F96DB136}"/>
          </ac:spMkLst>
        </pc:spChg>
        <pc:spChg chg="mod">
          <ac:chgData name="Angus Slater" userId="b69ffda3-48ee-49d2-a2aa-2cc3c049f833" providerId="ADAL" clId="{DFF3FBF1-D9C9-4418-AB5D-0246E26FB551}" dt="2023-01-28T09:27:43.303" v="2319" actId="2711"/>
          <ac:spMkLst>
            <pc:docMk/>
            <pc:sldMk cId="3900042732" sldId="436"/>
            <ac:spMk id="3" creationId="{E8266966-A254-4F77-B937-8DCB0AB7813E}"/>
          </ac:spMkLst>
        </pc:spChg>
      </pc:sldChg>
      <pc:sldChg chg="addSp delSp modSp new mod">
        <pc:chgData name="Angus Slater" userId="b69ffda3-48ee-49d2-a2aa-2cc3c049f833" providerId="ADAL" clId="{DFF3FBF1-D9C9-4418-AB5D-0246E26FB551}" dt="2023-01-28T09:43:49.341" v="3619" actId="1076"/>
        <pc:sldMkLst>
          <pc:docMk/>
          <pc:sldMk cId="3307295291" sldId="437"/>
        </pc:sldMkLst>
        <pc:spChg chg="mod">
          <ac:chgData name="Angus Slater" userId="b69ffda3-48ee-49d2-a2aa-2cc3c049f833" providerId="ADAL" clId="{DFF3FBF1-D9C9-4418-AB5D-0246E26FB551}" dt="2023-01-28T09:41:02.179" v="3526" actId="2711"/>
          <ac:spMkLst>
            <pc:docMk/>
            <pc:sldMk cId="3307295291" sldId="437"/>
            <ac:spMk id="2" creationId="{0ABFA17E-2A63-4DDC-8B30-DA61B33A88B3}"/>
          </ac:spMkLst>
        </pc:spChg>
        <pc:spChg chg="mod">
          <ac:chgData name="Angus Slater" userId="b69ffda3-48ee-49d2-a2aa-2cc3c049f833" providerId="ADAL" clId="{DFF3FBF1-D9C9-4418-AB5D-0246E26FB551}" dt="2023-01-28T09:41:02.200" v="3527" actId="27636"/>
          <ac:spMkLst>
            <pc:docMk/>
            <pc:sldMk cId="3307295291" sldId="437"/>
            <ac:spMk id="3" creationId="{05A85D1C-DD38-4ED3-A8E6-4C308C346EE2}"/>
          </ac:spMkLst>
        </pc:spChg>
        <pc:spChg chg="add del mod">
          <ac:chgData name="Angus Slater" userId="b69ffda3-48ee-49d2-a2aa-2cc3c049f833" providerId="ADAL" clId="{DFF3FBF1-D9C9-4418-AB5D-0246E26FB551}" dt="2023-01-28T09:42:09.665" v="3537" actId="478"/>
          <ac:spMkLst>
            <pc:docMk/>
            <pc:sldMk cId="3307295291" sldId="437"/>
            <ac:spMk id="4" creationId="{67F51605-1C54-4320-8217-D43B1D3718D0}"/>
          </ac:spMkLst>
        </pc:spChg>
        <pc:picChg chg="add mod">
          <ac:chgData name="Angus Slater" userId="b69ffda3-48ee-49d2-a2aa-2cc3c049f833" providerId="ADAL" clId="{DFF3FBF1-D9C9-4418-AB5D-0246E26FB551}" dt="2023-01-28T09:43:49.341" v="3619" actId="1076"/>
          <ac:picMkLst>
            <pc:docMk/>
            <pc:sldMk cId="3307295291" sldId="437"/>
            <ac:picMk id="6" creationId="{18F702C7-AAFE-481C-9EEA-230CE1B57B3C}"/>
          </ac:picMkLst>
        </pc:picChg>
      </pc:sldChg>
      <pc:sldChg chg="delSp modSp new mod">
        <pc:chgData name="Angus Slater" userId="b69ffda3-48ee-49d2-a2aa-2cc3c049f833" providerId="ADAL" clId="{DFF3FBF1-D9C9-4418-AB5D-0246E26FB551}" dt="2023-01-28T09:38:56.838" v="3193" actId="20577"/>
        <pc:sldMkLst>
          <pc:docMk/>
          <pc:sldMk cId="3310709443" sldId="438"/>
        </pc:sldMkLst>
        <pc:spChg chg="del">
          <ac:chgData name="Angus Slater" userId="b69ffda3-48ee-49d2-a2aa-2cc3c049f833" providerId="ADAL" clId="{DFF3FBF1-D9C9-4418-AB5D-0246E26FB551}" dt="2023-01-28T09:37:59.960" v="3136" actId="478"/>
          <ac:spMkLst>
            <pc:docMk/>
            <pc:sldMk cId="3310709443" sldId="438"/>
            <ac:spMk id="2" creationId="{09C55F59-12CC-4DD6-AC91-3F7703FA8EF6}"/>
          </ac:spMkLst>
        </pc:spChg>
        <pc:spChg chg="mod">
          <ac:chgData name="Angus Slater" userId="b69ffda3-48ee-49d2-a2aa-2cc3c049f833" providerId="ADAL" clId="{DFF3FBF1-D9C9-4418-AB5D-0246E26FB551}" dt="2023-01-28T09:38:56.838" v="3193" actId="20577"/>
          <ac:spMkLst>
            <pc:docMk/>
            <pc:sldMk cId="3310709443" sldId="438"/>
            <ac:spMk id="3" creationId="{41C69CFF-395A-4AEB-884D-E08486694820}"/>
          </ac:spMkLst>
        </pc:spChg>
      </pc:sldChg>
      <pc:sldChg chg="delSp modSp new mod">
        <pc:chgData name="Angus Slater" userId="b69ffda3-48ee-49d2-a2aa-2cc3c049f833" providerId="ADAL" clId="{DFF3FBF1-D9C9-4418-AB5D-0246E26FB551}" dt="2023-01-28T09:43:15.832" v="3613" actId="20577"/>
        <pc:sldMkLst>
          <pc:docMk/>
          <pc:sldMk cId="1398916689" sldId="439"/>
        </pc:sldMkLst>
        <pc:spChg chg="del">
          <ac:chgData name="Angus Slater" userId="b69ffda3-48ee-49d2-a2aa-2cc3c049f833" providerId="ADAL" clId="{DFF3FBF1-D9C9-4418-AB5D-0246E26FB551}" dt="2023-01-28T09:42:17.777" v="3540" actId="478"/>
          <ac:spMkLst>
            <pc:docMk/>
            <pc:sldMk cId="1398916689" sldId="439"/>
            <ac:spMk id="2" creationId="{1C90ACAE-C1BF-42A7-B651-43FC9860DB1F}"/>
          </ac:spMkLst>
        </pc:spChg>
        <pc:spChg chg="mod">
          <ac:chgData name="Angus Slater" userId="b69ffda3-48ee-49d2-a2aa-2cc3c049f833" providerId="ADAL" clId="{DFF3FBF1-D9C9-4418-AB5D-0246E26FB551}" dt="2023-01-28T09:43:15.832" v="3613" actId="20577"/>
          <ac:spMkLst>
            <pc:docMk/>
            <pc:sldMk cId="1398916689" sldId="439"/>
            <ac:spMk id="3" creationId="{D6604399-FF28-442E-BE28-681E48BB1BAC}"/>
          </ac:spMkLst>
        </pc:spChg>
      </pc:sldChg>
      <pc:sldChg chg="new del">
        <pc:chgData name="Angus Slater" userId="b69ffda3-48ee-49d2-a2aa-2cc3c049f833" providerId="ADAL" clId="{DFF3FBF1-D9C9-4418-AB5D-0246E26FB551}" dt="2023-01-28T09:45:35.539" v="3674" actId="47"/>
        <pc:sldMkLst>
          <pc:docMk/>
          <pc:sldMk cId="905778367" sldId="440"/>
        </pc:sldMkLst>
      </pc:sldChg>
      <pc:sldChg chg="modSp add mod">
        <pc:chgData name="Angus Slater" userId="b69ffda3-48ee-49d2-a2aa-2cc3c049f833" providerId="ADAL" clId="{DFF3FBF1-D9C9-4418-AB5D-0246E26FB551}" dt="2023-01-28T09:54:38.054" v="4458" actId="20577"/>
        <pc:sldMkLst>
          <pc:docMk/>
          <pc:sldMk cId="2972925941" sldId="441"/>
        </pc:sldMkLst>
        <pc:spChg chg="mod">
          <ac:chgData name="Angus Slater" userId="b69ffda3-48ee-49d2-a2aa-2cc3c049f833" providerId="ADAL" clId="{DFF3FBF1-D9C9-4418-AB5D-0246E26FB551}" dt="2023-01-28T09:54:38.054" v="4458" actId="20577"/>
          <ac:spMkLst>
            <pc:docMk/>
            <pc:sldMk cId="2972925941" sldId="441"/>
            <ac:spMk id="4" creationId="{00000000-0000-0000-0000-000000000000}"/>
          </ac:spMkLst>
        </pc:spChg>
      </pc:sldChg>
      <pc:sldChg chg="modSp new mod">
        <pc:chgData name="Angus Slater" userId="b69ffda3-48ee-49d2-a2aa-2cc3c049f833" providerId="ADAL" clId="{DFF3FBF1-D9C9-4418-AB5D-0246E26FB551}" dt="2023-01-28T09:46:24.041" v="3690" actId="1076"/>
        <pc:sldMkLst>
          <pc:docMk/>
          <pc:sldMk cId="2361442974" sldId="442"/>
        </pc:sldMkLst>
        <pc:spChg chg="mod">
          <ac:chgData name="Angus Slater" userId="b69ffda3-48ee-49d2-a2aa-2cc3c049f833" providerId="ADAL" clId="{DFF3FBF1-D9C9-4418-AB5D-0246E26FB551}" dt="2023-01-28T09:46:17.376" v="3688" actId="2711"/>
          <ac:spMkLst>
            <pc:docMk/>
            <pc:sldMk cId="2361442974" sldId="442"/>
            <ac:spMk id="2" creationId="{173D61F3-D49D-40C1-B81A-55568A159457}"/>
          </ac:spMkLst>
        </pc:spChg>
        <pc:spChg chg="mod">
          <ac:chgData name="Angus Slater" userId="b69ffda3-48ee-49d2-a2aa-2cc3c049f833" providerId="ADAL" clId="{DFF3FBF1-D9C9-4418-AB5D-0246E26FB551}" dt="2023-01-28T09:46:24.041" v="3690" actId="1076"/>
          <ac:spMkLst>
            <pc:docMk/>
            <pc:sldMk cId="2361442974" sldId="442"/>
            <ac:spMk id="3" creationId="{28C115C8-307B-48F3-B0CB-1E74847EE986}"/>
          </ac:spMkLst>
        </pc:spChg>
      </pc:sldChg>
      <pc:sldChg chg="addSp delSp modSp new add del mod">
        <pc:chgData name="Angus Slater" userId="b69ffda3-48ee-49d2-a2aa-2cc3c049f833" providerId="ADAL" clId="{DFF3FBF1-D9C9-4418-AB5D-0246E26FB551}" dt="2023-01-28T09:49:27.051" v="3906" actId="47"/>
        <pc:sldMkLst>
          <pc:docMk/>
          <pc:sldMk cId="2766662908" sldId="443"/>
        </pc:sldMkLst>
        <pc:spChg chg="mod">
          <ac:chgData name="Angus Slater" userId="b69ffda3-48ee-49d2-a2aa-2cc3c049f833" providerId="ADAL" clId="{DFF3FBF1-D9C9-4418-AB5D-0246E26FB551}" dt="2023-01-28T09:47:28.705" v="3712" actId="113"/>
          <ac:spMkLst>
            <pc:docMk/>
            <pc:sldMk cId="2766662908" sldId="443"/>
            <ac:spMk id="2" creationId="{979B9DBE-ED36-4794-8610-258176789B47}"/>
          </ac:spMkLst>
        </pc:spChg>
        <pc:spChg chg="mod">
          <ac:chgData name="Angus Slater" userId="b69ffda3-48ee-49d2-a2aa-2cc3c049f833" providerId="ADAL" clId="{DFF3FBF1-D9C9-4418-AB5D-0246E26FB551}" dt="2023-01-28T09:48:43.451" v="3902" actId="20577"/>
          <ac:spMkLst>
            <pc:docMk/>
            <pc:sldMk cId="2766662908" sldId="443"/>
            <ac:spMk id="3" creationId="{F1FC9BB5-CED9-47B5-8C82-746B2C44449E}"/>
          </ac:spMkLst>
        </pc:spChg>
        <pc:picChg chg="add del mod">
          <ac:chgData name="Angus Slater" userId="b69ffda3-48ee-49d2-a2aa-2cc3c049f833" providerId="ADAL" clId="{DFF3FBF1-D9C9-4418-AB5D-0246E26FB551}" dt="2023-01-28T09:46:57.998" v="3698" actId="478"/>
          <ac:picMkLst>
            <pc:docMk/>
            <pc:sldMk cId="2766662908" sldId="443"/>
            <ac:picMk id="4" creationId="{8B71DEA6-15FC-4018-843D-15A20802A88B}"/>
          </ac:picMkLst>
        </pc:picChg>
        <pc:picChg chg="add del mod">
          <ac:chgData name="Angus Slater" userId="b69ffda3-48ee-49d2-a2aa-2cc3c049f833" providerId="ADAL" clId="{DFF3FBF1-D9C9-4418-AB5D-0246E26FB551}" dt="2023-01-28T09:48:02.878" v="3772" actId="478"/>
          <ac:picMkLst>
            <pc:docMk/>
            <pc:sldMk cId="2766662908" sldId="443"/>
            <ac:picMk id="6" creationId="{BDEE190B-70F6-4A9B-B666-A5FD441AC8FC}"/>
          </ac:picMkLst>
        </pc:picChg>
        <pc:picChg chg="add mod">
          <ac:chgData name="Angus Slater" userId="b69ffda3-48ee-49d2-a2aa-2cc3c049f833" providerId="ADAL" clId="{DFF3FBF1-D9C9-4418-AB5D-0246E26FB551}" dt="2023-01-28T09:48:49.883" v="3904" actId="1076"/>
          <ac:picMkLst>
            <pc:docMk/>
            <pc:sldMk cId="2766662908" sldId="443"/>
            <ac:picMk id="8" creationId="{D6C6CE4C-F190-4D90-8DBD-833FE0AE9E35}"/>
          </ac:picMkLst>
        </pc:picChg>
      </pc:sldChg>
      <pc:sldChg chg="addSp modSp new mod">
        <pc:chgData name="Angus Slater" userId="b69ffda3-48ee-49d2-a2aa-2cc3c049f833" providerId="ADAL" clId="{DFF3FBF1-D9C9-4418-AB5D-0246E26FB551}" dt="2023-01-28T09:51:16.450" v="3926" actId="1076"/>
        <pc:sldMkLst>
          <pc:docMk/>
          <pc:sldMk cId="1576738926" sldId="444"/>
        </pc:sldMkLst>
        <pc:spChg chg="mod">
          <ac:chgData name="Angus Slater" userId="b69ffda3-48ee-49d2-a2aa-2cc3c049f833" providerId="ADAL" clId="{DFF3FBF1-D9C9-4418-AB5D-0246E26FB551}" dt="2023-01-28T09:49:40.761" v="3910"/>
          <ac:spMkLst>
            <pc:docMk/>
            <pc:sldMk cId="1576738926" sldId="444"/>
            <ac:spMk id="2" creationId="{6B11ADB3-F784-4FE9-BE1B-3C53C6393119}"/>
          </ac:spMkLst>
        </pc:spChg>
        <pc:spChg chg="mod">
          <ac:chgData name="Angus Slater" userId="b69ffda3-48ee-49d2-a2aa-2cc3c049f833" providerId="ADAL" clId="{DFF3FBF1-D9C9-4418-AB5D-0246E26FB551}" dt="2023-01-28T09:50:01.306" v="3918" actId="27636"/>
          <ac:spMkLst>
            <pc:docMk/>
            <pc:sldMk cId="1576738926" sldId="444"/>
            <ac:spMk id="3" creationId="{3D2405AE-9D0B-496D-AF2B-63988D2D461D}"/>
          </ac:spMkLst>
        </pc:spChg>
        <pc:picChg chg="add mod">
          <ac:chgData name="Angus Slater" userId="b69ffda3-48ee-49d2-a2aa-2cc3c049f833" providerId="ADAL" clId="{DFF3FBF1-D9C9-4418-AB5D-0246E26FB551}" dt="2023-01-28T09:51:16.450" v="3926" actId="1076"/>
          <ac:picMkLst>
            <pc:docMk/>
            <pc:sldMk cId="1576738926" sldId="444"/>
            <ac:picMk id="5" creationId="{F864AA89-CB1A-453A-A826-179302C5C851}"/>
          </ac:picMkLst>
        </pc:picChg>
      </pc:sldChg>
      <pc:sldChg chg="addSp modSp new mod">
        <pc:chgData name="Angus Slater" userId="b69ffda3-48ee-49d2-a2aa-2cc3c049f833" providerId="ADAL" clId="{DFF3FBF1-D9C9-4418-AB5D-0246E26FB551}" dt="2023-01-28T09:53:45.453" v="4430" actId="1076"/>
        <pc:sldMkLst>
          <pc:docMk/>
          <pc:sldMk cId="1286982887" sldId="445"/>
        </pc:sldMkLst>
        <pc:spChg chg="mod">
          <ac:chgData name="Angus Slater" userId="b69ffda3-48ee-49d2-a2aa-2cc3c049f833" providerId="ADAL" clId="{DFF3FBF1-D9C9-4418-AB5D-0246E26FB551}" dt="2023-01-28T09:53:40.089" v="4427" actId="2711"/>
          <ac:spMkLst>
            <pc:docMk/>
            <pc:sldMk cId="1286982887" sldId="445"/>
            <ac:spMk id="2" creationId="{1839C4DE-6A85-4680-AE95-6B95F56D7720}"/>
          </ac:spMkLst>
        </pc:spChg>
        <pc:spChg chg="mod">
          <ac:chgData name="Angus Slater" userId="b69ffda3-48ee-49d2-a2aa-2cc3c049f833" providerId="ADAL" clId="{DFF3FBF1-D9C9-4418-AB5D-0246E26FB551}" dt="2023-01-28T09:53:40.089" v="4427" actId="2711"/>
          <ac:spMkLst>
            <pc:docMk/>
            <pc:sldMk cId="1286982887" sldId="445"/>
            <ac:spMk id="3" creationId="{86BF46B5-4B3A-408F-B5E3-8A3DE85C1210}"/>
          </ac:spMkLst>
        </pc:spChg>
        <pc:picChg chg="add mod">
          <ac:chgData name="Angus Slater" userId="b69ffda3-48ee-49d2-a2aa-2cc3c049f833" providerId="ADAL" clId="{DFF3FBF1-D9C9-4418-AB5D-0246E26FB551}" dt="2023-01-28T09:53:45.453" v="4430" actId="1076"/>
          <ac:picMkLst>
            <pc:docMk/>
            <pc:sldMk cId="1286982887" sldId="445"/>
            <ac:picMk id="5" creationId="{B5DF16BB-7CA7-41F5-B759-AAEECB3D3230}"/>
          </ac:picMkLst>
        </pc:picChg>
      </pc:sldChg>
      <pc:sldChg chg="addSp modSp new mod">
        <pc:chgData name="Angus Slater" userId="b69ffda3-48ee-49d2-a2aa-2cc3c049f833" providerId="ADAL" clId="{DFF3FBF1-D9C9-4418-AB5D-0246E26FB551}" dt="2023-01-28T09:57:46.934" v="4731" actId="1076"/>
        <pc:sldMkLst>
          <pc:docMk/>
          <pc:sldMk cId="3074100952" sldId="446"/>
        </pc:sldMkLst>
        <pc:spChg chg="mod">
          <ac:chgData name="Angus Slater" userId="b69ffda3-48ee-49d2-a2aa-2cc3c049f833" providerId="ADAL" clId="{DFF3FBF1-D9C9-4418-AB5D-0246E26FB551}" dt="2023-01-28T09:57:36.812" v="4726" actId="2711"/>
          <ac:spMkLst>
            <pc:docMk/>
            <pc:sldMk cId="3074100952" sldId="446"/>
            <ac:spMk id="2" creationId="{65D2E566-5D25-4961-9237-27FB257A413E}"/>
          </ac:spMkLst>
        </pc:spChg>
        <pc:spChg chg="mod">
          <ac:chgData name="Angus Slater" userId="b69ffda3-48ee-49d2-a2aa-2cc3c049f833" providerId="ADAL" clId="{DFF3FBF1-D9C9-4418-AB5D-0246E26FB551}" dt="2023-01-28T09:57:41.862" v="4728" actId="27636"/>
          <ac:spMkLst>
            <pc:docMk/>
            <pc:sldMk cId="3074100952" sldId="446"/>
            <ac:spMk id="3" creationId="{A269DA5C-3529-4DAE-91CC-A226FCF28493}"/>
          </ac:spMkLst>
        </pc:spChg>
        <pc:picChg chg="add mod">
          <ac:chgData name="Angus Slater" userId="b69ffda3-48ee-49d2-a2aa-2cc3c049f833" providerId="ADAL" clId="{DFF3FBF1-D9C9-4418-AB5D-0246E26FB551}" dt="2023-01-28T09:57:46.934" v="4731" actId="1076"/>
          <ac:picMkLst>
            <pc:docMk/>
            <pc:sldMk cId="3074100952" sldId="446"/>
            <ac:picMk id="5" creationId="{A937283C-F638-4E15-8437-1C88EF785308}"/>
          </ac:picMkLst>
        </pc:picChg>
      </pc:sldChg>
      <pc:sldChg chg="delSp modSp new mod">
        <pc:chgData name="Angus Slater" userId="b69ffda3-48ee-49d2-a2aa-2cc3c049f833" providerId="ADAL" clId="{DFF3FBF1-D9C9-4418-AB5D-0246E26FB551}" dt="2023-01-28T09:57:54.538" v="4733" actId="113"/>
        <pc:sldMkLst>
          <pc:docMk/>
          <pc:sldMk cId="2869658012" sldId="447"/>
        </pc:sldMkLst>
        <pc:spChg chg="del">
          <ac:chgData name="Angus Slater" userId="b69ffda3-48ee-49d2-a2aa-2cc3c049f833" providerId="ADAL" clId="{DFF3FBF1-D9C9-4418-AB5D-0246E26FB551}" dt="2023-01-28T09:54:06.807" v="4434" actId="478"/>
          <ac:spMkLst>
            <pc:docMk/>
            <pc:sldMk cId="2869658012" sldId="447"/>
            <ac:spMk id="2" creationId="{750A22C9-4DD6-42D7-A9E8-61164C78F7E3}"/>
          </ac:spMkLst>
        </pc:spChg>
        <pc:spChg chg="mod">
          <ac:chgData name="Angus Slater" userId="b69ffda3-48ee-49d2-a2aa-2cc3c049f833" providerId="ADAL" clId="{DFF3FBF1-D9C9-4418-AB5D-0246E26FB551}" dt="2023-01-28T09:57:54.538" v="4733" actId="113"/>
          <ac:spMkLst>
            <pc:docMk/>
            <pc:sldMk cId="2869658012" sldId="447"/>
            <ac:spMk id="3" creationId="{667D87A6-4C2D-4951-B2A1-369E2B99F563}"/>
          </ac:spMkLst>
        </pc:spChg>
      </pc:sldChg>
      <pc:sldChg chg="addSp modSp new mod">
        <pc:chgData name="Angus Slater" userId="b69ffda3-48ee-49d2-a2aa-2cc3c049f833" providerId="ADAL" clId="{DFF3FBF1-D9C9-4418-AB5D-0246E26FB551}" dt="2023-01-28T10:02:28.191" v="4871" actId="27636"/>
        <pc:sldMkLst>
          <pc:docMk/>
          <pc:sldMk cId="2756179759" sldId="448"/>
        </pc:sldMkLst>
        <pc:spChg chg="mod">
          <ac:chgData name="Angus Slater" userId="b69ffda3-48ee-49d2-a2aa-2cc3c049f833" providerId="ADAL" clId="{DFF3FBF1-D9C9-4418-AB5D-0246E26FB551}" dt="2023-01-28T10:02:28.143" v="4870" actId="2711"/>
          <ac:spMkLst>
            <pc:docMk/>
            <pc:sldMk cId="2756179759" sldId="448"/>
            <ac:spMk id="2" creationId="{C729FD0E-D806-429C-9627-480AB428DEDA}"/>
          </ac:spMkLst>
        </pc:spChg>
        <pc:spChg chg="mod">
          <ac:chgData name="Angus Slater" userId="b69ffda3-48ee-49d2-a2aa-2cc3c049f833" providerId="ADAL" clId="{DFF3FBF1-D9C9-4418-AB5D-0246E26FB551}" dt="2023-01-28T10:02:28.191" v="4871" actId="27636"/>
          <ac:spMkLst>
            <pc:docMk/>
            <pc:sldMk cId="2756179759" sldId="448"/>
            <ac:spMk id="3" creationId="{37C64B27-26AD-4B4C-9DCA-45F9EA03971E}"/>
          </ac:spMkLst>
        </pc:spChg>
        <pc:picChg chg="add mod">
          <ac:chgData name="Angus Slater" userId="b69ffda3-48ee-49d2-a2aa-2cc3c049f833" providerId="ADAL" clId="{DFF3FBF1-D9C9-4418-AB5D-0246E26FB551}" dt="2023-01-28T10:01:01.913" v="4816" actId="1076"/>
          <ac:picMkLst>
            <pc:docMk/>
            <pc:sldMk cId="2756179759" sldId="448"/>
            <ac:picMk id="5" creationId="{44D5A274-319C-4E44-85ED-835D2AE997BE}"/>
          </ac:picMkLst>
        </pc:picChg>
      </pc:sldChg>
      <pc:sldChg chg="addSp modSp new mod">
        <pc:chgData name="Angus Slater" userId="b69ffda3-48ee-49d2-a2aa-2cc3c049f833" providerId="ADAL" clId="{DFF3FBF1-D9C9-4418-AB5D-0246E26FB551}" dt="2023-01-28T10:02:15.900" v="4869" actId="27636"/>
        <pc:sldMkLst>
          <pc:docMk/>
          <pc:sldMk cId="690412587" sldId="449"/>
        </pc:sldMkLst>
        <pc:spChg chg="mod">
          <ac:chgData name="Angus Slater" userId="b69ffda3-48ee-49d2-a2aa-2cc3c049f833" providerId="ADAL" clId="{DFF3FBF1-D9C9-4418-AB5D-0246E26FB551}" dt="2023-01-28T10:02:15.856" v="4868" actId="2711"/>
          <ac:spMkLst>
            <pc:docMk/>
            <pc:sldMk cId="690412587" sldId="449"/>
            <ac:spMk id="2" creationId="{ED7E2811-129F-4D12-8E4C-17F28C7C22D0}"/>
          </ac:spMkLst>
        </pc:spChg>
        <pc:spChg chg="mod">
          <ac:chgData name="Angus Slater" userId="b69ffda3-48ee-49d2-a2aa-2cc3c049f833" providerId="ADAL" clId="{DFF3FBF1-D9C9-4418-AB5D-0246E26FB551}" dt="2023-01-28T10:02:15.900" v="4869" actId="27636"/>
          <ac:spMkLst>
            <pc:docMk/>
            <pc:sldMk cId="690412587" sldId="449"/>
            <ac:spMk id="3" creationId="{333ED9D0-B6E6-4C83-AC94-3B3C413DBE54}"/>
          </ac:spMkLst>
        </pc:spChg>
        <pc:picChg chg="add mod">
          <ac:chgData name="Angus Slater" userId="b69ffda3-48ee-49d2-a2aa-2cc3c049f833" providerId="ADAL" clId="{DFF3FBF1-D9C9-4418-AB5D-0246E26FB551}" dt="2023-01-28T10:02:05.841" v="4867" actId="1076"/>
          <ac:picMkLst>
            <pc:docMk/>
            <pc:sldMk cId="690412587" sldId="449"/>
            <ac:picMk id="5" creationId="{4BFE3F19-3E81-4184-8675-783228F67B70}"/>
          </ac:picMkLst>
        </pc:picChg>
      </pc:sldChg>
      <pc:sldChg chg="addSp modSp new mod">
        <pc:chgData name="Angus Slater" userId="b69ffda3-48ee-49d2-a2aa-2cc3c049f833" providerId="ADAL" clId="{DFF3FBF1-D9C9-4418-AB5D-0246E26FB551}" dt="2023-01-28T10:04:20.404" v="4960" actId="1076"/>
        <pc:sldMkLst>
          <pc:docMk/>
          <pc:sldMk cId="2887423041" sldId="450"/>
        </pc:sldMkLst>
        <pc:spChg chg="mod">
          <ac:chgData name="Angus Slater" userId="b69ffda3-48ee-49d2-a2aa-2cc3c049f833" providerId="ADAL" clId="{DFF3FBF1-D9C9-4418-AB5D-0246E26FB551}" dt="2023-01-28T10:04:16.324" v="4958" actId="2711"/>
          <ac:spMkLst>
            <pc:docMk/>
            <pc:sldMk cId="2887423041" sldId="450"/>
            <ac:spMk id="2" creationId="{28DBCA8E-4EB1-4A7C-AEED-0FC384C8725B}"/>
          </ac:spMkLst>
        </pc:spChg>
        <pc:spChg chg="mod">
          <ac:chgData name="Angus Slater" userId="b69ffda3-48ee-49d2-a2aa-2cc3c049f833" providerId="ADAL" clId="{DFF3FBF1-D9C9-4418-AB5D-0246E26FB551}" dt="2023-01-28T10:04:16.324" v="4958" actId="2711"/>
          <ac:spMkLst>
            <pc:docMk/>
            <pc:sldMk cId="2887423041" sldId="450"/>
            <ac:spMk id="3" creationId="{B5B263E1-15AE-45AC-AD4D-5873D32A97AC}"/>
          </ac:spMkLst>
        </pc:spChg>
        <pc:picChg chg="add mod">
          <ac:chgData name="Angus Slater" userId="b69ffda3-48ee-49d2-a2aa-2cc3c049f833" providerId="ADAL" clId="{DFF3FBF1-D9C9-4418-AB5D-0246E26FB551}" dt="2023-01-28T10:04:20.404" v="4960" actId="1076"/>
          <ac:picMkLst>
            <pc:docMk/>
            <pc:sldMk cId="2887423041" sldId="450"/>
            <ac:picMk id="5" creationId="{FDBC69D4-5DDF-4812-9291-2D5322422E90}"/>
          </ac:picMkLst>
        </pc:picChg>
      </pc:sldChg>
      <pc:sldChg chg="addSp modSp new mod">
        <pc:chgData name="Angus Slater" userId="b69ffda3-48ee-49d2-a2aa-2cc3c049f833" providerId="ADAL" clId="{DFF3FBF1-D9C9-4418-AB5D-0246E26FB551}" dt="2023-01-28T10:05:20.062" v="5005" actId="1076"/>
        <pc:sldMkLst>
          <pc:docMk/>
          <pc:sldMk cId="1479543512" sldId="451"/>
        </pc:sldMkLst>
        <pc:spChg chg="mod">
          <ac:chgData name="Angus Slater" userId="b69ffda3-48ee-49d2-a2aa-2cc3c049f833" providerId="ADAL" clId="{DFF3FBF1-D9C9-4418-AB5D-0246E26FB551}" dt="2023-01-28T10:04:59.872" v="4999" actId="2711"/>
          <ac:spMkLst>
            <pc:docMk/>
            <pc:sldMk cId="1479543512" sldId="451"/>
            <ac:spMk id="2" creationId="{EBDE7890-6093-4A84-A7C0-0625D10E6581}"/>
          </ac:spMkLst>
        </pc:spChg>
        <pc:spChg chg="mod">
          <ac:chgData name="Angus Slater" userId="b69ffda3-48ee-49d2-a2aa-2cc3c049f833" providerId="ADAL" clId="{DFF3FBF1-D9C9-4418-AB5D-0246E26FB551}" dt="2023-01-28T10:04:59.902" v="5000" actId="27636"/>
          <ac:spMkLst>
            <pc:docMk/>
            <pc:sldMk cId="1479543512" sldId="451"/>
            <ac:spMk id="3" creationId="{1BF42A29-8BAB-4906-8B54-A561D09AC79C}"/>
          </ac:spMkLst>
        </pc:spChg>
        <pc:picChg chg="add mod">
          <ac:chgData name="Angus Slater" userId="b69ffda3-48ee-49d2-a2aa-2cc3c049f833" providerId="ADAL" clId="{DFF3FBF1-D9C9-4418-AB5D-0246E26FB551}" dt="2023-01-28T10:05:20.062" v="5005" actId="1076"/>
          <ac:picMkLst>
            <pc:docMk/>
            <pc:sldMk cId="1479543512" sldId="451"/>
            <ac:picMk id="5" creationId="{F5825DBF-B520-4A99-86D5-C4F80C52112F}"/>
          </ac:picMkLst>
        </pc:picChg>
      </pc:sldChg>
      <pc:sldChg chg="addSp modSp new mod">
        <pc:chgData name="Angus Slater" userId="b69ffda3-48ee-49d2-a2aa-2cc3c049f833" providerId="ADAL" clId="{DFF3FBF1-D9C9-4418-AB5D-0246E26FB551}" dt="2023-01-28T10:06:24.556" v="5036" actId="1076"/>
        <pc:sldMkLst>
          <pc:docMk/>
          <pc:sldMk cId="1835815482" sldId="452"/>
        </pc:sldMkLst>
        <pc:spChg chg="mod">
          <ac:chgData name="Angus Slater" userId="b69ffda3-48ee-49d2-a2aa-2cc3c049f833" providerId="ADAL" clId="{DFF3FBF1-D9C9-4418-AB5D-0246E26FB551}" dt="2023-01-28T10:05:55.910" v="5030" actId="2711"/>
          <ac:spMkLst>
            <pc:docMk/>
            <pc:sldMk cId="1835815482" sldId="452"/>
            <ac:spMk id="2" creationId="{D0CE1B2E-E7B1-42DB-8B04-8F8A9F03A40B}"/>
          </ac:spMkLst>
        </pc:spChg>
        <pc:spChg chg="mod">
          <ac:chgData name="Angus Slater" userId="b69ffda3-48ee-49d2-a2aa-2cc3c049f833" providerId="ADAL" clId="{DFF3FBF1-D9C9-4418-AB5D-0246E26FB551}" dt="2023-01-28T10:05:55.954" v="5031" actId="27636"/>
          <ac:spMkLst>
            <pc:docMk/>
            <pc:sldMk cId="1835815482" sldId="452"/>
            <ac:spMk id="3" creationId="{96D913AE-8DEF-4133-9DEA-C6FE9AE47880}"/>
          </ac:spMkLst>
        </pc:spChg>
        <pc:picChg chg="add mod">
          <ac:chgData name="Angus Slater" userId="b69ffda3-48ee-49d2-a2aa-2cc3c049f833" providerId="ADAL" clId="{DFF3FBF1-D9C9-4418-AB5D-0246E26FB551}" dt="2023-01-28T10:06:24.556" v="5036" actId="1076"/>
          <ac:picMkLst>
            <pc:docMk/>
            <pc:sldMk cId="1835815482" sldId="452"/>
            <ac:picMk id="5" creationId="{61E5630B-4594-4DD7-913F-85F1D02D2FC2}"/>
          </ac:picMkLst>
        </pc:picChg>
      </pc:sldChg>
      <pc:sldChg chg="modSp add mod">
        <pc:chgData name="Angus Slater" userId="b69ffda3-48ee-49d2-a2aa-2cc3c049f833" providerId="ADAL" clId="{DFF3FBF1-D9C9-4418-AB5D-0246E26FB551}" dt="2023-01-28T09:58:33.279" v="4752" actId="20577"/>
        <pc:sldMkLst>
          <pc:docMk/>
          <pc:sldMk cId="2743552123" sldId="453"/>
        </pc:sldMkLst>
        <pc:spChg chg="mod">
          <ac:chgData name="Angus Slater" userId="b69ffda3-48ee-49d2-a2aa-2cc3c049f833" providerId="ADAL" clId="{DFF3FBF1-D9C9-4418-AB5D-0246E26FB551}" dt="2023-01-28T09:58:33.279" v="4752" actId="20577"/>
          <ac:spMkLst>
            <pc:docMk/>
            <pc:sldMk cId="2743552123" sldId="453"/>
            <ac:spMk id="4" creationId="{00000000-0000-0000-0000-000000000000}"/>
          </ac:spMkLst>
        </pc:spChg>
      </pc:sldChg>
      <pc:sldChg chg="new del">
        <pc:chgData name="Angus Slater" userId="b69ffda3-48ee-49d2-a2aa-2cc3c049f833" providerId="ADAL" clId="{DFF3FBF1-D9C9-4418-AB5D-0246E26FB551}" dt="2023-01-28T09:58:25.045" v="4741" actId="47"/>
        <pc:sldMkLst>
          <pc:docMk/>
          <pc:sldMk cId="3447707639" sldId="453"/>
        </pc:sldMkLst>
      </pc:sldChg>
      <pc:sldMasterChg chg="delSldLayout">
        <pc:chgData name="Angus Slater" userId="b69ffda3-48ee-49d2-a2aa-2cc3c049f833" providerId="ADAL" clId="{DFF3FBF1-D9C9-4418-AB5D-0246E26FB551}" dt="2023-01-28T10:00:49.813" v="4814" actId="47"/>
        <pc:sldMasterMkLst>
          <pc:docMk/>
          <pc:sldMasterMk cId="0" sldId="2147483648"/>
        </pc:sldMasterMkLst>
        <pc:sldLayoutChg chg="del">
          <pc:chgData name="Angus Slater" userId="b69ffda3-48ee-49d2-a2aa-2cc3c049f833" providerId="ADAL" clId="{DFF3FBF1-D9C9-4418-AB5D-0246E26FB551}" dt="2023-01-28T08:59:17.021" v="224" actId="47"/>
          <pc:sldLayoutMkLst>
            <pc:docMk/>
            <pc:sldMasterMk cId="0" sldId="2147483648"/>
            <pc:sldLayoutMk cId="0" sldId="2147483651"/>
          </pc:sldLayoutMkLst>
        </pc:sldLayoutChg>
        <pc:sldLayoutChg chg="del">
          <pc:chgData name="Angus Slater" userId="b69ffda3-48ee-49d2-a2aa-2cc3c049f833" providerId="ADAL" clId="{DFF3FBF1-D9C9-4418-AB5D-0246E26FB551}" dt="2023-01-28T09:18:49.408" v="1552" actId="47"/>
          <pc:sldLayoutMkLst>
            <pc:docMk/>
            <pc:sldMasterMk cId="0" sldId="2147483648"/>
            <pc:sldLayoutMk cId="0" sldId="2147483653"/>
          </pc:sldLayoutMkLst>
        </pc:sldLayoutChg>
        <pc:sldLayoutChg chg="del">
          <pc:chgData name="Angus Slater" userId="b69ffda3-48ee-49d2-a2aa-2cc3c049f833" providerId="ADAL" clId="{DFF3FBF1-D9C9-4418-AB5D-0246E26FB551}" dt="2023-01-28T09:18:58.280" v="1559" actId="47"/>
          <pc:sldLayoutMkLst>
            <pc:docMk/>
            <pc:sldMasterMk cId="0" sldId="2147483648"/>
            <pc:sldLayoutMk cId="0" sldId="2147483654"/>
          </pc:sldLayoutMkLst>
        </pc:sldLayoutChg>
        <pc:sldLayoutChg chg="del">
          <pc:chgData name="Angus Slater" userId="b69ffda3-48ee-49d2-a2aa-2cc3c049f833" providerId="ADAL" clId="{DFF3FBF1-D9C9-4418-AB5D-0246E26FB551}" dt="2023-01-28T09:19:02.667" v="1562" actId="47"/>
          <pc:sldLayoutMkLst>
            <pc:docMk/>
            <pc:sldMasterMk cId="0" sldId="2147483648"/>
            <pc:sldLayoutMk cId="0" sldId="2147483655"/>
          </pc:sldLayoutMkLst>
        </pc:sldLayoutChg>
        <pc:sldLayoutChg chg="del">
          <pc:chgData name="Angus Slater" userId="b69ffda3-48ee-49d2-a2aa-2cc3c049f833" providerId="ADAL" clId="{DFF3FBF1-D9C9-4418-AB5D-0246E26FB551}" dt="2023-01-28T08:59:17.021" v="224" actId="47"/>
          <pc:sldLayoutMkLst>
            <pc:docMk/>
            <pc:sldMasterMk cId="0" sldId="2147483648"/>
            <pc:sldLayoutMk cId="4064353069" sldId="2147483659"/>
          </pc:sldLayoutMkLst>
        </pc:sldLayoutChg>
        <pc:sldLayoutChg chg="del">
          <pc:chgData name="Angus Slater" userId="b69ffda3-48ee-49d2-a2aa-2cc3c049f833" providerId="ADAL" clId="{DFF3FBF1-D9C9-4418-AB5D-0246E26FB551}" dt="2023-01-28T08:59:17.021" v="224" actId="47"/>
          <pc:sldLayoutMkLst>
            <pc:docMk/>
            <pc:sldMasterMk cId="0" sldId="2147483648"/>
            <pc:sldLayoutMk cId="3046082779" sldId="2147483660"/>
          </pc:sldLayoutMkLst>
        </pc:sldLayoutChg>
        <pc:sldLayoutChg chg="del">
          <pc:chgData name="Angus Slater" userId="b69ffda3-48ee-49d2-a2aa-2cc3c049f833" providerId="ADAL" clId="{DFF3FBF1-D9C9-4418-AB5D-0246E26FB551}" dt="2023-01-28T10:00:47.593" v="4813" actId="47"/>
          <pc:sldLayoutMkLst>
            <pc:docMk/>
            <pc:sldMasterMk cId="0" sldId="2147483648"/>
            <pc:sldLayoutMk cId="4096329075" sldId="2147483660"/>
          </pc:sldLayoutMkLst>
        </pc:sldLayoutChg>
        <pc:sldLayoutChg chg="del">
          <pc:chgData name="Angus Slater" userId="b69ffda3-48ee-49d2-a2aa-2cc3c049f833" providerId="ADAL" clId="{DFF3FBF1-D9C9-4418-AB5D-0246E26FB551}" dt="2023-01-28T09:58:37.268" v="4753" actId="47"/>
          <pc:sldLayoutMkLst>
            <pc:docMk/>
            <pc:sldMasterMk cId="0" sldId="2147483648"/>
            <pc:sldLayoutMk cId="822074324" sldId="2147483662"/>
          </pc:sldLayoutMkLst>
        </pc:sldLayoutChg>
        <pc:sldLayoutChg chg="del">
          <pc:chgData name="Angus Slater" userId="b69ffda3-48ee-49d2-a2aa-2cc3c049f833" providerId="ADAL" clId="{DFF3FBF1-D9C9-4418-AB5D-0246E26FB551}" dt="2023-01-28T10:00:49.813" v="4814" actId="47"/>
          <pc:sldLayoutMkLst>
            <pc:docMk/>
            <pc:sldMasterMk cId="0" sldId="2147483648"/>
            <pc:sldLayoutMk cId="1774819073" sldId="214748366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7" name="Shape 97"/>
          <p:cNvSpPr>
            <a:spLocks noGrp="1" noRot="1" noChangeAspect="1"/>
          </p:cNvSpPr>
          <p:nvPr>
            <p:ph type="sldImg"/>
          </p:nvPr>
        </p:nvSpPr>
        <p:spPr>
          <a:xfrm>
            <a:off x="1143000" y="685800"/>
            <a:ext cx="4572000" cy="3429000"/>
          </a:xfrm>
          <a:prstGeom prst="rect">
            <a:avLst/>
          </a:prstGeom>
        </p:spPr>
        <p:txBody>
          <a:bodyPr/>
          <a:lstStyle/>
          <a:p>
            <a:endParaRPr/>
          </a:p>
        </p:txBody>
      </p:sp>
      <p:sp>
        <p:nvSpPr>
          <p:cNvPr id="98" name="Shape 98"/>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3</a:t>
            </a:fld>
            <a:endParaRPr lang="en-GB"/>
          </a:p>
        </p:txBody>
      </p:sp>
    </p:spTree>
    <p:extLst>
      <p:ext uri="{BB962C8B-B14F-4D97-AF65-F5344CB8AC3E}">
        <p14:creationId xmlns:p14="http://schemas.microsoft.com/office/powerpoint/2010/main" val="3363325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18</a:t>
            </a:fld>
            <a:endParaRPr lang="en-GB"/>
          </a:p>
        </p:txBody>
      </p:sp>
    </p:spTree>
    <p:extLst>
      <p:ext uri="{BB962C8B-B14F-4D97-AF65-F5344CB8AC3E}">
        <p14:creationId xmlns:p14="http://schemas.microsoft.com/office/powerpoint/2010/main" val="1677073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25</a:t>
            </a:fld>
            <a:endParaRPr lang="en-GB"/>
          </a:p>
        </p:txBody>
      </p:sp>
    </p:spTree>
    <p:extLst>
      <p:ext uri="{BB962C8B-B14F-4D97-AF65-F5344CB8AC3E}">
        <p14:creationId xmlns:p14="http://schemas.microsoft.com/office/powerpoint/2010/main" val="3995056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40" name="Title Text"/>
          <p:cNvSpPr txBox="1">
            <a:spLocks noGrp="1"/>
          </p:cNvSpPr>
          <p:nvPr>
            <p:ph type="title"/>
          </p:nvPr>
        </p:nvSpPr>
        <p:spPr>
          <a:prstGeom prst="rect">
            <a:avLst/>
          </a:prstGeom>
        </p:spPr>
        <p:txBody>
          <a:bodyPr/>
          <a:lstStyle/>
          <a:p>
            <a:r>
              <a:t>Title Text</a:t>
            </a:r>
          </a:p>
        </p:txBody>
      </p:sp>
      <p:sp>
        <p:nvSpPr>
          <p:cNvPr id="41" name="Body Level One…"/>
          <p:cNvSpPr txBox="1">
            <a:spLocks noGrp="1"/>
          </p:cNvSpPr>
          <p:nvPr>
            <p:ph type="body" sz="half" idx="1"/>
          </p:nvPr>
        </p:nvSpPr>
        <p:spPr>
          <a:xfrm>
            <a:off x="838200" y="1825625"/>
            <a:ext cx="5181600" cy="3767867"/>
          </a:xfrm>
          <a:prstGeom prst="rect">
            <a:avLst/>
          </a:prstGeom>
        </p:spPr>
        <p:txBody>
          <a:bodyPr/>
          <a:lstStyle>
            <a:lvl1pPr>
              <a:defRPr>
                <a:latin typeface="Georgia"/>
                <a:ea typeface="Georgia"/>
                <a:cs typeface="Georgia"/>
                <a:sym typeface="Georgia"/>
              </a:defRPr>
            </a:lvl1pPr>
            <a:lvl2pPr>
              <a:defRPr>
                <a:latin typeface="Georgia"/>
                <a:ea typeface="Georgia"/>
                <a:cs typeface="Georgia"/>
                <a:sym typeface="Georgia"/>
              </a:defRPr>
            </a:lvl2pPr>
            <a:lvl3pPr>
              <a:defRPr>
                <a:latin typeface="Georgia"/>
                <a:ea typeface="Georgia"/>
                <a:cs typeface="Georgia"/>
                <a:sym typeface="Georgia"/>
              </a:defRPr>
            </a:lvl3pPr>
            <a:lvl4pPr>
              <a:defRPr>
                <a:latin typeface="Georgia"/>
                <a:ea typeface="Georgia"/>
                <a:cs typeface="Georgia"/>
                <a:sym typeface="Georgia"/>
              </a:defRPr>
            </a:lvl4pPr>
            <a:lvl5pPr>
              <a:defRPr>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4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5C6B8F9-EB11-4238-8CC3-5E0C99FF48D1}"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462527" y="6217851"/>
            <a:ext cx="275073" cy="276999"/>
          </a:xfrm>
        </p:spPr>
        <p:txBody>
          <a:bodyPr/>
          <a:lstStyle/>
          <a:p>
            <a:fld id="{99AF8E69-AEA2-4F1B-83B0-01F2B9B204ED}" type="slidenum">
              <a:rPr lang="en-GB" smtClean="0"/>
              <a:t>‹#›</a:t>
            </a:fld>
            <a:endParaRPr lang="en-GB"/>
          </a:p>
        </p:txBody>
      </p:sp>
    </p:spTree>
    <p:extLst>
      <p:ext uri="{BB962C8B-B14F-4D97-AF65-F5344CB8AC3E}">
        <p14:creationId xmlns:p14="http://schemas.microsoft.com/office/powerpoint/2010/main" val="195788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0220B6-0767-4653-9945-9373718044CD}"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2398054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0220B6-0767-4653-9945-9373718044CD}" type="datetimeFigureOut">
              <a:rPr lang="en-GB" smtClean="0"/>
              <a:t>28/01/2023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232553660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6" descr="Picture 6"/>
          <p:cNvPicPr>
            <a:picLocks noChangeAspect="1"/>
          </p:cNvPicPr>
          <p:nvPr/>
        </p:nvPicPr>
        <p:blipFill>
          <a:blip r:embed="rId6"/>
          <a:stretch>
            <a:fillRect/>
          </a:stretch>
        </p:blipFill>
        <p:spPr>
          <a:xfrm>
            <a:off x="0" y="427"/>
            <a:ext cx="12192000" cy="6857144"/>
          </a:xfrm>
          <a:prstGeom prst="rect">
            <a:avLst/>
          </a:prstGeom>
          <a:ln w="12700">
            <a:miter lim="400000"/>
          </a:ln>
        </p:spPr>
      </p:pic>
      <p:pic>
        <p:nvPicPr>
          <p:cNvPr id="3" name="Picture 5" descr="Picture 5"/>
          <p:cNvPicPr>
            <a:picLocks noChangeAspect="1"/>
          </p:cNvPicPr>
          <p:nvPr/>
        </p:nvPicPr>
        <p:blipFill>
          <a:blip r:embed="rId6"/>
          <a:stretch>
            <a:fillRect/>
          </a:stretch>
        </p:blipFill>
        <p:spPr>
          <a:xfrm>
            <a:off x="0" y="427"/>
            <a:ext cx="12192000" cy="6857144"/>
          </a:xfrm>
          <a:prstGeom prst="rect">
            <a:avLst/>
          </a:prstGeom>
          <a:ln w="12700">
            <a:miter lim="400000"/>
          </a:ln>
        </p:spPr>
      </p:pic>
      <p:sp>
        <p:nvSpPr>
          <p:cNvPr id="4"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5" name="Body Level One…"/>
          <p:cNvSpPr txBox="1">
            <a:spLocks noGrp="1"/>
          </p:cNvSpPr>
          <p:nvPr>
            <p:ph type="body" idx="1"/>
          </p:nvPr>
        </p:nvSpPr>
        <p:spPr>
          <a:xfrm>
            <a:off x="609600" y="1600200"/>
            <a:ext cx="10972800" cy="45259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6" name="Slide Number"/>
          <p:cNvSpPr txBox="1">
            <a:spLocks noGrp="1"/>
          </p:cNvSpPr>
          <p:nvPr>
            <p:ph type="sldNum" sz="quarter" idx="2"/>
          </p:nvPr>
        </p:nvSpPr>
        <p:spPr>
          <a:xfrm>
            <a:off x="5892800" y="6172200"/>
            <a:ext cx="2844800" cy="368301"/>
          </a:xfrm>
          <a:prstGeom prst="rect">
            <a:avLst/>
          </a:prstGeom>
          <a:ln w="12700">
            <a:miter lim="400000"/>
          </a:ln>
        </p:spPr>
        <p:txBody>
          <a:bodyPr wrap="none" lIns="45719" rIns="45719" anchor="ctr">
            <a:spAutoFit/>
          </a:bodyPr>
          <a:lstStyle>
            <a:lvl1pPr algn="r">
              <a:defRPr sz="12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52" r:id="rId1"/>
    <p:sldLayoutId id="2147483658" r:id="rId2"/>
    <p:sldLayoutId id="2147483659" r:id="rId3"/>
    <p:sldLayoutId id="2147483661" r:id="rId4"/>
  </p:sldLayoutIdLst>
  <p:transition spd="med"/>
  <p:txStyles>
    <p:titleStyle>
      <a:lvl1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1pPr>
      <a:lvl2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2pPr>
      <a:lvl3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3pPr>
      <a:lvl4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4pPr>
      <a:lvl5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5pPr>
      <a:lvl6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6pPr>
      <a:lvl7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7pPr>
      <a:lvl8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8pPr>
      <a:lvl9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Autofit/>
          </a:bodyPr>
          <a:lstStyle/>
          <a:p>
            <a:pPr algn="ctr"/>
            <a:r>
              <a:rPr lang="en-GB" sz="5400" dirty="0">
                <a:latin typeface="Calibri Light" panose="020F0302020204030204" pitchFamily="34" charset="0"/>
                <a:cs typeface="Calibri Light" panose="020F0302020204030204" pitchFamily="34" charset="0"/>
              </a:rPr>
              <a:t>Cross Cultural Ethics: Christian and Islamic Approaches</a:t>
            </a:r>
          </a:p>
        </p:txBody>
      </p:sp>
      <p:sp>
        <p:nvSpPr>
          <p:cNvPr id="5" name="Subtitle 4"/>
          <p:cNvSpPr>
            <a:spLocks noGrp="1"/>
          </p:cNvSpPr>
          <p:nvPr>
            <p:ph type="subTitle" idx="1"/>
          </p:nvPr>
        </p:nvSpPr>
        <p:spPr/>
        <p:txBody>
          <a:bodyPr>
            <a:normAutofit/>
          </a:bodyPr>
          <a:lstStyle/>
          <a:p>
            <a:r>
              <a:rPr lang="en-GB" sz="2400" dirty="0">
                <a:solidFill>
                  <a:schemeClr val="tx1"/>
                </a:solidFill>
                <a:latin typeface="Calibri Light" panose="020F0302020204030204" pitchFamily="34" charset="0"/>
                <a:cs typeface="Calibri Light" panose="020F0302020204030204" pitchFamily="34" charset="0"/>
              </a:rPr>
              <a:t>HPRS5053 / 6053</a:t>
            </a:r>
          </a:p>
          <a:p>
            <a:endParaRPr lang="en-GB" sz="2400" dirty="0">
              <a:solidFill>
                <a:schemeClr val="tx1"/>
              </a:solidFill>
              <a:latin typeface="Calibri Light" panose="020F0302020204030204" pitchFamily="34" charset="0"/>
              <a:cs typeface="Calibri Light" panose="020F0302020204030204" pitchFamily="34" charset="0"/>
            </a:endParaRPr>
          </a:p>
          <a:p>
            <a:r>
              <a:rPr lang="en-GB" sz="2400" dirty="0">
                <a:solidFill>
                  <a:schemeClr val="tx1"/>
                </a:solidFill>
                <a:latin typeface="Calibri Light" panose="020F0302020204030204" pitchFamily="34" charset="0"/>
                <a:cs typeface="Calibri Light" panose="020F0302020204030204" pitchFamily="34" charset="0"/>
              </a:rPr>
              <a:t>Dr Angus M Slater</a:t>
            </a:r>
          </a:p>
          <a:p>
            <a:endParaRPr lang="en-GB" sz="2400" dirty="0">
              <a:solidFill>
                <a:schemeClr val="tx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581924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46A51-0D2E-4EAB-874A-A955B12DFB29}"/>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Introduction	</a:t>
            </a:r>
          </a:p>
        </p:txBody>
      </p:sp>
      <p:sp>
        <p:nvSpPr>
          <p:cNvPr id="3" name="Text Placeholder 2">
            <a:extLst>
              <a:ext uri="{FF2B5EF4-FFF2-40B4-BE49-F238E27FC236}">
                <a16:creationId xmlns:a16="http://schemas.microsoft.com/office/drawing/2014/main" id="{4216D513-BEC7-4D42-AA74-AB1B89CFA0A6}"/>
              </a:ext>
            </a:extLst>
          </p:cNvPr>
          <p:cNvSpPr>
            <a:spLocks noGrp="1"/>
          </p:cNvSpPr>
          <p:nvPr>
            <p:ph type="body" sz="half" idx="1"/>
          </p:nvPr>
        </p:nvSpPr>
        <p:spPr/>
        <p:txBody>
          <a:bodyPr>
            <a:normAutofit/>
          </a:bodyPr>
          <a:lstStyle/>
          <a:p>
            <a:pPr marL="0" indent="0">
              <a:buNone/>
            </a:pPr>
            <a:r>
              <a:rPr lang="en-GB" dirty="0">
                <a:latin typeface="Calibri Light" panose="020F0302020204030204" pitchFamily="34" charset="0"/>
                <a:ea typeface="+mn-ea"/>
                <a:cs typeface="Calibri Light" panose="020F0302020204030204" pitchFamily="34" charset="0"/>
              </a:rPr>
              <a:t>In the last lecture,  we examined the role of revelation and reason in a particular historical period of the Islamic tradition.</a:t>
            </a:r>
          </a:p>
          <a:p>
            <a:pPr marL="0" indent="0">
              <a:buNone/>
            </a:pPr>
            <a:endParaRPr lang="en-GB" dirty="0">
              <a:latin typeface="Calibri Light" panose="020F0302020204030204" pitchFamily="34" charset="0"/>
              <a:ea typeface="+mn-ea"/>
              <a:cs typeface="Calibri Light" panose="020F0302020204030204" pitchFamily="34" charset="0"/>
            </a:endParaRPr>
          </a:p>
          <a:p>
            <a:pPr marL="0" indent="0">
              <a:buNone/>
            </a:pPr>
            <a:r>
              <a:rPr lang="en-GB" dirty="0">
                <a:latin typeface="Calibri Light" panose="020F0302020204030204" pitchFamily="34" charset="0"/>
                <a:ea typeface="+mn-ea"/>
                <a:cs typeface="Calibri Light" panose="020F0302020204030204" pitchFamily="34" charset="0"/>
              </a:rPr>
              <a:t>In this lecture, we will turn towards thinking of comparative ethics as a discipline. </a:t>
            </a:r>
            <a:endParaRPr lang="en-GB" dirty="0">
              <a:latin typeface="Calibri Light" panose="020F0302020204030204" pitchFamily="34" charset="0"/>
              <a:cs typeface="Calibri Light" panose="020F0302020204030204" pitchFamily="34" charset="0"/>
            </a:endParaRPr>
          </a:p>
        </p:txBody>
      </p:sp>
      <p:pic>
        <p:nvPicPr>
          <p:cNvPr id="6" name="Picture 5" descr="A close up of a person's face&#10;&#10;Description automatically generated with low confidence">
            <a:extLst>
              <a:ext uri="{FF2B5EF4-FFF2-40B4-BE49-F238E27FC236}">
                <a16:creationId xmlns:a16="http://schemas.microsoft.com/office/drawing/2014/main" id="{6D4CDF6D-E344-4506-BE65-F4587A3F1E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5868" y="666514"/>
            <a:ext cx="5525978" cy="4148081"/>
          </a:xfrm>
          <a:prstGeom prst="rect">
            <a:avLst/>
          </a:prstGeom>
        </p:spPr>
      </p:pic>
    </p:spTree>
    <p:extLst>
      <p:ext uri="{BB962C8B-B14F-4D97-AF65-F5344CB8AC3E}">
        <p14:creationId xmlns:p14="http://schemas.microsoft.com/office/powerpoint/2010/main" val="715377256"/>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Autofit/>
          </a:bodyPr>
          <a:lstStyle/>
          <a:p>
            <a:pPr algn="ctr"/>
            <a:r>
              <a:rPr lang="en-GB" sz="5400" dirty="0">
                <a:latin typeface="Calibri Light" panose="020F0302020204030204" pitchFamily="34" charset="0"/>
                <a:cs typeface="Calibri Light" panose="020F0302020204030204" pitchFamily="34" charset="0"/>
              </a:rPr>
              <a:t>Comparative Ethics as a Discipline</a:t>
            </a:r>
            <a:endParaRPr lang="en-GB" sz="5400" i="1" dirty="0">
              <a:latin typeface="Calibri Light" panose="020F0302020204030204" pitchFamily="34" charset="0"/>
              <a:cs typeface="Calibri Light" panose="020F0302020204030204" pitchFamily="34" charset="0"/>
            </a:endParaRPr>
          </a:p>
        </p:txBody>
      </p:sp>
      <p:sp>
        <p:nvSpPr>
          <p:cNvPr id="5" name="Subtitle 4"/>
          <p:cNvSpPr>
            <a:spLocks noGrp="1"/>
          </p:cNvSpPr>
          <p:nvPr>
            <p:ph type="subTitle" idx="1"/>
          </p:nvPr>
        </p:nvSpPr>
        <p:spPr/>
        <p:txBody>
          <a:bodyPr>
            <a:normAutofit/>
          </a:bodyPr>
          <a:lstStyle/>
          <a:p>
            <a:r>
              <a:rPr lang="en-GB" sz="2400" dirty="0">
                <a:solidFill>
                  <a:schemeClr val="tx1"/>
                </a:solidFill>
                <a:latin typeface="Calibri Light" panose="020F0302020204030204" pitchFamily="34" charset="0"/>
                <a:cs typeface="Calibri Light" panose="020F0302020204030204" pitchFamily="34" charset="0"/>
              </a:rPr>
              <a:t>HPRS5053 / 6053</a:t>
            </a:r>
          </a:p>
          <a:p>
            <a:endParaRPr lang="en-GB" sz="2400" dirty="0">
              <a:solidFill>
                <a:schemeClr val="tx1"/>
              </a:solidFill>
              <a:latin typeface="Calibri Light" panose="020F0302020204030204" pitchFamily="34" charset="0"/>
              <a:cs typeface="Calibri Light" panose="020F0302020204030204" pitchFamily="34" charset="0"/>
            </a:endParaRPr>
          </a:p>
          <a:p>
            <a:r>
              <a:rPr lang="en-GB" sz="2400" dirty="0">
                <a:solidFill>
                  <a:schemeClr val="tx1"/>
                </a:solidFill>
                <a:latin typeface="Calibri Light" panose="020F0302020204030204" pitchFamily="34" charset="0"/>
                <a:cs typeface="Calibri Light" panose="020F0302020204030204" pitchFamily="34" charset="0"/>
              </a:rPr>
              <a:t>Dr Angus M Slater</a:t>
            </a:r>
          </a:p>
          <a:p>
            <a:endParaRPr lang="en-GB" sz="2400" dirty="0">
              <a:solidFill>
                <a:schemeClr val="tx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82331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06F8E-8098-48E4-9CFC-6F00274DDDA4}"/>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The Beginning of Comparison</a:t>
            </a:r>
          </a:p>
        </p:txBody>
      </p:sp>
      <p:sp>
        <p:nvSpPr>
          <p:cNvPr id="3" name="Content Placeholder 2">
            <a:extLst>
              <a:ext uri="{FF2B5EF4-FFF2-40B4-BE49-F238E27FC236}">
                <a16:creationId xmlns:a16="http://schemas.microsoft.com/office/drawing/2014/main" id="{A6F9C984-E297-4C4A-B993-616F0D6ACEB9}"/>
              </a:ext>
            </a:extLst>
          </p:cNvPr>
          <p:cNvSpPr>
            <a:spLocks noGrp="1"/>
          </p:cNvSpPr>
          <p:nvPr>
            <p:ph sz="half" idx="1"/>
          </p:nvPr>
        </p:nvSpPr>
        <p:spPr>
          <a:xfrm>
            <a:off x="677334" y="2160589"/>
            <a:ext cx="4184035" cy="3521754"/>
          </a:xfrm>
        </p:spPr>
        <p:txBody>
          <a:bodyPr>
            <a:normAutofit fontScale="70000" lnSpcReduction="20000"/>
          </a:bodyPr>
          <a:lstStyle/>
          <a:p>
            <a:pPr marL="0" indent="0">
              <a:buNone/>
            </a:pPr>
            <a:r>
              <a:rPr lang="en-GB" dirty="0">
                <a:latin typeface="Calibri Light" panose="020F0302020204030204" pitchFamily="34" charset="0"/>
                <a:cs typeface="Calibri Light" panose="020F0302020204030204" pitchFamily="34" charset="0"/>
              </a:rPr>
              <a:t>Comparison requires a recognition of difference.</a:t>
            </a:r>
          </a:p>
          <a:p>
            <a:pPr marL="0" indent="0">
              <a:buNone/>
            </a:pPr>
            <a:r>
              <a:rPr lang="en-GB" dirty="0">
                <a:latin typeface="Calibri Light" panose="020F0302020204030204" pitchFamily="34" charset="0"/>
                <a:cs typeface="Calibri Light" panose="020F0302020204030204" pitchFamily="34" charset="0"/>
              </a:rPr>
              <a:t>It requires a recognition of that difference as important.</a:t>
            </a:r>
          </a:p>
          <a:p>
            <a:pPr marL="0" indent="0">
              <a:buNone/>
            </a:pPr>
            <a:r>
              <a:rPr lang="en-GB" dirty="0">
                <a:latin typeface="Calibri Light" panose="020F0302020204030204" pitchFamily="34" charset="0"/>
                <a:cs typeface="Calibri Light" panose="020F0302020204030204" pitchFamily="34" charset="0"/>
              </a:rPr>
              <a:t>It requires the ability to acquire knowledge about the nature of difference.</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The need for comparison among the different moral systems begins after the recognition of the differences among them </a:t>
            </a:r>
            <a:r>
              <a:rPr lang="en-GB" i="1" dirty="0">
                <a:latin typeface="Calibri Light" panose="020F0302020204030204" pitchFamily="34" charset="0"/>
                <a:cs typeface="Calibri Light" panose="020F0302020204030204" pitchFamily="34" charset="0"/>
              </a:rPr>
              <a:t>as requiring explanation</a:t>
            </a:r>
            <a:r>
              <a:rPr lang="en-GB" dirty="0">
                <a:latin typeface="Calibri Light" panose="020F0302020204030204" pitchFamily="34" charset="0"/>
                <a:cs typeface="Calibri Light" panose="020F0302020204030204" pitchFamily="34" charset="0"/>
              </a:rPr>
              <a:t>.</a:t>
            </a:r>
          </a:p>
          <a:p>
            <a:endParaRPr lang="en-GB" dirty="0">
              <a:latin typeface="Calibri Light" panose="020F0302020204030204" pitchFamily="34" charset="0"/>
              <a:cs typeface="Calibri Light" panose="020F0302020204030204" pitchFamily="34" charset="0"/>
            </a:endParaRPr>
          </a:p>
        </p:txBody>
      </p:sp>
      <p:pic>
        <p:nvPicPr>
          <p:cNvPr id="6" name="Content Placeholder 5" descr="A picture containing text, spring, blurry&#10;&#10;Description automatically generated">
            <a:extLst>
              <a:ext uri="{FF2B5EF4-FFF2-40B4-BE49-F238E27FC236}">
                <a16:creationId xmlns:a16="http://schemas.microsoft.com/office/drawing/2014/main" id="{3B8D694C-D9D0-4F0C-A826-E1A4EA20293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79646" y="1581406"/>
            <a:ext cx="4935020" cy="3695187"/>
          </a:xfrm>
        </p:spPr>
      </p:pic>
    </p:spTree>
    <p:extLst>
      <p:ext uri="{BB962C8B-B14F-4D97-AF65-F5344CB8AC3E}">
        <p14:creationId xmlns:p14="http://schemas.microsoft.com/office/powerpoint/2010/main" val="3770127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078DE-4105-421A-85D6-703DF0D788B8}"/>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Universality</a:t>
            </a:r>
          </a:p>
        </p:txBody>
      </p:sp>
      <p:sp>
        <p:nvSpPr>
          <p:cNvPr id="3" name="Text Placeholder 2">
            <a:extLst>
              <a:ext uri="{FF2B5EF4-FFF2-40B4-BE49-F238E27FC236}">
                <a16:creationId xmlns:a16="http://schemas.microsoft.com/office/drawing/2014/main" id="{F8A512B3-AA30-4CB4-9A22-13047D47E7D1}"/>
              </a:ext>
            </a:extLst>
          </p:cNvPr>
          <p:cNvSpPr>
            <a:spLocks noGrp="1"/>
          </p:cNvSpPr>
          <p:nvPr>
            <p:ph type="body" sz="half" idx="1"/>
          </p:nvPr>
        </p:nvSpPr>
        <p:spPr/>
        <p:txBody>
          <a:bodyPr>
            <a:normAutofit fontScale="70000" lnSpcReduction="20000"/>
          </a:bodyPr>
          <a:lstStyle/>
          <a:p>
            <a:pPr marL="0" indent="0">
              <a:buNone/>
            </a:pPr>
            <a:r>
              <a:rPr lang="en-GB" sz="2800" dirty="0">
                <a:latin typeface="Calibri Light" panose="020F0302020204030204" pitchFamily="34" charset="0"/>
                <a:cs typeface="Calibri Light" panose="020F0302020204030204" pitchFamily="34" charset="0"/>
              </a:rPr>
              <a:t>In the seventeenth century, a philosopher called </a:t>
            </a:r>
            <a:r>
              <a:rPr lang="en-GB" sz="2800" dirty="0">
                <a:solidFill>
                  <a:schemeClr val="tx1"/>
                </a:solidFill>
                <a:latin typeface="Calibri Light" panose="020F0302020204030204" pitchFamily="34" charset="0"/>
                <a:cs typeface="Calibri Light" panose="020F0302020204030204" pitchFamily="34" charset="0"/>
              </a:rPr>
              <a:t>Ralph Cudworth </a:t>
            </a:r>
            <a:r>
              <a:rPr lang="en-GB" sz="2800" dirty="0">
                <a:latin typeface="Calibri Light" panose="020F0302020204030204" pitchFamily="34" charset="0"/>
                <a:cs typeface="Calibri Light" panose="020F0302020204030204" pitchFamily="34" charset="0"/>
              </a:rPr>
              <a:t>claimed the universality of the moral standards in his work Treatise Concerning Eternal and Immutable Morality. </a:t>
            </a:r>
          </a:p>
          <a:p>
            <a:pPr marL="0" indent="0">
              <a:buNone/>
            </a:pPr>
            <a:r>
              <a:rPr lang="en-GB" sz="2800" dirty="0">
                <a:latin typeface="Calibri Light" panose="020F0302020204030204" pitchFamily="34" charset="0"/>
                <a:cs typeface="Calibri Light" panose="020F0302020204030204" pitchFamily="34" charset="0"/>
              </a:rPr>
              <a:t>The standard of morality is rational, immutable, and universal; it could be discerned in the best thought of pagan philosophers and Hebrew prophets, as well as in its final revelation in Christianity.</a:t>
            </a:r>
          </a:p>
          <a:p>
            <a:pPr marL="0" indent="0">
              <a:buNone/>
            </a:pPr>
            <a:r>
              <a:rPr lang="en-GB" sz="2800" dirty="0">
                <a:latin typeface="Calibri Light" panose="020F0302020204030204" pitchFamily="34" charset="0"/>
                <a:cs typeface="Calibri Light" panose="020F0302020204030204" pitchFamily="34" charset="0"/>
              </a:rPr>
              <a:t>“The true knowledge or science which exists nowhere but in the mind itself, has no other entity at all besides intelligibility; and therefore whatsoever is clearly intelligible, is absolutely true.”</a:t>
            </a:r>
            <a:br>
              <a:rPr lang="en-GB" sz="2800" dirty="0">
                <a:latin typeface="Calibri Light" panose="020F0302020204030204" pitchFamily="34" charset="0"/>
                <a:cs typeface="Calibri Light" panose="020F0302020204030204" pitchFamily="34" charset="0"/>
              </a:rPr>
            </a:br>
            <a:r>
              <a:rPr lang="en-GB" sz="2800" dirty="0">
                <a:latin typeface="Calibri Light" panose="020F0302020204030204" pitchFamily="34" charset="0"/>
                <a:cs typeface="Calibri Light" panose="020F0302020204030204" pitchFamily="34" charset="0"/>
              </a:rPr>
              <a:t>Ch. 5, </a:t>
            </a:r>
            <a:r>
              <a:rPr lang="en-GB" sz="2800" dirty="0" err="1">
                <a:latin typeface="Calibri Light" panose="020F0302020204030204" pitchFamily="34" charset="0"/>
                <a:cs typeface="Calibri Light" panose="020F0302020204030204" pitchFamily="34" charset="0"/>
              </a:rPr>
              <a:t>sct</a:t>
            </a:r>
            <a:r>
              <a:rPr lang="en-GB" sz="2800" dirty="0">
                <a:latin typeface="Calibri Light" panose="020F0302020204030204" pitchFamily="34" charset="0"/>
                <a:cs typeface="Calibri Light" panose="020F0302020204030204" pitchFamily="34" charset="0"/>
              </a:rPr>
              <a:t>. 7 </a:t>
            </a:r>
          </a:p>
          <a:p>
            <a:endParaRPr lang="en-GB" dirty="0">
              <a:latin typeface="Calibri Light" panose="020F0302020204030204" pitchFamily="34" charset="0"/>
              <a:cs typeface="Calibri Light" panose="020F0302020204030204" pitchFamily="34" charset="0"/>
            </a:endParaRPr>
          </a:p>
        </p:txBody>
      </p:sp>
      <p:pic>
        <p:nvPicPr>
          <p:cNvPr id="4" name="Content Placeholder 11">
            <a:extLst>
              <a:ext uri="{FF2B5EF4-FFF2-40B4-BE49-F238E27FC236}">
                <a16:creationId xmlns:a16="http://schemas.microsoft.com/office/drawing/2014/main" id="{C375C4A0-C6BD-42F0-881E-541CA32CB5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84052" y="1027906"/>
            <a:ext cx="3669748" cy="44347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pic>
    </p:spTree>
    <p:extLst>
      <p:ext uri="{BB962C8B-B14F-4D97-AF65-F5344CB8AC3E}">
        <p14:creationId xmlns:p14="http://schemas.microsoft.com/office/powerpoint/2010/main" val="2817329561"/>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4202F-E866-4F19-8E0A-13F5174F9729}"/>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Montesquieu</a:t>
            </a:r>
          </a:p>
        </p:txBody>
      </p:sp>
      <p:sp>
        <p:nvSpPr>
          <p:cNvPr id="3" name="Text Placeholder 2">
            <a:extLst>
              <a:ext uri="{FF2B5EF4-FFF2-40B4-BE49-F238E27FC236}">
                <a16:creationId xmlns:a16="http://schemas.microsoft.com/office/drawing/2014/main" id="{400DB581-DD2C-47BB-AAC4-5E4ADC859D71}"/>
              </a:ext>
            </a:extLst>
          </p:cNvPr>
          <p:cNvSpPr>
            <a:spLocks noGrp="1"/>
          </p:cNvSpPr>
          <p:nvPr>
            <p:ph type="body" sz="half" idx="1"/>
          </p:nvPr>
        </p:nvSpPr>
        <p:spPr/>
        <p:txBody>
          <a:bodyPr>
            <a:normAutofit fontScale="70000" lnSpcReduction="20000"/>
          </a:bodyPr>
          <a:lstStyle/>
          <a:p>
            <a:pPr marL="0" indent="0">
              <a:buNone/>
            </a:pPr>
            <a:r>
              <a:rPr lang="en-GB" dirty="0">
                <a:latin typeface="Calibri Light" panose="020F0302020204030204" pitchFamily="34" charset="0"/>
                <a:cs typeface="Calibri Light" panose="020F0302020204030204" pitchFamily="34" charset="0"/>
              </a:rPr>
              <a:t>B</a:t>
            </a:r>
            <a:r>
              <a:rPr lang="en-GB" sz="2800" dirty="0">
                <a:latin typeface="Calibri Light" panose="020F0302020204030204" pitchFamily="34" charset="0"/>
                <a:cs typeface="Calibri Light" panose="020F0302020204030204" pitchFamily="34" charset="0"/>
              </a:rPr>
              <a:t>y the middle of the eighteenth century; the political theorist </a:t>
            </a:r>
            <a:r>
              <a:rPr lang="en-GB" sz="2800" dirty="0">
                <a:solidFill>
                  <a:schemeClr val="tx1"/>
                </a:solidFill>
                <a:latin typeface="Calibri Light" panose="020F0302020204030204" pitchFamily="34" charset="0"/>
                <a:cs typeface="Calibri Light" panose="020F0302020204030204" pitchFamily="34" charset="0"/>
              </a:rPr>
              <a:t>Charles  Montesquieu </a:t>
            </a:r>
            <a:r>
              <a:rPr lang="en-GB" sz="2800" dirty="0">
                <a:latin typeface="Calibri Light" panose="020F0302020204030204" pitchFamily="34" charset="0"/>
                <a:cs typeface="Calibri Light" panose="020F0302020204030204" pitchFamily="34" charset="0"/>
              </a:rPr>
              <a:t>observed the variations in law and culture between England and the Continent and proposed that these cultural differences required an explanation for their occurrence. </a:t>
            </a:r>
          </a:p>
          <a:p>
            <a:pPr marL="0" indent="0">
              <a:buNone/>
            </a:pPr>
            <a:r>
              <a:rPr lang="en-US" dirty="0">
                <a:latin typeface="Calibri Light" panose="020F0302020204030204" pitchFamily="34" charset="0"/>
                <a:cs typeface="Calibri Light" panose="020F0302020204030204" pitchFamily="34" charset="0"/>
              </a:rPr>
              <a:t>In did so in his magisterial, </a:t>
            </a:r>
            <a:r>
              <a:rPr lang="en-US" i="1" dirty="0">
                <a:latin typeface="Calibri Light" panose="020F0302020204030204" pitchFamily="34" charset="0"/>
                <a:cs typeface="Calibri Light" panose="020F0302020204030204" pitchFamily="34" charset="0"/>
              </a:rPr>
              <a:t>The Spirit of the Laws,</a:t>
            </a:r>
            <a:r>
              <a:rPr lang="en-US" dirty="0">
                <a:latin typeface="Calibri Light" panose="020F0302020204030204" pitchFamily="34" charset="0"/>
                <a:cs typeface="Calibri Light" panose="020F0302020204030204" pitchFamily="34" charset="0"/>
              </a:rPr>
              <a:t> which also laid the foundations of political attempts at a division of power. </a:t>
            </a:r>
          </a:p>
          <a:p>
            <a:pPr marL="0" indent="0">
              <a:buNone/>
            </a:pPr>
            <a:r>
              <a:rPr lang="en-GB" dirty="0">
                <a:latin typeface="Calibri Light" panose="020F0302020204030204" pitchFamily="34" charset="0"/>
                <a:cs typeface="Calibri Light" panose="020F0302020204030204" pitchFamily="34" charset="0"/>
              </a:rPr>
              <a:t>“In a free nation, it matters not whether individuals reason well or ill; it is sufficient that they do reason. Truth arises from the collision and from hence springs liberty, which is a security from the effects of reasoning”</a:t>
            </a:r>
          </a:p>
        </p:txBody>
      </p:sp>
      <p:pic>
        <p:nvPicPr>
          <p:cNvPr id="4" name="Content Placeholder 10">
            <a:extLst>
              <a:ext uri="{FF2B5EF4-FFF2-40B4-BE49-F238E27FC236}">
                <a16:creationId xmlns:a16="http://schemas.microsoft.com/office/drawing/2014/main" id="{8A840E64-7E0B-4597-8CCB-FC308506DC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4409" y="831962"/>
            <a:ext cx="3498980" cy="4230585"/>
          </a:xfrm>
          <a:prstGeom prst="rect">
            <a:avLst/>
          </a:prstGeom>
          <a:ln w="12700">
            <a:miter lim="400000"/>
          </a:ln>
        </p:spPr>
      </p:pic>
    </p:spTree>
    <p:extLst>
      <p:ext uri="{BB962C8B-B14F-4D97-AF65-F5344CB8AC3E}">
        <p14:creationId xmlns:p14="http://schemas.microsoft.com/office/powerpoint/2010/main" val="2947901589"/>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5A752-AB9C-4384-AC73-4F7AE26B00BF}"/>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Hume</a:t>
            </a:r>
          </a:p>
        </p:txBody>
      </p:sp>
      <p:sp>
        <p:nvSpPr>
          <p:cNvPr id="3" name="Text Placeholder 2">
            <a:extLst>
              <a:ext uri="{FF2B5EF4-FFF2-40B4-BE49-F238E27FC236}">
                <a16:creationId xmlns:a16="http://schemas.microsoft.com/office/drawing/2014/main" id="{01A6D5E5-F984-4049-A372-7A1D18E0684C}"/>
              </a:ext>
            </a:extLst>
          </p:cNvPr>
          <p:cNvSpPr>
            <a:spLocks noGrp="1"/>
          </p:cNvSpPr>
          <p:nvPr>
            <p:ph type="body" sz="half" idx="1"/>
          </p:nvPr>
        </p:nvSpPr>
        <p:spPr/>
        <p:txBody>
          <a:bodyPr>
            <a:normAutofit fontScale="85000" lnSpcReduction="10000"/>
          </a:bodyPr>
          <a:lstStyle/>
          <a:p>
            <a:pPr marL="0" indent="0">
              <a:buNone/>
            </a:pPr>
            <a:r>
              <a:rPr lang="en-GB" dirty="0">
                <a:latin typeface="Calibri Light" panose="020F0302020204030204" pitchFamily="34" charset="0"/>
                <a:cs typeface="Calibri Light" panose="020F0302020204030204" pitchFamily="34" charset="0"/>
              </a:rPr>
              <a:t>Further to this contemporary importance of moral difference, as identified by Montesquieu, David Hume pointed out that the wide differences </a:t>
            </a:r>
            <a:r>
              <a:rPr lang="en-GB" sz="2800" dirty="0">
                <a:latin typeface="Calibri Light" panose="020F0302020204030204" pitchFamily="34" charset="0"/>
                <a:cs typeface="Calibri Light" panose="020F0302020204030204" pitchFamily="34" charset="0"/>
              </a:rPr>
              <a:t>between the morals of ancient Greece and those of Christian Europe.</a:t>
            </a:r>
          </a:p>
          <a:p>
            <a:pPr marL="0" indent="0">
              <a:buNone/>
            </a:pPr>
            <a:endParaRPr lang="en-GB" sz="2800" dirty="0">
              <a:latin typeface="Calibri Light" panose="020F0302020204030204" pitchFamily="34" charset="0"/>
              <a:cs typeface="Calibri Light" panose="020F0302020204030204" pitchFamily="34" charset="0"/>
            </a:endParaRPr>
          </a:p>
          <a:p>
            <a:pPr marL="0" indent="0">
              <a:buNone/>
            </a:pPr>
            <a:r>
              <a:rPr lang="en-GB" sz="2800" dirty="0">
                <a:latin typeface="Calibri Light" panose="020F0302020204030204" pitchFamily="34" charset="0"/>
                <a:cs typeface="Calibri Light" panose="020F0302020204030204" pitchFamily="34" charset="0"/>
              </a:rPr>
              <a:t>This is of particular importance given the reliance of much Christian theology (and Enlightenment thinking) on the moral principles of Hellenic Philosophy.</a:t>
            </a:r>
          </a:p>
        </p:txBody>
      </p:sp>
      <p:pic>
        <p:nvPicPr>
          <p:cNvPr id="4" name="Content Placeholder 10">
            <a:extLst>
              <a:ext uri="{FF2B5EF4-FFF2-40B4-BE49-F238E27FC236}">
                <a16:creationId xmlns:a16="http://schemas.microsoft.com/office/drawing/2014/main" id="{DB177E32-1ACA-4965-87C9-8E025D3181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1121" y="1308133"/>
            <a:ext cx="2940050" cy="35868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pic>
    </p:spTree>
    <p:extLst>
      <p:ext uri="{BB962C8B-B14F-4D97-AF65-F5344CB8AC3E}">
        <p14:creationId xmlns:p14="http://schemas.microsoft.com/office/powerpoint/2010/main" val="2767554051"/>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E8D39F-3B4E-4920-A265-CE58816E7483}"/>
              </a:ext>
            </a:extLst>
          </p:cNvPr>
          <p:cNvSpPr>
            <a:spLocks noGrp="1"/>
          </p:cNvSpPr>
          <p:nvPr>
            <p:ph idx="1"/>
          </p:nvPr>
        </p:nvSpPr>
        <p:spPr>
          <a:xfrm>
            <a:off x="609600" y="601824"/>
            <a:ext cx="10972800" cy="4525963"/>
          </a:xfrm>
        </p:spPr>
        <p:txBody>
          <a:bodyPr/>
          <a:lstStyle/>
          <a:p>
            <a:pPr marL="0" indent="0">
              <a:buNone/>
            </a:pPr>
            <a:r>
              <a:rPr lang="en-GB" dirty="0">
                <a:latin typeface="Calibri Light" panose="020F0302020204030204" pitchFamily="34" charset="0"/>
                <a:cs typeface="Calibri Light" panose="020F0302020204030204" pitchFamily="34" charset="0"/>
              </a:rPr>
              <a:t>“In all determinations of morality, this circumstance of public utility is ever principally in view; and wherever disputes arise, either in philosophy or common life, concerning the bounds of duty, the question cannot, by any means, be decided with greater certainty, than by ascertaining, on any side, the true interests of mankind. If any false opinion, embraced from appearances, has been found to prevail; as soon as farther experience and sounder reasoning have given us </a:t>
            </a:r>
            <a:r>
              <a:rPr lang="en-GB" dirty="0" err="1">
                <a:latin typeface="Calibri Light" panose="020F0302020204030204" pitchFamily="34" charset="0"/>
                <a:cs typeface="Calibri Light" panose="020F0302020204030204" pitchFamily="34" charset="0"/>
              </a:rPr>
              <a:t>juster</a:t>
            </a:r>
            <a:r>
              <a:rPr lang="en-GB" dirty="0">
                <a:latin typeface="Calibri Light" panose="020F0302020204030204" pitchFamily="34" charset="0"/>
                <a:cs typeface="Calibri Light" panose="020F0302020204030204" pitchFamily="34" charset="0"/>
              </a:rPr>
              <a:t> notions of human affairs, we retract our first sentiment, and adjust anew the boundaries of moral good and evil”</a:t>
            </a:r>
          </a:p>
          <a:p>
            <a:pPr marL="0" indent="-38100">
              <a:buNone/>
            </a:pPr>
            <a:r>
              <a:rPr lang="en-GB" dirty="0">
                <a:latin typeface="Calibri Light" panose="020F0302020204030204" pitchFamily="34" charset="0"/>
                <a:cs typeface="Calibri Light" panose="020F0302020204030204" pitchFamily="34" charset="0"/>
              </a:rPr>
              <a:t>An Enquiry Concerning the Principles of Morals, 2.17</a:t>
            </a:r>
          </a:p>
          <a:p>
            <a:endParaRPr lang="en-GB" dirty="0"/>
          </a:p>
        </p:txBody>
      </p:sp>
    </p:spTree>
    <p:extLst>
      <p:ext uri="{BB962C8B-B14F-4D97-AF65-F5344CB8AC3E}">
        <p14:creationId xmlns:p14="http://schemas.microsoft.com/office/powerpoint/2010/main" val="1247555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52990-34CC-45BB-8907-36F781D3C261}"/>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The Aim of Comparison </a:t>
            </a:r>
          </a:p>
        </p:txBody>
      </p:sp>
      <p:sp>
        <p:nvSpPr>
          <p:cNvPr id="3" name="Text Placeholder 2">
            <a:extLst>
              <a:ext uri="{FF2B5EF4-FFF2-40B4-BE49-F238E27FC236}">
                <a16:creationId xmlns:a16="http://schemas.microsoft.com/office/drawing/2014/main" id="{856CA5DA-9A30-4062-BEA0-EB724B11C540}"/>
              </a:ext>
            </a:extLst>
          </p:cNvPr>
          <p:cNvSpPr>
            <a:spLocks noGrp="1"/>
          </p:cNvSpPr>
          <p:nvPr>
            <p:ph type="body" sz="half" idx="1"/>
          </p:nvPr>
        </p:nvSpPr>
        <p:spPr/>
        <p:txBody>
          <a:bodyPr>
            <a:normAutofit fontScale="70000" lnSpcReduction="20000"/>
          </a:bodyPr>
          <a:lstStyle/>
          <a:p>
            <a:pPr marL="0" indent="0">
              <a:buNone/>
            </a:pPr>
            <a:r>
              <a:rPr lang="en-GB" sz="2800" dirty="0">
                <a:latin typeface="Calibri Light" panose="020F0302020204030204" pitchFamily="34" charset="0"/>
                <a:cs typeface="Calibri Light" panose="020F0302020204030204" pitchFamily="34" charset="0"/>
              </a:rPr>
              <a:t>The increasing importance of moral  diversity urged philosophers to compare between the different moral systems to find similarities and differences between differing ethical orders, in order to uncovered those shared aspects that might be the foundation of a universal moral order.</a:t>
            </a:r>
          </a:p>
          <a:p>
            <a:pPr marL="0" indent="0">
              <a:buNone/>
            </a:pPr>
            <a:endParaRPr lang="en-GB" sz="2800" dirty="0">
              <a:latin typeface="Calibri Light" panose="020F0302020204030204" pitchFamily="34" charset="0"/>
              <a:cs typeface="Calibri Light" panose="020F0302020204030204" pitchFamily="34" charset="0"/>
            </a:endParaRPr>
          </a:p>
          <a:p>
            <a:pPr marL="0" indent="0">
              <a:buNone/>
            </a:pPr>
            <a:r>
              <a:rPr lang="en-GB" sz="2800" dirty="0">
                <a:latin typeface="Calibri Light" panose="020F0302020204030204" pitchFamily="34" charset="0"/>
                <a:cs typeface="Calibri Light" panose="020F0302020204030204" pitchFamily="34" charset="0"/>
              </a:rPr>
              <a:t>This was important not just to avoid the impact of absolute relativism on society in the form of social anarchy, but also to preserve the viability of the universalist claim of Enlightenment philosophy – if a universal basis could not be found for morality between man, that ran against the claims of a universal reason. </a:t>
            </a:r>
          </a:p>
          <a:p>
            <a:endParaRPr lang="en-GB" dirty="0">
              <a:latin typeface="Calibri Light" panose="020F0302020204030204" pitchFamily="34" charset="0"/>
              <a:cs typeface="Calibri Light" panose="020F0302020204030204" pitchFamily="34" charset="0"/>
            </a:endParaRPr>
          </a:p>
        </p:txBody>
      </p:sp>
      <p:pic>
        <p:nvPicPr>
          <p:cNvPr id="5" name="Picture 4" descr="A picture containing outdoor, sky, clouds, nature&#10;&#10;Description automatically generated">
            <a:extLst>
              <a:ext uri="{FF2B5EF4-FFF2-40B4-BE49-F238E27FC236}">
                <a16:creationId xmlns:a16="http://schemas.microsoft.com/office/drawing/2014/main" id="{A9694A49-33A6-445E-BEF0-6E7EEA6287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6445" y="502298"/>
            <a:ext cx="4769498" cy="4769498"/>
          </a:xfrm>
          <a:prstGeom prst="rect">
            <a:avLst/>
          </a:prstGeom>
        </p:spPr>
      </p:pic>
    </p:spTree>
    <p:extLst>
      <p:ext uri="{BB962C8B-B14F-4D97-AF65-F5344CB8AC3E}">
        <p14:creationId xmlns:p14="http://schemas.microsoft.com/office/powerpoint/2010/main" val="312949106"/>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1B40B-25C3-4F16-B74E-31531DEB845C}"/>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David Hume </a:t>
            </a:r>
          </a:p>
        </p:txBody>
      </p:sp>
      <p:sp>
        <p:nvSpPr>
          <p:cNvPr id="3" name="Text Placeholder 2">
            <a:extLst>
              <a:ext uri="{FF2B5EF4-FFF2-40B4-BE49-F238E27FC236}">
                <a16:creationId xmlns:a16="http://schemas.microsoft.com/office/drawing/2014/main" id="{ABF8C7A3-6023-4C19-9631-3F55EA13DD24}"/>
              </a:ext>
            </a:extLst>
          </p:cNvPr>
          <p:cNvSpPr>
            <a:spLocks noGrp="1"/>
          </p:cNvSpPr>
          <p:nvPr>
            <p:ph type="body" sz="half" idx="1"/>
          </p:nvPr>
        </p:nvSpPr>
        <p:spPr/>
        <p:txBody>
          <a:bodyPr>
            <a:normAutofit fontScale="70000" lnSpcReduction="20000"/>
          </a:bodyPr>
          <a:lstStyle/>
          <a:p>
            <a:pPr marL="0" indent="0">
              <a:buNone/>
            </a:pPr>
            <a:r>
              <a:rPr lang="en-GB" sz="2800" dirty="0">
                <a:latin typeface="Calibri Light" panose="020F0302020204030204" pitchFamily="34" charset="0"/>
                <a:cs typeface="Calibri Light" panose="020F0302020204030204" pitchFamily="34" charset="0"/>
              </a:rPr>
              <a:t>One of the chief concerns in Hume’s work was exactly that relativisms, particularly the moral and ethical kind, could threaten the ordered moral world. </a:t>
            </a:r>
          </a:p>
          <a:p>
            <a:pPr marL="0" indent="0">
              <a:buNone/>
            </a:pPr>
            <a:r>
              <a:rPr lang="en-GB" sz="2800" dirty="0">
                <a:latin typeface="Calibri Light" panose="020F0302020204030204" pitchFamily="34" charset="0"/>
                <a:cs typeface="Calibri Light" panose="020F0302020204030204" pitchFamily="34" charset="0"/>
              </a:rPr>
              <a:t>If basic moral beliefs differ so widely, might it not turn out that they have nothing in common at all</a:t>
            </a:r>
            <a:r>
              <a:rPr lang="en-GB" dirty="0">
                <a:latin typeface="Calibri Light" panose="020F0302020204030204" pitchFamily="34" charset="0"/>
                <a:cs typeface="Calibri Light" panose="020F0302020204030204" pitchFamily="34" charset="0"/>
              </a:rPr>
              <a:t>? </a:t>
            </a:r>
            <a:endParaRPr lang="en-GB" sz="2800" dirty="0">
              <a:latin typeface="Calibri Light" panose="020F0302020204030204" pitchFamily="34" charset="0"/>
              <a:cs typeface="Calibri Light" panose="020F0302020204030204" pitchFamily="34" charset="0"/>
            </a:endParaRPr>
          </a:p>
          <a:p>
            <a:pPr marL="0" indent="0" algn="just">
              <a:buNone/>
            </a:pPr>
            <a:r>
              <a:rPr lang="en-GB" sz="2800" dirty="0">
                <a:latin typeface="Calibri Light" panose="020F0302020204030204" pitchFamily="34" charset="0"/>
                <a:cs typeface="Calibri Light" panose="020F0302020204030204" pitchFamily="34" charset="0"/>
              </a:rPr>
              <a:t>Hume is clearly interested in both identifying how people are acting morally and how they ought to act. </a:t>
            </a:r>
          </a:p>
          <a:p>
            <a:pPr marL="0" indent="0" algn="just">
              <a:buNone/>
            </a:pPr>
            <a:r>
              <a:rPr lang="en-GB" sz="2800" dirty="0">
                <a:latin typeface="Calibri Light" panose="020F0302020204030204" pitchFamily="34" charset="0"/>
                <a:cs typeface="Calibri Light" panose="020F0302020204030204" pitchFamily="34" charset="0"/>
              </a:rPr>
              <a:t>He does not isolate the “ought</a:t>
            </a:r>
            <a:r>
              <a:rPr lang="en-GB" dirty="0">
                <a:latin typeface="Calibri Light" panose="020F0302020204030204" pitchFamily="34" charset="0"/>
                <a:cs typeface="Calibri Light" panose="020F0302020204030204" pitchFamily="34" charset="0"/>
              </a:rPr>
              <a:t>”</a:t>
            </a:r>
            <a:r>
              <a:rPr lang="en-GB" sz="2800" dirty="0">
                <a:latin typeface="Calibri Light" panose="020F0302020204030204" pitchFamily="34" charset="0"/>
                <a:cs typeface="Calibri Light" panose="020F0302020204030204" pitchFamily="34" charset="0"/>
              </a:rPr>
              <a:t> statements in a special realm of rational or intuited truths, different from our knowledge of the reality discerned through the empirical method i.e. through our senses.</a:t>
            </a:r>
          </a:p>
          <a:p>
            <a:endParaRPr lang="en-GB" dirty="0">
              <a:latin typeface="Calibri Light" panose="020F0302020204030204" pitchFamily="34" charset="0"/>
              <a:cs typeface="Calibri Light" panose="020F0302020204030204" pitchFamily="34" charset="0"/>
            </a:endParaRPr>
          </a:p>
        </p:txBody>
      </p:sp>
      <p:sp>
        <p:nvSpPr>
          <p:cNvPr id="4" name="Text Placeholder 2">
            <a:extLst>
              <a:ext uri="{FF2B5EF4-FFF2-40B4-BE49-F238E27FC236}">
                <a16:creationId xmlns:a16="http://schemas.microsoft.com/office/drawing/2014/main" id="{92FA0C22-E61F-4C44-AC60-D452890C7A7F}"/>
              </a:ext>
            </a:extLst>
          </p:cNvPr>
          <p:cNvSpPr txBox="1">
            <a:spLocks/>
          </p:cNvSpPr>
          <p:nvPr/>
        </p:nvSpPr>
        <p:spPr>
          <a:xfrm>
            <a:off x="6172200" y="513119"/>
            <a:ext cx="5181600" cy="49172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a:lstStyle>
          <a:p>
            <a:pPr marL="0" indent="0" hangingPunct="1">
              <a:buNone/>
            </a:pPr>
            <a:endParaRPr lang="en-GB" dirty="0"/>
          </a:p>
        </p:txBody>
      </p:sp>
      <p:pic>
        <p:nvPicPr>
          <p:cNvPr id="6" name="Picture 5" descr="A painting of a person&#10;&#10;Description automatically generated with medium confidence">
            <a:extLst>
              <a:ext uri="{FF2B5EF4-FFF2-40B4-BE49-F238E27FC236}">
                <a16:creationId xmlns:a16="http://schemas.microsoft.com/office/drawing/2014/main" id="{207BEA42-1BFB-4724-B14C-C35C1D31B0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40798" y="513119"/>
            <a:ext cx="3634639" cy="4454326"/>
          </a:xfrm>
          <a:prstGeom prst="rect">
            <a:avLst/>
          </a:prstGeom>
        </p:spPr>
      </p:pic>
    </p:spTree>
    <p:extLst>
      <p:ext uri="{BB962C8B-B14F-4D97-AF65-F5344CB8AC3E}">
        <p14:creationId xmlns:p14="http://schemas.microsoft.com/office/powerpoint/2010/main" val="282925456"/>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266966-A254-4F77-B937-8DCB0AB7813E}"/>
              </a:ext>
            </a:extLst>
          </p:cNvPr>
          <p:cNvSpPr>
            <a:spLocks noGrp="1"/>
          </p:cNvSpPr>
          <p:nvPr>
            <p:ph idx="1"/>
          </p:nvPr>
        </p:nvSpPr>
        <p:spPr>
          <a:xfrm>
            <a:off x="609600" y="415212"/>
            <a:ext cx="10972800" cy="5108510"/>
          </a:xfrm>
        </p:spPr>
        <p:txBody>
          <a:bodyPr>
            <a:normAutofit fontScale="85000" lnSpcReduction="20000"/>
          </a:bodyPr>
          <a:lstStyle/>
          <a:p>
            <a:pPr marL="0" indent="0" hangingPunct="1">
              <a:buNone/>
            </a:pPr>
            <a:r>
              <a:rPr lang="en-GB" dirty="0">
                <a:latin typeface="Calibri Light" panose="020F0302020204030204" pitchFamily="34" charset="0"/>
                <a:cs typeface="Calibri Light" panose="020F0302020204030204" pitchFamily="34" charset="0"/>
              </a:rPr>
              <a:t>“Take any action </a:t>
            </a:r>
            <a:r>
              <a:rPr lang="en-GB" dirty="0" err="1">
                <a:latin typeface="Calibri Light" panose="020F0302020204030204" pitchFamily="34" charset="0"/>
                <a:cs typeface="Calibri Light" panose="020F0302020204030204" pitchFamily="34" charset="0"/>
              </a:rPr>
              <a:t>allow'd</a:t>
            </a:r>
            <a:r>
              <a:rPr lang="en-GB" dirty="0">
                <a:latin typeface="Calibri Light" panose="020F0302020204030204" pitchFamily="34" charset="0"/>
                <a:cs typeface="Calibri Light" panose="020F0302020204030204" pitchFamily="34" charset="0"/>
              </a:rPr>
              <a:t> to be vicious: Wilful murder, for instance. Examine it in all lights, and see if you can find that matter of fact, or real existence, which you call </a:t>
            </a:r>
            <a:r>
              <a:rPr lang="en-GB" i="1" dirty="0">
                <a:latin typeface="Calibri Light" panose="020F0302020204030204" pitchFamily="34" charset="0"/>
                <a:cs typeface="Calibri Light" panose="020F0302020204030204" pitchFamily="34" charset="0"/>
              </a:rPr>
              <a:t>vice</a:t>
            </a:r>
            <a:r>
              <a:rPr lang="en-GB" dirty="0">
                <a:latin typeface="Calibri Light" panose="020F0302020204030204" pitchFamily="34" charset="0"/>
                <a:cs typeface="Calibri Light" panose="020F0302020204030204" pitchFamily="34" charset="0"/>
              </a:rPr>
              <a:t>. </a:t>
            </a:r>
          </a:p>
          <a:p>
            <a:pPr marL="0" indent="0" hangingPunct="1">
              <a:buNone/>
            </a:pPr>
            <a:r>
              <a:rPr lang="en-GB" dirty="0">
                <a:latin typeface="Calibri Light" panose="020F0302020204030204" pitchFamily="34" charset="0"/>
                <a:cs typeface="Calibri Light" panose="020F0302020204030204" pitchFamily="34" charset="0"/>
              </a:rPr>
              <a:t>In which-ever way you take it, you find only certain passions, motives, volitions and thoughts. There is no other matter of fact in the case. The vice entirely escapes you, as long as you consider the object. You never can find it, till you turn your reflexion into your own breast, and find a sentiment of disapprobation, which arises in you, towards this action. </a:t>
            </a:r>
          </a:p>
          <a:p>
            <a:pPr marL="0" indent="0" hangingPunct="1">
              <a:buNone/>
            </a:pPr>
            <a:r>
              <a:rPr lang="en-GB" dirty="0">
                <a:latin typeface="Calibri Light" panose="020F0302020204030204" pitchFamily="34" charset="0"/>
                <a:cs typeface="Calibri Light" panose="020F0302020204030204" pitchFamily="34" charset="0"/>
              </a:rPr>
              <a:t>Here is a matter of fact; but 'tis the object of feeling, not of reason. It lies in yourself, not in the object. So that when you pronounce any action or character to be vicious, you mean nothing, but that from the constitution of your nature you have a feeling or sentiment of blame from the contemplation of it. </a:t>
            </a:r>
          </a:p>
          <a:p>
            <a:pPr marL="0" indent="0" hangingPunct="1">
              <a:buNone/>
            </a:pPr>
            <a:r>
              <a:rPr lang="en-GB" dirty="0">
                <a:latin typeface="Calibri Light" panose="020F0302020204030204" pitchFamily="34" charset="0"/>
                <a:cs typeface="Calibri Light" panose="020F0302020204030204" pitchFamily="34" charset="0"/>
              </a:rPr>
              <a:t>Vice and virtue, therefore, may be </a:t>
            </a:r>
            <a:r>
              <a:rPr lang="en-GB" dirty="0" err="1">
                <a:latin typeface="Calibri Light" panose="020F0302020204030204" pitchFamily="34" charset="0"/>
                <a:cs typeface="Calibri Light" panose="020F0302020204030204" pitchFamily="34" charset="0"/>
              </a:rPr>
              <a:t>compar'd</a:t>
            </a:r>
            <a:r>
              <a:rPr lang="en-GB" dirty="0">
                <a:latin typeface="Calibri Light" panose="020F0302020204030204" pitchFamily="34" charset="0"/>
                <a:cs typeface="Calibri Light" panose="020F0302020204030204" pitchFamily="34" charset="0"/>
              </a:rPr>
              <a:t> to sounds, colours, heat and cold, which, according to modern philosophy, are not qualities in objects, but perceptions in the mind”</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A Treatise of Human Nature, Book 3, Part 1, Section 1</a:t>
            </a:r>
          </a:p>
        </p:txBody>
      </p:sp>
    </p:spTree>
    <p:extLst>
      <p:ext uri="{BB962C8B-B14F-4D97-AF65-F5344CB8AC3E}">
        <p14:creationId xmlns:p14="http://schemas.microsoft.com/office/powerpoint/2010/main" val="3900042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45008-6780-4353-A325-6E8C099ECFCA}"/>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David Hume </a:t>
            </a:r>
          </a:p>
        </p:txBody>
      </p:sp>
      <p:sp>
        <p:nvSpPr>
          <p:cNvPr id="3" name="Text Placeholder 2">
            <a:extLst>
              <a:ext uri="{FF2B5EF4-FFF2-40B4-BE49-F238E27FC236}">
                <a16:creationId xmlns:a16="http://schemas.microsoft.com/office/drawing/2014/main" id="{CBCFCA86-F9F0-461A-BAFE-AE25ABC5D33E}"/>
              </a:ext>
            </a:extLst>
          </p:cNvPr>
          <p:cNvSpPr>
            <a:spLocks noGrp="1"/>
          </p:cNvSpPr>
          <p:nvPr>
            <p:ph type="body" sz="half" idx="1"/>
          </p:nvPr>
        </p:nvSpPr>
        <p:spPr/>
        <p:txBody>
          <a:bodyPr>
            <a:normAutofit fontScale="77500" lnSpcReduction="20000"/>
          </a:bodyPr>
          <a:lstStyle/>
          <a:p>
            <a:pPr marL="0" indent="0" algn="just">
              <a:buNone/>
            </a:pPr>
            <a:r>
              <a:rPr lang="en-GB" sz="2800" dirty="0">
                <a:latin typeface="Calibri Light" panose="020F0302020204030204" pitchFamily="34" charset="0"/>
                <a:cs typeface="Calibri Light" panose="020F0302020204030204" pitchFamily="34" charset="0"/>
              </a:rPr>
              <a:t>Hume suggests that if we attend not to the specific acts which are praised or blamed, but to the basis on which a culture decides how to apply praise and blame, much of the apparent diversity in morals will disappear.</a:t>
            </a:r>
          </a:p>
          <a:p>
            <a:pPr marL="0" indent="0" algn="just">
              <a:buNone/>
            </a:pPr>
            <a:r>
              <a:rPr lang="en-GB" sz="2800" dirty="0">
                <a:latin typeface="Calibri Light" panose="020F0302020204030204" pitchFamily="34" charset="0"/>
                <a:cs typeface="Calibri Light" panose="020F0302020204030204" pitchFamily="34" charset="0"/>
              </a:rPr>
              <a:t>So, his interest in the empirical study of cultures and peoples gives rise to the more exact methods of history of religions, sociology, and anthropology which provide most of the data for contemporary comparative religious ethics. </a:t>
            </a:r>
            <a:endParaRPr lang="en-GB" dirty="0">
              <a:latin typeface="Calibri Light" panose="020F0302020204030204" pitchFamily="34" charset="0"/>
              <a:cs typeface="Calibri Light" panose="020F0302020204030204" pitchFamily="34" charset="0"/>
            </a:endParaRPr>
          </a:p>
          <a:p>
            <a:pPr marL="0" indent="0" algn="just">
              <a:buNone/>
            </a:pPr>
            <a:r>
              <a:rPr lang="en-GB" sz="2800" dirty="0">
                <a:latin typeface="Calibri Light" panose="020F0302020204030204" pitchFamily="34" charset="0"/>
                <a:cs typeface="Calibri Light" panose="020F0302020204030204" pitchFamily="34" charset="0"/>
              </a:rPr>
              <a:t>In this way, Hume argues for a universality of moral principle over a universality of ethical instruction or action. </a:t>
            </a:r>
          </a:p>
          <a:p>
            <a:pPr algn="just"/>
            <a:endParaRPr lang="en-GB" sz="2800"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pic>
        <p:nvPicPr>
          <p:cNvPr id="5" name="Picture 4" descr="A statue of a person&#10;&#10;Description automatically generated">
            <a:extLst>
              <a:ext uri="{FF2B5EF4-FFF2-40B4-BE49-F238E27FC236}">
                <a16:creationId xmlns:a16="http://schemas.microsoft.com/office/drawing/2014/main" id="{5F215145-D61F-4D4C-9B36-29F324DD79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7774" y="631159"/>
            <a:ext cx="3134397" cy="4696620"/>
          </a:xfrm>
          <a:prstGeom prst="rect">
            <a:avLst/>
          </a:prstGeom>
        </p:spPr>
      </p:pic>
    </p:spTree>
    <p:extLst>
      <p:ext uri="{BB962C8B-B14F-4D97-AF65-F5344CB8AC3E}">
        <p14:creationId xmlns:p14="http://schemas.microsoft.com/office/powerpoint/2010/main" val="151963202"/>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648CB-BD0E-472C-A7BB-0A2B8005070E}"/>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Immanuel Kant </a:t>
            </a:r>
          </a:p>
        </p:txBody>
      </p:sp>
      <p:sp>
        <p:nvSpPr>
          <p:cNvPr id="3" name="Text Placeholder 2">
            <a:extLst>
              <a:ext uri="{FF2B5EF4-FFF2-40B4-BE49-F238E27FC236}">
                <a16:creationId xmlns:a16="http://schemas.microsoft.com/office/drawing/2014/main" id="{47D732F6-E454-4F8E-AEAD-B8D7EDC72903}"/>
              </a:ext>
            </a:extLst>
          </p:cNvPr>
          <p:cNvSpPr>
            <a:spLocks noGrp="1"/>
          </p:cNvSpPr>
          <p:nvPr>
            <p:ph type="body" sz="half" idx="1"/>
          </p:nvPr>
        </p:nvSpPr>
        <p:spPr/>
        <p:txBody>
          <a:bodyPr>
            <a:normAutofit fontScale="77500" lnSpcReduction="20000"/>
          </a:bodyPr>
          <a:lstStyle/>
          <a:p>
            <a:pPr marL="0" indent="0">
              <a:buNone/>
            </a:pPr>
            <a:r>
              <a:rPr lang="en-GB" dirty="0">
                <a:latin typeface="Calibri Light" panose="020F0302020204030204" pitchFamily="34" charset="0"/>
                <a:cs typeface="Calibri Light" panose="020F0302020204030204" pitchFamily="34" charset="0"/>
              </a:rPr>
              <a:t>Kant is concerned with similar questions in his work, with his claim to a universality of reason requiring the uncovering of a universality of moral reason to be convincing. </a:t>
            </a:r>
          </a:p>
          <a:p>
            <a:pPr marL="0" indent="0">
              <a:buNone/>
            </a:pPr>
            <a:r>
              <a:rPr lang="en-GB" sz="2800" dirty="0">
                <a:latin typeface="Calibri Light" panose="020F0302020204030204" pitchFamily="34" charset="0"/>
                <a:cs typeface="Calibri Light" panose="020F0302020204030204" pitchFamily="34" charset="0"/>
              </a:rPr>
              <a:t>For Kant, however, Hume’s approach is not sufficient – moral principles seem to vary between cultures, particularly in their valuation. </a:t>
            </a:r>
            <a:endParaRPr lang="en-GB" dirty="0">
              <a:latin typeface="Calibri Light" panose="020F0302020204030204" pitchFamily="34" charset="0"/>
              <a:cs typeface="Calibri Light" panose="020F0302020204030204" pitchFamily="34" charset="0"/>
            </a:endParaRPr>
          </a:p>
          <a:p>
            <a:pPr marL="0" indent="0">
              <a:buNone/>
            </a:pPr>
            <a:r>
              <a:rPr lang="en-GB" sz="2800" dirty="0">
                <a:latin typeface="Calibri Light" panose="020F0302020204030204" pitchFamily="34" charset="0"/>
                <a:cs typeface="Calibri Light" panose="020F0302020204030204" pitchFamily="34" charset="0"/>
              </a:rPr>
              <a:t>Explaining moral diversity is not a matter of understanding moral systems in </a:t>
            </a:r>
            <a:r>
              <a:rPr lang="en-GB" sz="2800" dirty="0">
                <a:solidFill>
                  <a:schemeClr val="tx1"/>
                </a:solidFill>
                <a:latin typeface="Calibri Light" panose="020F0302020204030204" pitchFamily="34" charset="0"/>
                <a:cs typeface="Calibri Light" panose="020F0302020204030204" pitchFamily="34" charset="0"/>
              </a:rPr>
              <a:t>social contexts, but of understanding the formal features of moral reasoning that make them up. </a:t>
            </a:r>
          </a:p>
          <a:p>
            <a:pPr marL="0" indent="0">
              <a:buNone/>
            </a:pPr>
            <a:endParaRPr lang="en-GB" dirty="0">
              <a:latin typeface="Calibri Light" panose="020F0302020204030204" pitchFamily="34" charset="0"/>
              <a:cs typeface="Calibri Light" panose="020F0302020204030204" pitchFamily="34" charset="0"/>
            </a:endParaRPr>
          </a:p>
        </p:txBody>
      </p:sp>
      <p:pic>
        <p:nvPicPr>
          <p:cNvPr id="5" name="Picture 4" descr="A portrait of a person&#10;&#10;Description automatically generated with medium confidence">
            <a:extLst>
              <a:ext uri="{FF2B5EF4-FFF2-40B4-BE49-F238E27FC236}">
                <a16:creationId xmlns:a16="http://schemas.microsoft.com/office/drawing/2014/main" id="{1ED3DA9A-3D58-4578-8634-89859954DA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1063" y="750952"/>
            <a:ext cx="3198745" cy="4194273"/>
          </a:xfrm>
          <a:prstGeom prst="rect">
            <a:avLst/>
          </a:prstGeom>
        </p:spPr>
      </p:pic>
    </p:spTree>
    <p:extLst>
      <p:ext uri="{BB962C8B-B14F-4D97-AF65-F5344CB8AC3E}">
        <p14:creationId xmlns:p14="http://schemas.microsoft.com/office/powerpoint/2010/main" val="3128396637"/>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C69CFF-395A-4AEB-884D-E08486694820}"/>
              </a:ext>
            </a:extLst>
          </p:cNvPr>
          <p:cNvSpPr>
            <a:spLocks noGrp="1"/>
          </p:cNvSpPr>
          <p:nvPr>
            <p:ph idx="1"/>
          </p:nvPr>
        </p:nvSpPr>
        <p:spPr>
          <a:xfrm>
            <a:off x="609600" y="788436"/>
            <a:ext cx="10972800" cy="4525963"/>
          </a:xfrm>
        </p:spPr>
        <p:txBody>
          <a:bodyPr/>
          <a:lstStyle/>
          <a:p>
            <a:pPr marL="0" indent="0">
              <a:buNone/>
            </a:pPr>
            <a:r>
              <a:rPr lang="en-GB" dirty="0">
                <a:solidFill>
                  <a:schemeClr val="tx1"/>
                </a:solidFill>
                <a:latin typeface="Calibri Light" panose="020F0302020204030204" pitchFamily="34" charset="0"/>
                <a:cs typeface="Calibri Light" panose="020F0302020204030204" pitchFamily="34" charset="0"/>
              </a:rPr>
              <a:t>“</a:t>
            </a:r>
            <a:r>
              <a:rPr lang="en-GB" dirty="0">
                <a:latin typeface="Calibri Light" panose="020F0302020204030204" pitchFamily="34" charset="0"/>
                <a:cs typeface="Calibri Light" panose="020F0302020204030204" pitchFamily="34" charset="0"/>
              </a:rPr>
              <a:t>A metaphysics of morals is therefore indispensably necessary, not merely because of a motive to speculation — for investigating the source of the practical basic principles that lie a priori in our reason — but also because morals themselves remain subject to all sorts of corruption as long as we are without that clue and supreme norm by which to appraise them correct”</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Groundwork of the Metaphysics of Morals</a:t>
            </a:r>
            <a:br>
              <a:rPr lang="en-GB" dirty="0">
                <a:latin typeface="Calibri Light" panose="020F0302020204030204" pitchFamily="34" charset="0"/>
                <a:cs typeface="Calibri Light" panose="020F0302020204030204" pitchFamily="34" charset="0"/>
              </a:rPr>
            </a:br>
            <a:endParaRPr lang="en-GB" sz="2800" dirty="0">
              <a:solidFill>
                <a:schemeClr val="tx1"/>
              </a:solidFill>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3107094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0658B-0743-424A-AECE-2131C7B365AE}"/>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Immanuel Kant</a:t>
            </a:r>
          </a:p>
        </p:txBody>
      </p:sp>
      <p:sp>
        <p:nvSpPr>
          <p:cNvPr id="3" name="Text Placeholder 2">
            <a:extLst>
              <a:ext uri="{FF2B5EF4-FFF2-40B4-BE49-F238E27FC236}">
                <a16:creationId xmlns:a16="http://schemas.microsoft.com/office/drawing/2014/main" id="{AEA6F658-FC97-435C-8339-6FF6155AF329}"/>
              </a:ext>
            </a:extLst>
          </p:cNvPr>
          <p:cNvSpPr>
            <a:spLocks noGrp="1"/>
          </p:cNvSpPr>
          <p:nvPr>
            <p:ph type="body" sz="half" idx="1"/>
          </p:nvPr>
        </p:nvSpPr>
        <p:spPr/>
        <p:txBody>
          <a:bodyPr>
            <a:normAutofit fontScale="77500" lnSpcReduction="20000"/>
          </a:bodyPr>
          <a:lstStyle/>
          <a:p>
            <a:pPr marL="0" indent="0" algn="just">
              <a:buNone/>
            </a:pPr>
            <a:r>
              <a:rPr lang="en-GB" sz="2800" dirty="0">
                <a:latin typeface="Calibri Light" panose="020F0302020204030204" pitchFamily="34" charset="0"/>
                <a:cs typeface="Calibri Light" panose="020F0302020204030204" pitchFamily="34" charset="0"/>
              </a:rPr>
              <a:t>According to Kant, to say that an act is morally binding is to say that I could will it, not only as a solution to my own immediate problems but as a universal rule for action. </a:t>
            </a:r>
          </a:p>
          <a:p>
            <a:pPr marL="0" indent="0" algn="just">
              <a:buNone/>
            </a:pPr>
            <a:r>
              <a:rPr lang="en-GB" sz="2800" dirty="0">
                <a:solidFill>
                  <a:schemeClr val="tx1"/>
                </a:solidFill>
                <a:latin typeface="Calibri Light" panose="020F0302020204030204" pitchFamily="34" charset="0"/>
                <a:cs typeface="Calibri Light" panose="020F0302020204030204" pitchFamily="34" charset="0"/>
              </a:rPr>
              <a:t>For example, keeping solemn promises qualifies as a moral obligation, according to Kant, because it passes this formal test. </a:t>
            </a:r>
          </a:p>
          <a:p>
            <a:pPr marL="0" indent="0" algn="just">
              <a:buNone/>
            </a:pPr>
            <a:r>
              <a:rPr lang="en-GB" sz="2800" dirty="0">
                <a:solidFill>
                  <a:schemeClr val="tx1"/>
                </a:solidFill>
                <a:latin typeface="Calibri Light" panose="020F0302020204030204" pitchFamily="34" charset="0"/>
                <a:cs typeface="Calibri Light" panose="020F0302020204030204" pitchFamily="34" charset="0"/>
              </a:rPr>
              <a:t>Breaking solemn promises is immoral, not because we find it distasteful, but because making that behaviour into a universal rule would mean that promise-making would be pointless in the first place.</a:t>
            </a:r>
            <a:endParaRPr lang="en-GB" dirty="0">
              <a:latin typeface="Calibri Light" panose="020F0302020204030204" pitchFamily="34" charset="0"/>
              <a:cs typeface="Calibri Light" panose="020F0302020204030204" pitchFamily="34" charset="0"/>
            </a:endParaRPr>
          </a:p>
        </p:txBody>
      </p:sp>
      <p:pic>
        <p:nvPicPr>
          <p:cNvPr id="5" name="Picture 4" descr="A picture containing person, person, posing&#10;&#10;Description automatically generated">
            <a:extLst>
              <a:ext uri="{FF2B5EF4-FFF2-40B4-BE49-F238E27FC236}">
                <a16:creationId xmlns:a16="http://schemas.microsoft.com/office/drawing/2014/main" id="{DA43BE61-E76F-45DC-80C1-833AF17FE0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60579" y="672889"/>
            <a:ext cx="3005527" cy="4339531"/>
          </a:xfrm>
          <a:prstGeom prst="rect">
            <a:avLst/>
          </a:prstGeom>
        </p:spPr>
      </p:pic>
    </p:spTree>
    <p:extLst>
      <p:ext uri="{BB962C8B-B14F-4D97-AF65-F5344CB8AC3E}">
        <p14:creationId xmlns:p14="http://schemas.microsoft.com/office/powerpoint/2010/main" val="751756671"/>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FA17E-2A63-4DDC-8B30-DA61B33A88B3}"/>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Immanuel Kant</a:t>
            </a:r>
          </a:p>
        </p:txBody>
      </p:sp>
      <p:sp>
        <p:nvSpPr>
          <p:cNvPr id="3" name="Text Placeholder 2">
            <a:extLst>
              <a:ext uri="{FF2B5EF4-FFF2-40B4-BE49-F238E27FC236}">
                <a16:creationId xmlns:a16="http://schemas.microsoft.com/office/drawing/2014/main" id="{05A85D1C-DD38-4ED3-A8E6-4C308C346EE2}"/>
              </a:ext>
            </a:extLst>
          </p:cNvPr>
          <p:cNvSpPr>
            <a:spLocks noGrp="1"/>
          </p:cNvSpPr>
          <p:nvPr>
            <p:ph type="body" sz="half" idx="1"/>
          </p:nvPr>
        </p:nvSpPr>
        <p:spPr/>
        <p:txBody>
          <a:bodyPr>
            <a:normAutofit fontScale="85000" lnSpcReduction="10000"/>
          </a:bodyPr>
          <a:lstStyle/>
          <a:p>
            <a:pPr marL="0" indent="0">
              <a:buNone/>
            </a:pPr>
            <a:r>
              <a:rPr lang="en-GB" dirty="0">
                <a:solidFill>
                  <a:schemeClr val="tx1"/>
                </a:solidFill>
                <a:latin typeface="Calibri Light" panose="020F0302020204030204" pitchFamily="34" charset="0"/>
                <a:cs typeface="Calibri Light" panose="020F0302020204030204" pitchFamily="34" charset="0"/>
              </a:rPr>
              <a:t>The important part here is that </a:t>
            </a:r>
            <a:r>
              <a:rPr lang="en-GB" sz="2800" dirty="0">
                <a:solidFill>
                  <a:schemeClr val="tx1"/>
                </a:solidFill>
                <a:latin typeface="Calibri Light" panose="020F0302020204030204" pitchFamily="34" charset="0"/>
                <a:cs typeface="Calibri Light" panose="020F0302020204030204" pitchFamily="34" charset="0"/>
              </a:rPr>
              <a:t>the act is immoral not because it goes against a specific universal moral principle, e.g. promise-keeping is good, </a:t>
            </a:r>
            <a:r>
              <a:rPr lang="en-GB" sz="2800" b="1" dirty="0">
                <a:solidFill>
                  <a:schemeClr val="tx1"/>
                </a:solidFill>
                <a:latin typeface="Calibri Light" panose="020F0302020204030204" pitchFamily="34" charset="0"/>
                <a:cs typeface="Calibri Light" panose="020F0302020204030204" pitchFamily="34" charset="0"/>
              </a:rPr>
              <a:t>but rather because it </a:t>
            </a:r>
            <a:r>
              <a:rPr lang="en-GB" b="1" dirty="0">
                <a:solidFill>
                  <a:schemeClr val="tx1"/>
                </a:solidFill>
                <a:latin typeface="Calibri Light" panose="020F0302020204030204" pitchFamily="34" charset="0"/>
                <a:cs typeface="Calibri Light" panose="020F0302020204030204" pitchFamily="34" charset="0"/>
              </a:rPr>
              <a:t>does not accord to the correct application of reason.</a:t>
            </a:r>
            <a:br>
              <a:rPr lang="en-GB" b="1" dirty="0">
                <a:solidFill>
                  <a:schemeClr val="tx1"/>
                </a:solidFill>
                <a:latin typeface="Calibri Light" panose="020F0302020204030204" pitchFamily="34" charset="0"/>
                <a:cs typeface="Calibri Light" panose="020F0302020204030204" pitchFamily="34" charset="0"/>
              </a:rPr>
            </a:br>
            <a:endParaRPr lang="en-GB" b="1" dirty="0">
              <a:solidFill>
                <a:schemeClr val="tx1"/>
              </a:solidFill>
              <a:latin typeface="Calibri Light" panose="020F0302020204030204" pitchFamily="34" charset="0"/>
              <a:cs typeface="Calibri Light" panose="020F0302020204030204" pitchFamily="34" charset="0"/>
            </a:endParaRPr>
          </a:p>
          <a:p>
            <a:pPr marL="0" indent="0">
              <a:buNone/>
            </a:pPr>
            <a:r>
              <a:rPr lang="en-GB" dirty="0">
                <a:solidFill>
                  <a:schemeClr val="tx1"/>
                </a:solidFill>
                <a:latin typeface="Calibri Light" panose="020F0302020204030204" pitchFamily="34" charset="0"/>
                <a:cs typeface="Calibri Light" panose="020F0302020204030204" pitchFamily="34" charset="0"/>
              </a:rPr>
              <a:t>For Kant, it is the application of reason which is the location of moral certainty – if something has been correct reasoned about and that reasoning has been correctly applied, then the act is moral. </a:t>
            </a:r>
            <a:endParaRPr lang="en-GB" sz="2800"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pic>
        <p:nvPicPr>
          <p:cNvPr id="6" name="Picture 5" descr="A picture containing nature, sunset, cloud, sandy&#10;&#10;Description automatically generated">
            <a:extLst>
              <a:ext uri="{FF2B5EF4-FFF2-40B4-BE49-F238E27FC236}">
                <a16:creationId xmlns:a16="http://schemas.microsoft.com/office/drawing/2014/main" id="{18F702C7-AAFE-481C-9EEA-230CE1B57B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64489" y="550247"/>
            <a:ext cx="3423071" cy="4528986"/>
          </a:xfrm>
          <a:prstGeom prst="rect">
            <a:avLst/>
          </a:prstGeom>
        </p:spPr>
      </p:pic>
    </p:spTree>
    <p:extLst>
      <p:ext uri="{BB962C8B-B14F-4D97-AF65-F5344CB8AC3E}">
        <p14:creationId xmlns:p14="http://schemas.microsoft.com/office/powerpoint/2010/main" val="3307295291"/>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604399-FF28-442E-BE28-681E48BB1BAC}"/>
              </a:ext>
            </a:extLst>
          </p:cNvPr>
          <p:cNvSpPr>
            <a:spLocks noGrp="1"/>
          </p:cNvSpPr>
          <p:nvPr>
            <p:ph idx="1"/>
          </p:nvPr>
        </p:nvSpPr>
        <p:spPr>
          <a:xfrm>
            <a:off x="609600" y="489857"/>
            <a:ext cx="10972800" cy="4987212"/>
          </a:xfrm>
        </p:spPr>
        <p:txBody>
          <a:bodyPr/>
          <a:lstStyle/>
          <a:p>
            <a:pPr marL="0" indent="0">
              <a:buNone/>
            </a:pPr>
            <a:r>
              <a:rPr lang="en-GB" dirty="0">
                <a:latin typeface="Calibri Light" panose="020F0302020204030204" pitchFamily="34" charset="0"/>
                <a:cs typeface="Calibri Light" panose="020F0302020204030204" pitchFamily="34" charset="0"/>
              </a:rPr>
              <a:t>“Morality is thus the relation of actions to the autonomy of the will, that is, to a possible giving of universal law through its maxims. </a:t>
            </a:r>
          </a:p>
          <a:p>
            <a:pPr marL="0" indent="0">
              <a:buNone/>
            </a:pPr>
            <a:r>
              <a:rPr lang="en-GB" dirty="0">
                <a:latin typeface="Calibri Light" panose="020F0302020204030204" pitchFamily="34" charset="0"/>
                <a:cs typeface="Calibri Light" panose="020F0302020204030204" pitchFamily="34" charset="0"/>
              </a:rPr>
              <a:t>An action that can coexist with the autonomy of the will is permitted; one that does not accord with it is forbidden. A will whose maxims necessarily harmonize with the laws of autonomy is a holy, absolutely good will. </a:t>
            </a:r>
          </a:p>
          <a:p>
            <a:pPr marL="0" indent="0">
              <a:buNone/>
            </a:pPr>
            <a:r>
              <a:rPr lang="en-GB" dirty="0">
                <a:latin typeface="Calibri Light" panose="020F0302020204030204" pitchFamily="34" charset="0"/>
                <a:cs typeface="Calibri Light" panose="020F0302020204030204" pitchFamily="34" charset="0"/>
              </a:rPr>
              <a:t>The dependence upon the principle of autonomy of a will that is not absolutely good (moral necessitation) is obligation. This, accordingly, cannot be attributed to a holy being. The objective of an action from obligation is called duty”</a:t>
            </a:r>
          </a:p>
          <a:p>
            <a:pPr marL="0" indent="0">
              <a:buNone/>
            </a:pPr>
            <a:r>
              <a:rPr lang="en-GB" dirty="0">
                <a:latin typeface="Calibri Light" panose="020F0302020204030204" pitchFamily="34" charset="0"/>
                <a:cs typeface="Calibri Light" panose="020F0302020204030204" pitchFamily="34" charset="0"/>
              </a:rPr>
              <a:t>Groundwork of the Metaphysics of Morals</a:t>
            </a:r>
            <a:endParaRPr lang="en-GB" dirty="0"/>
          </a:p>
        </p:txBody>
      </p:sp>
    </p:spTree>
    <p:extLst>
      <p:ext uri="{BB962C8B-B14F-4D97-AF65-F5344CB8AC3E}">
        <p14:creationId xmlns:p14="http://schemas.microsoft.com/office/powerpoint/2010/main" val="1398916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Autofit/>
          </a:bodyPr>
          <a:lstStyle/>
          <a:p>
            <a:pPr algn="ctr"/>
            <a:r>
              <a:rPr lang="en-GB" sz="5400" dirty="0">
                <a:latin typeface="Calibri Light" panose="020F0302020204030204" pitchFamily="34" charset="0"/>
                <a:cs typeface="Calibri Light" panose="020F0302020204030204" pitchFamily="34" charset="0"/>
              </a:rPr>
              <a:t>Mid-Century Comparative Ethics</a:t>
            </a:r>
            <a:endParaRPr lang="en-GB" sz="5400" i="1" dirty="0">
              <a:latin typeface="Calibri Light" panose="020F0302020204030204" pitchFamily="34" charset="0"/>
              <a:cs typeface="Calibri Light" panose="020F0302020204030204" pitchFamily="34" charset="0"/>
            </a:endParaRPr>
          </a:p>
        </p:txBody>
      </p:sp>
      <p:sp>
        <p:nvSpPr>
          <p:cNvPr id="5" name="Subtitle 4"/>
          <p:cNvSpPr>
            <a:spLocks noGrp="1"/>
          </p:cNvSpPr>
          <p:nvPr>
            <p:ph type="subTitle" idx="1"/>
          </p:nvPr>
        </p:nvSpPr>
        <p:spPr/>
        <p:txBody>
          <a:bodyPr>
            <a:normAutofit/>
          </a:bodyPr>
          <a:lstStyle/>
          <a:p>
            <a:r>
              <a:rPr lang="en-GB" sz="2400" dirty="0">
                <a:solidFill>
                  <a:schemeClr val="tx1"/>
                </a:solidFill>
                <a:latin typeface="Calibri Light" panose="020F0302020204030204" pitchFamily="34" charset="0"/>
                <a:cs typeface="Calibri Light" panose="020F0302020204030204" pitchFamily="34" charset="0"/>
              </a:rPr>
              <a:t>HPRS5053 / 6053</a:t>
            </a:r>
          </a:p>
          <a:p>
            <a:endParaRPr lang="en-GB" sz="2400" dirty="0">
              <a:solidFill>
                <a:schemeClr val="tx1"/>
              </a:solidFill>
              <a:latin typeface="Calibri Light" panose="020F0302020204030204" pitchFamily="34" charset="0"/>
              <a:cs typeface="Calibri Light" panose="020F0302020204030204" pitchFamily="34" charset="0"/>
            </a:endParaRPr>
          </a:p>
          <a:p>
            <a:r>
              <a:rPr lang="en-GB" sz="2400" dirty="0">
                <a:solidFill>
                  <a:schemeClr val="tx1"/>
                </a:solidFill>
                <a:latin typeface="Calibri Light" panose="020F0302020204030204" pitchFamily="34" charset="0"/>
                <a:cs typeface="Calibri Light" panose="020F0302020204030204" pitchFamily="34" charset="0"/>
              </a:rPr>
              <a:t>Dr Angus M Slater</a:t>
            </a:r>
          </a:p>
          <a:p>
            <a:endParaRPr lang="en-GB" sz="2400" dirty="0">
              <a:solidFill>
                <a:schemeClr val="tx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972925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D61F3-D49D-40C1-B81A-55568A159457}"/>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The Beginning of a New Phase </a:t>
            </a:r>
          </a:p>
        </p:txBody>
      </p:sp>
      <p:sp>
        <p:nvSpPr>
          <p:cNvPr id="3" name="Text Placeholder 2">
            <a:extLst>
              <a:ext uri="{FF2B5EF4-FFF2-40B4-BE49-F238E27FC236}">
                <a16:creationId xmlns:a16="http://schemas.microsoft.com/office/drawing/2014/main" id="{28C115C8-307B-48F3-B0CB-1E74847EE986}"/>
              </a:ext>
            </a:extLst>
          </p:cNvPr>
          <p:cNvSpPr>
            <a:spLocks noGrp="1"/>
          </p:cNvSpPr>
          <p:nvPr>
            <p:ph type="body" sz="half" idx="1"/>
          </p:nvPr>
        </p:nvSpPr>
        <p:spPr>
          <a:xfrm>
            <a:off x="838200" y="1690688"/>
            <a:ext cx="5181600" cy="3767867"/>
          </a:xfrm>
        </p:spPr>
        <p:txBody>
          <a:bodyPr>
            <a:normAutofit fontScale="70000" lnSpcReduction="20000"/>
          </a:bodyPr>
          <a:lstStyle/>
          <a:p>
            <a:pPr marL="0" indent="0">
              <a:buNone/>
            </a:pPr>
            <a:r>
              <a:rPr lang="en-GB" sz="2800" dirty="0">
                <a:latin typeface="Calibri Light" panose="020F0302020204030204" pitchFamily="34" charset="0"/>
                <a:cs typeface="Calibri Light" panose="020F0302020204030204" pitchFamily="34" charset="0"/>
              </a:rPr>
              <a:t>1 - In 1973, the </a:t>
            </a:r>
            <a:r>
              <a:rPr lang="en-GB" sz="2800" i="1" dirty="0">
                <a:latin typeface="Calibri Light" panose="020F0302020204030204" pitchFamily="34" charset="0"/>
                <a:cs typeface="Calibri Light" panose="020F0302020204030204" pitchFamily="34" charset="0"/>
              </a:rPr>
              <a:t>Journal of Religious Ethics</a:t>
            </a:r>
            <a:r>
              <a:rPr lang="en-GB" sz="2800" dirty="0">
                <a:latin typeface="Calibri Light" panose="020F0302020204030204" pitchFamily="34" charset="0"/>
                <a:cs typeface="Calibri Light" panose="020F0302020204030204" pitchFamily="34" charset="0"/>
              </a:rPr>
              <a:t> was issued.</a:t>
            </a:r>
          </a:p>
          <a:p>
            <a:pPr marL="0" indent="0">
              <a:buNone/>
            </a:pPr>
            <a:r>
              <a:rPr lang="en-GB" sz="2800" dirty="0">
                <a:latin typeface="Calibri Light" panose="020F0302020204030204" pitchFamily="34" charset="0"/>
                <a:cs typeface="Calibri Light" panose="020F0302020204030204" pitchFamily="34" charset="0"/>
              </a:rPr>
              <a:t>2 - In 1978,  three important books were published:</a:t>
            </a:r>
          </a:p>
          <a:p>
            <a:endParaRPr lang="en-GB" sz="2800" dirty="0">
              <a:latin typeface="Calibri Light" panose="020F0302020204030204" pitchFamily="34" charset="0"/>
              <a:cs typeface="Calibri Light" panose="020F0302020204030204" pitchFamily="34" charset="0"/>
            </a:endParaRPr>
          </a:p>
          <a:p>
            <a:pPr marL="0" indent="0">
              <a:buNone/>
            </a:pPr>
            <a:r>
              <a:rPr lang="en-GB" sz="2800" b="1" dirty="0">
                <a:latin typeface="Calibri Light" panose="020F0302020204030204" pitchFamily="34" charset="0"/>
                <a:cs typeface="Calibri Light" panose="020F0302020204030204" pitchFamily="34" charset="0"/>
              </a:rPr>
              <a:t>Ronald Green</a:t>
            </a:r>
            <a:r>
              <a:rPr lang="en-GB" sz="2800" dirty="0">
                <a:latin typeface="Calibri Light" panose="020F0302020204030204" pitchFamily="34" charset="0"/>
                <a:cs typeface="Calibri Light" panose="020F0302020204030204" pitchFamily="34" charset="0"/>
              </a:rPr>
              <a:t>,  </a:t>
            </a:r>
            <a:r>
              <a:rPr lang="en-GB" sz="2800" i="1" dirty="0">
                <a:latin typeface="Calibri Light" panose="020F0302020204030204" pitchFamily="34" charset="0"/>
                <a:cs typeface="Calibri Light" panose="020F0302020204030204" pitchFamily="34" charset="0"/>
              </a:rPr>
              <a:t>Religious Reason: The Rational and Moral Basis of Religious Belief.</a:t>
            </a:r>
          </a:p>
          <a:p>
            <a:pPr marL="0" indent="0">
              <a:buNone/>
            </a:pPr>
            <a:endParaRPr lang="en-GB" sz="2800" dirty="0">
              <a:latin typeface="Calibri Light" panose="020F0302020204030204" pitchFamily="34" charset="0"/>
              <a:cs typeface="Calibri Light" panose="020F0302020204030204" pitchFamily="34" charset="0"/>
            </a:endParaRPr>
          </a:p>
          <a:p>
            <a:pPr marL="0" indent="0">
              <a:buNone/>
            </a:pPr>
            <a:r>
              <a:rPr lang="en-GB" sz="2800" b="1" dirty="0">
                <a:latin typeface="Calibri Light" panose="020F0302020204030204" pitchFamily="34" charset="0"/>
                <a:cs typeface="Calibri Light" panose="020F0302020204030204" pitchFamily="34" charset="0"/>
              </a:rPr>
              <a:t>Roderick Hindery</a:t>
            </a:r>
            <a:r>
              <a:rPr lang="en-GB" sz="2800" dirty="0">
                <a:latin typeface="Calibri Light" panose="020F0302020204030204" pitchFamily="34" charset="0"/>
                <a:cs typeface="Calibri Light" panose="020F0302020204030204" pitchFamily="34" charset="0"/>
              </a:rPr>
              <a:t>, </a:t>
            </a:r>
            <a:r>
              <a:rPr lang="en-GB" sz="2800" i="1" dirty="0">
                <a:latin typeface="Calibri Light" panose="020F0302020204030204" pitchFamily="34" charset="0"/>
                <a:cs typeface="Calibri Light" panose="020F0302020204030204" pitchFamily="34" charset="0"/>
              </a:rPr>
              <a:t>Comparative Ethics in Hindu and Buddhist Traditions.</a:t>
            </a:r>
          </a:p>
          <a:p>
            <a:pPr marL="0" indent="0">
              <a:buNone/>
            </a:pPr>
            <a:endParaRPr lang="en-GB" sz="2800" dirty="0">
              <a:latin typeface="Calibri Light" panose="020F0302020204030204" pitchFamily="34" charset="0"/>
              <a:cs typeface="Calibri Light" panose="020F0302020204030204" pitchFamily="34" charset="0"/>
            </a:endParaRPr>
          </a:p>
          <a:p>
            <a:pPr marL="0" indent="0">
              <a:buNone/>
            </a:pPr>
            <a:r>
              <a:rPr lang="en-GB" sz="2800" b="1" dirty="0">
                <a:latin typeface="Calibri Light" panose="020F0302020204030204" pitchFamily="34" charset="0"/>
                <a:cs typeface="Calibri Light" panose="020F0302020204030204" pitchFamily="34" charset="0"/>
              </a:rPr>
              <a:t>David Little and Sumner Twiss,</a:t>
            </a:r>
            <a:r>
              <a:rPr lang="en-GB" sz="2800" dirty="0">
                <a:latin typeface="Calibri Light" panose="020F0302020204030204" pitchFamily="34" charset="0"/>
                <a:cs typeface="Calibri Light" panose="020F0302020204030204" pitchFamily="34" charset="0"/>
              </a:rPr>
              <a:t> </a:t>
            </a:r>
            <a:r>
              <a:rPr lang="en-GB" sz="2800" i="1" dirty="0">
                <a:latin typeface="Calibri Light" panose="020F0302020204030204" pitchFamily="34" charset="0"/>
                <a:cs typeface="Calibri Light" panose="020F0302020204030204" pitchFamily="34" charset="0"/>
              </a:rPr>
              <a:t>Comparative Religious Ethics: A New Method.</a:t>
            </a:r>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361442974"/>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B9DBE-ED36-4794-8610-258176789B47}"/>
              </a:ext>
            </a:extLst>
          </p:cNvPr>
          <p:cNvSpPr>
            <a:spLocks noGrp="1"/>
          </p:cNvSpPr>
          <p:nvPr>
            <p:ph type="title"/>
          </p:nvPr>
        </p:nvSpPr>
        <p:spPr/>
        <p:txBody>
          <a:bodyPr/>
          <a:lstStyle/>
          <a:p>
            <a:r>
              <a:rPr lang="en-GB" sz="4400" dirty="0">
                <a:latin typeface="Calibri Light" panose="020F0302020204030204" pitchFamily="34" charset="0"/>
                <a:cs typeface="Calibri Light" panose="020F0302020204030204" pitchFamily="34" charset="0"/>
              </a:rPr>
              <a:t>Ronald Green</a:t>
            </a:r>
            <a:r>
              <a:rPr lang="en-GB" dirty="0">
                <a:latin typeface="Calibri Light" panose="020F0302020204030204" pitchFamily="34" charset="0"/>
                <a:cs typeface="Calibri Light" panose="020F0302020204030204" pitchFamily="34" charset="0"/>
              </a:rPr>
              <a:t> - </a:t>
            </a:r>
            <a:r>
              <a:rPr lang="en-GB" sz="4400" dirty="0">
                <a:latin typeface="Calibri Light" panose="020F0302020204030204" pitchFamily="34" charset="0"/>
                <a:cs typeface="Calibri Light" panose="020F0302020204030204" pitchFamily="34" charset="0"/>
              </a:rPr>
              <a:t>Religious Reason</a:t>
            </a:r>
            <a:endParaRPr lang="en-GB" dirty="0"/>
          </a:p>
        </p:txBody>
      </p:sp>
      <p:sp>
        <p:nvSpPr>
          <p:cNvPr id="3" name="Text Placeholder 2">
            <a:extLst>
              <a:ext uri="{FF2B5EF4-FFF2-40B4-BE49-F238E27FC236}">
                <a16:creationId xmlns:a16="http://schemas.microsoft.com/office/drawing/2014/main" id="{F1FC9BB5-CED9-47B5-8C82-746B2C44449E}"/>
              </a:ext>
            </a:extLst>
          </p:cNvPr>
          <p:cNvSpPr>
            <a:spLocks noGrp="1"/>
          </p:cNvSpPr>
          <p:nvPr>
            <p:ph type="body" sz="half" idx="1"/>
          </p:nvPr>
        </p:nvSpPr>
        <p:spPr/>
        <p:txBody>
          <a:bodyPr>
            <a:normAutofit fontScale="77500" lnSpcReduction="20000"/>
          </a:bodyPr>
          <a:lstStyle/>
          <a:p>
            <a:pPr marL="0" indent="0">
              <a:buNone/>
            </a:pPr>
            <a:r>
              <a:rPr lang="en-GB" sz="2800" dirty="0">
                <a:solidFill>
                  <a:schemeClr val="tx1"/>
                </a:solidFill>
                <a:latin typeface="Calibri" panose="020F0502020204030204" pitchFamily="34" charset="0"/>
                <a:ea typeface="Calibri" panose="020F0502020204030204" pitchFamily="34" charset="0"/>
                <a:cs typeface="Arial" panose="020B0604020202020204" pitchFamily="34" charset="0"/>
              </a:rPr>
              <a:t>Green's </a:t>
            </a:r>
            <a:r>
              <a:rPr lang="en-GB" sz="2800" i="1" dirty="0">
                <a:solidFill>
                  <a:schemeClr val="tx1"/>
                </a:solidFill>
                <a:latin typeface="Calibri" panose="020F0502020204030204" pitchFamily="34" charset="0"/>
                <a:ea typeface="Calibri" panose="020F0502020204030204" pitchFamily="34" charset="0"/>
                <a:cs typeface="Arial" panose="020B0604020202020204" pitchFamily="34" charset="0"/>
              </a:rPr>
              <a:t>Religious Reason</a:t>
            </a:r>
            <a:r>
              <a:rPr lang="en-GB" sz="2800" dirty="0">
                <a:solidFill>
                  <a:schemeClr val="tx1"/>
                </a:solidFill>
                <a:latin typeface="Calibri" panose="020F0502020204030204" pitchFamily="34" charset="0"/>
                <a:ea typeface="Calibri" panose="020F0502020204030204" pitchFamily="34" charset="0"/>
                <a:cs typeface="Arial" panose="020B0604020202020204" pitchFamily="34" charset="0"/>
              </a:rPr>
              <a:t> is an outstanding example of the Kantian approach to issues of comparative religious ethics.</a:t>
            </a:r>
          </a:p>
          <a:p>
            <a:pPr marL="0" indent="0">
              <a:buNone/>
            </a:pPr>
            <a:endParaRPr lang="en-GB" sz="2800" dirty="0">
              <a:solidFill>
                <a:schemeClr val="tx1"/>
              </a:solidFill>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2800" dirty="0">
                <a:solidFill>
                  <a:schemeClr val="tx1"/>
                </a:solidFill>
                <a:latin typeface="Calibri" panose="020F0502020204030204" pitchFamily="34" charset="0"/>
                <a:ea typeface="Calibri" panose="020F0502020204030204" pitchFamily="34" charset="0"/>
                <a:cs typeface="Arial" panose="020B0604020202020204" pitchFamily="34" charset="0"/>
              </a:rPr>
              <a:t>Green insists that we must establish the structures of moral rationality independently of empirical generalizations about what people happen to approve morally. </a:t>
            </a:r>
          </a:p>
          <a:p>
            <a:pPr marL="0" indent="0">
              <a:buNone/>
            </a:pPr>
            <a:endParaRPr lang="en-GB" dirty="0">
              <a:solidFill>
                <a:schemeClr val="tx1"/>
              </a:solidFill>
              <a:latin typeface="Calibri" panose="020F0502020204030204" pitchFamily="34" charset="0"/>
              <a:cs typeface="Arial" panose="020B0604020202020204" pitchFamily="34" charset="0"/>
            </a:endParaRPr>
          </a:p>
          <a:p>
            <a:pPr marL="0" indent="0">
              <a:buNone/>
            </a:pPr>
            <a:r>
              <a:rPr lang="en-GB" sz="2800" dirty="0">
                <a:solidFill>
                  <a:schemeClr val="tx1"/>
                </a:solidFill>
                <a:latin typeface="Calibri" panose="020F0502020204030204" pitchFamily="34" charset="0"/>
                <a:cs typeface="Arial" panose="020B0604020202020204" pitchFamily="34" charset="0"/>
              </a:rPr>
              <a:t>This means that the important aspect is not what people do, or why they do it, but how we can reason about actions. </a:t>
            </a:r>
            <a:endParaRPr lang="en-US" sz="2800" dirty="0">
              <a:solidFill>
                <a:schemeClr val="tx1"/>
              </a:solidFill>
            </a:endParaRPr>
          </a:p>
          <a:p>
            <a:endParaRPr lang="en-GB" dirty="0"/>
          </a:p>
        </p:txBody>
      </p:sp>
      <p:pic>
        <p:nvPicPr>
          <p:cNvPr id="8" name="Picture 7" descr="Text&#10;&#10;Description automatically generated">
            <a:extLst>
              <a:ext uri="{FF2B5EF4-FFF2-40B4-BE49-F238E27FC236}">
                <a16:creationId xmlns:a16="http://schemas.microsoft.com/office/drawing/2014/main" id="{D6C6CE4C-F190-4D90-8DBD-833FE0AE9E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42350" y="1545066"/>
            <a:ext cx="2453180" cy="3767868"/>
          </a:xfrm>
          <a:prstGeom prst="rect">
            <a:avLst/>
          </a:prstGeom>
        </p:spPr>
      </p:pic>
    </p:spTree>
    <p:extLst>
      <p:ext uri="{BB962C8B-B14F-4D97-AF65-F5344CB8AC3E}">
        <p14:creationId xmlns:p14="http://schemas.microsoft.com/office/powerpoint/2010/main" val="2766662908"/>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1ADB3-F784-4FE9-BE1B-3C53C6393119}"/>
              </a:ext>
            </a:extLst>
          </p:cNvPr>
          <p:cNvSpPr>
            <a:spLocks noGrp="1"/>
          </p:cNvSpPr>
          <p:nvPr>
            <p:ph type="title"/>
          </p:nvPr>
        </p:nvSpPr>
        <p:spPr/>
        <p:txBody>
          <a:bodyPr/>
          <a:lstStyle/>
          <a:p>
            <a:r>
              <a:rPr lang="en-GB" sz="4400" dirty="0">
                <a:latin typeface="Calibri Light" panose="020F0302020204030204" pitchFamily="34" charset="0"/>
                <a:cs typeface="Calibri Light" panose="020F0302020204030204" pitchFamily="34" charset="0"/>
              </a:rPr>
              <a:t>Ronald Green</a:t>
            </a:r>
            <a:r>
              <a:rPr lang="en-GB" dirty="0">
                <a:latin typeface="Calibri Light" panose="020F0302020204030204" pitchFamily="34" charset="0"/>
                <a:cs typeface="Calibri Light" panose="020F0302020204030204" pitchFamily="34" charset="0"/>
              </a:rPr>
              <a:t> - </a:t>
            </a:r>
            <a:r>
              <a:rPr lang="en-GB" sz="4400" dirty="0">
                <a:latin typeface="Calibri Light" panose="020F0302020204030204" pitchFamily="34" charset="0"/>
                <a:cs typeface="Calibri Light" panose="020F0302020204030204" pitchFamily="34" charset="0"/>
              </a:rPr>
              <a:t>Religious Reason</a:t>
            </a:r>
            <a:endParaRPr lang="en-GB" dirty="0"/>
          </a:p>
        </p:txBody>
      </p:sp>
      <p:sp>
        <p:nvSpPr>
          <p:cNvPr id="3" name="Text Placeholder 2">
            <a:extLst>
              <a:ext uri="{FF2B5EF4-FFF2-40B4-BE49-F238E27FC236}">
                <a16:creationId xmlns:a16="http://schemas.microsoft.com/office/drawing/2014/main" id="{3D2405AE-9D0B-496D-AF2B-63988D2D461D}"/>
              </a:ext>
            </a:extLst>
          </p:cNvPr>
          <p:cNvSpPr>
            <a:spLocks noGrp="1"/>
          </p:cNvSpPr>
          <p:nvPr>
            <p:ph type="body" sz="half" idx="1"/>
          </p:nvPr>
        </p:nvSpPr>
        <p:spPr/>
        <p:txBody>
          <a:bodyPr>
            <a:normAutofit fontScale="77500" lnSpcReduction="20000"/>
          </a:bodyPr>
          <a:lstStyle/>
          <a:p>
            <a:pPr marL="0" indent="0" algn="just">
              <a:buNone/>
            </a:pPr>
            <a:r>
              <a:rPr lang="en-GB" sz="2800" dirty="0">
                <a:solidFill>
                  <a:schemeClr val="tx1"/>
                </a:solidFill>
                <a:latin typeface="Calibri" panose="020F0502020204030204" pitchFamily="34" charset="0"/>
                <a:cs typeface="Calibri" panose="020F0502020204030204" pitchFamily="34" charset="0"/>
              </a:rPr>
              <a:t>The power of Green's method appears in his treatment of two religions of Indian origin, Hinduism and Theravada Buddhism. </a:t>
            </a:r>
          </a:p>
          <a:p>
            <a:pPr marL="0" indent="0" algn="just">
              <a:buNone/>
            </a:pPr>
            <a:endParaRPr lang="en-GB" sz="2800" dirty="0">
              <a:solidFill>
                <a:schemeClr val="tx1"/>
              </a:solidFill>
              <a:latin typeface="Calibri" panose="020F0502020204030204" pitchFamily="34" charset="0"/>
              <a:cs typeface="Calibri" panose="020F0502020204030204" pitchFamily="34" charset="0"/>
            </a:endParaRPr>
          </a:p>
          <a:p>
            <a:pPr marL="0" indent="0" algn="just">
              <a:buNone/>
            </a:pPr>
            <a:r>
              <a:rPr lang="en-GB" sz="2800" dirty="0">
                <a:solidFill>
                  <a:schemeClr val="tx1"/>
                </a:solidFill>
                <a:latin typeface="Calibri" panose="020F0502020204030204" pitchFamily="34" charset="0"/>
                <a:cs typeface="Calibri" panose="020F0502020204030204" pitchFamily="34" charset="0"/>
              </a:rPr>
              <a:t>In contrast to the common assertion that the religions of India are the faiths of mystics who have no use for ethics and, indeed, no belief in the substantial reality of the human person as moral agent, </a:t>
            </a:r>
            <a:r>
              <a:rPr lang="en-GB" sz="2800" b="1" dirty="0">
                <a:solidFill>
                  <a:schemeClr val="tx1"/>
                </a:solidFill>
                <a:latin typeface="Calibri" panose="020F0502020204030204" pitchFamily="34" charset="0"/>
                <a:cs typeface="Calibri" panose="020F0502020204030204" pitchFamily="34" charset="0"/>
              </a:rPr>
              <a:t>Green argues that Hinduism and Theravada Buddhism conform precisely to the structure of pure religious reason.</a:t>
            </a:r>
          </a:p>
          <a:p>
            <a:pPr marL="0" indent="0">
              <a:buNone/>
            </a:pPr>
            <a:r>
              <a:rPr lang="en-GB" sz="2800" dirty="0">
                <a:solidFill>
                  <a:schemeClr val="tx1"/>
                </a:solidFill>
                <a:latin typeface="Calibri" panose="020F0502020204030204" pitchFamily="34" charset="0"/>
                <a:cs typeface="Calibri" panose="020F0502020204030204" pitchFamily="34" charset="0"/>
              </a:rPr>
              <a:t> Green, </a:t>
            </a:r>
            <a:r>
              <a:rPr lang="en-GB" sz="2800" i="1" dirty="0">
                <a:solidFill>
                  <a:schemeClr val="tx1"/>
                </a:solidFill>
                <a:latin typeface="Calibri" panose="020F0502020204030204" pitchFamily="34" charset="0"/>
                <a:cs typeface="Calibri" panose="020F0502020204030204" pitchFamily="34" charset="0"/>
              </a:rPr>
              <a:t>Religious Reason, </a:t>
            </a:r>
            <a:r>
              <a:rPr lang="en-GB" sz="2800" dirty="0">
                <a:solidFill>
                  <a:schemeClr val="tx1"/>
                </a:solidFill>
                <a:latin typeface="Calibri" panose="020F0502020204030204" pitchFamily="34" charset="0"/>
                <a:cs typeface="Calibri" panose="020F0502020204030204" pitchFamily="34" charset="0"/>
              </a:rPr>
              <a:t>pp. 201-46</a:t>
            </a:r>
          </a:p>
          <a:p>
            <a:endParaRPr lang="en-GB" sz="2800" dirty="0">
              <a:solidFill>
                <a:schemeClr val="tx1"/>
              </a:solidFill>
            </a:endParaRPr>
          </a:p>
          <a:p>
            <a:endParaRPr lang="en-GB" dirty="0"/>
          </a:p>
        </p:txBody>
      </p:sp>
      <p:pic>
        <p:nvPicPr>
          <p:cNvPr id="5" name="Picture 4" descr="A picture containing nature&#10;&#10;Description automatically generated">
            <a:extLst>
              <a:ext uri="{FF2B5EF4-FFF2-40B4-BE49-F238E27FC236}">
                <a16:creationId xmlns:a16="http://schemas.microsoft.com/office/drawing/2014/main" id="{F864AA89-CB1A-453A-A826-179302C5C8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77853" y="1868358"/>
            <a:ext cx="4183164" cy="3121284"/>
          </a:xfrm>
          <a:prstGeom prst="rect">
            <a:avLst/>
          </a:prstGeom>
        </p:spPr>
      </p:pic>
    </p:spTree>
    <p:extLst>
      <p:ext uri="{BB962C8B-B14F-4D97-AF65-F5344CB8AC3E}">
        <p14:creationId xmlns:p14="http://schemas.microsoft.com/office/powerpoint/2010/main" val="1576738926"/>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9C4DE-6A85-4680-AE95-6B95F56D7720}"/>
              </a:ext>
            </a:extLst>
          </p:cNvPr>
          <p:cNvSpPr>
            <a:spLocks noGrp="1"/>
          </p:cNvSpPr>
          <p:nvPr>
            <p:ph type="title"/>
          </p:nvPr>
        </p:nvSpPr>
        <p:spPr/>
        <p:txBody>
          <a:bodyPr/>
          <a:lstStyle/>
          <a:p>
            <a:r>
              <a:rPr lang="en-GB" sz="4400" dirty="0">
                <a:latin typeface="Calibri Light" panose="020F0302020204030204" pitchFamily="34" charset="0"/>
                <a:cs typeface="Calibri Light" panose="020F0302020204030204" pitchFamily="34" charset="0"/>
              </a:rPr>
              <a:t>Roderick Hindery</a:t>
            </a:r>
            <a:r>
              <a:rPr lang="en-GB" dirty="0">
                <a:latin typeface="Calibri Light" panose="020F0302020204030204" pitchFamily="34" charset="0"/>
                <a:cs typeface="Calibri Light" panose="020F0302020204030204" pitchFamily="34" charset="0"/>
              </a:rPr>
              <a:t> - </a:t>
            </a:r>
            <a:r>
              <a:rPr lang="en-GB" sz="4400" dirty="0">
                <a:latin typeface="Calibri Light" panose="020F0302020204030204" pitchFamily="34" charset="0"/>
                <a:cs typeface="Calibri Light" panose="020F0302020204030204" pitchFamily="34" charset="0"/>
              </a:rPr>
              <a:t>Comparative Ethics in Hindu and Buddhist Traditions</a:t>
            </a:r>
            <a:endParaRPr lang="en-GB"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86BF46B5-4B3A-408F-B5E3-8A3DE85C1210}"/>
              </a:ext>
            </a:extLst>
          </p:cNvPr>
          <p:cNvSpPr>
            <a:spLocks noGrp="1"/>
          </p:cNvSpPr>
          <p:nvPr>
            <p:ph type="body" sz="half" idx="1"/>
          </p:nvPr>
        </p:nvSpPr>
        <p:spPr/>
        <p:txBody>
          <a:bodyPr>
            <a:normAutofit fontScale="85000" lnSpcReduction="20000"/>
          </a:bodyPr>
          <a:lstStyle/>
          <a:p>
            <a:pPr marL="0" indent="0">
              <a:buNone/>
            </a:pPr>
            <a:r>
              <a:rPr lang="en-US" sz="2800" dirty="0">
                <a:latin typeface="Calibri Light" panose="020F0302020204030204" pitchFamily="34" charset="0"/>
                <a:cs typeface="Calibri Light" panose="020F0302020204030204" pitchFamily="34" charset="0"/>
              </a:rPr>
              <a:t>Another example of contemporary engagement in comparative </a:t>
            </a:r>
            <a:r>
              <a:rPr lang="en-US" dirty="0">
                <a:latin typeface="Calibri Light" panose="020F0302020204030204" pitchFamily="34" charset="0"/>
                <a:cs typeface="Calibri Light" panose="020F0302020204030204" pitchFamily="34" charset="0"/>
              </a:rPr>
              <a:t>ethics is </a:t>
            </a:r>
            <a:r>
              <a:rPr lang="en-US" dirty="0" err="1">
                <a:latin typeface="Calibri Light" panose="020F0302020204030204" pitchFamily="34" charset="0"/>
                <a:cs typeface="Calibri Light" panose="020F0302020204030204" pitchFamily="34" charset="0"/>
              </a:rPr>
              <a:t>Hindery’s</a:t>
            </a:r>
            <a:r>
              <a:rPr lang="en-US" dirty="0">
                <a:latin typeface="Calibri Light" panose="020F0302020204030204" pitchFamily="34" charset="0"/>
                <a:cs typeface="Calibri Light" panose="020F0302020204030204" pitchFamily="34" charset="0"/>
              </a:rPr>
              <a:t> work on </a:t>
            </a:r>
            <a:r>
              <a:rPr lang="en-US" sz="2800" dirty="0">
                <a:latin typeface="Calibri Light" panose="020F0302020204030204" pitchFamily="34" charset="0"/>
                <a:cs typeface="Calibri Light" panose="020F0302020204030204" pitchFamily="34" charset="0"/>
              </a:rPr>
              <a:t>two Eastern religious traditions</a:t>
            </a:r>
            <a:r>
              <a:rPr lang="en-US" dirty="0">
                <a:latin typeface="Calibri Light" panose="020F0302020204030204" pitchFamily="34" charset="0"/>
                <a:cs typeface="Calibri Light" panose="020F0302020204030204" pitchFamily="34" charset="0"/>
              </a:rPr>
              <a:t> – Hinduism and Buddhism.</a:t>
            </a:r>
          </a:p>
          <a:p>
            <a:pPr marL="0" indent="0">
              <a:buNone/>
            </a:pPr>
            <a:endParaRPr lang="en-US" sz="2800" dirty="0">
              <a:latin typeface="Calibri Light" panose="020F0302020204030204" pitchFamily="34" charset="0"/>
              <a:cs typeface="Calibri Light" panose="020F0302020204030204" pitchFamily="34" charset="0"/>
            </a:endParaRPr>
          </a:p>
          <a:p>
            <a:pPr marL="0" indent="0">
              <a:buNone/>
            </a:pPr>
            <a:r>
              <a:rPr lang="en-US" sz="2800" dirty="0">
                <a:latin typeface="Calibri Light" panose="020F0302020204030204" pitchFamily="34" charset="0"/>
                <a:cs typeface="Calibri Light" panose="020F0302020204030204" pitchFamily="34" charset="0"/>
              </a:rPr>
              <a:t>Similarly to Green’s work, </a:t>
            </a:r>
            <a:r>
              <a:rPr lang="en-US" sz="2800" dirty="0" err="1">
                <a:latin typeface="Calibri Light" panose="020F0302020204030204" pitchFamily="34" charset="0"/>
                <a:cs typeface="Calibri Light" panose="020F0302020204030204" pitchFamily="34" charset="0"/>
              </a:rPr>
              <a:t>Hindery</a:t>
            </a:r>
            <a:r>
              <a:rPr lang="en-US" sz="2800" dirty="0">
                <a:latin typeface="Calibri Light" panose="020F0302020204030204" pitchFamily="34" charset="0"/>
                <a:cs typeface="Calibri Light" panose="020F0302020204030204" pitchFamily="34" charset="0"/>
              </a:rPr>
              <a:t> is concerned with showing the validity of these religious traditions and their ethical reasoning on the basis of a Kantian claim to moral universalism – that their ethical precepts conform to the universal moral law of Kant. </a:t>
            </a:r>
          </a:p>
        </p:txBody>
      </p:sp>
      <p:pic>
        <p:nvPicPr>
          <p:cNvPr id="5" name="Picture 4" descr="A picture containing diagram&#10;&#10;Description automatically generated">
            <a:extLst>
              <a:ext uri="{FF2B5EF4-FFF2-40B4-BE49-F238E27FC236}">
                <a16:creationId xmlns:a16="http://schemas.microsoft.com/office/drawing/2014/main" id="{B5DF16BB-7CA7-41F5-B759-AAEECB3D32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92302" y="1825625"/>
            <a:ext cx="2281917" cy="3473028"/>
          </a:xfrm>
          <a:prstGeom prst="rect">
            <a:avLst/>
          </a:prstGeom>
        </p:spPr>
      </p:pic>
    </p:spTree>
    <p:extLst>
      <p:ext uri="{BB962C8B-B14F-4D97-AF65-F5344CB8AC3E}">
        <p14:creationId xmlns:p14="http://schemas.microsoft.com/office/powerpoint/2010/main" val="1286982887"/>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7D87A6-4C2D-4951-B2A1-369E2B99F563}"/>
              </a:ext>
            </a:extLst>
          </p:cNvPr>
          <p:cNvSpPr>
            <a:spLocks noGrp="1"/>
          </p:cNvSpPr>
          <p:nvPr>
            <p:ph idx="1"/>
          </p:nvPr>
        </p:nvSpPr>
        <p:spPr>
          <a:xfrm>
            <a:off x="609600" y="601824"/>
            <a:ext cx="10972800" cy="4525963"/>
          </a:xfrm>
        </p:spPr>
        <p:txBody>
          <a:bodyPr/>
          <a:lstStyle/>
          <a:p>
            <a:pPr marL="0" indent="0">
              <a:buNone/>
            </a:pPr>
            <a:r>
              <a:rPr lang="en-GB" sz="2800" dirty="0">
                <a:solidFill>
                  <a:schemeClr val="tx1"/>
                </a:solidFill>
                <a:latin typeface="Calibri Light" panose="020F0302020204030204" pitchFamily="34" charset="0"/>
                <a:cs typeface="Calibri Light" panose="020F0302020204030204" pitchFamily="34" charset="0"/>
              </a:rPr>
              <a:t>“Similar to Green, </a:t>
            </a:r>
            <a:r>
              <a:rPr lang="en-GB" sz="2800" dirty="0" err="1">
                <a:solidFill>
                  <a:schemeClr val="tx1"/>
                </a:solidFill>
                <a:latin typeface="Calibri Light" panose="020F0302020204030204" pitchFamily="34" charset="0"/>
                <a:cs typeface="Calibri Light" panose="020F0302020204030204" pitchFamily="34" charset="0"/>
              </a:rPr>
              <a:t>Hindery's</a:t>
            </a:r>
            <a:r>
              <a:rPr lang="en-GB" sz="2800" dirty="0">
                <a:solidFill>
                  <a:schemeClr val="tx1"/>
                </a:solidFill>
                <a:latin typeface="Calibri Light" panose="020F0302020204030204" pitchFamily="34" charset="0"/>
                <a:cs typeface="Calibri Light" panose="020F0302020204030204" pitchFamily="34" charset="0"/>
              </a:rPr>
              <a:t> concern is not with how Hindu ethical systems or models of conduct may have served as normalizing influences on people. Instead, he applies a descriptive approach in his analysis of what moral prescriptions people have alleged through their literature and social institution”</a:t>
            </a:r>
            <a:br>
              <a:rPr lang="en-GB" sz="2800" dirty="0">
                <a:solidFill>
                  <a:schemeClr val="tx1"/>
                </a:solidFill>
                <a:latin typeface="Calibri Light" panose="020F0302020204030204" pitchFamily="34" charset="0"/>
                <a:cs typeface="Calibri Light" panose="020F0302020204030204" pitchFamily="34" charset="0"/>
              </a:rPr>
            </a:br>
            <a:endParaRPr lang="en-GB" sz="2800" dirty="0">
              <a:solidFill>
                <a:schemeClr val="tx1"/>
              </a:solidFill>
              <a:latin typeface="Calibri Light" panose="020F0302020204030204" pitchFamily="34" charset="0"/>
              <a:cs typeface="Calibri Light" panose="020F0302020204030204" pitchFamily="34" charset="0"/>
            </a:endParaRPr>
          </a:p>
          <a:p>
            <a:pPr marL="0" indent="0">
              <a:buNone/>
            </a:pPr>
            <a:r>
              <a:rPr lang="en-GB" sz="2400" dirty="0">
                <a:solidFill>
                  <a:schemeClr val="tx1"/>
                </a:solidFill>
                <a:latin typeface="Calibri Light" panose="020F0302020204030204" pitchFamily="34" charset="0"/>
                <a:cs typeface="Calibri Light" panose="020F0302020204030204" pitchFamily="34" charset="0"/>
              </a:rPr>
              <a:t>(Michael B. </a:t>
            </a:r>
            <a:r>
              <a:rPr lang="en-GB" sz="2400" dirty="0" err="1">
                <a:solidFill>
                  <a:schemeClr val="tx1"/>
                </a:solidFill>
                <a:latin typeface="Calibri Light" panose="020F0302020204030204" pitchFamily="34" charset="0"/>
                <a:cs typeface="Calibri Light" panose="020F0302020204030204" pitchFamily="34" charset="0"/>
              </a:rPr>
              <a:t>Bemem</a:t>
            </a:r>
            <a:r>
              <a:rPr lang="en-GB" sz="2400" i="1" dirty="0">
                <a:solidFill>
                  <a:schemeClr val="tx1"/>
                </a:solidFill>
                <a:latin typeface="Calibri Light" panose="020F0302020204030204" pitchFamily="34" charset="0"/>
                <a:cs typeface="Calibri Light" panose="020F0302020204030204" pitchFamily="34" charset="0"/>
              </a:rPr>
              <a:t>,</a:t>
            </a:r>
            <a:r>
              <a:rPr lang="en-GB" sz="2400" dirty="0">
                <a:solidFill>
                  <a:schemeClr val="tx1"/>
                </a:solidFill>
                <a:latin typeface="Calibri Light" panose="020F0302020204030204" pitchFamily="34" charset="0"/>
                <a:cs typeface="Calibri Light" panose="020F0302020204030204" pitchFamily="34" charset="0"/>
              </a:rPr>
              <a:t> Book Review:</a:t>
            </a:r>
            <a:r>
              <a:rPr lang="en-GB" sz="2400" i="1" dirty="0">
                <a:solidFill>
                  <a:schemeClr val="tx1"/>
                </a:solidFill>
                <a:latin typeface="Calibri Light" panose="020F0302020204030204" pitchFamily="34" charset="0"/>
                <a:cs typeface="Calibri Light" panose="020F0302020204030204" pitchFamily="34" charset="0"/>
              </a:rPr>
              <a:t> </a:t>
            </a:r>
            <a:r>
              <a:rPr lang="en-GB" sz="2400" dirty="0">
                <a:solidFill>
                  <a:schemeClr val="tx1"/>
                </a:solidFill>
                <a:latin typeface="Calibri Light" panose="020F0302020204030204" pitchFamily="34" charset="0"/>
                <a:cs typeface="Calibri Light" panose="020F0302020204030204" pitchFamily="34" charset="0"/>
              </a:rPr>
              <a:t>“Comparative Ethics in Hindu and Buddhist Traditions by Roderick Hindery”, Delhi-Varanasi-Patna: Motilal </a:t>
            </a:r>
            <a:r>
              <a:rPr lang="en-GB" sz="2400" dirty="0" err="1">
                <a:solidFill>
                  <a:schemeClr val="tx1"/>
                </a:solidFill>
                <a:latin typeface="Calibri Light" panose="020F0302020204030204" pitchFamily="34" charset="0"/>
                <a:cs typeface="Calibri Light" panose="020F0302020204030204" pitchFamily="34" charset="0"/>
              </a:rPr>
              <a:t>Banarsidass</a:t>
            </a:r>
            <a:r>
              <a:rPr lang="en-GB" sz="2400" dirty="0">
                <a:solidFill>
                  <a:schemeClr val="tx1"/>
                </a:solidFill>
                <a:latin typeface="Calibri Light" panose="020F0302020204030204" pitchFamily="34" charset="0"/>
                <a:cs typeface="Calibri Light" panose="020F0302020204030204" pitchFamily="34" charset="0"/>
              </a:rPr>
              <a:t>, 1978)</a:t>
            </a:r>
          </a:p>
          <a:p>
            <a:endParaRPr lang="en-GB" sz="2800" dirty="0">
              <a:solidFill>
                <a:schemeClr val="tx1"/>
              </a:solidFill>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8696580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2E566-5D25-4961-9237-27FB257A413E}"/>
              </a:ext>
            </a:extLst>
          </p:cNvPr>
          <p:cNvSpPr>
            <a:spLocks noGrp="1"/>
          </p:cNvSpPr>
          <p:nvPr>
            <p:ph type="title"/>
          </p:nvPr>
        </p:nvSpPr>
        <p:spPr/>
        <p:txBody>
          <a:bodyPr>
            <a:normAutofit/>
          </a:bodyPr>
          <a:lstStyle/>
          <a:p>
            <a:r>
              <a:rPr lang="en-GB" sz="4400" dirty="0">
                <a:latin typeface="Calibri Light" panose="020F0302020204030204" pitchFamily="34" charset="0"/>
                <a:cs typeface="Calibri Light" panose="020F0302020204030204" pitchFamily="34" charset="0"/>
              </a:rPr>
              <a:t>Little and Twiss - Comparative Religious Ethics</a:t>
            </a:r>
            <a:endParaRPr lang="en-GB"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A269DA5C-3529-4DAE-91CC-A226FCF28493}"/>
              </a:ext>
            </a:extLst>
          </p:cNvPr>
          <p:cNvSpPr>
            <a:spLocks noGrp="1"/>
          </p:cNvSpPr>
          <p:nvPr>
            <p:ph type="body" sz="half" idx="1"/>
          </p:nvPr>
        </p:nvSpPr>
        <p:spPr/>
        <p:txBody>
          <a:bodyPr>
            <a:normAutofit/>
          </a:bodyPr>
          <a:lstStyle/>
          <a:p>
            <a:pPr marL="0" indent="0" algn="just">
              <a:buNone/>
            </a:pPr>
            <a:r>
              <a:rPr lang="en-US" sz="1800" dirty="0">
                <a:latin typeface="Calibri Light" panose="020F0302020204030204" pitchFamily="34" charset="0"/>
                <a:cs typeface="Calibri Light" panose="020F0302020204030204" pitchFamily="34" charset="0"/>
              </a:rPr>
              <a:t>Little and Twiss in Comparative Religious Ethics: A New Methodology, begin with the social problems of cooperation and scarce  resources, and they ask how societies formulate guides to moral action in response to these facts about the human condition.</a:t>
            </a:r>
          </a:p>
          <a:p>
            <a:pPr marL="0" indent="0" algn="just">
              <a:buNone/>
            </a:pPr>
            <a:r>
              <a:rPr lang="en-US" sz="1800" dirty="0">
                <a:latin typeface="Calibri Light" panose="020F0302020204030204" pitchFamily="34" charset="0"/>
                <a:cs typeface="Calibri Light" panose="020F0302020204030204" pitchFamily="34" charset="0"/>
              </a:rPr>
              <a:t>In contrast to the previous two works, the method applied is </a:t>
            </a:r>
            <a:r>
              <a:rPr lang="en-GB" sz="1800" dirty="0">
                <a:latin typeface="Calibri Light" panose="020F0302020204030204" pitchFamily="34" charset="0"/>
                <a:cs typeface="Calibri Light" panose="020F0302020204030204" pitchFamily="34" charset="0"/>
              </a:rPr>
              <a:t>distinguished from the formalist procedures by the way in which the structure of practical reason is established.</a:t>
            </a:r>
          </a:p>
          <a:p>
            <a:pPr marL="0" indent="0" algn="just">
              <a:buNone/>
            </a:pPr>
            <a:r>
              <a:rPr lang="en-GB" sz="1800" dirty="0">
                <a:latin typeface="Calibri Light" panose="020F0302020204030204" pitchFamily="34" charset="0"/>
                <a:cs typeface="Calibri Light" panose="020F0302020204030204" pitchFamily="34" charset="0"/>
              </a:rPr>
              <a:t>While Green and Hindery settle theirs in advance and use it to guide empirical investigations of culture, Little and Twiss allow the structure to emerge in the investigation through applied sociological research. </a:t>
            </a:r>
          </a:p>
        </p:txBody>
      </p:sp>
      <p:pic>
        <p:nvPicPr>
          <p:cNvPr id="5" name="Picture 4" descr="Text&#10;&#10;Description automatically generated">
            <a:extLst>
              <a:ext uri="{FF2B5EF4-FFF2-40B4-BE49-F238E27FC236}">
                <a16:creationId xmlns:a16="http://schemas.microsoft.com/office/drawing/2014/main" id="{A937283C-F638-4E15-8437-1C88EF7853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13220" y="1696810"/>
            <a:ext cx="2430236" cy="3464379"/>
          </a:xfrm>
          <a:prstGeom prst="rect">
            <a:avLst/>
          </a:prstGeom>
        </p:spPr>
      </p:pic>
    </p:spTree>
    <p:extLst>
      <p:ext uri="{BB962C8B-B14F-4D97-AF65-F5344CB8AC3E}">
        <p14:creationId xmlns:p14="http://schemas.microsoft.com/office/powerpoint/2010/main" val="3074100952"/>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Autofit/>
          </a:bodyPr>
          <a:lstStyle/>
          <a:p>
            <a:pPr algn="ctr"/>
            <a:r>
              <a:rPr lang="en-GB" sz="5400" dirty="0">
                <a:latin typeface="Calibri Light" panose="020F0302020204030204" pitchFamily="34" charset="0"/>
                <a:cs typeface="Calibri Light" panose="020F0302020204030204" pitchFamily="34" charset="0"/>
              </a:rPr>
              <a:t>Third Wave Comparative Ethics</a:t>
            </a:r>
            <a:endParaRPr lang="en-GB" sz="5400" i="1" dirty="0">
              <a:latin typeface="Calibri Light" panose="020F0302020204030204" pitchFamily="34" charset="0"/>
              <a:cs typeface="Calibri Light" panose="020F0302020204030204" pitchFamily="34" charset="0"/>
            </a:endParaRPr>
          </a:p>
        </p:txBody>
      </p:sp>
      <p:sp>
        <p:nvSpPr>
          <p:cNvPr id="5" name="Subtitle 4"/>
          <p:cNvSpPr>
            <a:spLocks noGrp="1"/>
          </p:cNvSpPr>
          <p:nvPr>
            <p:ph type="subTitle" idx="1"/>
          </p:nvPr>
        </p:nvSpPr>
        <p:spPr/>
        <p:txBody>
          <a:bodyPr>
            <a:normAutofit/>
          </a:bodyPr>
          <a:lstStyle/>
          <a:p>
            <a:r>
              <a:rPr lang="en-GB" sz="2400" dirty="0">
                <a:solidFill>
                  <a:schemeClr val="tx1"/>
                </a:solidFill>
                <a:latin typeface="Calibri Light" panose="020F0302020204030204" pitchFamily="34" charset="0"/>
                <a:cs typeface="Calibri Light" panose="020F0302020204030204" pitchFamily="34" charset="0"/>
              </a:rPr>
              <a:t>HPRS5053 / 6053</a:t>
            </a:r>
          </a:p>
          <a:p>
            <a:endParaRPr lang="en-GB" sz="2400" dirty="0">
              <a:solidFill>
                <a:schemeClr val="tx1"/>
              </a:solidFill>
              <a:latin typeface="Calibri Light" panose="020F0302020204030204" pitchFamily="34" charset="0"/>
              <a:cs typeface="Calibri Light" panose="020F0302020204030204" pitchFamily="34" charset="0"/>
            </a:endParaRPr>
          </a:p>
          <a:p>
            <a:r>
              <a:rPr lang="en-GB" sz="2400" dirty="0">
                <a:solidFill>
                  <a:schemeClr val="tx1"/>
                </a:solidFill>
                <a:latin typeface="Calibri Light" panose="020F0302020204030204" pitchFamily="34" charset="0"/>
                <a:cs typeface="Calibri Light" panose="020F0302020204030204" pitchFamily="34" charset="0"/>
              </a:rPr>
              <a:t>Dr Angus M Slater</a:t>
            </a:r>
          </a:p>
          <a:p>
            <a:endParaRPr lang="en-GB" sz="2400" dirty="0">
              <a:solidFill>
                <a:schemeClr val="tx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7435521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B4260-7C1C-433C-82E2-9D66393B7D89}"/>
              </a:ext>
            </a:extLst>
          </p:cNvPr>
          <p:cNvSpPr>
            <a:spLocks noGrp="1"/>
          </p:cNvSpPr>
          <p:nvPr>
            <p:ph type="title"/>
          </p:nvPr>
        </p:nvSpPr>
        <p:spPr/>
        <p:txBody>
          <a:bodyPr/>
          <a:lstStyle/>
          <a:p>
            <a:r>
              <a:rPr lang="en-GB" sz="4400" dirty="0">
                <a:latin typeface="Calibri Light" panose="020F0302020204030204" pitchFamily="34" charset="0"/>
                <a:cs typeface="Calibri Light" panose="020F0302020204030204" pitchFamily="34" charset="0"/>
              </a:rPr>
              <a:t>Third Wave Comparative Ethics</a:t>
            </a:r>
            <a:endParaRPr lang="en-GB"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1369BD82-F24B-4836-B38A-A6D034C5286C}"/>
              </a:ext>
            </a:extLst>
          </p:cNvPr>
          <p:cNvSpPr>
            <a:spLocks noGrp="1"/>
          </p:cNvSpPr>
          <p:nvPr>
            <p:ph type="body" sz="half" idx="1"/>
          </p:nvPr>
        </p:nvSpPr>
        <p:spPr/>
        <p:txBody>
          <a:bodyPr>
            <a:normAutofit fontScale="85000" lnSpcReduction="20000"/>
          </a:bodyPr>
          <a:lstStyle/>
          <a:p>
            <a:pPr marL="0" indent="0" algn="just">
              <a:buNone/>
            </a:pPr>
            <a:r>
              <a:rPr lang="en-GB" sz="2800" dirty="0">
                <a:solidFill>
                  <a:schemeClr val="tx1"/>
                </a:solidFill>
                <a:latin typeface="Calibri Light" panose="020F0302020204030204" pitchFamily="34" charset="0"/>
                <a:cs typeface="Calibri Light" panose="020F0302020204030204" pitchFamily="34" charset="0"/>
              </a:rPr>
              <a:t>The beginning  of the third wave of the comparative religious ethics is dated to 2005 when the </a:t>
            </a:r>
            <a:r>
              <a:rPr lang="en-GB" sz="2800" i="1" dirty="0">
                <a:solidFill>
                  <a:schemeClr val="tx1"/>
                </a:solidFill>
                <a:latin typeface="Calibri Light" panose="020F0302020204030204" pitchFamily="34" charset="0"/>
                <a:cs typeface="Calibri Light" panose="020F0302020204030204" pitchFamily="34" charset="0"/>
              </a:rPr>
              <a:t>Journal of Religious Ethics</a:t>
            </a:r>
            <a:r>
              <a:rPr lang="en-GB" sz="2800" dirty="0">
                <a:solidFill>
                  <a:schemeClr val="tx1"/>
                </a:solidFill>
                <a:latin typeface="Calibri Light" panose="020F0302020204030204" pitchFamily="34" charset="0"/>
                <a:cs typeface="Calibri Light" panose="020F0302020204030204" pitchFamily="34" charset="0"/>
              </a:rPr>
              <a:t> dedicated a special issue to the comparative ethics. </a:t>
            </a:r>
          </a:p>
          <a:p>
            <a:pPr marL="0" indent="0" algn="just">
              <a:buNone/>
            </a:pPr>
            <a:r>
              <a:rPr lang="en-GB" sz="2800" dirty="0">
                <a:solidFill>
                  <a:schemeClr val="tx1"/>
                </a:solidFill>
                <a:latin typeface="Calibri Light" panose="020F0302020204030204" pitchFamily="34" charset="0"/>
                <a:cs typeface="Calibri Light" panose="020F0302020204030204" pitchFamily="34" charset="0"/>
              </a:rPr>
              <a:t>In addition, a volume edited by </a:t>
            </a:r>
            <a:r>
              <a:rPr lang="en-GB" sz="2800" dirty="0" err="1">
                <a:solidFill>
                  <a:schemeClr val="tx1"/>
                </a:solidFill>
                <a:latin typeface="Calibri Light" panose="020F0302020204030204" pitchFamily="34" charset="0"/>
                <a:cs typeface="Calibri Light" panose="020F0302020204030204" pitchFamily="34" charset="0"/>
              </a:rPr>
              <a:t>Bucar</a:t>
            </a:r>
            <a:r>
              <a:rPr lang="en-GB" sz="2800" dirty="0">
                <a:solidFill>
                  <a:schemeClr val="tx1"/>
                </a:solidFill>
                <a:latin typeface="Calibri Light" panose="020F0302020204030204" pitchFamily="34" charset="0"/>
                <a:cs typeface="Calibri Light" panose="020F0302020204030204" pitchFamily="34" charset="0"/>
              </a:rPr>
              <a:t> and Stalnaker in 2012 highlighted the main features and invited some of the key participants in this wave.</a:t>
            </a:r>
          </a:p>
          <a:p>
            <a:pPr marL="0" indent="0" algn="just">
              <a:buNone/>
            </a:pPr>
            <a:r>
              <a:rPr lang="en-GB" sz="2800" dirty="0" err="1">
                <a:solidFill>
                  <a:schemeClr val="tx1"/>
                </a:solidFill>
                <a:latin typeface="Calibri Light" panose="020F0302020204030204" pitchFamily="34" charset="0"/>
                <a:cs typeface="Calibri Light" panose="020F0302020204030204" pitchFamily="34" charset="0"/>
              </a:rPr>
              <a:t>Bucar</a:t>
            </a:r>
            <a:r>
              <a:rPr lang="en-GB" sz="2800" dirty="0">
                <a:solidFill>
                  <a:schemeClr val="tx1"/>
                </a:solidFill>
                <a:latin typeface="Calibri Light" panose="020F0302020204030204" pitchFamily="34" charset="0"/>
                <a:cs typeface="Calibri Light" panose="020F0302020204030204" pitchFamily="34" charset="0"/>
              </a:rPr>
              <a:t> and Stalnaker, eds., </a:t>
            </a:r>
            <a:r>
              <a:rPr lang="en-GB" sz="2800" i="1" dirty="0">
                <a:solidFill>
                  <a:schemeClr val="tx1"/>
                </a:solidFill>
                <a:latin typeface="Calibri Light" panose="020F0302020204030204" pitchFamily="34" charset="0"/>
                <a:cs typeface="Calibri Light" panose="020F0302020204030204" pitchFamily="34" charset="0"/>
              </a:rPr>
              <a:t>Religious Ethics in a Time of Globalism: Shaping a Third Wave of Comparative Analysis</a:t>
            </a:r>
            <a:r>
              <a:rPr lang="en-GB" sz="2800" dirty="0">
                <a:solidFill>
                  <a:schemeClr val="tx1"/>
                </a:solidFill>
                <a:latin typeface="Calibri Light" panose="020F0302020204030204" pitchFamily="34" charset="0"/>
                <a:cs typeface="Calibri Light" panose="020F0302020204030204" pitchFamily="34" charset="0"/>
              </a:rPr>
              <a:t>, (London: Palgrave Macmillan, 2012)</a:t>
            </a:r>
            <a:endParaRPr lang="en-GB" dirty="0">
              <a:latin typeface="Calibri Light" panose="020F0302020204030204" pitchFamily="34" charset="0"/>
              <a:cs typeface="Calibri Light" panose="020F0302020204030204" pitchFamily="34" charset="0"/>
            </a:endParaRPr>
          </a:p>
        </p:txBody>
      </p:sp>
      <p:pic>
        <p:nvPicPr>
          <p:cNvPr id="5" name="Picture 4">
            <a:extLst>
              <a:ext uri="{FF2B5EF4-FFF2-40B4-BE49-F238E27FC236}">
                <a16:creationId xmlns:a16="http://schemas.microsoft.com/office/drawing/2014/main" id="{8B25684E-8C5B-41AB-BF86-CA3E9D2040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20947" y="1690688"/>
            <a:ext cx="4249683" cy="3102430"/>
          </a:xfrm>
          <a:prstGeom prst="rect">
            <a:avLst/>
          </a:prstGeom>
        </p:spPr>
      </p:pic>
    </p:spTree>
    <p:extLst>
      <p:ext uri="{BB962C8B-B14F-4D97-AF65-F5344CB8AC3E}">
        <p14:creationId xmlns:p14="http://schemas.microsoft.com/office/powerpoint/2010/main" val="602436564"/>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9FD0E-D806-429C-9627-480AB428DEDA}"/>
              </a:ext>
            </a:extLst>
          </p:cNvPr>
          <p:cNvSpPr>
            <a:spLocks noGrp="1"/>
          </p:cNvSpPr>
          <p:nvPr>
            <p:ph type="title"/>
          </p:nvPr>
        </p:nvSpPr>
        <p:spPr/>
        <p:txBody>
          <a:bodyPr/>
          <a:lstStyle/>
          <a:p>
            <a:r>
              <a:rPr lang="en-GB" sz="4400" dirty="0" err="1">
                <a:latin typeface="Calibri Light" panose="020F0302020204030204" pitchFamily="34" charset="0"/>
                <a:cs typeface="Calibri Light" panose="020F0302020204030204" pitchFamily="34" charset="0"/>
              </a:rPr>
              <a:t>Bucar</a:t>
            </a:r>
            <a:r>
              <a:rPr lang="en-GB" sz="4400" dirty="0">
                <a:latin typeface="Calibri Light" panose="020F0302020204030204" pitchFamily="34" charset="0"/>
                <a:cs typeface="Calibri Light" panose="020F0302020204030204" pitchFamily="34" charset="0"/>
              </a:rPr>
              <a:t> and Stalnaker - Religious Ethics in a Time of Globalism</a:t>
            </a:r>
            <a:endParaRPr lang="en-GB"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37C64B27-26AD-4B4C-9DCA-45F9EA03971E}"/>
              </a:ext>
            </a:extLst>
          </p:cNvPr>
          <p:cNvSpPr>
            <a:spLocks noGrp="1"/>
          </p:cNvSpPr>
          <p:nvPr>
            <p:ph type="body" sz="half" idx="1"/>
          </p:nvPr>
        </p:nvSpPr>
        <p:spPr/>
        <p:txBody>
          <a:bodyPr>
            <a:normAutofit fontScale="92500" lnSpcReduction="10000"/>
          </a:bodyPr>
          <a:lstStyle/>
          <a:p>
            <a:pPr marL="0" indent="0">
              <a:buNone/>
            </a:pPr>
            <a:r>
              <a:rPr lang="en-US" sz="2800" dirty="0">
                <a:latin typeface="Calibri Light" panose="020F0302020204030204" pitchFamily="34" charset="0"/>
                <a:cs typeface="Calibri Light" panose="020F0302020204030204" pitchFamily="34" charset="0"/>
              </a:rPr>
              <a:t>What unites the volume is the continuous discussion in and among its chapters concerning the nature of the comparative religious ethics as a distinct field of study and its scope.</a:t>
            </a:r>
            <a:endParaRPr lang="en-US" dirty="0">
              <a:latin typeface="Calibri Light" panose="020F0302020204030204" pitchFamily="34" charset="0"/>
              <a:cs typeface="Calibri Light" panose="020F0302020204030204" pitchFamily="34" charset="0"/>
            </a:endParaRPr>
          </a:p>
          <a:p>
            <a:pPr marL="0" indent="0" algn="just">
              <a:buNone/>
            </a:pPr>
            <a:r>
              <a:rPr lang="en-GB" sz="2800" dirty="0">
                <a:latin typeface="Calibri Light" panose="020F0302020204030204" pitchFamily="34" charset="0"/>
                <a:cs typeface="Calibri Light" panose="020F0302020204030204" pitchFamily="34" charset="0"/>
              </a:rPr>
              <a:t>A noticeable difference to the previous studies, the Third Wave presents the much higher percentage of women, both as scholars and as objects of intellectual attention. </a:t>
            </a:r>
            <a:endParaRPr lang="en-GB" dirty="0">
              <a:latin typeface="Calibri Light" panose="020F0302020204030204" pitchFamily="34" charset="0"/>
              <a:cs typeface="Calibri Light" panose="020F0302020204030204" pitchFamily="34" charset="0"/>
            </a:endParaRPr>
          </a:p>
        </p:txBody>
      </p:sp>
      <p:pic>
        <p:nvPicPr>
          <p:cNvPr id="5" name="Picture 4" descr="A picture containing text, nature, cloud&#10;&#10;Description automatically generated">
            <a:extLst>
              <a:ext uri="{FF2B5EF4-FFF2-40B4-BE49-F238E27FC236}">
                <a16:creationId xmlns:a16="http://schemas.microsoft.com/office/drawing/2014/main" id="{44D5A274-319C-4E44-85ED-835D2AE997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9765" y="1189164"/>
            <a:ext cx="2759430" cy="4146684"/>
          </a:xfrm>
          <a:prstGeom prst="rect">
            <a:avLst/>
          </a:prstGeom>
        </p:spPr>
      </p:pic>
    </p:spTree>
    <p:extLst>
      <p:ext uri="{BB962C8B-B14F-4D97-AF65-F5344CB8AC3E}">
        <p14:creationId xmlns:p14="http://schemas.microsoft.com/office/powerpoint/2010/main" val="2756179759"/>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E2811-129F-4D12-8E4C-17F28C7C22D0}"/>
              </a:ext>
            </a:extLst>
          </p:cNvPr>
          <p:cNvSpPr>
            <a:spLocks noGrp="1"/>
          </p:cNvSpPr>
          <p:nvPr>
            <p:ph type="title"/>
          </p:nvPr>
        </p:nvSpPr>
        <p:spPr/>
        <p:txBody>
          <a:bodyPr/>
          <a:lstStyle/>
          <a:p>
            <a:r>
              <a:rPr lang="en-GB" sz="4400" dirty="0" err="1">
                <a:latin typeface="Calibri Light" panose="020F0302020204030204" pitchFamily="34" charset="0"/>
                <a:cs typeface="Calibri Light" panose="020F0302020204030204" pitchFamily="34" charset="0"/>
              </a:rPr>
              <a:t>Bucar</a:t>
            </a:r>
            <a:r>
              <a:rPr lang="en-GB" sz="4400" dirty="0">
                <a:latin typeface="Calibri Light" panose="020F0302020204030204" pitchFamily="34" charset="0"/>
                <a:cs typeface="Calibri Light" panose="020F0302020204030204" pitchFamily="34" charset="0"/>
              </a:rPr>
              <a:t> and Stalnaker - Religious Ethics in a Time of Globalism</a:t>
            </a:r>
            <a:endParaRPr lang="en-GB"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333ED9D0-B6E6-4C83-AC94-3B3C413DBE54}"/>
              </a:ext>
            </a:extLst>
          </p:cNvPr>
          <p:cNvSpPr>
            <a:spLocks noGrp="1"/>
          </p:cNvSpPr>
          <p:nvPr>
            <p:ph type="body" sz="half" idx="1"/>
          </p:nvPr>
        </p:nvSpPr>
        <p:spPr/>
        <p:txBody>
          <a:bodyPr>
            <a:normAutofit lnSpcReduction="10000"/>
          </a:bodyPr>
          <a:lstStyle/>
          <a:p>
            <a:pPr marL="0" indent="0">
              <a:buNone/>
            </a:pPr>
            <a:r>
              <a:rPr lang="en-US" sz="2400" dirty="0" err="1">
                <a:latin typeface="Calibri Light" panose="020F0302020204030204" pitchFamily="34" charset="0"/>
                <a:cs typeface="Calibri Light" panose="020F0302020204030204" pitchFamily="34" charset="0"/>
              </a:rPr>
              <a:t>Bucar</a:t>
            </a:r>
            <a:r>
              <a:rPr lang="en-US" sz="2400" dirty="0">
                <a:latin typeface="Calibri Light" panose="020F0302020204030204" pitchFamily="34" charset="0"/>
                <a:cs typeface="Calibri Light" panose="020F0302020204030204" pitchFamily="34" charset="0"/>
              </a:rPr>
              <a:t> and Stalnaker also identified three methods that are distinctive to the Third Wave from the previous work in comparative religious ethics: </a:t>
            </a:r>
          </a:p>
          <a:p>
            <a:pPr marL="457200" lvl="1" indent="0">
              <a:buNone/>
            </a:pPr>
            <a:r>
              <a:rPr lang="en-US" sz="2400" dirty="0">
                <a:latin typeface="Calibri Light" panose="020F0302020204030204" pitchFamily="34" charset="0"/>
                <a:cs typeface="Calibri Light" panose="020F0302020204030204" pitchFamily="34" charset="0"/>
              </a:rPr>
              <a:t>An enhanced comparative component;</a:t>
            </a:r>
          </a:p>
          <a:p>
            <a:pPr marL="457200" lvl="1" indent="0">
              <a:buNone/>
            </a:pPr>
            <a:r>
              <a:rPr lang="en-US" sz="2400" dirty="0">
                <a:latin typeface="Calibri Light" panose="020F0302020204030204" pitchFamily="34" charset="0"/>
                <a:cs typeface="Calibri Light" panose="020F0302020204030204" pitchFamily="34" charset="0"/>
              </a:rPr>
              <a:t>the move from the rational justification of moral systems to more wide areas of study; </a:t>
            </a:r>
          </a:p>
          <a:p>
            <a:pPr marL="457200" lvl="1" indent="0">
              <a:buNone/>
            </a:pPr>
            <a:r>
              <a:rPr lang="en-US" sz="2400" dirty="0">
                <a:latin typeface="Calibri Light" panose="020F0302020204030204" pitchFamily="34" charset="0"/>
                <a:cs typeface="Calibri Light" panose="020F0302020204030204" pitchFamily="34" charset="0"/>
              </a:rPr>
              <a:t>the redefining of the role of the “local culture” in the age of globalization.</a:t>
            </a:r>
            <a:endParaRPr lang="en-GB" sz="2400"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p:txBody>
      </p:sp>
      <p:pic>
        <p:nvPicPr>
          <p:cNvPr id="5" name="Picture 4" descr="Waves crashing on a beach&#10;&#10;Description automatically generated with low confidence">
            <a:extLst>
              <a:ext uri="{FF2B5EF4-FFF2-40B4-BE49-F238E27FC236}">
                <a16:creationId xmlns:a16="http://schemas.microsoft.com/office/drawing/2014/main" id="{4BFE3F19-3E81-4184-8675-783228F67B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6210" y="1577748"/>
            <a:ext cx="4544067" cy="3012914"/>
          </a:xfrm>
          <a:prstGeom prst="rect">
            <a:avLst/>
          </a:prstGeom>
        </p:spPr>
      </p:pic>
    </p:spTree>
    <p:extLst>
      <p:ext uri="{BB962C8B-B14F-4D97-AF65-F5344CB8AC3E}">
        <p14:creationId xmlns:p14="http://schemas.microsoft.com/office/powerpoint/2010/main" val="690412587"/>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BCA8E-4EB1-4A7C-AEED-0FC384C8725B}"/>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1 - Comparison</a:t>
            </a:r>
          </a:p>
        </p:txBody>
      </p:sp>
      <p:sp>
        <p:nvSpPr>
          <p:cNvPr id="3" name="Text Placeholder 2">
            <a:extLst>
              <a:ext uri="{FF2B5EF4-FFF2-40B4-BE49-F238E27FC236}">
                <a16:creationId xmlns:a16="http://schemas.microsoft.com/office/drawing/2014/main" id="{B5B263E1-15AE-45AC-AD4D-5873D32A97AC}"/>
              </a:ext>
            </a:extLst>
          </p:cNvPr>
          <p:cNvSpPr>
            <a:spLocks noGrp="1"/>
          </p:cNvSpPr>
          <p:nvPr>
            <p:ph type="body" sz="half" idx="1"/>
          </p:nvPr>
        </p:nvSpPr>
        <p:spPr/>
        <p:txBody>
          <a:bodyPr>
            <a:normAutofit fontScale="92500" lnSpcReduction="10000"/>
          </a:bodyPr>
          <a:lstStyle/>
          <a:p>
            <a:pPr marL="0" indent="0" algn="just">
              <a:lnSpc>
                <a:spcPct val="90000"/>
              </a:lnSpc>
              <a:buNone/>
            </a:pPr>
            <a:r>
              <a:rPr lang="en-US" sz="2800" dirty="0">
                <a:latin typeface="Calibri Light" panose="020F0302020204030204" pitchFamily="34" charset="0"/>
                <a:cs typeface="Calibri Light" panose="020F0302020204030204" pitchFamily="34" charset="0"/>
              </a:rPr>
              <a:t>In the Third Wave, the participants attempt to open the range of comparison to other historical ranges, different cultures and traditions.  </a:t>
            </a:r>
          </a:p>
          <a:p>
            <a:pPr marL="0" indent="0" algn="just">
              <a:lnSpc>
                <a:spcPct val="90000"/>
              </a:lnSpc>
              <a:buNone/>
            </a:pPr>
            <a:r>
              <a:rPr lang="en-US" sz="2800" dirty="0">
                <a:latin typeface="Calibri Light" panose="020F0302020204030204" pitchFamily="34" charset="0"/>
                <a:cs typeface="Calibri Light" panose="020F0302020204030204" pitchFamily="34" charset="0"/>
              </a:rPr>
              <a:t>For example, the study of </a:t>
            </a:r>
            <a:r>
              <a:rPr lang="en-US" sz="2800" dirty="0" err="1">
                <a:latin typeface="Calibri Light" panose="020F0302020204030204" pitchFamily="34" charset="0"/>
                <a:cs typeface="Calibri Light" panose="020F0302020204030204" pitchFamily="34" charset="0"/>
              </a:rPr>
              <a:t>Schofer</a:t>
            </a:r>
            <a:r>
              <a:rPr lang="en-US" sz="2800" dirty="0">
                <a:latin typeface="Calibri Light" panose="020F0302020204030204" pitchFamily="34" charset="0"/>
                <a:cs typeface="Calibri Light" panose="020F0302020204030204" pitchFamily="34" charset="0"/>
              </a:rPr>
              <a:t> on the “rabbinic ethics” is not only based on the textual material of the rabbinic literature, but also comparisons to other cultures and traditions such as the Mayans and the Catholics missions in Africa.</a:t>
            </a:r>
            <a:endParaRPr lang="en-GB" dirty="0">
              <a:latin typeface="Calibri Light" panose="020F0302020204030204" pitchFamily="34" charset="0"/>
              <a:cs typeface="Calibri Light" panose="020F0302020204030204" pitchFamily="34" charset="0"/>
            </a:endParaRPr>
          </a:p>
        </p:txBody>
      </p:sp>
      <p:pic>
        <p:nvPicPr>
          <p:cNvPr id="5" name="Picture 4" descr="Text&#10;&#10;Description automatically generated">
            <a:extLst>
              <a:ext uri="{FF2B5EF4-FFF2-40B4-BE49-F238E27FC236}">
                <a16:creationId xmlns:a16="http://schemas.microsoft.com/office/drawing/2014/main" id="{FDBC69D4-5DDF-4812-9291-2D5322422E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6952" y="858931"/>
            <a:ext cx="2473293" cy="3716697"/>
          </a:xfrm>
          <a:prstGeom prst="rect">
            <a:avLst/>
          </a:prstGeom>
        </p:spPr>
      </p:pic>
    </p:spTree>
    <p:extLst>
      <p:ext uri="{BB962C8B-B14F-4D97-AF65-F5344CB8AC3E}">
        <p14:creationId xmlns:p14="http://schemas.microsoft.com/office/powerpoint/2010/main" val="2887423041"/>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E7890-6093-4A84-A7C0-0625D10E6581}"/>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2 - Beyond rational justification</a:t>
            </a:r>
          </a:p>
        </p:txBody>
      </p:sp>
      <p:sp>
        <p:nvSpPr>
          <p:cNvPr id="3" name="Text Placeholder 2">
            <a:extLst>
              <a:ext uri="{FF2B5EF4-FFF2-40B4-BE49-F238E27FC236}">
                <a16:creationId xmlns:a16="http://schemas.microsoft.com/office/drawing/2014/main" id="{1BF42A29-8BAB-4906-8B54-A561D09AC79C}"/>
              </a:ext>
            </a:extLst>
          </p:cNvPr>
          <p:cNvSpPr>
            <a:spLocks noGrp="1"/>
          </p:cNvSpPr>
          <p:nvPr>
            <p:ph type="body" sz="half" idx="1"/>
          </p:nvPr>
        </p:nvSpPr>
        <p:spPr/>
        <p:txBody>
          <a:bodyPr>
            <a:normAutofit fontScale="92500" lnSpcReduction="10000"/>
          </a:bodyPr>
          <a:lstStyle/>
          <a:p>
            <a:pPr marL="0" indent="0">
              <a:buNone/>
            </a:pPr>
            <a:r>
              <a:rPr lang="en-GB" sz="2800" dirty="0">
                <a:latin typeface="Calibri Light" panose="020F0302020204030204" pitchFamily="34" charset="0"/>
                <a:cs typeface="Calibri Light" panose="020F0302020204030204" pitchFamily="34" charset="0"/>
              </a:rPr>
              <a:t>This means that the interest in the comparative studies goes far beyond a desire to “illustrate” a broader thesis, but it also does not rest content with the naive thought that everything is important and presents its own truth unproblematically, without analysis.</a:t>
            </a:r>
          </a:p>
          <a:p>
            <a:pPr marL="0" indent="0">
              <a:buNone/>
            </a:pPr>
            <a:r>
              <a:rPr lang="en-GB" sz="2800" dirty="0">
                <a:latin typeface="Calibri Light" panose="020F0302020204030204" pitchFamily="34" charset="0"/>
                <a:cs typeface="Calibri Light" panose="020F0302020204030204" pitchFamily="34" charset="0"/>
              </a:rPr>
              <a:t>(</a:t>
            </a:r>
            <a:r>
              <a:rPr lang="en-GB" sz="2800" dirty="0" err="1">
                <a:latin typeface="Calibri Light" panose="020F0302020204030204" pitchFamily="34" charset="0"/>
                <a:cs typeface="Calibri Light" panose="020F0302020204030204" pitchFamily="34" charset="0"/>
              </a:rPr>
              <a:t>Bucar</a:t>
            </a:r>
            <a:r>
              <a:rPr lang="en-GB" sz="2800" dirty="0">
                <a:latin typeface="Calibri Light" panose="020F0302020204030204" pitchFamily="34" charset="0"/>
                <a:cs typeface="Calibri Light" panose="020F0302020204030204" pitchFamily="34" charset="0"/>
              </a:rPr>
              <a:t> and Stalnaker, </a:t>
            </a:r>
            <a:r>
              <a:rPr lang="en-GB" sz="2800" i="1" dirty="0">
                <a:latin typeface="Calibri Light" panose="020F0302020204030204" pitchFamily="34" charset="0"/>
                <a:cs typeface="Calibri Light" panose="020F0302020204030204" pitchFamily="34" charset="0"/>
              </a:rPr>
              <a:t>Religious Ethics in a Time of Globalism</a:t>
            </a:r>
            <a:r>
              <a:rPr lang="en-GB" sz="2800" dirty="0">
                <a:latin typeface="Calibri Light" panose="020F0302020204030204" pitchFamily="34" charset="0"/>
                <a:cs typeface="Calibri Light" panose="020F0302020204030204" pitchFamily="34" charset="0"/>
              </a:rPr>
              <a:t>, p. 9.)</a:t>
            </a:r>
          </a:p>
          <a:p>
            <a:pPr marL="0" indent="0">
              <a:buNone/>
            </a:pPr>
            <a:endParaRPr lang="en-GB" sz="2800"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p:txBody>
      </p:sp>
      <p:pic>
        <p:nvPicPr>
          <p:cNvPr id="5" name="Picture 4" descr="A picture containing outdoor, nature, rock, mountain&#10;&#10;Description automatically generated">
            <a:extLst>
              <a:ext uri="{FF2B5EF4-FFF2-40B4-BE49-F238E27FC236}">
                <a16:creationId xmlns:a16="http://schemas.microsoft.com/office/drawing/2014/main" id="{F5825DBF-B520-4A99-86D5-C4F80C5211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29268" y="1706952"/>
            <a:ext cx="4224532" cy="3444096"/>
          </a:xfrm>
          <a:prstGeom prst="rect">
            <a:avLst/>
          </a:prstGeom>
        </p:spPr>
      </p:pic>
    </p:spTree>
    <p:extLst>
      <p:ext uri="{BB962C8B-B14F-4D97-AF65-F5344CB8AC3E}">
        <p14:creationId xmlns:p14="http://schemas.microsoft.com/office/powerpoint/2010/main" val="1479543512"/>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E1B2E-E7B1-42DB-8B04-8F8A9F03A40B}"/>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3 – Local culture</a:t>
            </a:r>
          </a:p>
        </p:txBody>
      </p:sp>
      <p:sp>
        <p:nvSpPr>
          <p:cNvPr id="3" name="Text Placeholder 2">
            <a:extLst>
              <a:ext uri="{FF2B5EF4-FFF2-40B4-BE49-F238E27FC236}">
                <a16:creationId xmlns:a16="http://schemas.microsoft.com/office/drawing/2014/main" id="{96D913AE-8DEF-4133-9DEA-C6FE9AE47880}"/>
              </a:ext>
            </a:extLst>
          </p:cNvPr>
          <p:cNvSpPr>
            <a:spLocks noGrp="1"/>
          </p:cNvSpPr>
          <p:nvPr>
            <p:ph type="body" sz="half" idx="1"/>
          </p:nvPr>
        </p:nvSpPr>
        <p:spPr/>
        <p:txBody>
          <a:bodyPr>
            <a:normAutofit fontScale="85000" lnSpcReduction="20000"/>
          </a:bodyPr>
          <a:lstStyle/>
          <a:p>
            <a:pPr marL="0" indent="0">
              <a:buNone/>
            </a:pPr>
            <a:r>
              <a:rPr lang="en-GB" sz="2800" dirty="0">
                <a:latin typeface="Calibri Light" panose="020F0302020204030204" pitchFamily="34" charset="0"/>
                <a:cs typeface="Calibri Light" panose="020F0302020204030204" pitchFamily="34" charset="0"/>
              </a:rPr>
              <a:t>This means the awareness to describe and represent “the other” in ways sensitive to their own self understandings and to promote their  tendency to focus on  both general questions and local specificity. </a:t>
            </a:r>
          </a:p>
          <a:p>
            <a:pPr marL="0" indent="0">
              <a:buNone/>
            </a:pPr>
            <a:endParaRPr lang="en-GB" sz="2800" dirty="0">
              <a:latin typeface="Calibri Light" panose="020F0302020204030204" pitchFamily="34" charset="0"/>
              <a:cs typeface="Calibri Light" panose="020F0302020204030204" pitchFamily="34" charset="0"/>
            </a:endParaRPr>
          </a:p>
          <a:p>
            <a:pPr marL="0" indent="0">
              <a:buNone/>
            </a:pPr>
            <a:r>
              <a:rPr lang="en-GB" sz="2800" dirty="0">
                <a:latin typeface="Calibri Light" panose="020F0302020204030204" pitchFamily="34" charset="0"/>
                <a:cs typeface="Calibri Light" panose="020F0302020204030204" pitchFamily="34" charset="0"/>
              </a:rPr>
              <a:t>It is essential for an analysist to discern what is essential from what is accidental in the tradition being studied.</a:t>
            </a:r>
          </a:p>
          <a:p>
            <a:pPr marL="0" indent="0">
              <a:buNone/>
            </a:pPr>
            <a:r>
              <a:rPr lang="en-GB" dirty="0">
                <a:latin typeface="Calibri Light" panose="020F0302020204030204" pitchFamily="34" charset="0"/>
                <a:cs typeface="Calibri Light" panose="020F0302020204030204" pitchFamily="34" charset="0"/>
              </a:rPr>
              <a:t>(</a:t>
            </a:r>
            <a:r>
              <a:rPr lang="en-GB" dirty="0" err="1">
                <a:latin typeface="Calibri Light" panose="020F0302020204030204" pitchFamily="34" charset="0"/>
                <a:cs typeface="Calibri Light" panose="020F0302020204030204" pitchFamily="34" charset="0"/>
              </a:rPr>
              <a:t>Bucar</a:t>
            </a:r>
            <a:r>
              <a:rPr lang="en-GB" dirty="0">
                <a:latin typeface="Calibri Light" panose="020F0302020204030204" pitchFamily="34" charset="0"/>
                <a:cs typeface="Calibri Light" panose="020F0302020204030204" pitchFamily="34" charset="0"/>
              </a:rPr>
              <a:t> and Stalnaker, </a:t>
            </a:r>
            <a:r>
              <a:rPr lang="en-GB" i="1" dirty="0">
                <a:latin typeface="Calibri Light" panose="020F0302020204030204" pitchFamily="34" charset="0"/>
                <a:cs typeface="Calibri Light" panose="020F0302020204030204" pitchFamily="34" charset="0"/>
              </a:rPr>
              <a:t>Religious Ethics in a Time of Globalism</a:t>
            </a:r>
            <a:r>
              <a:rPr lang="en-GB" dirty="0">
                <a:latin typeface="Calibri Light" panose="020F0302020204030204" pitchFamily="34" charset="0"/>
                <a:cs typeface="Calibri Light" panose="020F0302020204030204" pitchFamily="34" charset="0"/>
              </a:rPr>
              <a:t>, p. 10.)</a:t>
            </a:r>
          </a:p>
          <a:p>
            <a:pPr marL="0" indent="0">
              <a:buNone/>
            </a:pPr>
            <a:endParaRPr lang="en-GB" sz="2800"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p:txBody>
      </p:sp>
      <p:pic>
        <p:nvPicPr>
          <p:cNvPr id="5" name="Picture 4" descr="A picture containing text, water, outdoor, boat&#10;&#10;Description automatically generated">
            <a:extLst>
              <a:ext uri="{FF2B5EF4-FFF2-40B4-BE49-F238E27FC236}">
                <a16:creationId xmlns:a16="http://schemas.microsoft.com/office/drawing/2014/main" id="{61E5630B-4594-4DD7-913F-85F1D02D2F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0008" y="1375573"/>
            <a:ext cx="4637314" cy="3089610"/>
          </a:xfrm>
          <a:prstGeom prst="rect">
            <a:avLst/>
          </a:prstGeom>
        </p:spPr>
      </p:pic>
    </p:spTree>
    <p:extLst>
      <p:ext uri="{BB962C8B-B14F-4D97-AF65-F5344CB8AC3E}">
        <p14:creationId xmlns:p14="http://schemas.microsoft.com/office/powerpoint/2010/main" val="1835815482"/>
      </p:ext>
    </p:extLst>
  </p:cSld>
  <p:clrMapOvr>
    <a:masterClrMapping/>
  </p:clrMapOvr>
  <p:transition spd="med"/>
</p:sld>
</file>

<file path=ppt/theme/theme1.xml><?xml version="1.0" encoding="utf-8"?>
<a:theme xmlns:a="http://schemas.openxmlformats.org/drawingml/2006/main" name="Lampeter">
  <a:themeElements>
    <a:clrScheme name="Lampeter">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Lampeter">
      <a:majorFont>
        <a:latin typeface="Calibri"/>
        <a:ea typeface="Calibri"/>
        <a:cs typeface="Calibri"/>
      </a:majorFont>
      <a:minorFont>
        <a:latin typeface="Helvetica"/>
        <a:ea typeface="Helvetica"/>
        <a:cs typeface="Helvetica"/>
      </a:minorFont>
    </a:fontScheme>
    <a:fmtScheme name="Lampete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Lampeter">
  <a:themeElements>
    <a:clrScheme name="Lampeter">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Lampeter">
      <a:majorFont>
        <a:latin typeface="Calibri"/>
        <a:ea typeface="Calibri"/>
        <a:cs typeface="Calibri"/>
      </a:majorFont>
      <a:minorFont>
        <a:latin typeface="Helvetica"/>
        <a:ea typeface="Helvetica"/>
        <a:cs typeface="Helvetica"/>
      </a:minorFont>
    </a:fontScheme>
    <a:fmtScheme name="Lampete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2528</Words>
  <Application>Microsoft Office PowerPoint</Application>
  <PresentationFormat>Widescreen</PresentationFormat>
  <Paragraphs>130</Paragraphs>
  <Slides>31</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Calibri Light</vt:lpstr>
      <vt:lpstr>Georgia</vt:lpstr>
      <vt:lpstr>Lampeter</vt:lpstr>
      <vt:lpstr>Cross Cultural Ethics: Christian and Islamic Approaches</vt:lpstr>
      <vt:lpstr>Introduction </vt:lpstr>
      <vt:lpstr>Comparative Ethics as a Discipline</vt:lpstr>
      <vt:lpstr>The Beginning of Comparison</vt:lpstr>
      <vt:lpstr>Universality</vt:lpstr>
      <vt:lpstr>Montesquieu</vt:lpstr>
      <vt:lpstr>Hume</vt:lpstr>
      <vt:lpstr>PowerPoint Presentation</vt:lpstr>
      <vt:lpstr>The Aim of Comparison </vt:lpstr>
      <vt:lpstr>David Hume </vt:lpstr>
      <vt:lpstr>PowerPoint Presentation</vt:lpstr>
      <vt:lpstr>David Hume </vt:lpstr>
      <vt:lpstr>Immanuel Kant </vt:lpstr>
      <vt:lpstr>PowerPoint Presentation</vt:lpstr>
      <vt:lpstr>Immanuel Kant</vt:lpstr>
      <vt:lpstr>Immanuel Kant</vt:lpstr>
      <vt:lpstr>PowerPoint Presentation</vt:lpstr>
      <vt:lpstr>Mid-Century Comparative Ethics</vt:lpstr>
      <vt:lpstr>The Beginning of a New Phase </vt:lpstr>
      <vt:lpstr>Ronald Green - Religious Reason</vt:lpstr>
      <vt:lpstr>Ronald Green - Religious Reason</vt:lpstr>
      <vt:lpstr>Roderick Hindery - Comparative Ethics in Hindu and Buddhist Traditions</vt:lpstr>
      <vt:lpstr>PowerPoint Presentation</vt:lpstr>
      <vt:lpstr>Little and Twiss - Comparative Religious Ethics</vt:lpstr>
      <vt:lpstr>Third Wave Comparative Ethics</vt:lpstr>
      <vt:lpstr>Third Wave Comparative Ethics</vt:lpstr>
      <vt:lpstr>Bucar and Stalnaker - Religious Ethics in a Time of Globalism</vt:lpstr>
      <vt:lpstr>Bucar and Stalnaker - Religious Ethics in a Time of Globalism</vt:lpstr>
      <vt:lpstr>1 - Comparison</vt:lpstr>
      <vt:lpstr>2 - Beyond rational justification</vt:lpstr>
      <vt:lpstr>3 – Local culture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HPRS7019 The Study of Theology</dc:title>
  <cp:lastModifiedBy>Angus Slater</cp:lastModifiedBy>
  <cp:revision>103</cp:revision>
  <dcterms:modified xsi:type="dcterms:W3CDTF">2023-01-28T10:06:29Z</dcterms:modified>
</cp:coreProperties>
</file>