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99C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53" autoAdjust="0"/>
  </p:normalViewPr>
  <p:slideViewPr>
    <p:cSldViewPr snapToGrid="0">
      <p:cViewPr varScale="1">
        <p:scale>
          <a:sx n="43" d="100"/>
          <a:sy n="43" d="100"/>
        </p:scale>
        <p:origin x="72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AE26-8CBC-44F9-9C15-C5D6AD331001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92852-B72D-4032-8B8C-93821CADD6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985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AE26-8CBC-44F9-9C15-C5D6AD331001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92852-B72D-4032-8B8C-93821CADD6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8208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AE26-8CBC-44F9-9C15-C5D6AD331001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92852-B72D-4032-8B8C-93821CADD6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121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AE26-8CBC-44F9-9C15-C5D6AD331001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92852-B72D-4032-8B8C-93821CADD6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871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AE26-8CBC-44F9-9C15-C5D6AD331001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92852-B72D-4032-8B8C-93821CADD6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87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AE26-8CBC-44F9-9C15-C5D6AD331001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92852-B72D-4032-8B8C-93821CADD6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40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AE26-8CBC-44F9-9C15-C5D6AD331001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92852-B72D-4032-8B8C-93821CADD6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58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AE26-8CBC-44F9-9C15-C5D6AD331001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92852-B72D-4032-8B8C-93821CADD6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161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AE26-8CBC-44F9-9C15-C5D6AD331001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92852-B72D-4032-8B8C-93821CADD6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711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AE26-8CBC-44F9-9C15-C5D6AD331001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92852-B72D-4032-8B8C-93821CADD6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688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AE26-8CBC-44F9-9C15-C5D6AD331001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692852-B72D-4032-8B8C-93821CADD6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889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60AE26-8CBC-44F9-9C15-C5D6AD331001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92852-B72D-4032-8B8C-93821CADD6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454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8655" y="1327078"/>
            <a:ext cx="5527345" cy="2844872"/>
          </a:xfrm>
        </p:spPr>
        <p:txBody>
          <a:bodyPr anchor="ctr">
            <a:noAutofit/>
          </a:bodyPr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 (Hons) Business Management</a:t>
            </a:r>
            <a:b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Entrepreneurship</a:t>
            </a:r>
            <a:b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LCBB5013</a:t>
            </a:r>
            <a:b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Portfolio</a:t>
            </a:r>
            <a:b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 2: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3247" y="4769224"/>
            <a:ext cx="5122460" cy="1631576"/>
          </a:xfrm>
        </p:spPr>
        <p:txBody>
          <a:bodyPr/>
          <a:lstStyle/>
          <a:p>
            <a:r>
              <a:rPr lang="en-IN" dirty="0"/>
              <a:t>Student Name: Roxana </a:t>
            </a:r>
            <a:r>
              <a:rPr lang="en-IN" dirty="0" err="1"/>
              <a:t>Turbea</a:t>
            </a:r>
            <a:endParaRPr lang="en-IN" dirty="0"/>
          </a:p>
          <a:p>
            <a:r>
              <a:rPr lang="en-IN" dirty="0"/>
              <a:t>Student ID: 2527022</a:t>
            </a:r>
          </a:p>
        </p:txBody>
      </p:sp>
    </p:spTree>
    <p:extLst>
      <p:ext uri="{BB962C8B-B14F-4D97-AF65-F5344CB8AC3E}">
        <p14:creationId xmlns:p14="http://schemas.microsoft.com/office/powerpoint/2010/main" val="35709728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7000"/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58959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2472" y="2770909"/>
            <a:ext cx="7215116" cy="266007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500" dirty="0"/>
              <a:t>The purpose of this presentation is to provide a brief overview of the key decisions made for developing a new business idea.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500" dirty="0"/>
              <a:t>The proposed business is named as RetrofitIQ, which has a unique concept of combining AI and smart technology into decarbonisation of housing in the UK.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500" dirty="0"/>
              <a:t>The proposed business idea has significant feasibility due to the growing demand for sustainable actions in the household market.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500" dirty="0"/>
          </a:p>
        </p:txBody>
      </p:sp>
      <p:pic>
        <p:nvPicPr>
          <p:cNvPr id="4" name="image8.jpg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8484550" y="2770909"/>
            <a:ext cx="3229468" cy="29458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00569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7000"/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055" y="0"/>
            <a:ext cx="10515600" cy="876821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Business Idea (Product and Service)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8982" y="1155302"/>
            <a:ext cx="7523018" cy="559186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00000"/>
              </a:lnSpc>
              <a:buNone/>
            </a:pPr>
            <a:r>
              <a:rPr lang="en-GB" sz="1500" b="1" i="1" dirty="0">
                <a:latin typeface="Arial" panose="020B0604020202020204" pitchFamily="34" charset="0"/>
                <a:cs typeface="Arial" panose="020B0604020202020204" pitchFamily="34" charset="0"/>
              </a:rPr>
              <a:t>Product Feature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The key features of the product and services sold by RetrofitIQ includes complete virtual auditing of carbon footprint and planning of transitioning into decarbonised specifications. 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500" b="1" i="1" dirty="0">
                <a:latin typeface="Arial" panose="020B0604020202020204" pitchFamily="34" charset="0"/>
                <a:cs typeface="Arial" panose="020B0604020202020204" pitchFamily="34" charset="0"/>
              </a:rPr>
              <a:t>Marketing Channels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The proposed business would utilise the online marketing strategy. </a:t>
            </a:r>
          </a:p>
          <a:p>
            <a:pPr algn="just">
              <a:lnSpc>
                <a:spcPct val="10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Online marketing strategies improve the capability of the business to reach out to a diversified consumer base through virtual mediums (Smith, 2022). </a:t>
            </a:r>
          </a:p>
          <a:p>
            <a:pPr algn="just">
              <a:lnSpc>
                <a:spcPct val="10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The business would utilise key online marketing platforms such as social media, email marketing and websites. 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500" b="1" i="1" dirty="0"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Sole proprietorship: Sole proprietorship refers to a business that has one business owner, who is the key decision maker with ownership of profit and losses. </a:t>
            </a:r>
          </a:p>
          <a:p>
            <a:pPr algn="just">
              <a:lnSpc>
                <a:spcPct val="10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The proposed business would be led by one business owner and several appointed individuals leading individual operations. 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500" b="1" i="1" dirty="0">
                <a:latin typeface="Arial" panose="020B0604020202020204" pitchFamily="34" charset="0"/>
                <a:cs typeface="Arial" panose="020B0604020202020204" pitchFamily="34" charset="0"/>
              </a:rPr>
              <a:t>Financial Requirements</a:t>
            </a:r>
          </a:p>
          <a:p>
            <a:pPr algn="just">
              <a:lnSpc>
                <a:spcPct val="10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The total start-up capital required for this business would be 106.000 GBP. </a:t>
            </a:r>
          </a:p>
          <a:p>
            <a:pPr marL="0" indent="0" algn="just">
              <a:lnSpc>
                <a:spcPct val="100000"/>
              </a:lnSpc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2.png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290375" y="2483893"/>
            <a:ext cx="4018389" cy="2282071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</p:spTree>
    <p:extLst>
      <p:ext uri="{BB962C8B-B14F-4D97-AF65-F5344CB8AC3E}">
        <p14:creationId xmlns:p14="http://schemas.microsoft.com/office/powerpoint/2010/main" val="780278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7000"/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 Segmentation and Marketing Strategies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0669240"/>
              </p:ext>
            </p:extLst>
          </p:nvPr>
        </p:nvGraphicFramePr>
        <p:xfrm>
          <a:off x="838200" y="1690688"/>
          <a:ext cx="10393907" cy="4558051"/>
        </p:xfrm>
        <a:graphic>
          <a:graphicData uri="http://schemas.openxmlformats.org/drawingml/2006/table">
            <a:tbl>
              <a:tblPr/>
              <a:tblGrid>
                <a:gridCol w="27717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221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58283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Target Market </a:t>
                      </a:r>
                      <a:endParaRPr lang="en-GB" sz="15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The target market of </a:t>
                      </a:r>
                      <a:r>
                        <a:rPr lang="en-GB" sz="1500" dirty="0" err="1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RetrofitIQ</a:t>
                      </a:r>
                      <a:r>
                        <a:rPr lang="en-GB" sz="15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 would be the listed houses that are yet to achieve at least one sustainable criteria.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The house owners have sustainable principles and are interested in reducing their carbon footprint. 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2817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Pricing strategy </a:t>
                      </a:r>
                      <a:endParaRPr lang="en-GB" sz="1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Value-based pricing: </a:t>
                      </a:r>
                      <a:r>
                        <a:rPr lang="en-GB" sz="150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The proposed business would consider only the requirements of the house owners to ensure that they get what they will pay. 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817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Revenue Streams</a:t>
                      </a:r>
                      <a:endParaRPr lang="en-GB" sz="1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Sales</a:t>
                      </a:r>
                      <a:r>
                        <a:rPr lang="en-GB" sz="15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 of sustainable products such as solar panel, retrofitting and insulations</a:t>
                      </a:r>
                    </a:p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Services: </a:t>
                      </a:r>
                      <a:r>
                        <a:rPr lang="en-GB" sz="15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Monitoring and maintenance of the equipment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885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Channels</a:t>
                      </a:r>
                      <a:endParaRPr lang="en-GB" sz="15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Business will be done through online channels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7017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7000"/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65528"/>
            <a:ext cx="5221406" cy="290697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500" dirty="0"/>
              <a:t>This presentation provides key details about the planning made to successfully launch RetrofitIQ.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500" dirty="0"/>
              <a:t>The business shows high feasibility considering the unique perspectives and emerging demands of the market.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500" dirty="0"/>
          </a:p>
        </p:txBody>
      </p:sp>
      <p:pic>
        <p:nvPicPr>
          <p:cNvPr id="4" name="image3.png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6512735" y="2033516"/>
            <a:ext cx="4841065" cy="36712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93288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7000"/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 List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190401"/>
            <a:ext cx="10515600" cy="862984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Smith, P.R., (2022) </a:t>
            </a:r>
            <a:r>
              <a:rPr lang="en-GB" sz="2000" i="1" dirty="0"/>
              <a:t>Digital marketing excellence: planning, optimizing and integrating online marketing</a:t>
            </a:r>
            <a:r>
              <a:rPr lang="en-GB" sz="2000" dirty="0"/>
              <a:t>. Routledge. </a:t>
            </a:r>
          </a:p>
          <a:p>
            <a:pPr algn="just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92608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7000"/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609" y="2903608"/>
            <a:ext cx="10515600" cy="1325563"/>
          </a:xfr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IN" sz="8000" b="1" dirty="0">
                <a:solidFill>
                  <a:srgbClr val="599CC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</a:t>
            </a:r>
            <a:endParaRPr lang="en-GB" sz="8000" b="1" dirty="0">
              <a:solidFill>
                <a:srgbClr val="599CC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612691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408</Words>
  <Application>Microsoft Office PowerPoint</Application>
  <PresentationFormat>Widescreen</PresentationFormat>
  <Paragraphs>36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Wingdings</vt:lpstr>
      <vt:lpstr>Office Theme</vt:lpstr>
      <vt:lpstr>BA (Hons) Business Management Entrepreneurship LCBB5013 Portfolio Part 2: Presentation</vt:lpstr>
      <vt:lpstr>Introduction</vt:lpstr>
      <vt:lpstr>Business Idea (Product and Service)</vt:lpstr>
      <vt:lpstr>Market Segmentation and Marketing Strategies</vt:lpstr>
      <vt:lpstr>Conclusion</vt:lpstr>
      <vt:lpstr>Reference List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Roxana Turbea</dc:creator>
  <cp:lastModifiedBy>user</cp:lastModifiedBy>
  <cp:revision>22</cp:revision>
  <dcterms:created xsi:type="dcterms:W3CDTF">2026-08-01T08:35:38Z</dcterms:created>
  <dcterms:modified xsi:type="dcterms:W3CDTF">2026-08-14T07:43:30Z</dcterms:modified>
</cp:coreProperties>
</file>