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5" r:id="rId6"/>
    <p:sldId id="262" r:id="rId7"/>
    <p:sldId id="257" r:id="rId8"/>
    <p:sldId id="269" r:id="rId9"/>
    <p:sldId id="266" r:id="rId10"/>
    <p:sldId id="261" r:id="rId11"/>
    <p:sldId id="271" r:id="rId12"/>
    <p:sldId id="268" r:id="rId13"/>
    <p:sldId id="264" r:id="rId14"/>
    <p:sldId id="270" r:id="rId15"/>
    <p:sldId id="260" r:id="rId16"/>
    <p:sldId id="272" r:id="rId17"/>
    <p:sldId id="276"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9E6C10-940E-40E8-BAD3-3872320FBC5D}" v="75" dt="2021-06-03T16:50:00.6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omas Edwin Clarke" userId="c4f8794c-e61d-4c3a-876b-03ad0310e099" providerId="ADAL" clId="{439E6C10-940E-40E8-BAD3-3872320FBC5D}"/>
    <pc:docChg chg="undo redo custSel addSld delSld modSld sldOrd">
      <pc:chgData name="Thomas Edwin Clarke" userId="c4f8794c-e61d-4c3a-876b-03ad0310e099" providerId="ADAL" clId="{439E6C10-940E-40E8-BAD3-3872320FBC5D}" dt="2021-06-03T16:53:13.383" v="35503" actId="20577"/>
      <pc:docMkLst>
        <pc:docMk/>
      </pc:docMkLst>
      <pc:sldChg chg="addSp delSp modSp mod modTransition setBg addAnim">
        <pc:chgData name="Thomas Edwin Clarke" userId="c4f8794c-e61d-4c3a-876b-03ad0310e099" providerId="ADAL" clId="{439E6C10-940E-40E8-BAD3-3872320FBC5D}" dt="2021-06-03T16:50:00.605" v="35463"/>
        <pc:sldMkLst>
          <pc:docMk/>
          <pc:sldMk cId="97652813" sldId="256"/>
        </pc:sldMkLst>
        <pc:spChg chg="mod">
          <ac:chgData name="Thomas Edwin Clarke" userId="c4f8794c-e61d-4c3a-876b-03ad0310e099" providerId="ADAL" clId="{439E6C10-940E-40E8-BAD3-3872320FBC5D}" dt="2021-05-30T14:03:23.079" v="19593" actId="26606"/>
          <ac:spMkLst>
            <pc:docMk/>
            <pc:sldMk cId="97652813" sldId="256"/>
            <ac:spMk id="2" creationId="{1B11AD75-73DA-4B00-8315-EEC1384B69F6}"/>
          </ac:spMkLst>
        </pc:spChg>
        <pc:spChg chg="mod">
          <ac:chgData name="Thomas Edwin Clarke" userId="c4f8794c-e61d-4c3a-876b-03ad0310e099" providerId="ADAL" clId="{439E6C10-940E-40E8-BAD3-3872320FBC5D}" dt="2021-05-30T14:03:23.079" v="19593" actId="26606"/>
          <ac:spMkLst>
            <pc:docMk/>
            <pc:sldMk cId="97652813" sldId="256"/>
            <ac:spMk id="3" creationId="{6B6FC87F-EDE0-4765-AB2E-EA18CD74EC43}"/>
          </ac:spMkLst>
        </pc:spChg>
        <pc:spChg chg="add mod">
          <ac:chgData name="Thomas Edwin Clarke" userId="c4f8794c-e61d-4c3a-876b-03ad0310e099" providerId="ADAL" clId="{439E6C10-940E-40E8-BAD3-3872320FBC5D}" dt="2021-05-30T14:06:12" v="19692" actId="114"/>
          <ac:spMkLst>
            <pc:docMk/>
            <pc:sldMk cId="97652813" sldId="256"/>
            <ac:spMk id="6" creationId="{9C3EBEAD-AD3D-4219-9EBF-31428030F62A}"/>
          </ac:spMkLst>
        </pc:spChg>
        <pc:spChg chg="add">
          <ac:chgData name="Thomas Edwin Clarke" userId="c4f8794c-e61d-4c3a-876b-03ad0310e099" providerId="ADAL" clId="{439E6C10-940E-40E8-BAD3-3872320FBC5D}" dt="2021-05-30T14:03:23.079" v="19593" actId="26606"/>
          <ac:spMkLst>
            <pc:docMk/>
            <pc:sldMk cId="97652813" sldId="256"/>
            <ac:spMk id="7" creationId="{E91DC736-0EF8-4F87-9146-EBF1D2EE4D3D}"/>
          </ac:spMkLst>
        </pc:spChg>
        <pc:spChg chg="add">
          <ac:chgData name="Thomas Edwin Clarke" userId="c4f8794c-e61d-4c3a-876b-03ad0310e099" providerId="ADAL" clId="{439E6C10-940E-40E8-BAD3-3872320FBC5D}" dt="2021-05-30T14:03:23.079" v="19593" actId="26606"/>
          <ac:spMkLst>
            <pc:docMk/>
            <pc:sldMk cId="97652813" sldId="256"/>
            <ac:spMk id="8" creationId="{097CD68E-23E3-4007-8847-CD0944C4F7BE}"/>
          </ac:spMkLst>
        </pc:spChg>
        <pc:spChg chg="add del">
          <ac:chgData name="Thomas Edwin Clarke" userId="c4f8794c-e61d-4c3a-876b-03ad0310e099" providerId="ADAL" clId="{439E6C10-940E-40E8-BAD3-3872320FBC5D}" dt="2021-05-30T14:02:49.931" v="19587" actId="26606"/>
          <ac:spMkLst>
            <pc:docMk/>
            <pc:sldMk cId="97652813" sldId="256"/>
            <ac:spMk id="10" creationId="{C1DD1A8A-57D5-4A81-AD04-532B043C5611}"/>
          </ac:spMkLst>
        </pc:spChg>
        <pc:spChg chg="add del">
          <ac:chgData name="Thomas Edwin Clarke" userId="c4f8794c-e61d-4c3a-876b-03ad0310e099" providerId="ADAL" clId="{439E6C10-940E-40E8-BAD3-3872320FBC5D}" dt="2021-05-30T14:02:49.931" v="19587" actId="26606"/>
          <ac:spMkLst>
            <pc:docMk/>
            <pc:sldMk cId="97652813" sldId="256"/>
            <ac:spMk id="12" creationId="{007891EC-4501-44ED-A8C8-B11B6DB767AB}"/>
          </ac:spMkLst>
        </pc:spChg>
        <pc:spChg chg="add">
          <ac:chgData name="Thomas Edwin Clarke" userId="c4f8794c-e61d-4c3a-876b-03ad0310e099" providerId="ADAL" clId="{439E6C10-940E-40E8-BAD3-3872320FBC5D}" dt="2021-05-30T14:03:23.079" v="19593" actId="26606"/>
          <ac:spMkLst>
            <pc:docMk/>
            <pc:sldMk cId="97652813" sldId="256"/>
            <ac:spMk id="14" creationId="{AF2F604E-43BE-4DC3-B983-E071523364F8}"/>
          </ac:spMkLst>
        </pc:spChg>
        <pc:spChg chg="add">
          <ac:chgData name="Thomas Edwin Clarke" userId="c4f8794c-e61d-4c3a-876b-03ad0310e099" providerId="ADAL" clId="{439E6C10-940E-40E8-BAD3-3872320FBC5D}" dt="2021-05-30T14:03:23.079" v="19593" actId="26606"/>
          <ac:spMkLst>
            <pc:docMk/>
            <pc:sldMk cId="97652813" sldId="256"/>
            <ac:spMk id="16" creationId="{08C9B587-E65E-4B52-B37C-ABEBB6E87928}"/>
          </ac:spMkLst>
        </pc:spChg>
        <pc:picChg chg="add mod ord modCrop">
          <ac:chgData name="Thomas Edwin Clarke" userId="c4f8794c-e61d-4c3a-876b-03ad0310e099" providerId="ADAL" clId="{439E6C10-940E-40E8-BAD3-3872320FBC5D}" dt="2021-05-30T14:03:23.079" v="19593" actId="26606"/>
          <ac:picMkLst>
            <pc:docMk/>
            <pc:sldMk cId="97652813" sldId="256"/>
            <ac:picMk id="5" creationId="{A0D955D5-BDAC-44B9-A68D-015A0EA63E6F}"/>
          </ac:picMkLst>
        </pc:picChg>
      </pc:sldChg>
      <pc:sldChg chg="modSp new mod ord">
        <pc:chgData name="Thomas Edwin Clarke" userId="c4f8794c-e61d-4c3a-876b-03ad0310e099" providerId="ADAL" clId="{439E6C10-940E-40E8-BAD3-3872320FBC5D}" dt="2021-06-03T16:53:13.383" v="35503" actId="20577"/>
        <pc:sldMkLst>
          <pc:docMk/>
          <pc:sldMk cId="881253006" sldId="257"/>
        </pc:sldMkLst>
        <pc:spChg chg="mod">
          <ac:chgData name="Thomas Edwin Clarke" userId="c4f8794c-e61d-4c3a-876b-03ad0310e099" providerId="ADAL" clId="{439E6C10-940E-40E8-BAD3-3872320FBC5D}" dt="2021-05-28T18:29:41.044" v="10533" actId="1076"/>
          <ac:spMkLst>
            <pc:docMk/>
            <pc:sldMk cId="881253006" sldId="257"/>
            <ac:spMk id="2" creationId="{0E3F4D7A-A903-41C4-A1AD-C75FDC8A8148}"/>
          </ac:spMkLst>
        </pc:spChg>
        <pc:spChg chg="mod">
          <ac:chgData name="Thomas Edwin Clarke" userId="c4f8794c-e61d-4c3a-876b-03ad0310e099" providerId="ADAL" clId="{439E6C10-940E-40E8-BAD3-3872320FBC5D}" dt="2021-06-03T16:53:13.383" v="35503" actId="20577"/>
          <ac:spMkLst>
            <pc:docMk/>
            <pc:sldMk cId="881253006" sldId="257"/>
            <ac:spMk id="3" creationId="{42C4A7F7-6597-4A92-8A4A-46F9C1F4D9A9}"/>
          </ac:spMkLst>
        </pc:spChg>
        <pc:spChg chg="mod">
          <ac:chgData name="Thomas Edwin Clarke" userId="c4f8794c-e61d-4c3a-876b-03ad0310e099" providerId="ADAL" clId="{439E6C10-940E-40E8-BAD3-3872320FBC5D}" dt="2021-05-31T10:03:22.824" v="21541" actId="255"/>
          <ac:spMkLst>
            <pc:docMk/>
            <pc:sldMk cId="881253006" sldId="257"/>
            <ac:spMk id="6" creationId="{6891012C-6480-44F5-B1D0-47521D863976}"/>
          </ac:spMkLst>
        </pc:spChg>
      </pc:sldChg>
      <pc:sldChg chg="modSp new del mod ord">
        <pc:chgData name="Thomas Edwin Clarke" userId="c4f8794c-e61d-4c3a-876b-03ad0310e099" providerId="ADAL" clId="{439E6C10-940E-40E8-BAD3-3872320FBC5D}" dt="2021-05-30T15:25:39.840" v="20113" actId="47"/>
        <pc:sldMkLst>
          <pc:docMk/>
          <pc:sldMk cId="416546494" sldId="258"/>
        </pc:sldMkLst>
        <pc:spChg chg="mod">
          <ac:chgData name="Thomas Edwin Clarke" userId="c4f8794c-e61d-4c3a-876b-03ad0310e099" providerId="ADAL" clId="{439E6C10-940E-40E8-BAD3-3872320FBC5D}" dt="2021-05-14T14:06:52.867" v="242" actId="5793"/>
          <ac:spMkLst>
            <pc:docMk/>
            <pc:sldMk cId="416546494" sldId="258"/>
            <ac:spMk id="2" creationId="{72BD9BA0-26ED-4A58-AF3C-236DA128F777}"/>
          </ac:spMkLst>
        </pc:spChg>
        <pc:spChg chg="mod">
          <ac:chgData name="Thomas Edwin Clarke" userId="c4f8794c-e61d-4c3a-876b-03ad0310e099" providerId="ADAL" clId="{439E6C10-940E-40E8-BAD3-3872320FBC5D}" dt="2021-05-30T11:34:27.698" v="17393" actId="27636"/>
          <ac:spMkLst>
            <pc:docMk/>
            <pc:sldMk cId="416546494" sldId="258"/>
            <ac:spMk id="3" creationId="{A7546F0A-3B55-49B1-8D28-FC8A303FAD68}"/>
          </ac:spMkLst>
        </pc:spChg>
      </pc:sldChg>
      <pc:sldChg chg="modSp new del mod">
        <pc:chgData name="Thomas Edwin Clarke" userId="c4f8794c-e61d-4c3a-876b-03ad0310e099" providerId="ADAL" clId="{439E6C10-940E-40E8-BAD3-3872320FBC5D}" dt="2021-05-30T15:41:05.642" v="20652" actId="47"/>
        <pc:sldMkLst>
          <pc:docMk/>
          <pc:sldMk cId="4260382767" sldId="259"/>
        </pc:sldMkLst>
        <pc:spChg chg="mod">
          <ac:chgData name="Thomas Edwin Clarke" userId="c4f8794c-e61d-4c3a-876b-03ad0310e099" providerId="ADAL" clId="{439E6C10-940E-40E8-BAD3-3872320FBC5D}" dt="2021-05-14T14:07:07.683" v="255" actId="20577"/>
          <ac:spMkLst>
            <pc:docMk/>
            <pc:sldMk cId="4260382767" sldId="259"/>
            <ac:spMk id="2" creationId="{ED0F19C3-6F92-4CCB-91DF-AAE3728EBD62}"/>
          </ac:spMkLst>
        </pc:spChg>
        <pc:spChg chg="mod">
          <ac:chgData name="Thomas Edwin Clarke" userId="c4f8794c-e61d-4c3a-876b-03ad0310e099" providerId="ADAL" clId="{439E6C10-940E-40E8-BAD3-3872320FBC5D}" dt="2021-05-30T12:11:54.554" v="18207" actId="5793"/>
          <ac:spMkLst>
            <pc:docMk/>
            <pc:sldMk cId="4260382767" sldId="259"/>
            <ac:spMk id="3" creationId="{45AF8D19-93F6-49BE-8291-706A02D5A396}"/>
          </ac:spMkLst>
        </pc:spChg>
      </pc:sldChg>
      <pc:sldChg chg="modSp new mod">
        <pc:chgData name="Thomas Edwin Clarke" userId="c4f8794c-e61d-4c3a-876b-03ad0310e099" providerId="ADAL" clId="{439E6C10-940E-40E8-BAD3-3872320FBC5D}" dt="2021-06-02T19:33:35.276" v="35308" actId="1076"/>
        <pc:sldMkLst>
          <pc:docMk/>
          <pc:sldMk cId="1824413388" sldId="260"/>
        </pc:sldMkLst>
        <pc:spChg chg="mod">
          <ac:chgData name="Thomas Edwin Clarke" userId="c4f8794c-e61d-4c3a-876b-03ad0310e099" providerId="ADAL" clId="{439E6C10-940E-40E8-BAD3-3872320FBC5D}" dt="2021-06-01T17:11:33.231" v="28867" actId="255"/>
          <ac:spMkLst>
            <pc:docMk/>
            <pc:sldMk cId="1824413388" sldId="260"/>
            <ac:spMk id="2" creationId="{C5211E0B-B794-4CEB-9264-A92650794280}"/>
          </ac:spMkLst>
        </pc:spChg>
        <pc:spChg chg="mod">
          <ac:chgData name="Thomas Edwin Clarke" userId="c4f8794c-e61d-4c3a-876b-03ad0310e099" providerId="ADAL" clId="{439E6C10-940E-40E8-BAD3-3872320FBC5D}" dt="2021-06-02T19:33:35.276" v="35308" actId="1076"/>
          <ac:spMkLst>
            <pc:docMk/>
            <pc:sldMk cId="1824413388" sldId="260"/>
            <ac:spMk id="3" creationId="{75E55155-0DEC-4480-B1B9-630A2924FD7C}"/>
          </ac:spMkLst>
        </pc:spChg>
      </pc:sldChg>
      <pc:sldChg chg="modSp new mod">
        <pc:chgData name="Thomas Edwin Clarke" userId="c4f8794c-e61d-4c3a-876b-03ad0310e099" providerId="ADAL" clId="{439E6C10-940E-40E8-BAD3-3872320FBC5D}" dt="2021-06-02T19:28:00.530" v="35257" actId="20577"/>
        <pc:sldMkLst>
          <pc:docMk/>
          <pc:sldMk cId="1863135888" sldId="261"/>
        </pc:sldMkLst>
        <pc:spChg chg="mod">
          <ac:chgData name="Thomas Edwin Clarke" userId="c4f8794c-e61d-4c3a-876b-03ad0310e099" providerId="ADAL" clId="{439E6C10-940E-40E8-BAD3-3872320FBC5D}" dt="2021-05-29T14:16:41.923" v="12479" actId="20577"/>
          <ac:spMkLst>
            <pc:docMk/>
            <pc:sldMk cId="1863135888" sldId="261"/>
            <ac:spMk id="2" creationId="{D1716705-94A2-46A3-A978-F88958742293}"/>
          </ac:spMkLst>
        </pc:spChg>
        <pc:spChg chg="mod">
          <ac:chgData name="Thomas Edwin Clarke" userId="c4f8794c-e61d-4c3a-876b-03ad0310e099" providerId="ADAL" clId="{439E6C10-940E-40E8-BAD3-3872320FBC5D}" dt="2021-06-02T19:28:00.530" v="35257" actId="20577"/>
          <ac:spMkLst>
            <pc:docMk/>
            <pc:sldMk cId="1863135888" sldId="261"/>
            <ac:spMk id="3" creationId="{9FA2998B-A47D-4340-A58F-4282CB4E2914}"/>
          </ac:spMkLst>
        </pc:spChg>
      </pc:sldChg>
      <pc:sldChg chg="modSp new mod">
        <pc:chgData name="Thomas Edwin Clarke" userId="c4f8794c-e61d-4c3a-876b-03ad0310e099" providerId="ADAL" clId="{439E6C10-940E-40E8-BAD3-3872320FBC5D}" dt="2021-06-02T19:01:38.514" v="34570" actId="14100"/>
        <pc:sldMkLst>
          <pc:docMk/>
          <pc:sldMk cId="3093101910" sldId="262"/>
        </pc:sldMkLst>
        <pc:spChg chg="mod">
          <ac:chgData name="Thomas Edwin Clarke" userId="c4f8794c-e61d-4c3a-876b-03ad0310e099" providerId="ADAL" clId="{439E6C10-940E-40E8-BAD3-3872320FBC5D}" dt="2021-05-14T14:15:29.954" v="389" actId="313"/>
          <ac:spMkLst>
            <pc:docMk/>
            <pc:sldMk cId="3093101910" sldId="262"/>
            <ac:spMk id="2" creationId="{9C50529F-F6AB-4008-BB6D-963EF5AC11E0}"/>
          </ac:spMkLst>
        </pc:spChg>
        <pc:spChg chg="mod">
          <ac:chgData name="Thomas Edwin Clarke" userId="c4f8794c-e61d-4c3a-876b-03ad0310e099" providerId="ADAL" clId="{439E6C10-940E-40E8-BAD3-3872320FBC5D}" dt="2021-06-02T19:01:38.514" v="34570" actId="14100"/>
          <ac:spMkLst>
            <pc:docMk/>
            <pc:sldMk cId="3093101910" sldId="262"/>
            <ac:spMk id="3" creationId="{2783E075-3A68-4141-AF06-0873D5FE545F}"/>
          </ac:spMkLst>
        </pc:spChg>
      </pc:sldChg>
      <pc:sldChg chg="modSp new del mod">
        <pc:chgData name="Thomas Edwin Clarke" userId="c4f8794c-e61d-4c3a-876b-03ad0310e099" providerId="ADAL" clId="{439E6C10-940E-40E8-BAD3-3872320FBC5D}" dt="2021-05-28T17:57:10.648" v="9508" actId="2696"/>
        <pc:sldMkLst>
          <pc:docMk/>
          <pc:sldMk cId="1763326624" sldId="263"/>
        </pc:sldMkLst>
        <pc:spChg chg="mod">
          <ac:chgData name="Thomas Edwin Clarke" userId="c4f8794c-e61d-4c3a-876b-03ad0310e099" providerId="ADAL" clId="{439E6C10-940E-40E8-BAD3-3872320FBC5D}" dt="2021-05-28T15:58:48.737" v="9063" actId="20577"/>
          <ac:spMkLst>
            <pc:docMk/>
            <pc:sldMk cId="1763326624" sldId="263"/>
            <ac:spMk id="2" creationId="{7E8B7914-C4E5-43BE-9D36-31D6EC2DAEDF}"/>
          </ac:spMkLst>
        </pc:spChg>
        <pc:spChg chg="mod">
          <ac:chgData name="Thomas Edwin Clarke" userId="c4f8794c-e61d-4c3a-876b-03ad0310e099" providerId="ADAL" clId="{439E6C10-940E-40E8-BAD3-3872320FBC5D}" dt="2021-05-28T15:59:03.863" v="9102" actId="20577"/>
          <ac:spMkLst>
            <pc:docMk/>
            <pc:sldMk cId="1763326624" sldId="263"/>
            <ac:spMk id="3" creationId="{8FF5723C-1EE3-4E84-9D5B-ECD05B5EC9F1}"/>
          </ac:spMkLst>
        </pc:spChg>
      </pc:sldChg>
      <pc:sldChg chg="addSp modSp new mod ord setBg">
        <pc:chgData name="Thomas Edwin Clarke" userId="c4f8794c-e61d-4c3a-876b-03ad0310e099" providerId="ADAL" clId="{439E6C10-940E-40E8-BAD3-3872320FBC5D}" dt="2021-06-03T16:47:03.357" v="35432" actId="114"/>
        <pc:sldMkLst>
          <pc:docMk/>
          <pc:sldMk cId="3287354618" sldId="264"/>
        </pc:sldMkLst>
        <pc:spChg chg="mod">
          <ac:chgData name="Thomas Edwin Clarke" userId="c4f8794c-e61d-4c3a-876b-03ad0310e099" providerId="ADAL" clId="{439E6C10-940E-40E8-BAD3-3872320FBC5D}" dt="2021-05-31T11:05:54.531" v="23875" actId="26606"/>
          <ac:spMkLst>
            <pc:docMk/>
            <pc:sldMk cId="3287354618" sldId="264"/>
            <ac:spMk id="2" creationId="{C367BB4F-1861-44CC-BFAB-070F7973F9A7}"/>
          </ac:spMkLst>
        </pc:spChg>
        <pc:spChg chg="mod">
          <ac:chgData name="Thomas Edwin Clarke" userId="c4f8794c-e61d-4c3a-876b-03ad0310e099" providerId="ADAL" clId="{439E6C10-940E-40E8-BAD3-3872320FBC5D}" dt="2021-06-03T16:47:03.357" v="35432" actId="114"/>
          <ac:spMkLst>
            <pc:docMk/>
            <pc:sldMk cId="3287354618" sldId="264"/>
            <ac:spMk id="3" creationId="{73C03F7E-ADF3-453F-AD34-CC6FA9118E99}"/>
          </ac:spMkLst>
        </pc:spChg>
        <pc:spChg chg="add mod">
          <ac:chgData name="Thomas Edwin Clarke" userId="c4f8794c-e61d-4c3a-876b-03ad0310e099" providerId="ADAL" clId="{439E6C10-940E-40E8-BAD3-3872320FBC5D}" dt="2021-06-01T14:53:21.517" v="25005" actId="255"/>
          <ac:spMkLst>
            <pc:docMk/>
            <pc:sldMk cId="3287354618" sldId="264"/>
            <ac:spMk id="6" creationId="{C1D27828-E591-4D02-AA74-364B51ACEAD7}"/>
          </ac:spMkLst>
        </pc:spChg>
        <pc:picChg chg="add mod">
          <ac:chgData name="Thomas Edwin Clarke" userId="c4f8794c-e61d-4c3a-876b-03ad0310e099" providerId="ADAL" clId="{439E6C10-940E-40E8-BAD3-3872320FBC5D}" dt="2021-05-31T11:05:54.531" v="23875" actId="26606"/>
          <ac:picMkLst>
            <pc:docMk/>
            <pc:sldMk cId="3287354618" sldId="264"/>
            <ac:picMk id="5" creationId="{0BE41A4E-0DB1-4A19-B4A0-FB908DB264A3}"/>
          </ac:picMkLst>
        </pc:picChg>
        <pc:cxnChg chg="add">
          <ac:chgData name="Thomas Edwin Clarke" userId="c4f8794c-e61d-4c3a-876b-03ad0310e099" providerId="ADAL" clId="{439E6C10-940E-40E8-BAD3-3872320FBC5D}" dt="2021-05-31T11:05:54.531" v="23875" actId="26606"/>
          <ac:cxnSpMkLst>
            <pc:docMk/>
            <pc:sldMk cId="3287354618" sldId="264"/>
            <ac:cxnSpMk id="10" creationId="{A7F400EE-A8A5-48AF-B4D6-291B52C6F0B0}"/>
          </ac:cxnSpMkLst>
        </pc:cxnChg>
      </pc:sldChg>
      <pc:sldChg chg="modSp new del mod">
        <pc:chgData name="Thomas Edwin Clarke" userId="c4f8794c-e61d-4c3a-876b-03ad0310e099" providerId="ADAL" clId="{439E6C10-940E-40E8-BAD3-3872320FBC5D}" dt="2021-05-30T10:26:21.555" v="16911" actId="47"/>
        <pc:sldMkLst>
          <pc:docMk/>
          <pc:sldMk cId="2518517706" sldId="265"/>
        </pc:sldMkLst>
        <pc:spChg chg="mod">
          <ac:chgData name="Thomas Edwin Clarke" userId="c4f8794c-e61d-4c3a-876b-03ad0310e099" providerId="ADAL" clId="{439E6C10-940E-40E8-BAD3-3872320FBC5D}" dt="2021-05-16T12:12:07.320" v="5904" actId="20577"/>
          <ac:spMkLst>
            <pc:docMk/>
            <pc:sldMk cId="2518517706" sldId="265"/>
            <ac:spMk id="2" creationId="{1EBFBA26-F2FB-4512-81BA-3B5690AA034E}"/>
          </ac:spMkLst>
        </pc:spChg>
        <pc:spChg chg="mod">
          <ac:chgData name="Thomas Edwin Clarke" userId="c4f8794c-e61d-4c3a-876b-03ad0310e099" providerId="ADAL" clId="{439E6C10-940E-40E8-BAD3-3872320FBC5D}" dt="2021-05-30T10:17:52.738" v="16885" actId="20577"/>
          <ac:spMkLst>
            <pc:docMk/>
            <pc:sldMk cId="2518517706" sldId="265"/>
            <ac:spMk id="3" creationId="{767CC7FD-CC80-4F6B-AFEC-F435E3DAD9EE}"/>
          </ac:spMkLst>
        </pc:spChg>
      </pc:sldChg>
      <pc:sldChg chg="modSp new mod">
        <pc:chgData name="Thomas Edwin Clarke" userId="c4f8794c-e61d-4c3a-876b-03ad0310e099" providerId="ADAL" clId="{439E6C10-940E-40E8-BAD3-3872320FBC5D}" dt="2021-06-02T19:26:13.600" v="35230" actId="20577"/>
        <pc:sldMkLst>
          <pc:docMk/>
          <pc:sldMk cId="2356188357" sldId="266"/>
        </pc:sldMkLst>
        <pc:spChg chg="mod">
          <ac:chgData name="Thomas Edwin Clarke" userId="c4f8794c-e61d-4c3a-876b-03ad0310e099" providerId="ADAL" clId="{439E6C10-940E-40E8-BAD3-3872320FBC5D}" dt="2021-05-29T15:15:23.965" v="13650" actId="20577"/>
          <ac:spMkLst>
            <pc:docMk/>
            <pc:sldMk cId="2356188357" sldId="266"/>
            <ac:spMk id="2" creationId="{A547022F-BFD1-4CE4-BF7B-6CEACAC4C2D0}"/>
          </ac:spMkLst>
        </pc:spChg>
        <pc:spChg chg="mod">
          <ac:chgData name="Thomas Edwin Clarke" userId="c4f8794c-e61d-4c3a-876b-03ad0310e099" providerId="ADAL" clId="{439E6C10-940E-40E8-BAD3-3872320FBC5D}" dt="2021-06-02T19:26:13.600" v="35230" actId="20577"/>
          <ac:spMkLst>
            <pc:docMk/>
            <pc:sldMk cId="2356188357" sldId="266"/>
            <ac:spMk id="3" creationId="{E0D2125F-64DD-4E6B-89DA-980FC6338079}"/>
          </ac:spMkLst>
        </pc:spChg>
      </pc:sldChg>
      <pc:sldChg chg="modSp new del mod">
        <pc:chgData name="Thomas Edwin Clarke" userId="c4f8794c-e61d-4c3a-876b-03ad0310e099" providerId="ADAL" clId="{439E6C10-940E-40E8-BAD3-3872320FBC5D}" dt="2021-05-30T15:41:01.218" v="20651" actId="47"/>
        <pc:sldMkLst>
          <pc:docMk/>
          <pc:sldMk cId="4046262896" sldId="267"/>
        </pc:sldMkLst>
        <pc:spChg chg="mod">
          <ac:chgData name="Thomas Edwin Clarke" userId="c4f8794c-e61d-4c3a-876b-03ad0310e099" providerId="ADAL" clId="{439E6C10-940E-40E8-BAD3-3872320FBC5D}" dt="2021-05-30T15:23:03.739" v="20019" actId="20577"/>
          <ac:spMkLst>
            <pc:docMk/>
            <pc:sldMk cId="4046262896" sldId="267"/>
            <ac:spMk id="3" creationId="{2556B659-25FE-4F62-BEF9-B89263F55226}"/>
          </ac:spMkLst>
        </pc:spChg>
      </pc:sldChg>
      <pc:sldChg chg="addSp modSp new mod ord setBg">
        <pc:chgData name="Thomas Edwin Clarke" userId="c4f8794c-e61d-4c3a-876b-03ad0310e099" providerId="ADAL" clId="{439E6C10-940E-40E8-BAD3-3872320FBC5D}" dt="2021-05-31T10:53:20.431" v="23724" actId="14100"/>
        <pc:sldMkLst>
          <pc:docMk/>
          <pc:sldMk cId="1614436332" sldId="268"/>
        </pc:sldMkLst>
        <pc:spChg chg="mod">
          <ac:chgData name="Thomas Edwin Clarke" userId="c4f8794c-e61d-4c3a-876b-03ad0310e099" providerId="ADAL" clId="{439E6C10-940E-40E8-BAD3-3872320FBC5D}" dt="2021-05-31T10:50:16.152" v="23623" actId="26606"/>
          <ac:spMkLst>
            <pc:docMk/>
            <pc:sldMk cId="1614436332" sldId="268"/>
            <ac:spMk id="2" creationId="{EAF72D1B-BDF9-4EDB-BA6A-F11C97CC9FD5}"/>
          </ac:spMkLst>
        </pc:spChg>
        <pc:spChg chg="mod">
          <ac:chgData name="Thomas Edwin Clarke" userId="c4f8794c-e61d-4c3a-876b-03ad0310e099" providerId="ADAL" clId="{439E6C10-940E-40E8-BAD3-3872320FBC5D}" dt="2021-05-31T10:50:16.152" v="23623" actId="26606"/>
          <ac:spMkLst>
            <pc:docMk/>
            <pc:sldMk cId="1614436332" sldId="268"/>
            <ac:spMk id="3" creationId="{133BF557-4834-47E2-AA71-71D049709A59}"/>
          </ac:spMkLst>
        </pc:spChg>
        <pc:spChg chg="add mod">
          <ac:chgData name="Thomas Edwin Clarke" userId="c4f8794c-e61d-4c3a-876b-03ad0310e099" providerId="ADAL" clId="{439E6C10-940E-40E8-BAD3-3872320FBC5D}" dt="2021-05-31T10:53:20.431" v="23724" actId="14100"/>
          <ac:spMkLst>
            <pc:docMk/>
            <pc:sldMk cId="1614436332" sldId="268"/>
            <ac:spMk id="6" creationId="{C6A45A42-B6B0-4FDF-B263-281D227386F6}"/>
          </ac:spMkLst>
        </pc:spChg>
        <pc:picChg chg="add mod">
          <ac:chgData name="Thomas Edwin Clarke" userId="c4f8794c-e61d-4c3a-876b-03ad0310e099" providerId="ADAL" clId="{439E6C10-940E-40E8-BAD3-3872320FBC5D}" dt="2021-05-31T10:52:50.822" v="23718" actId="1076"/>
          <ac:picMkLst>
            <pc:docMk/>
            <pc:sldMk cId="1614436332" sldId="268"/>
            <ac:picMk id="5" creationId="{7368E88F-8BAF-4726-82F9-9CE62609011B}"/>
          </ac:picMkLst>
        </pc:picChg>
        <pc:cxnChg chg="add">
          <ac:chgData name="Thomas Edwin Clarke" userId="c4f8794c-e61d-4c3a-876b-03ad0310e099" providerId="ADAL" clId="{439E6C10-940E-40E8-BAD3-3872320FBC5D}" dt="2021-05-31T10:50:16.152" v="23623" actId="26606"/>
          <ac:cxnSpMkLst>
            <pc:docMk/>
            <pc:sldMk cId="1614436332" sldId="268"/>
            <ac:cxnSpMk id="10" creationId="{A7F400EE-A8A5-48AF-B4D6-291B52C6F0B0}"/>
          </ac:cxnSpMkLst>
        </pc:cxnChg>
      </pc:sldChg>
      <pc:sldChg chg="modSp new mod">
        <pc:chgData name="Thomas Edwin Clarke" userId="c4f8794c-e61d-4c3a-876b-03ad0310e099" providerId="ADAL" clId="{439E6C10-940E-40E8-BAD3-3872320FBC5D}" dt="2021-06-02T19:22:11.365" v="35207" actId="20577"/>
        <pc:sldMkLst>
          <pc:docMk/>
          <pc:sldMk cId="2653517706" sldId="269"/>
        </pc:sldMkLst>
        <pc:spChg chg="mod">
          <ac:chgData name="Thomas Edwin Clarke" userId="c4f8794c-e61d-4c3a-876b-03ad0310e099" providerId="ADAL" clId="{439E6C10-940E-40E8-BAD3-3872320FBC5D}" dt="2021-05-30T10:14:51.254" v="16732" actId="20577"/>
          <ac:spMkLst>
            <pc:docMk/>
            <pc:sldMk cId="2653517706" sldId="269"/>
            <ac:spMk id="2" creationId="{89ECDC4B-618A-46BB-B0E8-5389A1EBBA99}"/>
          </ac:spMkLst>
        </pc:spChg>
        <pc:spChg chg="mod">
          <ac:chgData name="Thomas Edwin Clarke" userId="c4f8794c-e61d-4c3a-876b-03ad0310e099" providerId="ADAL" clId="{439E6C10-940E-40E8-BAD3-3872320FBC5D}" dt="2021-06-02T19:22:11.365" v="35207" actId="20577"/>
          <ac:spMkLst>
            <pc:docMk/>
            <pc:sldMk cId="2653517706" sldId="269"/>
            <ac:spMk id="3" creationId="{98D095F8-0D4A-43E6-BACB-F04C6336336D}"/>
          </ac:spMkLst>
        </pc:spChg>
      </pc:sldChg>
      <pc:sldChg chg="new del">
        <pc:chgData name="Thomas Edwin Clarke" userId="c4f8794c-e61d-4c3a-876b-03ad0310e099" providerId="ADAL" clId="{439E6C10-940E-40E8-BAD3-3872320FBC5D}" dt="2021-05-29T12:31:48.893" v="12054" actId="680"/>
        <pc:sldMkLst>
          <pc:docMk/>
          <pc:sldMk cId="3390474150" sldId="270"/>
        </pc:sldMkLst>
      </pc:sldChg>
      <pc:sldChg chg="modSp new mod">
        <pc:chgData name="Thomas Edwin Clarke" userId="c4f8794c-e61d-4c3a-876b-03ad0310e099" providerId="ADAL" clId="{439E6C10-940E-40E8-BAD3-3872320FBC5D}" dt="2021-06-03T16:49:12.680" v="35447" actId="20577"/>
        <pc:sldMkLst>
          <pc:docMk/>
          <pc:sldMk cId="4175301352" sldId="270"/>
        </pc:sldMkLst>
        <pc:spChg chg="mod">
          <ac:chgData name="Thomas Edwin Clarke" userId="c4f8794c-e61d-4c3a-876b-03ad0310e099" providerId="ADAL" clId="{439E6C10-940E-40E8-BAD3-3872320FBC5D}" dt="2021-05-29T12:41:21.373" v="12119" actId="20577"/>
          <ac:spMkLst>
            <pc:docMk/>
            <pc:sldMk cId="4175301352" sldId="270"/>
            <ac:spMk id="2" creationId="{64829BF1-51EC-425A-AF34-F03DD88CF3C9}"/>
          </ac:spMkLst>
        </pc:spChg>
        <pc:spChg chg="mod">
          <ac:chgData name="Thomas Edwin Clarke" userId="c4f8794c-e61d-4c3a-876b-03ad0310e099" providerId="ADAL" clId="{439E6C10-940E-40E8-BAD3-3872320FBC5D}" dt="2021-06-03T16:49:12.680" v="35447" actId="20577"/>
          <ac:spMkLst>
            <pc:docMk/>
            <pc:sldMk cId="4175301352" sldId="270"/>
            <ac:spMk id="3" creationId="{25762D88-82B5-43F9-8BB0-117E0C0CC3CC}"/>
          </ac:spMkLst>
        </pc:spChg>
      </pc:sldChg>
      <pc:sldChg chg="addSp modSp new mod setBg">
        <pc:chgData name="Thomas Edwin Clarke" userId="c4f8794c-e61d-4c3a-876b-03ad0310e099" providerId="ADAL" clId="{439E6C10-940E-40E8-BAD3-3872320FBC5D}" dt="2021-06-03T16:46:32.364" v="35431" actId="20577"/>
        <pc:sldMkLst>
          <pc:docMk/>
          <pc:sldMk cId="2959103591" sldId="271"/>
        </pc:sldMkLst>
        <pc:spChg chg="mod">
          <ac:chgData name="Thomas Edwin Clarke" userId="c4f8794c-e61d-4c3a-876b-03ad0310e099" providerId="ADAL" clId="{439E6C10-940E-40E8-BAD3-3872320FBC5D}" dt="2021-05-31T10:42:33.735" v="23379" actId="26606"/>
          <ac:spMkLst>
            <pc:docMk/>
            <pc:sldMk cId="2959103591" sldId="271"/>
            <ac:spMk id="2" creationId="{87BDA781-4926-427E-BC4B-AD2BB1883568}"/>
          </ac:spMkLst>
        </pc:spChg>
        <pc:spChg chg="mod">
          <ac:chgData name="Thomas Edwin Clarke" userId="c4f8794c-e61d-4c3a-876b-03ad0310e099" providerId="ADAL" clId="{439E6C10-940E-40E8-BAD3-3872320FBC5D}" dt="2021-06-03T16:46:32.364" v="35431" actId="20577"/>
          <ac:spMkLst>
            <pc:docMk/>
            <pc:sldMk cId="2959103591" sldId="271"/>
            <ac:spMk id="3" creationId="{09CED630-DF79-4E17-9F63-9977C6CF4A76}"/>
          </ac:spMkLst>
        </pc:spChg>
        <pc:spChg chg="add mod">
          <ac:chgData name="Thomas Edwin Clarke" userId="c4f8794c-e61d-4c3a-876b-03ad0310e099" providerId="ADAL" clId="{439E6C10-940E-40E8-BAD3-3872320FBC5D}" dt="2021-06-02T18:58:05.160" v="34560" actId="1076"/>
          <ac:spMkLst>
            <pc:docMk/>
            <pc:sldMk cId="2959103591" sldId="271"/>
            <ac:spMk id="6" creationId="{F44F5BF4-496C-49CE-A084-0F5D1F4EC0E2}"/>
          </ac:spMkLst>
        </pc:spChg>
        <pc:picChg chg="add mod">
          <ac:chgData name="Thomas Edwin Clarke" userId="c4f8794c-e61d-4c3a-876b-03ad0310e099" providerId="ADAL" clId="{439E6C10-940E-40E8-BAD3-3872320FBC5D}" dt="2021-05-31T10:42:33.735" v="23379" actId="26606"/>
          <ac:picMkLst>
            <pc:docMk/>
            <pc:sldMk cId="2959103591" sldId="271"/>
            <ac:picMk id="5" creationId="{12F17656-6B10-47B3-98CE-E4BAF84536AF}"/>
          </ac:picMkLst>
        </pc:picChg>
        <pc:cxnChg chg="add">
          <ac:chgData name="Thomas Edwin Clarke" userId="c4f8794c-e61d-4c3a-876b-03ad0310e099" providerId="ADAL" clId="{439E6C10-940E-40E8-BAD3-3872320FBC5D}" dt="2021-05-31T10:42:33.735" v="23379" actId="26606"/>
          <ac:cxnSpMkLst>
            <pc:docMk/>
            <pc:sldMk cId="2959103591" sldId="271"/>
            <ac:cxnSpMk id="10" creationId="{A7F400EE-A8A5-48AF-B4D6-291B52C6F0B0}"/>
          </ac:cxnSpMkLst>
        </pc:cxnChg>
      </pc:sldChg>
      <pc:sldChg chg="new del">
        <pc:chgData name="Thomas Edwin Clarke" userId="c4f8794c-e61d-4c3a-876b-03ad0310e099" providerId="ADAL" clId="{439E6C10-940E-40E8-BAD3-3872320FBC5D}" dt="2021-05-30T11:37:45.136" v="17568" actId="47"/>
        <pc:sldMkLst>
          <pc:docMk/>
          <pc:sldMk cId="2821344632" sldId="272"/>
        </pc:sldMkLst>
      </pc:sldChg>
      <pc:sldChg chg="modSp mod">
        <pc:chgData name="Thomas Edwin Clarke" userId="c4f8794c-e61d-4c3a-876b-03ad0310e099" providerId="ADAL" clId="{439E6C10-940E-40E8-BAD3-3872320FBC5D}" dt="2021-06-02T19:33:57.991" v="35315" actId="20577"/>
        <pc:sldMkLst>
          <pc:docMk/>
          <pc:sldMk cId="4217247242" sldId="272"/>
        </pc:sldMkLst>
        <pc:spChg chg="mod">
          <ac:chgData name="Thomas Edwin Clarke" userId="c4f8794c-e61d-4c3a-876b-03ad0310e099" providerId="ADAL" clId="{439E6C10-940E-40E8-BAD3-3872320FBC5D}" dt="2021-06-01T16:57:08.288" v="28194" actId="1076"/>
          <ac:spMkLst>
            <pc:docMk/>
            <pc:sldMk cId="4217247242" sldId="272"/>
            <ac:spMk id="2" creationId="{09CF8F20-140B-444C-8350-E218648F5F9C}"/>
          </ac:spMkLst>
        </pc:spChg>
        <pc:spChg chg="mod">
          <ac:chgData name="Thomas Edwin Clarke" userId="c4f8794c-e61d-4c3a-876b-03ad0310e099" providerId="ADAL" clId="{439E6C10-940E-40E8-BAD3-3872320FBC5D}" dt="2021-06-02T19:33:57.991" v="35315" actId="20577"/>
          <ac:spMkLst>
            <pc:docMk/>
            <pc:sldMk cId="4217247242" sldId="272"/>
            <ac:spMk id="3" creationId="{36AF9499-757C-4226-8FF5-0C689BC45104}"/>
          </ac:spMkLst>
        </pc:spChg>
      </pc:sldChg>
      <pc:sldChg chg="modSp mod">
        <pc:chgData name="Thomas Edwin Clarke" userId="c4f8794c-e61d-4c3a-876b-03ad0310e099" providerId="ADAL" clId="{439E6C10-940E-40E8-BAD3-3872320FBC5D}" dt="2021-05-31T11:12:13.833" v="24108" actId="1076"/>
        <pc:sldMkLst>
          <pc:docMk/>
          <pc:sldMk cId="578020514" sldId="273"/>
        </pc:sldMkLst>
        <pc:spChg chg="mod">
          <ac:chgData name="Thomas Edwin Clarke" userId="c4f8794c-e61d-4c3a-876b-03ad0310e099" providerId="ADAL" clId="{439E6C10-940E-40E8-BAD3-3872320FBC5D}" dt="2021-05-31T11:12:13.833" v="24108" actId="1076"/>
          <ac:spMkLst>
            <pc:docMk/>
            <pc:sldMk cId="578020514" sldId="273"/>
            <ac:spMk id="3" creationId="{09515AE1-3AE4-44AB-A666-9A519D85AEC5}"/>
          </ac:spMkLst>
        </pc:spChg>
      </pc:sldChg>
      <pc:sldChg chg="new del">
        <pc:chgData name="Thomas Edwin Clarke" userId="c4f8794c-e61d-4c3a-876b-03ad0310e099" providerId="ADAL" clId="{439E6C10-940E-40E8-BAD3-3872320FBC5D}" dt="2021-05-30T11:37:42.710" v="17567" actId="47"/>
        <pc:sldMkLst>
          <pc:docMk/>
          <pc:sldMk cId="3343397277" sldId="273"/>
        </pc:sldMkLst>
      </pc:sldChg>
      <pc:sldChg chg="modSp new del mod">
        <pc:chgData name="Thomas Edwin Clarke" userId="c4f8794c-e61d-4c3a-876b-03ad0310e099" providerId="ADAL" clId="{439E6C10-940E-40E8-BAD3-3872320FBC5D}" dt="2021-06-02T19:20:48.546" v="35205" actId="47"/>
        <pc:sldMkLst>
          <pc:docMk/>
          <pc:sldMk cId="259520847" sldId="274"/>
        </pc:sldMkLst>
        <pc:spChg chg="mod">
          <ac:chgData name="Thomas Edwin Clarke" userId="c4f8794c-e61d-4c3a-876b-03ad0310e099" providerId="ADAL" clId="{439E6C10-940E-40E8-BAD3-3872320FBC5D}" dt="2021-06-02T17:03:15.492" v="33647" actId="20577"/>
          <ac:spMkLst>
            <pc:docMk/>
            <pc:sldMk cId="259520847" sldId="274"/>
            <ac:spMk id="3" creationId="{3CF69D5D-1E73-4ACB-8459-F8FD050788BF}"/>
          </ac:spMkLst>
        </pc:spChg>
      </pc:sldChg>
      <pc:sldChg chg="modSp new mod">
        <pc:chgData name="Thomas Edwin Clarke" userId="c4f8794c-e61d-4c3a-876b-03ad0310e099" providerId="ADAL" clId="{439E6C10-940E-40E8-BAD3-3872320FBC5D}" dt="2021-06-02T19:16:14.638" v="35104" actId="20577"/>
        <pc:sldMkLst>
          <pc:docMk/>
          <pc:sldMk cId="3365958641" sldId="275"/>
        </pc:sldMkLst>
        <pc:spChg chg="mod">
          <ac:chgData name="Thomas Edwin Clarke" userId="c4f8794c-e61d-4c3a-876b-03ad0310e099" providerId="ADAL" clId="{439E6C10-940E-40E8-BAD3-3872320FBC5D}" dt="2021-06-01T15:00:12.823" v="25353" actId="20577"/>
          <ac:spMkLst>
            <pc:docMk/>
            <pc:sldMk cId="3365958641" sldId="275"/>
            <ac:spMk id="2" creationId="{7841A8FE-4E80-4F3B-8B49-126B374884E1}"/>
          </ac:spMkLst>
        </pc:spChg>
        <pc:spChg chg="mod">
          <ac:chgData name="Thomas Edwin Clarke" userId="c4f8794c-e61d-4c3a-876b-03ad0310e099" providerId="ADAL" clId="{439E6C10-940E-40E8-BAD3-3872320FBC5D}" dt="2021-06-02T19:16:14.638" v="35104" actId="20577"/>
          <ac:spMkLst>
            <pc:docMk/>
            <pc:sldMk cId="3365958641" sldId="275"/>
            <ac:spMk id="3" creationId="{C0F4041E-C4D0-4530-A611-6FAF03CDC16A}"/>
          </ac:spMkLst>
        </pc:spChg>
      </pc:sldChg>
      <pc:sldChg chg="modSp new mod">
        <pc:chgData name="Thomas Edwin Clarke" userId="c4f8794c-e61d-4c3a-876b-03ad0310e099" providerId="ADAL" clId="{439E6C10-940E-40E8-BAD3-3872320FBC5D}" dt="2021-06-02T19:34:40.353" v="35321" actId="20577"/>
        <pc:sldMkLst>
          <pc:docMk/>
          <pc:sldMk cId="1010604717" sldId="276"/>
        </pc:sldMkLst>
        <pc:spChg chg="mod">
          <ac:chgData name="Thomas Edwin Clarke" userId="c4f8794c-e61d-4c3a-876b-03ad0310e099" providerId="ADAL" clId="{439E6C10-940E-40E8-BAD3-3872320FBC5D}" dt="2021-06-02T19:06:01.413" v="34630" actId="20577"/>
          <ac:spMkLst>
            <pc:docMk/>
            <pc:sldMk cId="1010604717" sldId="276"/>
            <ac:spMk id="2" creationId="{1E5EA125-5B50-43F3-BE67-29680490486A}"/>
          </ac:spMkLst>
        </pc:spChg>
        <pc:spChg chg="mod">
          <ac:chgData name="Thomas Edwin Clarke" userId="c4f8794c-e61d-4c3a-876b-03ad0310e099" providerId="ADAL" clId="{439E6C10-940E-40E8-BAD3-3872320FBC5D}" dt="2021-06-02T19:34:40.353" v="35321" actId="20577"/>
          <ac:spMkLst>
            <pc:docMk/>
            <pc:sldMk cId="1010604717" sldId="276"/>
            <ac:spMk id="3" creationId="{74F68A2E-7938-490E-9E61-64AB642BB2CC}"/>
          </ac:spMkLst>
        </pc:spChg>
      </pc:sldChg>
    </pc:docChg>
  </pc:docChgLst>
  <pc:docChgLst>
    <pc:chgData name="Thomas Edwin Clarke (1900472)" userId="c4f8794c-e61d-4c3a-876b-03ad0310e099" providerId="ADAL" clId="{439E6C10-940E-40E8-BAD3-3872320FBC5D}"/>
    <pc:docChg chg="undo redo custSel addSld delSld modSld">
      <pc:chgData name="Thomas Edwin Clarke (1900472)" userId="c4f8794c-e61d-4c3a-876b-03ad0310e099" providerId="ADAL" clId="{439E6C10-940E-40E8-BAD3-3872320FBC5D}" dt="2021-05-30T22:14:50.793" v="3722" actId="14100"/>
      <pc:docMkLst>
        <pc:docMk/>
      </pc:docMkLst>
      <pc:sldChg chg="addSp modSp mod setBg">
        <pc:chgData name="Thomas Edwin Clarke (1900472)" userId="c4f8794c-e61d-4c3a-876b-03ad0310e099" providerId="ADAL" clId="{439E6C10-940E-40E8-BAD3-3872320FBC5D}" dt="2021-05-30T21:11:01.246" v="3002" actId="20577"/>
        <pc:sldMkLst>
          <pc:docMk/>
          <pc:sldMk cId="881253006" sldId="257"/>
        </pc:sldMkLst>
        <pc:spChg chg="mod">
          <ac:chgData name="Thomas Edwin Clarke (1900472)" userId="c4f8794c-e61d-4c3a-876b-03ad0310e099" providerId="ADAL" clId="{439E6C10-940E-40E8-BAD3-3872320FBC5D}" dt="2021-05-30T21:06:02.176" v="2905" actId="26606"/>
          <ac:spMkLst>
            <pc:docMk/>
            <pc:sldMk cId="881253006" sldId="257"/>
            <ac:spMk id="2" creationId="{0E3F4D7A-A903-41C4-A1AD-C75FDC8A8148}"/>
          </ac:spMkLst>
        </pc:spChg>
        <pc:spChg chg="mod">
          <ac:chgData name="Thomas Edwin Clarke (1900472)" userId="c4f8794c-e61d-4c3a-876b-03ad0310e099" providerId="ADAL" clId="{439E6C10-940E-40E8-BAD3-3872320FBC5D}" dt="2021-05-30T21:06:02.176" v="2905" actId="26606"/>
          <ac:spMkLst>
            <pc:docMk/>
            <pc:sldMk cId="881253006" sldId="257"/>
            <ac:spMk id="3" creationId="{42C4A7F7-6597-4A92-8A4A-46F9C1F4D9A9}"/>
          </ac:spMkLst>
        </pc:spChg>
        <pc:spChg chg="add mod">
          <ac:chgData name="Thomas Edwin Clarke (1900472)" userId="c4f8794c-e61d-4c3a-876b-03ad0310e099" providerId="ADAL" clId="{439E6C10-940E-40E8-BAD3-3872320FBC5D}" dt="2021-05-30T21:11:01.246" v="3002" actId="20577"/>
          <ac:spMkLst>
            <pc:docMk/>
            <pc:sldMk cId="881253006" sldId="257"/>
            <ac:spMk id="6" creationId="{6891012C-6480-44F5-B1D0-47521D863976}"/>
          </ac:spMkLst>
        </pc:spChg>
        <pc:picChg chg="add mod">
          <ac:chgData name="Thomas Edwin Clarke (1900472)" userId="c4f8794c-e61d-4c3a-876b-03ad0310e099" providerId="ADAL" clId="{439E6C10-940E-40E8-BAD3-3872320FBC5D}" dt="2021-05-30T21:09:08.819" v="2987" actId="1076"/>
          <ac:picMkLst>
            <pc:docMk/>
            <pc:sldMk cId="881253006" sldId="257"/>
            <ac:picMk id="5" creationId="{C8BA4456-A997-48C3-9C8E-2DFC2B0CD163}"/>
          </ac:picMkLst>
        </pc:picChg>
        <pc:cxnChg chg="add">
          <ac:chgData name="Thomas Edwin Clarke (1900472)" userId="c4f8794c-e61d-4c3a-876b-03ad0310e099" providerId="ADAL" clId="{439E6C10-940E-40E8-BAD3-3872320FBC5D}" dt="2021-05-30T21:06:02.176" v="2905" actId="26606"/>
          <ac:cxnSpMkLst>
            <pc:docMk/>
            <pc:sldMk cId="881253006" sldId="257"/>
            <ac:cxnSpMk id="10" creationId="{A7F400EE-A8A5-48AF-B4D6-291B52C6F0B0}"/>
          </ac:cxnSpMkLst>
        </pc:cxnChg>
      </pc:sldChg>
      <pc:sldChg chg="modSp mod">
        <pc:chgData name="Thomas Edwin Clarke (1900472)" userId="c4f8794c-e61d-4c3a-876b-03ad0310e099" providerId="ADAL" clId="{439E6C10-940E-40E8-BAD3-3872320FBC5D}" dt="2021-05-30T20:51:54.726" v="2580" actId="20577"/>
        <pc:sldMkLst>
          <pc:docMk/>
          <pc:sldMk cId="1824413388" sldId="260"/>
        </pc:sldMkLst>
        <pc:spChg chg="mod">
          <ac:chgData name="Thomas Edwin Clarke (1900472)" userId="c4f8794c-e61d-4c3a-876b-03ad0310e099" providerId="ADAL" clId="{439E6C10-940E-40E8-BAD3-3872320FBC5D}" dt="2021-05-30T20:33:54.474" v="2338" actId="20577"/>
          <ac:spMkLst>
            <pc:docMk/>
            <pc:sldMk cId="1824413388" sldId="260"/>
            <ac:spMk id="2" creationId="{C5211E0B-B794-4CEB-9264-A92650794280}"/>
          </ac:spMkLst>
        </pc:spChg>
        <pc:spChg chg="mod">
          <ac:chgData name="Thomas Edwin Clarke (1900472)" userId="c4f8794c-e61d-4c3a-876b-03ad0310e099" providerId="ADAL" clId="{439E6C10-940E-40E8-BAD3-3872320FBC5D}" dt="2021-05-30T20:51:54.726" v="2580" actId="20577"/>
          <ac:spMkLst>
            <pc:docMk/>
            <pc:sldMk cId="1824413388" sldId="260"/>
            <ac:spMk id="3" creationId="{75E55155-0DEC-4480-B1B9-630A2924FD7C}"/>
          </ac:spMkLst>
        </pc:spChg>
      </pc:sldChg>
      <pc:sldChg chg="addSp delSp modSp mod setBg">
        <pc:chgData name="Thomas Edwin Clarke (1900472)" userId="c4f8794c-e61d-4c3a-876b-03ad0310e099" providerId="ADAL" clId="{439E6C10-940E-40E8-BAD3-3872320FBC5D}" dt="2021-05-30T22:03:35.619" v="3563" actId="1076"/>
        <pc:sldMkLst>
          <pc:docMk/>
          <pc:sldMk cId="1863135888" sldId="261"/>
        </pc:sldMkLst>
        <pc:spChg chg="mod">
          <ac:chgData name="Thomas Edwin Clarke (1900472)" userId="c4f8794c-e61d-4c3a-876b-03ad0310e099" providerId="ADAL" clId="{439E6C10-940E-40E8-BAD3-3872320FBC5D}" dt="2021-05-30T22:02:03.333" v="3480" actId="26606"/>
          <ac:spMkLst>
            <pc:docMk/>
            <pc:sldMk cId="1863135888" sldId="261"/>
            <ac:spMk id="2" creationId="{D1716705-94A2-46A3-A978-F88958742293}"/>
          </ac:spMkLst>
        </pc:spChg>
        <pc:spChg chg="mod">
          <ac:chgData name="Thomas Edwin Clarke (1900472)" userId="c4f8794c-e61d-4c3a-876b-03ad0310e099" providerId="ADAL" clId="{439E6C10-940E-40E8-BAD3-3872320FBC5D}" dt="2021-05-30T22:02:03.333" v="3480" actId="26606"/>
          <ac:spMkLst>
            <pc:docMk/>
            <pc:sldMk cId="1863135888" sldId="261"/>
            <ac:spMk id="3" creationId="{9FA2998B-A47D-4340-A58F-4282CB4E2914}"/>
          </ac:spMkLst>
        </pc:spChg>
        <pc:spChg chg="add mod">
          <ac:chgData name="Thomas Edwin Clarke (1900472)" userId="c4f8794c-e61d-4c3a-876b-03ad0310e099" providerId="ADAL" clId="{439E6C10-940E-40E8-BAD3-3872320FBC5D}" dt="2021-05-30T22:03:35.619" v="3563" actId="1076"/>
          <ac:spMkLst>
            <pc:docMk/>
            <pc:sldMk cId="1863135888" sldId="261"/>
            <ac:spMk id="6" creationId="{1312B399-1657-497F-A6F9-BFB00295229D}"/>
          </ac:spMkLst>
        </pc:spChg>
        <pc:spChg chg="add del">
          <ac:chgData name="Thomas Edwin Clarke (1900472)" userId="c4f8794c-e61d-4c3a-876b-03ad0310e099" providerId="ADAL" clId="{439E6C10-940E-40E8-BAD3-3872320FBC5D}" dt="2021-05-30T22:02:03.333" v="3480" actId="26606"/>
          <ac:spMkLst>
            <pc:docMk/>
            <pc:sldMk cId="1863135888" sldId="261"/>
            <ac:spMk id="10" creationId="{99192C51-B764-4A9B-9587-5EF8B628B8D9}"/>
          </ac:spMkLst>
        </pc:spChg>
        <pc:picChg chg="add mod">
          <ac:chgData name="Thomas Edwin Clarke (1900472)" userId="c4f8794c-e61d-4c3a-876b-03ad0310e099" providerId="ADAL" clId="{439E6C10-940E-40E8-BAD3-3872320FBC5D}" dt="2021-05-30T22:02:03.333" v="3480" actId="26606"/>
          <ac:picMkLst>
            <pc:docMk/>
            <pc:sldMk cId="1863135888" sldId="261"/>
            <ac:picMk id="5" creationId="{8684F319-7885-4AAD-BE0C-537727506C37}"/>
          </ac:picMkLst>
        </pc:picChg>
        <pc:cxnChg chg="add">
          <ac:chgData name="Thomas Edwin Clarke (1900472)" userId="c4f8794c-e61d-4c3a-876b-03ad0310e099" providerId="ADAL" clId="{439E6C10-940E-40E8-BAD3-3872320FBC5D}" dt="2021-05-30T22:02:03.333" v="3480" actId="26606"/>
          <ac:cxnSpMkLst>
            <pc:docMk/>
            <pc:sldMk cId="1863135888" sldId="261"/>
            <ac:cxnSpMk id="15" creationId="{A7F400EE-A8A5-48AF-B4D6-291B52C6F0B0}"/>
          </ac:cxnSpMkLst>
        </pc:cxnChg>
      </pc:sldChg>
      <pc:sldChg chg="addSp">
        <pc:chgData name="Thomas Edwin Clarke (1900472)" userId="c4f8794c-e61d-4c3a-876b-03ad0310e099" providerId="ADAL" clId="{439E6C10-940E-40E8-BAD3-3872320FBC5D}" dt="2021-05-30T20:57:33.505" v="2691"/>
        <pc:sldMkLst>
          <pc:docMk/>
          <pc:sldMk cId="491180914" sldId="262"/>
        </pc:sldMkLst>
        <pc:spChg chg="add">
          <ac:chgData name="Thomas Edwin Clarke (1900472)" userId="c4f8794c-e61d-4c3a-876b-03ad0310e099" providerId="ADAL" clId="{439E6C10-940E-40E8-BAD3-3872320FBC5D}" dt="2021-05-30T20:57:33.505" v="2691"/>
          <ac:spMkLst>
            <pc:docMk/>
            <pc:sldMk cId="491180914" sldId="262"/>
            <ac:spMk id="4" creationId="{67D7F9AF-AD21-4127-96B7-2427611498F0}"/>
          </ac:spMkLst>
        </pc:spChg>
      </pc:sldChg>
      <pc:sldChg chg="addSp delSp modSp add del mod setBg">
        <pc:chgData name="Thomas Edwin Clarke (1900472)" userId="c4f8794c-e61d-4c3a-876b-03ad0310e099" providerId="ADAL" clId="{439E6C10-940E-40E8-BAD3-3872320FBC5D}" dt="2021-05-30T22:14:50.793" v="3722" actId="14100"/>
        <pc:sldMkLst>
          <pc:docMk/>
          <pc:sldMk cId="3093101910" sldId="262"/>
        </pc:sldMkLst>
        <pc:spChg chg="mod">
          <ac:chgData name="Thomas Edwin Clarke (1900472)" userId="c4f8794c-e61d-4c3a-876b-03ad0310e099" providerId="ADAL" clId="{439E6C10-940E-40E8-BAD3-3872320FBC5D}" dt="2021-05-30T20:58:14.459" v="2698" actId="26606"/>
          <ac:spMkLst>
            <pc:docMk/>
            <pc:sldMk cId="3093101910" sldId="262"/>
            <ac:spMk id="2" creationId="{9C50529F-F6AB-4008-BB6D-963EF5AC11E0}"/>
          </ac:spMkLst>
        </pc:spChg>
        <pc:spChg chg="mod">
          <ac:chgData name="Thomas Edwin Clarke (1900472)" userId="c4f8794c-e61d-4c3a-876b-03ad0310e099" providerId="ADAL" clId="{439E6C10-940E-40E8-BAD3-3872320FBC5D}" dt="2021-05-30T20:58:14.459" v="2698" actId="26606"/>
          <ac:spMkLst>
            <pc:docMk/>
            <pc:sldMk cId="3093101910" sldId="262"/>
            <ac:spMk id="3" creationId="{2783E075-3A68-4141-AF06-0873D5FE545F}"/>
          </ac:spMkLst>
        </pc:spChg>
        <pc:spChg chg="del">
          <ac:chgData name="Thomas Edwin Clarke (1900472)" userId="c4f8794c-e61d-4c3a-876b-03ad0310e099" providerId="ADAL" clId="{439E6C10-940E-40E8-BAD3-3872320FBC5D}" dt="2021-05-30T20:57:35.718" v="2693" actId="478"/>
          <ac:spMkLst>
            <pc:docMk/>
            <pc:sldMk cId="3093101910" sldId="262"/>
            <ac:spMk id="4" creationId="{67D7F9AF-AD21-4127-96B7-2427611498F0}"/>
          </ac:spMkLst>
        </pc:spChg>
        <pc:spChg chg="add mod">
          <ac:chgData name="Thomas Edwin Clarke (1900472)" userId="c4f8794c-e61d-4c3a-876b-03ad0310e099" providerId="ADAL" clId="{439E6C10-940E-40E8-BAD3-3872320FBC5D}" dt="2021-05-30T21:12:32.252" v="3032" actId="20577"/>
          <ac:spMkLst>
            <pc:docMk/>
            <pc:sldMk cId="3093101910" sldId="262"/>
            <ac:spMk id="7" creationId="{C1A71AE6-D544-4600-93A9-98F618145621}"/>
          </ac:spMkLst>
        </pc:spChg>
        <pc:spChg chg="add del">
          <ac:chgData name="Thomas Edwin Clarke (1900472)" userId="c4f8794c-e61d-4c3a-876b-03ad0310e099" providerId="ADAL" clId="{439E6C10-940E-40E8-BAD3-3872320FBC5D}" dt="2021-05-30T20:58:14.459" v="2697" actId="26606"/>
          <ac:spMkLst>
            <pc:docMk/>
            <pc:sldMk cId="3093101910" sldId="262"/>
            <ac:spMk id="11" creationId="{12609869-9E80-471B-A487-A53288E0E791}"/>
          </ac:spMkLst>
        </pc:spChg>
        <pc:spChg chg="add del">
          <ac:chgData name="Thomas Edwin Clarke (1900472)" userId="c4f8794c-e61d-4c3a-876b-03ad0310e099" providerId="ADAL" clId="{439E6C10-940E-40E8-BAD3-3872320FBC5D}" dt="2021-05-30T20:58:14.459" v="2697" actId="26606"/>
          <ac:spMkLst>
            <pc:docMk/>
            <pc:sldMk cId="3093101910" sldId="262"/>
            <ac:spMk id="13" creationId="{7004738A-9D34-43E8-97D2-CA0EED4F8BE0}"/>
          </ac:spMkLst>
        </pc:spChg>
        <pc:spChg chg="add del">
          <ac:chgData name="Thomas Edwin Clarke (1900472)" userId="c4f8794c-e61d-4c3a-876b-03ad0310e099" providerId="ADAL" clId="{439E6C10-940E-40E8-BAD3-3872320FBC5D}" dt="2021-05-30T20:58:14.459" v="2697" actId="26606"/>
          <ac:spMkLst>
            <pc:docMk/>
            <pc:sldMk cId="3093101910" sldId="262"/>
            <ac:spMk id="15" creationId="{B8B8D07F-F13E-443E-BA68-2D26672D76B9}"/>
          </ac:spMkLst>
        </pc:spChg>
        <pc:spChg chg="add del">
          <ac:chgData name="Thomas Edwin Clarke (1900472)" userId="c4f8794c-e61d-4c3a-876b-03ad0310e099" providerId="ADAL" clId="{439E6C10-940E-40E8-BAD3-3872320FBC5D}" dt="2021-05-30T20:58:14.459" v="2697" actId="26606"/>
          <ac:spMkLst>
            <pc:docMk/>
            <pc:sldMk cId="3093101910" sldId="262"/>
            <ac:spMk id="17" creationId="{2813A4FA-24A5-41ED-A534-3807D1B2F344}"/>
          </ac:spMkLst>
        </pc:spChg>
        <pc:spChg chg="add del">
          <ac:chgData name="Thomas Edwin Clarke (1900472)" userId="c4f8794c-e61d-4c3a-876b-03ad0310e099" providerId="ADAL" clId="{439E6C10-940E-40E8-BAD3-3872320FBC5D}" dt="2021-05-30T20:58:14.459" v="2697" actId="26606"/>
          <ac:spMkLst>
            <pc:docMk/>
            <pc:sldMk cId="3093101910" sldId="262"/>
            <ac:spMk id="19" creationId="{C3944F27-CA70-4E84-A51A-E6BF89558979}"/>
          </ac:spMkLst>
        </pc:spChg>
        <pc:picChg chg="add mod">
          <ac:chgData name="Thomas Edwin Clarke (1900472)" userId="c4f8794c-e61d-4c3a-876b-03ad0310e099" providerId="ADAL" clId="{439E6C10-940E-40E8-BAD3-3872320FBC5D}" dt="2021-05-30T22:14:50.793" v="3722" actId="14100"/>
          <ac:picMkLst>
            <pc:docMk/>
            <pc:sldMk cId="3093101910" sldId="262"/>
            <ac:picMk id="6" creationId="{B7BCEEB6-5827-4387-B2C1-95BBA9925154}"/>
          </ac:picMkLst>
        </pc:picChg>
        <pc:cxnChg chg="add">
          <ac:chgData name="Thomas Edwin Clarke (1900472)" userId="c4f8794c-e61d-4c3a-876b-03ad0310e099" providerId="ADAL" clId="{439E6C10-940E-40E8-BAD3-3872320FBC5D}" dt="2021-05-30T20:58:14.459" v="2698" actId="26606"/>
          <ac:cxnSpMkLst>
            <pc:docMk/>
            <pc:sldMk cId="3093101910" sldId="262"/>
            <ac:cxnSpMk id="21" creationId="{A7F400EE-A8A5-48AF-B4D6-291B52C6F0B0}"/>
          </ac:cxnSpMkLst>
        </pc:cxnChg>
      </pc:sldChg>
      <pc:sldChg chg="modSp mod">
        <pc:chgData name="Thomas Edwin Clarke (1900472)" userId="c4f8794c-e61d-4c3a-876b-03ad0310e099" providerId="ADAL" clId="{439E6C10-940E-40E8-BAD3-3872320FBC5D}" dt="2021-05-30T22:13:28.920" v="3714" actId="20577"/>
        <pc:sldMkLst>
          <pc:docMk/>
          <pc:sldMk cId="3287354618" sldId="264"/>
        </pc:sldMkLst>
        <pc:spChg chg="mod">
          <ac:chgData name="Thomas Edwin Clarke (1900472)" userId="c4f8794c-e61d-4c3a-876b-03ad0310e099" providerId="ADAL" clId="{439E6C10-940E-40E8-BAD3-3872320FBC5D}" dt="2021-05-30T22:13:28.920" v="3714" actId="20577"/>
          <ac:spMkLst>
            <pc:docMk/>
            <pc:sldMk cId="3287354618" sldId="264"/>
            <ac:spMk id="2" creationId="{C367BB4F-1861-44CC-BFAB-070F7973F9A7}"/>
          </ac:spMkLst>
        </pc:spChg>
      </pc:sldChg>
      <pc:sldChg chg="addSp modSp mod setBg">
        <pc:chgData name="Thomas Edwin Clarke (1900472)" userId="c4f8794c-e61d-4c3a-876b-03ad0310e099" providerId="ADAL" clId="{439E6C10-940E-40E8-BAD3-3872320FBC5D}" dt="2021-05-30T21:57:34.537" v="3424" actId="1076"/>
        <pc:sldMkLst>
          <pc:docMk/>
          <pc:sldMk cId="2356188357" sldId="266"/>
        </pc:sldMkLst>
        <pc:spChg chg="mod">
          <ac:chgData name="Thomas Edwin Clarke (1900472)" userId="c4f8794c-e61d-4c3a-876b-03ad0310e099" providerId="ADAL" clId="{439E6C10-940E-40E8-BAD3-3872320FBC5D}" dt="2021-05-30T21:55:09.590" v="3306" actId="26606"/>
          <ac:spMkLst>
            <pc:docMk/>
            <pc:sldMk cId="2356188357" sldId="266"/>
            <ac:spMk id="2" creationId="{A547022F-BFD1-4CE4-BF7B-6CEACAC4C2D0}"/>
          </ac:spMkLst>
        </pc:spChg>
        <pc:spChg chg="mod">
          <ac:chgData name="Thomas Edwin Clarke (1900472)" userId="c4f8794c-e61d-4c3a-876b-03ad0310e099" providerId="ADAL" clId="{439E6C10-940E-40E8-BAD3-3872320FBC5D}" dt="2021-05-30T21:55:09.590" v="3306" actId="26606"/>
          <ac:spMkLst>
            <pc:docMk/>
            <pc:sldMk cId="2356188357" sldId="266"/>
            <ac:spMk id="3" creationId="{E0D2125F-64DD-4E6B-89DA-980FC6338079}"/>
          </ac:spMkLst>
        </pc:spChg>
        <pc:spChg chg="add mod">
          <ac:chgData name="Thomas Edwin Clarke (1900472)" userId="c4f8794c-e61d-4c3a-876b-03ad0310e099" providerId="ADAL" clId="{439E6C10-940E-40E8-BAD3-3872320FBC5D}" dt="2021-05-30T21:57:34.537" v="3424" actId="1076"/>
          <ac:spMkLst>
            <pc:docMk/>
            <pc:sldMk cId="2356188357" sldId="266"/>
            <ac:spMk id="6" creationId="{16855054-98A0-4211-9B66-CA5C8B4CAC57}"/>
          </ac:spMkLst>
        </pc:spChg>
        <pc:picChg chg="add mod">
          <ac:chgData name="Thomas Edwin Clarke (1900472)" userId="c4f8794c-e61d-4c3a-876b-03ad0310e099" providerId="ADAL" clId="{439E6C10-940E-40E8-BAD3-3872320FBC5D}" dt="2021-05-30T21:57:23.422" v="3422" actId="1076"/>
          <ac:picMkLst>
            <pc:docMk/>
            <pc:sldMk cId="2356188357" sldId="266"/>
            <ac:picMk id="5" creationId="{0BD1497D-5DE5-4C0C-B256-289ACC3C96EA}"/>
          </ac:picMkLst>
        </pc:picChg>
        <pc:cxnChg chg="add">
          <ac:chgData name="Thomas Edwin Clarke (1900472)" userId="c4f8794c-e61d-4c3a-876b-03ad0310e099" providerId="ADAL" clId="{439E6C10-940E-40E8-BAD3-3872320FBC5D}" dt="2021-05-30T21:55:09.590" v="3306" actId="26606"/>
          <ac:cxnSpMkLst>
            <pc:docMk/>
            <pc:sldMk cId="2356188357" sldId="266"/>
            <ac:cxnSpMk id="10" creationId="{A7F400EE-A8A5-48AF-B4D6-291B52C6F0B0}"/>
          </ac:cxnSpMkLst>
        </pc:cxnChg>
      </pc:sldChg>
      <pc:sldChg chg="addSp modSp mod setBg">
        <pc:chgData name="Thomas Edwin Clarke (1900472)" userId="c4f8794c-e61d-4c3a-876b-03ad0310e099" providerId="ADAL" clId="{439E6C10-940E-40E8-BAD3-3872320FBC5D}" dt="2021-05-30T22:14:35.961" v="3719" actId="20577"/>
        <pc:sldMkLst>
          <pc:docMk/>
          <pc:sldMk cId="2653517706" sldId="269"/>
        </pc:sldMkLst>
        <pc:spChg chg="mod">
          <ac:chgData name="Thomas Edwin Clarke (1900472)" userId="c4f8794c-e61d-4c3a-876b-03ad0310e099" providerId="ADAL" clId="{439E6C10-940E-40E8-BAD3-3872320FBC5D}" dt="2021-05-30T21:23:57.201" v="3084" actId="26606"/>
          <ac:spMkLst>
            <pc:docMk/>
            <pc:sldMk cId="2653517706" sldId="269"/>
            <ac:spMk id="2" creationId="{89ECDC4B-618A-46BB-B0E8-5389A1EBBA99}"/>
          </ac:spMkLst>
        </pc:spChg>
        <pc:spChg chg="mod">
          <ac:chgData name="Thomas Edwin Clarke (1900472)" userId="c4f8794c-e61d-4c3a-876b-03ad0310e099" providerId="ADAL" clId="{439E6C10-940E-40E8-BAD3-3872320FBC5D}" dt="2021-05-30T22:14:35.961" v="3719" actId="20577"/>
          <ac:spMkLst>
            <pc:docMk/>
            <pc:sldMk cId="2653517706" sldId="269"/>
            <ac:spMk id="3" creationId="{98D095F8-0D4A-43E6-BACB-F04C6336336D}"/>
          </ac:spMkLst>
        </pc:spChg>
        <pc:spChg chg="add mod">
          <ac:chgData name="Thomas Edwin Clarke (1900472)" userId="c4f8794c-e61d-4c3a-876b-03ad0310e099" providerId="ADAL" clId="{439E6C10-940E-40E8-BAD3-3872320FBC5D}" dt="2021-05-30T21:26:27.200" v="3195" actId="14100"/>
          <ac:spMkLst>
            <pc:docMk/>
            <pc:sldMk cId="2653517706" sldId="269"/>
            <ac:spMk id="6" creationId="{55DA79A0-F068-4F1E-A986-DADAB8F16796}"/>
          </ac:spMkLst>
        </pc:spChg>
        <pc:picChg chg="add mod">
          <ac:chgData name="Thomas Edwin Clarke (1900472)" userId="c4f8794c-e61d-4c3a-876b-03ad0310e099" providerId="ADAL" clId="{439E6C10-940E-40E8-BAD3-3872320FBC5D}" dt="2021-05-30T22:14:30.948" v="3715" actId="1076"/>
          <ac:picMkLst>
            <pc:docMk/>
            <pc:sldMk cId="2653517706" sldId="269"/>
            <ac:picMk id="5" creationId="{E69D5D90-15FD-4706-9B2A-EB5F699AA1DD}"/>
          </ac:picMkLst>
        </pc:picChg>
        <pc:cxnChg chg="add">
          <ac:chgData name="Thomas Edwin Clarke (1900472)" userId="c4f8794c-e61d-4c3a-876b-03ad0310e099" providerId="ADAL" clId="{439E6C10-940E-40E8-BAD3-3872320FBC5D}" dt="2021-05-30T21:23:57.201" v="3084" actId="26606"/>
          <ac:cxnSpMkLst>
            <pc:docMk/>
            <pc:sldMk cId="2653517706" sldId="269"/>
            <ac:cxnSpMk id="10" creationId="{A7F400EE-A8A5-48AF-B4D6-291B52C6F0B0}"/>
          </ac:cxnSpMkLst>
        </pc:cxnChg>
      </pc:sldChg>
      <pc:sldChg chg="modSp mod">
        <pc:chgData name="Thomas Edwin Clarke (1900472)" userId="c4f8794c-e61d-4c3a-876b-03ad0310e099" providerId="ADAL" clId="{439E6C10-940E-40E8-BAD3-3872320FBC5D}" dt="2021-05-30T19:12:10.433" v="680" actId="20577"/>
        <pc:sldMkLst>
          <pc:docMk/>
          <pc:sldMk cId="2959103591" sldId="271"/>
        </pc:sldMkLst>
        <pc:spChg chg="mod">
          <ac:chgData name="Thomas Edwin Clarke (1900472)" userId="c4f8794c-e61d-4c3a-876b-03ad0310e099" providerId="ADAL" clId="{439E6C10-940E-40E8-BAD3-3872320FBC5D}" dt="2021-05-30T19:12:10.433" v="680" actId="20577"/>
          <ac:spMkLst>
            <pc:docMk/>
            <pc:sldMk cId="2959103591" sldId="271"/>
            <ac:spMk id="3" creationId="{09CED630-DF79-4E17-9F63-9977C6CF4A76}"/>
          </ac:spMkLst>
        </pc:spChg>
      </pc:sldChg>
      <pc:sldChg chg="modSp new mod">
        <pc:chgData name="Thomas Edwin Clarke (1900472)" userId="c4f8794c-e61d-4c3a-876b-03ad0310e099" providerId="ADAL" clId="{439E6C10-940E-40E8-BAD3-3872320FBC5D}" dt="2021-05-30T20:54:47.670" v="2690" actId="20577"/>
        <pc:sldMkLst>
          <pc:docMk/>
          <pc:sldMk cId="4217247242" sldId="272"/>
        </pc:sldMkLst>
        <pc:spChg chg="mod">
          <ac:chgData name="Thomas Edwin Clarke (1900472)" userId="c4f8794c-e61d-4c3a-876b-03ad0310e099" providerId="ADAL" clId="{439E6C10-940E-40E8-BAD3-3872320FBC5D}" dt="2021-05-30T20:52:20.953" v="2583" actId="1076"/>
          <ac:spMkLst>
            <pc:docMk/>
            <pc:sldMk cId="4217247242" sldId="272"/>
            <ac:spMk id="2" creationId="{09CF8F20-140B-444C-8350-E218648F5F9C}"/>
          </ac:spMkLst>
        </pc:spChg>
        <pc:spChg chg="mod">
          <ac:chgData name="Thomas Edwin Clarke (1900472)" userId="c4f8794c-e61d-4c3a-876b-03ad0310e099" providerId="ADAL" clId="{439E6C10-940E-40E8-BAD3-3872320FBC5D}" dt="2021-05-30T20:54:47.670" v="2690" actId="20577"/>
          <ac:spMkLst>
            <pc:docMk/>
            <pc:sldMk cId="4217247242" sldId="272"/>
            <ac:spMk id="3" creationId="{36AF9499-757C-4226-8FF5-0C689BC45104}"/>
          </ac:spMkLst>
        </pc:spChg>
      </pc:sldChg>
      <pc:sldChg chg="addSp delSp modSp new mod">
        <pc:chgData name="Thomas Edwin Clarke (1900472)" userId="c4f8794c-e61d-4c3a-876b-03ad0310e099" providerId="ADAL" clId="{439E6C10-940E-40E8-BAD3-3872320FBC5D}" dt="2021-05-30T22:05:34.387" v="3713" actId="20577"/>
        <pc:sldMkLst>
          <pc:docMk/>
          <pc:sldMk cId="578020514" sldId="273"/>
        </pc:sldMkLst>
        <pc:spChg chg="mod">
          <ac:chgData name="Thomas Edwin Clarke (1900472)" userId="c4f8794c-e61d-4c3a-876b-03ad0310e099" providerId="ADAL" clId="{439E6C10-940E-40E8-BAD3-3872320FBC5D}" dt="2021-05-30T20:16:02.840" v="1857" actId="20577"/>
          <ac:spMkLst>
            <pc:docMk/>
            <pc:sldMk cId="578020514" sldId="273"/>
            <ac:spMk id="2" creationId="{0E02C137-8F40-473E-A520-A51EAD443A88}"/>
          </ac:spMkLst>
        </pc:spChg>
        <pc:spChg chg="mod">
          <ac:chgData name="Thomas Edwin Clarke (1900472)" userId="c4f8794c-e61d-4c3a-876b-03ad0310e099" providerId="ADAL" clId="{439E6C10-940E-40E8-BAD3-3872320FBC5D}" dt="2021-05-30T22:05:34.387" v="3713" actId="20577"/>
          <ac:spMkLst>
            <pc:docMk/>
            <pc:sldMk cId="578020514" sldId="273"/>
            <ac:spMk id="3" creationId="{09515AE1-3AE4-44AB-A666-9A519D85AEC5}"/>
          </ac:spMkLst>
        </pc:spChg>
        <pc:picChg chg="add del mod">
          <ac:chgData name="Thomas Edwin Clarke (1900472)" userId="c4f8794c-e61d-4c3a-876b-03ad0310e099" providerId="ADAL" clId="{439E6C10-940E-40E8-BAD3-3872320FBC5D}" dt="2021-05-30T21:05:54.277" v="2903" actId="478"/>
          <ac:picMkLst>
            <pc:docMk/>
            <pc:sldMk cId="578020514" sldId="273"/>
            <ac:picMk id="5" creationId="{4F1F8B11-B788-4ABF-816D-A0BF594FC850}"/>
          </ac:picMkLst>
        </pc:picChg>
      </pc:sldChg>
    </pc:docChg>
  </pc:docChgLst>
  <pc:docChgLst>
    <pc:chgData name="Thomas Edwin Clarke" userId="c4f8794c-e61d-4c3a-876b-03ad0310e099" providerId="ADAL" clId="{CC915F53-ED28-094E-83E0-0E429F9F2C1E}"/>
    <pc:docChg chg="custSel modSld">
      <pc:chgData name="Thomas Edwin Clarke" userId="c4f8794c-e61d-4c3a-876b-03ad0310e099" providerId="ADAL" clId="{CC915F53-ED28-094E-83E0-0E429F9F2C1E}" dt="2021-06-01T19:26:34.208" v="569" actId="20577"/>
      <pc:docMkLst>
        <pc:docMk/>
      </pc:docMkLst>
      <pc:sldChg chg="modSp">
        <pc:chgData name="Thomas Edwin Clarke" userId="c4f8794c-e61d-4c3a-876b-03ad0310e099" providerId="ADAL" clId="{CC915F53-ED28-094E-83E0-0E429F9F2C1E}" dt="2021-06-01T19:22:22.145" v="342" actId="20577"/>
        <pc:sldMkLst>
          <pc:docMk/>
          <pc:sldMk cId="881253006" sldId="257"/>
        </pc:sldMkLst>
        <pc:spChg chg="mod">
          <ac:chgData name="Thomas Edwin Clarke" userId="c4f8794c-e61d-4c3a-876b-03ad0310e099" providerId="ADAL" clId="{CC915F53-ED28-094E-83E0-0E429F9F2C1E}" dt="2021-06-01T19:22:22.145" v="342" actId="20577"/>
          <ac:spMkLst>
            <pc:docMk/>
            <pc:sldMk cId="881253006" sldId="257"/>
            <ac:spMk id="3" creationId="{42C4A7F7-6597-4A92-8A4A-46F9C1F4D9A9}"/>
          </ac:spMkLst>
        </pc:spChg>
      </pc:sldChg>
      <pc:sldChg chg="modSp">
        <pc:chgData name="Thomas Edwin Clarke" userId="c4f8794c-e61d-4c3a-876b-03ad0310e099" providerId="ADAL" clId="{CC915F53-ED28-094E-83E0-0E429F9F2C1E}" dt="2021-06-01T19:20:24.226" v="139" actId="20577"/>
        <pc:sldMkLst>
          <pc:docMk/>
          <pc:sldMk cId="3093101910" sldId="262"/>
        </pc:sldMkLst>
        <pc:spChg chg="mod">
          <ac:chgData name="Thomas Edwin Clarke" userId="c4f8794c-e61d-4c3a-876b-03ad0310e099" providerId="ADAL" clId="{CC915F53-ED28-094E-83E0-0E429F9F2C1E}" dt="2021-06-01T19:20:24.226" v="139" actId="20577"/>
          <ac:spMkLst>
            <pc:docMk/>
            <pc:sldMk cId="3093101910" sldId="262"/>
            <ac:spMk id="3" creationId="{2783E075-3A68-4141-AF06-0873D5FE545F}"/>
          </ac:spMkLst>
        </pc:spChg>
      </pc:sldChg>
      <pc:sldChg chg="modSp">
        <pc:chgData name="Thomas Edwin Clarke" userId="c4f8794c-e61d-4c3a-876b-03ad0310e099" providerId="ADAL" clId="{CC915F53-ED28-094E-83E0-0E429F9F2C1E}" dt="2021-06-01T19:26:34.208" v="569" actId="20577"/>
        <pc:sldMkLst>
          <pc:docMk/>
          <pc:sldMk cId="2653517706" sldId="269"/>
        </pc:sldMkLst>
        <pc:spChg chg="mod">
          <ac:chgData name="Thomas Edwin Clarke" userId="c4f8794c-e61d-4c3a-876b-03ad0310e099" providerId="ADAL" clId="{CC915F53-ED28-094E-83E0-0E429F9F2C1E}" dt="2021-06-01T19:26:34.208" v="569" actId="20577"/>
          <ac:spMkLst>
            <pc:docMk/>
            <pc:sldMk cId="2653517706" sldId="269"/>
            <ac:spMk id="3" creationId="{98D095F8-0D4A-43E6-BACB-F04C6336336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68F3C-C441-467A-94E0-0AEA29D719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28A34AE-EE18-4BFA-ABB9-A3DA5F94CC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229087A-456D-497B-BEE2-BEBF54155A50}"/>
              </a:ext>
            </a:extLst>
          </p:cNvPr>
          <p:cNvSpPr>
            <a:spLocks noGrp="1"/>
          </p:cNvSpPr>
          <p:nvPr>
            <p:ph type="dt" sz="half" idx="10"/>
          </p:nvPr>
        </p:nvSpPr>
        <p:spPr/>
        <p:txBody>
          <a:bodyPr/>
          <a:lstStyle/>
          <a:p>
            <a:fld id="{3801FCBB-D128-47ED-BE9E-F7D62EE1D5BA}" type="datetimeFigureOut">
              <a:rPr lang="en-GB" smtClean="0"/>
              <a:t>03/06/2021</a:t>
            </a:fld>
            <a:endParaRPr lang="en-GB"/>
          </a:p>
        </p:txBody>
      </p:sp>
      <p:sp>
        <p:nvSpPr>
          <p:cNvPr id="5" name="Footer Placeholder 4">
            <a:extLst>
              <a:ext uri="{FF2B5EF4-FFF2-40B4-BE49-F238E27FC236}">
                <a16:creationId xmlns:a16="http://schemas.microsoft.com/office/drawing/2014/main" id="{670F3DBE-4379-4F47-840B-078B2A204C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F1C2E0-269E-4A62-8CD3-4036C9A9A614}"/>
              </a:ext>
            </a:extLst>
          </p:cNvPr>
          <p:cNvSpPr>
            <a:spLocks noGrp="1"/>
          </p:cNvSpPr>
          <p:nvPr>
            <p:ph type="sldNum" sz="quarter" idx="12"/>
          </p:nvPr>
        </p:nvSpPr>
        <p:spPr/>
        <p:txBody>
          <a:bodyPr/>
          <a:lstStyle/>
          <a:p>
            <a:fld id="{B358B0CF-0A31-4437-916F-0C67418BE4B8}" type="slidenum">
              <a:rPr lang="en-GB" smtClean="0"/>
              <a:t>‹#›</a:t>
            </a:fld>
            <a:endParaRPr lang="en-GB"/>
          </a:p>
        </p:txBody>
      </p:sp>
    </p:spTree>
    <p:extLst>
      <p:ext uri="{BB962C8B-B14F-4D97-AF65-F5344CB8AC3E}">
        <p14:creationId xmlns:p14="http://schemas.microsoft.com/office/powerpoint/2010/main" val="2470085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D1C45-F4C3-422D-A5C0-BE3C5C20D02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D5ED00-8B87-4645-AEFB-32B5928127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920F32-42AE-4079-A35F-6EC2B723D3A5}"/>
              </a:ext>
            </a:extLst>
          </p:cNvPr>
          <p:cNvSpPr>
            <a:spLocks noGrp="1"/>
          </p:cNvSpPr>
          <p:nvPr>
            <p:ph type="dt" sz="half" idx="10"/>
          </p:nvPr>
        </p:nvSpPr>
        <p:spPr/>
        <p:txBody>
          <a:bodyPr/>
          <a:lstStyle/>
          <a:p>
            <a:fld id="{3801FCBB-D128-47ED-BE9E-F7D62EE1D5BA}" type="datetimeFigureOut">
              <a:rPr lang="en-GB" smtClean="0"/>
              <a:t>03/06/2021</a:t>
            </a:fld>
            <a:endParaRPr lang="en-GB"/>
          </a:p>
        </p:txBody>
      </p:sp>
      <p:sp>
        <p:nvSpPr>
          <p:cNvPr id="5" name="Footer Placeholder 4">
            <a:extLst>
              <a:ext uri="{FF2B5EF4-FFF2-40B4-BE49-F238E27FC236}">
                <a16:creationId xmlns:a16="http://schemas.microsoft.com/office/drawing/2014/main" id="{52EE8410-6D67-4C02-912F-DDFB491F58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04F922-347E-40F8-8B64-DD67B03647DF}"/>
              </a:ext>
            </a:extLst>
          </p:cNvPr>
          <p:cNvSpPr>
            <a:spLocks noGrp="1"/>
          </p:cNvSpPr>
          <p:nvPr>
            <p:ph type="sldNum" sz="quarter" idx="12"/>
          </p:nvPr>
        </p:nvSpPr>
        <p:spPr/>
        <p:txBody>
          <a:bodyPr/>
          <a:lstStyle/>
          <a:p>
            <a:fld id="{B358B0CF-0A31-4437-916F-0C67418BE4B8}" type="slidenum">
              <a:rPr lang="en-GB" smtClean="0"/>
              <a:t>‹#›</a:t>
            </a:fld>
            <a:endParaRPr lang="en-GB"/>
          </a:p>
        </p:txBody>
      </p:sp>
    </p:spTree>
    <p:extLst>
      <p:ext uri="{BB962C8B-B14F-4D97-AF65-F5344CB8AC3E}">
        <p14:creationId xmlns:p14="http://schemas.microsoft.com/office/powerpoint/2010/main" val="2927483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07458-CFA9-4560-BFFE-CB34BBABF6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1146538-C82A-45C2-8E6F-44F78E4EE3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DDCFBC0-C6D4-422C-AB73-8161ED4E7171}"/>
              </a:ext>
            </a:extLst>
          </p:cNvPr>
          <p:cNvSpPr>
            <a:spLocks noGrp="1"/>
          </p:cNvSpPr>
          <p:nvPr>
            <p:ph type="dt" sz="half" idx="10"/>
          </p:nvPr>
        </p:nvSpPr>
        <p:spPr/>
        <p:txBody>
          <a:bodyPr/>
          <a:lstStyle/>
          <a:p>
            <a:fld id="{3801FCBB-D128-47ED-BE9E-F7D62EE1D5BA}" type="datetimeFigureOut">
              <a:rPr lang="en-GB" smtClean="0"/>
              <a:t>03/06/2021</a:t>
            </a:fld>
            <a:endParaRPr lang="en-GB"/>
          </a:p>
        </p:txBody>
      </p:sp>
      <p:sp>
        <p:nvSpPr>
          <p:cNvPr id="5" name="Footer Placeholder 4">
            <a:extLst>
              <a:ext uri="{FF2B5EF4-FFF2-40B4-BE49-F238E27FC236}">
                <a16:creationId xmlns:a16="http://schemas.microsoft.com/office/drawing/2014/main" id="{34A68CC0-0693-42F0-8FFB-81BC1A2F1F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D8DA88-82B3-45BF-9F58-9E4391038447}"/>
              </a:ext>
            </a:extLst>
          </p:cNvPr>
          <p:cNvSpPr>
            <a:spLocks noGrp="1"/>
          </p:cNvSpPr>
          <p:nvPr>
            <p:ph type="sldNum" sz="quarter" idx="12"/>
          </p:nvPr>
        </p:nvSpPr>
        <p:spPr/>
        <p:txBody>
          <a:bodyPr/>
          <a:lstStyle/>
          <a:p>
            <a:fld id="{B358B0CF-0A31-4437-916F-0C67418BE4B8}" type="slidenum">
              <a:rPr lang="en-GB" smtClean="0"/>
              <a:t>‹#›</a:t>
            </a:fld>
            <a:endParaRPr lang="en-GB"/>
          </a:p>
        </p:txBody>
      </p:sp>
    </p:spTree>
    <p:extLst>
      <p:ext uri="{BB962C8B-B14F-4D97-AF65-F5344CB8AC3E}">
        <p14:creationId xmlns:p14="http://schemas.microsoft.com/office/powerpoint/2010/main" val="2174999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8E4A5-7632-44AC-B124-3CD3CE52A3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B7A3BF-FDA5-45FF-8FB9-119D08A4675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21AF059-FF9C-44DF-865D-8B77BCC6A7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83721B1-A06C-4FC6-96C2-37435CA3D72B}"/>
              </a:ext>
            </a:extLst>
          </p:cNvPr>
          <p:cNvSpPr>
            <a:spLocks noGrp="1"/>
          </p:cNvSpPr>
          <p:nvPr>
            <p:ph type="dt" sz="half" idx="10"/>
          </p:nvPr>
        </p:nvSpPr>
        <p:spPr/>
        <p:txBody>
          <a:bodyPr/>
          <a:lstStyle/>
          <a:p>
            <a:fld id="{3801FCBB-D128-47ED-BE9E-F7D62EE1D5BA}" type="datetimeFigureOut">
              <a:rPr lang="en-GB" smtClean="0"/>
              <a:t>03/06/2021</a:t>
            </a:fld>
            <a:endParaRPr lang="en-GB"/>
          </a:p>
        </p:txBody>
      </p:sp>
      <p:sp>
        <p:nvSpPr>
          <p:cNvPr id="6" name="Footer Placeholder 5">
            <a:extLst>
              <a:ext uri="{FF2B5EF4-FFF2-40B4-BE49-F238E27FC236}">
                <a16:creationId xmlns:a16="http://schemas.microsoft.com/office/drawing/2014/main" id="{987FB3BC-65DD-4203-8C03-5E7DA74639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C7A092-5C40-414C-B4E5-DD3AD7A496F3}"/>
              </a:ext>
            </a:extLst>
          </p:cNvPr>
          <p:cNvSpPr>
            <a:spLocks noGrp="1"/>
          </p:cNvSpPr>
          <p:nvPr>
            <p:ph type="sldNum" sz="quarter" idx="12"/>
          </p:nvPr>
        </p:nvSpPr>
        <p:spPr/>
        <p:txBody>
          <a:bodyPr/>
          <a:lstStyle/>
          <a:p>
            <a:fld id="{B358B0CF-0A31-4437-916F-0C67418BE4B8}" type="slidenum">
              <a:rPr lang="en-GB" smtClean="0"/>
              <a:t>‹#›</a:t>
            </a:fld>
            <a:endParaRPr lang="en-GB"/>
          </a:p>
        </p:txBody>
      </p:sp>
    </p:spTree>
    <p:extLst>
      <p:ext uri="{BB962C8B-B14F-4D97-AF65-F5344CB8AC3E}">
        <p14:creationId xmlns:p14="http://schemas.microsoft.com/office/powerpoint/2010/main" val="3011315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D9C9-5575-4889-8256-64BC63C661C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3473C74-EA0C-4DEE-9DBB-3AD9B7734A3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C2024F0-5F57-4B11-B9CD-46CFF28632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9103529-EA66-40A7-984B-776E45A728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60EF63-8C32-4132-B6A1-5A2A827ECC9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BC89503-C01C-44AA-89C0-56712B2C7FAA}"/>
              </a:ext>
            </a:extLst>
          </p:cNvPr>
          <p:cNvSpPr>
            <a:spLocks noGrp="1"/>
          </p:cNvSpPr>
          <p:nvPr>
            <p:ph type="dt" sz="half" idx="10"/>
          </p:nvPr>
        </p:nvSpPr>
        <p:spPr/>
        <p:txBody>
          <a:bodyPr/>
          <a:lstStyle/>
          <a:p>
            <a:fld id="{3801FCBB-D128-47ED-BE9E-F7D62EE1D5BA}" type="datetimeFigureOut">
              <a:rPr lang="en-GB" smtClean="0"/>
              <a:t>03/06/2021</a:t>
            </a:fld>
            <a:endParaRPr lang="en-GB"/>
          </a:p>
        </p:txBody>
      </p:sp>
      <p:sp>
        <p:nvSpPr>
          <p:cNvPr id="8" name="Footer Placeholder 7">
            <a:extLst>
              <a:ext uri="{FF2B5EF4-FFF2-40B4-BE49-F238E27FC236}">
                <a16:creationId xmlns:a16="http://schemas.microsoft.com/office/drawing/2014/main" id="{B23BECA7-6695-4053-A310-8EE770C5E87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7384FD5-8519-4FD6-9181-DB7016772F06}"/>
              </a:ext>
            </a:extLst>
          </p:cNvPr>
          <p:cNvSpPr>
            <a:spLocks noGrp="1"/>
          </p:cNvSpPr>
          <p:nvPr>
            <p:ph type="sldNum" sz="quarter" idx="12"/>
          </p:nvPr>
        </p:nvSpPr>
        <p:spPr/>
        <p:txBody>
          <a:bodyPr/>
          <a:lstStyle/>
          <a:p>
            <a:fld id="{B358B0CF-0A31-4437-916F-0C67418BE4B8}" type="slidenum">
              <a:rPr lang="en-GB" smtClean="0"/>
              <a:t>‹#›</a:t>
            </a:fld>
            <a:endParaRPr lang="en-GB"/>
          </a:p>
        </p:txBody>
      </p:sp>
    </p:spTree>
    <p:extLst>
      <p:ext uri="{BB962C8B-B14F-4D97-AF65-F5344CB8AC3E}">
        <p14:creationId xmlns:p14="http://schemas.microsoft.com/office/powerpoint/2010/main" val="1474520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7F989-5118-4A7B-98B3-B3C7AC7E99C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B3292F5-03CC-4BC7-B79D-D351ECFEC2BC}"/>
              </a:ext>
            </a:extLst>
          </p:cNvPr>
          <p:cNvSpPr>
            <a:spLocks noGrp="1"/>
          </p:cNvSpPr>
          <p:nvPr>
            <p:ph type="dt" sz="half" idx="10"/>
          </p:nvPr>
        </p:nvSpPr>
        <p:spPr/>
        <p:txBody>
          <a:bodyPr/>
          <a:lstStyle/>
          <a:p>
            <a:fld id="{3801FCBB-D128-47ED-BE9E-F7D62EE1D5BA}" type="datetimeFigureOut">
              <a:rPr lang="en-GB" smtClean="0"/>
              <a:t>03/06/2021</a:t>
            </a:fld>
            <a:endParaRPr lang="en-GB"/>
          </a:p>
        </p:txBody>
      </p:sp>
      <p:sp>
        <p:nvSpPr>
          <p:cNvPr id="4" name="Footer Placeholder 3">
            <a:extLst>
              <a:ext uri="{FF2B5EF4-FFF2-40B4-BE49-F238E27FC236}">
                <a16:creationId xmlns:a16="http://schemas.microsoft.com/office/drawing/2014/main" id="{ECA080D8-C028-4931-BACB-6A7E284203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55C31E5-A1C0-4000-A86B-97BF6507B59A}"/>
              </a:ext>
            </a:extLst>
          </p:cNvPr>
          <p:cNvSpPr>
            <a:spLocks noGrp="1"/>
          </p:cNvSpPr>
          <p:nvPr>
            <p:ph type="sldNum" sz="quarter" idx="12"/>
          </p:nvPr>
        </p:nvSpPr>
        <p:spPr/>
        <p:txBody>
          <a:bodyPr/>
          <a:lstStyle/>
          <a:p>
            <a:fld id="{B358B0CF-0A31-4437-916F-0C67418BE4B8}" type="slidenum">
              <a:rPr lang="en-GB" smtClean="0"/>
              <a:t>‹#›</a:t>
            </a:fld>
            <a:endParaRPr lang="en-GB"/>
          </a:p>
        </p:txBody>
      </p:sp>
    </p:spTree>
    <p:extLst>
      <p:ext uri="{BB962C8B-B14F-4D97-AF65-F5344CB8AC3E}">
        <p14:creationId xmlns:p14="http://schemas.microsoft.com/office/powerpoint/2010/main" val="1728685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5B416AB-5A38-4F52-B882-AFA4E3A61084}"/>
              </a:ext>
            </a:extLst>
          </p:cNvPr>
          <p:cNvSpPr>
            <a:spLocks noGrp="1"/>
          </p:cNvSpPr>
          <p:nvPr>
            <p:ph type="dt" sz="half" idx="10"/>
          </p:nvPr>
        </p:nvSpPr>
        <p:spPr/>
        <p:txBody>
          <a:bodyPr/>
          <a:lstStyle/>
          <a:p>
            <a:fld id="{3801FCBB-D128-47ED-BE9E-F7D62EE1D5BA}" type="datetimeFigureOut">
              <a:rPr lang="en-GB" smtClean="0"/>
              <a:t>03/06/2021</a:t>
            </a:fld>
            <a:endParaRPr lang="en-GB"/>
          </a:p>
        </p:txBody>
      </p:sp>
      <p:sp>
        <p:nvSpPr>
          <p:cNvPr id="3" name="Footer Placeholder 2">
            <a:extLst>
              <a:ext uri="{FF2B5EF4-FFF2-40B4-BE49-F238E27FC236}">
                <a16:creationId xmlns:a16="http://schemas.microsoft.com/office/drawing/2014/main" id="{27F76F04-41E0-4F4F-825F-22844110841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734A5FC-F31E-41D2-A5A9-B2F4BA48D659}"/>
              </a:ext>
            </a:extLst>
          </p:cNvPr>
          <p:cNvSpPr>
            <a:spLocks noGrp="1"/>
          </p:cNvSpPr>
          <p:nvPr>
            <p:ph type="sldNum" sz="quarter" idx="12"/>
          </p:nvPr>
        </p:nvSpPr>
        <p:spPr/>
        <p:txBody>
          <a:bodyPr/>
          <a:lstStyle/>
          <a:p>
            <a:fld id="{B358B0CF-0A31-4437-916F-0C67418BE4B8}" type="slidenum">
              <a:rPr lang="en-GB" smtClean="0"/>
              <a:t>‹#›</a:t>
            </a:fld>
            <a:endParaRPr lang="en-GB"/>
          </a:p>
        </p:txBody>
      </p:sp>
    </p:spTree>
    <p:extLst>
      <p:ext uri="{BB962C8B-B14F-4D97-AF65-F5344CB8AC3E}">
        <p14:creationId xmlns:p14="http://schemas.microsoft.com/office/powerpoint/2010/main" val="1637692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EDD2A-DE73-4F8E-8512-5F80BE2B43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364D6-19C1-4713-B111-13A9CF03F59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B4CC20E-6BB3-4B5E-A03D-5D8DF51C74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8E31A1-AD46-480A-A371-F148BE5D1BCA}"/>
              </a:ext>
            </a:extLst>
          </p:cNvPr>
          <p:cNvSpPr>
            <a:spLocks noGrp="1"/>
          </p:cNvSpPr>
          <p:nvPr>
            <p:ph type="dt" sz="half" idx="10"/>
          </p:nvPr>
        </p:nvSpPr>
        <p:spPr/>
        <p:txBody>
          <a:bodyPr/>
          <a:lstStyle/>
          <a:p>
            <a:fld id="{3801FCBB-D128-47ED-BE9E-F7D62EE1D5BA}" type="datetimeFigureOut">
              <a:rPr lang="en-GB" smtClean="0"/>
              <a:t>03/06/2021</a:t>
            </a:fld>
            <a:endParaRPr lang="en-GB"/>
          </a:p>
        </p:txBody>
      </p:sp>
      <p:sp>
        <p:nvSpPr>
          <p:cNvPr id="6" name="Footer Placeholder 5">
            <a:extLst>
              <a:ext uri="{FF2B5EF4-FFF2-40B4-BE49-F238E27FC236}">
                <a16:creationId xmlns:a16="http://schemas.microsoft.com/office/drawing/2014/main" id="{CA8603E4-68AD-44CC-A042-5BC97F0287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0DC78A-5F96-4F10-BA62-7DC33C4B03FB}"/>
              </a:ext>
            </a:extLst>
          </p:cNvPr>
          <p:cNvSpPr>
            <a:spLocks noGrp="1"/>
          </p:cNvSpPr>
          <p:nvPr>
            <p:ph type="sldNum" sz="quarter" idx="12"/>
          </p:nvPr>
        </p:nvSpPr>
        <p:spPr/>
        <p:txBody>
          <a:bodyPr/>
          <a:lstStyle/>
          <a:p>
            <a:fld id="{B358B0CF-0A31-4437-916F-0C67418BE4B8}" type="slidenum">
              <a:rPr lang="en-GB" smtClean="0"/>
              <a:t>‹#›</a:t>
            </a:fld>
            <a:endParaRPr lang="en-GB"/>
          </a:p>
        </p:txBody>
      </p:sp>
    </p:spTree>
    <p:extLst>
      <p:ext uri="{BB962C8B-B14F-4D97-AF65-F5344CB8AC3E}">
        <p14:creationId xmlns:p14="http://schemas.microsoft.com/office/powerpoint/2010/main" val="3829844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9D5C3-ED1A-46F0-8563-7EA0774C03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2122A8E-4E85-4C48-891B-AFE1B3AF8C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9D516F8-A499-4CE2-BF09-6FF8477713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FAF5CC-5049-4A0E-87F7-03807BD2F29D}"/>
              </a:ext>
            </a:extLst>
          </p:cNvPr>
          <p:cNvSpPr>
            <a:spLocks noGrp="1"/>
          </p:cNvSpPr>
          <p:nvPr>
            <p:ph type="dt" sz="half" idx="10"/>
          </p:nvPr>
        </p:nvSpPr>
        <p:spPr/>
        <p:txBody>
          <a:bodyPr/>
          <a:lstStyle/>
          <a:p>
            <a:fld id="{3801FCBB-D128-47ED-BE9E-F7D62EE1D5BA}" type="datetimeFigureOut">
              <a:rPr lang="en-GB" smtClean="0"/>
              <a:t>03/06/2021</a:t>
            </a:fld>
            <a:endParaRPr lang="en-GB"/>
          </a:p>
        </p:txBody>
      </p:sp>
      <p:sp>
        <p:nvSpPr>
          <p:cNvPr id="6" name="Footer Placeholder 5">
            <a:extLst>
              <a:ext uri="{FF2B5EF4-FFF2-40B4-BE49-F238E27FC236}">
                <a16:creationId xmlns:a16="http://schemas.microsoft.com/office/drawing/2014/main" id="{DE6C53F3-F6B0-4EAE-AA40-842B6DE31E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D865E2-0D81-4499-970B-EA2A979182DC}"/>
              </a:ext>
            </a:extLst>
          </p:cNvPr>
          <p:cNvSpPr>
            <a:spLocks noGrp="1"/>
          </p:cNvSpPr>
          <p:nvPr>
            <p:ph type="sldNum" sz="quarter" idx="12"/>
          </p:nvPr>
        </p:nvSpPr>
        <p:spPr/>
        <p:txBody>
          <a:bodyPr/>
          <a:lstStyle/>
          <a:p>
            <a:fld id="{B358B0CF-0A31-4437-916F-0C67418BE4B8}" type="slidenum">
              <a:rPr lang="en-GB" smtClean="0"/>
              <a:t>‹#›</a:t>
            </a:fld>
            <a:endParaRPr lang="en-GB"/>
          </a:p>
        </p:txBody>
      </p:sp>
    </p:spTree>
    <p:extLst>
      <p:ext uri="{BB962C8B-B14F-4D97-AF65-F5344CB8AC3E}">
        <p14:creationId xmlns:p14="http://schemas.microsoft.com/office/powerpoint/2010/main" val="1066929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96B12-1554-4D13-8E22-3DC14EAA901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2A07D5-CDDE-4C67-9BFD-861C7057F4B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EEAC53-0954-4016-B5AF-D1ACD9D9D87B}"/>
              </a:ext>
            </a:extLst>
          </p:cNvPr>
          <p:cNvSpPr>
            <a:spLocks noGrp="1"/>
          </p:cNvSpPr>
          <p:nvPr>
            <p:ph type="dt" sz="half" idx="10"/>
          </p:nvPr>
        </p:nvSpPr>
        <p:spPr/>
        <p:txBody>
          <a:bodyPr/>
          <a:lstStyle/>
          <a:p>
            <a:fld id="{3801FCBB-D128-47ED-BE9E-F7D62EE1D5BA}" type="datetimeFigureOut">
              <a:rPr lang="en-GB" smtClean="0"/>
              <a:t>03/06/2021</a:t>
            </a:fld>
            <a:endParaRPr lang="en-GB"/>
          </a:p>
        </p:txBody>
      </p:sp>
      <p:sp>
        <p:nvSpPr>
          <p:cNvPr id="5" name="Footer Placeholder 4">
            <a:extLst>
              <a:ext uri="{FF2B5EF4-FFF2-40B4-BE49-F238E27FC236}">
                <a16:creationId xmlns:a16="http://schemas.microsoft.com/office/drawing/2014/main" id="{01C4BAB2-EA9F-4A79-B592-259FB6DC88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0D9163-0D77-442E-868A-9219E9501BD7}"/>
              </a:ext>
            </a:extLst>
          </p:cNvPr>
          <p:cNvSpPr>
            <a:spLocks noGrp="1"/>
          </p:cNvSpPr>
          <p:nvPr>
            <p:ph type="sldNum" sz="quarter" idx="12"/>
          </p:nvPr>
        </p:nvSpPr>
        <p:spPr/>
        <p:txBody>
          <a:bodyPr/>
          <a:lstStyle/>
          <a:p>
            <a:fld id="{B358B0CF-0A31-4437-916F-0C67418BE4B8}" type="slidenum">
              <a:rPr lang="en-GB" smtClean="0"/>
              <a:t>‹#›</a:t>
            </a:fld>
            <a:endParaRPr lang="en-GB"/>
          </a:p>
        </p:txBody>
      </p:sp>
    </p:spTree>
    <p:extLst>
      <p:ext uri="{BB962C8B-B14F-4D97-AF65-F5344CB8AC3E}">
        <p14:creationId xmlns:p14="http://schemas.microsoft.com/office/powerpoint/2010/main" val="3884258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2234CC-F751-4BA0-8ED5-31EDAF40139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E2B79EA-9B77-4A3E-B7C3-22F73E9DF92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9489DD-0505-478B-ABF5-9DC9D086212B}"/>
              </a:ext>
            </a:extLst>
          </p:cNvPr>
          <p:cNvSpPr>
            <a:spLocks noGrp="1"/>
          </p:cNvSpPr>
          <p:nvPr>
            <p:ph type="dt" sz="half" idx="10"/>
          </p:nvPr>
        </p:nvSpPr>
        <p:spPr/>
        <p:txBody>
          <a:bodyPr/>
          <a:lstStyle/>
          <a:p>
            <a:fld id="{3801FCBB-D128-47ED-BE9E-F7D62EE1D5BA}" type="datetimeFigureOut">
              <a:rPr lang="en-GB" smtClean="0"/>
              <a:t>03/06/2021</a:t>
            </a:fld>
            <a:endParaRPr lang="en-GB"/>
          </a:p>
        </p:txBody>
      </p:sp>
      <p:sp>
        <p:nvSpPr>
          <p:cNvPr id="5" name="Footer Placeholder 4">
            <a:extLst>
              <a:ext uri="{FF2B5EF4-FFF2-40B4-BE49-F238E27FC236}">
                <a16:creationId xmlns:a16="http://schemas.microsoft.com/office/drawing/2014/main" id="{43B8ED7D-8888-415A-A3CD-793331B178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FAA331-F67C-4026-961C-DE5B3ADBB459}"/>
              </a:ext>
            </a:extLst>
          </p:cNvPr>
          <p:cNvSpPr>
            <a:spLocks noGrp="1"/>
          </p:cNvSpPr>
          <p:nvPr>
            <p:ph type="sldNum" sz="quarter" idx="12"/>
          </p:nvPr>
        </p:nvSpPr>
        <p:spPr/>
        <p:txBody>
          <a:bodyPr/>
          <a:lstStyle/>
          <a:p>
            <a:fld id="{B358B0CF-0A31-4437-916F-0C67418BE4B8}" type="slidenum">
              <a:rPr lang="en-GB" smtClean="0"/>
              <a:t>‹#›</a:t>
            </a:fld>
            <a:endParaRPr lang="en-GB"/>
          </a:p>
        </p:txBody>
      </p:sp>
    </p:spTree>
    <p:extLst>
      <p:ext uri="{BB962C8B-B14F-4D97-AF65-F5344CB8AC3E}">
        <p14:creationId xmlns:p14="http://schemas.microsoft.com/office/powerpoint/2010/main" val="4151515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002201-5564-4D88-8697-FBE887C8A12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BB4240-073E-4B3B-B53B-9CD79B770E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2D6437-9A9A-45A1-8B21-3B1180A3CF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01FCBB-D128-47ED-BE9E-F7D62EE1D5BA}" type="datetimeFigureOut">
              <a:rPr lang="en-GB" smtClean="0"/>
              <a:t>03/06/2021</a:t>
            </a:fld>
            <a:endParaRPr lang="en-GB"/>
          </a:p>
        </p:txBody>
      </p:sp>
      <p:sp>
        <p:nvSpPr>
          <p:cNvPr id="5" name="Footer Placeholder 4">
            <a:extLst>
              <a:ext uri="{FF2B5EF4-FFF2-40B4-BE49-F238E27FC236}">
                <a16:creationId xmlns:a16="http://schemas.microsoft.com/office/drawing/2014/main" id="{401F5C06-B53F-47D9-8372-B82181C230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42EBD44-236E-4E93-A5B8-2CF2D6E91B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58B0CF-0A31-4437-916F-0C67418BE4B8}" type="slidenum">
              <a:rPr lang="en-GB" smtClean="0"/>
              <a:t>‹#›</a:t>
            </a:fld>
            <a:endParaRPr lang="en-GB"/>
          </a:p>
        </p:txBody>
      </p:sp>
    </p:spTree>
    <p:extLst>
      <p:ext uri="{BB962C8B-B14F-4D97-AF65-F5344CB8AC3E}">
        <p14:creationId xmlns:p14="http://schemas.microsoft.com/office/powerpoint/2010/main" val="16049429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A0D955D5-BDAC-44B9-A68D-015A0EA63E6F}"/>
              </a:ext>
            </a:extLst>
          </p:cNvPr>
          <p:cNvPicPr>
            <a:picLocks noChangeAspect="1"/>
          </p:cNvPicPr>
          <p:nvPr/>
        </p:nvPicPr>
        <p:blipFill rotWithShape="1">
          <a:blip r:embed="rId2"/>
          <a:srcRect t="9091" r="14968" b="1"/>
          <a:stretch/>
        </p:blipFill>
        <p:spPr>
          <a:xfrm>
            <a:off x="3523488" y="10"/>
            <a:ext cx="8668512" cy="6857990"/>
          </a:xfrm>
          <a:prstGeom prst="rect">
            <a:avLst/>
          </a:prstGeom>
        </p:spPr>
      </p:pic>
      <p:sp>
        <p:nvSpPr>
          <p:cNvPr id="8" name="Rectangle 11">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B11AD75-73DA-4B00-8315-EEC1384B69F6}"/>
              </a:ext>
            </a:extLst>
          </p:cNvPr>
          <p:cNvSpPr>
            <a:spLocks noGrp="1"/>
          </p:cNvSpPr>
          <p:nvPr>
            <p:ph type="ctrTitle"/>
          </p:nvPr>
        </p:nvSpPr>
        <p:spPr>
          <a:xfrm>
            <a:off x="477981" y="1122363"/>
            <a:ext cx="4023360" cy="3204134"/>
          </a:xfrm>
        </p:spPr>
        <p:txBody>
          <a:bodyPr anchor="b">
            <a:normAutofit/>
          </a:bodyPr>
          <a:lstStyle/>
          <a:p>
            <a:pPr algn="l"/>
            <a:r>
              <a:rPr lang="en-US" sz="4800" b="1" dirty="0" err="1"/>
              <a:t>Perioikoi</a:t>
            </a:r>
            <a:r>
              <a:rPr lang="en-US" sz="4800" b="1"/>
              <a:t>: The ‘Forgotten’ Soldiers of Sparta?</a:t>
            </a:r>
            <a:endParaRPr lang="en-GB" sz="4800" b="1"/>
          </a:p>
        </p:txBody>
      </p:sp>
      <p:sp>
        <p:nvSpPr>
          <p:cNvPr id="3" name="Subtitle 2">
            <a:extLst>
              <a:ext uri="{FF2B5EF4-FFF2-40B4-BE49-F238E27FC236}">
                <a16:creationId xmlns:a16="http://schemas.microsoft.com/office/drawing/2014/main" id="{6B6FC87F-EDE0-4765-AB2E-EA18CD74EC43}"/>
              </a:ext>
            </a:extLst>
          </p:cNvPr>
          <p:cNvSpPr>
            <a:spLocks noGrp="1"/>
          </p:cNvSpPr>
          <p:nvPr>
            <p:ph type="subTitle" idx="1"/>
          </p:nvPr>
        </p:nvSpPr>
        <p:spPr>
          <a:xfrm>
            <a:off x="477980" y="4872922"/>
            <a:ext cx="4023359" cy="1208141"/>
          </a:xfrm>
        </p:spPr>
        <p:txBody>
          <a:bodyPr>
            <a:normAutofit/>
          </a:bodyPr>
          <a:lstStyle/>
          <a:p>
            <a:pPr algn="l"/>
            <a:r>
              <a:rPr lang="en-US" sz="2000"/>
              <a:t>Module: (HPAH5044) Armies and Navies: Studies in Ancient Warfare</a:t>
            </a:r>
          </a:p>
          <a:p>
            <a:pPr algn="l"/>
            <a:r>
              <a:rPr lang="en-US" sz="2000"/>
              <a:t>Thomas Clarke - 1900472</a:t>
            </a:r>
            <a:endParaRPr lang="en-GB" sz="2000"/>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9C3EBEAD-AD3D-4219-9EBF-31428030F62A}"/>
              </a:ext>
            </a:extLst>
          </p:cNvPr>
          <p:cNvSpPr txBox="1"/>
          <p:nvPr/>
        </p:nvSpPr>
        <p:spPr>
          <a:xfrm>
            <a:off x="9302611" y="5535562"/>
            <a:ext cx="2792361" cy="784830"/>
          </a:xfrm>
          <a:prstGeom prst="rect">
            <a:avLst/>
          </a:prstGeom>
          <a:noFill/>
        </p:spPr>
        <p:txBody>
          <a:bodyPr wrap="square" rtlCol="0">
            <a:spAutoFit/>
          </a:bodyPr>
          <a:lstStyle/>
          <a:p>
            <a:r>
              <a:rPr lang="en-GB" sz="1500" dirty="0">
                <a:solidFill>
                  <a:schemeClr val="bg1"/>
                </a:solidFill>
              </a:rPr>
              <a:t>Jacques Louis-David, </a:t>
            </a:r>
            <a:r>
              <a:rPr lang="en-GB" sz="1500" i="1" dirty="0">
                <a:solidFill>
                  <a:schemeClr val="bg1"/>
                </a:solidFill>
              </a:rPr>
              <a:t>‘</a:t>
            </a:r>
            <a:r>
              <a:rPr lang="en-GB" sz="1500" i="1" dirty="0" err="1">
                <a:solidFill>
                  <a:schemeClr val="bg1"/>
                </a:solidFill>
              </a:rPr>
              <a:t>Léonidas</a:t>
            </a:r>
            <a:r>
              <a:rPr lang="en-GB" sz="1500" i="1" dirty="0">
                <a:solidFill>
                  <a:schemeClr val="bg1"/>
                </a:solidFill>
              </a:rPr>
              <a:t> aux </a:t>
            </a:r>
            <a:r>
              <a:rPr lang="en-GB" sz="1500" i="1" dirty="0" err="1">
                <a:solidFill>
                  <a:schemeClr val="bg1"/>
                </a:solidFill>
              </a:rPr>
              <a:t>Thermopyles</a:t>
            </a:r>
            <a:r>
              <a:rPr lang="en-GB" sz="1500" i="1" dirty="0">
                <a:solidFill>
                  <a:schemeClr val="bg1"/>
                </a:solidFill>
              </a:rPr>
              <a:t>’, </a:t>
            </a:r>
            <a:r>
              <a:rPr lang="en-GB" sz="1500" dirty="0">
                <a:solidFill>
                  <a:schemeClr val="bg1"/>
                </a:solidFill>
              </a:rPr>
              <a:t>1813, Louvre – INV 26080 </a:t>
            </a:r>
          </a:p>
        </p:txBody>
      </p:sp>
    </p:spTree>
    <p:extLst>
      <p:ext uri="{BB962C8B-B14F-4D97-AF65-F5344CB8AC3E}">
        <p14:creationId xmlns:p14="http://schemas.microsoft.com/office/powerpoint/2010/main" val="976528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1A8FE-4E80-4F3B-8B49-126B374884E1}"/>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C0F4041E-C4D0-4530-A611-6FAF03CDC16A}"/>
              </a:ext>
            </a:extLst>
          </p:cNvPr>
          <p:cNvSpPr>
            <a:spLocks noGrp="1"/>
          </p:cNvSpPr>
          <p:nvPr>
            <p:ph idx="1"/>
          </p:nvPr>
        </p:nvSpPr>
        <p:spPr/>
        <p:txBody>
          <a:bodyPr/>
          <a:lstStyle/>
          <a:p>
            <a:pPr marL="0" indent="0">
              <a:buNone/>
            </a:pPr>
            <a:r>
              <a:rPr lang="en-GB" dirty="0"/>
              <a:t>I argue that the </a:t>
            </a:r>
            <a:r>
              <a:rPr lang="en-GB" dirty="0" err="1"/>
              <a:t>perioikoi</a:t>
            </a:r>
            <a:r>
              <a:rPr lang="en-GB" dirty="0"/>
              <a:t> were not ‘forgotten’ but misrepresented in Spartan society, with their full contribution only being considered recently (a lack of information and evidence has severely hindered this). The ‘Spartan Mirage’ (</a:t>
            </a:r>
            <a:r>
              <a:rPr lang="en-GB" dirty="0" err="1"/>
              <a:t>Ollier</a:t>
            </a:r>
            <a:r>
              <a:rPr lang="en-GB" dirty="0"/>
              <a:t> 1933, 1943) reshaped preconceptions  of Lacedaemon society, and the constituent parts within. Historical Revisionism has driven an understanding of the relationship of Sparta to its surrounding regions, with recent attention placed on the ‘smaller elements’ that play a part in the larger picture of society. For example, the role of agrarianism (Hanson 1995), and community ‘dependency’ (Hall 2000). I aim to show a transformation within scholarly thinking, and the revised approaches to the </a:t>
            </a:r>
            <a:r>
              <a:rPr lang="en-GB" dirty="0" err="1"/>
              <a:t>perioikoi</a:t>
            </a:r>
            <a:r>
              <a:rPr lang="en-GB" dirty="0"/>
              <a:t>.</a:t>
            </a:r>
          </a:p>
        </p:txBody>
      </p:sp>
    </p:spTree>
    <p:extLst>
      <p:ext uri="{BB962C8B-B14F-4D97-AF65-F5344CB8AC3E}">
        <p14:creationId xmlns:p14="http://schemas.microsoft.com/office/powerpoint/2010/main" val="3365958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0529F-F6AB-4008-BB6D-963EF5AC11E0}"/>
              </a:ext>
            </a:extLst>
          </p:cNvPr>
          <p:cNvSpPr>
            <a:spLocks noGrp="1"/>
          </p:cNvSpPr>
          <p:nvPr>
            <p:ph type="title"/>
          </p:nvPr>
        </p:nvSpPr>
        <p:spPr>
          <a:xfrm>
            <a:off x="4965430" y="629268"/>
            <a:ext cx="6586491" cy="1286160"/>
          </a:xfrm>
        </p:spPr>
        <p:txBody>
          <a:bodyPr anchor="b">
            <a:normAutofit/>
          </a:bodyPr>
          <a:lstStyle/>
          <a:p>
            <a:r>
              <a:rPr lang="en-US" sz="4100"/>
              <a:t>The Spartan Ideal: The ‘Citizen-Soldier’</a:t>
            </a:r>
            <a:endParaRPr lang="en-GB" sz="4100"/>
          </a:p>
        </p:txBody>
      </p:sp>
      <p:sp>
        <p:nvSpPr>
          <p:cNvPr id="3" name="Content Placeholder 2">
            <a:extLst>
              <a:ext uri="{FF2B5EF4-FFF2-40B4-BE49-F238E27FC236}">
                <a16:creationId xmlns:a16="http://schemas.microsoft.com/office/drawing/2014/main" id="{2783E075-3A68-4141-AF06-0873D5FE545F}"/>
              </a:ext>
            </a:extLst>
          </p:cNvPr>
          <p:cNvSpPr>
            <a:spLocks noGrp="1"/>
          </p:cNvSpPr>
          <p:nvPr>
            <p:ph idx="1"/>
          </p:nvPr>
        </p:nvSpPr>
        <p:spPr>
          <a:xfrm>
            <a:off x="5225685" y="2314807"/>
            <a:ext cx="6586489" cy="4188625"/>
          </a:xfrm>
        </p:spPr>
        <p:txBody>
          <a:bodyPr>
            <a:normAutofit/>
          </a:bodyPr>
          <a:lstStyle/>
          <a:p>
            <a:pPr marL="0" indent="0">
              <a:buNone/>
            </a:pPr>
            <a:r>
              <a:rPr lang="en-US" sz="1700" dirty="0"/>
              <a:t>How was this ideal embodied?</a:t>
            </a:r>
          </a:p>
          <a:p>
            <a:r>
              <a:rPr lang="en-US" sz="1700" dirty="0"/>
              <a:t>A free (wealthy) citizen who devoted themselves to military and political life </a:t>
            </a:r>
          </a:p>
          <a:p>
            <a:r>
              <a:rPr lang="en-US" sz="1700" i="1" dirty="0" err="1"/>
              <a:t>Homoios</a:t>
            </a:r>
            <a:r>
              <a:rPr lang="en-US" sz="1700" dirty="0"/>
              <a:t> = A Spartan citizen with full political rights</a:t>
            </a:r>
          </a:p>
          <a:p>
            <a:r>
              <a:rPr lang="en-US" sz="1700" dirty="0" err="1"/>
              <a:t>Tyrtaios</a:t>
            </a:r>
            <a:r>
              <a:rPr lang="en-US" sz="1700" dirty="0"/>
              <a:t> reinforces hoplite </a:t>
            </a:r>
            <a:r>
              <a:rPr lang="en-US" sz="1700" dirty="0" err="1"/>
              <a:t>idealisation</a:t>
            </a:r>
            <a:r>
              <a:rPr lang="en-US" sz="1700" dirty="0"/>
              <a:t> (</a:t>
            </a:r>
            <a:r>
              <a:rPr lang="en-US" sz="1700" dirty="0" err="1"/>
              <a:t>fr.</a:t>
            </a:r>
            <a:r>
              <a:rPr lang="en-US" sz="1700" dirty="0"/>
              <a:t> 11 21-38)</a:t>
            </a:r>
          </a:p>
          <a:p>
            <a:r>
              <a:rPr lang="en-US" sz="1700" dirty="0"/>
              <a:t>Not adopted in reality: Classical Era - ‘poor’ citizens and non-citizens, slaves, incorporated into military service, in substantial numbers (Hunt 1998, van Wees 2004) = A reframed ‘Spartan citizen-soldier’  </a:t>
            </a:r>
          </a:p>
          <a:p>
            <a:r>
              <a:rPr lang="en-US" sz="1700" dirty="0"/>
              <a:t>Cost of panoply exclusivity – approximately 75-100 drachmae, 3 months wages (van Wees 2004: 52, Hanson 1995: 294-301, </a:t>
            </a:r>
            <a:r>
              <a:rPr lang="en-US" sz="1700" dirty="0" err="1"/>
              <a:t>Jarva</a:t>
            </a:r>
            <a:r>
              <a:rPr lang="en-US" sz="1700" dirty="0"/>
              <a:t> 1995: 148-154). Thus, an overlap occurs between practicality and status – something seldom awarded or available </a:t>
            </a:r>
          </a:p>
          <a:p>
            <a:pPr marL="0" indent="0">
              <a:buNone/>
            </a:pPr>
            <a:r>
              <a:rPr lang="en-US" sz="1700" dirty="0"/>
              <a:t> </a:t>
            </a:r>
            <a:endParaRPr lang="en-GB" sz="1700" dirty="0"/>
          </a:p>
        </p:txBody>
      </p:sp>
      <p:pic>
        <p:nvPicPr>
          <p:cNvPr id="6" name="Picture 5">
            <a:extLst>
              <a:ext uri="{FF2B5EF4-FFF2-40B4-BE49-F238E27FC236}">
                <a16:creationId xmlns:a16="http://schemas.microsoft.com/office/drawing/2014/main" id="{B7BCEEB6-5827-4387-B2C1-95BBA9925154}"/>
              </a:ext>
            </a:extLst>
          </p:cNvPr>
          <p:cNvPicPr>
            <a:picLocks noChangeAspect="1"/>
          </p:cNvPicPr>
          <p:nvPr/>
        </p:nvPicPr>
        <p:blipFill rotWithShape="1">
          <a:blip r:embed="rId2"/>
          <a:srcRect l="5341" r="14429"/>
          <a:stretch/>
        </p:blipFill>
        <p:spPr>
          <a:xfrm>
            <a:off x="0" y="10"/>
            <a:ext cx="4635591" cy="6858020"/>
          </a:xfrm>
          <a:prstGeom prst="rect">
            <a:avLst/>
          </a:prstGeom>
          <a:effectLst/>
        </p:spPr>
      </p:pic>
      <p:cxnSp>
        <p:nvCxnSpPr>
          <p:cNvPr id="21" name="Straight Connector 1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C1A71AE6-D544-4600-93A9-98F618145621}"/>
              </a:ext>
            </a:extLst>
          </p:cNvPr>
          <p:cNvSpPr txBox="1"/>
          <p:nvPr/>
        </p:nvSpPr>
        <p:spPr>
          <a:xfrm>
            <a:off x="379826" y="6223819"/>
            <a:ext cx="4255765" cy="553998"/>
          </a:xfrm>
          <a:prstGeom prst="rect">
            <a:avLst/>
          </a:prstGeom>
          <a:noFill/>
        </p:spPr>
        <p:txBody>
          <a:bodyPr wrap="square" rtlCol="0">
            <a:spAutoFit/>
          </a:bodyPr>
          <a:lstStyle/>
          <a:p>
            <a:r>
              <a:rPr lang="en-GB" sz="1500" dirty="0">
                <a:solidFill>
                  <a:schemeClr val="bg2"/>
                </a:solidFill>
              </a:rPr>
              <a:t>6</a:t>
            </a:r>
            <a:r>
              <a:rPr lang="en-GB" sz="1500" baseline="30000" dirty="0">
                <a:solidFill>
                  <a:schemeClr val="bg2"/>
                </a:solidFill>
              </a:rPr>
              <a:t>th</a:t>
            </a:r>
            <a:r>
              <a:rPr lang="en-GB" sz="1500" dirty="0">
                <a:solidFill>
                  <a:schemeClr val="bg2"/>
                </a:solidFill>
              </a:rPr>
              <a:t> Century Laconian Bronze Warrior Figure – British Museum, BM 1016.6 </a:t>
            </a:r>
          </a:p>
        </p:txBody>
      </p:sp>
    </p:spTree>
    <p:extLst>
      <p:ext uri="{BB962C8B-B14F-4D97-AF65-F5344CB8AC3E}">
        <p14:creationId xmlns:p14="http://schemas.microsoft.com/office/powerpoint/2010/main" val="3093101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F4D7A-A903-41C4-A1AD-C75FDC8A8148}"/>
              </a:ext>
            </a:extLst>
          </p:cNvPr>
          <p:cNvSpPr>
            <a:spLocks noGrp="1"/>
          </p:cNvSpPr>
          <p:nvPr>
            <p:ph type="title"/>
          </p:nvPr>
        </p:nvSpPr>
        <p:spPr>
          <a:xfrm>
            <a:off x="4965430" y="629268"/>
            <a:ext cx="6586491" cy="1286160"/>
          </a:xfrm>
        </p:spPr>
        <p:txBody>
          <a:bodyPr anchor="b">
            <a:normAutofit/>
          </a:bodyPr>
          <a:lstStyle/>
          <a:p>
            <a:r>
              <a:rPr lang="en-US" dirty="0"/>
              <a:t>Who were the </a:t>
            </a:r>
            <a:r>
              <a:rPr lang="en-US" dirty="0" err="1"/>
              <a:t>Perioikoi</a:t>
            </a:r>
            <a:r>
              <a:rPr lang="en-US" dirty="0"/>
              <a:t>?</a:t>
            </a:r>
            <a:endParaRPr lang="en-GB" dirty="0"/>
          </a:p>
        </p:txBody>
      </p:sp>
      <p:sp>
        <p:nvSpPr>
          <p:cNvPr id="3" name="Content Placeholder 2">
            <a:extLst>
              <a:ext uri="{FF2B5EF4-FFF2-40B4-BE49-F238E27FC236}">
                <a16:creationId xmlns:a16="http://schemas.microsoft.com/office/drawing/2014/main" id="{42C4A7F7-6597-4A92-8A4A-46F9C1F4D9A9}"/>
              </a:ext>
            </a:extLst>
          </p:cNvPr>
          <p:cNvSpPr>
            <a:spLocks noGrp="1"/>
          </p:cNvSpPr>
          <p:nvPr>
            <p:ph idx="1"/>
          </p:nvPr>
        </p:nvSpPr>
        <p:spPr>
          <a:xfrm>
            <a:off x="4965431" y="2314806"/>
            <a:ext cx="6586489" cy="4132645"/>
          </a:xfrm>
        </p:spPr>
        <p:txBody>
          <a:bodyPr>
            <a:normAutofit fontScale="92500"/>
          </a:bodyPr>
          <a:lstStyle/>
          <a:p>
            <a:r>
              <a:rPr lang="en-US" sz="1700" dirty="0"/>
              <a:t>A community of free (but not citizen) peoples, whose ‘masters’ granted limited form of “</a:t>
            </a:r>
            <a:r>
              <a:rPr lang="en-US" sz="1700" i="1" dirty="0"/>
              <a:t>municipal independence</a:t>
            </a:r>
            <a:r>
              <a:rPr lang="en-US" sz="1700" dirty="0"/>
              <a:t>” (Ducat 2017)  </a:t>
            </a:r>
          </a:p>
          <a:p>
            <a:r>
              <a:rPr lang="en-US" sz="1700" dirty="0"/>
              <a:t>Occupied poleis – not wholly subordinate </a:t>
            </a:r>
            <a:r>
              <a:rPr lang="en-US" sz="1700" i="1" dirty="0"/>
              <a:t>“… with some degree of internal administrative complexity” </a:t>
            </a:r>
            <a:r>
              <a:rPr lang="en-US" sz="1700" dirty="0"/>
              <a:t>(</a:t>
            </a:r>
            <a:r>
              <a:rPr lang="en-US" altLang="zh-CN" sz="1700" dirty="0"/>
              <a:t>Shipley 2006: 58). Indication of distinction from Sparta</a:t>
            </a:r>
            <a:endParaRPr lang="en-US" sz="1700" dirty="0"/>
          </a:p>
          <a:p>
            <a:r>
              <a:rPr lang="en-US" sz="1700" dirty="0">
                <a:latin typeface="Calibri" panose="020F0502020204030204" pitchFamily="34" charset="0"/>
                <a:ea typeface="DengXian" panose="02010600030101010101" pitchFamily="2" charset="-122"/>
                <a:cs typeface="Times New Roman" panose="02020603050405020304" pitchFamily="18" charset="0"/>
              </a:rPr>
              <a:t>Shipley (1997) and Hall (2000) view the communities as city-states, ‘</a:t>
            </a:r>
            <a:r>
              <a:rPr lang="en-US" sz="1700" dirty="0" err="1">
                <a:latin typeface="Calibri" panose="020F0502020204030204" pitchFamily="34" charset="0"/>
                <a:ea typeface="DengXian" panose="02010600030101010101" pitchFamily="2" charset="-122"/>
                <a:cs typeface="Times New Roman" panose="02020603050405020304" pitchFamily="18" charset="0"/>
              </a:rPr>
              <a:t>dependant</a:t>
            </a:r>
            <a:r>
              <a:rPr lang="en-US" sz="1700" dirty="0">
                <a:latin typeface="Calibri" panose="020F0502020204030204" pitchFamily="34" charset="0"/>
                <a:ea typeface="DengXian" panose="02010600030101010101" pitchFamily="2" charset="-122"/>
                <a:cs typeface="Times New Roman" panose="02020603050405020304" pitchFamily="18" charset="0"/>
              </a:rPr>
              <a:t>’ upon Sparta – in line with </a:t>
            </a:r>
            <a:r>
              <a:rPr lang="en-US" sz="1700" dirty="0" err="1">
                <a:latin typeface="Calibri" panose="020F0502020204030204" pitchFamily="34" charset="0"/>
                <a:ea typeface="DengXian" panose="02010600030101010101" pitchFamily="2" charset="-122"/>
                <a:cs typeface="Times New Roman" panose="02020603050405020304" pitchFamily="18" charset="0"/>
              </a:rPr>
              <a:t>Gschnitzer</a:t>
            </a:r>
            <a:r>
              <a:rPr lang="en-US" sz="1700" dirty="0">
                <a:latin typeface="Calibri" panose="020F0502020204030204" pitchFamily="34" charset="0"/>
                <a:ea typeface="DengXian" panose="02010600030101010101" pitchFamily="2" charset="-122"/>
                <a:cs typeface="Times New Roman" panose="02020603050405020304" pitchFamily="18" charset="0"/>
              </a:rPr>
              <a:t> (1958). To an extent they were </a:t>
            </a:r>
            <a:r>
              <a:rPr lang="en-US" sz="1700" dirty="0" err="1">
                <a:latin typeface="Calibri" panose="020F0502020204030204" pitchFamily="34" charset="0"/>
                <a:ea typeface="DengXian" panose="02010600030101010101" pitchFamily="2" charset="-122"/>
                <a:cs typeface="Times New Roman" panose="02020603050405020304" pitchFamily="18" charset="0"/>
              </a:rPr>
              <a:t>dependant</a:t>
            </a:r>
            <a:r>
              <a:rPr lang="en-US" sz="1700" dirty="0">
                <a:latin typeface="Calibri" panose="020F0502020204030204" pitchFamily="34" charset="0"/>
                <a:ea typeface="DengXian" panose="02010600030101010101" pitchFamily="2" charset="-122"/>
                <a:cs typeface="Times New Roman" panose="02020603050405020304" pitchFamily="18" charset="0"/>
              </a:rPr>
              <a:t> – but I feel it is only necessitated by Spartan hegemony </a:t>
            </a:r>
            <a:endParaRPr lang="en-US" sz="1700" dirty="0"/>
          </a:p>
          <a:p>
            <a:r>
              <a:rPr lang="en-US" sz="1700" dirty="0" err="1"/>
              <a:t>Perioikoi</a:t>
            </a:r>
            <a:r>
              <a:rPr lang="en-US" sz="1700" dirty="0"/>
              <a:t> = “</a:t>
            </a:r>
            <a:r>
              <a:rPr lang="en-US" sz="1700" i="1" dirty="0"/>
              <a:t>unable to hold office in Sparta or participate in the Spartan assembly</a:t>
            </a:r>
            <a:r>
              <a:rPr lang="en-US" sz="1700" dirty="0"/>
              <a:t>” (Hawkins 2011). Their precarious nature as residents is evident </a:t>
            </a:r>
          </a:p>
          <a:p>
            <a:r>
              <a:rPr lang="en-US" sz="1700" dirty="0"/>
              <a:t>Estimated </a:t>
            </a:r>
            <a:r>
              <a:rPr lang="en-US" sz="1700" dirty="0" err="1"/>
              <a:t>perioikic</a:t>
            </a:r>
            <a:r>
              <a:rPr lang="en-US" sz="1700" dirty="0"/>
              <a:t> communities - Messenia and Laconia - 33, </a:t>
            </a:r>
            <a:r>
              <a:rPr lang="en-US" sz="1700" dirty="0" err="1"/>
              <a:t>e.g</a:t>
            </a:r>
            <a:r>
              <a:rPr lang="en-US" sz="1700" dirty="0"/>
              <a:t> </a:t>
            </a:r>
            <a:r>
              <a:rPr lang="en-US" sz="1700" dirty="0" err="1"/>
              <a:t>Thyrea</a:t>
            </a:r>
            <a:r>
              <a:rPr lang="en-US" sz="1700" dirty="0"/>
              <a:t>, </a:t>
            </a:r>
            <a:r>
              <a:rPr lang="en-US" sz="1700" dirty="0" err="1"/>
              <a:t>Gythium</a:t>
            </a:r>
            <a:r>
              <a:rPr lang="en-US" sz="1700" dirty="0"/>
              <a:t> (Shipley 2006: 58-59).   </a:t>
            </a:r>
            <a:r>
              <a:rPr lang="en-US" sz="1700" dirty="0">
                <a:effectLst/>
                <a:latin typeface="Calibri" panose="020F0502020204030204" pitchFamily="34" charset="0"/>
                <a:ea typeface="DengXian" panose="02010600030101010101" pitchFamily="2" charset="-122"/>
                <a:cs typeface="Times New Roman" panose="02020603050405020304" pitchFamily="18" charset="0"/>
              </a:rPr>
              <a:t>  </a:t>
            </a:r>
            <a:endParaRPr lang="en-US" sz="1700" dirty="0"/>
          </a:p>
          <a:p>
            <a:r>
              <a:rPr lang="en-US" sz="1700" dirty="0"/>
              <a:t>“</a:t>
            </a:r>
            <a:r>
              <a:rPr lang="en-US" sz="1700" i="1" dirty="0"/>
              <a:t>Suiting the deed to the word, he distributed the rest of the Laconian land among the "</a:t>
            </a:r>
            <a:r>
              <a:rPr lang="en-US" sz="1700" i="1" dirty="0" err="1"/>
              <a:t>perioeci</a:t>
            </a:r>
            <a:r>
              <a:rPr lang="en-US" sz="1700" dirty="0"/>
              <a:t>," or free provincials, in thirty thousand lots” (Plu. Lyc. 8.3)  </a:t>
            </a:r>
          </a:p>
        </p:txBody>
      </p:sp>
      <p:pic>
        <p:nvPicPr>
          <p:cNvPr id="5" name="Picture 4" descr="A picture containing bird of prey&#10;&#10;Description automatically generated">
            <a:extLst>
              <a:ext uri="{FF2B5EF4-FFF2-40B4-BE49-F238E27FC236}">
                <a16:creationId xmlns:a16="http://schemas.microsoft.com/office/drawing/2014/main" id="{C8BA4456-A997-48C3-9C8E-2DFC2B0CD163}"/>
              </a:ext>
            </a:extLst>
          </p:cNvPr>
          <p:cNvPicPr>
            <a:picLocks noChangeAspect="1"/>
          </p:cNvPicPr>
          <p:nvPr/>
        </p:nvPicPr>
        <p:blipFill rotWithShape="1">
          <a:blip r:embed="rId2">
            <a:extLst>
              <a:ext uri="{28A0092B-C50C-407E-A947-70E740481C1C}">
                <a14:useLocalDpi xmlns:a14="http://schemas.microsoft.com/office/drawing/2010/main" val="0"/>
              </a:ext>
            </a:extLst>
          </a:blip>
          <a:srcRect l="9845" r="30"/>
          <a:stretch/>
        </p:blipFill>
        <p:spPr>
          <a:xfrm>
            <a:off x="0" y="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6891012C-6480-44F5-B1D0-47521D863976}"/>
              </a:ext>
            </a:extLst>
          </p:cNvPr>
          <p:cNvSpPr txBox="1"/>
          <p:nvPr/>
        </p:nvSpPr>
        <p:spPr>
          <a:xfrm>
            <a:off x="54875" y="6223819"/>
            <a:ext cx="4803377" cy="630942"/>
          </a:xfrm>
          <a:prstGeom prst="rect">
            <a:avLst/>
          </a:prstGeom>
          <a:noFill/>
        </p:spPr>
        <p:txBody>
          <a:bodyPr wrap="square" rtlCol="0">
            <a:spAutoFit/>
          </a:bodyPr>
          <a:lstStyle/>
          <a:p>
            <a:r>
              <a:rPr lang="en-GB" sz="1700" dirty="0"/>
              <a:t>6</a:t>
            </a:r>
            <a:r>
              <a:rPr lang="en-GB" sz="1700" baseline="30000" dirty="0"/>
              <a:t>th</a:t>
            </a:r>
            <a:r>
              <a:rPr lang="en-GB" sz="1700" dirty="0"/>
              <a:t>/5</a:t>
            </a:r>
            <a:r>
              <a:rPr lang="en-GB" sz="1700" baseline="30000" dirty="0"/>
              <a:t>th</a:t>
            </a:r>
            <a:r>
              <a:rPr lang="en-GB" sz="1700" dirty="0"/>
              <a:t> Century Laconian Lead Horseman, Met Museum, MMA 24.195.100</a:t>
            </a:r>
          </a:p>
        </p:txBody>
      </p:sp>
    </p:spTree>
    <p:extLst>
      <p:ext uri="{BB962C8B-B14F-4D97-AF65-F5344CB8AC3E}">
        <p14:creationId xmlns:p14="http://schemas.microsoft.com/office/powerpoint/2010/main" val="881253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CDC4B-618A-46BB-B0E8-5389A1EBBA99}"/>
              </a:ext>
            </a:extLst>
          </p:cNvPr>
          <p:cNvSpPr>
            <a:spLocks noGrp="1"/>
          </p:cNvSpPr>
          <p:nvPr>
            <p:ph type="title"/>
          </p:nvPr>
        </p:nvSpPr>
        <p:spPr>
          <a:xfrm>
            <a:off x="4965430" y="629268"/>
            <a:ext cx="6586491" cy="1286160"/>
          </a:xfrm>
        </p:spPr>
        <p:txBody>
          <a:bodyPr anchor="b">
            <a:normAutofit/>
          </a:bodyPr>
          <a:lstStyle/>
          <a:p>
            <a:r>
              <a:rPr lang="en-GB" dirty="0" err="1"/>
              <a:t>Perioikic</a:t>
            </a:r>
            <a:r>
              <a:rPr lang="en-GB" dirty="0"/>
              <a:t> Status</a:t>
            </a:r>
          </a:p>
        </p:txBody>
      </p:sp>
      <p:sp>
        <p:nvSpPr>
          <p:cNvPr id="3" name="Content Placeholder 2">
            <a:extLst>
              <a:ext uri="{FF2B5EF4-FFF2-40B4-BE49-F238E27FC236}">
                <a16:creationId xmlns:a16="http://schemas.microsoft.com/office/drawing/2014/main" id="{98D095F8-0D4A-43E6-BACB-F04C6336336D}"/>
              </a:ext>
            </a:extLst>
          </p:cNvPr>
          <p:cNvSpPr>
            <a:spLocks noGrp="1"/>
          </p:cNvSpPr>
          <p:nvPr>
            <p:ph idx="1"/>
          </p:nvPr>
        </p:nvSpPr>
        <p:spPr>
          <a:xfrm>
            <a:off x="5080934" y="2314807"/>
            <a:ext cx="6586489" cy="4216621"/>
          </a:xfrm>
        </p:spPr>
        <p:txBody>
          <a:bodyPr>
            <a:normAutofit fontScale="92500" lnSpcReduction="20000"/>
          </a:bodyPr>
          <a:lstStyle/>
          <a:p>
            <a:pPr marL="0" indent="0">
              <a:buNone/>
            </a:pPr>
            <a:r>
              <a:rPr lang="en-US" sz="1700" dirty="0"/>
              <a:t>Scholarly dispute:</a:t>
            </a:r>
          </a:p>
          <a:p>
            <a:r>
              <a:rPr lang="en-US" sz="1700" i="1" dirty="0"/>
              <a:t>“The Spartans were an inner group within the </a:t>
            </a:r>
            <a:r>
              <a:rPr lang="en-US" sz="1700" i="1" dirty="0" err="1"/>
              <a:t>Lakedaimonians</a:t>
            </a:r>
            <a:r>
              <a:rPr lang="en-US" sz="1700" i="1" dirty="0"/>
              <a:t>, who took decisions in the name of all </a:t>
            </a:r>
            <a:r>
              <a:rPr lang="en-US" sz="1700" i="1" dirty="0" err="1"/>
              <a:t>Lakedaimonians</a:t>
            </a:r>
            <a:r>
              <a:rPr lang="en-US" sz="1700" i="1" dirty="0"/>
              <a:t>”</a:t>
            </a:r>
            <a:r>
              <a:rPr lang="en-US" sz="1700" dirty="0"/>
              <a:t> (</a:t>
            </a:r>
            <a:r>
              <a:rPr lang="en-US" sz="1700" dirty="0" err="1"/>
              <a:t>Hampl</a:t>
            </a:r>
            <a:r>
              <a:rPr lang="en-US" sz="1700" dirty="0"/>
              <a:t> 1937</a:t>
            </a:r>
            <a:r>
              <a:rPr lang="en-GB" sz="1700" dirty="0"/>
              <a:t>: </a:t>
            </a:r>
            <a:r>
              <a:rPr lang="en-US" sz="1700" dirty="0"/>
              <a:t>33</a:t>
            </a:r>
            <a:r>
              <a:rPr lang="en-GB" sz="1700" dirty="0"/>
              <a:t>).</a:t>
            </a:r>
            <a:r>
              <a:rPr lang="zh-CN" altLang="en-US" sz="1700" dirty="0"/>
              <a:t> </a:t>
            </a:r>
            <a:r>
              <a:rPr lang="en-GB" altLang="zh-CN" sz="1700" dirty="0"/>
              <a:t>The Spartan Mirage is perhaps evident in its failing to recognise the individual institutions within a </a:t>
            </a:r>
            <a:r>
              <a:rPr lang="en-GB" altLang="zh-CN" sz="1700" dirty="0" err="1"/>
              <a:t>perioikic</a:t>
            </a:r>
            <a:r>
              <a:rPr lang="en-GB" altLang="zh-CN" sz="1700" dirty="0"/>
              <a:t> polis. It distinguishes but assumes. </a:t>
            </a:r>
          </a:p>
          <a:p>
            <a:r>
              <a:rPr lang="en-US" sz="1700" dirty="0"/>
              <a:t>Important to think of </a:t>
            </a:r>
            <a:r>
              <a:rPr lang="en-US" sz="1700" dirty="0" err="1"/>
              <a:t>perioikoi</a:t>
            </a:r>
            <a:r>
              <a:rPr lang="en-US" sz="1700" dirty="0"/>
              <a:t> as part of a larger image </a:t>
            </a:r>
            <a:r>
              <a:rPr lang="en-US" sz="1700" i="1" dirty="0"/>
              <a:t>“…. not as subjects but as fellow members…of the </a:t>
            </a:r>
            <a:r>
              <a:rPr lang="en-US" sz="1700" i="1" dirty="0" err="1"/>
              <a:t>Lakedaimonian</a:t>
            </a:r>
            <a:r>
              <a:rPr lang="en-US" sz="1700" i="1" dirty="0"/>
              <a:t> ethnic body and polity” </a:t>
            </a:r>
            <a:r>
              <a:rPr lang="en-US" sz="1700" dirty="0"/>
              <a:t>(Shipley 1996: 213) </a:t>
            </a:r>
          </a:p>
          <a:p>
            <a:r>
              <a:rPr lang="en-US" sz="1700" dirty="0"/>
              <a:t>“</a:t>
            </a:r>
            <a:r>
              <a:rPr lang="en-US" sz="1700" i="1" dirty="0"/>
              <a:t>le </a:t>
            </a:r>
            <a:r>
              <a:rPr lang="en-US" sz="1700" i="1" dirty="0" err="1"/>
              <a:t>territoire</a:t>
            </a:r>
            <a:r>
              <a:rPr lang="en-US" sz="1700" i="1" dirty="0"/>
              <a:t> </a:t>
            </a:r>
            <a:r>
              <a:rPr lang="en-US" sz="1700" i="1" dirty="0" err="1"/>
              <a:t>périèque</a:t>
            </a:r>
            <a:r>
              <a:rPr lang="en-US" sz="1700" i="1" dirty="0"/>
              <a:t> fait </a:t>
            </a:r>
            <a:r>
              <a:rPr lang="en-US" sz="1700" i="1" dirty="0" err="1"/>
              <a:t>partie</a:t>
            </a:r>
            <a:r>
              <a:rPr lang="en-US" sz="1700" i="1" dirty="0"/>
              <a:t> </a:t>
            </a:r>
            <a:r>
              <a:rPr lang="en-US" sz="1700" i="1" dirty="0" err="1"/>
              <a:t>intégrante</a:t>
            </a:r>
            <a:r>
              <a:rPr lang="en-US" sz="1700" i="1" dirty="0"/>
              <a:t> du </a:t>
            </a:r>
            <a:r>
              <a:rPr lang="en-US" sz="1700" i="1" dirty="0" err="1"/>
              <a:t>territoire</a:t>
            </a:r>
            <a:r>
              <a:rPr lang="en-US" sz="1700" i="1" dirty="0"/>
              <a:t> </a:t>
            </a:r>
            <a:r>
              <a:rPr lang="en-US" sz="1700" i="1" dirty="0" err="1"/>
              <a:t>lacédémonien</a:t>
            </a:r>
            <a:r>
              <a:rPr lang="en-US" sz="1700" dirty="0"/>
              <a:t>” (Lévy, 2003: 142). Rightly, their presence cannot be dismissed – they comprised a significant part </a:t>
            </a:r>
            <a:r>
              <a:rPr lang="en-GB" sz="1700" dirty="0"/>
              <a:t>of Lacedaemon</a:t>
            </a:r>
          </a:p>
          <a:p>
            <a:r>
              <a:rPr lang="en-US" sz="1700" dirty="0"/>
              <a:t>In line with Ridley, viewing the </a:t>
            </a:r>
            <a:r>
              <a:rPr lang="en-US" sz="1700" dirty="0" err="1"/>
              <a:t>Lycurgan</a:t>
            </a:r>
            <a:r>
              <a:rPr lang="en-US" sz="1700" dirty="0"/>
              <a:t> Constitution as unquestioned, further distances </a:t>
            </a:r>
            <a:r>
              <a:rPr lang="en-US" sz="1700" dirty="0" err="1"/>
              <a:t>perioikoi</a:t>
            </a:r>
            <a:r>
              <a:rPr lang="en-US" sz="1700" dirty="0"/>
              <a:t> and reinforces tripartite society within Sparta - perpetuating Spartan disinclination (Plu. Lyc. 24, Ridley 1974: 292)</a:t>
            </a:r>
          </a:p>
          <a:p>
            <a:r>
              <a:rPr lang="en-US" sz="1700" dirty="0"/>
              <a:t>A key example of status: </a:t>
            </a:r>
            <a:r>
              <a:rPr lang="en-US" sz="1700" dirty="0" err="1"/>
              <a:t>Gythium</a:t>
            </a:r>
            <a:r>
              <a:rPr lang="en-US" sz="1700" dirty="0"/>
              <a:t> – </a:t>
            </a:r>
            <a:r>
              <a:rPr lang="en-US" sz="1700" dirty="0" err="1"/>
              <a:t>perioikic</a:t>
            </a:r>
            <a:r>
              <a:rPr lang="en-US" sz="1700" dirty="0"/>
              <a:t> port – the “</a:t>
            </a:r>
            <a:r>
              <a:rPr lang="en-US" sz="1700" i="1" dirty="0"/>
              <a:t>arsenal of Sparta</a:t>
            </a:r>
            <a:r>
              <a:rPr lang="en-US" sz="1700" dirty="0"/>
              <a:t>” (Ridley 1974: 289). Many </a:t>
            </a:r>
            <a:r>
              <a:rPr lang="en-US" sz="1700" dirty="0" err="1"/>
              <a:t>perioikic</a:t>
            </a:r>
            <a:r>
              <a:rPr lang="en-US" sz="1700" dirty="0"/>
              <a:t> poleis were coastal which served as a basis for establishing trades (see the </a:t>
            </a:r>
            <a:r>
              <a:rPr lang="en-US" sz="1700" dirty="0" err="1"/>
              <a:t>Vix</a:t>
            </a:r>
            <a:r>
              <a:rPr lang="en-US" sz="1700" dirty="0"/>
              <a:t> krater) further afield through commercial and likely martial traffic</a:t>
            </a:r>
          </a:p>
        </p:txBody>
      </p:sp>
      <p:pic>
        <p:nvPicPr>
          <p:cNvPr id="5" name="Picture 4">
            <a:extLst>
              <a:ext uri="{FF2B5EF4-FFF2-40B4-BE49-F238E27FC236}">
                <a16:creationId xmlns:a16="http://schemas.microsoft.com/office/drawing/2014/main" id="{E69D5D90-15FD-4706-9B2A-EB5F699AA1DD}"/>
              </a:ext>
            </a:extLst>
          </p:cNvPr>
          <p:cNvPicPr>
            <a:picLocks noChangeAspect="1"/>
          </p:cNvPicPr>
          <p:nvPr/>
        </p:nvPicPr>
        <p:blipFill rotWithShape="1">
          <a:blip r:embed="rId2"/>
          <a:srcRect l="7241" r="7197"/>
          <a:stretch/>
        </p:blipFill>
        <p:spPr>
          <a:xfrm>
            <a:off x="-18662" y="6781"/>
            <a:ext cx="4630994" cy="6851219"/>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9895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55DA79A0-F068-4F1E-A986-DADAB8F16796}"/>
              </a:ext>
            </a:extLst>
          </p:cNvPr>
          <p:cNvSpPr txBox="1"/>
          <p:nvPr/>
        </p:nvSpPr>
        <p:spPr>
          <a:xfrm>
            <a:off x="737118" y="6100460"/>
            <a:ext cx="3893876" cy="646331"/>
          </a:xfrm>
          <a:prstGeom prst="rect">
            <a:avLst/>
          </a:prstGeom>
          <a:noFill/>
        </p:spPr>
        <p:txBody>
          <a:bodyPr wrap="square" rtlCol="0">
            <a:spAutoFit/>
          </a:bodyPr>
          <a:lstStyle/>
          <a:p>
            <a:r>
              <a:rPr lang="en-GB" dirty="0">
                <a:solidFill>
                  <a:schemeClr val="bg1"/>
                </a:solidFill>
              </a:rPr>
              <a:t>6</a:t>
            </a:r>
            <a:r>
              <a:rPr lang="en-GB" baseline="30000" dirty="0">
                <a:solidFill>
                  <a:schemeClr val="bg1"/>
                </a:solidFill>
              </a:rPr>
              <a:t>th</a:t>
            </a:r>
            <a:r>
              <a:rPr lang="en-GB" dirty="0">
                <a:solidFill>
                  <a:schemeClr val="bg1"/>
                </a:solidFill>
              </a:rPr>
              <a:t> Century Laconian Black-Figured Hydria, British Museum, BM 0518.14</a:t>
            </a:r>
          </a:p>
        </p:txBody>
      </p:sp>
    </p:spTree>
    <p:extLst>
      <p:ext uri="{BB962C8B-B14F-4D97-AF65-F5344CB8AC3E}">
        <p14:creationId xmlns:p14="http://schemas.microsoft.com/office/powerpoint/2010/main" val="2653517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7022F-BFD1-4CE4-BF7B-6CEACAC4C2D0}"/>
              </a:ext>
            </a:extLst>
          </p:cNvPr>
          <p:cNvSpPr>
            <a:spLocks noGrp="1"/>
          </p:cNvSpPr>
          <p:nvPr>
            <p:ph type="title"/>
          </p:nvPr>
        </p:nvSpPr>
        <p:spPr>
          <a:xfrm>
            <a:off x="4965430" y="629268"/>
            <a:ext cx="6586491" cy="1286160"/>
          </a:xfrm>
        </p:spPr>
        <p:txBody>
          <a:bodyPr anchor="b">
            <a:normAutofit/>
          </a:bodyPr>
          <a:lstStyle/>
          <a:p>
            <a:r>
              <a:rPr lang="en-GB" dirty="0"/>
              <a:t>Roles in Martial Conflict</a:t>
            </a:r>
          </a:p>
        </p:txBody>
      </p:sp>
      <p:sp>
        <p:nvSpPr>
          <p:cNvPr id="3" name="Content Placeholder 2">
            <a:extLst>
              <a:ext uri="{FF2B5EF4-FFF2-40B4-BE49-F238E27FC236}">
                <a16:creationId xmlns:a16="http://schemas.microsoft.com/office/drawing/2014/main" id="{E0D2125F-64DD-4E6B-89DA-980FC6338079}"/>
              </a:ext>
            </a:extLst>
          </p:cNvPr>
          <p:cNvSpPr>
            <a:spLocks noGrp="1"/>
          </p:cNvSpPr>
          <p:nvPr>
            <p:ph idx="1"/>
          </p:nvPr>
        </p:nvSpPr>
        <p:spPr>
          <a:xfrm>
            <a:off x="4965431" y="2438400"/>
            <a:ext cx="6586489" cy="3785419"/>
          </a:xfrm>
        </p:spPr>
        <p:txBody>
          <a:bodyPr>
            <a:normAutofit/>
          </a:bodyPr>
          <a:lstStyle/>
          <a:p>
            <a:pPr marL="0" indent="0">
              <a:buNone/>
            </a:pPr>
            <a:r>
              <a:rPr lang="en-US" sz="2000" dirty="0"/>
              <a:t>Evidence that shows </a:t>
            </a:r>
            <a:r>
              <a:rPr lang="en-US" sz="2000" dirty="0" err="1"/>
              <a:t>perioikoi</a:t>
            </a:r>
            <a:r>
              <a:rPr lang="en-US" sz="2000" dirty="0"/>
              <a:t> were given significant roles:</a:t>
            </a:r>
          </a:p>
          <a:p>
            <a:r>
              <a:rPr lang="en-US" sz="2000" dirty="0"/>
              <a:t>Diplomacy (or secrecy!) = </a:t>
            </a:r>
            <a:r>
              <a:rPr lang="en-US" sz="2000" dirty="0" err="1"/>
              <a:t>Phrynis</a:t>
            </a:r>
            <a:r>
              <a:rPr lang="en-US" sz="2000" dirty="0"/>
              <a:t> “</a:t>
            </a:r>
            <a:r>
              <a:rPr lang="en-US" sz="2000" i="1" dirty="0"/>
              <a:t>one of the </a:t>
            </a:r>
            <a:r>
              <a:rPr lang="en-US" sz="2000" i="1" dirty="0" err="1"/>
              <a:t>perioeci</a:t>
            </a:r>
            <a:r>
              <a:rPr lang="en-US" sz="2000" dirty="0"/>
              <a:t>” sent to Chios  (</a:t>
            </a:r>
            <a:r>
              <a:rPr lang="en-US" sz="2000" dirty="0" err="1"/>
              <a:t>Thuc</a:t>
            </a:r>
            <a:r>
              <a:rPr lang="en-US" sz="2000" dirty="0"/>
              <a:t>. 8.6.4)</a:t>
            </a:r>
          </a:p>
          <a:p>
            <a:r>
              <a:rPr lang="en-US" sz="2000" dirty="0" err="1"/>
              <a:t>Hdt</a:t>
            </a:r>
            <a:r>
              <a:rPr lang="en-US" sz="2000" dirty="0"/>
              <a:t>. 9.11.3 on Plataea – “</a:t>
            </a:r>
            <a:r>
              <a:rPr lang="en-US" sz="2000" i="1" dirty="0"/>
              <a:t>5000 picked Lacedaemonian troops drawn from the outlying towns</a:t>
            </a:r>
            <a:r>
              <a:rPr lang="en-US" sz="2000" dirty="0"/>
              <a:t>”</a:t>
            </a:r>
          </a:p>
          <a:p>
            <a:r>
              <a:rPr lang="en-US" sz="2000" dirty="0"/>
              <a:t>Navy – “</a:t>
            </a:r>
            <a:r>
              <a:rPr lang="en-US" sz="2000" i="1" dirty="0"/>
              <a:t>captains and marines were citizens and </a:t>
            </a:r>
            <a:r>
              <a:rPr lang="en-US" sz="2000" i="1" dirty="0" err="1"/>
              <a:t>perioikoi</a:t>
            </a:r>
            <a:r>
              <a:rPr lang="en-US" sz="2000" i="1" dirty="0"/>
              <a:t>, but the rest of the crew were ‘either helots or hired men’</a:t>
            </a:r>
            <a:r>
              <a:rPr lang="en-US" sz="2000" dirty="0"/>
              <a:t>.” (van Wees 2004: 212-3)</a:t>
            </a:r>
            <a:r>
              <a:rPr lang="en-US" sz="2000" b="1" dirty="0"/>
              <a:t> </a:t>
            </a:r>
          </a:p>
          <a:p>
            <a:r>
              <a:rPr lang="en-US" sz="2000" dirty="0" err="1"/>
              <a:t>Deiniadas</a:t>
            </a:r>
            <a:r>
              <a:rPr lang="en-US" sz="2000" dirty="0"/>
              <a:t> - warship commander (Xen. An. 5.1.15)</a:t>
            </a:r>
            <a:endParaRPr lang="en-US" sz="2000" b="1" dirty="0"/>
          </a:p>
        </p:txBody>
      </p:sp>
      <p:pic>
        <p:nvPicPr>
          <p:cNvPr id="5" name="Picture 4">
            <a:extLst>
              <a:ext uri="{FF2B5EF4-FFF2-40B4-BE49-F238E27FC236}">
                <a16:creationId xmlns:a16="http://schemas.microsoft.com/office/drawing/2014/main" id="{0BD1497D-5DE5-4C0C-B256-289ACC3C96EA}"/>
              </a:ext>
            </a:extLst>
          </p:cNvPr>
          <p:cNvPicPr>
            <a:picLocks noChangeAspect="1"/>
          </p:cNvPicPr>
          <p:nvPr/>
        </p:nvPicPr>
        <p:blipFill rotWithShape="1">
          <a:blip r:embed="rId2"/>
          <a:srcRect l="20889" r="15404"/>
          <a:stretch/>
        </p:blipFill>
        <p:spPr>
          <a:xfrm>
            <a:off x="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6855054-98A0-4211-9B66-CA5C8B4CAC57}"/>
              </a:ext>
            </a:extLst>
          </p:cNvPr>
          <p:cNvSpPr txBox="1"/>
          <p:nvPr/>
        </p:nvSpPr>
        <p:spPr>
          <a:xfrm>
            <a:off x="2910952" y="5903883"/>
            <a:ext cx="1724619" cy="954107"/>
          </a:xfrm>
          <a:prstGeom prst="rect">
            <a:avLst/>
          </a:prstGeom>
          <a:noFill/>
        </p:spPr>
        <p:txBody>
          <a:bodyPr wrap="square" rtlCol="0">
            <a:spAutoFit/>
          </a:bodyPr>
          <a:lstStyle/>
          <a:p>
            <a:r>
              <a:rPr lang="en-GB" sz="1400" dirty="0">
                <a:solidFill>
                  <a:schemeClr val="bg1"/>
                </a:solidFill>
              </a:rPr>
              <a:t>C. 5</a:t>
            </a:r>
            <a:r>
              <a:rPr lang="en-GB" sz="1400" baseline="30000" dirty="0">
                <a:solidFill>
                  <a:schemeClr val="bg1"/>
                </a:solidFill>
              </a:rPr>
              <a:t>th</a:t>
            </a:r>
            <a:r>
              <a:rPr lang="en-GB" sz="1400" dirty="0">
                <a:solidFill>
                  <a:schemeClr val="bg1"/>
                </a:solidFill>
              </a:rPr>
              <a:t> Century Corinthian Helmet, British Museum, BM 0407.32</a:t>
            </a:r>
          </a:p>
        </p:txBody>
      </p:sp>
    </p:spTree>
    <p:extLst>
      <p:ext uri="{BB962C8B-B14F-4D97-AF65-F5344CB8AC3E}">
        <p14:creationId xmlns:p14="http://schemas.microsoft.com/office/powerpoint/2010/main" val="2356188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16705-94A2-46A3-A978-F88958742293}"/>
              </a:ext>
            </a:extLst>
          </p:cNvPr>
          <p:cNvSpPr>
            <a:spLocks noGrp="1"/>
          </p:cNvSpPr>
          <p:nvPr>
            <p:ph type="title"/>
          </p:nvPr>
        </p:nvSpPr>
        <p:spPr>
          <a:xfrm>
            <a:off x="4965430" y="629268"/>
            <a:ext cx="6586491" cy="1286160"/>
          </a:xfrm>
        </p:spPr>
        <p:txBody>
          <a:bodyPr anchor="b">
            <a:normAutofit/>
          </a:bodyPr>
          <a:lstStyle/>
          <a:p>
            <a:r>
              <a:rPr lang="en-US" sz="4100" dirty="0" err="1"/>
              <a:t>Perioikoi</a:t>
            </a:r>
            <a:r>
              <a:rPr lang="en-US" sz="4100" dirty="0"/>
              <a:t> ‘On The Battlefield’ (1) </a:t>
            </a:r>
            <a:endParaRPr lang="en-GB" sz="4100" dirty="0"/>
          </a:p>
        </p:txBody>
      </p:sp>
      <p:sp>
        <p:nvSpPr>
          <p:cNvPr id="3" name="Content Placeholder 2">
            <a:extLst>
              <a:ext uri="{FF2B5EF4-FFF2-40B4-BE49-F238E27FC236}">
                <a16:creationId xmlns:a16="http://schemas.microsoft.com/office/drawing/2014/main" id="{9FA2998B-A47D-4340-A58F-4282CB4E2914}"/>
              </a:ext>
            </a:extLst>
          </p:cNvPr>
          <p:cNvSpPr>
            <a:spLocks noGrp="1"/>
          </p:cNvSpPr>
          <p:nvPr>
            <p:ph idx="1"/>
          </p:nvPr>
        </p:nvSpPr>
        <p:spPr>
          <a:xfrm>
            <a:off x="4965431" y="2239352"/>
            <a:ext cx="6586489" cy="4292074"/>
          </a:xfrm>
        </p:spPr>
        <p:txBody>
          <a:bodyPr>
            <a:normAutofit fontScale="92500" lnSpcReduction="20000"/>
          </a:bodyPr>
          <a:lstStyle/>
          <a:p>
            <a:r>
              <a:rPr lang="en-US" sz="1700" dirty="0"/>
              <a:t>Reliance on Spartan non-citizens: “</a:t>
            </a:r>
            <a:r>
              <a:rPr lang="en-US" sz="1700" i="1" dirty="0"/>
              <a:t>a serious breach in the principle of the citizen militia</a:t>
            </a:r>
            <a:r>
              <a:rPr lang="en-US" sz="1700" dirty="0"/>
              <a:t>” (Cartledge 1979: 40). The Spartan Ideal was not sustainable, but in accordance with van Wees (2004), was not inaugurated by manpower crisis</a:t>
            </a:r>
          </a:p>
          <a:p>
            <a:r>
              <a:rPr lang="en-US" sz="1700" dirty="0"/>
              <a:t>Large contribution – Plataea (479 BC): “</a:t>
            </a:r>
            <a:r>
              <a:rPr lang="en-US" sz="1700" i="1" dirty="0"/>
              <a:t>10,000 Lacedaemonians, of which 5,000 were Spartans</a:t>
            </a:r>
            <a:r>
              <a:rPr lang="en-US" sz="1700" dirty="0"/>
              <a:t>” (</a:t>
            </a:r>
            <a:r>
              <a:rPr lang="en-US" sz="1700" dirty="0" err="1"/>
              <a:t>Hdt</a:t>
            </a:r>
            <a:r>
              <a:rPr lang="en-US" sz="1700" dirty="0"/>
              <a:t>. 9.28). </a:t>
            </a:r>
            <a:r>
              <a:rPr lang="en-US" sz="1700" dirty="0" err="1"/>
              <a:t>Perioikic</a:t>
            </a:r>
            <a:r>
              <a:rPr lang="en-US" sz="1700" dirty="0"/>
              <a:t> contribution continuous and considerable </a:t>
            </a:r>
          </a:p>
          <a:p>
            <a:r>
              <a:rPr lang="en-US" sz="1700" dirty="0"/>
              <a:t>Delphic Serpent Column – 10,000 ‘Lacedaemonians’ not Spartans (Hall 2000: 75). Significant as this recognizes ‘the wider Lacedaemon’ in the public sphere</a:t>
            </a:r>
          </a:p>
          <a:p>
            <a:r>
              <a:rPr lang="en-GB" sz="1700" i="1" dirty="0" err="1"/>
              <a:t>Kratistoi</a:t>
            </a:r>
            <a:r>
              <a:rPr lang="en-GB" sz="1700" dirty="0"/>
              <a:t> “</a:t>
            </a:r>
            <a:r>
              <a:rPr lang="en-GB" sz="1700" i="1" dirty="0"/>
              <a:t>strongest/best</a:t>
            </a:r>
            <a:r>
              <a:rPr lang="en-GB" sz="1700" dirty="0"/>
              <a:t>” </a:t>
            </a:r>
            <a:r>
              <a:rPr lang="en-US" altLang="zh-CN" sz="1700" dirty="0"/>
              <a:t>at phalanx front</a:t>
            </a:r>
            <a:r>
              <a:rPr lang="en-GB" sz="1700" dirty="0"/>
              <a:t> (Xen. Lac. 11.8) – Evidence of Spartan monopolisation? </a:t>
            </a:r>
          </a:p>
          <a:p>
            <a:r>
              <a:rPr lang="en-GB" sz="1700" dirty="0"/>
              <a:t>Xerxes + Demaratus: indicative of exaggerated Spartan </a:t>
            </a:r>
            <a:r>
              <a:rPr lang="en-GB" sz="1700" i="1" dirty="0"/>
              <a:t>nomos</a:t>
            </a:r>
            <a:r>
              <a:rPr lang="en-GB" sz="1700" dirty="0"/>
              <a:t>?</a:t>
            </a:r>
            <a:r>
              <a:rPr lang="en-GB" sz="1700" i="1" dirty="0"/>
              <a:t> “the other men in Lacedaemon are not their equals – but good soldiers none the less” </a:t>
            </a:r>
            <a:r>
              <a:rPr lang="en-GB" sz="1700" dirty="0"/>
              <a:t>(</a:t>
            </a:r>
            <a:r>
              <a:rPr lang="en-GB" sz="1700" dirty="0" err="1"/>
              <a:t>Hdt</a:t>
            </a:r>
            <a:r>
              <a:rPr lang="en-GB" sz="1700" dirty="0"/>
              <a:t>. 7.234.2). It is not that they were not recognised but Sparta wished to demonstrate their own capabilities in comparison</a:t>
            </a:r>
          </a:p>
          <a:p>
            <a:r>
              <a:rPr lang="en-US" sz="1700" dirty="0"/>
              <a:t>Consistent loyalty throughout Spartan history, </a:t>
            </a:r>
            <a:r>
              <a:rPr lang="en-US" sz="1700" dirty="0" err="1"/>
              <a:t>perioikic</a:t>
            </a:r>
            <a:r>
              <a:rPr lang="en-US" sz="1700" dirty="0"/>
              <a:t> communities present during Augustus’ rule</a:t>
            </a:r>
          </a:p>
          <a:p>
            <a:r>
              <a:rPr lang="en-US" sz="1700" dirty="0"/>
              <a:t>Few instances of disaffection – Only </a:t>
            </a:r>
            <a:r>
              <a:rPr lang="en-US" sz="1700" dirty="0" err="1"/>
              <a:t>Thouria</a:t>
            </a:r>
            <a:r>
              <a:rPr lang="en-US" sz="1700" dirty="0"/>
              <a:t> and </a:t>
            </a:r>
            <a:r>
              <a:rPr lang="en-US" sz="1700" dirty="0" err="1"/>
              <a:t>Aithaia</a:t>
            </a:r>
            <a:r>
              <a:rPr lang="en-US" sz="1700" dirty="0"/>
              <a:t> joined ‘helot revolt’ in 464 BC (Shipley 1996: 202)</a:t>
            </a:r>
          </a:p>
        </p:txBody>
      </p:sp>
      <p:pic>
        <p:nvPicPr>
          <p:cNvPr id="5" name="Picture 4" descr="A picture containing building, outdoor, ground, stone&#10;&#10;Description automatically generated">
            <a:extLst>
              <a:ext uri="{FF2B5EF4-FFF2-40B4-BE49-F238E27FC236}">
                <a16:creationId xmlns:a16="http://schemas.microsoft.com/office/drawing/2014/main" id="{8684F319-7885-4AAD-BE0C-537727506C37}"/>
              </a:ext>
            </a:extLst>
          </p:cNvPr>
          <p:cNvPicPr>
            <a:picLocks noChangeAspect="1"/>
          </p:cNvPicPr>
          <p:nvPr/>
        </p:nvPicPr>
        <p:blipFill rotWithShape="1">
          <a:blip r:embed="rId2">
            <a:extLst>
              <a:ext uri="{28A0092B-C50C-407E-A947-70E740481C1C}">
                <a14:useLocalDpi xmlns:a14="http://schemas.microsoft.com/office/drawing/2010/main" val="0"/>
              </a:ext>
            </a:extLst>
          </a:blip>
          <a:srcRect l="7722"/>
          <a:stretch/>
        </p:blipFill>
        <p:spPr>
          <a:xfrm>
            <a:off x="20" y="10"/>
            <a:ext cx="4635571" cy="6857990"/>
          </a:xfrm>
          <a:prstGeom prst="rect">
            <a:avLst/>
          </a:prstGeom>
          <a:effectLst/>
        </p:spPr>
      </p:pic>
      <p:cxnSp>
        <p:nvCxnSpPr>
          <p:cNvPr id="15" name="Straight Connector 14">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77A0C7"/>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1312B399-1657-497F-A6F9-BFB00295229D}"/>
              </a:ext>
            </a:extLst>
          </p:cNvPr>
          <p:cNvSpPr txBox="1"/>
          <p:nvPr/>
        </p:nvSpPr>
        <p:spPr>
          <a:xfrm>
            <a:off x="719983" y="6223819"/>
            <a:ext cx="4080527" cy="646331"/>
          </a:xfrm>
          <a:prstGeom prst="rect">
            <a:avLst/>
          </a:prstGeom>
          <a:noFill/>
        </p:spPr>
        <p:txBody>
          <a:bodyPr wrap="square" rtlCol="0">
            <a:spAutoFit/>
          </a:bodyPr>
          <a:lstStyle/>
          <a:p>
            <a:r>
              <a:rPr lang="en-GB" dirty="0"/>
              <a:t>Delphic Serpent Column at Hippodrome Constantinople (Istanbul) </a:t>
            </a:r>
          </a:p>
        </p:txBody>
      </p:sp>
    </p:spTree>
    <p:extLst>
      <p:ext uri="{BB962C8B-B14F-4D97-AF65-F5344CB8AC3E}">
        <p14:creationId xmlns:p14="http://schemas.microsoft.com/office/powerpoint/2010/main" val="1863135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DA781-4926-427E-BC4B-AD2BB1883568}"/>
              </a:ext>
            </a:extLst>
          </p:cNvPr>
          <p:cNvSpPr>
            <a:spLocks noGrp="1"/>
          </p:cNvSpPr>
          <p:nvPr>
            <p:ph type="title"/>
          </p:nvPr>
        </p:nvSpPr>
        <p:spPr>
          <a:xfrm>
            <a:off x="4965430" y="629268"/>
            <a:ext cx="6586491" cy="1286160"/>
          </a:xfrm>
        </p:spPr>
        <p:txBody>
          <a:bodyPr anchor="b">
            <a:normAutofit/>
          </a:bodyPr>
          <a:lstStyle/>
          <a:p>
            <a:r>
              <a:rPr lang="en-GB" sz="4100" err="1"/>
              <a:t>Perioikoi</a:t>
            </a:r>
            <a:r>
              <a:rPr lang="en-GB" sz="4100"/>
              <a:t> ‘On The Battlefield’ (2)</a:t>
            </a:r>
          </a:p>
        </p:txBody>
      </p:sp>
      <p:sp>
        <p:nvSpPr>
          <p:cNvPr id="3" name="Content Placeholder 2">
            <a:extLst>
              <a:ext uri="{FF2B5EF4-FFF2-40B4-BE49-F238E27FC236}">
                <a16:creationId xmlns:a16="http://schemas.microsoft.com/office/drawing/2014/main" id="{09CED630-DF79-4E17-9F63-9977C6CF4A76}"/>
              </a:ext>
            </a:extLst>
          </p:cNvPr>
          <p:cNvSpPr>
            <a:spLocks noGrp="1"/>
          </p:cNvSpPr>
          <p:nvPr>
            <p:ph idx="1"/>
          </p:nvPr>
        </p:nvSpPr>
        <p:spPr>
          <a:xfrm>
            <a:off x="4942369" y="2075680"/>
            <a:ext cx="6832864" cy="4266194"/>
          </a:xfrm>
        </p:spPr>
        <p:txBody>
          <a:bodyPr>
            <a:normAutofit fontScale="40000" lnSpcReduction="20000"/>
          </a:bodyPr>
          <a:lstStyle/>
          <a:p>
            <a:pPr marL="0" indent="0">
              <a:buNone/>
            </a:pPr>
            <a:endParaRPr lang="en-US" sz="1600" i="1" dirty="0"/>
          </a:p>
          <a:p>
            <a:r>
              <a:rPr lang="en-US" sz="4000" i="1" dirty="0"/>
              <a:t>“Whereas Spartans and </a:t>
            </a:r>
            <a:r>
              <a:rPr lang="en-US" sz="4000" i="1" dirty="0" err="1"/>
              <a:t>Perioikoi</a:t>
            </a:r>
            <a:r>
              <a:rPr lang="en-US" sz="4000" i="1" dirty="0"/>
              <a:t> had fought in separate contingents in the early 5</a:t>
            </a:r>
            <a:r>
              <a:rPr lang="en-US" sz="4000" i="1" baseline="30000" dirty="0"/>
              <a:t>th</a:t>
            </a:r>
            <a:r>
              <a:rPr lang="en-US" sz="4000" i="1" dirty="0"/>
              <a:t> century, later ….. began to incorporate </a:t>
            </a:r>
            <a:r>
              <a:rPr lang="en-US" sz="4000" i="1" dirty="0" err="1"/>
              <a:t>Perioikoi</a:t>
            </a:r>
            <a:r>
              <a:rPr lang="en-US" sz="4000" i="1" dirty="0"/>
              <a:t> into the same units in which the remaining </a:t>
            </a:r>
            <a:r>
              <a:rPr lang="en-US" sz="4000" i="1" dirty="0" err="1"/>
              <a:t>homoioi</a:t>
            </a:r>
            <a:r>
              <a:rPr lang="en-US" sz="4000" i="1" dirty="0"/>
              <a:t> themselves were brigaded” </a:t>
            </a:r>
            <a:r>
              <a:rPr lang="en-US" sz="4000" dirty="0"/>
              <a:t>(Hawkins 2011: 403). But they were still distinguished; a separate yet ‘</a:t>
            </a:r>
            <a:r>
              <a:rPr lang="en-US" sz="4000" dirty="0" err="1"/>
              <a:t>synchonised</a:t>
            </a:r>
            <a:r>
              <a:rPr lang="en-US" sz="4000" dirty="0"/>
              <a:t>’ entity</a:t>
            </a:r>
          </a:p>
          <a:p>
            <a:r>
              <a:rPr lang="en-US" sz="4000" dirty="0"/>
              <a:t>Xen. Hel. 6.4.15 distinguishes </a:t>
            </a:r>
            <a:r>
              <a:rPr lang="en-GB" sz="4000" dirty="0"/>
              <a:t>Lacedaemon</a:t>
            </a:r>
            <a:r>
              <a:rPr lang="en-US" sz="4000" dirty="0"/>
              <a:t>s from Spartans in recounting casualty totals</a:t>
            </a:r>
          </a:p>
          <a:p>
            <a:r>
              <a:rPr lang="en-GB" sz="4000" dirty="0"/>
              <a:t>Grievances of aristocratic </a:t>
            </a:r>
            <a:r>
              <a:rPr lang="en-GB" sz="4000" dirty="0" err="1"/>
              <a:t>perioikos</a:t>
            </a:r>
            <a:r>
              <a:rPr lang="en-GB" sz="4000" dirty="0"/>
              <a:t> – still largely excluded from spheres, unlike the </a:t>
            </a:r>
            <a:r>
              <a:rPr lang="en-GB" sz="4000" dirty="0" err="1"/>
              <a:t>neodamodeis</a:t>
            </a:r>
            <a:r>
              <a:rPr lang="en-GB" sz="4000" dirty="0"/>
              <a:t>, who had noticeable status change, the </a:t>
            </a:r>
            <a:r>
              <a:rPr lang="en-GB" sz="4000" dirty="0" err="1"/>
              <a:t>perioikoi</a:t>
            </a:r>
            <a:r>
              <a:rPr lang="en-GB" sz="4000" dirty="0"/>
              <a:t> remained static</a:t>
            </a:r>
            <a:endParaRPr lang="en-US" sz="4000" dirty="0"/>
          </a:p>
          <a:p>
            <a:r>
              <a:rPr lang="en-GB" sz="4000" dirty="0"/>
              <a:t>“Auxiliary role” – involvement restricted by agricultural calendar (Hawkins 2011). Not exclusive to the </a:t>
            </a:r>
            <a:r>
              <a:rPr lang="en-GB" sz="4000" dirty="0" err="1"/>
              <a:t>perioikoi</a:t>
            </a:r>
            <a:r>
              <a:rPr lang="en-GB" sz="4000" dirty="0"/>
              <a:t>, helots were also bound to land</a:t>
            </a:r>
          </a:p>
          <a:p>
            <a:r>
              <a:rPr lang="en-GB" sz="4000" dirty="0"/>
              <a:t>Large contribution of </a:t>
            </a:r>
            <a:r>
              <a:rPr lang="en-GB" sz="4000" dirty="0" err="1"/>
              <a:t>perioikoi</a:t>
            </a:r>
            <a:r>
              <a:rPr lang="en-GB" sz="4000" dirty="0"/>
              <a:t> at Pylos/</a:t>
            </a:r>
            <a:r>
              <a:rPr lang="en-GB" sz="4000" dirty="0" err="1"/>
              <a:t>Sphacteria</a:t>
            </a:r>
            <a:r>
              <a:rPr lang="en-GB" sz="4000" dirty="0"/>
              <a:t> (425 BC): “</a:t>
            </a:r>
            <a:r>
              <a:rPr lang="en-GB" sz="4000" i="1" dirty="0"/>
              <a:t>Altogether 440 hoplites had crossed over, and of these 292 were taken alive to Athens, the rest having being killed. About 120 of the prisoners were of the Spartan officer class</a:t>
            </a:r>
            <a:r>
              <a:rPr lang="en-GB" sz="4000" dirty="0"/>
              <a:t>” (</a:t>
            </a:r>
            <a:r>
              <a:rPr lang="en-GB" sz="4000" dirty="0" err="1"/>
              <a:t>Thuc</a:t>
            </a:r>
            <a:r>
              <a:rPr lang="en-GB" sz="4000" dirty="0"/>
              <a:t>. 4.38)</a:t>
            </a:r>
          </a:p>
          <a:p>
            <a:r>
              <a:rPr lang="en-GB" sz="4000" dirty="0"/>
              <a:t>Debate exists whether Sparta’s action was driven by desire to protect 120 Spartiate elite (</a:t>
            </a:r>
            <a:r>
              <a:rPr lang="en-GB" sz="4000" dirty="0" err="1"/>
              <a:t>Lungquist</a:t>
            </a:r>
            <a:r>
              <a:rPr lang="en-GB" sz="4000" dirty="0"/>
              <a:t> 2019). Personally, Sparta needed all the men it could get, and potential appeasement for nearby Messenia, where </a:t>
            </a:r>
            <a:r>
              <a:rPr lang="en-GB" sz="4000" dirty="0" err="1"/>
              <a:t>perioikoi</a:t>
            </a:r>
            <a:r>
              <a:rPr lang="en-GB" sz="4000" dirty="0"/>
              <a:t> were a demographic</a:t>
            </a:r>
          </a:p>
          <a:p>
            <a:endParaRPr lang="en-US" sz="1600" dirty="0"/>
          </a:p>
          <a:p>
            <a:endParaRPr lang="en-US" sz="1600" b="1" dirty="0"/>
          </a:p>
          <a:p>
            <a:pPr marL="0" indent="0">
              <a:buNone/>
            </a:pPr>
            <a:endParaRPr lang="en-US" sz="1600" dirty="0"/>
          </a:p>
          <a:p>
            <a:endParaRPr lang="en-GB" sz="1600" dirty="0"/>
          </a:p>
        </p:txBody>
      </p:sp>
      <p:pic>
        <p:nvPicPr>
          <p:cNvPr id="5" name="Picture 4" descr="A statue of a person&#10;&#10;Description automatically generated with low confidence">
            <a:extLst>
              <a:ext uri="{FF2B5EF4-FFF2-40B4-BE49-F238E27FC236}">
                <a16:creationId xmlns:a16="http://schemas.microsoft.com/office/drawing/2014/main" id="{12F17656-6B10-47B3-98CE-E4BAF84536AF}"/>
              </a:ext>
            </a:extLst>
          </p:cNvPr>
          <p:cNvPicPr>
            <a:picLocks noChangeAspect="1"/>
          </p:cNvPicPr>
          <p:nvPr/>
        </p:nvPicPr>
        <p:blipFill rotWithShape="1">
          <a:blip r:embed="rId2">
            <a:extLst>
              <a:ext uri="{28A0092B-C50C-407E-A947-70E740481C1C}">
                <a14:useLocalDpi xmlns:a14="http://schemas.microsoft.com/office/drawing/2010/main" val="0"/>
              </a:ext>
            </a:extLst>
          </a:blip>
          <a:srcRect l="6771" r="3104"/>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38868"/>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44F5BF4-496C-49CE-A084-0F5D1F4EC0E2}"/>
              </a:ext>
            </a:extLst>
          </p:cNvPr>
          <p:cNvSpPr txBox="1"/>
          <p:nvPr/>
        </p:nvSpPr>
        <p:spPr>
          <a:xfrm>
            <a:off x="4635591" y="6541564"/>
            <a:ext cx="5914422" cy="276999"/>
          </a:xfrm>
          <a:prstGeom prst="rect">
            <a:avLst/>
          </a:prstGeom>
          <a:noFill/>
        </p:spPr>
        <p:txBody>
          <a:bodyPr wrap="square" rtlCol="0">
            <a:spAutoFit/>
          </a:bodyPr>
          <a:lstStyle/>
          <a:p>
            <a:r>
              <a:rPr lang="en-GB" sz="1200" dirty="0"/>
              <a:t>2</a:t>
            </a:r>
            <a:r>
              <a:rPr lang="en-GB" sz="1200" baseline="30000" dirty="0"/>
              <a:t>nd</a:t>
            </a:r>
            <a:r>
              <a:rPr lang="en-GB" sz="1200" dirty="0"/>
              <a:t> Century Marble Bust of Xenophon, Museo Del Prado, E000100 </a:t>
            </a:r>
          </a:p>
        </p:txBody>
      </p:sp>
    </p:spTree>
    <p:extLst>
      <p:ext uri="{BB962C8B-B14F-4D97-AF65-F5344CB8AC3E}">
        <p14:creationId xmlns:p14="http://schemas.microsoft.com/office/powerpoint/2010/main" val="29591035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72D1B-BDF9-4EDB-BA6A-F11C97CC9FD5}"/>
              </a:ext>
            </a:extLst>
          </p:cNvPr>
          <p:cNvSpPr>
            <a:spLocks noGrp="1"/>
          </p:cNvSpPr>
          <p:nvPr>
            <p:ph type="title"/>
          </p:nvPr>
        </p:nvSpPr>
        <p:spPr>
          <a:xfrm>
            <a:off x="4965430" y="629268"/>
            <a:ext cx="6586491" cy="1286160"/>
          </a:xfrm>
        </p:spPr>
        <p:txBody>
          <a:bodyPr anchor="b">
            <a:normAutofit/>
          </a:bodyPr>
          <a:lstStyle/>
          <a:p>
            <a:r>
              <a:rPr lang="en-GB" sz="4100"/>
              <a:t>In the Late Hellenistic Period</a:t>
            </a:r>
          </a:p>
        </p:txBody>
      </p:sp>
      <p:sp>
        <p:nvSpPr>
          <p:cNvPr id="3" name="Content Placeholder 2">
            <a:extLst>
              <a:ext uri="{FF2B5EF4-FFF2-40B4-BE49-F238E27FC236}">
                <a16:creationId xmlns:a16="http://schemas.microsoft.com/office/drawing/2014/main" id="{133BF557-4834-47E2-AA71-71D049709A59}"/>
              </a:ext>
            </a:extLst>
          </p:cNvPr>
          <p:cNvSpPr>
            <a:spLocks noGrp="1"/>
          </p:cNvSpPr>
          <p:nvPr>
            <p:ph idx="1"/>
          </p:nvPr>
        </p:nvSpPr>
        <p:spPr>
          <a:xfrm>
            <a:off x="4965431" y="2438400"/>
            <a:ext cx="6586489" cy="3785419"/>
          </a:xfrm>
        </p:spPr>
        <p:txBody>
          <a:bodyPr>
            <a:normAutofit/>
          </a:bodyPr>
          <a:lstStyle/>
          <a:p>
            <a:r>
              <a:rPr lang="en-US" sz="2000"/>
              <a:t>Sparta decline in later centuries = perioikic communities passed in and out of their control (Kennell 1999)</a:t>
            </a:r>
          </a:p>
          <a:p>
            <a:r>
              <a:rPr lang="en-US" sz="2000"/>
              <a:t>195 BC many ‘perioikoic’ cities unified, formed Achaean League </a:t>
            </a:r>
          </a:p>
          <a:p>
            <a:r>
              <a:rPr lang="en-US" sz="2000"/>
              <a:t>Under Augustus (21 BC) formed Eleutherolakones ‘League of Free Laconians’ (Alcock 1993: 16)</a:t>
            </a:r>
          </a:p>
          <a:p>
            <a:pPr marL="0" indent="0">
              <a:buNone/>
            </a:pPr>
            <a:endParaRPr lang="en-US" sz="2000"/>
          </a:p>
          <a:p>
            <a:pPr marL="0" indent="0">
              <a:buNone/>
            </a:pPr>
            <a:endParaRPr lang="en-US" sz="2000"/>
          </a:p>
          <a:p>
            <a:pPr marL="0" indent="0">
              <a:buNone/>
            </a:pPr>
            <a:endParaRPr lang="en-GB" sz="2000"/>
          </a:p>
          <a:p>
            <a:endParaRPr lang="en-GB" sz="2000"/>
          </a:p>
        </p:txBody>
      </p:sp>
      <p:pic>
        <p:nvPicPr>
          <p:cNvPr id="5" name="Picture 4">
            <a:extLst>
              <a:ext uri="{FF2B5EF4-FFF2-40B4-BE49-F238E27FC236}">
                <a16:creationId xmlns:a16="http://schemas.microsoft.com/office/drawing/2014/main" id="{7368E88F-8BAF-4726-82F9-9CE62609011B}"/>
              </a:ext>
            </a:extLst>
          </p:cNvPr>
          <p:cNvPicPr>
            <a:picLocks noChangeAspect="1"/>
          </p:cNvPicPr>
          <p:nvPr/>
        </p:nvPicPr>
        <p:blipFill rotWithShape="1">
          <a:blip r:embed="rId2">
            <a:extLst>
              <a:ext uri="{28A0092B-C50C-407E-A947-70E740481C1C}">
                <a14:useLocalDpi xmlns:a14="http://schemas.microsoft.com/office/drawing/2010/main" val="0"/>
              </a:ext>
            </a:extLst>
          </a:blip>
          <a:srcRect l="5406" r="4469"/>
          <a:stretch/>
        </p:blipFill>
        <p:spPr>
          <a:xfrm>
            <a:off x="-1"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6D3904"/>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C6A45A42-B6B0-4FDF-B263-281D227386F6}"/>
              </a:ext>
            </a:extLst>
          </p:cNvPr>
          <p:cNvSpPr txBox="1"/>
          <p:nvPr/>
        </p:nvSpPr>
        <p:spPr>
          <a:xfrm>
            <a:off x="8710" y="6261442"/>
            <a:ext cx="4516638" cy="615553"/>
          </a:xfrm>
          <a:prstGeom prst="rect">
            <a:avLst/>
          </a:prstGeom>
          <a:noFill/>
        </p:spPr>
        <p:txBody>
          <a:bodyPr wrap="square" rtlCol="0">
            <a:spAutoFit/>
          </a:bodyPr>
          <a:lstStyle/>
          <a:p>
            <a:r>
              <a:rPr lang="en-GB" sz="1700" dirty="0"/>
              <a:t>c. 41-51 AD Sardonyx Cameo of Emperor Augustus, Met Museum, MMA 42.11.30</a:t>
            </a:r>
          </a:p>
        </p:txBody>
      </p:sp>
    </p:spTree>
    <p:extLst>
      <p:ext uri="{BB962C8B-B14F-4D97-AF65-F5344CB8AC3E}">
        <p14:creationId xmlns:p14="http://schemas.microsoft.com/office/powerpoint/2010/main" val="16144363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7BB4F-1861-44CC-BFAB-070F7973F9A7}"/>
              </a:ext>
            </a:extLst>
          </p:cNvPr>
          <p:cNvSpPr>
            <a:spLocks noGrp="1"/>
          </p:cNvSpPr>
          <p:nvPr>
            <p:ph type="title"/>
          </p:nvPr>
        </p:nvSpPr>
        <p:spPr>
          <a:xfrm>
            <a:off x="4965430" y="629268"/>
            <a:ext cx="6586491" cy="1286160"/>
          </a:xfrm>
        </p:spPr>
        <p:txBody>
          <a:bodyPr anchor="b">
            <a:normAutofit/>
          </a:bodyPr>
          <a:lstStyle/>
          <a:p>
            <a:r>
              <a:rPr lang="en-US" sz="4100"/>
              <a:t>Limitations in Our Studies of </a:t>
            </a:r>
            <a:r>
              <a:rPr lang="en-US" sz="4100" err="1"/>
              <a:t>Perioikoi</a:t>
            </a:r>
            <a:r>
              <a:rPr lang="en-US" sz="4100"/>
              <a:t> </a:t>
            </a:r>
            <a:endParaRPr lang="en-GB" sz="4100"/>
          </a:p>
        </p:txBody>
      </p:sp>
      <p:sp>
        <p:nvSpPr>
          <p:cNvPr id="3" name="Content Placeholder 2">
            <a:extLst>
              <a:ext uri="{FF2B5EF4-FFF2-40B4-BE49-F238E27FC236}">
                <a16:creationId xmlns:a16="http://schemas.microsoft.com/office/drawing/2014/main" id="{73C03F7E-ADF3-453F-AD34-CC6FA9118E99}"/>
              </a:ext>
            </a:extLst>
          </p:cNvPr>
          <p:cNvSpPr>
            <a:spLocks noGrp="1"/>
          </p:cNvSpPr>
          <p:nvPr>
            <p:ph idx="1"/>
          </p:nvPr>
        </p:nvSpPr>
        <p:spPr>
          <a:xfrm>
            <a:off x="4965431" y="2438400"/>
            <a:ext cx="6586489" cy="3785419"/>
          </a:xfrm>
        </p:spPr>
        <p:txBody>
          <a:bodyPr>
            <a:normAutofit/>
          </a:bodyPr>
          <a:lstStyle/>
          <a:p>
            <a:r>
              <a:rPr lang="en-US" sz="1700" dirty="0"/>
              <a:t>Records rarely predates 5</a:t>
            </a:r>
            <a:r>
              <a:rPr lang="en-US" sz="1700" baseline="30000" dirty="0"/>
              <a:t>th</a:t>
            </a:r>
            <a:r>
              <a:rPr lang="en-US" sz="1700" dirty="0"/>
              <a:t> century = non-Spartan accounts facilitates ‘Spartan Mirage’+ ‘</a:t>
            </a:r>
            <a:r>
              <a:rPr lang="en-US" sz="1700" dirty="0" err="1"/>
              <a:t>Spartocentric</a:t>
            </a:r>
            <a:r>
              <a:rPr lang="en-US" sz="1700" dirty="0"/>
              <a:t>’ perceptions (Shipley 1992)</a:t>
            </a:r>
          </a:p>
          <a:p>
            <a:r>
              <a:rPr lang="en-US" sz="1700" dirty="0"/>
              <a:t>Approaches to terminology – (Xen. An. 4.8.25) mercenary </a:t>
            </a:r>
            <a:r>
              <a:rPr lang="en-US" sz="1700" dirty="0" err="1"/>
              <a:t>Dracontius</a:t>
            </a:r>
            <a:r>
              <a:rPr lang="en-US" sz="1700" dirty="0"/>
              <a:t>: Spartiate yet exiled as a boy – not considered </a:t>
            </a:r>
            <a:r>
              <a:rPr lang="en-US" sz="1700" i="1" dirty="0" err="1"/>
              <a:t>homoios</a:t>
            </a:r>
            <a:r>
              <a:rPr lang="en-US" sz="1700" dirty="0"/>
              <a:t>?</a:t>
            </a:r>
          </a:p>
          <a:p>
            <a:r>
              <a:rPr lang="en-US" sz="1700" dirty="0"/>
              <a:t>Inscriptions – esp. martial – extremely limited (Lazenby 1985: 13-16)</a:t>
            </a:r>
            <a:endParaRPr lang="en-US" sz="1700" baseline="30000" dirty="0"/>
          </a:p>
          <a:p>
            <a:r>
              <a:rPr lang="en-US" sz="1700" dirty="0"/>
              <a:t>Conflict/bias within literature: </a:t>
            </a:r>
            <a:r>
              <a:rPr lang="en-US" sz="1700" dirty="0" err="1"/>
              <a:t>Cinadon</a:t>
            </a:r>
            <a:r>
              <a:rPr lang="en-US" sz="1700" dirty="0"/>
              <a:t> attempt to </a:t>
            </a:r>
            <a:r>
              <a:rPr lang="en-US" sz="1700" dirty="0" err="1"/>
              <a:t>mobilise</a:t>
            </a:r>
            <a:r>
              <a:rPr lang="en-US" sz="1700" dirty="0"/>
              <a:t> </a:t>
            </a:r>
            <a:r>
              <a:rPr lang="en-US" sz="1700" dirty="0" err="1"/>
              <a:t>Perioikic</a:t>
            </a:r>
            <a:r>
              <a:rPr lang="en-US" sz="1700" dirty="0"/>
              <a:t> support 399 BC failed – exaggerated personal hatred of Sparta </a:t>
            </a:r>
            <a:r>
              <a:rPr lang="en-US" sz="1700" i="1" dirty="0"/>
              <a:t>“Gladly eat them raw”</a:t>
            </a:r>
            <a:r>
              <a:rPr lang="en-US" sz="1700" dirty="0"/>
              <a:t> (Xen. Hel. 3.3.6, Van Wees 2004: 84) </a:t>
            </a:r>
          </a:p>
          <a:p>
            <a:r>
              <a:rPr lang="en-US" sz="1700" dirty="0"/>
              <a:t>Elaborated: “</a:t>
            </a:r>
            <a:r>
              <a:rPr lang="en-US" sz="1700" i="1" dirty="0"/>
              <a:t>they themselves were afraid of the hardships or the dangers or the length of time involved …. to take the brunt of the danger from all the rest</a:t>
            </a:r>
            <a:r>
              <a:rPr lang="en-US" sz="1700" dirty="0"/>
              <a:t>.” (</a:t>
            </a:r>
            <a:r>
              <a:rPr lang="en-US" sz="1700" dirty="0" err="1"/>
              <a:t>Isc</a:t>
            </a:r>
            <a:r>
              <a:rPr lang="en-US" sz="1700" dirty="0"/>
              <a:t>. 12.180)</a:t>
            </a:r>
          </a:p>
          <a:p>
            <a:r>
              <a:rPr lang="en-US" sz="1700" dirty="0"/>
              <a:t>Archaeological evidence scarce and sporadic –  infrequent work; largest conducted recently = BSA Laconia Survey (1983-9)</a:t>
            </a:r>
          </a:p>
          <a:p>
            <a:pPr marL="0" indent="0">
              <a:buNone/>
            </a:pPr>
            <a:endParaRPr lang="en-US" sz="1700" dirty="0"/>
          </a:p>
          <a:p>
            <a:pPr marL="0" indent="0">
              <a:buNone/>
            </a:pPr>
            <a:endParaRPr lang="en-US" sz="1700" dirty="0"/>
          </a:p>
        </p:txBody>
      </p:sp>
      <p:pic>
        <p:nvPicPr>
          <p:cNvPr id="5" name="Picture 4" descr="A picture containing sky, outdoor, statue&#10;&#10;Description automatically generated">
            <a:extLst>
              <a:ext uri="{FF2B5EF4-FFF2-40B4-BE49-F238E27FC236}">
                <a16:creationId xmlns:a16="http://schemas.microsoft.com/office/drawing/2014/main" id="{0BE41A4E-0DB1-4A19-B4A0-FB908DB264A3}"/>
              </a:ext>
            </a:extLst>
          </p:cNvPr>
          <p:cNvPicPr>
            <a:picLocks noChangeAspect="1"/>
          </p:cNvPicPr>
          <p:nvPr/>
        </p:nvPicPr>
        <p:blipFill rotWithShape="1">
          <a:blip r:embed="rId2">
            <a:extLst>
              <a:ext uri="{28A0092B-C50C-407E-A947-70E740481C1C}">
                <a14:useLocalDpi xmlns:a14="http://schemas.microsoft.com/office/drawing/2010/main" val="0"/>
              </a:ext>
            </a:extLst>
          </a:blip>
          <a:srcRect l="16035" r="16372"/>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5793D8"/>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C1D27828-E591-4D02-AA74-364B51ACEAD7}"/>
              </a:ext>
            </a:extLst>
          </p:cNvPr>
          <p:cNvSpPr txBox="1"/>
          <p:nvPr/>
        </p:nvSpPr>
        <p:spPr>
          <a:xfrm>
            <a:off x="4635591" y="6481007"/>
            <a:ext cx="6489291" cy="338554"/>
          </a:xfrm>
          <a:prstGeom prst="rect">
            <a:avLst/>
          </a:prstGeom>
          <a:noFill/>
        </p:spPr>
        <p:txBody>
          <a:bodyPr wrap="square" rtlCol="0">
            <a:spAutoFit/>
          </a:bodyPr>
          <a:lstStyle/>
          <a:p>
            <a:r>
              <a:rPr lang="en-GB" sz="1600" dirty="0"/>
              <a:t>Bronze Statue of Leonidas at Battle of Thermopylae site </a:t>
            </a:r>
          </a:p>
        </p:txBody>
      </p:sp>
    </p:spTree>
    <p:extLst>
      <p:ext uri="{BB962C8B-B14F-4D97-AF65-F5344CB8AC3E}">
        <p14:creationId xmlns:p14="http://schemas.microsoft.com/office/powerpoint/2010/main" val="32873546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29BF1-51EC-425A-AF34-F03DD88CF3C9}"/>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25762D88-82B5-43F9-8BB0-117E0C0CC3CC}"/>
              </a:ext>
            </a:extLst>
          </p:cNvPr>
          <p:cNvSpPr>
            <a:spLocks noGrp="1"/>
          </p:cNvSpPr>
          <p:nvPr>
            <p:ph idx="1"/>
          </p:nvPr>
        </p:nvSpPr>
        <p:spPr>
          <a:xfrm>
            <a:off x="838200" y="1690688"/>
            <a:ext cx="9266853" cy="4628081"/>
          </a:xfrm>
        </p:spPr>
        <p:txBody>
          <a:bodyPr>
            <a:normAutofit fontScale="85000" lnSpcReduction="10000"/>
          </a:bodyPr>
          <a:lstStyle/>
          <a:p>
            <a:pPr marL="0" indent="0">
              <a:buNone/>
            </a:pPr>
            <a:r>
              <a:rPr lang="en-GB" dirty="0"/>
              <a:t>To conclude, it is clear the </a:t>
            </a:r>
            <a:r>
              <a:rPr lang="en-GB" dirty="0" err="1"/>
              <a:t>perioikoi</a:t>
            </a:r>
            <a:r>
              <a:rPr lang="en-GB" dirty="0"/>
              <a:t> were significant within the Spartan military, in number and in role (evidenced in the Serpent Column). Yet, they often faced exclusion or distinction from </a:t>
            </a:r>
            <a:r>
              <a:rPr lang="en-GB" dirty="0" err="1"/>
              <a:t>Spartiatai</a:t>
            </a:r>
            <a:r>
              <a:rPr lang="en-GB" dirty="0"/>
              <a:t>. They gave more than they were given back, were a ‘means to an end’ towards the ‘ultimate’ Spartan goal. They were constricted yet mandated to balance martial service and agricultural production. </a:t>
            </a:r>
            <a:r>
              <a:rPr lang="en-GB" dirty="0" err="1"/>
              <a:t>Perioikic</a:t>
            </a:r>
            <a:r>
              <a:rPr lang="en-GB" dirty="0"/>
              <a:t> commitment to the </a:t>
            </a:r>
            <a:r>
              <a:rPr lang="en-GB" dirty="0" err="1"/>
              <a:t>Spartiatai</a:t>
            </a:r>
            <a:r>
              <a:rPr lang="en-GB" dirty="0"/>
              <a:t> lasted for the duration of Sparta’s history, providing the arms of the Spartan army. </a:t>
            </a:r>
          </a:p>
          <a:p>
            <a:pPr marL="0" indent="0">
              <a:buNone/>
            </a:pPr>
            <a:r>
              <a:rPr lang="en-GB" dirty="0"/>
              <a:t>The largely martial writing of classical scholars has presented challenges for the ‘modern’ scholar, and it has forcibly framed our research towards ancient Greece, and Sparta particularly. This resulted in a ‘</a:t>
            </a:r>
            <a:r>
              <a:rPr lang="en-GB" dirty="0" err="1"/>
              <a:t>Spartocentric</a:t>
            </a:r>
            <a:r>
              <a:rPr lang="en-GB" dirty="0"/>
              <a:t>’ ideology which mis-attributes what was a more kaleidoscopic society, and a social structure found within the </a:t>
            </a:r>
            <a:r>
              <a:rPr lang="en-GB" dirty="0" err="1"/>
              <a:t>perioikoi</a:t>
            </a:r>
            <a:r>
              <a:rPr lang="en-GB" dirty="0"/>
              <a:t> themselves. The </a:t>
            </a:r>
            <a:r>
              <a:rPr lang="en-GB" dirty="0" err="1"/>
              <a:t>perioikoi</a:t>
            </a:r>
            <a:r>
              <a:rPr lang="en-GB" dirty="0"/>
              <a:t> are not ‘forgotten’ but are representative of a dormant ideology that has only been dismantled in recent years.  </a:t>
            </a:r>
          </a:p>
        </p:txBody>
      </p:sp>
    </p:spTree>
    <p:extLst>
      <p:ext uri="{BB962C8B-B14F-4D97-AF65-F5344CB8AC3E}">
        <p14:creationId xmlns:p14="http://schemas.microsoft.com/office/powerpoint/2010/main" val="41753013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11E0B-B794-4CEB-9264-A92650794280}"/>
              </a:ext>
            </a:extLst>
          </p:cNvPr>
          <p:cNvSpPr>
            <a:spLocks noGrp="1"/>
          </p:cNvSpPr>
          <p:nvPr>
            <p:ph type="title"/>
          </p:nvPr>
        </p:nvSpPr>
        <p:spPr>
          <a:xfrm>
            <a:off x="502298" y="150521"/>
            <a:ext cx="10515600" cy="1325563"/>
          </a:xfrm>
        </p:spPr>
        <p:txBody>
          <a:bodyPr>
            <a:normAutofit/>
          </a:bodyPr>
          <a:lstStyle/>
          <a:p>
            <a:r>
              <a:rPr lang="en-US" sz="4200" dirty="0"/>
              <a:t>Bibliography (1)</a:t>
            </a:r>
            <a:endParaRPr lang="en-GB" sz="4200" dirty="0"/>
          </a:p>
        </p:txBody>
      </p:sp>
      <p:sp>
        <p:nvSpPr>
          <p:cNvPr id="3" name="Content Placeholder 2">
            <a:extLst>
              <a:ext uri="{FF2B5EF4-FFF2-40B4-BE49-F238E27FC236}">
                <a16:creationId xmlns:a16="http://schemas.microsoft.com/office/drawing/2014/main" id="{75E55155-0DEC-4480-B1B9-630A2924FD7C}"/>
              </a:ext>
            </a:extLst>
          </p:cNvPr>
          <p:cNvSpPr>
            <a:spLocks noGrp="1"/>
          </p:cNvSpPr>
          <p:nvPr>
            <p:ph idx="1"/>
          </p:nvPr>
        </p:nvSpPr>
        <p:spPr>
          <a:xfrm>
            <a:off x="502298" y="1383960"/>
            <a:ext cx="10515600" cy="4351338"/>
          </a:xfrm>
        </p:spPr>
        <p:txBody>
          <a:bodyPr>
            <a:noAutofit/>
          </a:bodyPr>
          <a:lstStyle/>
          <a:p>
            <a:pPr marL="0" indent="0">
              <a:lnSpc>
                <a:spcPct val="107000"/>
              </a:lnSpc>
              <a:spcAft>
                <a:spcPts val="800"/>
              </a:spcAft>
              <a:buNone/>
            </a:pPr>
            <a:r>
              <a:rPr lang="en-US" sz="1400" dirty="0" err="1">
                <a:effectLst/>
                <a:latin typeface="Calibri" panose="020F0502020204030204" pitchFamily="34" charset="0"/>
                <a:ea typeface="DengXian" panose="02010600030101010101" pitchFamily="2" charset="-122"/>
                <a:cs typeface="Times New Roman" panose="02020603050405020304" pitchFamily="18" charset="0"/>
              </a:rPr>
              <a:t>Alcock</a:t>
            </a:r>
            <a:r>
              <a:rPr lang="en-US" sz="1400" dirty="0">
                <a:effectLst/>
                <a:latin typeface="Calibri" panose="020F0502020204030204" pitchFamily="34" charset="0"/>
                <a:ea typeface="DengXian" panose="02010600030101010101" pitchFamily="2" charset="-122"/>
                <a:cs typeface="Times New Roman" panose="02020603050405020304" pitchFamily="18" charset="0"/>
              </a:rPr>
              <a:t>, S.E (1993) ‘Graecia </a:t>
            </a:r>
            <a:r>
              <a:rPr lang="en-US" sz="1400" dirty="0" err="1">
                <a:effectLst/>
                <a:latin typeface="Calibri" panose="020F0502020204030204" pitchFamily="34" charset="0"/>
                <a:ea typeface="DengXian" panose="02010600030101010101" pitchFamily="2" charset="-122"/>
                <a:cs typeface="Times New Roman" panose="02020603050405020304" pitchFamily="18" charset="0"/>
              </a:rPr>
              <a:t>Capta</a:t>
            </a:r>
            <a:r>
              <a:rPr lang="en-US" sz="1400" dirty="0">
                <a:effectLst/>
                <a:latin typeface="Calibri" panose="020F0502020204030204" pitchFamily="34" charset="0"/>
                <a:ea typeface="DengXian" panose="02010600030101010101" pitchFamily="2" charset="-122"/>
                <a:cs typeface="Times New Roman" panose="02020603050405020304" pitchFamily="18" charset="0"/>
              </a:rPr>
              <a:t>: The Landscapes of Roman Greece’ Cambridge; Cambridge University Press </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1400" dirty="0">
                <a:effectLst/>
                <a:latin typeface="Calibri" panose="020F0502020204030204" pitchFamily="34" charset="0"/>
                <a:ea typeface="DengXian" panose="02010600030101010101" pitchFamily="2" charset="-122"/>
                <a:cs typeface="Times New Roman" panose="02020603050405020304" pitchFamily="18" charset="0"/>
              </a:rPr>
              <a:t>Cartledge, P. (1979) ‘Sparta and </a:t>
            </a:r>
            <a:r>
              <a:rPr lang="en-US" sz="1400" dirty="0" err="1">
                <a:effectLst/>
                <a:latin typeface="Calibri" panose="020F0502020204030204" pitchFamily="34" charset="0"/>
                <a:ea typeface="DengXian" panose="02010600030101010101" pitchFamily="2" charset="-122"/>
                <a:cs typeface="Times New Roman" panose="02020603050405020304" pitchFamily="18" charset="0"/>
              </a:rPr>
              <a:t>Lakonia</a:t>
            </a:r>
            <a:r>
              <a:rPr lang="en-US" sz="1400" dirty="0">
                <a:effectLst/>
                <a:latin typeface="Calibri" panose="020F0502020204030204" pitchFamily="34" charset="0"/>
                <a:ea typeface="DengXian" panose="02010600030101010101" pitchFamily="2" charset="-122"/>
                <a:cs typeface="Times New Roman" panose="02020603050405020304" pitchFamily="18" charset="0"/>
              </a:rPr>
              <a:t>: A Regional History, 1300-362 BC’ London; Routledge &amp; Kegan Paul </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1400" dirty="0">
                <a:effectLst/>
                <a:latin typeface="Calibri" panose="020F0502020204030204" pitchFamily="34" charset="0"/>
                <a:ea typeface="DengXian" panose="02010600030101010101" pitchFamily="2" charset="-122"/>
                <a:cs typeface="Times New Roman" panose="02020603050405020304" pitchFamily="18" charset="0"/>
              </a:rPr>
              <a:t>Ducat, J. (2017) ‘The </a:t>
            </a:r>
            <a:r>
              <a:rPr lang="en-US" sz="1400" dirty="0" err="1">
                <a:effectLst/>
                <a:latin typeface="Calibri" panose="020F0502020204030204" pitchFamily="34" charset="0"/>
                <a:ea typeface="DengXian" panose="02010600030101010101" pitchFamily="2" charset="-122"/>
                <a:cs typeface="Times New Roman" panose="02020603050405020304" pitchFamily="18" charset="0"/>
              </a:rPr>
              <a:t>Perioikoi</a:t>
            </a:r>
            <a:r>
              <a:rPr lang="en-US" sz="1400" dirty="0">
                <a:effectLst/>
                <a:latin typeface="Calibri" panose="020F0502020204030204" pitchFamily="34" charset="0"/>
                <a:ea typeface="DengXian" panose="02010600030101010101" pitchFamily="2" charset="-122"/>
                <a:cs typeface="Times New Roman" panose="02020603050405020304" pitchFamily="18" charset="0"/>
              </a:rPr>
              <a:t>’ in (ed.) Powell, A., ‘A Companion to Sparta’ New Jersey; Wiley-Blackwell, pp. 596-615</a:t>
            </a:r>
          </a:p>
          <a:p>
            <a:pPr marL="0" indent="0">
              <a:lnSpc>
                <a:spcPct val="107000"/>
              </a:lnSpc>
              <a:spcAft>
                <a:spcPts val="800"/>
              </a:spcAft>
              <a:buNone/>
            </a:pPr>
            <a:r>
              <a:rPr lang="en-US" sz="1400" dirty="0" err="1">
                <a:latin typeface="Calibri" panose="020F0502020204030204" pitchFamily="34" charset="0"/>
                <a:ea typeface="DengXian" panose="02010600030101010101" pitchFamily="2" charset="-122"/>
                <a:cs typeface="Times New Roman" panose="02020603050405020304" pitchFamily="18" charset="0"/>
              </a:rPr>
              <a:t>Gschnitzer</a:t>
            </a:r>
            <a:r>
              <a:rPr lang="en-US" sz="1400" dirty="0">
                <a:latin typeface="Calibri" panose="020F0502020204030204" pitchFamily="34" charset="0"/>
                <a:ea typeface="DengXian" panose="02010600030101010101" pitchFamily="2" charset="-122"/>
                <a:cs typeface="Times New Roman" panose="02020603050405020304" pitchFamily="18" charset="0"/>
              </a:rPr>
              <a:t>, F. (1958) ‘</a:t>
            </a:r>
            <a:r>
              <a:rPr lang="de-DE" sz="1400" i="1" dirty="0"/>
              <a:t>Abhängige Orte im griechischen Altertum‘  Zetemata, Heft 17, Munich: pg. XIII, + 195</a:t>
            </a:r>
            <a:r>
              <a:rPr lang="de-DE" sz="1400" dirty="0"/>
              <a:t> </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1400" dirty="0">
                <a:effectLst/>
                <a:latin typeface="Calibri" panose="020F0502020204030204" pitchFamily="34" charset="0"/>
                <a:ea typeface="DengXian" panose="02010600030101010101" pitchFamily="2" charset="-122"/>
                <a:cs typeface="Times New Roman" panose="02020603050405020304" pitchFamily="18" charset="0"/>
              </a:rPr>
              <a:t>Hall, J.F (2000) "Sparta, </a:t>
            </a:r>
            <a:r>
              <a:rPr lang="en-US" sz="1400" dirty="0" err="1">
                <a:effectLst/>
                <a:latin typeface="Calibri" panose="020F0502020204030204" pitchFamily="34" charset="0"/>
                <a:ea typeface="DengXian" panose="02010600030101010101" pitchFamily="2" charset="-122"/>
                <a:cs typeface="Times New Roman" panose="02020603050405020304" pitchFamily="18" charset="0"/>
              </a:rPr>
              <a:t>Lakedaimon</a:t>
            </a:r>
            <a:r>
              <a:rPr lang="en-US" sz="1400" dirty="0">
                <a:effectLst/>
                <a:latin typeface="Calibri" panose="020F0502020204030204" pitchFamily="34" charset="0"/>
                <a:ea typeface="DengXian" panose="02010600030101010101" pitchFamily="2" charset="-122"/>
                <a:cs typeface="Times New Roman" panose="02020603050405020304" pitchFamily="18" charset="0"/>
              </a:rPr>
              <a:t> and the Nature of </a:t>
            </a:r>
            <a:r>
              <a:rPr lang="en-US" sz="1400" dirty="0" err="1">
                <a:effectLst/>
                <a:latin typeface="Calibri" panose="020F0502020204030204" pitchFamily="34" charset="0"/>
                <a:ea typeface="DengXian" panose="02010600030101010101" pitchFamily="2" charset="-122"/>
                <a:cs typeface="Times New Roman" panose="02020603050405020304" pitchFamily="18" charset="0"/>
              </a:rPr>
              <a:t>Perioikic</a:t>
            </a:r>
            <a:r>
              <a:rPr lang="en-US" sz="1400" dirty="0">
                <a:effectLst/>
                <a:latin typeface="Calibri" panose="020F0502020204030204" pitchFamily="34" charset="0"/>
                <a:ea typeface="DengXian" panose="02010600030101010101" pitchFamily="2" charset="-122"/>
                <a:cs typeface="Times New Roman" panose="02020603050405020304" pitchFamily="18" charset="0"/>
              </a:rPr>
              <a:t> Dependency." In </a:t>
            </a:r>
            <a:r>
              <a:rPr lang="en-US" sz="1400" i="1" dirty="0">
                <a:effectLst/>
                <a:latin typeface="Calibri" panose="020F0502020204030204" pitchFamily="34" charset="0"/>
                <a:ea typeface="DengXian" panose="02010600030101010101" pitchFamily="2" charset="-122"/>
                <a:cs typeface="Times New Roman" panose="02020603050405020304" pitchFamily="18" charset="0"/>
              </a:rPr>
              <a:t>Further Studies in the Ancient Greek Polis</a:t>
            </a:r>
            <a:r>
              <a:rPr lang="en-US" sz="1400" dirty="0">
                <a:effectLst/>
                <a:latin typeface="Calibri" panose="020F0502020204030204" pitchFamily="34" charset="0"/>
                <a:ea typeface="DengXian" panose="02010600030101010101" pitchFamily="2" charset="-122"/>
                <a:cs typeface="Times New Roman" panose="02020603050405020304" pitchFamily="18" charset="0"/>
              </a:rPr>
              <a:t>, ed. by P. </a:t>
            </a:r>
            <a:r>
              <a:rPr lang="en-US" sz="1400" dirty="0" err="1">
                <a:effectLst/>
                <a:latin typeface="Calibri" panose="020F0502020204030204" pitchFamily="34" charset="0"/>
                <a:ea typeface="DengXian" panose="02010600030101010101" pitchFamily="2" charset="-122"/>
                <a:cs typeface="Times New Roman" panose="02020603050405020304" pitchFamily="18" charset="0"/>
              </a:rPr>
              <a:t>Flensted</a:t>
            </a:r>
            <a:r>
              <a:rPr lang="en-US" sz="1400" dirty="0">
                <a:effectLst/>
                <a:latin typeface="Calibri" panose="020F0502020204030204" pitchFamily="34" charset="0"/>
                <a:ea typeface="DengXian" panose="02010600030101010101" pitchFamily="2" charset="-122"/>
                <a:cs typeface="Times New Roman" panose="02020603050405020304" pitchFamily="18" charset="0"/>
              </a:rPr>
              <a:t>-Jensen. Stuttgart: Franz Steiner Press, pp. 73-89</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1400" dirty="0" err="1">
                <a:effectLst/>
                <a:latin typeface="Calibri" panose="020F0502020204030204" pitchFamily="34" charset="0"/>
                <a:ea typeface="DengXian" panose="02010600030101010101" pitchFamily="2" charset="-122"/>
                <a:cs typeface="Times New Roman" panose="02020603050405020304" pitchFamily="18" charset="0"/>
              </a:rPr>
              <a:t>Hampl</a:t>
            </a:r>
            <a:r>
              <a:rPr lang="en-US" sz="1400" dirty="0">
                <a:effectLst/>
                <a:latin typeface="Calibri" panose="020F0502020204030204" pitchFamily="34" charset="0"/>
                <a:ea typeface="DengXian" panose="02010600030101010101" pitchFamily="2" charset="-122"/>
                <a:cs typeface="Times New Roman" panose="02020603050405020304" pitchFamily="18" charset="0"/>
              </a:rPr>
              <a:t> (1937) ‘Die </a:t>
            </a:r>
            <a:r>
              <a:rPr lang="en-US" sz="1400" dirty="0" err="1">
                <a:effectLst/>
                <a:latin typeface="Calibri" panose="020F0502020204030204" pitchFamily="34" charset="0"/>
                <a:ea typeface="DengXian" panose="02010600030101010101" pitchFamily="2" charset="-122"/>
                <a:cs typeface="Times New Roman" panose="02020603050405020304" pitchFamily="18" charset="0"/>
              </a:rPr>
              <a:t>Lakedaimonischen</a:t>
            </a:r>
            <a:r>
              <a:rPr lang="en-US" sz="1400" dirty="0">
                <a:effectLst/>
                <a:latin typeface="Calibri" panose="020F0502020204030204" pitchFamily="34" charset="0"/>
                <a:ea typeface="DengXian" panose="02010600030101010101" pitchFamily="2" charset="-122"/>
                <a:cs typeface="Times New Roman" panose="02020603050405020304" pitchFamily="18" charset="0"/>
              </a:rPr>
              <a:t> </a:t>
            </a:r>
            <a:r>
              <a:rPr lang="en-US" sz="1400" dirty="0" err="1">
                <a:effectLst/>
                <a:latin typeface="Calibri" panose="020F0502020204030204" pitchFamily="34" charset="0"/>
                <a:ea typeface="DengXian" panose="02010600030101010101" pitchFamily="2" charset="-122"/>
                <a:cs typeface="Times New Roman" panose="02020603050405020304" pitchFamily="18" charset="0"/>
              </a:rPr>
              <a:t>Periöeken</a:t>
            </a:r>
            <a:r>
              <a:rPr lang="en-US" sz="1400" dirty="0">
                <a:effectLst/>
                <a:latin typeface="Calibri" panose="020F0502020204030204" pitchFamily="34" charset="0"/>
                <a:ea typeface="DengXian" panose="02010600030101010101" pitchFamily="2" charset="-122"/>
                <a:cs typeface="Times New Roman" panose="02020603050405020304" pitchFamily="18" charset="0"/>
              </a:rPr>
              <a:t>’ Hermes 72, Stuttgart: Franz Steiner Verlag, pp. 1-49</a:t>
            </a:r>
          </a:p>
          <a:p>
            <a:pPr marL="0" indent="0">
              <a:lnSpc>
                <a:spcPct val="107000"/>
              </a:lnSpc>
              <a:spcAft>
                <a:spcPts val="800"/>
              </a:spcAft>
              <a:buNone/>
            </a:pPr>
            <a:r>
              <a:rPr lang="en-US" sz="1400" dirty="0">
                <a:latin typeface="Calibri" panose="020F0502020204030204" pitchFamily="34" charset="0"/>
                <a:ea typeface="DengXian" panose="02010600030101010101" pitchFamily="2" charset="-122"/>
                <a:cs typeface="Times New Roman" panose="02020603050405020304" pitchFamily="18" charset="0"/>
              </a:rPr>
              <a:t>Hanson, V.D (1995) ‘The Other Greeks: The Family Farm and the Agrarian Roots of Western Civilisation’ Berkeley: University of California Press</a:t>
            </a:r>
            <a:endParaRPr lang="en-GB" sz="14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1400" dirty="0">
                <a:effectLst/>
                <a:latin typeface="Calibri" panose="020F0502020204030204" pitchFamily="34" charset="0"/>
                <a:ea typeface="DengXian" panose="02010600030101010101" pitchFamily="2" charset="-122"/>
                <a:cs typeface="Times New Roman" panose="02020603050405020304" pitchFamily="18" charset="0"/>
              </a:rPr>
              <a:t>Hawkins, C. (2011) ‘Spartans and </a:t>
            </a:r>
            <a:r>
              <a:rPr lang="en-US" sz="1400" dirty="0" err="1">
                <a:effectLst/>
                <a:latin typeface="Calibri" panose="020F0502020204030204" pitchFamily="34" charset="0"/>
                <a:ea typeface="DengXian" panose="02010600030101010101" pitchFamily="2" charset="-122"/>
                <a:cs typeface="Times New Roman" panose="02020603050405020304" pitchFamily="18" charset="0"/>
              </a:rPr>
              <a:t>Perioikoi</a:t>
            </a:r>
            <a:r>
              <a:rPr lang="en-US" sz="1400" dirty="0">
                <a:effectLst/>
                <a:latin typeface="Calibri" panose="020F0502020204030204" pitchFamily="34" charset="0"/>
                <a:ea typeface="DengXian" panose="02010600030101010101" pitchFamily="2" charset="-122"/>
                <a:cs typeface="Times New Roman" panose="02020603050405020304" pitchFamily="18" charset="0"/>
              </a:rPr>
              <a:t>: The </a:t>
            </a:r>
            <a:r>
              <a:rPr lang="en-US" sz="1400" dirty="0" err="1">
                <a:effectLst/>
                <a:latin typeface="Calibri" panose="020F0502020204030204" pitchFamily="34" charset="0"/>
                <a:ea typeface="DengXian" panose="02010600030101010101" pitchFamily="2" charset="-122"/>
                <a:cs typeface="Times New Roman" panose="02020603050405020304" pitchFamily="18" charset="0"/>
              </a:rPr>
              <a:t>Organisation</a:t>
            </a:r>
            <a:r>
              <a:rPr lang="en-US" sz="1400" dirty="0">
                <a:effectLst/>
                <a:latin typeface="Calibri" panose="020F0502020204030204" pitchFamily="34" charset="0"/>
                <a:ea typeface="DengXian" panose="02010600030101010101" pitchFamily="2" charset="-122"/>
                <a:cs typeface="Times New Roman" panose="02020603050405020304" pitchFamily="18" charset="0"/>
              </a:rPr>
              <a:t> and Ideology of the </a:t>
            </a:r>
            <a:r>
              <a:rPr lang="en-US" sz="1400" dirty="0" err="1">
                <a:effectLst/>
                <a:latin typeface="Calibri" panose="020F0502020204030204" pitchFamily="34" charset="0"/>
                <a:ea typeface="DengXian" panose="02010600030101010101" pitchFamily="2" charset="-122"/>
                <a:cs typeface="Times New Roman" panose="02020603050405020304" pitchFamily="18" charset="0"/>
              </a:rPr>
              <a:t>Lakedaimonian</a:t>
            </a:r>
            <a:r>
              <a:rPr lang="en-US" sz="1400" dirty="0">
                <a:effectLst/>
                <a:latin typeface="Calibri" panose="020F0502020204030204" pitchFamily="34" charset="0"/>
                <a:ea typeface="DengXian" panose="02010600030101010101" pitchFamily="2" charset="-122"/>
                <a:cs typeface="Times New Roman" panose="02020603050405020304" pitchFamily="18" charset="0"/>
              </a:rPr>
              <a:t> Army in the Fourth Century B.C.E’ Greek, Roman and Byzantine Studies, Vol. 51, Durham; Duke University Press, pp. 401-434 </a:t>
            </a:r>
          </a:p>
          <a:p>
            <a:pPr marL="0" indent="0">
              <a:lnSpc>
                <a:spcPct val="107000"/>
              </a:lnSpc>
              <a:spcAft>
                <a:spcPts val="800"/>
              </a:spcAft>
              <a:buNone/>
            </a:pPr>
            <a:r>
              <a:rPr lang="en-US" sz="1400" dirty="0">
                <a:latin typeface="Calibri" panose="020F0502020204030204" pitchFamily="34" charset="0"/>
                <a:ea typeface="DengXian" panose="02010600030101010101" pitchFamily="2" charset="-122"/>
                <a:cs typeface="Times New Roman" panose="02020603050405020304" pitchFamily="18" charset="0"/>
              </a:rPr>
              <a:t>Herodotus. ‘The Histories’ A. De </a:t>
            </a:r>
            <a:r>
              <a:rPr lang="en-US" sz="1400" dirty="0" err="1">
                <a:latin typeface="Calibri" panose="020F0502020204030204" pitchFamily="34" charset="0"/>
                <a:ea typeface="DengXian" panose="02010600030101010101" pitchFamily="2" charset="-122"/>
                <a:cs typeface="Times New Roman" panose="02020603050405020304" pitchFamily="18" charset="0"/>
              </a:rPr>
              <a:t>Sélincourt</a:t>
            </a:r>
            <a:r>
              <a:rPr lang="en-US" sz="1400" dirty="0">
                <a:latin typeface="Calibri" panose="020F0502020204030204" pitchFamily="34" charset="0"/>
                <a:ea typeface="DengXian" panose="02010600030101010101" pitchFamily="2" charset="-122"/>
                <a:cs typeface="Times New Roman" panose="02020603050405020304" pitchFamily="18" charset="0"/>
              </a:rPr>
              <a:t>. (</a:t>
            </a:r>
            <a:r>
              <a:rPr lang="en-US" sz="1400" dirty="0">
                <a:effectLst/>
                <a:latin typeface="Calibri" panose="020F0502020204030204" pitchFamily="34" charset="0"/>
                <a:ea typeface="DengXian" panose="02010600030101010101" pitchFamily="2" charset="-122"/>
                <a:cs typeface="Times New Roman" panose="02020603050405020304" pitchFamily="18" charset="0"/>
              </a:rPr>
              <a:t>trans.). 2003, London: Penguin Books </a:t>
            </a:r>
          </a:p>
          <a:p>
            <a:pPr marL="0" indent="0">
              <a:lnSpc>
                <a:spcPct val="107000"/>
              </a:lnSpc>
              <a:spcAft>
                <a:spcPts val="800"/>
              </a:spcAft>
              <a:buNone/>
            </a:pPr>
            <a:r>
              <a:rPr lang="en-US" sz="1400" dirty="0">
                <a:latin typeface="Calibri" panose="020F0502020204030204" pitchFamily="34" charset="0"/>
                <a:ea typeface="DengXian" panose="02010600030101010101" pitchFamily="2" charset="-122"/>
                <a:cs typeface="Times New Roman" panose="02020603050405020304" pitchFamily="18" charset="0"/>
              </a:rPr>
              <a:t>Hunt, P. (1998) ‘Slaves, Warfare and Ideologies in the Greek Historians’ Cambridge: Cambridge University Press</a:t>
            </a:r>
          </a:p>
          <a:p>
            <a:pPr marL="0" indent="0">
              <a:lnSpc>
                <a:spcPct val="107000"/>
              </a:lnSpc>
              <a:spcAft>
                <a:spcPts val="800"/>
              </a:spcAft>
              <a:buNone/>
            </a:pPr>
            <a:endParaRPr lang="en-US" sz="1400" dirty="0">
              <a:effectLst/>
              <a:latin typeface="Calibri" panose="020F0502020204030204" pitchFamily="34"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8244133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F8F20-140B-444C-8350-E218648F5F9C}"/>
              </a:ext>
            </a:extLst>
          </p:cNvPr>
          <p:cNvSpPr>
            <a:spLocks noGrp="1"/>
          </p:cNvSpPr>
          <p:nvPr>
            <p:ph type="title"/>
          </p:nvPr>
        </p:nvSpPr>
        <p:spPr>
          <a:xfrm>
            <a:off x="716903" y="0"/>
            <a:ext cx="10515600" cy="1325563"/>
          </a:xfrm>
        </p:spPr>
        <p:txBody>
          <a:bodyPr/>
          <a:lstStyle/>
          <a:p>
            <a:r>
              <a:rPr lang="en-GB" dirty="0"/>
              <a:t>Bibliography (2)</a:t>
            </a:r>
          </a:p>
        </p:txBody>
      </p:sp>
      <p:sp>
        <p:nvSpPr>
          <p:cNvPr id="3" name="Content Placeholder 2">
            <a:extLst>
              <a:ext uri="{FF2B5EF4-FFF2-40B4-BE49-F238E27FC236}">
                <a16:creationId xmlns:a16="http://schemas.microsoft.com/office/drawing/2014/main" id="{36AF9499-757C-4226-8FF5-0C689BC45104}"/>
              </a:ext>
            </a:extLst>
          </p:cNvPr>
          <p:cNvSpPr>
            <a:spLocks noGrp="1"/>
          </p:cNvSpPr>
          <p:nvPr>
            <p:ph idx="1"/>
          </p:nvPr>
        </p:nvSpPr>
        <p:spPr>
          <a:xfrm>
            <a:off x="419878" y="1110342"/>
            <a:ext cx="10745756" cy="5203453"/>
          </a:xfrm>
        </p:spPr>
        <p:txBody>
          <a:bodyPr>
            <a:normAutofit fontScale="25000" lnSpcReduction="20000"/>
          </a:bodyPr>
          <a:lstStyle/>
          <a:p>
            <a:pPr marL="0" indent="0">
              <a:lnSpc>
                <a:spcPct val="107000"/>
              </a:lnSpc>
              <a:spcAft>
                <a:spcPts val="800"/>
              </a:spcAft>
              <a:buNone/>
            </a:pPr>
            <a:r>
              <a:rPr lang="en-US" sz="6000" dirty="0">
                <a:effectLst/>
                <a:latin typeface="Calibri" panose="020F0502020204030204" pitchFamily="34" charset="0"/>
                <a:ea typeface="DengXian" panose="02010600030101010101" pitchFamily="2" charset="-122"/>
                <a:cs typeface="Times New Roman" panose="02020603050405020304" pitchFamily="18" charset="0"/>
              </a:rPr>
              <a:t>Isocrates.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Panathenaicus</a:t>
            </a:r>
            <a:r>
              <a:rPr lang="en-US" sz="6000" dirty="0">
                <a:effectLst/>
                <a:latin typeface="Calibri" panose="020F0502020204030204" pitchFamily="34" charset="0"/>
                <a:ea typeface="DengXian" panose="02010600030101010101" pitchFamily="2" charset="-122"/>
                <a:cs typeface="Times New Roman" panose="02020603050405020304" pitchFamily="18" charset="0"/>
              </a:rPr>
              <a:t>’ G.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Norlin</a:t>
            </a:r>
            <a:r>
              <a:rPr lang="en-US" sz="6000" dirty="0">
                <a:latin typeface="Calibri" panose="020F0502020204030204" pitchFamily="34" charset="0"/>
                <a:ea typeface="DengXian" panose="02010600030101010101" pitchFamily="2" charset="-122"/>
                <a:cs typeface="Times New Roman" panose="02020603050405020304" pitchFamily="18" charset="0"/>
              </a:rPr>
              <a:t>.</a:t>
            </a:r>
            <a:r>
              <a:rPr lang="en-US" sz="6000" dirty="0">
                <a:effectLst/>
                <a:latin typeface="Calibri" panose="020F0502020204030204" pitchFamily="34" charset="0"/>
                <a:ea typeface="DengXian" panose="02010600030101010101" pitchFamily="2" charset="-122"/>
                <a:cs typeface="Times New Roman" panose="02020603050405020304" pitchFamily="18" charset="0"/>
              </a:rPr>
              <a:t> (trans.). 1980, London: William Heinemann Ltd. </a:t>
            </a:r>
          </a:p>
          <a:p>
            <a:pPr marL="0" indent="0">
              <a:lnSpc>
                <a:spcPct val="107000"/>
              </a:lnSpc>
              <a:spcAft>
                <a:spcPts val="800"/>
              </a:spcAft>
              <a:buNone/>
            </a:pPr>
            <a:r>
              <a:rPr lang="en-US" sz="6000" dirty="0" err="1">
                <a:latin typeface="Calibri" panose="020F0502020204030204" pitchFamily="34" charset="0"/>
                <a:ea typeface="DengXian" panose="02010600030101010101" pitchFamily="2" charset="-122"/>
                <a:cs typeface="Times New Roman" panose="02020603050405020304" pitchFamily="18" charset="0"/>
              </a:rPr>
              <a:t>Jarva</a:t>
            </a:r>
            <a:r>
              <a:rPr lang="en-US" sz="6000" dirty="0">
                <a:latin typeface="Calibri" panose="020F0502020204030204" pitchFamily="34" charset="0"/>
                <a:ea typeface="DengXian" panose="02010600030101010101" pitchFamily="2" charset="-122"/>
                <a:cs typeface="Times New Roman" panose="02020603050405020304" pitchFamily="18" charset="0"/>
              </a:rPr>
              <a:t>, E. (1995) ‘</a:t>
            </a:r>
            <a:r>
              <a:rPr lang="fi-FI" sz="6000" i="1" dirty="0"/>
              <a:t>Archaiologia on Archaic Greek Body Armour</a:t>
            </a:r>
            <a:r>
              <a:rPr lang="fi-FI" sz="6000" dirty="0"/>
              <a:t>’ Rovaniemi: Pohjois-Suomen Historiallinen Yhdistys: </a:t>
            </a:r>
            <a:r>
              <a:rPr lang="en-GB" sz="6000" dirty="0" err="1"/>
              <a:t>Societas</a:t>
            </a:r>
            <a:r>
              <a:rPr lang="en-GB" sz="6000" dirty="0"/>
              <a:t> </a:t>
            </a:r>
            <a:r>
              <a:rPr lang="en-GB" sz="6000" dirty="0" err="1"/>
              <a:t>Historica</a:t>
            </a:r>
            <a:r>
              <a:rPr lang="en-GB" sz="6000" dirty="0"/>
              <a:t> </a:t>
            </a:r>
            <a:r>
              <a:rPr lang="en-GB" sz="6000" dirty="0" err="1"/>
              <a:t>Finlandiae</a:t>
            </a:r>
            <a:r>
              <a:rPr lang="en-GB" sz="6000" dirty="0"/>
              <a:t> </a:t>
            </a:r>
            <a:r>
              <a:rPr lang="en-GB" sz="6000" dirty="0" err="1"/>
              <a:t>Septentrionalis</a:t>
            </a:r>
            <a:r>
              <a:rPr lang="en-US" sz="6000" dirty="0">
                <a:latin typeface="Calibri" panose="020F0502020204030204" pitchFamily="34" charset="0"/>
                <a:ea typeface="DengXian" panose="02010600030101010101" pitchFamily="2" charset="-122"/>
                <a:cs typeface="Times New Roman" panose="02020603050405020304" pitchFamily="18" charset="0"/>
              </a:rPr>
              <a:t>, </a:t>
            </a:r>
            <a:r>
              <a:rPr lang="en-GB" sz="6000" dirty="0"/>
              <a:t>Studia </a:t>
            </a:r>
            <a:r>
              <a:rPr lang="en-GB" sz="6000" dirty="0" err="1"/>
              <a:t>Archaeologica</a:t>
            </a:r>
            <a:r>
              <a:rPr lang="en-GB" sz="6000" dirty="0"/>
              <a:t> </a:t>
            </a:r>
            <a:r>
              <a:rPr lang="en-GB" sz="6000" dirty="0" err="1"/>
              <a:t>Septentrionalia</a:t>
            </a:r>
            <a:r>
              <a:rPr lang="en-GB" sz="6000" dirty="0"/>
              <a:t> 3</a:t>
            </a:r>
            <a:endParaRPr lang="en-GB" sz="60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6000" dirty="0" err="1">
                <a:effectLst/>
                <a:latin typeface="Calibri" panose="020F0502020204030204" pitchFamily="34" charset="0"/>
                <a:ea typeface="DengXian" panose="02010600030101010101" pitchFamily="2" charset="-122"/>
                <a:cs typeface="Times New Roman" panose="02020603050405020304" pitchFamily="18" charset="0"/>
              </a:rPr>
              <a:t>Kennell</a:t>
            </a:r>
            <a:r>
              <a:rPr lang="en-US" sz="6000" dirty="0">
                <a:effectLst/>
                <a:latin typeface="Calibri" panose="020F0502020204030204" pitchFamily="34" charset="0"/>
                <a:ea typeface="DengXian" panose="02010600030101010101" pitchFamily="2" charset="-122"/>
                <a:cs typeface="Times New Roman" panose="02020603050405020304" pitchFamily="18" charset="0"/>
              </a:rPr>
              <a:t>, N.M (2009) ‘From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Perioikoi</a:t>
            </a:r>
            <a:r>
              <a:rPr lang="en-US" sz="6000" dirty="0">
                <a:effectLst/>
                <a:latin typeface="Calibri" panose="020F0502020204030204" pitchFamily="34" charset="0"/>
                <a:ea typeface="DengXian" panose="02010600030101010101" pitchFamily="2" charset="-122"/>
                <a:cs typeface="Times New Roman" panose="02020603050405020304" pitchFamily="18" charset="0"/>
              </a:rPr>
              <a:t> to Poleis: The Laconian Cities in the Late Hellenistic period’ in (ed.) Hodkinson, S. and Powell, A.  ‘Sparta: New Perspectives’, Swansea; Classical Press of Wales, pp. 189-211 </a:t>
            </a:r>
          </a:p>
          <a:p>
            <a:pPr marL="0" indent="0">
              <a:lnSpc>
                <a:spcPct val="107000"/>
              </a:lnSpc>
              <a:spcAft>
                <a:spcPts val="800"/>
              </a:spcAft>
              <a:buNone/>
            </a:pPr>
            <a:r>
              <a:rPr lang="en-US" sz="6000" dirty="0">
                <a:effectLst/>
                <a:latin typeface="Calibri" panose="020F0502020204030204" pitchFamily="34" charset="0"/>
                <a:ea typeface="DengXian" panose="02010600030101010101" pitchFamily="2" charset="-122"/>
                <a:cs typeface="Times New Roman" panose="02020603050405020304" pitchFamily="18" charset="0"/>
              </a:rPr>
              <a:t>Lazenby, J. (1985) ‘The Spartan Army (Stackpole Military Series)’ Mechanicsburg; Stackpole Books</a:t>
            </a:r>
            <a:endParaRPr lang="en-GB" sz="60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6000" dirty="0">
                <a:effectLst/>
                <a:latin typeface="Calibri" panose="020F0502020204030204" pitchFamily="34" charset="0"/>
                <a:ea typeface="DengXian" panose="02010600030101010101" pitchFamily="2" charset="-122"/>
                <a:cs typeface="Times New Roman" panose="02020603050405020304" pitchFamily="18" charset="0"/>
              </a:rPr>
              <a:t>Lévy, E. (2000)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Sparte</a:t>
            </a:r>
            <a:r>
              <a:rPr lang="en-US" sz="6000" dirty="0">
                <a:effectLst/>
                <a:latin typeface="Calibri" panose="020F0502020204030204" pitchFamily="34" charset="0"/>
                <a:ea typeface="DengXian" panose="02010600030101010101" pitchFamily="2" charset="-122"/>
                <a:cs typeface="Times New Roman" panose="02020603050405020304" pitchFamily="18" charset="0"/>
              </a:rPr>
              <a:t>: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Histoire</a:t>
            </a:r>
            <a:r>
              <a:rPr lang="en-US" sz="6000" dirty="0">
                <a:effectLst/>
                <a:latin typeface="Calibri" panose="020F0502020204030204" pitchFamily="34" charset="0"/>
                <a:ea typeface="DengXian" panose="02010600030101010101" pitchFamily="2" charset="-122"/>
                <a:cs typeface="Times New Roman" panose="02020603050405020304" pitchFamily="18" charset="0"/>
              </a:rPr>
              <a:t> Politique et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sociale</a:t>
            </a:r>
            <a:r>
              <a:rPr lang="en-US" sz="6000" dirty="0">
                <a:effectLst/>
                <a:latin typeface="Calibri" panose="020F0502020204030204" pitchFamily="34" charset="0"/>
                <a:ea typeface="DengXian" panose="02010600030101010101" pitchFamily="2" charset="-122"/>
                <a:cs typeface="Times New Roman" panose="02020603050405020304" pitchFamily="18" charset="0"/>
              </a:rPr>
              <a:t>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jusqu</a:t>
            </a:r>
            <a:r>
              <a:rPr lang="en-US" sz="6000" dirty="0">
                <a:effectLst/>
                <a:latin typeface="Calibri" panose="020F0502020204030204" pitchFamily="34" charset="0"/>
                <a:ea typeface="DengXian" panose="02010600030101010101" pitchFamily="2" charset="-122"/>
                <a:cs typeface="Times New Roman" panose="02020603050405020304" pitchFamily="18" charset="0"/>
              </a:rPr>
              <a:t>’ à la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conquête</a:t>
            </a:r>
            <a:r>
              <a:rPr lang="en-US" sz="6000" dirty="0">
                <a:effectLst/>
                <a:latin typeface="Calibri" panose="020F0502020204030204" pitchFamily="34" charset="0"/>
                <a:ea typeface="DengXian" panose="02010600030101010101" pitchFamily="2" charset="-122"/>
                <a:cs typeface="Times New Roman" panose="02020603050405020304" pitchFamily="18" charset="0"/>
              </a:rPr>
              <a:t> romaine’ Paris; Éditions du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Seuil</a:t>
            </a:r>
            <a:r>
              <a:rPr lang="en-US" sz="6000" dirty="0">
                <a:effectLst/>
                <a:latin typeface="Calibri" panose="020F0502020204030204" pitchFamily="34" charset="0"/>
                <a:ea typeface="DengXian" panose="02010600030101010101" pitchFamily="2" charset="-122"/>
                <a:cs typeface="Times New Roman" panose="02020603050405020304" pitchFamily="18" charset="0"/>
              </a:rPr>
              <a:t> </a:t>
            </a:r>
          </a:p>
          <a:p>
            <a:pPr marL="0" indent="0">
              <a:lnSpc>
                <a:spcPct val="107000"/>
              </a:lnSpc>
              <a:spcAft>
                <a:spcPts val="800"/>
              </a:spcAft>
              <a:buNone/>
            </a:pPr>
            <a:r>
              <a:rPr lang="en-US" sz="6000" dirty="0" err="1">
                <a:latin typeface="Calibri" panose="020F0502020204030204" pitchFamily="34" charset="0"/>
                <a:ea typeface="DengXian" panose="02010600030101010101" pitchFamily="2" charset="-122"/>
                <a:cs typeface="Times New Roman" panose="02020603050405020304" pitchFamily="18" charset="0"/>
              </a:rPr>
              <a:t>Lungquist</a:t>
            </a:r>
            <a:r>
              <a:rPr lang="en-US" sz="6000" dirty="0">
                <a:latin typeface="Calibri" panose="020F0502020204030204" pitchFamily="34" charset="0"/>
                <a:ea typeface="DengXian" panose="02010600030101010101" pitchFamily="2" charset="-122"/>
                <a:cs typeface="Times New Roman" panose="02020603050405020304" pitchFamily="18" charset="0"/>
              </a:rPr>
              <a:t>, S. (2019) ‘The Failure of the Spartan System at Pylos’ War History Online: https://www.warhistoryonline.com/instant-articles/failure-of-the-spartan-system.html (Date Accessed: 2/6/21)</a:t>
            </a:r>
            <a:endParaRPr lang="en-GB" sz="60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6000" dirty="0">
                <a:effectLst/>
                <a:latin typeface="Calibri" panose="020F0502020204030204" pitchFamily="34" charset="0"/>
                <a:ea typeface="DengXian" panose="02010600030101010101" pitchFamily="2" charset="-122"/>
                <a:cs typeface="Times New Roman" panose="02020603050405020304" pitchFamily="18" charset="0"/>
              </a:rPr>
              <a:t>Nielsen, T.H (2002)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Arkadia</a:t>
            </a:r>
            <a:r>
              <a:rPr lang="en-US" sz="6000" dirty="0">
                <a:effectLst/>
                <a:latin typeface="Calibri" panose="020F0502020204030204" pitchFamily="34" charset="0"/>
                <a:ea typeface="DengXian" panose="02010600030101010101" pitchFamily="2" charset="-122"/>
                <a:cs typeface="Times New Roman" panose="02020603050405020304" pitchFamily="18" charset="0"/>
              </a:rPr>
              <a:t> and Its Poleis in the Archaic and Classical Periods’ </a:t>
            </a:r>
            <a:r>
              <a:rPr lang="en-GB" sz="6000" dirty="0">
                <a:effectLst/>
                <a:latin typeface="Calibri" panose="020F0502020204030204" pitchFamily="34" charset="0"/>
                <a:ea typeface="DengXian" panose="02010600030101010101" pitchFamily="2" charset="-122"/>
                <a:cs typeface="Times New Roman" panose="02020603050405020304" pitchFamily="18" charset="0"/>
              </a:rPr>
              <a:t>Göttingen;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Vandenhoeck</a:t>
            </a:r>
            <a:r>
              <a:rPr lang="en-US" sz="6000" dirty="0">
                <a:effectLst/>
                <a:latin typeface="Calibri" panose="020F0502020204030204" pitchFamily="34" charset="0"/>
                <a:ea typeface="DengXian" panose="02010600030101010101" pitchFamily="2" charset="-122"/>
                <a:cs typeface="Times New Roman" panose="02020603050405020304" pitchFamily="18" charset="0"/>
              </a:rPr>
              <a:t> &amp; Ruprecht</a:t>
            </a:r>
          </a:p>
          <a:p>
            <a:pPr marL="0" indent="0">
              <a:lnSpc>
                <a:spcPct val="107000"/>
              </a:lnSpc>
              <a:spcAft>
                <a:spcPts val="800"/>
              </a:spcAft>
              <a:buNone/>
            </a:pPr>
            <a:r>
              <a:rPr lang="fr-FR" sz="6000" dirty="0"/>
              <a:t>Ollier, F. (1933) ‘Le Mirage spartiate : </a:t>
            </a:r>
            <a:r>
              <a:rPr lang="fr-FR" sz="6000" dirty="0" err="1"/>
              <a:t>Étude</a:t>
            </a:r>
            <a:r>
              <a:rPr lang="fr-FR" sz="6000" dirty="0"/>
              <a:t> sur l'</a:t>
            </a:r>
            <a:r>
              <a:rPr lang="fr-FR" sz="6000" dirty="0" err="1"/>
              <a:t>idéalisation</a:t>
            </a:r>
            <a:r>
              <a:rPr lang="fr-FR" sz="6000" dirty="0"/>
              <a:t> de Sparte dans l'</a:t>
            </a:r>
            <a:r>
              <a:rPr lang="fr-FR" sz="6000" dirty="0" err="1"/>
              <a:t>antiquite</a:t>
            </a:r>
            <a:r>
              <a:rPr lang="fr-FR" sz="6000" dirty="0"/>
              <a:t>́ grecque de l'origine jusqu'aux Cyniques’ Paris: Paris de Boccard</a:t>
            </a:r>
          </a:p>
          <a:p>
            <a:pPr marL="0" indent="0">
              <a:lnSpc>
                <a:spcPct val="107000"/>
              </a:lnSpc>
              <a:spcAft>
                <a:spcPts val="800"/>
              </a:spcAft>
              <a:buNone/>
            </a:pPr>
            <a:r>
              <a:rPr lang="fr-FR" sz="6000" dirty="0"/>
              <a:t>Ollier, F. (1943) ‘Le mirage spartiate : étude sur l'idéalisation de Sparte dans l'antiquité grecque du début de l'école cynique jusqu'à la fin de la cité. 2e partie’ Paris: Paris de Boccard</a:t>
            </a:r>
            <a:endParaRPr lang="en-GB" sz="60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6000" dirty="0">
                <a:effectLst/>
                <a:latin typeface="Calibri" panose="020F0502020204030204" pitchFamily="34" charset="0"/>
                <a:ea typeface="DengXian" panose="02010600030101010101" pitchFamily="2" charset="-122"/>
                <a:cs typeface="Times New Roman" panose="02020603050405020304" pitchFamily="18" charset="0"/>
              </a:rPr>
              <a:t>Ridley, R.T ‘The Economic Activities of the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Perioikoi</a:t>
            </a:r>
            <a:r>
              <a:rPr lang="en-US" sz="6000" dirty="0">
                <a:effectLst/>
                <a:latin typeface="Calibri" panose="020F0502020204030204" pitchFamily="34" charset="0"/>
                <a:ea typeface="DengXian" panose="02010600030101010101" pitchFamily="2" charset="-122"/>
                <a:cs typeface="Times New Roman" panose="02020603050405020304" pitchFamily="18" charset="0"/>
              </a:rPr>
              <a:t>’ </a:t>
            </a:r>
            <a:r>
              <a:rPr lang="en-US" sz="6000" dirty="0" err="1">
                <a:effectLst/>
                <a:latin typeface="Calibri" panose="020F0502020204030204" pitchFamily="34" charset="0"/>
                <a:ea typeface="DengXian" panose="02010600030101010101" pitchFamily="2" charset="-122"/>
                <a:cs typeface="Times New Roman" panose="02020603050405020304" pitchFamily="18" charset="0"/>
              </a:rPr>
              <a:t>Mnemoysne</a:t>
            </a:r>
            <a:r>
              <a:rPr lang="en-US" sz="6000" dirty="0">
                <a:effectLst/>
                <a:latin typeface="Calibri" panose="020F0502020204030204" pitchFamily="34" charset="0"/>
                <a:ea typeface="DengXian" panose="02010600030101010101" pitchFamily="2" charset="-122"/>
                <a:cs typeface="Times New Roman" panose="02020603050405020304" pitchFamily="18" charset="0"/>
              </a:rPr>
              <a:t>, Vol. 27, No. 3, Leiden; Brill, pp. 281-292</a:t>
            </a:r>
            <a:endParaRPr lang="en-GB" sz="60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42172472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EA125-5B50-43F3-BE67-29680490486A}"/>
              </a:ext>
            </a:extLst>
          </p:cNvPr>
          <p:cNvSpPr>
            <a:spLocks noGrp="1"/>
          </p:cNvSpPr>
          <p:nvPr>
            <p:ph type="title"/>
          </p:nvPr>
        </p:nvSpPr>
        <p:spPr/>
        <p:txBody>
          <a:bodyPr/>
          <a:lstStyle/>
          <a:p>
            <a:r>
              <a:rPr lang="en-GB" dirty="0"/>
              <a:t>Bibliography (3)</a:t>
            </a:r>
          </a:p>
        </p:txBody>
      </p:sp>
      <p:sp>
        <p:nvSpPr>
          <p:cNvPr id="3" name="Content Placeholder 2">
            <a:extLst>
              <a:ext uri="{FF2B5EF4-FFF2-40B4-BE49-F238E27FC236}">
                <a16:creationId xmlns:a16="http://schemas.microsoft.com/office/drawing/2014/main" id="{74F68A2E-7938-490E-9E61-64AB642BB2CC}"/>
              </a:ext>
            </a:extLst>
          </p:cNvPr>
          <p:cNvSpPr>
            <a:spLocks noGrp="1"/>
          </p:cNvSpPr>
          <p:nvPr>
            <p:ph idx="1"/>
          </p:nvPr>
        </p:nvSpPr>
        <p:spPr>
          <a:xfrm>
            <a:off x="623596" y="1769642"/>
            <a:ext cx="10515600" cy="4351338"/>
          </a:xfrm>
        </p:spPr>
        <p:txBody>
          <a:bodyPr>
            <a:normAutofit fontScale="70000" lnSpcReduction="20000"/>
          </a:bodyPr>
          <a:lstStyle/>
          <a:p>
            <a:pPr marL="0" indent="0">
              <a:lnSpc>
                <a:spcPct val="107000"/>
              </a:lnSpc>
              <a:spcAft>
                <a:spcPts val="800"/>
              </a:spcAft>
              <a:buNone/>
            </a:pPr>
            <a:r>
              <a:rPr lang="en-US" sz="2400" dirty="0">
                <a:effectLst/>
                <a:latin typeface="Calibri" panose="020F0502020204030204" pitchFamily="34" charset="0"/>
                <a:ea typeface="DengXian" panose="02010600030101010101" pitchFamily="2" charset="-122"/>
                <a:cs typeface="Times New Roman" panose="02020603050405020304" pitchFamily="18" charset="0"/>
              </a:rPr>
              <a:t>Shipley (1992)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Perioikos</a:t>
            </a:r>
            <a:r>
              <a:rPr lang="en-US" sz="2400" dirty="0">
                <a:effectLst/>
                <a:latin typeface="Calibri" panose="020F0502020204030204" pitchFamily="34" charset="0"/>
                <a:ea typeface="DengXian" panose="02010600030101010101" pitchFamily="2" charset="-122"/>
                <a:cs typeface="Times New Roman" panose="02020603050405020304" pitchFamily="18" charset="0"/>
              </a:rPr>
              <a:t>: the discovery of classical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Lakonia</a:t>
            </a:r>
            <a:r>
              <a:rPr lang="en-US" sz="2400" dirty="0">
                <a:effectLst/>
                <a:latin typeface="Calibri" panose="020F0502020204030204" pitchFamily="34" charset="0"/>
                <a:ea typeface="DengXian" panose="02010600030101010101" pitchFamily="2" charset="-122"/>
                <a:cs typeface="Times New Roman" panose="02020603050405020304" pitchFamily="18" charset="0"/>
              </a:rPr>
              <a:t> ‘ in (ed.) Sanders, J.M.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Philolakon</a:t>
            </a:r>
            <a:r>
              <a:rPr lang="en-US" sz="2400" dirty="0">
                <a:effectLst/>
                <a:latin typeface="Calibri" panose="020F0502020204030204" pitchFamily="34" charset="0"/>
                <a:ea typeface="DengXian" panose="02010600030101010101" pitchFamily="2" charset="-122"/>
                <a:cs typeface="Times New Roman" panose="02020603050405020304" pitchFamily="18" charset="0"/>
              </a:rPr>
              <a:t>: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Lakonian</a:t>
            </a:r>
            <a:r>
              <a:rPr lang="en-US" sz="2400" dirty="0">
                <a:effectLst/>
                <a:latin typeface="Calibri" panose="020F0502020204030204" pitchFamily="34" charset="0"/>
                <a:ea typeface="DengXian" panose="02010600030101010101" pitchFamily="2" charset="-122"/>
                <a:cs typeface="Times New Roman" panose="02020603050405020304" pitchFamily="18" charset="0"/>
              </a:rPr>
              <a:t> Studies in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Honour</a:t>
            </a:r>
            <a:r>
              <a:rPr lang="en-US" sz="2400" dirty="0">
                <a:effectLst/>
                <a:latin typeface="Calibri" panose="020F0502020204030204" pitchFamily="34" charset="0"/>
                <a:ea typeface="DengXian" panose="02010600030101010101" pitchFamily="2" charset="-122"/>
                <a:cs typeface="Times New Roman" panose="02020603050405020304" pitchFamily="18" charset="0"/>
              </a:rPr>
              <a:t> of Hector Catling’, London; The British School At Athens, pp. 211-26   </a:t>
            </a:r>
            <a:endParaRPr lang="en-GB" sz="24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2400" dirty="0">
                <a:effectLst/>
                <a:latin typeface="Calibri" panose="020F0502020204030204" pitchFamily="34" charset="0"/>
                <a:ea typeface="DengXian" panose="02010600030101010101" pitchFamily="2" charset="-122"/>
                <a:cs typeface="Times New Roman" panose="02020603050405020304" pitchFamily="18" charset="0"/>
              </a:rPr>
              <a:t>Shipley, G. (1996) ‘”The Other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Lakadaimonians</a:t>
            </a:r>
            <a:r>
              <a:rPr lang="en-US" sz="2400" dirty="0">
                <a:effectLst/>
                <a:latin typeface="Calibri" panose="020F0502020204030204" pitchFamily="34" charset="0"/>
                <a:ea typeface="DengXian" panose="02010600030101010101" pitchFamily="2" charset="-122"/>
                <a:cs typeface="Times New Roman" panose="02020603050405020304" pitchFamily="18" charset="0"/>
              </a:rPr>
              <a:t>”: The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Dependant</a:t>
            </a:r>
            <a:r>
              <a:rPr lang="en-US" sz="2400" dirty="0">
                <a:effectLst/>
                <a:latin typeface="Calibri" panose="020F0502020204030204" pitchFamily="34" charset="0"/>
                <a:ea typeface="DengXian" panose="02010600030101010101" pitchFamily="2" charset="-122"/>
                <a:cs typeface="Times New Roman" panose="02020603050405020304" pitchFamily="18" charset="0"/>
              </a:rPr>
              <a:t>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Perioikic</a:t>
            </a:r>
            <a:r>
              <a:rPr lang="en-US" sz="2400" dirty="0">
                <a:effectLst/>
                <a:latin typeface="Calibri" panose="020F0502020204030204" pitchFamily="34" charset="0"/>
                <a:ea typeface="DengXian" panose="02010600030101010101" pitchFamily="2" charset="-122"/>
                <a:cs typeface="Times New Roman" panose="02020603050405020304" pitchFamily="18" charset="0"/>
              </a:rPr>
              <a:t> Poleis of Laconia and Messenia’ in (ed.)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Mogens</a:t>
            </a:r>
            <a:r>
              <a:rPr lang="en-US" sz="2400" dirty="0">
                <a:effectLst/>
                <a:latin typeface="Calibri" panose="020F0502020204030204" pitchFamily="34" charset="0"/>
                <a:ea typeface="DengXian" panose="02010600030101010101" pitchFamily="2" charset="-122"/>
                <a:cs typeface="Times New Roman" panose="02020603050405020304" pitchFamily="18" charset="0"/>
              </a:rPr>
              <a:t> Herman Hansen ‘The Polis as an Urban Centre and as a Political Community: Acts of the Copenhagen Polis Centre Vol. 4 – Symposium August 29-31, 1996’, Copenhagen; </a:t>
            </a:r>
            <a:r>
              <a:rPr lang="en-GB" sz="2400" dirty="0" err="1">
                <a:effectLst/>
                <a:latin typeface="Calibri" panose="020F0502020204030204" pitchFamily="34" charset="0"/>
                <a:ea typeface="DengXian" panose="02010600030101010101" pitchFamily="2" charset="-122"/>
                <a:cs typeface="Times New Roman" panose="02020603050405020304" pitchFamily="18" charset="0"/>
              </a:rPr>
              <a:t>Kgl</a:t>
            </a:r>
            <a:r>
              <a:rPr lang="en-GB" sz="2400" dirty="0">
                <a:effectLst/>
                <a:latin typeface="Calibri" panose="020F0502020204030204" pitchFamily="34" charset="0"/>
                <a:ea typeface="DengXian" panose="02010600030101010101" pitchFamily="2" charset="-122"/>
                <a:cs typeface="Times New Roman" panose="02020603050405020304" pitchFamily="18" charset="0"/>
              </a:rPr>
              <a:t>. Danske </a:t>
            </a:r>
            <a:r>
              <a:rPr lang="en-GB" sz="2400" dirty="0" err="1">
                <a:effectLst/>
                <a:latin typeface="Calibri" panose="020F0502020204030204" pitchFamily="34" charset="0"/>
                <a:ea typeface="DengXian" panose="02010600030101010101" pitchFamily="2" charset="-122"/>
                <a:cs typeface="Times New Roman" panose="02020603050405020304" pitchFamily="18" charset="0"/>
              </a:rPr>
              <a:t>Videnskabernes</a:t>
            </a:r>
            <a:r>
              <a:rPr lang="en-GB" sz="2400" dirty="0">
                <a:effectLst/>
                <a:latin typeface="Calibri" panose="020F0502020204030204" pitchFamily="34" charset="0"/>
                <a:ea typeface="DengXian" panose="02010600030101010101" pitchFamily="2" charset="-122"/>
                <a:cs typeface="Times New Roman" panose="02020603050405020304" pitchFamily="18" charset="0"/>
              </a:rPr>
              <a:t> </a:t>
            </a:r>
            <a:r>
              <a:rPr lang="en-GB" sz="2400" dirty="0" err="1">
                <a:effectLst/>
                <a:latin typeface="Calibri" panose="020F0502020204030204" pitchFamily="34" charset="0"/>
                <a:ea typeface="DengXian" panose="02010600030101010101" pitchFamily="2" charset="-122"/>
                <a:cs typeface="Times New Roman" panose="02020603050405020304" pitchFamily="18" charset="0"/>
              </a:rPr>
              <a:t>Selskab</a:t>
            </a:r>
            <a:r>
              <a:rPr lang="en-GB" sz="2400" dirty="0">
                <a:effectLst/>
                <a:latin typeface="Calibri" panose="020F0502020204030204" pitchFamily="34" charset="0"/>
                <a:ea typeface="DengXian" panose="02010600030101010101" pitchFamily="2" charset="-122"/>
                <a:cs typeface="Times New Roman" panose="02020603050405020304" pitchFamily="18" charset="0"/>
              </a:rPr>
              <a:t>, pp. 189-231</a:t>
            </a:r>
            <a:r>
              <a:rPr lang="en-US" sz="2400" dirty="0">
                <a:effectLst/>
                <a:latin typeface="Calibri" panose="020F0502020204030204" pitchFamily="34" charset="0"/>
                <a:ea typeface="DengXian" panose="02010600030101010101" pitchFamily="2" charset="-122"/>
                <a:cs typeface="Times New Roman" panose="02020603050405020304" pitchFamily="18" charset="0"/>
              </a:rPr>
              <a:t>   </a:t>
            </a:r>
            <a:endParaRPr lang="en-US" sz="2400" dirty="0">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2400" dirty="0">
                <a:latin typeface="Calibri" panose="020F0502020204030204" pitchFamily="34" charset="0"/>
                <a:ea typeface="DengXian" panose="02010600030101010101" pitchFamily="2" charset="-122"/>
                <a:cs typeface="Times New Roman" panose="02020603050405020304" pitchFamily="18" charset="0"/>
              </a:rPr>
              <a:t>S</a:t>
            </a:r>
            <a:r>
              <a:rPr lang="en-US" sz="2400" dirty="0">
                <a:effectLst/>
                <a:latin typeface="Calibri" panose="020F0502020204030204" pitchFamily="34" charset="0"/>
                <a:ea typeface="DengXian" panose="02010600030101010101" pitchFamily="2" charset="-122"/>
                <a:cs typeface="Times New Roman" panose="02020603050405020304" pitchFamily="18" charset="0"/>
              </a:rPr>
              <a:t>hipley, G. (2006) ‘Sparta and its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Perioikic</a:t>
            </a:r>
            <a:r>
              <a:rPr lang="en-US" sz="2400" dirty="0">
                <a:effectLst/>
                <a:latin typeface="Calibri" panose="020F0502020204030204" pitchFamily="34" charset="0"/>
                <a:ea typeface="DengXian" panose="02010600030101010101" pitchFamily="2" charset="-122"/>
                <a:cs typeface="Times New Roman" panose="02020603050405020304" pitchFamily="18" charset="0"/>
              </a:rPr>
              <a:t>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neighbours</a:t>
            </a:r>
            <a:r>
              <a:rPr lang="en-US" sz="2400" dirty="0">
                <a:effectLst/>
                <a:latin typeface="Calibri" panose="020F0502020204030204" pitchFamily="34" charset="0"/>
                <a:ea typeface="DengXian" panose="02010600030101010101" pitchFamily="2" charset="-122"/>
                <a:cs typeface="Times New Roman" panose="02020603050405020304" pitchFamily="18" charset="0"/>
              </a:rPr>
              <a:t>: a century of reassessment’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Hermathena</a:t>
            </a:r>
            <a:r>
              <a:rPr lang="en-US" sz="2400" dirty="0">
                <a:effectLst/>
                <a:latin typeface="Calibri" panose="020F0502020204030204" pitchFamily="34" charset="0"/>
                <a:ea typeface="DengXian" panose="02010600030101010101" pitchFamily="2" charset="-122"/>
                <a:cs typeface="Times New Roman" panose="02020603050405020304" pitchFamily="18" charset="0"/>
              </a:rPr>
              <a:t> – In </a:t>
            </a:r>
            <a:r>
              <a:rPr lang="en-US" sz="2400" dirty="0" err="1">
                <a:effectLst/>
                <a:latin typeface="Calibri" panose="020F0502020204030204" pitchFamily="34" charset="0"/>
                <a:ea typeface="DengXian" panose="02010600030101010101" pitchFamily="2" charset="-122"/>
                <a:cs typeface="Times New Roman" panose="02020603050405020304" pitchFamily="18" charset="0"/>
              </a:rPr>
              <a:t>Honour</a:t>
            </a:r>
            <a:r>
              <a:rPr lang="en-US" sz="2400" dirty="0">
                <a:effectLst/>
                <a:latin typeface="Calibri" panose="020F0502020204030204" pitchFamily="34" charset="0"/>
                <a:ea typeface="DengXian" panose="02010600030101010101" pitchFamily="2" charset="-122"/>
                <a:cs typeface="Times New Roman" panose="02020603050405020304" pitchFamily="18" charset="0"/>
              </a:rPr>
              <a:t> of George Huxley, Vol. 181, Dublin; Trinity College Dublin, pp. 51-82 </a:t>
            </a:r>
          </a:p>
          <a:p>
            <a:pPr marL="0" indent="0">
              <a:lnSpc>
                <a:spcPct val="107000"/>
              </a:lnSpc>
              <a:spcAft>
                <a:spcPts val="800"/>
              </a:spcAft>
              <a:buNone/>
            </a:pPr>
            <a:r>
              <a:rPr lang="en-GB" sz="2400" dirty="0">
                <a:effectLst/>
                <a:ea typeface="DengXian" panose="02010600030101010101" pitchFamily="2" charset="-122"/>
                <a:cs typeface="Arial" panose="020B0604020202020204" pitchFamily="34" charset="0"/>
              </a:rPr>
              <a:t>Thucydides ‘History of the Peloponnesian War’. R. Warner (trans.). 1972, London: Penguin Books</a:t>
            </a:r>
          </a:p>
          <a:p>
            <a:pPr marL="0" indent="0">
              <a:lnSpc>
                <a:spcPct val="107000"/>
              </a:lnSpc>
              <a:spcAft>
                <a:spcPts val="800"/>
              </a:spcAft>
              <a:buNone/>
            </a:pPr>
            <a:r>
              <a:rPr lang="en-GB" sz="2400" dirty="0" err="1">
                <a:ea typeface="DengXian" panose="02010600030101010101" pitchFamily="2" charset="-122"/>
                <a:cs typeface="Arial" panose="020B0604020202020204" pitchFamily="34" charset="0"/>
              </a:rPr>
              <a:t>Tyrtaios</a:t>
            </a:r>
            <a:r>
              <a:rPr lang="en-GB" sz="2400" dirty="0">
                <a:ea typeface="DengXian" panose="02010600030101010101" pitchFamily="2" charset="-122"/>
                <a:cs typeface="Arial" panose="020B0604020202020204" pitchFamily="34" charset="0"/>
              </a:rPr>
              <a:t> ‘fragment 11. 21-38’ P. de Souza, (trans.). 2003, Oxford: Osprey Publishing  </a:t>
            </a:r>
            <a:endParaRPr lang="en-GB" sz="2400" dirty="0">
              <a:effectLst/>
              <a:ea typeface="DengXian" panose="02010600030101010101" pitchFamily="2" charset="-122"/>
              <a:cs typeface="Times New Roman" panose="02020603050405020304" pitchFamily="18" charset="0"/>
            </a:endParaRPr>
          </a:p>
          <a:p>
            <a:pPr marL="0" indent="0">
              <a:lnSpc>
                <a:spcPct val="107000"/>
              </a:lnSpc>
              <a:spcAft>
                <a:spcPts val="800"/>
              </a:spcAft>
              <a:buNone/>
            </a:pPr>
            <a:r>
              <a:rPr lang="en-US" sz="2400" dirty="0">
                <a:effectLst/>
                <a:latin typeface="Calibri" panose="020F0502020204030204" pitchFamily="34" charset="0"/>
                <a:ea typeface="DengXian" panose="02010600030101010101" pitchFamily="2" charset="-122"/>
                <a:cs typeface="Times New Roman" panose="02020603050405020304" pitchFamily="18" charset="0"/>
              </a:rPr>
              <a:t>van Wees, H. (2004) ‘Greek Warfare: Myths and Realities’ New York; Bloomsbury Press</a:t>
            </a:r>
          </a:p>
          <a:p>
            <a:pPr marL="0" indent="0">
              <a:lnSpc>
                <a:spcPct val="107000"/>
              </a:lnSpc>
              <a:spcAft>
                <a:spcPts val="800"/>
              </a:spcAft>
              <a:buNone/>
            </a:pPr>
            <a:r>
              <a:rPr lang="en-US" sz="2400" dirty="0">
                <a:latin typeface="Calibri" panose="020F0502020204030204" pitchFamily="34" charset="0"/>
                <a:ea typeface="DengXian" panose="02010600030101010101" pitchFamily="2" charset="-122"/>
                <a:cs typeface="Times New Roman" panose="02020603050405020304" pitchFamily="18" charset="0"/>
              </a:rPr>
              <a:t>Xenophon. ‘Hellenica’ . R. Warner (trans.). 1972, London: Penguin Books  </a:t>
            </a:r>
            <a:endParaRPr lang="en-US" sz="24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lnSpc>
                <a:spcPct val="107000"/>
              </a:lnSpc>
              <a:spcAft>
                <a:spcPts val="800"/>
              </a:spcAft>
              <a:buNone/>
            </a:pPr>
            <a:endParaRPr lang="en-GB" sz="2800" dirty="0">
              <a:effectLst/>
              <a:latin typeface="Calibri" panose="020F0502020204030204" pitchFamily="34" charset="0"/>
              <a:ea typeface="DengXian" panose="02010600030101010101" pitchFamily="2" charset="-122"/>
              <a:cs typeface="Times New Roman" panose="02020603050405020304" pitchFamily="18" charset="0"/>
            </a:endParaRPr>
          </a:p>
          <a:p>
            <a:pPr marL="0" indent="0">
              <a:buNone/>
            </a:pPr>
            <a:endParaRPr lang="en-US" sz="1100" dirty="0"/>
          </a:p>
        </p:txBody>
      </p:sp>
    </p:spTree>
    <p:extLst>
      <p:ext uri="{BB962C8B-B14F-4D97-AF65-F5344CB8AC3E}">
        <p14:creationId xmlns:p14="http://schemas.microsoft.com/office/powerpoint/2010/main" val="10106047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2C137-8F40-473E-A520-A51EAD443A88}"/>
              </a:ext>
            </a:extLst>
          </p:cNvPr>
          <p:cNvSpPr>
            <a:spLocks noGrp="1"/>
          </p:cNvSpPr>
          <p:nvPr>
            <p:ph type="title"/>
          </p:nvPr>
        </p:nvSpPr>
        <p:spPr/>
        <p:txBody>
          <a:bodyPr/>
          <a:lstStyle/>
          <a:p>
            <a:r>
              <a:rPr lang="en-GB" dirty="0"/>
              <a:t>Picture References</a:t>
            </a:r>
          </a:p>
        </p:txBody>
      </p:sp>
      <p:sp>
        <p:nvSpPr>
          <p:cNvPr id="3" name="Content Placeholder 2">
            <a:extLst>
              <a:ext uri="{FF2B5EF4-FFF2-40B4-BE49-F238E27FC236}">
                <a16:creationId xmlns:a16="http://schemas.microsoft.com/office/drawing/2014/main" id="{09515AE1-3AE4-44AB-A666-9A519D85AEC5}"/>
              </a:ext>
            </a:extLst>
          </p:cNvPr>
          <p:cNvSpPr>
            <a:spLocks noGrp="1"/>
          </p:cNvSpPr>
          <p:nvPr>
            <p:ph idx="1"/>
          </p:nvPr>
        </p:nvSpPr>
        <p:spPr>
          <a:xfrm>
            <a:off x="670249" y="1494746"/>
            <a:ext cx="10515600" cy="4351338"/>
          </a:xfrm>
        </p:spPr>
        <p:txBody>
          <a:bodyPr>
            <a:normAutofit fontScale="25000" lnSpcReduction="20000"/>
          </a:bodyPr>
          <a:lstStyle/>
          <a:p>
            <a:pPr marL="0" indent="0">
              <a:buNone/>
            </a:pPr>
            <a:r>
              <a:rPr lang="en-GB" sz="7200" dirty="0"/>
              <a:t>Slide 1: ‘</a:t>
            </a:r>
            <a:r>
              <a:rPr lang="en-GB" sz="7200" i="1" dirty="0" err="1"/>
              <a:t>Léonidas</a:t>
            </a:r>
            <a:r>
              <a:rPr lang="en-GB" sz="7200" i="1" dirty="0"/>
              <a:t> aux </a:t>
            </a:r>
            <a:r>
              <a:rPr lang="en-GB" sz="7200" i="1" dirty="0" err="1"/>
              <a:t>Thermopyles</a:t>
            </a:r>
            <a:r>
              <a:rPr lang="en-GB" sz="7200" i="1" dirty="0"/>
              <a:t>’ (INV 26080) https://collections.louvre.fr/en/ark:/53355/cl020211738 - (Date Accessed:</a:t>
            </a:r>
            <a:r>
              <a:rPr lang="en-GB" sz="7200" dirty="0"/>
              <a:t> 30/5/2021)</a:t>
            </a:r>
          </a:p>
          <a:p>
            <a:pPr marL="0" indent="0">
              <a:buNone/>
            </a:pPr>
            <a:r>
              <a:rPr lang="en-GB" sz="7200" dirty="0"/>
              <a:t>Slide 2: Laconian Bronze Warrior Figure (BM 1016.6) https://www.britishmuseum.org/collection/object/G_1929-1016-6 - (Date Accessed: 30/5/2021) </a:t>
            </a:r>
          </a:p>
          <a:p>
            <a:pPr marL="0" indent="0">
              <a:buNone/>
            </a:pPr>
            <a:r>
              <a:rPr lang="en-GB" sz="7200" dirty="0"/>
              <a:t>Slide 3: Laconian Lead Horseman (MMA 24.195.100) - https://www.metmuseum.org/art/collection/search/251666 - (Date Accessed: 30/5/2021)  </a:t>
            </a:r>
          </a:p>
          <a:p>
            <a:pPr marL="0" indent="0">
              <a:buNone/>
            </a:pPr>
            <a:r>
              <a:rPr lang="en-GB" sz="7200" dirty="0"/>
              <a:t>Slide 4: Laconian Black-Figured Hydria (BM 0518.14) https://www.britishmuseum.org/collection/object/G_1849-0518-14 - (Date Accessed: 30/5/2021)</a:t>
            </a:r>
          </a:p>
          <a:p>
            <a:pPr marL="0" indent="0">
              <a:lnSpc>
                <a:spcPct val="120000"/>
              </a:lnSpc>
              <a:spcBef>
                <a:spcPts val="600"/>
              </a:spcBef>
              <a:buNone/>
            </a:pPr>
            <a:r>
              <a:rPr lang="en-GB" sz="7200" dirty="0"/>
              <a:t>Slide 5: Corinthian Helmet (BM 0407.32)                              https://www.britishmuseum.org/collection/object/G_1824-0407-32 - (Date Accessed: 30/5/2021) </a:t>
            </a:r>
          </a:p>
          <a:p>
            <a:pPr marL="0" indent="0">
              <a:buNone/>
            </a:pPr>
            <a:r>
              <a:rPr lang="en-GB" sz="7200" dirty="0"/>
              <a:t>Slide 6: Delphic Serpent Column                                     https://www.livius.org/pictures/turkey/istanbul/constantinople-hippodrome/constantinople-hippodrome-serpent-column/ - (Date Accessed: 30/5/2021)</a:t>
            </a:r>
          </a:p>
          <a:p>
            <a:pPr marL="0" indent="0">
              <a:buNone/>
            </a:pPr>
            <a:r>
              <a:rPr lang="en-GB" sz="7200" dirty="0"/>
              <a:t>Slide 7: Xenophon Marble Bust (E000100)                                                             https://www.museodelprado.es/en/the-collection/art-work/portrait-of-the-writer-xenophon/90ffdd20-ed7b-4428-8de2-2a00c04fbf42 - (Date Accessed: 31/5/2021) </a:t>
            </a:r>
          </a:p>
          <a:p>
            <a:pPr marL="0" indent="0">
              <a:buNone/>
            </a:pPr>
            <a:r>
              <a:rPr lang="en-GB" sz="7200" dirty="0"/>
              <a:t>Slide 8: Sardonyx Cameo Augustus (MMA 42.11.30) https://www.metmuseum.org/art/collection/search/254473 - (Date Accessed: 31/5/2021) </a:t>
            </a:r>
          </a:p>
          <a:p>
            <a:pPr marL="0" indent="0">
              <a:buNone/>
            </a:pPr>
            <a:r>
              <a:rPr lang="en-GB" sz="7200" dirty="0"/>
              <a:t>Slide 9: Bronze Statue of Leonidas                                                                                 https://www.history.com/topics/ancient-history/sparta - (Date Accessed: 31/5/2021)</a:t>
            </a:r>
          </a:p>
          <a:p>
            <a:pPr marL="0" indent="0">
              <a:buNone/>
            </a:pPr>
            <a:endParaRPr lang="en-GB" dirty="0"/>
          </a:p>
        </p:txBody>
      </p:sp>
    </p:spTree>
    <p:extLst>
      <p:ext uri="{BB962C8B-B14F-4D97-AF65-F5344CB8AC3E}">
        <p14:creationId xmlns:p14="http://schemas.microsoft.com/office/powerpoint/2010/main" val="5780205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838E74B3C9A834F8A8E47B0BD2580C3" ma:contentTypeVersion="7" ma:contentTypeDescription="Create a new document." ma:contentTypeScope="" ma:versionID="0e3db520924bd084a29d9349d9cfef51">
  <xsd:schema xmlns:xsd="http://www.w3.org/2001/XMLSchema" xmlns:xs="http://www.w3.org/2001/XMLSchema" xmlns:p="http://schemas.microsoft.com/office/2006/metadata/properties" xmlns:ns3="38a49699-8251-46aa-85ce-476a66afaff0" xmlns:ns4="9d807a4e-0c4f-4012-af74-dbfe5fab9fe5" targetNamespace="http://schemas.microsoft.com/office/2006/metadata/properties" ma:root="true" ma:fieldsID="0a85500938c56fc327699aaae112d1d5" ns3:_="" ns4:_="">
    <xsd:import namespace="38a49699-8251-46aa-85ce-476a66afaff0"/>
    <xsd:import namespace="9d807a4e-0c4f-4012-af74-dbfe5fab9fe5"/>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a49699-8251-46aa-85ce-476a66afaff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d807a4e-0c4f-4012-af74-dbfe5fab9fe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DCCD1A2-E490-4448-B3A8-05C9CD9CF562}">
  <ds:schemaRefs>
    <ds:schemaRef ds:uri="http://schemas.microsoft.com/sharepoint/v3/contenttype/forms"/>
  </ds:schemaRefs>
</ds:datastoreItem>
</file>

<file path=customXml/itemProps2.xml><?xml version="1.0" encoding="utf-8"?>
<ds:datastoreItem xmlns:ds="http://schemas.openxmlformats.org/officeDocument/2006/customXml" ds:itemID="{CC72F186-7369-4DE0-8181-CC620055FDA6}">
  <ds:schemaRefs>
    <ds:schemaRef ds:uri="http://purl.org/dc/dcmitype/"/>
    <ds:schemaRef ds:uri="http://schemas.microsoft.com/office/infopath/2007/PartnerControls"/>
    <ds:schemaRef ds:uri="38a49699-8251-46aa-85ce-476a66afaff0"/>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9d807a4e-0c4f-4012-af74-dbfe5fab9fe5"/>
    <ds:schemaRef ds:uri="http://www.w3.org/XML/1998/namespace"/>
  </ds:schemaRefs>
</ds:datastoreItem>
</file>

<file path=customXml/itemProps3.xml><?xml version="1.0" encoding="utf-8"?>
<ds:datastoreItem xmlns:ds="http://schemas.openxmlformats.org/officeDocument/2006/customXml" ds:itemID="{ACB6521E-10B4-4080-B418-12FEAC87E4AC}">
  <ds:schemaRefs>
    <ds:schemaRef ds:uri="http://schemas.microsoft.com/office/2006/metadata/contentType"/>
    <ds:schemaRef ds:uri="http://schemas.microsoft.com/office/2006/metadata/properties/metaAttributes"/>
    <ds:schemaRef ds:uri="http://www.w3.org/2000/xmlns/"/>
    <ds:schemaRef ds:uri="http://www.w3.org/2001/XMLSchema"/>
    <ds:schemaRef ds:uri="38a49699-8251-46aa-85ce-476a66afaff0"/>
    <ds:schemaRef ds:uri="9d807a4e-0c4f-4012-af74-dbfe5fab9fe5"/>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2567</TotalTime>
  <Words>2876</Words>
  <Application>Microsoft Office PowerPoint</Application>
  <PresentationFormat>Widescreen</PresentationFormat>
  <Paragraphs>116</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Perioikoi: The ‘Forgotten’ Soldiers of Sparta?</vt:lpstr>
      <vt:lpstr>Introduction</vt:lpstr>
      <vt:lpstr>The Spartan Ideal: The ‘Citizen-Soldier’</vt:lpstr>
      <vt:lpstr>Who were the Perioikoi?</vt:lpstr>
      <vt:lpstr>Perioikic Status</vt:lpstr>
      <vt:lpstr>Roles in Martial Conflict</vt:lpstr>
      <vt:lpstr>Perioikoi ‘On The Battlefield’ (1) </vt:lpstr>
      <vt:lpstr>Perioikoi ‘On The Battlefield’ (2)</vt:lpstr>
      <vt:lpstr>In the Late Hellenistic Period</vt:lpstr>
      <vt:lpstr>Limitations in Our Studies of Perioikoi </vt:lpstr>
      <vt:lpstr>Conclusion</vt:lpstr>
      <vt:lpstr>Bibliography (1)</vt:lpstr>
      <vt:lpstr>Bibliography (2)</vt:lpstr>
      <vt:lpstr>Bibliography (3)</vt:lpstr>
      <vt:lpstr>Picture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Edwin Clarke</dc:creator>
  <cp:lastModifiedBy>Thomas Edwin Clarke</cp:lastModifiedBy>
  <cp:revision>1</cp:revision>
  <dcterms:created xsi:type="dcterms:W3CDTF">2021-05-14T13:59:59Z</dcterms:created>
  <dcterms:modified xsi:type="dcterms:W3CDTF">2021-06-03T16:53:38Z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0x0101009838E74B3C9A834F8A8E47B0BD2580C3</vt:lpwstr>
  </property>
</Properties>
</file>