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9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0.xml" ContentType="application/vnd.openxmlformats-officedocument.theme+xml"/>
  <Override PartName="/ppt/slideLayouts/slideLayout28.xml" ContentType="application/vnd.openxmlformats-officedocument.presentationml.slideLayout+xml"/>
  <Override PartName="/ppt/theme/theme11.xml" ContentType="application/vnd.openxmlformats-officedocument.theme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theme/theme13.xml" ContentType="application/vnd.openxmlformats-officedocument.theme+xml"/>
  <Override PartName="/ppt/slideLayouts/slideLayout31.xml" ContentType="application/vnd.openxmlformats-officedocument.presentationml.slideLayout+xml"/>
  <Override PartName="/ppt/theme/theme14.xml" ContentType="application/vnd.openxmlformats-officedocument.theme+xml"/>
  <Override PartName="/ppt/slideLayouts/slideLayout32.xml" ContentType="application/vnd.openxmlformats-officedocument.presentationml.slideLayout+xml"/>
  <Override PartName="/ppt/theme/theme15.xml" ContentType="application/vnd.openxmlformats-officedocument.theme+xml"/>
  <Override PartName="/ppt/slideLayouts/slideLayout33.xml" ContentType="application/vnd.openxmlformats-officedocument.presentationml.slideLayout+xml"/>
  <Override PartName="/ppt/theme/theme16.xml" ContentType="application/vnd.openxmlformats-officedocument.theme+xml"/>
  <Override PartName="/ppt/slideLayouts/slideLayout34.xml" ContentType="application/vnd.openxmlformats-officedocument.presentationml.slideLayout+xml"/>
  <Override PartName="/ppt/theme/theme17.xml" ContentType="application/vnd.openxmlformats-officedocument.theme+xml"/>
  <Override PartName="/ppt/slideLayouts/slideLayout35.xml" ContentType="application/vnd.openxmlformats-officedocument.presentationml.slideLayout+xml"/>
  <Override PartName="/ppt/theme/theme18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  <p:sldMasterId id="2147483787" r:id="rId2"/>
    <p:sldMasterId id="2147483789" r:id="rId3"/>
    <p:sldMasterId id="2147483790" r:id="rId4"/>
    <p:sldMasterId id="2147483792" r:id="rId5"/>
    <p:sldMasterId id="2147483793" r:id="rId6"/>
    <p:sldMasterId id="2147483796" r:id="rId7"/>
    <p:sldMasterId id="2147483799" r:id="rId8"/>
    <p:sldMasterId id="2147483806" r:id="rId9"/>
    <p:sldMasterId id="2147483812" r:id="rId10"/>
    <p:sldMasterId id="2147483817" r:id="rId11"/>
    <p:sldMasterId id="2147483819" r:id="rId12"/>
    <p:sldMasterId id="2147483821" r:id="rId13"/>
    <p:sldMasterId id="2147483823" r:id="rId14"/>
    <p:sldMasterId id="2147483825" r:id="rId15"/>
    <p:sldMasterId id="2147483827" r:id="rId16"/>
    <p:sldMasterId id="2147483829" r:id="rId17"/>
    <p:sldMasterId id="2147483831" r:id="rId18"/>
    <p:sldMasterId id="2147483833" r:id="rId19"/>
  </p:sldMasterIdLst>
  <p:notesMasterIdLst>
    <p:notesMasterId r:id="rId36"/>
  </p:notesMasterIdLst>
  <p:handoutMasterIdLst>
    <p:handoutMasterId r:id="rId37"/>
  </p:handoutMasterIdLst>
  <p:sldIdLst>
    <p:sldId id="256" r:id="rId20"/>
    <p:sldId id="282" r:id="rId21"/>
    <p:sldId id="283" r:id="rId22"/>
    <p:sldId id="285" r:id="rId23"/>
    <p:sldId id="287" r:id="rId24"/>
    <p:sldId id="288" r:id="rId25"/>
    <p:sldId id="289" r:id="rId26"/>
    <p:sldId id="303" r:id="rId27"/>
    <p:sldId id="294" r:id="rId28"/>
    <p:sldId id="298" r:id="rId29"/>
    <p:sldId id="296" r:id="rId30"/>
    <p:sldId id="290" r:id="rId31"/>
    <p:sldId id="299" r:id="rId32"/>
    <p:sldId id="300" r:id="rId33"/>
    <p:sldId id="301" r:id="rId34"/>
    <p:sldId id="268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897C30-D464-48B8-9EBC-E88E5771B92B}" v="2" dt="2024-04-22T14:01:33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26"/>
  </p:normalViewPr>
  <p:slideViewPr>
    <p:cSldViewPr snapToGrid="0" snapToObjects="1"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viewProps" Target="viewProps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D9E5C708-0CDF-4DDA-A733-00F281B161CD}"/>
    <pc:docChg chg="undo custSel delSld modSld sldOrd">
      <pc:chgData name="Nichola Welton" userId="33867cc6-3c98-481e-a066-a55221f849bb" providerId="ADAL" clId="{D9E5C708-0CDF-4DDA-A733-00F281B161CD}" dt="2024-02-21T18:27:38.884" v="130" actId="113"/>
      <pc:docMkLst>
        <pc:docMk/>
      </pc:docMkLst>
      <pc:sldChg chg="addSp modSp mod setBg">
        <pc:chgData name="Nichola Welton" userId="33867cc6-3c98-481e-a066-a55221f849bb" providerId="ADAL" clId="{D9E5C708-0CDF-4DDA-A733-00F281B161CD}" dt="2024-02-21T17:29:06.063" v="112" actId="26606"/>
        <pc:sldMkLst>
          <pc:docMk/>
          <pc:sldMk cId="28681531" sldId="282"/>
        </pc:sldMkLst>
        <pc:spChg chg="mo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3" creationId="{00000000-0000-0000-0000-000000000000}"/>
          </ac:spMkLst>
        </pc:spChg>
        <pc:spChg chg="ad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11" creationId="{6FA44386-17EF-471B-BBDB-C20ACD5A265B}"/>
          </ac:spMkLst>
        </pc:spChg>
        <pc:spChg chg="ad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13" creationId="{46C4828D-6EB3-42F1-B844-8F3B0D0E15AE}"/>
          </ac:spMkLst>
        </pc:spChg>
        <pc:graphicFrameChg chg="mod modGraphic">
          <ac:chgData name="Nichola Welton" userId="33867cc6-3c98-481e-a066-a55221f849bb" providerId="ADAL" clId="{D9E5C708-0CDF-4DDA-A733-00F281B161CD}" dt="2024-02-21T17:29:06.063" v="112" actId="26606"/>
          <ac:graphicFrameMkLst>
            <pc:docMk/>
            <pc:sldMk cId="28681531" sldId="282"/>
            <ac:graphicFrameMk id="4" creationId="{00000000-0000-0000-0000-000000000000}"/>
          </ac:graphicFrameMkLst>
        </pc:graphicFrameChg>
        <pc:cxnChg chg="add">
          <ac:chgData name="Nichola Welton" userId="33867cc6-3c98-481e-a066-a55221f849bb" providerId="ADAL" clId="{D9E5C708-0CDF-4DDA-A733-00F281B161CD}" dt="2024-02-21T17:29:06.063" v="112" actId="26606"/>
          <ac:cxnSpMkLst>
            <pc:docMk/>
            <pc:sldMk cId="28681531" sldId="282"/>
            <ac:cxnSpMk id="9" creationId="{20287E58-BFA2-4780-8829-AAA140F4AFAB}"/>
          </ac:cxnSpMkLst>
        </pc:cxnChg>
      </pc:sldChg>
      <pc:sldChg chg="addSp delSp modSp mod setBg">
        <pc:chgData name="Nichola Welton" userId="33867cc6-3c98-481e-a066-a55221f849bb" providerId="ADAL" clId="{D9E5C708-0CDF-4DDA-A733-00F281B161CD}" dt="2024-02-21T17:29:46.043" v="123" actId="26606"/>
        <pc:sldMkLst>
          <pc:docMk/>
          <pc:sldMk cId="13630584" sldId="283"/>
        </pc:sldMkLst>
        <pc:spChg chg="add del">
          <ac:chgData name="Nichola Welton" userId="33867cc6-3c98-481e-a066-a55221f849bb" providerId="ADAL" clId="{D9E5C708-0CDF-4DDA-A733-00F281B161CD}" dt="2024-02-21T17:29:46.043" v="123" actId="26606"/>
          <ac:spMkLst>
            <pc:docMk/>
            <pc:sldMk cId="13630584" sldId="283"/>
            <ac:spMk id="11" creationId="{6FA44386-17EF-471B-BBDB-C20ACD5A265B}"/>
          </ac:spMkLst>
        </pc:spChg>
        <pc:spChg chg="add del">
          <ac:chgData name="Nichola Welton" userId="33867cc6-3c98-481e-a066-a55221f849bb" providerId="ADAL" clId="{D9E5C708-0CDF-4DDA-A733-00F281B161CD}" dt="2024-02-21T17:29:46.043" v="123" actId="26606"/>
          <ac:spMkLst>
            <pc:docMk/>
            <pc:sldMk cId="13630584" sldId="283"/>
            <ac:spMk id="13" creationId="{46C4828D-6EB3-42F1-B844-8F3B0D0E15AE}"/>
          </ac:spMkLst>
        </pc:spChg>
        <pc:graphicFrameChg chg="mod modGraphic">
          <ac:chgData name="Nichola Welton" userId="33867cc6-3c98-481e-a066-a55221f849bb" providerId="ADAL" clId="{D9E5C708-0CDF-4DDA-A733-00F281B161CD}" dt="2024-02-21T17:29:46.043" v="123" actId="26606"/>
          <ac:graphicFrameMkLst>
            <pc:docMk/>
            <pc:sldMk cId="13630584" sldId="283"/>
            <ac:graphicFrameMk id="4" creationId="{00000000-0000-0000-0000-000000000000}"/>
          </ac:graphicFrameMkLst>
        </pc:graphicFrameChg>
        <pc:cxnChg chg="add del">
          <ac:chgData name="Nichola Welton" userId="33867cc6-3c98-481e-a066-a55221f849bb" providerId="ADAL" clId="{D9E5C708-0CDF-4DDA-A733-00F281B161CD}" dt="2024-02-21T17:29:46.043" v="123" actId="26606"/>
          <ac:cxnSpMkLst>
            <pc:docMk/>
            <pc:sldMk cId="13630584" sldId="283"/>
            <ac:cxnSpMk id="9" creationId="{20287E58-BFA2-4780-8829-AAA140F4AFAB}"/>
          </ac:cxnSpMkLst>
        </pc:cxnChg>
      </pc:sldChg>
      <pc:sldChg chg="modSp mod">
        <pc:chgData name="Nichola Welton" userId="33867cc6-3c98-481e-a066-a55221f849bb" providerId="ADAL" clId="{D9E5C708-0CDF-4DDA-A733-00F281B161CD}" dt="2024-02-21T17:14:43.017" v="6" actId="20577"/>
        <pc:sldMkLst>
          <pc:docMk/>
          <pc:sldMk cId="1019617314" sldId="288"/>
        </pc:sldMkLst>
        <pc:spChg chg="mod">
          <ac:chgData name="Nichola Welton" userId="33867cc6-3c98-481e-a066-a55221f849bb" providerId="ADAL" clId="{D9E5C708-0CDF-4DDA-A733-00F281B161CD}" dt="2024-02-21T17:14:43.017" v="6" actId="20577"/>
          <ac:spMkLst>
            <pc:docMk/>
            <pc:sldMk cId="1019617314" sldId="288"/>
            <ac:spMk id="2" creationId="{00000000-0000-0000-0000-000000000000}"/>
          </ac:spMkLst>
        </pc:spChg>
      </pc:sldChg>
      <pc:sldChg chg="ord">
        <pc:chgData name="Nichola Welton" userId="33867cc6-3c98-481e-a066-a55221f849bb" providerId="ADAL" clId="{D9E5C708-0CDF-4DDA-A733-00F281B161CD}" dt="2024-02-21T17:15:49.089" v="8"/>
        <pc:sldMkLst>
          <pc:docMk/>
          <pc:sldMk cId="3803628716" sldId="294"/>
        </pc:sldMkLst>
      </pc:sldChg>
      <pc:sldChg chg="del">
        <pc:chgData name="Nichola Welton" userId="33867cc6-3c98-481e-a066-a55221f849bb" providerId="ADAL" clId="{D9E5C708-0CDF-4DDA-A733-00F281B161CD}" dt="2024-02-21T17:26:43.012" v="92" actId="47"/>
        <pc:sldMkLst>
          <pc:docMk/>
          <pc:sldMk cId="1766514348" sldId="297"/>
        </pc:sldMkLst>
      </pc:sldChg>
      <pc:sldChg chg="addSp delSp modSp mod setBg">
        <pc:chgData name="Nichola Welton" userId="33867cc6-3c98-481e-a066-a55221f849bb" providerId="ADAL" clId="{D9E5C708-0CDF-4DDA-A733-00F281B161CD}" dt="2024-02-21T17:28:42.055" v="110" actId="26606"/>
        <pc:sldMkLst>
          <pc:docMk/>
          <pc:sldMk cId="2214818870" sldId="300"/>
        </pc:sldMkLst>
        <pc:spChg chg="mo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4" creationId="{00000000-0000-0000-0000-000000000000}"/>
          </ac:spMkLst>
        </pc:spChg>
        <pc:spChg chg="mo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5" creationId="{00000000-0000-0000-0000-000000000000}"/>
          </ac:spMkLst>
        </pc:spChg>
        <pc:spChg chg="add del">
          <ac:chgData name="Nichola Welton" userId="33867cc6-3c98-481e-a066-a55221f849bb" providerId="ADAL" clId="{D9E5C708-0CDF-4DDA-A733-00F281B161CD}" dt="2024-02-21T17:28:42.039" v="109" actId="26606"/>
          <ac:spMkLst>
            <pc:docMk/>
            <pc:sldMk cId="2214818870" sldId="300"/>
            <ac:spMk id="11" creationId="{311973C2-EB8B-452A-A698-4A252FD3AE28}"/>
          </ac:spMkLst>
        </pc:spChg>
        <pc:spChg chg="add del">
          <ac:chgData name="Nichola Welton" userId="33867cc6-3c98-481e-a066-a55221f849bb" providerId="ADAL" clId="{D9E5C708-0CDF-4DDA-A733-00F281B161CD}" dt="2024-02-21T17:28:42.039" v="109" actId="26606"/>
          <ac:spMkLst>
            <pc:docMk/>
            <pc:sldMk cId="2214818870" sldId="300"/>
            <ac:spMk id="13" creationId="{10162E77-11AD-44A7-84EC-40C59EEFBD2E}"/>
          </ac:spMkLst>
        </pc:spChg>
        <pc:spChg chg="ad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17" creationId="{D010DDF2-F5CA-40A6-8809-5F6AE59A1C6E}"/>
          </ac:spMkLst>
        </pc:spChg>
        <pc:spChg chg="ad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18" creationId="{2C2AE254-A553-4FCD-A670-3D2B2A10F255}"/>
          </ac:spMkLst>
        </pc:spChg>
        <pc:picChg chg="add del">
          <ac:chgData name="Nichola Welton" userId="33867cc6-3c98-481e-a066-a55221f849bb" providerId="ADAL" clId="{D9E5C708-0CDF-4DDA-A733-00F281B161CD}" dt="2024-02-21T17:28:42.039" v="109" actId="26606"/>
          <ac:picMkLst>
            <pc:docMk/>
            <pc:sldMk cId="2214818870" sldId="300"/>
            <ac:picMk id="7" creationId="{66D67DC3-69CB-ED51-004F-A66E1AC0EE4D}"/>
          </ac:picMkLst>
        </pc:picChg>
        <pc:picChg chg="add">
          <ac:chgData name="Nichola Welton" userId="33867cc6-3c98-481e-a066-a55221f849bb" providerId="ADAL" clId="{D9E5C708-0CDF-4DDA-A733-00F281B161CD}" dt="2024-02-21T17:28:42.055" v="110" actId="26606"/>
          <ac:picMkLst>
            <pc:docMk/>
            <pc:sldMk cId="2214818870" sldId="300"/>
            <ac:picMk id="19" creationId="{1BB89166-584C-DD58-B61C-E1342C70BA2E}"/>
          </ac:picMkLst>
        </pc:picChg>
        <pc:cxnChg chg="add del">
          <ac:chgData name="Nichola Welton" userId="33867cc6-3c98-481e-a066-a55221f849bb" providerId="ADAL" clId="{D9E5C708-0CDF-4DDA-A733-00F281B161CD}" dt="2024-02-21T17:28:42.039" v="109" actId="26606"/>
          <ac:cxnSpMkLst>
            <pc:docMk/>
            <pc:sldMk cId="2214818870" sldId="300"/>
            <ac:cxnSpMk id="15" creationId="{5AB158E9-1B40-4CD6-95F0-95CA11DF7B7A}"/>
          </ac:cxnSpMkLst>
        </pc:cxnChg>
      </pc:sldChg>
      <pc:sldChg chg="addSp delSp modSp mod setBg">
        <pc:chgData name="Nichola Welton" userId="33867cc6-3c98-481e-a066-a55221f849bb" providerId="ADAL" clId="{D9E5C708-0CDF-4DDA-A733-00F281B161CD}" dt="2024-02-21T18:27:38.884" v="130" actId="113"/>
        <pc:sldMkLst>
          <pc:docMk/>
          <pc:sldMk cId="786803503" sldId="301"/>
        </pc:sldMkLst>
        <pc:spChg chg="mo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2" creationId="{00000000-0000-0000-0000-000000000000}"/>
          </ac:spMkLst>
        </pc:spChg>
        <pc:spChg chg="mod">
          <ac:chgData name="Nichola Welton" userId="33867cc6-3c98-481e-a066-a55221f849bb" providerId="ADAL" clId="{D9E5C708-0CDF-4DDA-A733-00F281B161CD}" dt="2024-02-21T18:27:38.884" v="130" actId="113"/>
          <ac:spMkLst>
            <pc:docMk/>
            <pc:sldMk cId="786803503" sldId="301"/>
            <ac:spMk id="3" creationId="{00000000-0000-0000-0000-000000000000}"/>
          </ac:spMkLst>
        </pc:spChg>
        <pc:spChg chg="add del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9" creationId="{990D0034-F768-41E7-85D4-F38C4DE85770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16" creationId="{990D0034-F768-41E7-85D4-F38C4DE85770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18" creationId="{C4F7E42D-8B5A-4FC8-81CD-9E60171F7FA8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20" creationId="{8C04651D-B9F4-4935-A02D-364153FBDF54}"/>
          </ac:spMkLst>
        </pc:spChg>
        <pc:picChg chg="add mod">
          <ac:chgData name="Nichola Welton" userId="33867cc6-3c98-481e-a066-a55221f849bb" providerId="ADAL" clId="{D9E5C708-0CDF-4DDA-A733-00F281B161CD}" dt="2024-02-21T18:03:06.679" v="125" actId="26606"/>
          <ac:picMkLst>
            <pc:docMk/>
            <pc:sldMk cId="786803503" sldId="301"/>
            <ac:picMk id="5" creationId="{ACB0B1EF-FBF5-390A-058B-D8C8B97B9DA1}"/>
          </ac:picMkLst>
        </pc:picChg>
        <pc:cxnChg chg="add del">
          <ac:chgData name="Nichola Welton" userId="33867cc6-3c98-481e-a066-a55221f849bb" providerId="ADAL" clId="{D9E5C708-0CDF-4DDA-A733-00F281B161CD}" dt="2024-02-21T18:03:06.679" v="125" actId="26606"/>
          <ac:cxnSpMkLst>
            <pc:docMk/>
            <pc:sldMk cId="786803503" sldId="301"/>
            <ac:cxnSpMk id="11" creationId="{5A0A5CF6-407C-4691-8122-49DF69D0020D}"/>
          </ac:cxnSpMkLst>
        </pc:cxnChg>
      </pc:sldChg>
      <pc:sldChg chg="addSp delSp modSp mod setBg modClrScheme chgLayout">
        <pc:chgData name="Nichola Welton" userId="33867cc6-3c98-481e-a066-a55221f849bb" providerId="ADAL" clId="{D9E5C708-0CDF-4DDA-A733-00F281B161CD}" dt="2024-02-21T17:26:33.957" v="91" actId="26606"/>
        <pc:sldMkLst>
          <pc:docMk/>
          <pc:sldMk cId="2459839002" sldId="303"/>
        </pc:sldMkLst>
        <pc:spChg chg="mod or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3" creationId="{00000000-0000-0000-0000-000000000000}"/>
          </ac:spMkLst>
        </pc:spChg>
        <pc:spChg chg="add mod">
          <ac:chgData name="Nichola Welton" userId="33867cc6-3c98-481e-a066-a55221f849bb" providerId="ADAL" clId="{D9E5C708-0CDF-4DDA-A733-00F281B161CD}" dt="2024-02-21T17:23:08.667" v="63" actId="1076"/>
          <ac:spMkLst>
            <pc:docMk/>
            <pc:sldMk cId="2459839002" sldId="303"/>
            <ac:spMk id="5" creationId="{80DFA4E9-057F-9DAB-93D1-D81282ECAB10}"/>
          </ac:spMkLst>
        </pc:spChg>
        <pc:spChg chg="add mod">
          <ac:chgData name="Nichola Welton" userId="33867cc6-3c98-481e-a066-a55221f849bb" providerId="ADAL" clId="{D9E5C708-0CDF-4DDA-A733-00F281B161CD}" dt="2024-02-21T17:23:57.873" v="67"/>
          <ac:spMkLst>
            <pc:docMk/>
            <pc:sldMk cId="2459839002" sldId="303"/>
            <ac:spMk id="6" creationId="{5F864BAE-440F-98AC-DED8-EF039582F01B}"/>
          </ac:spMkLst>
        </pc:spChg>
        <pc:spChg chg="mod or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8" creationId="{00000000-0000-0000-0000-000000000000}"/>
          </ac:spMkLst>
        </pc:spChg>
        <pc:spChg chg="add del mod ord">
          <ac:chgData name="Nichola Welton" userId="33867cc6-3c98-481e-a066-a55221f849bb" providerId="ADAL" clId="{D9E5C708-0CDF-4DDA-A733-00F281B161CD}" dt="2024-02-21T17:26:28.611" v="90"/>
          <ac:spMkLst>
            <pc:docMk/>
            <pc:sldMk cId="2459839002" sldId="303"/>
            <ac:spMk id="9" creationId="{00000000-0000-0000-0000-000000000000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35" creationId="{38247643-37AB-47DE-B7BD-7A64FEB13371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37" creationId="{AEBC3119-F8E7-4266-91B8-7A1E808B481B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1" creationId="{B80045BC-58DB-469C-8997-6C0C16B1739C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5" creationId="{150BDA68-EBDD-443C-9B6B-03CA14AFFB3A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7" creationId="{00C07DB3-666C-4A9D-81CE-83B435F95BB5}"/>
          </ac:spMkLst>
        </pc:spChg>
        <pc:picChg chg="add mod">
          <ac:chgData name="Nichola Welton" userId="33867cc6-3c98-481e-a066-a55221f849bb" providerId="ADAL" clId="{D9E5C708-0CDF-4DDA-A733-00F281B161CD}" dt="2024-02-21T17:20:53.017" v="26" actId="931"/>
          <ac:picMkLst>
            <pc:docMk/>
            <pc:sldMk cId="2459839002" sldId="303"/>
            <ac:picMk id="4" creationId="{5402C2DE-8ADD-38EF-C143-94FF124CF9E3}"/>
          </ac:picMkLst>
        </pc:picChg>
        <pc:picChg chg="add mod">
          <ac:chgData name="Nichola Welton" userId="33867cc6-3c98-481e-a066-a55221f849bb" providerId="ADAL" clId="{D9E5C708-0CDF-4DDA-A733-00F281B161CD}" dt="2024-02-21T17:23:08.667" v="63" actId="1076"/>
          <ac:picMkLst>
            <pc:docMk/>
            <pc:sldMk cId="2459839002" sldId="303"/>
            <ac:picMk id="1026" creationId="{FC47FA91-0784-9F34-FF6F-02B5FD76094C}"/>
          </ac:picMkLst>
        </pc:picChg>
        <pc:picChg chg="add mod">
          <ac:chgData name="Nichola Welton" userId="33867cc6-3c98-481e-a066-a55221f849bb" providerId="ADAL" clId="{D9E5C708-0CDF-4DDA-A733-00F281B161CD}" dt="2024-02-21T17:23:08.667" v="63" actId="1076"/>
          <ac:picMkLst>
            <pc:docMk/>
            <pc:sldMk cId="2459839002" sldId="303"/>
            <ac:picMk id="1027" creationId="{90998D8F-8AAB-3581-0407-59FF35CC97FA}"/>
          </ac:picMkLst>
        </pc:picChg>
        <pc:picChg chg="add mod">
          <ac:chgData name="Nichola Welton" userId="33867cc6-3c98-481e-a066-a55221f849bb" providerId="ADAL" clId="{D9E5C708-0CDF-4DDA-A733-00F281B161CD}" dt="2024-02-21T17:26:33.957" v="91" actId="26606"/>
          <ac:picMkLst>
            <pc:docMk/>
            <pc:sldMk cId="2459839002" sldId="303"/>
            <ac:picMk id="1030" creationId="{A5F5E401-7BFC-4E5D-BAA7-53A74A9D7ECC}"/>
          </ac:picMkLst>
        </pc:picChg>
        <pc:cxnChg chg="add">
          <ac:chgData name="Nichola Welton" userId="33867cc6-3c98-481e-a066-a55221f849bb" providerId="ADAL" clId="{D9E5C708-0CDF-4DDA-A733-00F281B161CD}" dt="2024-02-21T17:26:33.957" v="91" actId="26606"/>
          <ac:cxnSpMkLst>
            <pc:docMk/>
            <pc:sldMk cId="2459839002" sldId="303"/>
            <ac:cxnSpMk id="1039" creationId="{57D15890-6502-4FAA-AB03-AFAC88EE29D1}"/>
          </ac:cxnSpMkLst>
        </pc:cxnChg>
        <pc:cxnChg chg="add">
          <ac:chgData name="Nichola Welton" userId="33867cc6-3c98-481e-a066-a55221f849bb" providerId="ADAL" clId="{D9E5C708-0CDF-4DDA-A733-00F281B161CD}" dt="2024-02-21T17:26:33.957" v="91" actId="26606"/>
          <ac:cxnSpMkLst>
            <pc:docMk/>
            <pc:sldMk cId="2459839002" sldId="303"/>
            <ac:cxnSpMk id="1043" creationId="{83EF6BB5-A95D-4C59-808C-3B64F444F29D}"/>
          </ac:cxnSpMkLst>
        </pc:cxnChg>
      </pc:sldChg>
    </pc:docChg>
  </pc:docChgLst>
  <pc:docChgLst>
    <pc:chgData name="Nichola Welton" userId="33867cc6-3c98-481e-a066-a55221f849bb" providerId="ADAL" clId="{52897C30-D464-48B8-9EBC-E88E5771B92B}"/>
    <pc:docChg chg="custSel modSld modMainMaster">
      <pc:chgData name="Nichola Welton" userId="33867cc6-3c98-481e-a066-a55221f849bb" providerId="ADAL" clId="{52897C30-D464-48B8-9EBC-E88E5771B92B}" dt="2024-04-22T14:06:07.546" v="30" actId="255"/>
      <pc:docMkLst>
        <pc:docMk/>
      </pc:docMkLst>
      <pc:sldChg chg="modSp">
        <pc:chgData name="Nichola Welton" userId="33867cc6-3c98-481e-a066-a55221f849bb" providerId="ADAL" clId="{52897C30-D464-48B8-9EBC-E88E5771B92B}" dt="2024-04-22T14:01:33.305" v="12"/>
        <pc:sldMkLst>
          <pc:docMk/>
          <pc:sldMk cId="3918143738" sldId="256"/>
        </pc:sldMkLst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3918143738" sldId="256"/>
            <ac:spMk id="2" creationId="{00000000-0000-0000-0000-000000000000}"/>
          </ac:spMkLst>
        </pc:spChg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3918143738" sldId="256"/>
            <ac:spMk id="3" creationId="{00000000-0000-0000-0000-000000000000}"/>
          </ac:spMkLst>
        </pc:spChg>
      </pc:sldChg>
      <pc:sldChg chg="modSp mod">
        <pc:chgData name="Nichola Welton" userId="33867cc6-3c98-481e-a066-a55221f849bb" providerId="ADAL" clId="{52897C30-D464-48B8-9EBC-E88E5771B92B}" dt="2024-04-22T14:06:07.546" v="30" actId="255"/>
        <pc:sldMkLst>
          <pc:docMk/>
          <pc:sldMk cId="1626824834" sldId="268"/>
        </pc:sldMkLst>
        <pc:spChg chg="mod">
          <ac:chgData name="Nichola Welton" userId="33867cc6-3c98-481e-a066-a55221f849bb" providerId="ADAL" clId="{52897C30-D464-48B8-9EBC-E88E5771B92B}" dt="2024-04-22T14:06:07.546" v="30" actId="255"/>
          <ac:spMkLst>
            <pc:docMk/>
            <pc:sldMk cId="1626824834" sldId="268"/>
            <ac:spMk id="2" creationId="{00000000-0000-0000-0000-000000000000}"/>
          </ac:spMkLst>
        </pc:spChg>
        <pc:spChg chg="mod">
          <ac:chgData name="Nichola Welton" userId="33867cc6-3c98-481e-a066-a55221f849bb" providerId="ADAL" clId="{52897C30-D464-48B8-9EBC-E88E5771B92B}" dt="2024-04-22T14:01:33.485" v="18" actId="27636"/>
          <ac:spMkLst>
            <pc:docMk/>
            <pc:sldMk cId="1626824834" sldId="268"/>
            <ac:spMk id="3" creationId="{00000000-0000-0000-0000-000000000000}"/>
          </ac:spMkLst>
        </pc:spChg>
      </pc:sldChg>
      <pc:sldChg chg="delSp modSp mod delDesignElem">
        <pc:chgData name="Nichola Welton" userId="33867cc6-3c98-481e-a066-a55221f849bb" providerId="ADAL" clId="{52897C30-D464-48B8-9EBC-E88E5771B92B}" dt="2024-04-22T14:01:33.438" v="13" actId="27636"/>
        <pc:sldMkLst>
          <pc:docMk/>
          <pc:sldMk cId="28681531" sldId="282"/>
        </pc:sldMkLst>
        <pc:spChg chg="mod">
          <ac:chgData name="Nichola Welton" userId="33867cc6-3c98-481e-a066-a55221f849bb" providerId="ADAL" clId="{52897C30-D464-48B8-9EBC-E88E5771B92B}" dt="2024-04-22T14:01:33.438" v="13" actId="27636"/>
          <ac:spMkLst>
            <pc:docMk/>
            <pc:sldMk cId="28681531" sldId="282"/>
            <ac:spMk id="3" creationId="{00000000-0000-0000-0000-000000000000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8681531" sldId="282"/>
            <ac:spMk id="11" creationId="{6FA44386-17EF-471B-BBDB-C20ACD5A265B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8681531" sldId="282"/>
            <ac:spMk id="13" creationId="{46C4828D-6EB3-42F1-B844-8F3B0D0E15AE}"/>
          </ac:spMkLst>
        </pc:spChg>
        <pc:graphicFrameChg chg="mod">
          <ac:chgData name="Nichola Welton" userId="33867cc6-3c98-481e-a066-a55221f849bb" providerId="ADAL" clId="{52897C30-D464-48B8-9EBC-E88E5771B92B}" dt="2024-04-22T14:01:33.305" v="12"/>
          <ac:graphicFrameMkLst>
            <pc:docMk/>
            <pc:sldMk cId="28681531" sldId="282"/>
            <ac:graphicFrameMk id="4" creationId="{00000000-0000-0000-0000-000000000000}"/>
          </ac:graphicFrameMkLst>
        </pc:graphicFrameChg>
        <pc:cxnChg chg="del">
          <ac:chgData name="Nichola Welton" userId="33867cc6-3c98-481e-a066-a55221f849bb" providerId="ADAL" clId="{52897C30-D464-48B8-9EBC-E88E5771B92B}" dt="2024-04-22T14:01:30.098" v="4"/>
          <ac:cxnSpMkLst>
            <pc:docMk/>
            <pc:sldMk cId="28681531" sldId="282"/>
            <ac:cxnSpMk id="9" creationId="{20287E58-BFA2-4780-8829-AAA140F4AFAB}"/>
          </ac:cxnSpMkLst>
        </pc:cxnChg>
      </pc:sldChg>
      <pc:sldChg chg="modSp mod">
        <pc:chgData name="Nichola Welton" userId="33867cc6-3c98-481e-a066-a55221f849bb" providerId="ADAL" clId="{52897C30-D464-48B8-9EBC-E88E5771B92B}" dt="2024-04-22T14:01:33.444" v="14" actId="27636"/>
        <pc:sldMkLst>
          <pc:docMk/>
          <pc:sldMk cId="989200903" sldId="287"/>
        </pc:sldMkLst>
        <pc:spChg chg="mod">
          <ac:chgData name="Nichola Welton" userId="33867cc6-3c98-481e-a066-a55221f849bb" providerId="ADAL" clId="{52897C30-D464-48B8-9EBC-E88E5771B92B}" dt="2024-04-22T14:01:33.444" v="14" actId="27636"/>
          <ac:spMkLst>
            <pc:docMk/>
            <pc:sldMk cId="989200903" sldId="287"/>
            <ac:spMk id="7" creationId="{00000000-0000-0000-0000-000000000000}"/>
          </ac:spMkLst>
        </pc:spChg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989200903" sldId="287"/>
            <ac:spMk id="8" creationId="{00000000-0000-0000-0000-000000000000}"/>
          </ac:spMkLst>
        </pc:spChg>
      </pc:sldChg>
      <pc:sldChg chg="modSp mod">
        <pc:chgData name="Nichola Welton" userId="33867cc6-3c98-481e-a066-a55221f849bb" providerId="ADAL" clId="{52897C30-D464-48B8-9EBC-E88E5771B92B}" dt="2024-04-22T14:01:33.447" v="15" actId="27636"/>
        <pc:sldMkLst>
          <pc:docMk/>
          <pc:sldMk cId="1019617314" sldId="288"/>
        </pc:sldMkLst>
        <pc:spChg chg="mod">
          <ac:chgData name="Nichola Welton" userId="33867cc6-3c98-481e-a066-a55221f849bb" providerId="ADAL" clId="{52897C30-D464-48B8-9EBC-E88E5771B92B}" dt="2024-04-22T14:01:33.447" v="15" actId="27636"/>
          <ac:spMkLst>
            <pc:docMk/>
            <pc:sldMk cId="1019617314" sldId="288"/>
            <ac:spMk id="3" creationId="{00000000-0000-0000-0000-000000000000}"/>
          </ac:spMkLst>
        </pc:spChg>
      </pc:sldChg>
      <pc:sldChg chg="modSp">
        <pc:chgData name="Nichola Welton" userId="33867cc6-3c98-481e-a066-a55221f849bb" providerId="ADAL" clId="{52897C30-D464-48B8-9EBC-E88E5771B92B}" dt="2024-04-22T14:01:33.305" v="12"/>
        <pc:sldMkLst>
          <pc:docMk/>
          <pc:sldMk cId="1501321919" sldId="289"/>
        </pc:sldMkLst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1501321919" sldId="289"/>
            <ac:spMk id="3" creationId="{00000000-0000-0000-0000-000000000000}"/>
          </ac:spMkLst>
        </pc:spChg>
        <pc:graphicFrameChg chg="mod">
          <ac:chgData name="Nichola Welton" userId="33867cc6-3c98-481e-a066-a55221f849bb" providerId="ADAL" clId="{52897C30-D464-48B8-9EBC-E88E5771B92B}" dt="2024-04-22T14:01:33.305" v="12"/>
          <ac:graphicFrameMkLst>
            <pc:docMk/>
            <pc:sldMk cId="1501321919" sldId="289"/>
            <ac:graphicFrameMk id="4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52897C30-D464-48B8-9EBC-E88E5771B92B}" dt="2024-04-22T14:01:33.456" v="16" actId="27636"/>
        <pc:sldMkLst>
          <pc:docMk/>
          <pc:sldMk cId="125583945" sldId="290"/>
        </pc:sldMkLst>
        <pc:spChg chg="mod">
          <ac:chgData name="Nichola Welton" userId="33867cc6-3c98-481e-a066-a55221f849bb" providerId="ADAL" clId="{52897C30-D464-48B8-9EBC-E88E5771B92B}" dt="2024-04-22T14:01:33.456" v="16" actId="27636"/>
          <ac:spMkLst>
            <pc:docMk/>
            <pc:sldMk cId="125583945" sldId="290"/>
            <ac:spMk id="3" creationId="{00000000-0000-0000-0000-000000000000}"/>
          </ac:spMkLst>
        </pc:spChg>
        <pc:picChg chg="mod">
          <ac:chgData name="Nichola Welton" userId="33867cc6-3c98-481e-a066-a55221f849bb" providerId="ADAL" clId="{52897C30-D464-48B8-9EBC-E88E5771B92B}" dt="2024-04-22T14:01:33.305" v="12"/>
          <ac:picMkLst>
            <pc:docMk/>
            <pc:sldMk cId="125583945" sldId="290"/>
            <ac:picMk id="4" creationId="{00000000-0000-0000-0000-000000000000}"/>
          </ac:picMkLst>
        </pc:picChg>
      </pc:sldChg>
      <pc:sldChg chg="modSp">
        <pc:chgData name="Nichola Welton" userId="33867cc6-3c98-481e-a066-a55221f849bb" providerId="ADAL" clId="{52897C30-D464-48B8-9EBC-E88E5771B92B}" dt="2024-04-22T14:01:33.305" v="12"/>
        <pc:sldMkLst>
          <pc:docMk/>
          <pc:sldMk cId="3803628716" sldId="294"/>
        </pc:sldMkLst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3803628716" sldId="294"/>
            <ac:spMk id="2" creationId="{00000000-0000-0000-0000-000000000000}"/>
          </ac:spMkLst>
        </pc:spChg>
        <pc:picChg chg="mod">
          <ac:chgData name="Nichola Welton" userId="33867cc6-3c98-481e-a066-a55221f849bb" providerId="ADAL" clId="{52897C30-D464-48B8-9EBC-E88E5771B92B}" dt="2024-04-22T14:01:33.305" v="12"/>
          <ac:picMkLst>
            <pc:docMk/>
            <pc:sldMk cId="3803628716" sldId="294"/>
            <ac:picMk id="4" creationId="{00000000-0000-0000-0000-000000000000}"/>
          </ac:picMkLst>
        </pc:picChg>
      </pc:sldChg>
      <pc:sldChg chg="modSp">
        <pc:chgData name="Nichola Welton" userId="33867cc6-3c98-481e-a066-a55221f849bb" providerId="ADAL" clId="{52897C30-D464-48B8-9EBC-E88E5771B92B}" dt="2024-04-22T14:01:33.305" v="12"/>
        <pc:sldMkLst>
          <pc:docMk/>
          <pc:sldMk cId="862695270" sldId="298"/>
        </pc:sldMkLst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862695270" sldId="298"/>
            <ac:spMk id="2" creationId="{00000000-0000-0000-0000-000000000000}"/>
          </ac:spMkLst>
        </pc:spChg>
        <pc:picChg chg="mod">
          <ac:chgData name="Nichola Welton" userId="33867cc6-3c98-481e-a066-a55221f849bb" providerId="ADAL" clId="{52897C30-D464-48B8-9EBC-E88E5771B92B}" dt="2024-04-22T14:01:33.305" v="12"/>
          <ac:picMkLst>
            <pc:docMk/>
            <pc:sldMk cId="862695270" sldId="298"/>
            <ac:picMk id="4" creationId="{00000000-0000-0000-0000-000000000000}"/>
          </ac:picMkLst>
        </pc:picChg>
      </pc:sldChg>
      <pc:sldChg chg="modSp">
        <pc:chgData name="Nichola Welton" userId="33867cc6-3c98-481e-a066-a55221f849bb" providerId="ADAL" clId="{52897C30-D464-48B8-9EBC-E88E5771B92B}" dt="2024-04-22T14:01:33.305" v="12"/>
        <pc:sldMkLst>
          <pc:docMk/>
          <pc:sldMk cId="423943964" sldId="299"/>
        </pc:sldMkLst>
        <pc:spChg chg="mod">
          <ac:chgData name="Nichola Welton" userId="33867cc6-3c98-481e-a066-a55221f849bb" providerId="ADAL" clId="{52897C30-D464-48B8-9EBC-E88E5771B92B}" dt="2024-04-22T14:01:33.305" v="12"/>
          <ac:spMkLst>
            <pc:docMk/>
            <pc:sldMk cId="423943964" sldId="299"/>
            <ac:spMk id="2" creationId="{00000000-0000-0000-0000-000000000000}"/>
          </ac:spMkLst>
        </pc:spChg>
        <pc:picChg chg="mod">
          <ac:chgData name="Nichola Welton" userId="33867cc6-3c98-481e-a066-a55221f849bb" providerId="ADAL" clId="{52897C30-D464-48B8-9EBC-E88E5771B92B}" dt="2024-04-22T14:01:33.305" v="12"/>
          <ac:picMkLst>
            <pc:docMk/>
            <pc:sldMk cId="423943964" sldId="299"/>
            <ac:picMk id="4" creationId="{00000000-0000-0000-0000-000000000000}"/>
          </ac:picMkLst>
        </pc:picChg>
      </pc:sldChg>
      <pc:sldChg chg="delSp modSp mod delDesignElem">
        <pc:chgData name="Nichola Welton" userId="33867cc6-3c98-481e-a066-a55221f849bb" providerId="ADAL" clId="{52897C30-D464-48B8-9EBC-E88E5771B92B}" dt="2024-04-22T14:01:53.527" v="20" actId="207"/>
        <pc:sldMkLst>
          <pc:docMk/>
          <pc:sldMk cId="2214818870" sldId="300"/>
        </pc:sldMkLst>
        <pc:spChg chg="mod">
          <ac:chgData name="Nichola Welton" userId="33867cc6-3c98-481e-a066-a55221f849bb" providerId="ADAL" clId="{52897C30-D464-48B8-9EBC-E88E5771B92B}" dt="2024-04-22T14:01:53.527" v="20" actId="207"/>
          <ac:spMkLst>
            <pc:docMk/>
            <pc:sldMk cId="2214818870" sldId="300"/>
            <ac:spMk id="5" creationId="{00000000-0000-0000-0000-000000000000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214818870" sldId="300"/>
            <ac:spMk id="17" creationId="{D010DDF2-F5CA-40A6-8809-5F6AE59A1C6E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214818870" sldId="300"/>
            <ac:spMk id="18" creationId="{2C2AE254-A553-4FCD-A670-3D2B2A10F255}"/>
          </ac:spMkLst>
        </pc:spChg>
      </pc:sldChg>
      <pc:sldChg chg="delSp modSp mod delDesignElem">
        <pc:chgData name="Nichola Welton" userId="33867cc6-3c98-481e-a066-a55221f849bb" providerId="ADAL" clId="{52897C30-D464-48B8-9EBC-E88E5771B92B}" dt="2024-04-22T14:02:10.607" v="23" actId="14100"/>
        <pc:sldMkLst>
          <pc:docMk/>
          <pc:sldMk cId="786803503" sldId="301"/>
        </pc:sldMkLst>
        <pc:spChg chg="mod">
          <ac:chgData name="Nichola Welton" userId="33867cc6-3c98-481e-a066-a55221f849bb" providerId="ADAL" clId="{52897C30-D464-48B8-9EBC-E88E5771B92B}" dt="2024-04-22T14:02:03.304" v="21" actId="207"/>
          <ac:spMkLst>
            <pc:docMk/>
            <pc:sldMk cId="786803503" sldId="301"/>
            <ac:spMk id="2" creationId="{00000000-0000-0000-0000-000000000000}"/>
          </ac:spMkLst>
        </pc:spChg>
        <pc:spChg chg="mod">
          <ac:chgData name="Nichola Welton" userId="33867cc6-3c98-481e-a066-a55221f849bb" providerId="ADAL" clId="{52897C30-D464-48B8-9EBC-E88E5771B92B}" dt="2024-04-22T14:02:10.607" v="23" actId="14100"/>
          <ac:spMkLst>
            <pc:docMk/>
            <pc:sldMk cId="786803503" sldId="301"/>
            <ac:spMk id="3" creationId="{00000000-0000-0000-0000-000000000000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786803503" sldId="301"/>
            <ac:spMk id="16" creationId="{990D0034-F768-41E7-85D4-F38C4DE85770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786803503" sldId="301"/>
            <ac:spMk id="18" creationId="{C4F7E42D-8B5A-4FC8-81CD-9E60171F7FA8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786803503" sldId="301"/>
            <ac:spMk id="20" creationId="{8C04651D-B9F4-4935-A02D-364153FBDF54}"/>
          </ac:spMkLst>
        </pc:spChg>
      </pc:sldChg>
      <pc:sldChg chg="delSp modSp mod delDesignElem">
        <pc:chgData name="Nichola Welton" userId="33867cc6-3c98-481e-a066-a55221f849bb" providerId="ADAL" clId="{52897C30-D464-48B8-9EBC-E88E5771B92B}" dt="2024-04-22T14:01:31.269" v="9" actId="27636"/>
        <pc:sldMkLst>
          <pc:docMk/>
          <pc:sldMk cId="2459839002" sldId="303"/>
        </pc:sldMkLst>
        <pc:spChg chg="mod">
          <ac:chgData name="Nichola Welton" userId="33867cc6-3c98-481e-a066-a55221f849bb" providerId="ADAL" clId="{52897C30-D464-48B8-9EBC-E88E5771B92B}" dt="2024-04-22T14:01:31.269" v="9" actId="27636"/>
          <ac:spMkLst>
            <pc:docMk/>
            <pc:sldMk cId="2459839002" sldId="303"/>
            <ac:spMk id="3" creationId="{00000000-0000-0000-0000-000000000000}"/>
          </ac:spMkLst>
        </pc:spChg>
        <pc:spChg chg="mod">
          <ac:chgData name="Nichola Welton" userId="33867cc6-3c98-481e-a066-a55221f849bb" providerId="ADAL" clId="{52897C30-D464-48B8-9EBC-E88E5771B92B}" dt="2024-04-22T14:01:31.266" v="8" actId="27636"/>
          <ac:spMkLst>
            <pc:docMk/>
            <pc:sldMk cId="2459839002" sldId="303"/>
            <ac:spMk id="8" creationId="{00000000-0000-0000-0000-000000000000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459839002" sldId="303"/>
            <ac:spMk id="1035" creationId="{38247643-37AB-47DE-B7BD-7A64FEB13371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459839002" sldId="303"/>
            <ac:spMk id="1037" creationId="{AEBC3119-F8E7-4266-91B8-7A1E808B481B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459839002" sldId="303"/>
            <ac:spMk id="1041" creationId="{B80045BC-58DB-469C-8997-6C0C16B1739C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459839002" sldId="303"/>
            <ac:spMk id="1045" creationId="{150BDA68-EBDD-443C-9B6B-03CA14AFFB3A}"/>
          </ac:spMkLst>
        </pc:spChg>
        <pc:spChg chg="del">
          <ac:chgData name="Nichola Welton" userId="33867cc6-3c98-481e-a066-a55221f849bb" providerId="ADAL" clId="{52897C30-D464-48B8-9EBC-E88E5771B92B}" dt="2024-04-22T14:01:30.098" v="4"/>
          <ac:spMkLst>
            <pc:docMk/>
            <pc:sldMk cId="2459839002" sldId="303"/>
            <ac:spMk id="1047" creationId="{00C07DB3-666C-4A9D-81CE-83B435F95BB5}"/>
          </ac:spMkLst>
        </pc:spChg>
        <pc:cxnChg chg="del">
          <ac:chgData name="Nichola Welton" userId="33867cc6-3c98-481e-a066-a55221f849bb" providerId="ADAL" clId="{52897C30-D464-48B8-9EBC-E88E5771B92B}" dt="2024-04-22T14:01:30.098" v="4"/>
          <ac:cxnSpMkLst>
            <pc:docMk/>
            <pc:sldMk cId="2459839002" sldId="303"/>
            <ac:cxnSpMk id="1039" creationId="{57D15890-6502-4FAA-AB03-AFAC88EE29D1}"/>
          </ac:cxnSpMkLst>
        </pc:cxnChg>
        <pc:cxnChg chg="del">
          <ac:chgData name="Nichola Welton" userId="33867cc6-3c98-481e-a066-a55221f849bb" providerId="ADAL" clId="{52897C30-D464-48B8-9EBC-E88E5771B92B}" dt="2024-04-22T14:01:30.098" v="4"/>
          <ac:cxnSpMkLst>
            <pc:docMk/>
            <pc:sldMk cId="2459839002" sldId="303"/>
            <ac:cxnSpMk id="1043" creationId="{83EF6BB5-A95D-4C59-808C-3B64F444F29D}"/>
          </ac:cxnSpMkLst>
        </pc:cxnChg>
      </pc:sldChg>
      <pc:sldMasterChg chg="modSldLayout">
        <pc:chgData name="Nichola Welton" userId="33867cc6-3c98-481e-a066-a55221f849bb" providerId="ADAL" clId="{52897C30-D464-48B8-9EBC-E88E5771B92B}" dt="2024-04-22T14:01:30.098" v="4"/>
        <pc:sldMasterMkLst>
          <pc:docMk/>
          <pc:sldMasterMk cId="4183874737" sldId="2147483781"/>
        </pc:sldMasterMkLst>
        <pc:sldLayoutChg chg="delSp">
          <pc:chgData name="Nichola Welton" userId="33867cc6-3c98-481e-a066-a55221f849bb" providerId="ADAL" clId="{52897C30-D464-48B8-9EBC-E88E5771B92B}" dt="2024-04-22T14:01:30.098" v="4"/>
          <pc:sldLayoutMkLst>
            <pc:docMk/>
            <pc:sldMasterMk cId="4183874737" sldId="2147483781"/>
            <pc:sldLayoutMk cId="1464292259" sldId="2147483783"/>
          </pc:sldLayoutMkLst>
          <pc:spChg chg="del">
            <ac:chgData name="Nichola Welton" userId="33867cc6-3c98-481e-a066-a55221f849bb" providerId="ADAL" clId="{52897C30-D464-48B8-9EBC-E88E5771B92B}" dt="2024-04-22T14:01:30.098" v="4"/>
            <ac:spMkLst>
              <pc:docMk/>
              <pc:sldMasterMk cId="4183874737" sldId="2147483781"/>
              <pc:sldLayoutMk cId="1464292259" sldId="2147483783"/>
              <ac:spMk id="7" creationId="{00000000-0000-0000-0000-000000000000}"/>
            </ac:spMkLst>
          </pc:spChg>
          <pc:spChg chg="del">
            <ac:chgData name="Nichola Welton" userId="33867cc6-3c98-481e-a066-a55221f849bb" providerId="ADAL" clId="{52897C30-D464-48B8-9EBC-E88E5771B92B}" dt="2024-04-22T14:01:30.098" v="4"/>
            <ac:spMkLst>
              <pc:docMk/>
              <pc:sldMasterMk cId="4183874737" sldId="2147483781"/>
              <pc:sldLayoutMk cId="1464292259" sldId="2147483783"/>
              <ac:spMk id="8" creationId="{00000000-0000-0000-0000-000000000000}"/>
            </ac:spMkLst>
          </pc:spChg>
          <pc:cxnChg chg="del">
            <ac:chgData name="Nichola Welton" userId="33867cc6-3c98-481e-a066-a55221f849bb" providerId="ADAL" clId="{52897C30-D464-48B8-9EBC-E88E5771B92B}" dt="2024-04-22T14:01:30.098" v="4"/>
            <ac:cxnSpMkLst>
              <pc:docMk/>
              <pc:sldMasterMk cId="4183874737" sldId="2147483781"/>
              <pc:sldLayoutMk cId="1464292259" sldId="2147483783"/>
              <ac:cxnSpMk id="9" creationId="{00000000-0000-0000-0000-000000000000}"/>
            </ac:cxnSpMkLst>
          </pc:cxnChg>
        </pc:sldLayoutChg>
        <pc:sldLayoutChg chg="delSp">
          <pc:chgData name="Nichola Welton" userId="33867cc6-3c98-481e-a066-a55221f849bb" providerId="ADAL" clId="{52897C30-D464-48B8-9EBC-E88E5771B92B}" dt="2024-04-22T14:01:30.098" v="4"/>
          <pc:sldLayoutMkLst>
            <pc:docMk/>
            <pc:sldMasterMk cId="4183874737" sldId="2147483781"/>
            <pc:sldLayoutMk cId="1038307264" sldId="2147483786"/>
          </pc:sldLayoutMkLst>
          <pc:spChg chg="del">
            <ac:chgData name="Nichola Welton" userId="33867cc6-3c98-481e-a066-a55221f849bb" providerId="ADAL" clId="{52897C30-D464-48B8-9EBC-E88E5771B92B}" dt="2024-04-22T14:01:30.098" v="4"/>
            <ac:spMkLst>
              <pc:docMk/>
              <pc:sldMasterMk cId="4183874737" sldId="2147483781"/>
              <pc:sldLayoutMk cId="1038307264" sldId="2147483786"/>
              <ac:spMk id="5" creationId="{00000000-0000-0000-0000-000000000000}"/>
            </ac:spMkLst>
          </pc:spChg>
          <pc:spChg chg="del">
            <ac:chgData name="Nichola Welton" userId="33867cc6-3c98-481e-a066-a55221f849bb" providerId="ADAL" clId="{52897C30-D464-48B8-9EBC-E88E5771B92B}" dt="2024-04-22T14:01:30.098" v="4"/>
            <ac:spMkLst>
              <pc:docMk/>
              <pc:sldMasterMk cId="4183874737" sldId="2147483781"/>
              <pc:sldLayoutMk cId="1038307264" sldId="2147483786"/>
              <ac:spMk id="6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8BFF0-0206-410D-8AAF-C56B83F375B0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D904419-DE85-4AEF-8E31-AFEC81864161}">
      <dgm:prSet/>
      <dgm:spPr/>
      <dgm:t>
        <a:bodyPr/>
        <a:lstStyle/>
        <a:p>
          <a:pPr rtl="0"/>
          <a:r>
            <a:rPr lang="en-US"/>
            <a:t>What do we mean by “Globalisation”?  </a:t>
          </a:r>
          <a:endParaRPr lang="en-GB"/>
        </a:p>
      </dgm:t>
    </dgm:pt>
    <dgm:pt modelId="{22827479-86AC-430A-BC2A-F1D3109F4AE9}" type="parTrans" cxnId="{218B7FEB-7469-4AB8-BA12-57D258A2AC0A}">
      <dgm:prSet/>
      <dgm:spPr/>
      <dgm:t>
        <a:bodyPr/>
        <a:lstStyle/>
        <a:p>
          <a:endParaRPr lang="en-US"/>
        </a:p>
      </dgm:t>
    </dgm:pt>
    <dgm:pt modelId="{10E4D13C-3A0C-465A-B1BF-17C50A94CBC9}" type="sibTrans" cxnId="{218B7FEB-7469-4AB8-BA12-57D258A2AC0A}">
      <dgm:prSet/>
      <dgm:spPr/>
      <dgm:t>
        <a:bodyPr/>
        <a:lstStyle/>
        <a:p>
          <a:endParaRPr lang="en-US"/>
        </a:p>
      </dgm:t>
    </dgm:pt>
    <dgm:pt modelId="{6595D66F-A5A0-4C00-8B0B-0D37D450BD1D}" type="pres">
      <dgm:prSet presAssocID="{D518BFF0-0206-410D-8AAF-C56B83F375B0}" presName="linear" presStyleCnt="0">
        <dgm:presLayoutVars>
          <dgm:animLvl val="lvl"/>
          <dgm:resizeHandles val="exact"/>
        </dgm:presLayoutVars>
      </dgm:prSet>
      <dgm:spPr/>
    </dgm:pt>
    <dgm:pt modelId="{66A22934-1E88-4FDE-8C36-784ECFD88CEC}" type="pres">
      <dgm:prSet presAssocID="{BD904419-DE85-4AEF-8E31-AFEC8186416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D516B0C-2D66-4186-8BA5-85E005570474}" type="presOf" srcId="{D518BFF0-0206-410D-8AAF-C56B83F375B0}" destId="{6595D66F-A5A0-4C00-8B0B-0D37D450BD1D}" srcOrd="0" destOrd="0" presId="urn:microsoft.com/office/officeart/2005/8/layout/vList2"/>
    <dgm:cxn modelId="{B151A298-2FE3-4EDD-920C-28802A99AE07}" type="presOf" srcId="{BD904419-DE85-4AEF-8E31-AFEC81864161}" destId="{66A22934-1E88-4FDE-8C36-784ECFD88CEC}" srcOrd="0" destOrd="0" presId="urn:microsoft.com/office/officeart/2005/8/layout/vList2"/>
    <dgm:cxn modelId="{218B7FEB-7469-4AB8-BA12-57D258A2AC0A}" srcId="{D518BFF0-0206-410D-8AAF-C56B83F375B0}" destId="{BD904419-DE85-4AEF-8E31-AFEC81864161}" srcOrd="0" destOrd="0" parTransId="{22827479-86AC-430A-BC2A-F1D3109F4AE9}" sibTransId="{10E4D13C-3A0C-465A-B1BF-17C50A94CBC9}"/>
    <dgm:cxn modelId="{3C17BDD3-2972-4320-A06A-85EBED461B0C}" type="presParOf" srcId="{6595D66F-A5A0-4C00-8B0B-0D37D450BD1D}" destId="{66A22934-1E88-4FDE-8C36-784ECFD88CE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B2D181-84EF-43D7-BA04-FB819D2DBD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471B42-92FE-4E4C-86C7-658BF4669A2B}">
      <dgm:prSet/>
      <dgm:spPr/>
      <dgm:t>
        <a:bodyPr/>
        <a:lstStyle/>
        <a:p>
          <a:pPr rtl="0"/>
          <a:r>
            <a:rPr lang="en-US" dirty="0"/>
            <a:t>Consider the impact of the following</a:t>
          </a:r>
          <a:endParaRPr lang="en-GB" dirty="0"/>
        </a:p>
      </dgm:t>
    </dgm:pt>
    <dgm:pt modelId="{CAC96E03-E861-40CC-8BF1-518E3C3BF8BD}" type="parTrans" cxnId="{D2C26936-0D9C-459E-B2E1-BFC6D1BBEAB2}">
      <dgm:prSet/>
      <dgm:spPr/>
      <dgm:t>
        <a:bodyPr/>
        <a:lstStyle/>
        <a:p>
          <a:endParaRPr lang="en-US"/>
        </a:p>
      </dgm:t>
    </dgm:pt>
    <dgm:pt modelId="{6A286986-BDD1-472F-94A9-F5DDED390847}" type="sibTrans" cxnId="{D2C26936-0D9C-459E-B2E1-BFC6D1BBEAB2}">
      <dgm:prSet/>
      <dgm:spPr/>
      <dgm:t>
        <a:bodyPr/>
        <a:lstStyle/>
        <a:p>
          <a:endParaRPr lang="en-US"/>
        </a:p>
      </dgm:t>
    </dgm:pt>
    <dgm:pt modelId="{1B1EB4AF-D509-44D6-9C44-8F57030BF91D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G1: Consider the impact of  Apple on the world</a:t>
          </a:r>
          <a:endParaRPr lang="en-GB" dirty="0"/>
        </a:p>
      </dgm:t>
    </dgm:pt>
    <dgm:pt modelId="{7235E507-7FC3-4D85-96CD-2EBFB383792B}" type="parTrans" cxnId="{EA668BDD-6F0B-4438-8AB0-623688E26132}">
      <dgm:prSet/>
      <dgm:spPr/>
      <dgm:t>
        <a:bodyPr/>
        <a:lstStyle/>
        <a:p>
          <a:endParaRPr lang="en-US"/>
        </a:p>
      </dgm:t>
    </dgm:pt>
    <dgm:pt modelId="{C160E224-EB4B-4326-9605-822C57EBDA51}" type="sibTrans" cxnId="{EA668BDD-6F0B-4438-8AB0-623688E26132}">
      <dgm:prSet/>
      <dgm:spPr/>
      <dgm:t>
        <a:bodyPr/>
        <a:lstStyle/>
        <a:p>
          <a:endParaRPr lang="en-US"/>
        </a:p>
      </dgm:t>
    </dgm:pt>
    <dgm:pt modelId="{6046EDDF-E8CF-46B8-96E3-5438E64F28D0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G2:   Consider the Impact of American / or British  music (choose any genre)</a:t>
          </a:r>
          <a:endParaRPr lang="en-GB"/>
        </a:p>
        <a:p>
          <a:pPr marL="285750" lvl="1" indent="0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/>
            <a:t> on the world</a:t>
          </a:r>
          <a:endParaRPr lang="en-GB" dirty="0"/>
        </a:p>
      </dgm:t>
    </dgm:pt>
    <dgm:pt modelId="{610C17E5-90FC-46C1-B21D-E70FD983167D}" type="parTrans" cxnId="{D9C59224-560E-467E-85B8-BC63EB7F10E6}">
      <dgm:prSet/>
      <dgm:spPr/>
    </dgm:pt>
    <dgm:pt modelId="{C434CC93-17A9-4E4A-90C7-76B4E0BBCD8A}" type="sibTrans" cxnId="{D9C59224-560E-467E-85B8-BC63EB7F10E6}">
      <dgm:prSet/>
      <dgm:spPr/>
      <dgm:t>
        <a:bodyPr/>
        <a:lstStyle/>
        <a:p>
          <a:endParaRPr lang="en-GB"/>
        </a:p>
      </dgm:t>
    </dgm:pt>
    <dgm:pt modelId="{E62ACF16-EF82-4EDE-909A-7038323E112F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G3: Consider the impact of Starbucks </a:t>
          </a:r>
          <a:endParaRPr lang="en-GB" dirty="0"/>
        </a:p>
      </dgm:t>
    </dgm:pt>
    <dgm:pt modelId="{F1E527E0-874D-4A1F-B248-A92E200DB312}" type="parTrans" cxnId="{4FA901A2-1538-43E4-A258-C9B071EEEDC4}">
      <dgm:prSet/>
      <dgm:spPr/>
    </dgm:pt>
    <dgm:pt modelId="{91983C64-F129-44DD-8B9A-8DDF76FF39DF}" type="sibTrans" cxnId="{4FA901A2-1538-43E4-A258-C9B071EEEDC4}">
      <dgm:prSet/>
      <dgm:spPr/>
      <dgm:t>
        <a:bodyPr/>
        <a:lstStyle/>
        <a:p>
          <a:endParaRPr lang="en-GB"/>
        </a:p>
      </dgm:t>
    </dgm:pt>
    <dgm:pt modelId="{6E3B1636-9808-44AD-8DF0-BE90277A2A05}" type="pres">
      <dgm:prSet presAssocID="{B0B2D181-84EF-43D7-BA04-FB819D2DBD58}" presName="linear" presStyleCnt="0">
        <dgm:presLayoutVars>
          <dgm:animLvl val="lvl"/>
          <dgm:resizeHandles val="exact"/>
        </dgm:presLayoutVars>
      </dgm:prSet>
      <dgm:spPr/>
    </dgm:pt>
    <dgm:pt modelId="{6378E551-D312-4916-9065-F614C27AE0DA}" type="pres">
      <dgm:prSet presAssocID="{2F471B42-92FE-4E4C-86C7-658BF4669A2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3895FD-0FEC-47A0-A38F-AFBBE2FCB662}" type="pres">
      <dgm:prSet presAssocID="{2F471B42-92FE-4E4C-86C7-658BF4669A2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9C59224-560E-467E-85B8-BC63EB7F10E6}" srcId="{2F471B42-92FE-4E4C-86C7-658BF4669A2B}" destId="{6046EDDF-E8CF-46B8-96E3-5438E64F28D0}" srcOrd="1" destOrd="0" parTransId="{610C17E5-90FC-46C1-B21D-E70FD983167D}" sibTransId="{C434CC93-17A9-4E4A-90C7-76B4E0BBCD8A}"/>
    <dgm:cxn modelId="{D2C26936-0D9C-459E-B2E1-BFC6D1BBEAB2}" srcId="{B0B2D181-84EF-43D7-BA04-FB819D2DBD58}" destId="{2F471B42-92FE-4E4C-86C7-658BF4669A2B}" srcOrd="0" destOrd="0" parTransId="{CAC96E03-E861-40CC-8BF1-518E3C3BF8BD}" sibTransId="{6A286986-BDD1-472F-94A9-F5DDED390847}"/>
    <dgm:cxn modelId="{190D7C39-A6E2-4799-A17E-613879AC9E0E}" type="presOf" srcId="{6046EDDF-E8CF-46B8-96E3-5438E64F28D0}" destId="{7C3895FD-0FEC-47A0-A38F-AFBBE2FCB662}" srcOrd="0" destOrd="1" presId="urn:microsoft.com/office/officeart/2005/8/layout/vList2"/>
    <dgm:cxn modelId="{738FD87B-E9B3-4882-B9D6-2FA4FAADA831}" type="presOf" srcId="{B0B2D181-84EF-43D7-BA04-FB819D2DBD58}" destId="{6E3B1636-9808-44AD-8DF0-BE90277A2A05}" srcOrd="0" destOrd="0" presId="urn:microsoft.com/office/officeart/2005/8/layout/vList2"/>
    <dgm:cxn modelId="{4FA901A2-1538-43E4-A258-C9B071EEEDC4}" srcId="{2F471B42-92FE-4E4C-86C7-658BF4669A2B}" destId="{E62ACF16-EF82-4EDE-909A-7038323E112F}" srcOrd="2" destOrd="0" parTransId="{F1E527E0-874D-4A1F-B248-A92E200DB312}" sibTransId="{91983C64-F129-44DD-8B9A-8DDF76FF39DF}"/>
    <dgm:cxn modelId="{612546B6-BC3C-4B3A-AF8B-06E47A1BD408}" type="presOf" srcId="{E62ACF16-EF82-4EDE-909A-7038323E112F}" destId="{7C3895FD-0FEC-47A0-A38F-AFBBE2FCB662}" srcOrd="0" destOrd="2" presId="urn:microsoft.com/office/officeart/2005/8/layout/vList2"/>
    <dgm:cxn modelId="{855D7FB7-5FA2-421D-8FEC-D52D38FD12E7}" type="presOf" srcId="{2F471B42-92FE-4E4C-86C7-658BF4669A2B}" destId="{6378E551-D312-4916-9065-F614C27AE0DA}" srcOrd="0" destOrd="0" presId="urn:microsoft.com/office/officeart/2005/8/layout/vList2"/>
    <dgm:cxn modelId="{2322B7C1-CBC0-448A-BBC4-016F6AC4F103}" type="presOf" srcId="{1B1EB4AF-D509-44D6-9C44-8F57030BF91D}" destId="{7C3895FD-0FEC-47A0-A38F-AFBBE2FCB662}" srcOrd="0" destOrd="0" presId="urn:microsoft.com/office/officeart/2005/8/layout/vList2"/>
    <dgm:cxn modelId="{EA668BDD-6F0B-4438-8AB0-623688E26132}" srcId="{2F471B42-92FE-4E4C-86C7-658BF4669A2B}" destId="{1B1EB4AF-D509-44D6-9C44-8F57030BF91D}" srcOrd="0" destOrd="0" parTransId="{7235E507-7FC3-4D85-96CD-2EBFB383792B}" sibTransId="{C160E224-EB4B-4326-9605-822C57EBDA51}"/>
    <dgm:cxn modelId="{825EF929-A8C0-45AF-99BC-23DA3B7FAEC3}" type="presParOf" srcId="{6E3B1636-9808-44AD-8DF0-BE90277A2A05}" destId="{6378E551-D312-4916-9065-F614C27AE0DA}" srcOrd="0" destOrd="0" presId="urn:microsoft.com/office/officeart/2005/8/layout/vList2"/>
    <dgm:cxn modelId="{B3DC2B43-47DB-487A-AE6E-B9F2F4E51076}" type="presParOf" srcId="{6E3B1636-9808-44AD-8DF0-BE90277A2A05}" destId="{7C3895FD-0FEC-47A0-A38F-AFBBE2FCB66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2CE57-0081-4821-A683-3EF0744F7C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F8223D-37D5-4462-8324-7DF49AD85A03}">
      <dgm:prSet/>
      <dgm:spPr/>
      <dgm:t>
        <a:bodyPr/>
        <a:lstStyle/>
        <a:p>
          <a:pPr rtl="0"/>
          <a:r>
            <a:rPr lang="en-US"/>
            <a:t>A number of Transnational Corporations (TNC) have bigger budgets than some nation states and correspondingly considerable power to make decisions. </a:t>
          </a:r>
          <a:endParaRPr lang="en-GB"/>
        </a:p>
      </dgm:t>
    </dgm:pt>
    <dgm:pt modelId="{53C46ACD-C66D-44FE-B93C-938EDAB2A021}" type="parTrans" cxnId="{5E718DC2-A13D-490B-9D36-B0033E7F5B9D}">
      <dgm:prSet/>
      <dgm:spPr/>
      <dgm:t>
        <a:bodyPr/>
        <a:lstStyle/>
        <a:p>
          <a:endParaRPr lang="en-US"/>
        </a:p>
      </dgm:t>
    </dgm:pt>
    <dgm:pt modelId="{D11D25E8-86C0-4BF9-B9C7-D27D84877B86}" type="sibTrans" cxnId="{5E718DC2-A13D-490B-9D36-B0033E7F5B9D}">
      <dgm:prSet/>
      <dgm:spPr/>
      <dgm:t>
        <a:bodyPr/>
        <a:lstStyle/>
        <a:p>
          <a:endParaRPr lang="en-US"/>
        </a:p>
      </dgm:t>
    </dgm:pt>
    <dgm:pt modelId="{23244050-2F3B-4DD8-9E28-792666FB8293}" type="pres">
      <dgm:prSet presAssocID="{9912CE57-0081-4821-A683-3EF0744F7C94}" presName="linear" presStyleCnt="0">
        <dgm:presLayoutVars>
          <dgm:animLvl val="lvl"/>
          <dgm:resizeHandles val="exact"/>
        </dgm:presLayoutVars>
      </dgm:prSet>
      <dgm:spPr/>
    </dgm:pt>
    <dgm:pt modelId="{2863445D-9047-40F7-A467-61ABA8668A76}" type="pres">
      <dgm:prSet presAssocID="{D1F8223D-37D5-4462-8324-7DF49AD85A0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43AB43F-9651-453D-8A76-DE07AEDDF445}" type="presOf" srcId="{9912CE57-0081-4821-A683-3EF0744F7C94}" destId="{23244050-2F3B-4DD8-9E28-792666FB8293}" srcOrd="0" destOrd="0" presId="urn:microsoft.com/office/officeart/2005/8/layout/vList2"/>
    <dgm:cxn modelId="{5E718DC2-A13D-490B-9D36-B0033E7F5B9D}" srcId="{9912CE57-0081-4821-A683-3EF0744F7C94}" destId="{D1F8223D-37D5-4462-8324-7DF49AD85A03}" srcOrd="0" destOrd="0" parTransId="{53C46ACD-C66D-44FE-B93C-938EDAB2A021}" sibTransId="{D11D25E8-86C0-4BF9-B9C7-D27D84877B86}"/>
    <dgm:cxn modelId="{726ACBDB-8D90-489D-B664-7B49C2245D48}" type="presOf" srcId="{D1F8223D-37D5-4462-8324-7DF49AD85A03}" destId="{2863445D-9047-40F7-A467-61ABA8668A76}" srcOrd="0" destOrd="0" presId="urn:microsoft.com/office/officeart/2005/8/layout/vList2"/>
    <dgm:cxn modelId="{37C09D4C-05B0-43E6-86C0-A09B72ACD326}" type="presParOf" srcId="{23244050-2F3B-4DD8-9E28-792666FB8293}" destId="{2863445D-9047-40F7-A467-61ABA8668A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A22934-1E88-4FDE-8C36-784ECFD88CEC}">
      <dsp:nvSpPr>
        <dsp:cNvPr id="0" name=""/>
        <dsp:cNvSpPr/>
      </dsp:nvSpPr>
      <dsp:spPr>
        <a:xfrm>
          <a:off x="0" y="527219"/>
          <a:ext cx="7886700" cy="2585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What do we mean by “Globalisation”?  </a:t>
          </a:r>
          <a:endParaRPr lang="en-GB" sz="6500" kern="1200"/>
        </a:p>
      </dsp:txBody>
      <dsp:txXfrm>
        <a:off x="126223" y="653442"/>
        <a:ext cx="7634254" cy="2333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8E551-D312-4916-9065-F614C27AE0DA}">
      <dsp:nvSpPr>
        <dsp:cNvPr id="0" name=""/>
        <dsp:cNvSpPr/>
      </dsp:nvSpPr>
      <dsp:spPr>
        <a:xfrm>
          <a:off x="0" y="22505"/>
          <a:ext cx="7928956" cy="1790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Consider the impact of the following</a:t>
          </a:r>
          <a:endParaRPr lang="en-GB" sz="4500" kern="1200" dirty="0"/>
        </a:p>
      </dsp:txBody>
      <dsp:txXfrm>
        <a:off x="87385" y="109890"/>
        <a:ext cx="7754186" cy="1615330"/>
      </dsp:txXfrm>
    </dsp:sp>
    <dsp:sp modelId="{7C3895FD-0FEC-47A0-A38F-AFBBE2FCB662}">
      <dsp:nvSpPr>
        <dsp:cNvPr id="0" name=""/>
        <dsp:cNvSpPr/>
      </dsp:nvSpPr>
      <dsp:spPr>
        <a:xfrm>
          <a:off x="0" y="1812605"/>
          <a:ext cx="7928956" cy="3446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44" tIns="57150" rIns="320040" bIns="57150" numCol="1" spcCol="1270" anchor="t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G1: Consider the impact of  Apple on the world</a:t>
          </a:r>
          <a:endParaRPr lang="en-GB" sz="3500" kern="1200" dirty="0"/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G2:   Consider the Impact of American / or British  music (choose any genre)</a:t>
          </a:r>
          <a:endParaRPr lang="en-GB" sz="3500" kern="1200"/>
        </a:p>
        <a:p>
          <a:pPr marL="285750" lvl="1" indent="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3500" kern="1200"/>
            <a:t> on the world</a:t>
          </a:r>
          <a:endParaRPr lang="en-GB" sz="3500" kern="1200" dirty="0"/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G3: Consider the impact of Starbucks </a:t>
          </a:r>
          <a:endParaRPr lang="en-GB" sz="3500" kern="1200" dirty="0"/>
        </a:p>
      </dsp:txBody>
      <dsp:txXfrm>
        <a:off x="0" y="1812605"/>
        <a:ext cx="7928956" cy="3446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3445D-9047-40F7-A467-61ABA8668A76}">
      <dsp:nvSpPr>
        <dsp:cNvPr id="0" name=""/>
        <dsp:cNvSpPr/>
      </dsp:nvSpPr>
      <dsp:spPr>
        <a:xfrm>
          <a:off x="0" y="45179"/>
          <a:ext cx="7886700" cy="354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A number of Transnational Corporations (TNC) have bigger budgets than some nation states and correspondingly considerable power to make decisions. </a:t>
          </a:r>
          <a:endParaRPr lang="en-GB" sz="4100" kern="1200"/>
        </a:p>
      </dsp:txBody>
      <dsp:txXfrm>
        <a:off x="173286" y="218465"/>
        <a:ext cx="7540128" cy="3203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947333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292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75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D110F-3F4E-48D9-B8AA-5D0E825AFDBA}" type="datetime1">
              <a:rPr lang="en-US" smtClean="0"/>
              <a:pPr/>
              <a:t>4/22/2024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26553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4/22/2024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307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162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903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897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4237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6249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38083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41962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73628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5355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60735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07609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12979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4/22/2024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078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3061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19200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220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44049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19102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15436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31600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670907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3766625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5755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1252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5425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1243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1401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6366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53597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8549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5259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5266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4116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2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142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106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355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922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theme" Target="../theme/theme9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7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8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9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0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2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5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5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9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874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84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61577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50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11126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4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145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887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4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805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77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176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93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938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864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761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233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640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5977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xPD477Fuqt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SyJ23a7_fvQ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s://www.jetpunk.com/user-quizzes/139806/brand-logos-quiz-1" TargetMode="Externa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chemeClr val="accent1"/>
                </a:solidFill>
              </a:rPr>
              <a:t>Globalisation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of Global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989734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8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23974"/>
              </p:ext>
            </p:extLst>
          </p:nvPr>
        </p:nvGraphicFramePr>
        <p:xfrm>
          <a:off x="437805" y="587433"/>
          <a:ext cx="7928956" cy="5281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0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8871" y="1020003"/>
            <a:ext cx="7543801" cy="402336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sz="4000" dirty="0"/>
              <a:t>“Globalisation refers to the world coming together due to closer economic, cultural, environmental, political and technological interactions resulting in global interdependence”.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438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Who has the power?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Oval Callout 1"/>
          <p:cNvSpPr/>
          <p:nvPr/>
        </p:nvSpPr>
        <p:spPr>
          <a:xfrm>
            <a:off x="1449877" y="1845734"/>
            <a:ext cx="5874327" cy="364374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What’s the difference between Tanzania and Goldman Sachs? </a:t>
            </a:r>
          </a:p>
        </p:txBody>
      </p:sp>
    </p:spTree>
    <p:extLst>
      <p:ext uri="{BB962C8B-B14F-4D97-AF65-F5344CB8AC3E}">
        <p14:creationId xmlns:p14="http://schemas.microsoft.com/office/powerpoint/2010/main" val="989200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Who </a:t>
            </a:r>
            <a:br>
              <a:rPr lang="en-US" dirty="0"/>
            </a:br>
            <a:r>
              <a:rPr lang="en-US" dirty="0"/>
              <a:t>has the power?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6705" y="2496897"/>
            <a:ext cx="7543801" cy="402336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  <a:p>
            <a:r>
              <a:rPr lang="en-US" dirty="0"/>
              <a:t> </a:t>
            </a:r>
            <a:r>
              <a:rPr lang="en-US" b="1" dirty="0"/>
              <a:t>One is an African country that makes $2.2 billion a year and shares it among 25 million people. </a:t>
            </a:r>
          </a:p>
          <a:p>
            <a:r>
              <a:rPr lang="en-US" b="1" dirty="0"/>
              <a:t>The other is an investment bank that makes $2.6 billion and shares most of it between </a:t>
            </a:r>
            <a:r>
              <a:rPr lang="en-US" b="1" u="sng" dirty="0"/>
              <a:t>161 people.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5791200" y="271858"/>
            <a:ext cx="3255818" cy="222503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What’s the difference between Tanzania and Goldman Sachs?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17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from people to the TNC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925922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32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894613" y="634946"/>
            <a:ext cx="2767693" cy="145075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/>
              <a:t>Jeff Bezo’s Founder of Amazon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94613" y="2198914"/>
            <a:ext cx="2767693" cy="3670180"/>
          </a:xfrm>
        </p:spPr>
        <p:txBody>
          <a:bodyPr vert="horz" lIns="0" tIns="45720" rIns="0" bIns="45720" rtlCol="0">
            <a:normAutofit lnSpcReduction="10000"/>
          </a:bodyPr>
          <a:lstStyle/>
          <a:p>
            <a:r>
              <a:rPr lang="en-US" sz="1900" b="0" i="0">
                <a:effectLst/>
              </a:rPr>
              <a:t>Jeff Bezos has promised to give away the vast majority of his $124bn (£110bn) fortune during his lifetime, but admitted that ensuring that the most worthy causes benefit is proving as difficult as building his Amazon empire.</a:t>
            </a:r>
          </a:p>
          <a:p>
            <a:endParaRPr lang="en-US" sz="1900"/>
          </a:p>
          <a:p>
            <a:r>
              <a:rPr lang="en-US" sz="1900"/>
              <a:t>Guardian </a:t>
            </a:r>
            <a:r>
              <a:rPr lang="en-US" sz="1900" b="0" i="0" u="sng">
                <a:effectLst/>
              </a:rPr>
              <a:t>Mon 14 Nov 2022 </a:t>
            </a:r>
            <a:endParaRPr lang="en-US" sz="1900"/>
          </a:p>
        </p:txBody>
      </p:sp>
      <p:pic>
        <p:nvPicPr>
          <p:cNvPr id="1030" name="Picture 6" descr="Founder Of Amazon, Jeff Bezos, Sells About 12 Million Shares Worth $2  Billion | by GlobalBiz Outlook: Unveiling Inspiring Stories | Feb, 2024 |  Medium">
            <a:extLst>
              <a:ext uri="{FF2B5EF4-FFF2-40B4-BE49-F238E27FC236}">
                <a16:creationId xmlns:a16="http://schemas.microsoft.com/office/drawing/2014/main" id="{A5F5E401-7BFC-4E5D-BAA7-53A74A9D7EC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1" r="21991" b="-1"/>
          <a:stretch/>
        </p:blipFill>
        <p:spPr bwMode="auto">
          <a:xfrm>
            <a:off x="475499" y="640081"/>
            <a:ext cx="518235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83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Globalisastion</a:t>
            </a:r>
            <a:r>
              <a:rPr lang="en-GB" dirty="0"/>
              <a:t> ? </a:t>
            </a:r>
          </a:p>
        </p:txBody>
      </p:sp>
      <p:pic>
        <p:nvPicPr>
          <p:cNvPr id="4" name="xPD477Fuqt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86000" y="2354263"/>
            <a:ext cx="4572000" cy="258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628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yJ23a7_fvQ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86000" y="1931988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9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20255" y="152400"/>
            <a:ext cx="8229600" cy="11398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3600" dirty="0">
                <a:solidFill>
                  <a:schemeClr val="accent2"/>
                </a:solidFill>
              </a:rPr>
              <a:t>Different Processes of </a:t>
            </a:r>
            <a:r>
              <a:rPr lang="en-US" altLang="en-US" sz="3600" dirty="0" err="1">
                <a:solidFill>
                  <a:schemeClr val="accent2"/>
                </a:solidFill>
              </a:rPr>
              <a:t>Globalisastion</a:t>
            </a:r>
            <a:endParaRPr lang="en-US" altLang="en-US" sz="3600" dirty="0">
              <a:solidFill>
                <a:schemeClr val="accent2"/>
              </a:solidFill>
            </a:endParaRPr>
          </a:p>
        </p:txBody>
      </p:sp>
      <p:pic>
        <p:nvPicPr>
          <p:cNvPr id="6" name="Picture 4" descr="globalisationmap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1524000"/>
            <a:ext cx="7135813" cy="453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52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: Global Youth Work : Impacts on Young people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90271" y="1825625"/>
            <a:ext cx="4563457" cy="364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3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impact on Young people? </a:t>
            </a:r>
          </a:p>
        </p:txBody>
      </p:sp>
      <p:pic>
        <p:nvPicPr>
          <p:cNvPr id="4" name="Content Placeholder 3" descr="close validation messages success message fail message ...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5241" y="1825625"/>
            <a:ext cx="4853517" cy="3640138"/>
          </a:xfrm>
        </p:spPr>
      </p:pic>
    </p:spTree>
    <p:extLst>
      <p:ext uri="{BB962C8B-B14F-4D97-AF65-F5344CB8AC3E}">
        <p14:creationId xmlns:p14="http://schemas.microsoft.com/office/powerpoint/2010/main" val="423943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2960" y="516835"/>
            <a:ext cx="4483452" cy="1666501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What is the impact on Young people?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92139" y="1021998"/>
            <a:ext cx="4483453" cy="365266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500" dirty="0"/>
              <a:t>Youth Culture influenced by globalisation?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Academic excellence alone is insufficient for youths to succeed in a globalised environment. It is important for youths to acquire skills and abilities to help them cope with rapidly rising population diversity and increasing jobs in international trade.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 Gen Z  are more connected than ever across borders and cultures with the help of technology.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Are any Young People being left behind?????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What are the Negative Issues ? </a:t>
            </a:r>
            <a:r>
              <a:rPr lang="en-GB" sz="1500" dirty="0" err="1"/>
              <a:t>E,g</a:t>
            </a:r>
            <a:r>
              <a:rPr lang="en-GB" sz="1500" dirty="0"/>
              <a:t> what was the key issue behind Brexit? </a:t>
            </a:r>
          </a:p>
        </p:txBody>
      </p:sp>
      <p:pic>
        <p:nvPicPr>
          <p:cNvPr id="19" name="Picture 18" descr="A group of multi coloured wooden stick figures">
            <a:extLst>
              <a:ext uri="{FF2B5EF4-FFF2-40B4-BE49-F238E27FC236}">
                <a16:creationId xmlns:a16="http://schemas.microsoft.com/office/drawing/2014/main" id="{1BB89166-584C-DD58-B61C-E1342C70BA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91" r="39722"/>
          <a:stretch/>
        </p:blipFill>
        <p:spPr>
          <a:xfrm>
            <a:off x="5708926" y="10"/>
            <a:ext cx="34350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818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516835"/>
            <a:ext cx="2313633" cy="2103875"/>
          </a:xfrm>
        </p:spPr>
        <p:txBody>
          <a:bodyPr>
            <a:normAutofit/>
          </a:bodyPr>
          <a:lstStyle/>
          <a:p>
            <a:r>
              <a:rPr lang="en-GB" sz="3100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086" y="2086252"/>
            <a:ext cx="2398826" cy="3903067"/>
          </a:xfrm>
        </p:spPr>
        <p:txBody>
          <a:bodyPr>
            <a:normAutofit/>
          </a:bodyPr>
          <a:lstStyle/>
          <a:p>
            <a:r>
              <a:rPr lang="en-GB" sz="1300" dirty="0"/>
              <a:t>Engage in the activity around Globalisation.</a:t>
            </a:r>
          </a:p>
          <a:p>
            <a:endParaRPr lang="en-GB" sz="1300" dirty="0"/>
          </a:p>
          <a:p>
            <a:r>
              <a:rPr lang="en-GB" sz="13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https://www.jetpunk.com/user-quizzes/139806/brand-logos-quiz-1</a:t>
            </a:r>
            <a:r>
              <a:rPr lang="en-GB" sz="1300" b="1" dirty="0"/>
              <a:t> </a:t>
            </a:r>
          </a:p>
          <a:p>
            <a:endParaRPr lang="en-GB" sz="1300" dirty="0">
              <a:solidFill>
                <a:srgbClr val="FFFFFF"/>
              </a:solidFill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ACB0B1EF-FBF5-390A-058B-D8C8B97B9D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67" r="11121" b="-1"/>
          <a:stretch/>
        </p:blipFill>
        <p:spPr>
          <a:xfrm>
            <a:off x="3056282" y="10"/>
            <a:ext cx="608345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803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References</a:t>
            </a:r>
            <a:br>
              <a:rPr lang="en-US" dirty="0"/>
            </a:br>
            <a:r>
              <a:rPr lang="cy-GB" dirty="0">
                <a:latin typeface="Candara" charset="0"/>
              </a:rPr>
              <a:t>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Bright, G., &amp; Pugh, C. (Eds.). (2019).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Youth work : global futures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. Brill Sense.</a:t>
            </a:r>
            <a:endParaRPr lang="en-GB" dirty="0"/>
          </a:p>
          <a:p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Steger, M. B. (2020).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Globalization : a very short introduction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 (Fifth edition.). Oxford University Press.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82483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780</TotalTime>
  <Words>427</Words>
  <Application>Microsoft Office PowerPoint</Application>
  <PresentationFormat>On-screen Show (4:3)</PresentationFormat>
  <Paragraphs>38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Candara</vt:lpstr>
      <vt:lpstr>Source Sans Pro</vt:lpstr>
      <vt:lpstr>Holding PAge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Globalisation of Global</vt:lpstr>
      <vt:lpstr>PowerPoint Presentation</vt:lpstr>
      <vt:lpstr>PowerPoint Presentation</vt:lpstr>
      <vt:lpstr>PowerPoint Presentation</vt:lpstr>
      <vt:lpstr>Globalisastion Who has the power? </vt:lpstr>
      <vt:lpstr>Globalisastion Who  has the power? </vt:lpstr>
      <vt:lpstr>Power from people to the TNC </vt:lpstr>
      <vt:lpstr>Jeff Bezo’s Founder of Amazon </vt:lpstr>
      <vt:lpstr>What is Globalisastion ? </vt:lpstr>
      <vt:lpstr>PowerPoint Presentation</vt:lpstr>
      <vt:lpstr>PowerPoint Presentation</vt:lpstr>
      <vt:lpstr>Globalisastion : Global Youth Work : Impacts on Young people</vt:lpstr>
      <vt:lpstr>What is the impact on Young people? </vt:lpstr>
      <vt:lpstr>What is the impact on Young people? </vt:lpstr>
      <vt:lpstr>Activity </vt:lpstr>
      <vt:lpstr>References  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Nichola Welton</cp:lastModifiedBy>
  <cp:revision>56</cp:revision>
  <cp:lastPrinted>2015-03-05T16:38:27Z</cp:lastPrinted>
  <dcterms:created xsi:type="dcterms:W3CDTF">2015-01-19T16:43:38Z</dcterms:created>
  <dcterms:modified xsi:type="dcterms:W3CDTF">2024-04-22T14:06:08Z</dcterms:modified>
</cp:coreProperties>
</file>