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6"/>
  </p:notesMasterIdLst>
  <p:sldIdLst>
    <p:sldId id="257" r:id="rId2"/>
    <p:sldId id="258" r:id="rId3"/>
    <p:sldId id="261" r:id="rId4"/>
    <p:sldId id="262" r:id="rId5"/>
    <p:sldId id="264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60" r:id="rId15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30" d="100"/>
          <a:sy n="130" d="100"/>
        </p:scale>
        <p:origin x="-1224" y="-10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8EB945-B57A-3D41-AC0A-D3309FC2134F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18E3E7-BA00-7349-BEDD-B751D09E76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093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18E3E7-BA00-7349-BEDD-B751D09E765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90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18E3E7-BA00-7349-BEDD-B751D09E765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125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=D8lU0xfQ-V4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18E3E7-BA00-7349-BEDD-B751D09E765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809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3429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2914650"/>
            <a:ext cx="6400800" cy="131445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05916"/>
            <a:ext cx="7772400" cy="1102519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7924800" cy="30861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3721894"/>
            <a:ext cx="7885113" cy="1021556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2596754"/>
            <a:ext cx="7885113" cy="1125140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3733800" cy="30861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200150"/>
            <a:ext cx="3733800" cy="30861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085850"/>
            <a:ext cx="4648200" cy="32004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1910919"/>
            <a:ext cx="2971800" cy="23753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085850"/>
            <a:ext cx="3419856" cy="260604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1910918"/>
            <a:ext cx="2971800" cy="18038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1"/>
            <a:ext cx="79248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4767263"/>
            <a:ext cx="15240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C35FE00F-5D09-B845-9E6B-8B932DE82616}" type="datetimeFigureOut">
              <a:rPr lang="en-US" smtClean="0"/>
              <a:t>08/11/18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4767263"/>
            <a:ext cx="990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BFB65D33-C94D-2640-877C-960C3BA33AD4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BA Set Design</a:t>
            </a:r>
          </a:p>
          <a:p>
            <a:r>
              <a:rPr lang="en-US" dirty="0" smtClean="0"/>
              <a:t>AD4013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Interpreting A </a:t>
            </a:r>
            <a:r>
              <a:rPr lang="en-US" dirty="0" smtClean="0"/>
              <a:t>screenplay</a:t>
            </a:r>
            <a:r>
              <a:rPr lang="en-US" dirty="0" smtClean="0"/>
              <a:t>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114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BA Set Design AD4013</a:t>
            </a:r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Building characters’ worlds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2149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How do screenwriters view character?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Robert </a:t>
            </a:r>
            <a:r>
              <a:rPr lang="en-US" dirty="0" smtClean="0"/>
              <a:t>McKee in ‘Story’</a:t>
            </a:r>
            <a:r>
              <a:rPr lang="en-US" dirty="0"/>
              <a:t>	</a:t>
            </a:r>
            <a:endParaRPr lang="en-US" dirty="0" smtClean="0"/>
          </a:p>
          <a:p>
            <a:pPr lvl="1"/>
            <a:r>
              <a:rPr lang="en-US" dirty="0" smtClean="0"/>
              <a:t>Characterization – surface details</a:t>
            </a:r>
          </a:p>
          <a:p>
            <a:pPr lvl="1"/>
            <a:r>
              <a:rPr lang="en-US" dirty="0" smtClean="0"/>
              <a:t>Character – what they do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267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Lost in translation (2003)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14721" y="1200150"/>
            <a:ext cx="6314558" cy="339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224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Character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Goal – symbolic struggle</a:t>
            </a:r>
          </a:p>
          <a:p>
            <a:r>
              <a:rPr lang="en-US" dirty="0" smtClean="0"/>
              <a:t>Divergent wants and needs</a:t>
            </a:r>
          </a:p>
          <a:p>
            <a:r>
              <a:rPr lang="en-US" dirty="0" smtClean="0"/>
              <a:t>Conflicting conscious and unconscious desires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533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Character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A story starts with character</a:t>
            </a:r>
          </a:p>
          <a:p>
            <a:r>
              <a:rPr lang="en-US" dirty="0" smtClean="0"/>
              <a:t>A character starts with research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812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Without research characters are stereotypes</a:t>
            </a:r>
          </a:p>
          <a:p>
            <a:r>
              <a:rPr lang="en-US" dirty="0" smtClean="0"/>
              <a:t>Research is time-consuming</a:t>
            </a:r>
          </a:p>
          <a:p>
            <a:r>
              <a:rPr lang="en-US" dirty="0" smtClean="0"/>
              <a:t>Research can incur costs</a:t>
            </a:r>
          </a:p>
          <a:p>
            <a:r>
              <a:rPr lang="en-US" dirty="0" smtClean="0"/>
              <a:t>Research gives you material</a:t>
            </a:r>
          </a:p>
          <a:p>
            <a:r>
              <a:rPr lang="en-US" dirty="0" smtClean="0"/>
              <a:t>Research is exciting and creative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81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Culture</a:t>
            </a:r>
          </a:p>
          <a:p>
            <a:r>
              <a:rPr lang="en-US" dirty="0"/>
              <a:t>Historical period</a:t>
            </a:r>
          </a:p>
          <a:p>
            <a:r>
              <a:rPr lang="en-US" dirty="0"/>
              <a:t>Location</a:t>
            </a:r>
          </a:p>
          <a:p>
            <a:r>
              <a:rPr lang="en-US" dirty="0"/>
              <a:t>Occupation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45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Character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To what extent does a character lead a story?</a:t>
            </a:r>
          </a:p>
          <a:p>
            <a:r>
              <a:rPr lang="en-US" dirty="0" smtClean="0"/>
              <a:t>To what extent does a story lead a character?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909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Character web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Dramatic stories are about relationships between characters</a:t>
            </a:r>
          </a:p>
          <a:p>
            <a:r>
              <a:rPr lang="en-US" dirty="0" smtClean="0"/>
              <a:t>Characters are designed in contrast</a:t>
            </a:r>
          </a:p>
          <a:p>
            <a:r>
              <a:rPr lang="en-US" dirty="0" smtClean="0"/>
              <a:t>Conflict between characters’ different values, actions and attitudes</a:t>
            </a:r>
          </a:p>
          <a:p>
            <a:r>
              <a:rPr lang="en-US" dirty="0" smtClean="0"/>
              <a:t>Characters’ interactions can transform each other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333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Election (2001)</a:t>
            </a:r>
            <a:endParaRPr lang="en-US" dirty="0"/>
          </a:p>
        </p:txBody>
      </p:sp>
      <p:pic>
        <p:nvPicPr>
          <p:cNvPr id="4" name="Content Placeholder 3" descr="election1.jpg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622" r="-2622"/>
          <a:stretch>
            <a:fillRect/>
          </a:stretch>
        </p:blipFill>
        <p:spPr>
          <a:xfrm>
            <a:off x="457200" y="1200150"/>
            <a:ext cx="8229600" cy="3394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460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Character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As function</a:t>
            </a:r>
          </a:p>
          <a:p>
            <a:r>
              <a:rPr lang="en-GB" dirty="0"/>
              <a:t>As symbol</a:t>
            </a:r>
          </a:p>
          <a:p>
            <a:r>
              <a:rPr lang="en-GB" dirty="0"/>
              <a:t>As stereotype</a:t>
            </a:r>
          </a:p>
          <a:p>
            <a:r>
              <a:rPr lang="en-GB" dirty="0"/>
              <a:t>As starting point</a:t>
            </a:r>
          </a:p>
          <a:p>
            <a:r>
              <a:rPr lang="en-GB" dirty="0"/>
              <a:t>As asset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7519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Character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Look at a character development worksheet (or similar) that screenwriters use </a:t>
            </a:r>
            <a:r>
              <a:rPr lang="en-US" dirty="0" smtClean="0"/>
              <a:t>when developing characters? How much of that information do you need to know? How much of that information to you need to invent/research yourself?</a:t>
            </a:r>
          </a:p>
          <a:p>
            <a:r>
              <a:rPr lang="en-US" dirty="0" smtClean="0"/>
              <a:t>What are your key characters’ conscious and unconscious desires?</a:t>
            </a:r>
          </a:p>
          <a:p>
            <a:r>
              <a:rPr lang="en-US" dirty="0" smtClean="0"/>
              <a:t>What function might the character(s) be playing in the story?</a:t>
            </a:r>
          </a:p>
          <a:p>
            <a:r>
              <a:rPr lang="en-US" dirty="0" smtClean="0"/>
              <a:t>How do they interact with other characters? In conflict/contrast? As obstacles? As support? As sounding board? As mentor?</a:t>
            </a:r>
          </a:p>
          <a:p>
            <a:r>
              <a:rPr lang="en-US" dirty="0" smtClean="0"/>
              <a:t>To what extent is the character a stereotype?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3877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Externalising</a:t>
            </a:r>
            <a:r>
              <a:rPr lang="en-US" dirty="0" smtClean="0"/>
              <a:t> character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How can your choices in set design help support the characters? </a:t>
            </a:r>
          </a:p>
          <a:p>
            <a:r>
              <a:rPr lang="en-US" dirty="0" smtClean="0"/>
              <a:t>What props/set dressing outside those in the screenplay can support the character?</a:t>
            </a:r>
            <a:endParaRPr lang="en-US" dirty="0"/>
          </a:p>
          <a:p>
            <a:r>
              <a:rPr lang="en-US" dirty="0" smtClean="0"/>
              <a:t>What can the use of space within the set reveal about the character?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5197885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">
  <a:themeElements>
    <a:clrScheme name="Horizon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">
      <a:majorFont>
        <a:latin typeface="Arial Narrow"/>
        <a:ea typeface=""/>
        <a:cs typeface=""/>
        <a:font script="Jpan" typeface="ＭＳ ゴシック"/>
        <a:font script="Hang" typeface="HY얕은샘물M"/>
        <a:font script="Hans" typeface="华文新魏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ＭＳ ゴシック"/>
        <a:font script="Hang" typeface="HY얕은샘물M"/>
        <a:font script="Hans" typeface="华文新魏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Horizon.thmx</Template>
  <TotalTime>478</TotalTime>
  <Words>319</Words>
  <Application>Microsoft Macintosh PowerPoint</Application>
  <PresentationFormat>On-screen Show (16:9)</PresentationFormat>
  <Paragraphs>57</Paragraphs>
  <Slides>14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Horizon</vt:lpstr>
      <vt:lpstr>Interpreting A screenplay </vt:lpstr>
      <vt:lpstr>Building characters’ worlds</vt:lpstr>
      <vt:lpstr>How do screenwriters view character?</vt:lpstr>
      <vt:lpstr>Lost in translation (2003)</vt:lpstr>
      <vt:lpstr>Character</vt:lpstr>
      <vt:lpstr>Character</vt:lpstr>
      <vt:lpstr>Research</vt:lpstr>
      <vt:lpstr>Research</vt:lpstr>
      <vt:lpstr>Character</vt:lpstr>
      <vt:lpstr>Character web</vt:lpstr>
      <vt:lpstr>Election (2001)</vt:lpstr>
      <vt:lpstr>Character</vt:lpstr>
      <vt:lpstr>Character research</vt:lpstr>
      <vt:lpstr>Externalising character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Interpreting A screenplay   </dc:title>
  <dc:creator>Craig Evans</dc:creator>
  <cp:lastModifiedBy>Craig Evans</cp:lastModifiedBy>
  <cp:revision>27</cp:revision>
  <dcterms:created xsi:type="dcterms:W3CDTF">2018-11-06T10:27:28Z</dcterms:created>
  <dcterms:modified xsi:type="dcterms:W3CDTF">2018-11-08T13:47:52Z</dcterms:modified>
</cp:coreProperties>
</file>