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8" r:id="rId3"/>
    <p:sldId id="258" r:id="rId4"/>
    <p:sldId id="259" r:id="rId5"/>
    <p:sldId id="261" r:id="rId6"/>
    <p:sldId id="263" r:id="rId7"/>
    <p:sldId id="264" r:id="rId8"/>
    <p:sldId id="267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D7D5"/>
    <a:srgbClr val="BF7E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FDC96-A8F9-4594-94FE-CF77D45434F6}" v="35" dt="2025-10-19T23:51:13.969"/>
    <p1510:client id="{9A92D950-B886-43D2-80D5-D44D98FBA39D}" v="73" dt="2025-10-19T22:58:07.8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1" d="100"/>
          <a:sy n="61" d="100"/>
        </p:scale>
        <p:origin x="6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eha sufi" userId="c1b489c67951bc4b" providerId="LiveId" clId="{6C357FBE-2967-4398-AA32-67087923C19D}"/>
    <pc:docChg chg="undo redo custSel addSld delSld modSld sldOrd">
      <pc:chgData name="saleha sufi" userId="c1b489c67951bc4b" providerId="LiveId" clId="{6C357FBE-2967-4398-AA32-67087923C19D}" dt="2025-10-19T23:54:02.234" v="1178" actId="20577"/>
      <pc:docMkLst>
        <pc:docMk/>
      </pc:docMkLst>
      <pc:sldChg chg="ord">
        <pc:chgData name="saleha sufi" userId="c1b489c67951bc4b" providerId="LiveId" clId="{6C357FBE-2967-4398-AA32-67087923C19D}" dt="2025-10-19T21:34:57.882" v="127"/>
        <pc:sldMkLst>
          <pc:docMk/>
          <pc:sldMk cId="3632013676" sldId="257"/>
        </pc:sldMkLst>
      </pc:sldChg>
      <pc:sldChg chg="addSp delSp modSp mod">
        <pc:chgData name="saleha sufi" userId="c1b489c67951bc4b" providerId="LiveId" clId="{6C357FBE-2967-4398-AA32-67087923C19D}" dt="2025-10-19T23:02:04.796" v="1069" actId="20577"/>
        <pc:sldMkLst>
          <pc:docMk/>
          <pc:sldMk cId="43175102" sldId="258"/>
        </pc:sldMkLst>
        <pc:spChg chg="mod">
          <ac:chgData name="saleha sufi" userId="c1b489c67951bc4b" providerId="LiveId" clId="{6C357FBE-2967-4398-AA32-67087923C19D}" dt="2025-10-19T22:43:27.571" v="611" actId="1076"/>
          <ac:spMkLst>
            <pc:docMk/>
            <pc:sldMk cId="43175102" sldId="258"/>
            <ac:spMk id="2" creationId="{00000000-0000-0000-0000-000000000000}"/>
          </ac:spMkLst>
        </pc:spChg>
        <pc:spChg chg="mod">
          <ac:chgData name="saleha sufi" userId="c1b489c67951bc4b" providerId="LiveId" clId="{6C357FBE-2967-4398-AA32-67087923C19D}" dt="2025-10-19T23:02:04.796" v="1069" actId="20577"/>
          <ac:spMkLst>
            <pc:docMk/>
            <pc:sldMk cId="43175102" sldId="258"/>
            <ac:spMk id="3" creationId="{00000000-0000-0000-0000-000000000000}"/>
          </ac:spMkLst>
        </pc:spChg>
        <pc:spChg chg="del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59" creationId="{AAB8EDC3-1C0D-4505-A2C7-839A5161FB53}"/>
          </ac:spMkLst>
        </pc:spChg>
        <pc:spChg chg="del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60" creationId="{2069E294-3813-4588-9E9C-AEA08F9C4DA1}"/>
          </ac:spMkLst>
        </pc:spChg>
        <pc:spChg chg="add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65" creationId="{35C956CA-A8FB-4F91-A258-FBE459CD99FC}"/>
          </ac:spMkLst>
        </pc:spChg>
        <pc:spChg chg="add">
          <ac:chgData name="saleha sufi" userId="c1b489c67951bc4b" providerId="LiveId" clId="{6C357FBE-2967-4398-AA32-67087923C19D}" dt="2025-10-19T22:42:34.742" v="587" actId="26606"/>
          <ac:spMkLst>
            <pc:docMk/>
            <pc:sldMk cId="43175102" sldId="258"/>
            <ac:spMk id="2067" creationId="{70A48D59-8581-41F7-B529-F4617FE07A9A}"/>
          </ac:spMkLst>
        </pc:spChg>
        <pc:picChg chg="mod">
          <ac:chgData name="saleha sufi" userId="c1b489c67951bc4b" providerId="LiveId" clId="{6C357FBE-2967-4398-AA32-67087923C19D}" dt="2025-10-19T22:42:34.742" v="587" actId="26606"/>
          <ac:picMkLst>
            <pc:docMk/>
            <pc:sldMk cId="43175102" sldId="258"/>
            <ac:picMk id="4" creationId="{A39D5FF8-1D04-E682-C1FE-EB5504AF1747}"/>
          </ac:picMkLst>
        </pc:picChg>
        <pc:picChg chg="mod ord">
          <ac:chgData name="saleha sufi" userId="c1b489c67951bc4b" providerId="LiveId" clId="{6C357FBE-2967-4398-AA32-67087923C19D}" dt="2025-10-19T22:42:34.742" v="587" actId="26606"/>
          <ac:picMkLst>
            <pc:docMk/>
            <pc:sldMk cId="43175102" sldId="258"/>
            <ac:picMk id="2050" creationId="{867DAAB7-0587-A427-D741-7C1CB1392520}"/>
          </ac:picMkLst>
        </pc:picChg>
        <pc:cxnChg chg="add">
          <ac:chgData name="saleha sufi" userId="c1b489c67951bc4b" providerId="LiveId" clId="{6C357FBE-2967-4398-AA32-67087923C19D}" dt="2025-10-19T22:42:34.742" v="587" actId="26606"/>
          <ac:cxnSpMkLst>
            <pc:docMk/>
            <pc:sldMk cId="43175102" sldId="258"/>
            <ac:cxnSpMk id="2069" creationId="{967F2066-0253-4771-A5F6-68111E1FE832}"/>
          </ac:cxnSpMkLst>
        </pc:cxnChg>
      </pc:sldChg>
      <pc:sldChg chg="modSp mod">
        <pc:chgData name="saleha sufi" userId="c1b489c67951bc4b" providerId="LiveId" clId="{6C357FBE-2967-4398-AA32-67087923C19D}" dt="2025-10-19T22:48:12.572" v="629" actId="1076"/>
        <pc:sldMkLst>
          <pc:docMk/>
          <pc:sldMk cId="2354687663" sldId="259"/>
        </pc:sldMkLst>
        <pc:spChg chg="mod">
          <ac:chgData name="saleha sufi" userId="c1b489c67951bc4b" providerId="LiveId" clId="{6C357FBE-2967-4398-AA32-67087923C19D}" dt="2025-10-19T22:48:05.320" v="628" actId="12"/>
          <ac:spMkLst>
            <pc:docMk/>
            <pc:sldMk cId="2354687663" sldId="259"/>
            <ac:spMk id="3" creationId="{00000000-0000-0000-0000-000000000000}"/>
          </ac:spMkLst>
        </pc:spChg>
        <pc:spChg chg="mod">
          <ac:chgData name="saleha sufi" userId="c1b489c67951bc4b" providerId="LiveId" clId="{6C357FBE-2967-4398-AA32-67087923C19D}" dt="2025-10-19T22:47:54.337" v="626" actId="12"/>
          <ac:spMkLst>
            <pc:docMk/>
            <pc:sldMk cId="2354687663" sldId="259"/>
            <ac:spMk id="4" creationId="{A24FBA54-2DE4-B970-149C-B75E2DACE29B}"/>
          </ac:spMkLst>
        </pc:spChg>
        <pc:picChg chg="mod">
          <ac:chgData name="saleha sufi" userId="c1b489c67951bc4b" providerId="LiveId" clId="{6C357FBE-2967-4398-AA32-67087923C19D}" dt="2025-10-19T22:48:12.572" v="629" actId="1076"/>
          <ac:picMkLst>
            <pc:docMk/>
            <pc:sldMk cId="2354687663" sldId="259"/>
            <ac:picMk id="10" creationId="{44E85A88-930C-869B-8D96-4085D67CD2CB}"/>
          </ac:picMkLst>
        </pc:picChg>
      </pc:sldChg>
      <pc:sldChg chg="addSp modSp mod">
        <pc:chgData name="saleha sufi" userId="c1b489c67951bc4b" providerId="LiveId" clId="{6C357FBE-2967-4398-AA32-67087923C19D}" dt="2025-10-19T22:49:41.531" v="735" actId="29295"/>
        <pc:sldMkLst>
          <pc:docMk/>
          <pc:sldMk cId="909914120" sldId="261"/>
        </pc:sldMkLst>
        <pc:spChg chg="mod">
          <ac:chgData name="saleha sufi" userId="c1b489c67951bc4b" providerId="LiveId" clId="{6C357FBE-2967-4398-AA32-67087923C19D}" dt="2025-10-19T21:47:19.718" v="228" actId="1076"/>
          <ac:spMkLst>
            <pc:docMk/>
            <pc:sldMk cId="909914120" sldId="261"/>
            <ac:spMk id="2" creationId="{00000000-0000-0000-0000-000000000000}"/>
          </ac:spMkLst>
        </pc:spChg>
        <pc:spChg chg="mod">
          <ac:chgData name="saleha sufi" userId="c1b489c67951bc4b" providerId="LiveId" clId="{6C357FBE-2967-4398-AA32-67087923C19D}" dt="2025-10-19T22:48:29.533" v="630" actId="12"/>
          <ac:spMkLst>
            <pc:docMk/>
            <pc:sldMk cId="909914120" sldId="261"/>
            <ac:spMk id="3" creationId="{00000000-0000-0000-0000-000000000000}"/>
          </ac:spMkLst>
        </pc:spChg>
        <pc:spChg chg="add mod">
          <ac:chgData name="saleha sufi" userId="c1b489c67951bc4b" providerId="LiveId" clId="{6C357FBE-2967-4398-AA32-67087923C19D}" dt="2025-10-19T22:48:35.431" v="631" actId="12"/>
          <ac:spMkLst>
            <pc:docMk/>
            <pc:sldMk cId="909914120" sldId="261"/>
            <ac:spMk id="6" creationId="{5664B5A6-CE22-9B66-C245-ED02812CE8A5}"/>
          </ac:spMkLst>
        </pc:spChg>
        <pc:spChg chg="add mod">
          <ac:chgData name="saleha sufi" userId="c1b489c67951bc4b" providerId="LiveId" clId="{6C357FBE-2967-4398-AA32-67087923C19D}" dt="2025-10-19T21:46:16.786" v="220" actId="122"/>
          <ac:spMkLst>
            <pc:docMk/>
            <pc:sldMk cId="909914120" sldId="261"/>
            <ac:spMk id="8" creationId="{5463503C-E5C7-AB50-C85A-91436F67B5A1}"/>
          </ac:spMkLst>
        </pc:spChg>
        <pc:picChg chg="mod">
          <ac:chgData name="saleha sufi" userId="c1b489c67951bc4b" providerId="LiveId" clId="{6C357FBE-2967-4398-AA32-67087923C19D}" dt="2025-10-19T22:49:41.531" v="735" actId="29295"/>
          <ac:picMkLst>
            <pc:docMk/>
            <pc:sldMk cId="909914120" sldId="261"/>
            <ac:picMk id="4" creationId="{B70BC28E-7323-5A04-55B4-E7C48DE3FD33}"/>
          </ac:picMkLst>
        </pc:picChg>
      </pc:sldChg>
      <pc:sldChg chg="del">
        <pc:chgData name="saleha sufi" userId="c1b489c67951bc4b" providerId="LiveId" clId="{6C357FBE-2967-4398-AA32-67087923C19D}" dt="2025-10-19T21:47:25.674" v="229" actId="47"/>
        <pc:sldMkLst>
          <pc:docMk/>
          <pc:sldMk cId="2017807588" sldId="262"/>
        </pc:sldMkLst>
      </pc:sldChg>
      <pc:sldChg chg="addSp delSp modSp mod">
        <pc:chgData name="saleha sufi" userId="c1b489c67951bc4b" providerId="LiveId" clId="{6C357FBE-2967-4398-AA32-67087923C19D}" dt="2025-10-19T22:59:37.668" v="1036" actId="12"/>
        <pc:sldMkLst>
          <pc:docMk/>
          <pc:sldMk cId="2803517118" sldId="263"/>
        </pc:sldMkLst>
        <pc:spChg chg="mod">
          <ac:chgData name="saleha sufi" userId="c1b489c67951bc4b" providerId="LiveId" clId="{6C357FBE-2967-4398-AA32-67087923C19D}" dt="2025-10-19T22:41:19.029" v="577" actId="122"/>
          <ac:spMkLst>
            <pc:docMk/>
            <pc:sldMk cId="2803517118" sldId="263"/>
            <ac:spMk id="2" creationId="{00000000-0000-0000-0000-000000000000}"/>
          </ac:spMkLst>
        </pc:spChg>
        <pc:spChg chg="del mod">
          <ac:chgData name="saleha sufi" userId="c1b489c67951bc4b" providerId="LiveId" clId="{6C357FBE-2967-4398-AA32-67087923C19D}" dt="2025-10-19T22:30:47.938" v="444"/>
          <ac:spMkLst>
            <pc:docMk/>
            <pc:sldMk cId="2803517118" sldId="263"/>
            <ac:spMk id="3" creationId="{00000000-0000-0000-0000-000000000000}"/>
          </ac:spMkLst>
        </pc:spChg>
        <pc:spChg chg="add">
          <ac:chgData name="saleha sufi" userId="c1b489c67951bc4b" providerId="LiveId" clId="{6C357FBE-2967-4398-AA32-67087923C19D}" dt="2025-10-19T22:30:32.497" v="440"/>
          <ac:spMkLst>
            <pc:docMk/>
            <pc:sldMk cId="2803517118" sldId="263"/>
            <ac:spMk id="5" creationId="{40DBA972-48B2-604C-BA2C-6B29B3B68CF5}"/>
          </ac:spMkLst>
        </pc:spChg>
        <pc:spChg chg="add del mod">
          <ac:chgData name="saleha sufi" userId="c1b489c67951bc4b" providerId="LiveId" clId="{6C357FBE-2967-4398-AA32-67087923C19D}" dt="2025-10-19T22:31:34.406" v="451" actId="478"/>
          <ac:spMkLst>
            <pc:docMk/>
            <pc:sldMk cId="2803517118" sldId="263"/>
            <ac:spMk id="6" creationId="{00476B81-BA30-B671-AEA2-4734D4CACCAA}"/>
          </ac:spMkLst>
        </pc:spChg>
        <pc:spChg chg="add del mod">
          <ac:chgData name="saleha sufi" userId="c1b489c67951bc4b" providerId="LiveId" clId="{6C357FBE-2967-4398-AA32-67087923C19D}" dt="2025-10-19T22:31:39.873" v="452"/>
          <ac:spMkLst>
            <pc:docMk/>
            <pc:sldMk cId="2803517118" sldId="263"/>
            <ac:spMk id="7" creationId="{F7452262-CBD3-8890-4412-18F437949F96}"/>
          </ac:spMkLst>
        </pc:spChg>
        <pc:spChg chg="add mod">
          <ac:chgData name="saleha sufi" userId="c1b489c67951bc4b" providerId="LiveId" clId="{6C357FBE-2967-4398-AA32-67087923C19D}" dt="2025-10-19T22:59:37.668" v="1036" actId="12"/>
          <ac:spMkLst>
            <pc:docMk/>
            <pc:sldMk cId="2803517118" sldId="263"/>
            <ac:spMk id="8" creationId="{45BA8B75-A053-C43D-8D14-7779D1F2D58B}"/>
          </ac:spMkLst>
        </pc:spChg>
        <pc:spChg chg="del">
          <ac:chgData name="saleha sufi" userId="c1b489c67951bc4b" providerId="LiveId" clId="{6C357FBE-2967-4398-AA32-67087923C19D}" dt="2025-10-19T22:34:42.727" v="470" actId="26606"/>
          <ac:spMkLst>
            <pc:docMk/>
            <pc:sldMk cId="2803517118" sldId="263"/>
            <ac:spMk id="9" creationId="{7FF47CB7-972F-479F-A36D-9E72D26EC8DA}"/>
          </ac:spMkLst>
        </pc:spChg>
        <pc:spChg chg="del">
          <ac:chgData name="saleha sufi" userId="c1b489c67951bc4b" providerId="LiveId" clId="{6C357FBE-2967-4398-AA32-67087923C19D}" dt="2025-10-19T22:34:42.727" v="470" actId="26606"/>
          <ac:spMkLst>
            <pc:docMk/>
            <pc:sldMk cId="2803517118" sldId="263"/>
            <ac:spMk id="11" creationId="{0D153B68-5844-490D-8E67-F616D6D721CA}"/>
          </ac:spMkLst>
        </pc:spChg>
        <pc:spChg chg="del">
          <ac:chgData name="saleha sufi" userId="c1b489c67951bc4b" providerId="LiveId" clId="{6C357FBE-2967-4398-AA32-67087923C19D}" dt="2025-10-19T22:34:42.727" v="470" actId="26606"/>
          <ac:spMkLst>
            <pc:docMk/>
            <pc:sldMk cId="2803517118" sldId="263"/>
            <ac:spMk id="13" creationId="{9A0D773F-7A7D-4DBB-9DEA-86BB8B8F4BC8}"/>
          </ac:spMkLst>
        </pc:spChg>
        <pc:spChg chg="add del">
          <ac:chgData name="saleha sufi" userId="c1b489c67951bc4b" providerId="LiveId" clId="{6C357FBE-2967-4398-AA32-67087923C19D}" dt="2025-10-19T22:35:27.808" v="472" actId="26606"/>
          <ac:spMkLst>
            <pc:docMk/>
            <pc:sldMk cId="2803517118" sldId="263"/>
            <ac:spMk id="27" creationId="{B250C39F-3F6C-4D53-86D2-7BC6B2FF609C}"/>
          </ac:spMkLst>
        </pc:spChg>
        <pc:spChg chg="add del">
          <ac:chgData name="saleha sufi" userId="c1b489c67951bc4b" providerId="LiveId" clId="{6C357FBE-2967-4398-AA32-67087923C19D}" dt="2025-10-19T22:35:27.808" v="472" actId="26606"/>
          <ac:spMkLst>
            <pc:docMk/>
            <pc:sldMk cId="2803517118" sldId="263"/>
            <ac:spMk id="29" creationId="{70A48D59-8581-41F7-B529-F4617FE07A9A}"/>
          </ac:spMkLst>
        </pc:spChg>
        <pc:spChg chg="add del">
          <ac:chgData name="saleha sufi" userId="c1b489c67951bc4b" providerId="LiveId" clId="{6C357FBE-2967-4398-AA32-67087923C19D}" dt="2025-10-19T22:35:27.808" v="472" actId="26606"/>
          <ac:spMkLst>
            <pc:docMk/>
            <pc:sldMk cId="2803517118" sldId="263"/>
            <ac:spMk id="31" creationId="{9DD005C1-8C51-42D6-9BEE-B9B83849743D}"/>
          </ac:spMkLst>
        </pc:spChg>
        <pc:spChg chg="add">
          <ac:chgData name="saleha sufi" userId="c1b489c67951bc4b" providerId="LiveId" clId="{6C357FBE-2967-4398-AA32-67087923C19D}" dt="2025-10-19T22:35:28.316" v="475" actId="26606"/>
          <ac:spMkLst>
            <pc:docMk/>
            <pc:sldMk cId="2803517118" sldId="263"/>
            <ac:spMk id="36" creationId="{D009D6D5-DAC2-4A8B-A17A-E206B9012D09}"/>
          </ac:spMkLst>
        </pc:spChg>
        <pc:grpChg chg="add del">
          <ac:chgData name="saleha sufi" userId="c1b489c67951bc4b" providerId="LiveId" clId="{6C357FBE-2967-4398-AA32-67087923C19D}" dt="2025-10-19T22:35:28.316" v="475" actId="26606"/>
          <ac:grpSpMkLst>
            <pc:docMk/>
            <pc:sldMk cId="2803517118" sldId="263"/>
            <ac:grpSpMk id="18" creationId="{114ED94A-C85D-4CD3-4205-438D21CE6B38}"/>
          </ac:grpSpMkLst>
        </pc:grpChg>
        <pc:grpChg chg="add del">
          <ac:chgData name="saleha sufi" userId="c1b489c67951bc4b" providerId="LiveId" clId="{6C357FBE-2967-4398-AA32-67087923C19D}" dt="2025-10-19T22:35:28.295" v="474" actId="26606"/>
          <ac:grpSpMkLst>
            <pc:docMk/>
            <pc:sldMk cId="2803517118" sldId="263"/>
            <ac:grpSpMk id="33" creationId="{1FD67D68-9B83-C338-8342-3348D8F22347}"/>
          </ac:grpSpMkLst>
        </pc:grpChg>
        <pc:picChg chg="mod ord">
          <ac:chgData name="saleha sufi" userId="c1b489c67951bc4b" providerId="LiveId" clId="{6C357FBE-2967-4398-AA32-67087923C19D}" dt="2025-10-19T22:40:54.900" v="569" actId="14100"/>
          <ac:picMkLst>
            <pc:docMk/>
            <pc:sldMk cId="2803517118" sldId="263"/>
            <ac:picMk id="4" creationId="{CBF6B9DE-B53D-A71B-56B0-2C99CCFE94F1}"/>
          </ac:picMkLst>
        </pc:picChg>
      </pc:sldChg>
      <pc:sldChg chg="addSp delSp modSp mod ord">
        <pc:chgData name="saleha sufi" userId="c1b489c67951bc4b" providerId="LiveId" clId="{6C357FBE-2967-4398-AA32-67087923C19D}" dt="2025-10-19T22:46:01.255" v="613"/>
        <pc:sldMkLst>
          <pc:docMk/>
          <pc:sldMk cId="1136900541" sldId="264"/>
        </pc:sldMkLst>
        <pc:spChg chg="mod">
          <ac:chgData name="saleha sufi" userId="c1b489c67951bc4b" providerId="LiveId" clId="{6C357FBE-2967-4398-AA32-67087923C19D}" dt="2025-10-19T21:25:42.082" v="55" actId="403"/>
          <ac:spMkLst>
            <pc:docMk/>
            <pc:sldMk cId="1136900541" sldId="264"/>
            <ac:spMk id="2" creationId="{00000000-0000-0000-0000-000000000000}"/>
          </ac:spMkLst>
        </pc:spChg>
        <pc:spChg chg="mod">
          <ac:chgData name="saleha sufi" userId="c1b489c67951bc4b" providerId="LiveId" clId="{6C357FBE-2967-4398-AA32-67087923C19D}" dt="2025-10-19T21:26:43.756" v="86" actId="403"/>
          <ac:spMkLst>
            <pc:docMk/>
            <pc:sldMk cId="1136900541" sldId="264"/>
            <ac:spMk id="3" creationId="{00000000-0000-0000-0000-000000000000}"/>
          </ac:spMkLst>
        </pc:spChg>
        <pc:spChg chg="del">
          <ac:chgData name="saleha sufi" userId="c1b489c67951bc4b" providerId="LiveId" clId="{6C357FBE-2967-4398-AA32-67087923C19D}" dt="2025-10-19T21:22:23.520" v="2" actId="26606"/>
          <ac:spMkLst>
            <pc:docMk/>
            <pc:sldMk cId="1136900541" sldId="264"/>
            <ac:spMk id="9" creationId="{B50AB553-2A96-4A92-96F2-93548E096954}"/>
          </ac:spMkLst>
        </pc:spChg>
        <pc:spChg chg="add">
          <ac:chgData name="saleha sufi" userId="c1b489c67951bc4b" providerId="LiveId" clId="{6C357FBE-2967-4398-AA32-67087923C19D}" dt="2025-10-19T21:22:23.520" v="2" actId="26606"/>
          <ac:spMkLst>
            <pc:docMk/>
            <pc:sldMk cId="1136900541" sldId="264"/>
            <ac:spMk id="14" creationId="{D009D6D5-DAC2-4A8B-A17A-E206B9012D09}"/>
          </ac:spMkLst>
        </pc:spChg>
        <pc:picChg chg="mod ord">
          <ac:chgData name="saleha sufi" userId="c1b489c67951bc4b" providerId="LiveId" clId="{6C357FBE-2967-4398-AA32-67087923C19D}" dt="2025-10-19T21:22:23.520" v="2" actId="26606"/>
          <ac:picMkLst>
            <pc:docMk/>
            <pc:sldMk cId="1136900541" sldId="264"/>
            <ac:picMk id="4" creationId="{86558E90-BA7E-896E-4370-99A0C17CB678}"/>
          </ac:picMkLst>
        </pc:picChg>
      </pc:sldChg>
      <pc:sldChg chg="addSp delSp modSp del mod setBg">
        <pc:chgData name="saleha sufi" userId="c1b489c67951bc4b" providerId="LiveId" clId="{6C357FBE-2967-4398-AA32-67087923C19D}" dt="2025-10-19T23:53:34.488" v="1173" actId="47"/>
        <pc:sldMkLst>
          <pc:docMk/>
          <pc:sldMk cId="1031617749" sldId="265"/>
        </pc:sldMkLst>
        <pc:spChg chg="mod ord">
          <ac:chgData name="saleha sufi" userId="c1b489c67951bc4b" providerId="LiveId" clId="{6C357FBE-2967-4398-AA32-67087923C19D}" dt="2025-10-19T23:48:15.438" v="1104" actId="21"/>
          <ac:spMkLst>
            <pc:docMk/>
            <pc:sldMk cId="1031617749" sldId="265"/>
            <ac:spMk id="2" creationId="{1418DDDA-CD8C-4AD6-F7D9-B5D7C5B730C2}"/>
          </ac:spMkLst>
        </pc:spChg>
        <pc:spChg chg="del mod ord">
          <ac:chgData name="saleha sufi" userId="c1b489c67951bc4b" providerId="LiveId" clId="{6C357FBE-2967-4398-AA32-67087923C19D}" dt="2025-10-19T21:37:04.079" v="131" actId="26606"/>
          <ac:spMkLst>
            <pc:docMk/>
            <pc:sldMk cId="1031617749" sldId="265"/>
            <ac:spMk id="3" creationId="{66CA20E4-1786-BE53-DF40-093414F3A407}"/>
          </ac:spMkLst>
        </pc:spChg>
        <pc:spChg chg="del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13" creationId="{9A0D773F-7A7D-4DBB-9DEA-86BB8B8F4BC8}"/>
          </ac:spMkLst>
        </pc:spChg>
        <pc:spChg chg="del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14" creationId="{7FF47CB7-972F-479F-A36D-9E72D26EC8DA}"/>
          </ac:spMkLst>
        </pc:spChg>
        <pc:spChg chg="del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15" creationId="{0D153B68-5844-490D-8E67-F616D6D721CA}"/>
          </ac:spMkLst>
        </pc:spChg>
        <pc:spChg chg="add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20" creationId="{35C956CA-A8FB-4F91-A258-FBE459CD99FC}"/>
          </ac:spMkLst>
        </pc:spChg>
        <pc:spChg chg="add">
          <ac:chgData name="saleha sufi" userId="c1b489c67951bc4b" providerId="LiveId" clId="{6C357FBE-2967-4398-AA32-67087923C19D}" dt="2025-10-19T21:35:48.776" v="128" actId="26606"/>
          <ac:spMkLst>
            <pc:docMk/>
            <pc:sldMk cId="1031617749" sldId="265"/>
            <ac:spMk id="22" creationId="{70A48D59-8581-41F7-B529-F4617FE07A9A}"/>
          </ac:spMkLst>
        </pc:spChg>
        <pc:graphicFrameChg chg="add mod modGraphic">
          <ac:chgData name="saleha sufi" userId="c1b489c67951bc4b" providerId="LiveId" clId="{6C357FBE-2967-4398-AA32-67087923C19D}" dt="2025-10-19T23:47:59.275" v="1102"/>
          <ac:graphicFrameMkLst>
            <pc:docMk/>
            <pc:sldMk cId="1031617749" sldId="265"/>
            <ac:graphicFrameMk id="26" creationId="{371399BA-EBA2-B00F-4D95-ECA6295F8A1C}"/>
          </ac:graphicFrameMkLst>
        </pc:graphicFrameChg>
        <pc:picChg chg="mod">
          <ac:chgData name="saleha sufi" userId="c1b489c67951bc4b" providerId="LiveId" clId="{6C357FBE-2967-4398-AA32-67087923C19D}" dt="2025-10-19T21:39:42.873" v="161" actId="14100"/>
          <ac:picMkLst>
            <pc:docMk/>
            <pc:sldMk cId="1031617749" sldId="265"/>
            <ac:picMk id="4" creationId="{24C17EED-C4C9-298C-FFDE-2905C4C783EC}"/>
          </ac:picMkLst>
        </pc:picChg>
        <pc:picChg chg="mod">
          <ac:chgData name="saleha sufi" userId="c1b489c67951bc4b" providerId="LiveId" clId="{6C357FBE-2967-4398-AA32-67087923C19D}" dt="2025-10-19T21:39:37.675" v="160" actId="14100"/>
          <ac:picMkLst>
            <pc:docMk/>
            <pc:sldMk cId="1031617749" sldId="265"/>
            <ac:picMk id="5" creationId="{E7EF530C-0820-3E19-A11F-A3DC9915708A}"/>
          </ac:picMkLst>
        </pc:picChg>
        <pc:cxnChg chg="add">
          <ac:chgData name="saleha sufi" userId="c1b489c67951bc4b" providerId="LiveId" clId="{6C357FBE-2967-4398-AA32-67087923C19D}" dt="2025-10-19T21:35:48.776" v="128" actId="26606"/>
          <ac:cxnSpMkLst>
            <pc:docMk/>
            <pc:sldMk cId="1031617749" sldId="265"/>
            <ac:cxnSpMk id="24" creationId="{967F2066-0253-4771-A5F6-68111E1FE832}"/>
          </ac:cxnSpMkLst>
        </pc:cxnChg>
      </pc:sldChg>
      <pc:sldChg chg="addSp modSp new mod setBg">
        <pc:chgData name="saleha sufi" userId="c1b489c67951bc4b" providerId="LiveId" clId="{6C357FBE-2967-4398-AA32-67087923C19D}" dt="2025-10-19T23:54:02.234" v="1178" actId="20577"/>
        <pc:sldMkLst>
          <pc:docMk/>
          <pc:sldMk cId="2683756382" sldId="266"/>
        </pc:sldMkLst>
        <pc:spChg chg="mod">
          <ac:chgData name="saleha sufi" userId="c1b489c67951bc4b" providerId="LiveId" clId="{6C357FBE-2967-4398-AA32-67087923C19D}" dt="2025-10-19T22:53:32.047" v="759" actId="1076"/>
          <ac:spMkLst>
            <pc:docMk/>
            <pc:sldMk cId="2683756382" sldId="266"/>
            <ac:spMk id="2" creationId="{2322B32C-4E7C-7BE7-46F3-953AC9B1BE9D}"/>
          </ac:spMkLst>
        </pc:spChg>
        <pc:spChg chg="mod">
          <ac:chgData name="saleha sufi" userId="c1b489c67951bc4b" providerId="LiveId" clId="{6C357FBE-2967-4398-AA32-67087923C19D}" dt="2025-10-19T23:54:02.234" v="1178" actId="20577"/>
          <ac:spMkLst>
            <pc:docMk/>
            <pc:sldMk cId="2683756382" sldId="266"/>
            <ac:spMk id="3" creationId="{804EA7D5-19E8-131C-384F-D55E729812CF}"/>
          </ac:spMkLst>
        </pc:spChg>
        <pc:spChg chg="add">
          <ac:chgData name="saleha sufi" userId="c1b489c67951bc4b" providerId="LiveId" clId="{6C357FBE-2967-4398-AA32-67087923C19D}" dt="2025-10-19T21:28:52.682" v="102" actId="26606"/>
          <ac:spMkLst>
            <pc:docMk/>
            <pc:sldMk cId="2683756382" sldId="266"/>
            <ac:spMk id="9" creationId="{04812C46-200A-4DEB-A05E-3ED6C68C2387}"/>
          </ac:spMkLst>
        </pc:spChg>
        <pc:spChg chg="add">
          <ac:chgData name="saleha sufi" userId="c1b489c67951bc4b" providerId="LiveId" clId="{6C357FBE-2967-4398-AA32-67087923C19D}" dt="2025-10-19T21:28:52.682" v="102" actId="26606"/>
          <ac:spMkLst>
            <pc:docMk/>
            <pc:sldMk cId="2683756382" sldId="266"/>
            <ac:spMk id="11" creationId="{D1EA859B-E555-4109-94F3-6700E046E008}"/>
          </ac:spMkLst>
        </pc:spChg>
        <pc:picChg chg="add mod ord">
          <ac:chgData name="saleha sufi" userId="c1b489c67951bc4b" providerId="LiveId" clId="{6C357FBE-2967-4398-AA32-67087923C19D}" dt="2025-10-19T21:28:52.682" v="102" actId="26606"/>
          <ac:picMkLst>
            <pc:docMk/>
            <pc:sldMk cId="2683756382" sldId="266"/>
            <ac:picMk id="4" creationId="{D7A23787-240B-DF08-921F-33B6D69F1BE8}"/>
          </ac:picMkLst>
        </pc:picChg>
      </pc:sldChg>
      <pc:sldChg chg="addSp delSp modSp new mod setBg">
        <pc:chgData name="saleha sufi" userId="c1b489c67951bc4b" providerId="LiveId" clId="{6C357FBE-2967-4398-AA32-67087923C19D}" dt="2025-10-19T22:46:43.657" v="618" actId="14100"/>
        <pc:sldMkLst>
          <pc:docMk/>
          <pc:sldMk cId="364575376" sldId="267"/>
        </pc:sldMkLst>
        <pc:spChg chg="mod">
          <ac:chgData name="saleha sufi" userId="c1b489c67951bc4b" providerId="LiveId" clId="{6C357FBE-2967-4398-AA32-67087923C19D}" dt="2025-10-19T22:25:55.391" v="411" actId="14100"/>
          <ac:spMkLst>
            <pc:docMk/>
            <pc:sldMk cId="364575376" sldId="267"/>
            <ac:spMk id="2" creationId="{2E69E761-3D60-04AA-A2A5-0B3468565FD0}"/>
          </ac:spMkLst>
        </pc:spChg>
        <pc:spChg chg="del mod">
          <ac:chgData name="saleha sufi" userId="c1b489c67951bc4b" providerId="LiveId" clId="{6C357FBE-2967-4398-AA32-67087923C19D}" dt="2025-10-19T22:18:42.813" v="354" actId="3680"/>
          <ac:spMkLst>
            <pc:docMk/>
            <pc:sldMk cId="364575376" sldId="267"/>
            <ac:spMk id="3" creationId="{1B4E8E2E-70C3-00E1-EE3C-A8E0D9930959}"/>
          </ac:spMkLst>
        </pc:spChg>
        <pc:spChg chg="add del">
          <ac:chgData name="saleha sufi" userId="c1b489c67951bc4b" providerId="LiveId" clId="{6C357FBE-2967-4398-AA32-67087923C19D}" dt="2025-10-19T22:25:25.002" v="403" actId="26606"/>
          <ac:spMkLst>
            <pc:docMk/>
            <pc:sldMk cId="364575376" sldId="267"/>
            <ac:spMk id="16" creationId="{5105D448-4A6C-48A3-8C3C-71AF58F3E506}"/>
          </ac:spMkLst>
        </pc:spChg>
        <pc:spChg chg="add del">
          <ac:chgData name="saleha sufi" userId="c1b489c67951bc4b" providerId="LiveId" clId="{6C357FBE-2967-4398-AA32-67087923C19D}" dt="2025-10-19T22:25:25.002" v="403" actId="26606"/>
          <ac:spMkLst>
            <pc:docMk/>
            <pc:sldMk cId="364575376" sldId="267"/>
            <ac:spMk id="17" creationId="{4025579F-C5D8-43BE-AF84-3E66A482C567}"/>
          </ac:spMkLst>
        </pc:spChg>
        <pc:grpChg chg="add del">
          <ac:chgData name="saleha sufi" userId="c1b489c67951bc4b" providerId="LiveId" clId="{6C357FBE-2967-4398-AA32-67087923C19D}" dt="2025-10-19T22:25:02.967" v="401" actId="26606"/>
          <ac:grpSpMkLst>
            <pc:docMk/>
            <pc:sldMk cId="364575376" sldId="267"/>
            <ac:grpSpMk id="10" creationId="{D19F7815-3AA2-7679-26F4-A63338C8BD5B}"/>
          </ac:grpSpMkLst>
        </pc:grpChg>
        <pc:grpChg chg="add">
          <ac:chgData name="saleha sufi" userId="c1b489c67951bc4b" providerId="LiveId" clId="{6C357FBE-2967-4398-AA32-67087923C19D}" dt="2025-10-19T22:25:25.028" v="404" actId="26606"/>
          <ac:grpSpMkLst>
            <pc:docMk/>
            <pc:sldMk cId="364575376" sldId="267"/>
            <ac:grpSpMk id="19" creationId="{117ED9EE-380C-224B-8619-61C6C01B1B1D}"/>
          </ac:grpSpMkLst>
        </pc:grpChg>
        <pc:graphicFrameChg chg="add mod ord modGraphic">
          <ac:chgData name="saleha sufi" userId="c1b489c67951bc4b" providerId="LiveId" clId="{6C357FBE-2967-4398-AA32-67087923C19D}" dt="2025-10-19T22:46:43.657" v="618" actId="14100"/>
          <ac:graphicFrameMkLst>
            <pc:docMk/>
            <pc:sldMk cId="364575376" sldId="267"/>
            <ac:graphicFrameMk id="4" creationId="{F3965CE2-AE5B-D5DB-2DEC-970210C91927}"/>
          </ac:graphicFrameMkLst>
        </pc:graphicFrameChg>
        <pc:picChg chg="add mod">
          <ac:chgData name="saleha sufi" userId="c1b489c67951bc4b" providerId="LiveId" clId="{6C357FBE-2967-4398-AA32-67087923C19D}" dt="2025-10-19T22:24:37.677" v="399" actId="14100"/>
          <ac:picMkLst>
            <pc:docMk/>
            <pc:sldMk cId="364575376" sldId="267"/>
            <ac:picMk id="5" creationId="{7FF7A30E-388A-1B65-0827-4EEB8383D317}"/>
          </ac:picMkLst>
        </pc:picChg>
      </pc:sldChg>
      <pc:sldChg chg="addSp delSp modSp new mod setBg">
        <pc:chgData name="saleha sufi" userId="c1b489c67951bc4b" providerId="LiveId" clId="{6C357FBE-2967-4398-AA32-67087923C19D}" dt="2025-10-19T23:53:21.465" v="1172" actId="27636"/>
        <pc:sldMkLst>
          <pc:docMk/>
          <pc:sldMk cId="1860984904" sldId="268"/>
        </pc:sldMkLst>
        <pc:spChg chg="mod">
          <ac:chgData name="saleha sufi" userId="c1b489c67951bc4b" providerId="LiveId" clId="{6C357FBE-2967-4398-AA32-67087923C19D}" dt="2025-10-19T23:53:08.305" v="1163" actId="122"/>
          <ac:spMkLst>
            <pc:docMk/>
            <pc:sldMk cId="1860984904" sldId="268"/>
            <ac:spMk id="2" creationId="{16CB1008-081F-635E-F68C-052CCA174442}"/>
          </ac:spMkLst>
        </pc:spChg>
        <pc:spChg chg="mod">
          <ac:chgData name="saleha sufi" userId="c1b489c67951bc4b" providerId="LiveId" clId="{6C357FBE-2967-4398-AA32-67087923C19D}" dt="2025-10-19T23:53:21.465" v="1172" actId="27636"/>
          <ac:spMkLst>
            <pc:docMk/>
            <pc:sldMk cId="1860984904" sldId="268"/>
            <ac:spMk id="3" creationId="{B33B598B-5D10-A36F-FEEC-A573C1C22042}"/>
          </ac:spMkLst>
        </pc:spChg>
        <pc:spChg chg="add del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10" creationId="{35C956CA-A8FB-4F91-A258-FBE459CD99FC}"/>
          </ac:spMkLst>
        </pc:spChg>
        <pc:spChg chg="add del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12" creationId="{70A48D59-8581-41F7-B529-F4617FE07A9A}"/>
          </ac:spMkLst>
        </pc:spChg>
        <pc:spChg chg="add del">
          <ac:chgData name="saleha sufi" userId="c1b489c67951bc4b" providerId="LiveId" clId="{6C357FBE-2967-4398-AA32-67087923C19D}" dt="2025-10-19T23:52:57.058" v="1157" actId="26606"/>
          <ac:spMkLst>
            <pc:docMk/>
            <pc:sldMk cId="1860984904" sldId="268"/>
            <ac:spMk id="19" creationId="{99F1FFA9-D672-408C-9220-ADEEC6ABDD09}"/>
          </ac:spMkLst>
        </pc:spChg>
        <pc:spChg chg="add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21" creationId="{70A48D59-8581-41F7-B529-F4617FE07A9A}"/>
          </ac:spMkLst>
        </pc:spChg>
        <pc:spChg chg="add">
          <ac:chgData name="saleha sufi" userId="c1b489c67951bc4b" providerId="LiveId" clId="{6C357FBE-2967-4398-AA32-67087923C19D}" dt="2025-10-19T23:52:57.076" v="1158" actId="26606"/>
          <ac:spMkLst>
            <pc:docMk/>
            <pc:sldMk cId="1860984904" sldId="268"/>
            <ac:spMk id="22" creationId="{35C956CA-A8FB-4F91-A258-FBE459CD99FC}"/>
          </ac:spMkLst>
        </pc:spChg>
        <pc:picChg chg="add mod ord">
          <ac:chgData name="saleha sufi" userId="c1b489c67951bc4b" providerId="LiveId" clId="{6C357FBE-2967-4398-AA32-67087923C19D}" dt="2025-10-19T23:52:57.058" v="1157" actId="26606"/>
          <ac:picMkLst>
            <pc:docMk/>
            <pc:sldMk cId="1860984904" sldId="268"/>
            <ac:picMk id="4" creationId="{875CF1FF-1784-355A-8D4B-98377D7C5FD6}"/>
          </ac:picMkLst>
        </pc:picChg>
        <pc:picChg chg="add mod ord">
          <ac:chgData name="saleha sufi" userId="c1b489c67951bc4b" providerId="LiveId" clId="{6C357FBE-2967-4398-AA32-67087923C19D}" dt="2025-10-19T23:52:57.058" v="1157" actId="26606"/>
          <ac:picMkLst>
            <pc:docMk/>
            <pc:sldMk cId="1860984904" sldId="268"/>
            <ac:picMk id="5" creationId="{EDCF29F1-0619-CD58-3C29-04308C821978}"/>
          </ac:picMkLst>
        </pc:picChg>
        <pc:cxnChg chg="add del">
          <ac:chgData name="saleha sufi" userId="c1b489c67951bc4b" providerId="LiveId" clId="{6C357FBE-2967-4398-AA32-67087923C19D}" dt="2025-10-19T23:52:57.076" v="1158" actId="26606"/>
          <ac:cxnSpMkLst>
            <pc:docMk/>
            <pc:sldMk cId="1860984904" sldId="268"/>
            <ac:cxnSpMk id="14" creationId="{967F2066-0253-4771-A5F6-68111E1FE832}"/>
          </ac:cxnSpMkLst>
        </pc:cxnChg>
        <pc:cxnChg chg="add">
          <ac:chgData name="saleha sufi" userId="c1b489c67951bc4b" providerId="LiveId" clId="{6C357FBE-2967-4398-AA32-67087923C19D}" dt="2025-10-19T23:52:57.076" v="1158" actId="26606"/>
          <ac:cxnSpMkLst>
            <pc:docMk/>
            <pc:sldMk cId="1860984904" sldId="268"/>
            <ac:cxnSpMk id="23" creationId="{967F2066-0253-4771-A5F6-68111E1FE832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D7B3D7-17FE-4870-939A-3DD8717CD213}" type="datetimeFigureOut">
              <a:t>10/20/2025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72090B-11FF-4FD9-8F37-9A71BFEC0D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151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D0E23B-26A2-4F1D-8324-E9608F785A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4620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blackboard with a diagram of a person&#10;&#10;AI-generated content may be incorrect.">
            <a:extLst>
              <a:ext uri="{FF2B5EF4-FFF2-40B4-BE49-F238E27FC236}">
                <a16:creationId xmlns:a16="http://schemas.microsoft.com/office/drawing/2014/main" id="{EA3EB616-5B14-0E9D-E9BD-1A4322AAE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6608" r="-1" b="11241"/>
          <a:stretch>
            <a:fillRect/>
          </a:stretch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755F321C-6342-3130-514B-2691200620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23" r="-1" b="13498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549" y="253828"/>
            <a:ext cx="6069563" cy="2685776"/>
          </a:xfrm>
        </p:spPr>
        <p:txBody>
          <a:bodyPr>
            <a:noAutofit/>
          </a:bodyPr>
          <a:lstStyle/>
          <a:p>
            <a:pPr algn="l"/>
            <a:r>
              <a:rPr lang="en-US" sz="48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Self-Awareness Presentation: Personal SWOT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607" y="3772923"/>
            <a:ext cx="6919911" cy="294728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Name: Saleha Sufi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Student ID:24277501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Module: LCHS4009 – Professional Development within Health and Social Care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Lecturer: Anika Tahsin</a:t>
            </a:r>
          </a:p>
          <a:p>
            <a:pPr algn="l"/>
            <a:r>
              <a:rPr lang="en-US" sz="2800" b="1" dirty="0">
                <a:solidFill>
                  <a:schemeClr val="bg1"/>
                </a:solidFill>
                <a:latin typeface="Arial"/>
                <a:cs typeface="Arial"/>
              </a:rPr>
              <a:t>Date: 20th October 2025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013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diagram with colorful circles and text">
            <a:extLst>
              <a:ext uri="{FF2B5EF4-FFF2-40B4-BE49-F238E27FC236}">
                <a16:creationId xmlns:a16="http://schemas.microsoft.com/office/drawing/2014/main" id="{EDCF29F1-0619-CD58-3C29-04308C8219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92" r="2" b="22641"/>
          <a:stretch>
            <a:fillRect/>
          </a:stretch>
        </p:blipFill>
        <p:spPr>
          <a:xfrm>
            <a:off x="5546558" y="-1"/>
            <a:ext cx="6645441" cy="2391331"/>
          </a:xfrm>
          <a:prstGeom prst="rect">
            <a:avLst/>
          </a:prstGeom>
        </p:spPr>
      </p:pic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875CF1FF-1784-355A-8D4B-98377D7C5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/>
                    </a14:imgEffect>
                  </a14:imgLayer>
                </a14:imgProps>
              </a:ext>
            </a:extLst>
          </a:blip>
          <a:srcRect r="16313" b="1"/>
          <a:stretch>
            <a:fillRect/>
          </a:stretch>
        </p:blipFill>
        <p:spPr>
          <a:xfrm>
            <a:off x="5546559" y="2298032"/>
            <a:ext cx="6645441" cy="459421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B1008-081F-635E-F68C-052CCA174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83435"/>
            <a:ext cx="5829299" cy="1329052"/>
          </a:xfrm>
        </p:spPr>
        <p:txBody>
          <a:bodyPr anchor="b">
            <a:norm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Calibri"/>
                <a:cs typeface="Calibri"/>
              </a:rPr>
              <a:t>WHAT IS SWOT ANALYSIS?</a:t>
            </a:r>
            <a:endParaRPr lang="en-GB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B598B-5D10-A36F-FEEC-A573C1C22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92080"/>
            <a:ext cx="5829299" cy="4365919"/>
          </a:xfrm>
        </p:spPr>
        <p:txBody>
          <a:bodyPr>
            <a:normAutofit fontScale="92500" lnSpcReduction="20000"/>
          </a:bodyPr>
          <a:lstStyle/>
          <a:p>
            <a:r>
              <a:rPr lang="en-GB" sz="2600" b="1" dirty="0">
                <a:solidFill>
                  <a:schemeClr val="bg1"/>
                </a:solidFill>
              </a:rPr>
              <a:t>SWOT stands for strengths, weaknesses, opportunities, and threats.</a:t>
            </a:r>
          </a:p>
          <a:p>
            <a:pPr marL="0" indent="0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r>
              <a:rPr lang="en-GB" sz="2600" b="1" dirty="0">
                <a:solidFill>
                  <a:schemeClr val="bg1"/>
                </a:solidFill>
              </a:rPr>
              <a:t>It’s a useful reflection tool which helps individuals identify what they do well, what they can improve, and how external factors might help or hinder their progress.</a:t>
            </a:r>
          </a:p>
          <a:p>
            <a:pPr marL="0" indent="0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r>
              <a:rPr lang="en-GB" sz="2600" b="1" dirty="0">
                <a:solidFill>
                  <a:schemeClr val="bg1"/>
                </a:solidFill>
              </a:rPr>
              <a:t>In this presentation, I’m using SWOT to assess my personal development as a Health and Social Care student working towards becoming a nurse.</a:t>
            </a:r>
            <a:endParaRPr lang="en-US" sz="26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984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5" name="Rectangle 2064">
            <a:extLst>
              <a:ext uri="{FF2B5EF4-FFF2-40B4-BE49-F238E27FC236}">
                <a16:creationId xmlns:a16="http://schemas.microsoft.com/office/drawing/2014/main" id="{35C956CA-A8FB-4F91-A258-FBE459CD9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A39D5FF8-1D04-E682-C1FE-EB5504AF17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575" r="2" b="18454"/>
          <a:stretch>
            <a:fillRect/>
          </a:stretch>
        </p:blipFill>
        <p:spPr>
          <a:xfrm>
            <a:off x="5546558" y="-1"/>
            <a:ext cx="6645441" cy="2391331"/>
          </a:xfrm>
          <a:prstGeom prst="rect">
            <a:avLst/>
          </a:prstGeom>
        </p:spPr>
      </p:pic>
      <p:pic>
        <p:nvPicPr>
          <p:cNvPr id="2050" name="Picture 2" descr="Brain illustration represents different thoughts and ideas.">
            <a:extLst>
              <a:ext uri="{FF2B5EF4-FFF2-40B4-BE49-F238E27FC236}">
                <a16:creationId xmlns:a16="http://schemas.microsoft.com/office/drawing/2014/main" id="{867DAAB7-0587-A427-D741-7C1CB1392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0" r="-2" b="-2"/>
          <a:stretch>
            <a:fillRect/>
          </a:stretch>
        </p:blipFill>
        <p:spPr bwMode="auto">
          <a:xfrm>
            <a:off x="5546558" y="2391337"/>
            <a:ext cx="6645441" cy="446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7" name="Rectangle 2066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694" y="773478"/>
            <a:ext cx="6251712" cy="1139094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AIM AND OBJECTIVES</a:t>
            </a:r>
          </a:p>
        </p:txBody>
      </p:sp>
      <p:cxnSp>
        <p:nvCxnSpPr>
          <p:cNvPr id="2069" name="Straight Connector 2068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87669" y="2397906"/>
            <a:ext cx="11004331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86050"/>
            <a:ext cx="6515100" cy="419296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Self-awareness helps identify personal strengths and areas for improvement.</a:t>
            </a:r>
          </a:p>
          <a:p>
            <a:pPr marL="0" indent="0">
              <a:buNone/>
            </a:pPr>
            <a:endParaRPr lang="en-US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 Essential for professional growth in Health and Social Care.</a:t>
            </a:r>
          </a:p>
          <a:p>
            <a:pPr marL="0" indent="0">
              <a:buNone/>
            </a:pPr>
            <a:endParaRPr lang="en-US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 Supports goal setting and employability development.</a:t>
            </a:r>
          </a:p>
          <a:p>
            <a:pPr marL="0" indent="0">
              <a:buNone/>
            </a:pPr>
            <a:endParaRPr lang="en-US" sz="24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4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75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291" y="-4330"/>
            <a:ext cx="4431145" cy="1348654"/>
          </a:xfrm>
        </p:spPr>
        <p:txBody>
          <a:bodyPr>
            <a:noAutofit/>
          </a:bodyPr>
          <a:lstStyle/>
          <a:p>
            <a:r>
              <a:rPr sz="7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237" y="1365502"/>
            <a:ext cx="5397525" cy="5509200"/>
          </a:xfrm>
        </p:spPr>
        <p:txBody>
          <a:bodyPr>
            <a:normAutofit fontScale="25000" lnSpcReduction="20000"/>
          </a:bodyPr>
          <a:lstStyle/>
          <a:p>
            <a:r>
              <a:rPr sz="9800" dirty="0"/>
              <a:t> </a:t>
            </a:r>
            <a:r>
              <a:rPr sz="11100" dirty="0"/>
              <a:t>Reliability and strong </a:t>
            </a:r>
            <a:r>
              <a:rPr sz="11100" dirty="0" err="1"/>
              <a:t>organisational</a:t>
            </a:r>
            <a:r>
              <a:rPr sz="11100" dirty="0"/>
              <a:t> skills.</a:t>
            </a:r>
            <a:endParaRPr lang="en-US" sz="11100" dirty="0"/>
          </a:p>
          <a:p>
            <a:endParaRPr sz="11100" dirty="0"/>
          </a:p>
          <a:p>
            <a:r>
              <a:rPr sz="11100" dirty="0"/>
              <a:t>Loyal, caring, and compassionate towards people in need.</a:t>
            </a:r>
            <a:endParaRPr lang="en-US" sz="11100" dirty="0"/>
          </a:p>
          <a:p>
            <a:endParaRPr sz="11100" dirty="0"/>
          </a:p>
          <a:p>
            <a:r>
              <a:rPr sz="11100" dirty="0"/>
              <a:t> Patience and understanding of others’ feelings.</a:t>
            </a:r>
            <a:endParaRPr lang="en-US" sz="11100" dirty="0"/>
          </a:p>
          <a:p>
            <a:endParaRPr sz="11100" dirty="0"/>
          </a:p>
          <a:p>
            <a:r>
              <a:rPr sz="11100" dirty="0"/>
              <a:t> Ability to work with empathy and affection.</a:t>
            </a:r>
            <a:endParaRPr lang="en-US" sz="11100" dirty="0"/>
          </a:p>
          <a:p>
            <a:pPr marL="0" indent="0">
              <a:buNone/>
            </a:pP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FBA54-2DE4-B970-149C-B75E2DACE29B}"/>
              </a:ext>
            </a:extLst>
          </p:cNvPr>
          <p:cNvSpPr txBox="1"/>
          <p:nvPr/>
        </p:nvSpPr>
        <p:spPr>
          <a:xfrm>
            <a:off x="6571672" y="1330036"/>
            <a:ext cx="5618019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dirty="0">
              <a:cs typeface="Segoe U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Lack of confidence when communicating with new people.​</a:t>
            </a:r>
            <a:endParaRPr lang="en-US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​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Difficulty with academic writing.​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​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cs typeface="Segoe UI"/>
              </a:rPr>
              <a:t>Nervousness during interviews and job applications.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77B3840-86F9-684B-CF6E-B6034446143E}"/>
              </a:ext>
            </a:extLst>
          </p:cNvPr>
          <p:cNvSpPr txBox="1">
            <a:spLocks/>
          </p:cNvSpPr>
          <p:nvPr/>
        </p:nvSpPr>
        <p:spPr>
          <a:xfrm>
            <a:off x="6841836" y="-4329"/>
            <a:ext cx="5100783" cy="1348653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Weaknesses</a:t>
            </a:r>
          </a:p>
        </p:txBody>
      </p:sp>
      <p:pic>
        <p:nvPicPr>
          <p:cNvPr id="10" name="Picture 9" descr="A mosaic of colorful geometric shapes">
            <a:extLst>
              <a:ext uri="{FF2B5EF4-FFF2-40B4-BE49-F238E27FC236}">
                <a16:creationId xmlns:a16="http://schemas.microsoft.com/office/drawing/2014/main" id="{44E85A88-930C-869B-8D96-4085D67CD2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4000"/>
          </a:blip>
          <a:stretch>
            <a:fillRect/>
          </a:stretch>
        </p:blipFill>
        <p:spPr>
          <a:xfrm>
            <a:off x="0" y="-13410"/>
            <a:ext cx="12192000" cy="68526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4687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B70BC28E-7323-5A04-55B4-E7C48DE3FD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0" y="-12442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4949" y="146538"/>
            <a:ext cx="5904344" cy="1060307"/>
          </a:xfrm>
        </p:spPr>
        <p:txBody>
          <a:bodyPr anchor="t">
            <a:normAutofit/>
          </a:bodyPr>
          <a:lstStyle/>
          <a:p>
            <a:pPr algn="ctr"/>
            <a:r>
              <a:rPr lang="en-US" sz="6000" b="1" u="sng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26" y="1034864"/>
            <a:ext cx="5832433" cy="57852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900" dirty="0">
                <a:solidFill>
                  <a:schemeClr val="bg1"/>
                </a:solidFill>
              </a:rPr>
              <a:t>Currently studying Health and Social Care, gaining knowledge and skills.</a:t>
            </a:r>
          </a:p>
          <a:p>
            <a:endParaRPr lang="en-US" sz="2900" dirty="0">
              <a:solidFill>
                <a:schemeClr val="bg1"/>
              </a:solidFill>
            </a:endParaRPr>
          </a:p>
          <a:p>
            <a:r>
              <a:rPr lang="en-US" sz="2900" dirty="0">
                <a:solidFill>
                  <a:schemeClr val="bg1"/>
                </a:solidFill>
              </a:rPr>
              <a:t> Access to placements, volunteering, and practical experience.</a:t>
            </a:r>
          </a:p>
          <a:p>
            <a:endParaRPr lang="en-US" sz="2900" dirty="0">
              <a:solidFill>
                <a:schemeClr val="bg1"/>
              </a:solidFill>
            </a:endParaRPr>
          </a:p>
          <a:p>
            <a:r>
              <a:rPr lang="en-US" sz="2900" dirty="0">
                <a:solidFill>
                  <a:schemeClr val="bg1"/>
                </a:solidFill>
              </a:rPr>
              <a:t>Further training and nursing qualifications available.</a:t>
            </a:r>
          </a:p>
          <a:p>
            <a:r>
              <a:rPr lang="en-US" sz="2900" dirty="0">
                <a:solidFill>
                  <a:schemeClr val="bg1"/>
                </a:solidFill>
              </a:rPr>
              <a:t> Support from tutors, mentors, and career services.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64B5A6-CE22-9B66-C245-ED02812CE8A5}"/>
              </a:ext>
            </a:extLst>
          </p:cNvPr>
          <p:cNvSpPr txBox="1"/>
          <p:nvPr/>
        </p:nvSpPr>
        <p:spPr>
          <a:xfrm>
            <a:off x="5859396" y="914399"/>
            <a:ext cx="6278678" cy="634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400" dirty="0">
                <a:solidFill>
                  <a:schemeClr val="bg1"/>
                </a:solidFill>
              </a:rPr>
              <a:t>Financial pressure while studying.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400" dirty="0">
                <a:solidFill>
                  <a:schemeClr val="bg1"/>
                </a:solidFill>
              </a:rPr>
              <a:t> Balancing childcare and personal responsibilities.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400" dirty="0">
                <a:solidFill>
                  <a:schemeClr val="bg1"/>
                </a:solidFill>
              </a:rPr>
              <a:t> Competition for nursing placements and jobs.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4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bg1"/>
                </a:solidFill>
              </a:rPr>
              <a:t>Competition for higher-level positions</a:t>
            </a:r>
          </a:p>
          <a:p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63503C-E5C7-AB50-C85A-91436F67B5A1}"/>
              </a:ext>
            </a:extLst>
          </p:cNvPr>
          <p:cNvSpPr txBox="1"/>
          <p:nvPr/>
        </p:nvSpPr>
        <p:spPr>
          <a:xfrm>
            <a:off x="5886359" y="-12441"/>
            <a:ext cx="608410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Threats</a:t>
            </a:r>
            <a:endParaRPr lang="en-GB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914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79445"/>
            <a:ext cx="12188952" cy="958352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MINIMISE WEAKNESSES AND THREATS 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45BA8B75-A053-C43D-8D14-7779D1F2D5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1439" y="1658282"/>
            <a:ext cx="12014421" cy="50108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Use my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effectLst/>
                <a:latin typeface="Aptos" panose="020B0004020202020204" pitchFamily="34" charset="0"/>
              </a:rPr>
              <a:t>organisational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skills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to balance my studies with childcare responsibilities,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making sure I can meet deadlines while maintaining a healthy balance between home and learning.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effectLst/>
                <a:latin typeface="Aptos" panose="020B0004020202020204" pitchFamily="34" charset="0"/>
              </a:rPr>
              <a:t>Practise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my communication skills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with classmates and during placements,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so I can build confidence and express myself clearly with colleagues, service users, and mentors.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Attend workshops on academic writing and interview preparation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to strengthen my employability and perform better in assessments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and job applications.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Continue to show empathy and reliability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 in all settings –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ptos" panose="020B0004020202020204" pitchFamily="34" charset="0"/>
              </a:rPr>
              <a:t>this will help me build trust, form positive relationships, and gain valuable experience for my future role in Health and Social Care</a:t>
            </a:r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CBF6B9DE-B53D-A71B-56B0-2C99CCFE94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97" r="36995"/>
          <a:stretch>
            <a:fillRect/>
          </a:stretch>
        </p:blipFill>
        <p:spPr>
          <a:xfrm rot="16200000">
            <a:off x="5615301" y="-5694815"/>
            <a:ext cx="958350" cy="12188952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03517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" y="171450"/>
            <a:ext cx="6343649" cy="1577340"/>
          </a:xfrm>
        </p:spPr>
        <p:txBody>
          <a:bodyPr>
            <a:normAutofit/>
          </a:bodyPr>
          <a:lstStyle/>
          <a:p>
            <a:pPr algn="ctr"/>
            <a:r>
              <a:rPr lang="en-US" sz="66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" y="1490870"/>
            <a:ext cx="6149205" cy="5195680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3600" dirty="0"/>
              <a:t> </a:t>
            </a:r>
            <a:endParaRPr lang="en-US" sz="4000" b="1" u="sng" dirty="0"/>
          </a:p>
          <a:p>
            <a:r>
              <a:rPr lang="en-US" sz="8000" dirty="0"/>
              <a:t>Self-awareness supports personal and professional growth.</a:t>
            </a:r>
          </a:p>
          <a:p>
            <a:pPr marL="0" indent="0">
              <a:buNone/>
            </a:pPr>
            <a:endParaRPr lang="en-US" sz="8000" dirty="0"/>
          </a:p>
          <a:p>
            <a:r>
              <a:rPr lang="en-US" sz="8000" dirty="0"/>
              <a:t> I will continue developing confidence and communication skills</a:t>
            </a:r>
          </a:p>
          <a:p>
            <a:pPr marL="0" indent="0">
              <a:buNone/>
            </a:pPr>
            <a:endParaRPr lang="en-US" sz="8000" dirty="0"/>
          </a:p>
          <a:p>
            <a:r>
              <a:rPr lang="en-US" sz="8000" dirty="0"/>
              <a:t>My goal is to become a nurse supporting the elderly and children in need</a:t>
            </a:r>
          </a:p>
          <a:p>
            <a:endParaRPr lang="en-US" sz="1800" dirty="0"/>
          </a:p>
          <a:p>
            <a:pPr marL="0" indent="0">
              <a:buNone/>
            </a:pPr>
            <a:r>
              <a:rPr lang="en-US" sz="2400" b="1" dirty="0"/>
              <a:t> </a:t>
            </a:r>
            <a:endParaRPr lang="en-US" sz="1800" dirty="0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86558E90-BA7E-896E-4370-99A0C17CB6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97" r="3699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36900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9E761-3D60-04AA-A2A5-0B3468565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" y="660377"/>
            <a:ext cx="12089129" cy="844817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PERSONEL DEVELOPMENT PLAN</a:t>
            </a:r>
            <a:endParaRPr lang="en-GB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117ED9EE-380C-224B-8619-61C6C01B1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7582534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BEA0657-2676-EBD0-330D-2DE1D716D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ABD4BE5-70D5-796C-F818-10F0570E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mosaic of colorful geometric shapes">
            <a:extLst>
              <a:ext uri="{FF2B5EF4-FFF2-40B4-BE49-F238E27FC236}">
                <a16:creationId xmlns:a16="http://schemas.microsoft.com/office/drawing/2014/main" id="{7FF7A30E-388A-1B65-0827-4EEB8383D3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1" y="11"/>
            <a:ext cx="12191999" cy="844816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965CE2-AE5B-D5DB-2DEC-970210C919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1593742"/>
              </p:ext>
            </p:extLst>
          </p:nvPr>
        </p:nvGraphicFramePr>
        <p:xfrm>
          <a:off x="0" y="1082786"/>
          <a:ext cx="12191999" cy="577520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602713">
                  <a:extLst>
                    <a:ext uri="{9D8B030D-6E8A-4147-A177-3AD203B41FA5}">
                      <a16:colId xmlns:a16="http://schemas.microsoft.com/office/drawing/2014/main" val="871008756"/>
                    </a:ext>
                  </a:extLst>
                </a:gridCol>
                <a:gridCol w="3941580">
                  <a:extLst>
                    <a:ext uri="{9D8B030D-6E8A-4147-A177-3AD203B41FA5}">
                      <a16:colId xmlns:a16="http://schemas.microsoft.com/office/drawing/2014/main" val="2033279929"/>
                    </a:ext>
                  </a:extLst>
                </a:gridCol>
                <a:gridCol w="2521997">
                  <a:extLst>
                    <a:ext uri="{9D8B030D-6E8A-4147-A177-3AD203B41FA5}">
                      <a16:colId xmlns:a16="http://schemas.microsoft.com/office/drawing/2014/main" val="1773445084"/>
                    </a:ext>
                  </a:extLst>
                </a:gridCol>
                <a:gridCol w="3125709">
                  <a:extLst>
                    <a:ext uri="{9D8B030D-6E8A-4147-A177-3AD203B41FA5}">
                      <a16:colId xmlns:a16="http://schemas.microsoft.com/office/drawing/2014/main" val="1799142954"/>
                    </a:ext>
                  </a:extLst>
                </a:gridCol>
              </a:tblGrid>
              <a:tr h="7406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u="sng" cap="none" spc="0" dirty="0">
                          <a:solidFill>
                            <a:schemeClr val="tx1"/>
                          </a:solidFill>
                        </a:rPr>
                        <a:t>Development Goal</a:t>
                      </a:r>
                    </a:p>
                  </a:txBody>
                  <a:tcPr marL="61578" marR="87968" marT="17594" marB="1319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u="sng" cap="none" spc="0">
                          <a:solidFill>
                            <a:schemeClr val="tx1"/>
                          </a:solidFill>
                        </a:rPr>
                        <a:t>Actions I Will Take</a:t>
                      </a:r>
                    </a:p>
                  </a:txBody>
                  <a:tcPr marL="61578" marR="87968" marT="17594" marB="1319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u="sng" cap="none" spc="0">
                          <a:solidFill>
                            <a:schemeClr val="tx1"/>
                          </a:solidFill>
                        </a:rPr>
                        <a:t>Support/Resources</a:t>
                      </a:r>
                    </a:p>
                  </a:txBody>
                  <a:tcPr marL="61578" marR="87968" marT="17594" marB="1319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u="sng" cap="none" spc="0" dirty="0">
                          <a:solidFill>
                            <a:schemeClr val="tx1"/>
                          </a:solidFill>
                        </a:rPr>
                        <a:t>What I Hope to Achieve</a:t>
                      </a:r>
                    </a:p>
                  </a:txBody>
                  <a:tcPr marL="61578" marR="87968" marT="17594" marB="131952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18930394"/>
                  </a:ext>
                </a:extLst>
              </a:tr>
              <a:tr h="12586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cap="none" spc="0" dirty="0">
                          <a:solidFill>
                            <a:schemeClr val="tx1"/>
                          </a:solidFill>
                        </a:rPr>
                        <a:t>Gain more practical care experience</a:t>
                      </a:r>
                      <a:endParaRPr lang="en-US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61578" marR="87968" marT="17594" marB="13195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 plan to apply for a volunteer or placement role at a local care home so I can put what I’ve learned into real practice.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Support from my tutor and local care home staff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I’ll gain confidence, improve my communication with service users, and develop hands-on care skills.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6935107"/>
                  </a:ext>
                </a:extLst>
              </a:tr>
              <a:tr h="12586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 dirty="0">
                          <a:solidFill>
                            <a:schemeClr val="tx1"/>
                          </a:solidFill>
                        </a:rPr>
                        <a:t>Strengthen my time management</a:t>
                      </a:r>
                      <a:endParaRPr lang="en-GB" sz="16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61578" marR="87968" marT="17594" marB="13195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 want to attend a time management workshop and start using a planner app to </a:t>
                      </a:r>
                      <a:r>
                        <a:rPr lang="en-US" sz="1600" cap="none" spc="0" dirty="0" err="1">
                          <a:solidFill>
                            <a:schemeClr val="tx1"/>
                          </a:solidFill>
                        </a:rPr>
                        <a:t>organise</a:t>
                      </a: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 my daily tasks and deadlines.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Guidance from my mentor and college workshops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I’ll be able to manage busy workloads better and stay calm under pressure.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1844108"/>
                  </a:ext>
                </a:extLst>
              </a:tr>
              <a:tr h="12586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Improve my digital skills</a:t>
                      </a: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1578" marR="87968" marT="17594" marB="13195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I plan to complete NHS e-learning modules to get more confident using electronic record systems and understanding data protection.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NHS Learning Hub and online training resources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I’ll feel more confident using digital systems safely and effectively.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8714497"/>
                  </a:ext>
                </a:extLst>
              </a:tr>
              <a:tr h="12586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</a:rPr>
                        <a:t>Develop leadership potential</a:t>
                      </a:r>
                      <a:endParaRPr lang="en-GB" sz="1600" cap="none" spc="0">
                        <a:solidFill>
                          <a:schemeClr val="tx1"/>
                        </a:solidFill>
                      </a:endParaRPr>
                    </a:p>
                  </a:txBody>
                  <a:tcPr marL="61578" marR="87968" marT="17594" marB="131952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 hope to shadow a senior care worker and observe how they support their team and handle responsibilities.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Support from my supervisor at work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 dirty="0">
                          <a:solidFill>
                            <a:schemeClr val="tx1"/>
                          </a:solidFill>
                        </a:rPr>
                        <a:t>I’ll build leadership skills and prepare for future career progression.</a:t>
                      </a:r>
                    </a:p>
                  </a:txBody>
                  <a:tcPr marL="61578" marR="87968" marT="17594" marB="13195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76667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575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osaic of colorful geometric shapes">
            <a:extLst>
              <a:ext uri="{FF2B5EF4-FFF2-40B4-BE49-F238E27FC236}">
                <a16:creationId xmlns:a16="http://schemas.microsoft.com/office/drawing/2014/main" id="{D7A23787-240B-DF08-921F-33B6D69F1B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2B32C-4E7C-7BE7-46F3-953AC9B1B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" y="348343"/>
            <a:ext cx="12019786" cy="81642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700" b="1" u="sng" dirty="0"/>
              <a:t>References</a:t>
            </a:r>
            <a:r>
              <a:rPr lang="en-US" sz="4000" b="1" u="sng" dirty="0"/>
              <a:t> :</a:t>
            </a:r>
            <a:br>
              <a:rPr lang="en-US" sz="4000" b="1" u="sng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EA7D5-19E8-131C-384F-D55E72981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" y="1023258"/>
            <a:ext cx="12101321" cy="5834742"/>
          </a:xfrm>
        </p:spPr>
        <p:txBody>
          <a:bodyPr>
            <a:normAutofit fontScale="85000" lnSpcReduction="20000"/>
          </a:bodyPr>
          <a:lstStyle/>
          <a:p>
            <a:r>
              <a:rPr lang="en-US" sz="4000" dirty="0"/>
              <a:t>NHS (2022) </a:t>
            </a:r>
            <a:r>
              <a:rPr lang="en-US" sz="4000" i="1" dirty="0"/>
              <a:t>The NHS Constitution for England.</a:t>
            </a:r>
            <a:r>
              <a:rPr lang="en-US" sz="4000" dirty="0"/>
              <a:t> London: Department of Health and Social Care</a:t>
            </a:r>
          </a:p>
          <a:p>
            <a:br>
              <a:rPr lang="en-US" sz="4000" dirty="0"/>
            </a:br>
            <a:r>
              <a:rPr lang="en-US" sz="4000" dirty="0"/>
              <a:t>NHS Employers (2023) </a:t>
            </a:r>
            <a:r>
              <a:rPr lang="en-US" sz="4000" i="1" dirty="0"/>
              <a:t>Supporting staff health and wellbeing.</a:t>
            </a:r>
            <a:r>
              <a:rPr lang="en-US" sz="4000" dirty="0"/>
              <a:t> London: NHS Confederation</a:t>
            </a:r>
          </a:p>
          <a:p>
            <a:br>
              <a:rPr lang="en-US" sz="4000" dirty="0"/>
            </a:br>
            <a:r>
              <a:rPr lang="en-US" sz="4000" dirty="0"/>
              <a:t>NHS Health Careers (2025) </a:t>
            </a:r>
            <a:r>
              <a:rPr lang="en-US" sz="4000" i="1" dirty="0"/>
              <a:t>Career pathways in health and social care.</a:t>
            </a:r>
            <a:r>
              <a:rPr lang="en-US" sz="4000" dirty="0"/>
              <a:t> London: NHS England</a:t>
            </a:r>
          </a:p>
          <a:p>
            <a:br>
              <a:rPr lang="en-US" sz="4000" dirty="0"/>
            </a:br>
            <a:r>
              <a:rPr lang="en-US" sz="4000" dirty="0"/>
              <a:t>Schon, D. (1983) </a:t>
            </a:r>
            <a:r>
              <a:rPr lang="en-US" sz="4000" i="1" dirty="0"/>
              <a:t>The reflective practitioner: How professionals think in action.</a:t>
            </a:r>
            <a:r>
              <a:rPr lang="en-US" sz="4000" dirty="0"/>
              <a:t> New York: Basic Books</a:t>
            </a:r>
          </a:p>
          <a:p>
            <a:br>
              <a:rPr lang="en-US" sz="4000" dirty="0"/>
            </a:br>
            <a:r>
              <a:rPr lang="en-US" sz="4000" dirty="0"/>
              <a:t>Skills for Care (2024) </a:t>
            </a:r>
            <a:r>
              <a:rPr lang="en-US" sz="4000" i="1" dirty="0"/>
              <a:t>Developing your workforce: Learning and development strategy.</a:t>
            </a:r>
            <a:r>
              <a:rPr lang="en-US" sz="4000" dirty="0"/>
              <a:t> Leeds: Skills </a:t>
            </a:r>
            <a:r>
              <a:rPr lang="en-US" sz="4000"/>
              <a:t>for Care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37563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806</TotalTime>
  <Words>720</Words>
  <Application>Microsoft Office PowerPoint</Application>
  <PresentationFormat>Widescreen</PresentationFormat>
  <Paragraphs>95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Segoe UI</vt:lpstr>
      <vt:lpstr>office theme</vt:lpstr>
      <vt:lpstr>Self-Awareness Presentation: Personal SWOT Analysis</vt:lpstr>
      <vt:lpstr>WHAT IS SWOT ANALYSIS?</vt:lpstr>
      <vt:lpstr>AIM AND OBJECTIVES</vt:lpstr>
      <vt:lpstr>Strengths</vt:lpstr>
      <vt:lpstr>Opportunities</vt:lpstr>
      <vt:lpstr>MINIMISE WEAKNESSES AND THREATS </vt:lpstr>
      <vt:lpstr>Conclusion</vt:lpstr>
      <vt:lpstr>PERSONEL DEVELOPMENT PLAN</vt:lpstr>
      <vt:lpstr>References 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saleha sufi</cp:lastModifiedBy>
  <cp:revision>273</cp:revision>
  <dcterms:created xsi:type="dcterms:W3CDTF">2013-07-15T20:26:40Z</dcterms:created>
  <dcterms:modified xsi:type="dcterms:W3CDTF">2025-10-19T23:54:02Z</dcterms:modified>
</cp:coreProperties>
</file>