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notesMasterIdLst>
    <p:notesMasterId r:id="rId26"/>
  </p:notesMasterIdLst>
  <p:sldIdLst>
    <p:sldId id="256" r:id="rId2"/>
    <p:sldId id="257" r:id="rId3"/>
    <p:sldId id="258" r:id="rId4"/>
    <p:sldId id="259" r:id="rId5"/>
    <p:sldId id="263" r:id="rId6"/>
    <p:sldId id="260" r:id="rId7"/>
    <p:sldId id="261" r:id="rId8"/>
    <p:sldId id="264" r:id="rId9"/>
    <p:sldId id="268" r:id="rId10"/>
    <p:sldId id="269" r:id="rId11"/>
    <p:sldId id="265" r:id="rId12"/>
    <p:sldId id="266" r:id="rId13"/>
    <p:sldId id="267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C340533-4555-8DE7-0113-4F1BF3DF57EC}" v="3636" dt="2025-06-23T13:25:03.6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FC340533-4555-8DE7-0113-4F1BF3DF57EC}"/>
    <pc:docChg chg="addSld delSld modSld sldOrd addMainMaster delMainMaster">
      <pc:chgData name="Rebecca Francis-Davies" userId="S::r.francis-davies@uwtsd.ac.uk::caf69e2c-2198-47a4-8268-c57958bd4ca9" providerId="AD" clId="Web-{FC340533-4555-8DE7-0113-4F1BF3DF57EC}" dt="2025-06-23T13:25:04.022" v="4841"/>
      <pc:docMkLst>
        <pc:docMk/>
      </pc:docMkLst>
      <pc:sldChg chg="addSp modSp mod setBg modClrScheme setClrOvrMap chgLayout">
        <pc:chgData name="Rebecca Francis-Davies" userId="S::r.francis-davies@uwtsd.ac.uk::caf69e2c-2198-47a4-8268-c57958bd4ca9" providerId="AD" clId="Web-{FC340533-4555-8DE7-0113-4F1BF3DF57EC}" dt="2025-06-23T10:07:44.608" v="23"/>
        <pc:sldMkLst>
          <pc:docMk/>
          <pc:sldMk cId="109857222" sldId="256"/>
        </pc:sldMkLst>
        <pc:spChg chg="mod">
          <ac:chgData name="Rebecca Francis-Davies" userId="S::r.francis-davies@uwtsd.ac.uk::caf69e2c-2198-47a4-8268-c57958bd4ca9" providerId="AD" clId="Web-{FC340533-4555-8DE7-0113-4F1BF3DF57EC}" dt="2025-06-23T10:07:44.608" v="23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ebecca Francis-Davies" userId="S::r.francis-davies@uwtsd.ac.uk::caf69e2c-2198-47a4-8268-c57958bd4ca9" providerId="AD" clId="Web-{FC340533-4555-8DE7-0113-4F1BF3DF57EC}" dt="2025-06-23T10:07:44.608" v="23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ebecca Francis-Davies" userId="S::r.francis-davies@uwtsd.ac.uk::caf69e2c-2198-47a4-8268-c57958bd4ca9" providerId="AD" clId="Web-{FC340533-4555-8DE7-0113-4F1BF3DF57EC}" dt="2025-06-23T10:07:44.608" v="23"/>
          <ac:spMkLst>
            <pc:docMk/>
            <pc:sldMk cId="109857222" sldId="256"/>
            <ac:spMk id="9" creationId="{80B98925-0550-1AFB-C1DC-02792400FB71}"/>
          </ac:spMkLst>
        </pc:spChg>
        <pc:spChg chg="add">
          <ac:chgData name="Rebecca Francis-Davies" userId="S::r.francis-davies@uwtsd.ac.uk::caf69e2c-2198-47a4-8268-c57958bd4ca9" providerId="AD" clId="Web-{FC340533-4555-8DE7-0113-4F1BF3DF57EC}" dt="2025-06-23T10:07:44.608" v="23"/>
          <ac:spMkLst>
            <pc:docMk/>
            <pc:sldMk cId="109857222" sldId="256"/>
            <ac:spMk id="11" creationId="{0CCA9273-E74E-A306-1F74-BEF9EDA30500}"/>
          </ac:spMkLst>
        </pc:spChg>
        <pc:picChg chg="add">
          <ac:chgData name="Rebecca Francis-Davies" userId="S::r.francis-davies@uwtsd.ac.uk::caf69e2c-2198-47a4-8268-c57958bd4ca9" providerId="AD" clId="Web-{FC340533-4555-8DE7-0113-4F1BF3DF57EC}" dt="2025-06-23T10:07:44.608" v="23"/>
          <ac:picMkLst>
            <pc:docMk/>
            <pc:sldMk cId="109857222" sldId="256"/>
            <ac:picMk id="4" creationId="{D07DFF91-8F5D-DE14-FD50-80DB508756C2}"/>
          </ac:picMkLst>
        </pc:picChg>
      </pc:sldChg>
      <pc:sldChg chg="addSp modSp new mod setBg">
        <pc:chgData name="Rebecca Francis-Davies" userId="S::r.francis-davies@uwtsd.ac.uk::caf69e2c-2198-47a4-8268-c57958bd4ca9" providerId="AD" clId="Web-{FC340533-4555-8DE7-0113-4F1BF3DF57EC}" dt="2025-06-23T10:10:33.114" v="75"/>
        <pc:sldMkLst>
          <pc:docMk/>
          <pc:sldMk cId="1898206849" sldId="257"/>
        </pc:sldMkLst>
        <pc:spChg chg="mod">
          <ac:chgData name="Rebecca Francis-Davies" userId="S::r.francis-davies@uwtsd.ac.uk::caf69e2c-2198-47a4-8268-c57958bd4ca9" providerId="AD" clId="Web-{FC340533-4555-8DE7-0113-4F1BF3DF57EC}" dt="2025-06-23T10:10:33.114" v="75"/>
          <ac:spMkLst>
            <pc:docMk/>
            <pc:sldMk cId="1898206849" sldId="257"/>
            <ac:spMk id="2" creationId="{4119732C-5D74-9ED7-BF5B-E0B1A3A31111}"/>
          </ac:spMkLst>
        </pc:spChg>
        <pc:spChg chg="mod">
          <ac:chgData name="Rebecca Francis-Davies" userId="S::r.francis-davies@uwtsd.ac.uk::caf69e2c-2198-47a4-8268-c57958bd4ca9" providerId="AD" clId="Web-{FC340533-4555-8DE7-0113-4F1BF3DF57EC}" dt="2025-06-23T10:10:33.114" v="75"/>
          <ac:spMkLst>
            <pc:docMk/>
            <pc:sldMk cId="1898206849" sldId="257"/>
            <ac:spMk id="3" creationId="{994F821C-4A14-4A83-0F4B-0329FC04E4F9}"/>
          </ac:spMkLst>
        </pc:spChg>
        <pc:spChg chg="add">
          <ac:chgData name="Rebecca Francis-Davies" userId="S::r.francis-davies@uwtsd.ac.uk::caf69e2c-2198-47a4-8268-c57958bd4ca9" providerId="AD" clId="Web-{FC340533-4555-8DE7-0113-4F1BF3DF57EC}" dt="2025-06-23T10:10:33.114" v="75"/>
          <ac:spMkLst>
            <pc:docMk/>
            <pc:sldMk cId="1898206849" sldId="257"/>
            <ac:spMk id="9" creationId="{660EB578-C970-4186-B93C-45851BBC6E34}"/>
          </ac:spMkLst>
        </pc:spChg>
        <pc:picChg chg="add">
          <ac:chgData name="Rebecca Francis-Davies" userId="S::r.francis-davies@uwtsd.ac.uk::caf69e2c-2198-47a4-8268-c57958bd4ca9" providerId="AD" clId="Web-{FC340533-4555-8DE7-0113-4F1BF3DF57EC}" dt="2025-06-23T10:10:33.114" v="75"/>
          <ac:picMkLst>
            <pc:docMk/>
            <pc:sldMk cId="1898206849" sldId="257"/>
            <ac:picMk id="5" creationId="{612FAD7E-F52E-3A37-1782-0DCA15FF4209}"/>
          </ac:picMkLst>
        </pc:picChg>
        <pc:cxnChg chg="add">
          <ac:chgData name="Rebecca Francis-Davies" userId="S::r.francis-davies@uwtsd.ac.uk::caf69e2c-2198-47a4-8268-c57958bd4ca9" providerId="AD" clId="Web-{FC340533-4555-8DE7-0113-4F1BF3DF57EC}" dt="2025-06-23T10:10:33.114" v="75"/>
          <ac:cxnSpMkLst>
            <pc:docMk/>
            <pc:sldMk cId="1898206849" sldId="257"/>
            <ac:cxnSpMk id="11" creationId="{CDF57B02-07BB-407B-BB36-06D9C64A673E}"/>
          </ac:cxnSpMkLst>
        </pc:cxnChg>
        <pc:cxnChg chg="add">
          <ac:chgData name="Rebecca Francis-Davies" userId="S::r.francis-davies@uwtsd.ac.uk::caf69e2c-2198-47a4-8268-c57958bd4ca9" providerId="AD" clId="Web-{FC340533-4555-8DE7-0113-4F1BF3DF57EC}" dt="2025-06-23T10:10:33.114" v="75"/>
          <ac:cxnSpMkLst>
            <pc:docMk/>
            <pc:sldMk cId="1898206849" sldId="257"/>
            <ac:cxnSpMk id="13" creationId="{C6855964-C920-48EB-8804-74291211C8A9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FC340533-4555-8DE7-0113-4F1BF3DF57EC}" dt="2025-06-23T11:56:19.281" v="297"/>
        <pc:sldMkLst>
          <pc:docMk/>
          <pc:sldMk cId="2589981400" sldId="258"/>
        </pc:sldMkLst>
        <pc:spChg chg="mod">
          <ac:chgData name="Rebecca Francis-Davies" userId="S::r.francis-davies@uwtsd.ac.uk::caf69e2c-2198-47a4-8268-c57958bd4ca9" providerId="AD" clId="Web-{FC340533-4555-8DE7-0113-4F1BF3DF57EC}" dt="2025-06-23T11:56:19.281" v="297"/>
          <ac:spMkLst>
            <pc:docMk/>
            <pc:sldMk cId="2589981400" sldId="258"/>
            <ac:spMk id="2" creationId="{0E533EA2-DC9D-EFF2-50E0-C64268CD8EF2}"/>
          </ac:spMkLst>
        </pc:spChg>
        <pc:spChg chg="del mod">
          <ac:chgData name="Rebecca Francis-Davies" userId="S::r.francis-davies@uwtsd.ac.uk::caf69e2c-2198-47a4-8268-c57958bd4ca9" providerId="AD" clId="Web-{FC340533-4555-8DE7-0113-4F1BF3DF57EC}" dt="2025-06-23T11:56:19.281" v="297"/>
          <ac:spMkLst>
            <pc:docMk/>
            <pc:sldMk cId="2589981400" sldId="258"/>
            <ac:spMk id="3" creationId="{513D0CD6-6FC1-4F0B-6AB2-0B14BF9AFED7}"/>
          </ac:spMkLst>
        </pc:spChg>
        <pc:spChg chg="add">
          <ac:chgData name="Rebecca Francis-Davies" userId="S::r.francis-davies@uwtsd.ac.uk::caf69e2c-2198-47a4-8268-c57958bd4ca9" providerId="AD" clId="Web-{FC340533-4555-8DE7-0113-4F1BF3DF57EC}" dt="2025-06-23T11:56:19.281" v="297"/>
          <ac:spMkLst>
            <pc:docMk/>
            <pc:sldMk cId="2589981400" sldId="258"/>
            <ac:spMk id="9" creationId="{F68B2C62-7648-4430-90D5-AE0F252AF113}"/>
          </ac:spMkLst>
        </pc:spChg>
        <pc:graphicFrameChg chg="add">
          <ac:chgData name="Rebecca Francis-Davies" userId="S::r.francis-davies@uwtsd.ac.uk::caf69e2c-2198-47a4-8268-c57958bd4ca9" providerId="AD" clId="Web-{FC340533-4555-8DE7-0113-4F1BF3DF57EC}" dt="2025-06-23T11:56:19.281" v="297"/>
          <ac:graphicFrameMkLst>
            <pc:docMk/>
            <pc:sldMk cId="2589981400" sldId="258"/>
            <ac:graphicFrameMk id="5" creationId="{1B08255D-8EFE-D442-9666-56C6A308BD6D}"/>
          </ac:graphicFrameMkLst>
        </pc:graphicFrameChg>
        <pc:cxnChg chg="add">
          <ac:chgData name="Rebecca Francis-Davies" userId="S::r.francis-davies@uwtsd.ac.uk::caf69e2c-2198-47a4-8268-c57958bd4ca9" providerId="AD" clId="Web-{FC340533-4555-8DE7-0113-4F1BF3DF57EC}" dt="2025-06-23T11:56:19.281" v="297"/>
          <ac:cxnSpMkLst>
            <pc:docMk/>
            <pc:sldMk cId="2589981400" sldId="258"/>
            <ac:cxnSpMk id="11" creationId="{4BFD5B9F-5FB6-467D-83D5-DF82F1907354}"/>
          </ac:cxnSpMkLst>
        </pc:cxnChg>
      </pc:sldChg>
      <pc:sldChg chg="addSp delSp modSp new mod setBg setClrOvrMap modNotes">
        <pc:chgData name="Rebecca Francis-Davies" userId="S::r.francis-davies@uwtsd.ac.uk::caf69e2c-2198-47a4-8268-c57958bd4ca9" providerId="AD" clId="Web-{FC340533-4555-8DE7-0113-4F1BF3DF57EC}" dt="2025-06-23T12:08:48.355" v="700"/>
        <pc:sldMkLst>
          <pc:docMk/>
          <pc:sldMk cId="1997486393" sldId="259"/>
        </pc:sldMkLst>
        <pc:spChg chg="mod">
          <ac:chgData name="Rebecca Francis-Davies" userId="S::r.francis-davies@uwtsd.ac.uk::caf69e2c-2198-47a4-8268-c57958bd4ca9" providerId="AD" clId="Web-{FC340533-4555-8DE7-0113-4F1BF3DF57EC}" dt="2025-06-23T12:08:04.775" v="649" actId="20577"/>
          <ac:spMkLst>
            <pc:docMk/>
            <pc:sldMk cId="1997486393" sldId="259"/>
            <ac:spMk id="2" creationId="{54505F2A-F768-DE61-EE17-B5B0FBBF5B03}"/>
          </ac:spMkLst>
        </pc:spChg>
        <pc:spChg chg="del">
          <ac:chgData name="Rebecca Francis-Davies" userId="S::r.francis-davies@uwtsd.ac.uk::caf69e2c-2198-47a4-8268-c57958bd4ca9" providerId="AD" clId="Web-{FC340533-4555-8DE7-0113-4F1BF3DF57EC}" dt="2025-06-23T11:56:59.313" v="332"/>
          <ac:spMkLst>
            <pc:docMk/>
            <pc:sldMk cId="1997486393" sldId="259"/>
            <ac:spMk id="3" creationId="{DB7AA4C5-BD38-AEA1-B49D-FD598B64869E}"/>
          </ac:spMkLst>
        </pc:spChg>
        <pc:spChg chg="add">
          <ac:chgData name="Rebecca Francis-Davies" userId="S::r.francis-davies@uwtsd.ac.uk::caf69e2c-2198-47a4-8268-c57958bd4ca9" providerId="AD" clId="Web-{FC340533-4555-8DE7-0113-4F1BF3DF57EC}" dt="2025-06-23T11:56:59.313" v="332"/>
          <ac:spMkLst>
            <pc:docMk/>
            <pc:sldMk cId="1997486393" sldId="259"/>
            <ac:spMk id="13" creationId="{33E93247-6229-44AB-A550-739E971E690B}"/>
          </ac:spMkLst>
        </pc:spChg>
        <pc:spChg chg="add">
          <ac:chgData name="Rebecca Francis-Davies" userId="S::r.francis-davies@uwtsd.ac.uk::caf69e2c-2198-47a4-8268-c57958bd4ca9" providerId="AD" clId="Web-{FC340533-4555-8DE7-0113-4F1BF3DF57EC}" dt="2025-06-23T11:56:59.313" v="332"/>
          <ac:spMkLst>
            <pc:docMk/>
            <pc:sldMk cId="1997486393" sldId="259"/>
            <ac:spMk id="15" creationId="{6BB6B482-ACCA-4938-8AEA-49D525C17221}"/>
          </ac:spMkLst>
        </pc:spChg>
        <pc:picChg chg="add">
          <ac:chgData name="Rebecca Francis-Davies" userId="S::r.francis-davies@uwtsd.ac.uk::caf69e2c-2198-47a4-8268-c57958bd4ca9" providerId="AD" clId="Web-{FC340533-4555-8DE7-0113-4F1BF3DF57EC}" dt="2025-06-23T11:56:59.313" v="332"/>
          <ac:picMkLst>
            <pc:docMk/>
            <pc:sldMk cId="1997486393" sldId="259"/>
            <ac:picMk id="5" creationId="{070A399E-9F8F-56D7-8CD6-8E1CAA4E5989}"/>
          </ac:picMkLst>
        </pc:picChg>
        <pc:cxnChg chg="add">
          <ac:chgData name="Rebecca Francis-Davies" userId="S::r.francis-davies@uwtsd.ac.uk::caf69e2c-2198-47a4-8268-c57958bd4ca9" providerId="AD" clId="Web-{FC340533-4555-8DE7-0113-4F1BF3DF57EC}" dt="2025-06-23T11:56:59.313" v="332"/>
          <ac:cxnSpMkLst>
            <pc:docMk/>
            <pc:sldMk cId="1997486393" sldId="259"/>
            <ac:cxnSpMk id="9" creationId="{F64F9B95-9045-48D2-B9F3-2927E98F54AA}"/>
          </ac:cxnSpMkLst>
        </pc:cxnChg>
        <pc:cxnChg chg="add">
          <ac:chgData name="Rebecca Francis-Davies" userId="S::r.francis-davies@uwtsd.ac.uk::caf69e2c-2198-47a4-8268-c57958bd4ca9" providerId="AD" clId="Web-{FC340533-4555-8DE7-0113-4F1BF3DF57EC}" dt="2025-06-23T11:56:59.313" v="332"/>
          <ac:cxnSpMkLst>
            <pc:docMk/>
            <pc:sldMk cId="1997486393" sldId="259"/>
            <ac:cxnSpMk id="11" creationId="{085AA86F-6A4D-4BCB-A045-D992CDC2959B}"/>
          </ac:cxnSpMkLst>
        </pc:cxnChg>
        <pc:cxnChg chg="add">
          <ac:chgData name="Rebecca Francis-Davies" userId="S::r.francis-davies@uwtsd.ac.uk::caf69e2c-2198-47a4-8268-c57958bd4ca9" providerId="AD" clId="Web-{FC340533-4555-8DE7-0113-4F1BF3DF57EC}" dt="2025-06-23T11:56:59.313" v="332"/>
          <ac:cxnSpMkLst>
            <pc:docMk/>
            <pc:sldMk cId="1997486393" sldId="259"/>
            <ac:cxnSpMk id="17" creationId="{EE2E603F-4A95-4FE8-BB06-211DFD75DBEF}"/>
          </ac:cxnSpMkLst>
        </pc:cxnChg>
      </pc:sldChg>
      <pc:sldChg chg="addSp delSp modSp new mod setBg modNotes">
        <pc:chgData name="Rebecca Francis-Davies" userId="S::r.francis-davies@uwtsd.ac.uk::caf69e2c-2198-47a4-8268-c57958bd4ca9" providerId="AD" clId="Web-{FC340533-4555-8DE7-0113-4F1BF3DF57EC}" dt="2025-06-23T12:12:18.691" v="920"/>
        <pc:sldMkLst>
          <pc:docMk/>
          <pc:sldMk cId="560717721" sldId="260"/>
        </pc:sldMkLst>
        <pc:spChg chg="mod">
          <ac:chgData name="Rebecca Francis-Davies" userId="S::r.francis-davies@uwtsd.ac.uk::caf69e2c-2198-47a4-8268-c57958bd4ca9" providerId="AD" clId="Web-{FC340533-4555-8DE7-0113-4F1BF3DF57EC}" dt="2025-06-23T12:12:18.691" v="920"/>
          <ac:spMkLst>
            <pc:docMk/>
            <pc:sldMk cId="560717721" sldId="260"/>
            <ac:spMk id="2" creationId="{9F5CCE47-CEC6-0949-B7D5-3C3072AC9514}"/>
          </ac:spMkLst>
        </pc:spChg>
        <pc:spChg chg="del mod">
          <ac:chgData name="Rebecca Francis-Davies" userId="S::r.francis-davies@uwtsd.ac.uk::caf69e2c-2198-47a4-8268-c57958bd4ca9" providerId="AD" clId="Web-{FC340533-4555-8DE7-0113-4F1BF3DF57EC}" dt="2025-06-23T11:59:54.836" v="542"/>
          <ac:spMkLst>
            <pc:docMk/>
            <pc:sldMk cId="560717721" sldId="260"/>
            <ac:spMk id="3" creationId="{B5A00BA6-0E7F-DD02-18BA-F6312FEE7587}"/>
          </ac:spMkLst>
        </pc:spChg>
        <pc:spChg chg="add del">
          <ac:chgData name="Rebecca Francis-Davies" userId="S::r.francis-davies@uwtsd.ac.uk::caf69e2c-2198-47a4-8268-c57958bd4ca9" providerId="AD" clId="Web-{FC340533-4555-8DE7-0113-4F1BF3DF57EC}" dt="2025-06-23T12:12:18.691" v="920"/>
          <ac:spMkLst>
            <pc:docMk/>
            <pc:sldMk cId="560717721" sldId="260"/>
            <ac:spMk id="9" creationId="{F68B2C62-7648-4430-90D5-AE0F252AF113}"/>
          </ac:spMkLst>
        </pc:spChg>
        <pc:spChg chg="add">
          <ac:chgData name="Rebecca Francis-Davies" userId="S::r.francis-davies@uwtsd.ac.uk::caf69e2c-2198-47a4-8268-c57958bd4ca9" providerId="AD" clId="Web-{FC340533-4555-8DE7-0113-4F1BF3DF57EC}" dt="2025-06-23T12:12:18.691" v="920"/>
          <ac:spMkLst>
            <pc:docMk/>
            <pc:sldMk cId="560717721" sldId="260"/>
            <ac:spMk id="16" creationId="{F68B2C62-7648-4430-90D5-AE0F252AF113}"/>
          </ac:spMkLst>
        </pc:spChg>
        <pc:spChg chg="add">
          <ac:chgData name="Rebecca Francis-Davies" userId="S::r.francis-davies@uwtsd.ac.uk::caf69e2c-2198-47a4-8268-c57958bd4ca9" providerId="AD" clId="Web-{FC340533-4555-8DE7-0113-4F1BF3DF57EC}" dt="2025-06-23T12:12:18.691" v="920"/>
          <ac:spMkLst>
            <pc:docMk/>
            <pc:sldMk cId="560717721" sldId="260"/>
            <ac:spMk id="18" creationId="{19604516-F583-413C-8C0B-E7944F332B5A}"/>
          </ac:spMkLst>
        </pc:spChg>
        <pc:graphicFrameChg chg="add mod modGraphic">
          <ac:chgData name="Rebecca Francis-Davies" userId="S::r.francis-davies@uwtsd.ac.uk::caf69e2c-2198-47a4-8268-c57958bd4ca9" providerId="AD" clId="Web-{FC340533-4555-8DE7-0113-4F1BF3DF57EC}" dt="2025-06-23T12:12:18.691" v="920"/>
          <ac:graphicFrameMkLst>
            <pc:docMk/>
            <pc:sldMk cId="560717721" sldId="260"/>
            <ac:graphicFrameMk id="5" creationId="{6C754FFA-869A-77CF-2AEE-1D6553005F8C}"/>
          </ac:graphicFrameMkLst>
        </pc:graphicFrameChg>
        <pc:cxnChg chg="add del">
          <ac:chgData name="Rebecca Francis-Davies" userId="S::r.francis-davies@uwtsd.ac.uk::caf69e2c-2198-47a4-8268-c57958bd4ca9" providerId="AD" clId="Web-{FC340533-4555-8DE7-0113-4F1BF3DF57EC}" dt="2025-06-23T12:12:18.691" v="920"/>
          <ac:cxnSpMkLst>
            <pc:docMk/>
            <pc:sldMk cId="560717721" sldId="260"/>
            <ac:cxnSpMk id="11" creationId="{4BFD5B9F-5FB6-467D-83D5-DF82F1907354}"/>
          </ac:cxnSpMkLst>
        </pc:cxnChg>
        <pc:cxnChg chg="add">
          <ac:chgData name="Rebecca Francis-Davies" userId="S::r.francis-davies@uwtsd.ac.uk::caf69e2c-2198-47a4-8268-c57958bd4ca9" providerId="AD" clId="Web-{FC340533-4555-8DE7-0113-4F1BF3DF57EC}" dt="2025-06-23T12:12:18.691" v="920"/>
          <ac:cxnSpMkLst>
            <pc:docMk/>
            <pc:sldMk cId="560717721" sldId="260"/>
            <ac:cxnSpMk id="20" creationId="{4BFD5B9F-5FB6-467D-83D5-DF82F1907354}"/>
          </ac:cxnSpMkLst>
        </pc:cxnChg>
      </pc:sldChg>
      <pc:sldChg chg="modSp new">
        <pc:chgData name="Rebecca Francis-Davies" userId="S::r.francis-davies@uwtsd.ac.uk::caf69e2c-2198-47a4-8268-c57958bd4ca9" providerId="AD" clId="Web-{FC340533-4555-8DE7-0113-4F1BF3DF57EC}" dt="2025-06-23T12:02:14.419" v="627" actId="20577"/>
        <pc:sldMkLst>
          <pc:docMk/>
          <pc:sldMk cId="687837028" sldId="261"/>
        </pc:sldMkLst>
        <pc:spChg chg="mod">
          <ac:chgData name="Rebecca Francis-Davies" userId="S::r.francis-davies@uwtsd.ac.uk::caf69e2c-2198-47a4-8268-c57958bd4ca9" providerId="AD" clId="Web-{FC340533-4555-8DE7-0113-4F1BF3DF57EC}" dt="2025-06-23T12:00:19.524" v="567" actId="20577"/>
          <ac:spMkLst>
            <pc:docMk/>
            <pc:sldMk cId="687837028" sldId="261"/>
            <ac:spMk id="2" creationId="{84F8498D-310C-6FE1-8F62-86389CC4DA40}"/>
          </ac:spMkLst>
        </pc:spChg>
        <pc:spChg chg="mod">
          <ac:chgData name="Rebecca Francis-Davies" userId="S::r.francis-davies@uwtsd.ac.uk::caf69e2c-2198-47a4-8268-c57958bd4ca9" providerId="AD" clId="Web-{FC340533-4555-8DE7-0113-4F1BF3DF57EC}" dt="2025-06-23T12:02:14.419" v="627" actId="20577"/>
          <ac:spMkLst>
            <pc:docMk/>
            <pc:sldMk cId="687837028" sldId="261"/>
            <ac:spMk id="3" creationId="{90A214C0-2A7B-B55B-C624-88B50F4D759C}"/>
          </ac:spMkLst>
        </pc:spChg>
      </pc:sldChg>
      <pc:sldChg chg="modSp new del">
        <pc:chgData name="Rebecca Francis-Davies" userId="S::r.francis-davies@uwtsd.ac.uk::caf69e2c-2198-47a4-8268-c57958bd4ca9" providerId="AD" clId="Web-{FC340533-4555-8DE7-0113-4F1BF3DF57EC}" dt="2025-06-23T12:08:06.979" v="650"/>
        <pc:sldMkLst>
          <pc:docMk/>
          <pc:sldMk cId="2710126969" sldId="262"/>
        </pc:sldMkLst>
        <pc:spChg chg="mod">
          <ac:chgData name="Rebecca Francis-Davies" userId="S::r.francis-davies@uwtsd.ac.uk::caf69e2c-2198-47a4-8268-c57958bd4ca9" providerId="AD" clId="Web-{FC340533-4555-8DE7-0113-4F1BF3DF57EC}" dt="2025-06-23T12:04:19.298" v="630" actId="20577"/>
          <ac:spMkLst>
            <pc:docMk/>
            <pc:sldMk cId="2710126969" sldId="262"/>
            <ac:spMk id="2" creationId="{62F83619-2A66-9596-D871-630D790F4CBF}"/>
          </ac:spMkLst>
        </pc:spChg>
      </pc:sldChg>
      <pc:sldChg chg="addSp modSp new mod ord setBg">
        <pc:chgData name="Rebecca Francis-Davies" userId="S::r.francis-davies@uwtsd.ac.uk::caf69e2c-2198-47a4-8268-c57958bd4ca9" providerId="AD" clId="Web-{FC340533-4555-8DE7-0113-4F1BF3DF57EC}" dt="2025-06-23T12:11:59.925" v="919"/>
        <pc:sldMkLst>
          <pc:docMk/>
          <pc:sldMk cId="3779579465" sldId="263"/>
        </pc:sldMkLst>
        <pc:spChg chg="mod">
          <ac:chgData name="Rebecca Francis-Davies" userId="S::r.francis-davies@uwtsd.ac.uk::caf69e2c-2198-47a4-8268-c57958bd4ca9" providerId="AD" clId="Web-{FC340533-4555-8DE7-0113-4F1BF3DF57EC}" dt="2025-06-23T12:11:59.925" v="919"/>
          <ac:spMkLst>
            <pc:docMk/>
            <pc:sldMk cId="3779579465" sldId="263"/>
            <ac:spMk id="2" creationId="{754933FB-3C49-6F61-C89E-89C6BB94DAD9}"/>
          </ac:spMkLst>
        </pc:spChg>
        <pc:spChg chg="mod">
          <ac:chgData name="Rebecca Francis-Davies" userId="S::r.francis-davies@uwtsd.ac.uk::caf69e2c-2198-47a4-8268-c57958bd4ca9" providerId="AD" clId="Web-{FC340533-4555-8DE7-0113-4F1BF3DF57EC}" dt="2025-06-23T12:11:59.925" v="919"/>
          <ac:spMkLst>
            <pc:docMk/>
            <pc:sldMk cId="3779579465" sldId="263"/>
            <ac:spMk id="3" creationId="{4779CFF9-CFB3-22A9-11AF-AB5A58ED6E8F}"/>
          </ac:spMkLst>
        </pc:spChg>
        <pc:spChg chg="add">
          <ac:chgData name="Rebecca Francis-Davies" userId="S::r.francis-davies@uwtsd.ac.uk::caf69e2c-2198-47a4-8268-c57958bd4ca9" providerId="AD" clId="Web-{FC340533-4555-8DE7-0113-4F1BF3DF57EC}" dt="2025-06-23T12:11:59.925" v="919"/>
          <ac:spMkLst>
            <pc:docMk/>
            <pc:sldMk cId="3779579465" sldId="263"/>
            <ac:spMk id="8" creationId="{5F710FDB-0919-493E-8539-8240C23F1EB2}"/>
          </ac:spMkLst>
        </pc:spChg>
        <pc:cxnChg chg="add">
          <ac:chgData name="Rebecca Francis-Davies" userId="S::r.francis-davies@uwtsd.ac.uk::caf69e2c-2198-47a4-8268-c57958bd4ca9" providerId="AD" clId="Web-{FC340533-4555-8DE7-0113-4F1BF3DF57EC}" dt="2025-06-23T12:11:59.925" v="919"/>
          <ac:cxnSpMkLst>
            <pc:docMk/>
            <pc:sldMk cId="3779579465" sldId="263"/>
            <ac:cxnSpMk id="10" creationId="{22F20000-FD86-48F6-9363-FEC90C932DCD}"/>
          </ac:cxnSpMkLst>
        </pc:cxnChg>
        <pc:cxnChg chg="add">
          <ac:chgData name="Rebecca Francis-Davies" userId="S::r.francis-davies@uwtsd.ac.uk::caf69e2c-2198-47a4-8268-c57958bd4ca9" providerId="AD" clId="Web-{FC340533-4555-8DE7-0113-4F1BF3DF57EC}" dt="2025-06-23T12:11:59.925" v="919"/>
          <ac:cxnSpMkLst>
            <pc:docMk/>
            <pc:sldMk cId="3779579465" sldId="263"/>
            <ac:cxnSpMk id="12" creationId="{872AE332-6ACA-45BE-875F-91A291D4A40D}"/>
          </ac:cxnSpMkLst>
        </pc:cxnChg>
      </pc:sldChg>
      <pc:sldChg chg="addSp delSp modSp new mod setBg modNotes">
        <pc:chgData name="Rebecca Francis-Davies" userId="S::r.francis-davies@uwtsd.ac.uk::caf69e2c-2198-47a4-8268-c57958bd4ca9" providerId="AD" clId="Web-{FC340533-4555-8DE7-0113-4F1BF3DF57EC}" dt="2025-06-23T12:27:56.022" v="1112"/>
        <pc:sldMkLst>
          <pc:docMk/>
          <pc:sldMk cId="4212464813" sldId="264"/>
        </pc:sldMkLst>
        <pc:spChg chg="del">
          <ac:chgData name="Rebecca Francis-Davies" userId="S::r.francis-davies@uwtsd.ac.uk::caf69e2c-2198-47a4-8268-c57958bd4ca9" providerId="AD" clId="Web-{FC340533-4555-8DE7-0113-4F1BF3DF57EC}" dt="2025-06-23T12:25:29.251" v="923"/>
          <ac:spMkLst>
            <pc:docMk/>
            <pc:sldMk cId="4212464813" sldId="264"/>
            <ac:spMk id="2" creationId="{A934096F-91BF-AAED-EFB0-1083950F2B3A}"/>
          </ac:spMkLst>
        </pc:spChg>
        <pc:spChg chg="del">
          <ac:chgData name="Rebecca Francis-Davies" userId="S::r.francis-davies@uwtsd.ac.uk::caf69e2c-2198-47a4-8268-c57958bd4ca9" providerId="AD" clId="Web-{FC340533-4555-8DE7-0113-4F1BF3DF57EC}" dt="2025-06-23T12:25:25.407" v="922"/>
          <ac:spMkLst>
            <pc:docMk/>
            <pc:sldMk cId="4212464813" sldId="264"/>
            <ac:spMk id="3" creationId="{7276E8E5-B9F1-834A-DC4E-3DB4BB785EAA}"/>
          </ac:spMkLst>
        </pc:spChg>
        <pc:spChg chg="add">
          <ac:chgData name="Rebecca Francis-Davies" userId="S::r.francis-davies@uwtsd.ac.uk::caf69e2c-2198-47a4-8268-c57958bd4ca9" providerId="AD" clId="Web-{FC340533-4555-8DE7-0113-4F1BF3DF57EC}" dt="2025-06-23T12:25:29.251" v="923"/>
          <ac:spMkLst>
            <pc:docMk/>
            <pc:sldMk cId="4212464813" sldId="264"/>
            <ac:spMk id="13" creationId="{479833C7-FDE4-4657-B0B1-32BE833C2489}"/>
          </ac:spMkLst>
        </pc:spChg>
        <pc:spChg chg="add">
          <ac:chgData name="Rebecca Francis-Davies" userId="S::r.francis-davies@uwtsd.ac.uk::caf69e2c-2198-47a4-8268-c57958bd4ca9" providerId="AD" clId="Web-{FC340533-4555-8DE7-0113-4F1BF3DF57EC}" dt="2025-06-23T12:25:29.251" v="923"/>
          <ac:spMkLst>
            <pc:docMk/>
            <pc:sldMk cId="4212464813" sldId="264"/>
            <ac:spMk id="15" creationId="{0ABE7C0B-A2D9-4202-A524-532DA2E2D582}"/>
          </ac:spMkLst>
        </pc:spChg>
        <pc:picChg chg="add mod ord">
          <ac:chgData name="Rebecca Francis-Davies" userId="S::r.francis-davies@uwtsd.ac.uk::caf69e2c-2198-47a4-8268-c57958bd4ca9" providerId="AD" clId="Web-{FC340533-4555-8DE7-0113-4F1BF3DF57EC}" dt="2025-06-23T12:25:29.251" v="923"/>
          <ac:picMkLst>
            <pc:docMk/>
            <pc:sldMk cId="4212464813" sldId="264"/>
            <ac:picMk id="4" creationId="{4F9720F1-5ACF-419C-1973-DA5CD647CF3A}"/>
          </ac:picMkLst>
        </pc:picChg>
        <pc:cxnChg chg="add">
          <ac:chgData name="Rebecca Francis-Davies" userId="S::r.francis-davies@uwtsd.ac.uk::caf69e2c-2198-47a4-8268-c57958bd4ca9" providerId="AD" clId="Web-{FC340533-4555-8DE7-0113-4F1BF3DF57EC}" dt="2025-06-23T12:25:29.251" v="923"/>
          <ac:cxnSpMkLst>
            <pc:docMk/>
            <pc:sldMk cId="4212464813" sldId="264"/>
            <ac:cxnSpMk id="9" creationId="{F64F9B95-9045-48D2-B9F3-2927E98F54AA}"/>
          </ac:cxnSpMkLst>
        </pc:cxnChg>
        <pc:cxnChg chg="add">
          <ac:chgData name="Rebecca Francis-Davies" userId="S::r.francis-davies@uwtsd.ac.uk::caf69e2c-2198-47a4-8268-c57958bd4ca9" providerId="AD" clId="Web-{FC340533-4555-8DE7-0113-4F1BF3DF57EC}" dt="2025-06-23T12:25:29.251" v="923"/>
          <ac:cxnSpMkLst>
            <pc:docMk/>
            <pc:sldMk cId="4212464813" sldId="264"/>
            <ac:cxnSpMk id="11" creationId="{085AA86F-6A4D-4BCB-A045-D992CDC2959B}"/>
          </ac:cxnSpMkLst>
        </pc:cxnChg>
      </pc:sldChg>
      <pc:sldChg chg="addSp delSp modSp new mod setBg modNotes">
        <pc:chgData name="Rebecca Francis-Davies" userId="S::r.francis-davies@uwtsd.ac.uk::caf69e2c-2198-47a4-8268-c57958bd4ca9" providerId="AD" clId="Web-{FC340533-4555-8DE7-0113-4F1BF3DF57EC}" dt="2025-06-23T12:47:07.673" v="2057"/>
        <pc:sldMkLst>
          <pc:docMk/>
          <pc:sldMk cId="1811559684" sldId="265"/>
        </pc:sldMkLst>
        <pc:spChg chg="mod">
          <ac:chgData name="Rebecca Francis-Davies" userId="S::r.francis-davies@uwtsd.ac.uk::caf69e2c-2198-47a4-8268-c57958bd4ca9" providerId="AD" clId="Web-{FC340533-4555-8DE7-0113-4F1BF3DF57EC}" dt="2025-06-23T12:32:02.797" v="1415"/>
          <ac:spMkLst>
            <pc:docMk/>
            <pc:sldMk cId="1811559684" sldId="265"/>
            <ac:spMk id="2" creationId="{8B944EDB-3C85-1765-ECE6-BA80A0F7589A}"/>
          </ac:spMkLst>
        </pc:spChg>
        <pc:spChg chg="del mod">
          <ac:chgData name="Rebecca Francis-Davies" userId="S::r.francis-davies@uwtsd.ac.uk::caf69e2c-2198-47a4-8268-c57958bd4ca9" providerId="AD" clId="Web-{FC340533-4555-8DE7-0113-4F1BF3DF57EC}" dt="2025-06-23T12:31:45.812" v="1409"/>
          <ac:spMkLst>
            <pc:docMk/>
            <pc:sldMk cId="1811559684" sldId="265"/>
            <ac:spMk id="3" creationId="{D5ECDDDE-3004-8BFC-6021-EE3382B7FA07}"/>
          </ac:spMkLst>
        </pc:spChg>
        <pc:spChg chg="add del">
          <ac:chgData name="Rebecca Francis-Davies" userId="S::r.francis-davies@uwtsd.ac.uk::caf69e2c-2198-47a4-8268-c57958bd4ca9" providerId="AD" clId="Web-{FC340533-4555-8DE7-0113-4F1BF3DF57EC}" dt="2025-06-23T12:32:02.797" v="1415"/>
          <ac:spMkLst>
            <pc:docMk/>
            <pc:sldMk cId="1811559684" sldId="265"/>
            <ac:spMk id="9" creationId="{985184E4-C93A-4E34-8365-1886AAC5DE60}"/>
          </ac:spMkLst>
        </pc:spChg>
        <pc:spChg chg="add">
          <ac:chgData name="Rebecca Francis-Davies" userId="S::r.francis-davies@uwtsd.ac.uk::caf69e2c-2198-47a4-8268-c57958bd4ca9" providerId="AD" clId="Web-{FC340533-4555-8DE7-0113-4F1BF3DF57EC}" dt="2025-06-23T12:32:02.797" v="1415"/>
          <ac:spMkLst>
            <pc:docMk/>
            <pc:sldMk cId="1811559684" sldId="265"/>
            <ac:spMk id="16" creationId="{F68B2C62-7648-4430-90D5-AE0F252AF113}"/>
          </ac:spMkLst>
        </pc:spChg>
        <pc:spChg chg="add">
          <ac:chgData name="Rebecca Francis-Davies" userId="S::r.francis-davies@uwtsd.ac.uk::caf69e2c-2198-47a4-8268-c57958bd4ca9" providerId="AD" clId="Web-{FC340533-4555-8DE7-0113-4F1BF3DF57EC}" dt="2025-06-23T12:32:02.797" v="1415"/>
          <ac:spMkLst>
            <pc:docMk/>
            <pc:sldMk cId="1811559684" sldId="265"/>
            <ac:spMk id="18" creationId="{19604516-F583-413C-8C0B-E7944F332B5A}"/>
          </ac:spMkLst>
        </pc:spChg>
        <pc:graphicFrameChg chg="add mod modGraphic">
          <ac:chgData name="Rebecca Francis-Davies" userId="S::r.francis-davies@uwtsd.ac.uk::caf69e2c-2198-47a4-8268-c57958bd4ca9" providerId="AD" clId="Web-{FC340533-4555-8DE7-0113-4F1BF3DF57EC}" dt="2025-06-23T12:32:02.797" v="1415"/>
          <ac:graphicFrameMkLst>
            <pc:docMk/>
            <pc:sldMk cId="1811559684" sldId="265"/>
            <ac:graphicFrameMk id="5" creationId="{76C20E43-970C-9D2F-7C8C-CA90CDA562CE}"/>
          </ac:graphicFrameMkLst>
        </pc:graphicFrameChg>
        <pc:cxnChg chg="add del">
          <ac:chgData name="Rebecca Francis-Davies" userId="S::r.francis-davies@uwtsd.ac.uk::caf69e2c-2198-47a4-8268-c57958bd4ca9" providerId="AD" clId="Web-{FC340533-4555-8DE7-0113-4F1BF3DF57EC}" dt="2025-06-23T12:32:02.797" v="1415"/>
          <ac:cxnSpMkLst>
            <pc:docMk/>
            <pc:sldMk cId="1811559684" sldId="265"/>
            <ac:cxnSpMk id="11" creationId="{8AB0D40B-37F7-4F1F-B956-AFC12066ABE3}"/>
          </ac:cxnSpMkLst>
        </pc:cxnChg>
        <pc:cxnChg chg="add">
          <ac:chgData name="Rebecca Francis-Davies" userId="S::r.francis-davies@uwtsd.ac.uk::caf69e2c-2198-47a4-8268-c57958bd4ca9" providerId="AD" clId="Web-{FC340533-4555-8DE7-0113-4F1BF3DF57EC}" dt="2025-06-23T12:32:02.797" v="1415"/>
          <ac:cxnSpMkLst>
            <pc:docMk/>
            <pc:sldMk cId="1811559684" sldId="265"/>
            <ac:cxnSpMk id="20" creationId="{4BFD5B9F-5FB6-467D-83D5-DF82F1907354}"/>
          </ac:cxnSpMkLst>
        </pc:cxnChg>
      </pc:sldChg>
      <pc:sldChg chg="modSp new">
        <pc:chgData name="Rebecca Francis-Davies" userId="S::r.francis-davies@uwtsd.ac.uk::caf69e2c-2198-47a4-8268-c57958bd4ca9" providerId="AD" clId="Web-{FC340533-4555-8DE7-0113-4F1BF3DF57EC}" dt="2025-06-23T12:35:28.648" v="1551" actId="20577"/>
        <pc:sldMkLst>
          <pc:docMk/>
          <pc:sldMk cId="1245520650" sldId="266"/>
        </pc:sldMkLst>
        <pc:spChg chg="mod">
          <ac:chgData name="Rebecca Francis-Davies" userId="S::r.francis-davies@uwtsd.ac.uk::caf69e2c-2198-47a4-8268-c57958bd4ca9" providerId="AD" clId="Web-{FC340533-4555-8DE7-0113-4F1BF3DF57EC}" dt="2025-06-23T12:32:14" v="1433" actId="20577"/>
          <ac:spMkLst>
            <pc:docMk/>
            <pc:sldMk cId="1245520650" sldId="266"/>
            <ac:spMk id="2" creationId="{53164C7A-8FE6-E4A6-9F95-8066E6A969A8}"/>
          </ac:spMkLst>
        </pc:spChg>
        <pc:spChg chg="mod">
          <ac:chgData name="Rebecca Francis-Davies" userId="S::r.francis-davies@uwtsd.ac.uk::caf69e2c-2198-47a4-8268-c57958bd4ca9" providerId="AD" clId="Web-{FC340533-4555-8DE7-0113-4F1BF3DF57EC}" dt="2025-06-23T12:35:28.648" v="1551" actId="20577"/>
          <ac:spMkLst>
            <pc:docMk/>
            <pc:sldMk cId="1245520650" sldId="266"/>
            <ac:spMk id="3" creationId="{4A437F1F-8FC4-9968-5A10-DBA35707FC8C}"/>
          </ac:spMkLst>
        </pc:spChg>
      </pc:sldChg>
      <pc:sldChg chg="addSp modSp new mod setBg modNotes">
        <pc:chgData name="Rebecca Francis-Davies" userId="S::r.francis-davies@uwtsd.ac.uk::caf69e2c-2198-47a4-8268-c57958bd4ca9" providerId="AD" clId="Web-{FC340533-4555-8DE7-0113-4F1BF3DF57EC}" dt="2025-06-23T12:47:22.268" v="2059"/>
        <pc:sldMkLst>
          <pc:docMk/>
          <pc:sldMk cId="3472364767" sldId="267"/>
        </pc:sldMkLst>
        <pc:spChg chg="mod">
          <ac:chgData name="Rebecca Francis-Davies" userId="S::r.francis-davies@uwtsd.ac.uk::caf69e2c-2198-47a4-8268-c57958bd4ca9" providerId="AD" clId="Web-{FC340533-4555-8DE7-0113-4F1BF3DF57EC}" dt="2025-06-23T12:47:14.783" v="2058"/>
          <ac:spMkLst>
            <pc:docMk/>
            <pc:sldMk cId="3472364767" sldId="267"/>
            <ac:spMk id="2" creationId="{143E2353-F673-1DF8-CFB4-B7C066E6CC45}"/>
          </ac:spMkLst>
        </pc:spChg>
        <pc:spChg chg="mod">
          <ac:chgData name="Rebecca Francis-Davies" userId="S::r.francis-davies@uwtsd.ac.uk::caf69e2c-2198-47a4-8268-c57958bd4ca9" providerId="AD" clId="Web-{FC340533-4555-8DE7-0113-4F1BF3DF57EC}" dt="2025-06-23T12:47:14.783" v="2058"/>
          <ac:spMkLst>
            <pc:docMk/>
            <pc:sldMk cId="3472364767" sldId="267"/>
            <ac:spMk id="3" creationId="{1934CA0C-6EED-4C46-5B49-86BF7F8FAF9E}"/>
          </ac:spMkLst>
        </pc:spChg>
        <pc:spChg chg="add">
          <ac:chgData name="Rebecca Francis-Davies" userId="S::r.francis-davies@uwtsd.ac.uk::caf69e2c-2198-47a4-8268-c57958bd4ca9" providerId="AD" clId="Web-{FC340533-4555-8DE7-0113-4F1BF3DF57EC}" dt="2025-06-23T12:47:14.783" v="2058"/>
          <ac:spMkLst>
            <pc:docMk/>
            <pc:sldMk cId="3472364767" sldId="267"/>
            <ac:spMk id="9" creationId="{E49D7415-2F11-44C2-B6AA-13A25B6814B9}"/>
          </ac:spMkLst>
        </pc:spChg>
        <pc:picChg chg="add">
          <ac:chgData name="Rebecca Francis-Davies" userId="S::r.francis-davies@uwtsd.ac.uk::caf69e2c-2198-47a4-8268-c57958bd4ca9" providerId="AD" clId="Web-{FC340533-4555-8DE7-0113-4F1BF3DF57EC}" dt="2025-06-23T12:47:14.783" v="2058"/>
          <ac:picMkLst>
            <pc:docMk/>
            <pc:sldMk cId="3472364767" sldId="267"/>
            <ac:picMk id="5" creationId="{777C782E-864B-ADC5-BDD7-AB7AE8135292}"/>
          </ac:picMkLst>
        </pc:picChg>
        <pc:cxnChg chg="add">
          <ac:chgData name="Rebecca Francis-Davies" userId="S::r.francis-davies@uwtsd.ac.uk::caf69e2c-2198-47a4-8268-c57958bd4ca9" providerId="AD" clId="Web-{FC340533-4555-8DE7-0113-4F1BF3DF57EC}" dt="2025-06-23T12:47:14.783" v="2058"/>
          <ac:cxnSpMkLst>
            <pc:docMk/>
            <pc:sldMk cId="3472364767" sldId="267"/>
            <ac:cxnSpMk id="11" creationId="{D2E57F3D-33BE-4306-87E6-245763719516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FC340533-4555-8DE7-0113-4F1BF3DF57EC}" dt="2025-06-23T12:42:32.132" v="1850"/>
        <pc:sldMkLst>
          <pc:docMk/>
          <pc:sldMk cId="737416057" sldId="268"/>
        </pc:sldMkLst>
        <pc:spChg chg="mod">
          <ac:chgData name="Rebecca Francis-Davies" userId="S::r.francis-davies@uwtsd.ac.uk::caf69e2c-2198-47a4-8268-c57958bd4ca9" providerId="AD" clId="Web-{FC340533-4555-8DE7-0113-4F1BF3DF57EC}" dt="2025-06-23T12:42:32.132" v="1850"/>
          <ac:spMkLst>
            <pc:docMk/>
            <pc:sldMk cId="737416057" sldId="268"/>
            <ac:spMk id="2" creationId="{D69E89A4-2526-E355-BF30-0F2F7A71B62B}"/>
          </ac:spMkLst>
        </pc:spChg>
        <pc:spChg chg="del mod">
          <ac:chgData name="Rebecca Francis-Davies" userId="S::r.francis-davies@uwtsd.ac.uk::caf69e2c-2198-47a4-8268-c57958bd4ca9" providerId="AD" clId="Web-{FC340533-4555-8DE7-0113-4F1BF3DF57EC}" dt="2025-06-23T12:42:32.132" v="1850"/>
          <ac:spMkLst>
            <pc:docMk/>
            <pc:sldMk cId="737416057" sldId="268"/>
            <ac:spMk id="3" creationId="{890CE1B9-C146-6B91-443F-2CAD3C54AD50}"/>
          </ac:spMkLst>
        </pc:spChg>
        <pc:spChg chg="add">
          <ac:chgData name="Rebecca Francis-Davies" userId="S::r.francis-davies@uwtsd.ac.uk::caf69e2c-2198-47a4-8268-c57958bd4ca9" providerId="AD" clId="Web-{FC340533-4555-8DE7-0113-4F1BF3DF57EC}" dt="2025-06-23T12:42:32.132" v="1850"/>
          <ac:spMkLst>
            <pc:docMk/>
            <pc:sldMk cId="737416057" sldId="268"/>
            <ac:spMk id="9" creationId="{F68B2C62-7648-4430-90D5-AE0F252AF113}"/>
          </ac:spMkLst>
        </pc:spChg>
        <pc:graphicFrameChg chg="add">
          <ac:chgData name="Rebecca Francis-Davies" userId="S::r.francis-davies@uwtsd.ac.uk::caf69e2c-2198-47a4-8268-c57958bd4ca9" providerId="AD" clId="Web-{FC340533-4555-8DE7-0113-4F1BF3DF57EC}" dt="2025-06-23T12:42:32.132" v="1850"/>
          <ac:graphicFrameMkLst>
            <pc:docMk/>
            <pc:sldMk cId="737416057" sldId="268"/>
            <ac:graphicFrameMk id="5" creationId="{E94D6416-6A7F-10C3-8CFC-832C3427B54C}"/>
          </ac:graphicFrameMkLst>
        </pc:graphicFrameChg>
        <pc:cxnChg chg="add">
          <ac:chgData name="Rebecca Francis-Davies" userId="S::r.francis-davies@uwtsd.ac.uk::caf69e2c-2198-47a4-8268-c57958bd4ca9" providerId="AD" clId="Web-{FC340533-4555-8DE7-0113-4F1BF3DF57EC}" dt="2025-06-23T12:42:32.132" v="1850"/>
          <ac:cxnSpMkLst>
            <pc:docMk/>
            <pc:sldMk cId="737416057" sldId="268"/>
            <ac:cxnSpMk id="11" creationId="{4BFD5B9F-5FB6-467D-83D5-DF82F1907354}"/>
          </ac:cxnSpMkLst>
        </pc:cxnChg>
      </pc:sldChg>
      <pc:sldChg chg="addSp delSp modSp new mod setBg modNotes">
        <pc:chgData name="Rebecca Francis-Davies" userId="S::r.francis-davies@uwtsd.ac.uk::caf69e2c-2198-47a4-8268-c57958bd4ca9" providerId="AD" clId="Web-{FC340533-4555-8DE7-0113-4F1BF3DF57EC}" dt="2025-06-23T12:46:42.141" v="2013"/>
        <pc:sldMkLst>
          <pc:docMk/>
          <pc:sldMk cId="1440975834" sldId="269"/>
        </pc:sldMkLst>
        <pc:spChg chg="mod">
          <ac:chgData name="Rebecca Francis-Davies" userId="S::r.francis-davies@uwtsd.ac.uk::caf69e2c-2198-47a4-8268-c57958bd4ca9" providerId="AD" clId="Web-{FC340533-4555-8DE7-0113-4F1BF3DF57EC}" dt="2025-06-23T12:45:20.685" v="1867"/>
          <ac:spMkLst>
            <pc:docMk/>
            <pc:sldMk cId="1440975834" sldId="269"/>
            <ac:spMk id="2" creationId="{147763C9-A9FC-A0B4-72BA-022F3DEAC60B}"/>
          </ac:spMkLst>
        </pc:spChg>
        <pc:spChg chg="del">
          <ac:chgData name="Rebecca Francis-Davies" userId="S::r.francis-davies@uwtsd.ac.uk::caf69e2c-2198-47a4-8268-c57958bd4ca9" providerId="AD" clId="Web-{FC340533-4555-8DE7-0113-4F1BF3DF57EC}" dt="2025-06-23T12:45:14.888" v="1866"/>
          <ac:spMkLst>
            <pc:docMk/>
            <pc:sldMk cId="1440975834" sldId="269"/>
            <ac:spMk id="3" creationId="{5693D238-D483-61B0-2B3E-A3E4CFCE2C07}"/>
          </ac:spMkLst>
        </pc:spChg>
        <pc:spChg chg="add">
          <ac:chgData name="Rebecca Francis-Davies" userId="S::r.francis-davies@uwtsd.ac.uk::caf69e2c-2198-47a4-8268-c57958bd4ca9" providerId="AD" clId="Web-{FC340533-4555-8DE7-0113-4F1BF3DF57EC}" dt="2025-06-23T12:45:20.685" v="1867"/>
          <ac:spMkLst>
            <pc:docMk/>
            <pc:sldMk cId="1440975834" sldId="269"/>
            <ac:spMk id="13" creationId="{33E93247-6229-44AB-A550-739E971E690B}"/>
          </ac:spMkLst>
        </pc:spChg>
        <pc:picChg chg="add mod ord">
          <ac:chgData name="Rebecca Francis-Davies" userId="S::r.francis-davies@uwtsd.ac.uk::caf69e2c-2198-47a4-8268-c57958bd4ca9" providerId="AD" clId="Web-{FC340533-4555-8DE7-0113-4F1BF3DF57EC}" dt="2025-06-23T12:45:28.498" v="1869" actId="14100"/>
          <ac:picMkLst>
            <pc:docMk/>
            <pc:sldMk cId="1440975834" sldId="269"/>
            <ac:picMk id="4" creationId="{07D72880-6B4A-D967-93BE-1E3B8FEBAA25}"/>
          </ac:picMkLst>
        </pc:picChg>
        <pc:cxnChg chg="add">
          <ac:chgData name="Rebecca Francis-Davies" userId="S::r.francis-davies@uwtsd.ac.uk::caf69e2c-2198-47a4-8268-c57958bd4ca9" providerId="AD" clId="Web-{FC340533-4555-8DE7-0113-4F1BF3DF57EC}" dt="2025-06-23T12:45:20.685" v="1867"/>
          <ac:cxnSpMkLst>
            <pc:docMk/>
            <pc:sldMk cId="1440975834" sldId="269"/>
            <ac:cxnSpMk id="9" creationId="{F64F9B95-9045-48D2-B9F3-2927E98F54AA}"/>
          </ac:cxnSpMkLst>
        </pc:cxnChg>
        <pc:cxnChg chg="add">
          <ac:chgData name="Rebecca Francis-Davies" userId="S::r.francis-davies@uwtsd.ac.uk::caf69e2c-2198-47a4-8268-c57958bd4ca9" providerId="AD" clId="Web-{FC340533-4555-8DE7-0113-4F1BF3DF57EC}" dt="2025-06-23T12:45:20.685" v="1867"/>
          <ac:cxnSpMkLst>
            <pc:docMk/>
            <pc:sldMk cId="1440975834" sldId="269"/>
            <ac:cxnSpMk id="11" creationId="{085AA86F-6A4D-4BCB-A045-D992CDC2959B}"/>
          </ac:cxnSpMkLst>
        </pc:cxnChg>
        <pc:cxnChg chg="add">
          <ac:chgData name="Rebecca Francis-Davies" userId="S::r.francis-davies@uwtsd.ac.uk::caf69e2c-2198-47a4-8268-c57958bd4ca9" providerId="AD" clId="Web-{FC340533-4555-8DE7-0113-4F1BF3DF57EC}" dt="2025-06-23T12:45:20.685" v="1867"/>
          <ac:cxnSpMkLst>
            <pc:docMk/>
            <pc:sldMk cId="1440975834" sldId="269"/>
            <ac:cxnSpMk id="15" creationId="{EE2E603F-4A95-4FE8-BB06-211DFD75DBEF}"/>
          </ac:cxnSpMkLst>
        </pc:cxnChg>
      </pc:sldChg>
      <pc:sldChg chg="addSp modSp new mod setBg modNotes">
        <pc:chgData name="Rebecca Francis-Davies" userId="S::r.francis-davies@uwtsd.ac.uk::caf69e2c-2198-47a4-8268-c57958bd4ca9" providerId="AD" clId="Web-{FC340533-4555-8DE7-0113-4F1BF3DF57EC}" dt="2025-06-23T12:50:40.119" v="2435"/>
        <pc:sldMkLst>
          <pc:docMk/>
          <pc:sldMk cId="3546401027" sldId="270"/>
        </pc:sldMkLst>
        <pc:spChg chg="mod">
          <ac:chgData name="Rebecca Francis-Davies" userId="S::r.francis-davies@uwtsd.ac.uk::caf69e2c-2198-47a4-8268-c57958bd4ca9" providerId="AD" clId="Web-{FC340533-4555-8DE7-0113-4F1BF3DF57EC}" dt="2025-06-23T12:49:04.521" v="2199"/>
          <ac:spMkLst>
            <pc:docMk/>
            <pc:sldMk cId="3546401027" sldId="270"/>
            <ac:spMk id="2" creationId="{A0F8D5AA-1801-70BC-7C39-4F0F7C70B8B7}"/>
          </ac:spMkLst>
        </pc:spChg>
        <pc:spChg chg="mod">
          <ac:chgData name="Rebecca Francis-Davies" userId="S::r.francis-davies@uwtsd.ac.uk::caf69e2c-2198-47a4-8268-c57958bd4ca9" providerId="AD" clId="Web-{FC340533-4555-8DE7-0113-4F1BF3DF57EC}" dt="2025-06-23T12:49:57.039" v="2313" actId="20577"/>
          <ac:spMkLst>
            <pc:docMk/>
            <pc:sldMk cId="3546401027" sldId="270"/>
            <ac:spMk id="3" creationId="{D17D2B87-891D-8B41-B412-C7835321B3FC}"/>
          </ac:spMkLst>
        </pc:spChg>
        <pc:spChg chg="add">
          <ac:chgData name="Rebecca Francis-Davies" userId="S::r.francis-davies@uwtsd.ac.uk::caf69e2c-2198-47a4-8268-c57958bd4ca9" providerId="AD" clId="Web-{FC340533-4555-8DE7-0113-4F1BF3DF57EC}" dt="2025-06-23T12:49:04.521" v="2199"/>
          <ac:spMkLst>
            <pc:docMk/>
            <pc:sldMk cId="3546401027" sldId="270"/>
            <ac:spMk id="9" creationId="{E49D7415-2F11-44C2-B6AA-13A25B6814B9}"/>
          </ac:spMkLst>
        </pc:spChg>
        <pc:picChg chg="add">
          <ac:chgData name="Rebecca Francis-Davies" userId="S::r.francis-davies@uwtsd.ac.uk::caf69e2c-2198-47a4-8268-c57958bd4ca9" providerId="AD" clId="Web-{FC340533-4555-8DE7-0113-4F1BF3DF57EC}" dt="2025-06-23T12:49:04.521" v="2199"/>
          <ac:picMkLst>
            <pc:docMk/>
            <pc:sldMk cId="3546401027" sldId="270"/>
            <ac:picMk id="5" creationId="{27E0C2CC-229A-9AD0-372E-94212F25BCF0}"/>
          </ac:picMkLst>
        </pc:picChg>
        <pc:cxnChg chg="add">
          <ac:chgData name="Rebecca Francis-Davies" userId="S::r.francis-davies@uwtsd.ac.uk::caf69e2c-2198-47a4-8268-c57958bd4ca9" providerId="AD" clId="Web-{FC340533-4555-8DE7-0113-4F1BF3DF57EC}" dt="2025-06-23T12:49:04.521" v="2199"/>
          <ac:cxnSpMkLst>
            <pc:docMk/>
            <pc:sldMk cId="3546401027" sldId="270"/>
            <ac:cxnSpMk id="11" creationId="{511FC409-B3C2-4F68-865C-C5333D6F2710}"/>
          </ac:cxnSpMkLst>
        </pc:cxnChg>
        <pc:cxnChg chg="add">
          <ac:chgData name="Rebecca Francis-Davies" userId="S::r.francis-davies@uwtsd.ac.uk::caf69e2c-2198-47a4-8268-c57958bd4ca9" providerId="AD" clId="Web-{FC340533-4555-8DE7-0113-4F1BF3DF57EC}" dt="2025-06-23T12:49:04.521" v="2199"/>
          <ac:cxnSpMkLst>
            <pc:docMk/>
            <pc:sldMk cId="3546401027" sldId="270"/>
            <ac:cxnSpMk id="13" creationId="{B810270D-76A7-44B3-9746-7EDF5788602E}"/>
          </ac:cxnSpMkLst>
        </pc:cxnChg>
      </pc:sldChg>
      <pc:sldChg chg="modSp new">
        <pc:chgData name="Rebecca Francis-Davies" userId="S::r.francis-davies@uwtsd.ac.uk::caf69e2c-2198-47a4-8268-c57958bd4ca9" providerId="AD" clId="Web-{FC340533-4555-8DE7-0113-4F1BF3DF57EC}" dt="2025-06-23T12:54:32.830" v="2609" actId="20577"/>
        <pc:sldMkLst>
          <pc:docMk/>
          <pc:sldMk cId="3993387773" sldId="271"/>
        </pc:sldMkLst>
        <pc:spChg chg="mod">
          <ac:chgData name="Rebecca Francis-Davies" userId="S::r.francis-davies@uwtsd.ac.uk::caf69e2c-2198-47a4-8268-c57958bd4ca9" providerId="AD" clId="Web-{FC340533-4555-8DE7-0113-4F1BF3DF57EC}" dt="2025-06-23T12:51:57.246" v="2467" actId="20577"/>
          <ac:spMkLst>
            <pc:docMk/>
            <pc:sldMk cId="3993387773" sldId="271"/>
            <ac:spMk id="2" creationId="{682B05F6-04A1-9A04-42A9-2EE78897F3A7}"/>
          </ac:spMkLst>
        </pc:spChg>
        <pc:spChg chg="mod">
          <ac:chgData name="Rebecca Francis-Davies" userId="S::r.francis-davies@uwtsd.ac.uk::caf69e2c-2198-47a4-8268-c57958bd4ca9" providerId="AD" clId="Web-{FC340533-4555-8DE7-0113-4F1BF3DF57EC}" dt="2025-06-23T12:54:32.830" v="2609" actId="20577"/>
          <ac:spMkLst>
            <pc:docMk/>
            <pc:sldMk cId="3993387773" sldId="271"/>
            <ac:spMk id="3" creationId="{4B4497C1-D97E-8CD9-3675-4F9CCCE82579}"/>
          </ac:spMkLst>
        </pc:spChg>
      </pc:sldChg>
      <pc:sldChg chg="addSp modSp new mod setBg">
        <pc:chgData name="Rebecca Francis-Davies" userId="S::r.francis-davies@uwtsd.ac.uk::caf69e2c-2198-47a4-8268-c57958bd4ca9" providerId="AD" clId="Web-{FC340533-4555-8DE7-0113-4F1BF3DF57EC}" dt="2025-06-23T12:56:14.725" v="2886"/>
        <pc:sldMkLst>
          <pc:docMk/>
          <pc:sldMk cId="2148569312" sldId="272"/>
        </pc:sldMkLst>
        <pc:spChg chg="mod">
          <ac:chgData name="Rebecca Francis-Davies" userId="S::r.francis-davies@uwtsd.ac.uk::caf69e2c-2198-47a4-8268-c57958bd4ca9" providerId="AD" clId="Web-{FC340533-4555-8DE7-0113-4F1BF3DF57EC}" dt="2025-06-23T12:56:14.725" v="2886"/>
          <ac:spMkLst>
            <pc:docMk/>
            <pc:sldMk cId="2148569312" sldId="272"/>
            <ac:spMk id="2" creationId="{DE2E5B62-E8DE-3CCF-2D46-0C8D5076F7EB}"/>
          </ac:spMkLst>
        </pc:spChg>
        <pc:spChg chg="mod">
          <ac:chgData name="Rebecca Francis-Davies" userId="S::r.francis-davies@uwtsd.ac.uk::caf69e2c-2198-47a4-8268-c57958bd4ca9" providerId="AD" clId="Web-{FC340533-4555-8DE7-0113-4F1BF3DF57EC}" dt="2025-06-23T12:56:14.725" v="2886"/>
          <ac:spMkLst>
            <pc:docMk/>
            <pc:sldMk cId="2148569312" sldId="272"/>
            <ac:spMk id="3" creationId="{61BD2980-A0E1-61D9-3DD9-73CDCF0CD862}"/>
          </ac:spMkLst>
        </pc:spChg>
        <pc:spChg chg="add">
          <ac:chgData name="Rebecca Francis-Davies" userId="S::r.francis-davies@uwtsd.ac.uk::caf69e2c-2198-47a4-8268-c57958bd4ca9" providerId="AD" clId="Web-{FC340533-4555-8DE7-0113-4F1BF3DF57EC}" dt="2025-06-23T12:56:14.725" v="2886"/>
          <ac:spMkLst>
            <pc:docMk/>
            <pc:sldMk cId="2148569312" sldId="272"/>
            <ac:spMk id="10" creationId="{E49D7415-2F11-44C2-B6AA-13A25B6814B9}"/>
          </ac:spMkLst>
        </pc:spChg>
        <pc:picChg chg="add">
          <ac:chgData name="Rebecca Francis-Davies" userId="S::r.francis-davies@uwtsd.ac.uk::caf69e2c-2198-47a4-8268-c57958bd4ca9" providerId="AD" clId="Web-{FC340533-4555-8DE7-0113-4F1BF3DF57EC}" dt="2025-06-23T12:56:14.725" v="2886"/>
          <ac:picMkLst>
            <pc:docMk/>
            <pc:sldMk cId="2148569312" sldId="272"/>
            <ac:picMk id="7" creationId="{7FD84E52-1F2C-B42D-04D2-7CA606026ED7}"/>
          </ac:picMkLst>
        </pc:picChg>
        <pc:cxnChg chg="add">
          <ac:chgData name="Rebecca Francis-Davies" userId="S::r.francis-davies@uwtsd.ac.uk::caf69e2c-2198-47a4-8268-c57958bd4ca9" providerId="AD" clId="Web-{FC340533-4555-8DE7-0113-4F1BF3DF57EC}" dt="2025-06-23T12:56:14.725" v="2886"/>
          <ac:cxnSpMkLst>
            <pc:docMk/>
            <pc:sldMk cId="2148569312" sldId="272"/>
            <ac:cxnSpMk id="12" creationId="{8E813B4C-6731-0B72-5252-A79AB0E20B58}"/>
          </ac:cxnSpMkLst>
        </pc:cxnChg>
        <pc:cxnChg chg="add">
          <ac:chgData name="Rebecca Francis-Davies" userId="S::r.francis-davies@uwtsd.ac.uk::caf69e2c-2198-47a4-8268-c57958bd4ca9" providerId="AD" clId="Web-{FC340533-4555-8DE7-0113-4F1BF3DF57EC}" dt="2025-06-23T12:56:14.725" v="2886"/>
          <ac:cxnSpMkLst>
            <pc:docMk/>
            <pc:sldMk cId="2148569312" sldId="272"/>
            <ac:cxnSpMk id="14" creationId="{6E0E8146-6E65-2E6C-0C86-547E3C925406}"/>
          </ac:cxnSpMkLst>
        </pc:cxnChg>
      </pc:sldChg>
      <pc:sldChg chg="addSp modSp new mod setBg">
        <pc:chgData name="Rebecca Francis-Davies" userId="S::r.francis-davies@uwtsd.ac.uk::caf69e2c-2198-47a4-8268-c57958bd4ca9" providerId="AD" clId="Web-{FC340533-4555-8DE7-0113-4F1BF3DF57EC}" dt="2025-06-23T13:03:23.412" v="3066" actId="20577"/>
        <pc:sldMkLst>
          <pc:docMk/>
          <pc:sldMk cId="2362995348" sldId="273"/>
        </pc:sldMkLst>
        <pc:spChg chg="mod">
          <ac:chgData name="Rebecca Francis-Davies" userId="S::r.francis-davies@uwtsd.ac.uk::caf69e2c-2198-47a4-8268-c57958bd4ca9" providerId="AD" clId="Web-{FC340533-4555-8DE7-0113-4F1BF3DF57EC}" dt="2025-06-23T12:57:17.133" v="2947"/>
          <ac:spMkLst>
            <pc:docMk/>
            <pc:sldMk cId="2362995348" sldId="273"/>
            <ac:spMk id="2" creationId="{8994E882-BE30-603F-DC60-F644E1DD4467}"/>
          </ac:spMkLst>
        </pc:spChg>
        <pc:spChg chg="mod">
          <ac:chgData name="Rebecca Francis-Davies" userId="S::r.francis-davies@uwtsd.ac.uk::caf69e2c-2198-47a4-8268-c57958bd4ca9" providerId="AD" clId="Web-{FC340533-4555-8DE7-0113-4F1BF3DF57EC}" dt="2025-06-23T13:03:23.412" v="3066" actId="20577"/>
          <ac:spMkLst>
            <pc:docMk/>
            <pc:sldMk cId="2362995348" sldId="273"/>
            <ac:spMk id="3" creationId="{24C3DB2F-9DAD-3ED7-D2AF-B102322534DD}"/>
          </ac:spMkLst>
        </pc:spChg>
        <pc:spChg chg="add">
          <ac:chgData name="Rebecca Francis-Davies" userId="S::r.francis-davies@uwtsd.ac.uk::caf69e2c-2198-47a4-8268-c57958bd4ca9" providerId="AD" clId="Web-{FC340533-4555-8DE7-0113-4F1BF3DF57EC}" dt="2025-06-23T12:57:17.133" v="2947"/>
          <ac:spMkLst>
            <pc:docMk/>
            <pc:sldMk cId="2362995348" sldId="273"/>
            <ac:spMk id="9" creationId="{660EB578-C970-4186-B93C-45851BBC6E34}"/>
          </ac:spMkLst>
        </pc:spChg>
        <pc:picChg chg="add">
          <ac:chgData name="Rebecca Francis-Davies" userId="S::r.francis-davies@uwtsd.ac.uk::caf69e2c-2198-47a4-8268-c57958bd4ca9" providerId="AD" clId="Web-{FC340533-4555-8DE7-0113-4F1BF3DF57EC}" dt="2025-06-23T12:57:17.133" v="2947"/>
          <ac:picMkLst>
            <pc:docMk/>
            <pc:sldMk cId="2362995348" sldId="273"/>
            <ac:picMk id="5" creationId="{3F92A5D8-555D-A2AA-DA08-7D476C012429}"/>
          </ac:picMkLst>
        </pc:picChg>
        <pc:cxnChg chg="add">
          <ac:chgData name="Rebecca Francis-Davies" userId="S::r.francis-davies@uwtsd.ac.uk::caf69e2c-2198-47a4-8268-c57958bd4ca9" providerId="AD" clId="Web-{FC340533-4555-8DE7-0113-4F1BF3DF57EC}" dt="2025-06-23T12:57:17.133" v="2947"/>
          <ac:cxnSpMkLst>
            <pc:docMk/>
            <pc:sldMk cId="2362995348" sldId="273"/>
            <ac:cxnSpMk id="11" creationId="{CDF57B02-07BB-407B-BB36-06D9C64A673E}"/>
          </ac:cxnSpMkLst>
        </pc:cxnChg>
        <pc:cxnChg chg="add">
          <ac:chgData name="Rebecca Francis-Davies" userId="S::r.francis-davies@uwtsd.ac.uk::caf69e2c-2198-47a4-8268-c57958bd4ca9" providerId="AD" clId="Web-{FC340533-4555-8DE7-0113-4F1BF3DF57EC}" dt="2025-06-23T12:57:17.133" v="2947"/>
          <ac:cxnSpMkLst>
            <pc:docMk/>
            <pc:sldMk cId="2362995348" sldId="273"/>
            <ac:cxnSpMk id="13" creationId="{C6855964-C920-48EB-8804-74291211C8A9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FC340533-4555-8DE7-0113-4F1BF3DF57EC}" dt="2025-06-23T13:05:19.213" v="3196"/>
        <pc:sldMkLst>
          <pc:docMk/>
          <pc:sldMk cId="3103057517" sldId="274"/>
        </pc:sldMkLst>
        <pc:spChg chg="mod">
          <ac:chgData name="Rebecca Francis-Davies" userId="S::r.francis-davies@uwtsd.ac.uk::caf69e2c-2198-47a4-8268-c57958bd4ca9" providerId="AD" clId="Web-{FC340533-4555-8DE7-0113-4F1BF3DF57EC}" dt="2025-06-23T13:03:58.054" v="3107"/>
          <ac:spMkLst>
            <pc:docMk/>
            <pc:sldMk cId="3103057517" sldId="274"/>
            <ac:spMk id="2" creationId="{59F0DC79-4D54-8AD3-ED59-CA56FC640168}"/>
          </ac:spMkLst>
        </pc:spChg>
        <pc:spChg chg="mod">
          <ac:chgData name="Rebecca Francis-Davies" userId="S::r.francis-davies@uwtsd.ac.uk::caf69e2c-2198-47a4-8268-c57958bd4ca9" providerId="AD" clId="Web-{FC340533-4555-8DE7-0113-4F1BF3DF57EC}" dt="2025-06-23T13:05:19.213" v="3196"/>
          <ac:spMkLst>
            <pc:docMk/>
            <pc:sldMk cId="3103057517" sldId="274"/>
            <ac:spMk id="3" creationId="{8C3BE8B8-C8C0-22CC-20EA-470A3F54D258}"/>
          </ac:spMkLst>
        </pc:spChg>
        <pc:spChg chg="add del">
          <ac:chgData name="Rebecca Francis-Davies" userId="S::r.francis-davies@uwtsd.ac.uk::caf69e2c-2198-47a4-8268-c57958bd4ca9" providerId="AD" clId="Web-{FC340533-4555-8DE7-0113-4F1BF3DF57EC}" dt="2025-06-23T13:04:17.633" v="3110"/>
          <ac:spMkLst>
            <pc:docMk/>
            <pc:sldMk cId="3103057517" sldId="274"/>
            <ac:spMk id="9" creationId="{660EB578-C970-4186-B93C-45851BBC6E34}"/>
          </ac:spMkLst>
        </pc:spChg>
        <pc:spChg chg="add del">
          <ac:chgData name="Rebecca Francis-Davies" userId="S::r.francis-davies@uwtsd.ac.uk::caf69e2c-2198-47a4-8268-c57958bd4ca9" providerId="AD" clId="Web-{FC340533-4555-8DE7-0113-4F1BF3DF57EC}" dt="2025-06-23T13:05:19.213" v="3196"/>
          <ac:spMkLst>
            <pc:docMk/>
            <pc:sldMk cId="3103057517" sldId="274"/>
            <ac:spMk id="18" creationId="{660EB578-C970-4186-B93C-45851BBC6E34}"/>
          </ac:spMkLst>
        </pc:spChg>
        <pc:spChg chg="add">
          <ac:chgData name="Rebecca Francis-Davies" userId="S::r.francis-davies@uwtsd.ac.uk::caf69e2c-2198-47a4-8268-c57958bd4ca9" providerId="AD" clId="Web-{FC340533-4555-8DE7-0113-4F1BF3DF57EC}" dt="2025-06-23T13:05:19.213" v="3196"/>
          <ac:spMkLst>
            <pc:docMk/>
            <pc:sldMk cId="3103057517" sldId="274"/>
            <ac:spMk id="27" creationId="{660EB578-C970-4186-B93C-45851BBC6E34}"/>
          </ac:spMkLst>
        </pc:spChg>
        <pc:picChg chg="add mod">
          <ac:chgData name="Rebecca Francis-Davies" userId="S::r.francis-davies@uwtsd.ac.uk::caf69e2c-2198-47a4-8268-c57958bd4ca9" providerId="AD" clId="Web-{FC340533-4555-8DE7-0113-4F1BF3DF57EC}" dt="2025-06-23T13:04:17.633" v="3110"/>
          <ac:picMkLst>
            <pc:docMk/>
            <pc:sldMk cId="3103057517" sldId="274"/>
            <ac:picMk id="5" creationId="{E6FB083D-BAB0-E47F-10F4-7CB433D8633D}"/>
          </ac:picMkLst>
        </pc:picChg>
        <pc:cxnChg chg="add del">
          <ac:chgData name="Rebecca Francis-Davies" userId="S::r.francis-davies@uwtsd.ac.uk::caf69e2c-2198-47a4-8268-c57958bd4ca9" providerId="AD" clId="Web-{FC340533-4555-8DE7-0113-4F1BF3DF57EC}" dt="2025-06-23T13:04:17.633" v="3110"/>
          <ac:cxnSpMkLst>
            <pc:docMk/>
            <pc:sldMk cId="3103057517" sldId="274"/>
            <ac:cxnSpMk id="11" creationId="{CDF57B02-07BB-407B-BB36-06D9C64A673E}"/>
          </ac:cxnSpMkLst>
        </pc:cxnChg>
        <pc:cxnChg chg="add del">
          <ac:chgData name="Rebecca Francis-Davies" userId="S::r.francis-davies@uwtsd.ac.uk::caf69e2c-2198-47a4-8268-c57958bd4ca9" providerId="AD" clId="Web-{FC340533-4555-8DE7-0113-4F1BF3DF57EC}" dt="2025-06-23T13:04:17.633" v="3110"/>
          <ac:cxnSpMkLst>
            <pc:docMk/>
            <pc:sldMk cId="3103057517" sldId="274"/>
            <ac:cxnSpMk id="13" creationId="{C6855964-C920-48EB-8804-74291211C8A9}"/>
          </ac:cxnSpMkLst>
        </pc:cxnChg>
        <pc:cxnChg chg="add del">
          <ac:chgData name="Rebecca Francis-Davies" userId="S::r.francis-davies@uwtsd.ac.uk::caf69e2c-2198-47a4-8268-c57958bd4ca9" providerId="AD" clId="Web-{FC340533-4555-8DE7-0113-4F1BF3DF57EC}" dt="2025-06-23T13:05:19.213" v="3196"/>
          <ac:cxnSpMkLst>
            <pc:docMk/>
            <pc:sldMk cId="3103057517" sldId="274"/>
            <ac:cxnSpMk id="20" creationId="{CDF57B02-07BB-407B-BB36-06D9C64A673E}"/>
          </ac:cxnSpMkLst>
        </pc:cxnChg>
        <pc:cxnChg chg="add del">
          <ac:chgData name="Rebecca Francis-Davies" userId="S::r.francis-davies@uwtsd.ac.uk::caf69e2c-2198-47a4-8268-c57958bd4ca9" providerId="AD" clId="Web-{FC340533-4555-8DE7-0113-4F1BF3DF57EC}" dt="2025-06-23T13:05:19.213" v="3196"/>
          <ac:cxnSpMkLst>
            <pc:docMk/>
            <pc:sldMk cId="3103057517" sldId="274"/>
            <ac:cxnSpMk id="22" creationId="{C6855964-C920-48EB-8804-74291211C8A9}"/>
          </ac:cxnSpMkLst>
        </pc:cxnChg>
        <pc:cxnChg chg="add">
          <ac:chgData name="Rebecca Francis-Davies" userId="S::r.francis-davies@uwtsd.ac.uk::caf69e2c-2198-47a4-8268-c57958bd4ca9" providerId="AD" clId="Web-{FC340533-4555-8DE7-0113-4F1BF3DF57EC}" dt="2025-06-23T13:05:19.213" v="3196"/>
          <ac:cxnSpMkLst>
            <pc:docMk/>
            <pc:sldMk cId="3103057517" sldId="274"/>
            <ac:cxnSpMk id="29" creationId="{CDF57B02-07BB-407B-BB36-06D9C64A673E}"/>
          </ac:cxnSpMkLst>
        </pc:cxnChg>
        <pc:cxnChg chg="add">
          <ac:chgData name="Rebecca Francis-Davies" userId="S::r.francis-davies@uwtsd.ac.uk::caf69e2c-2198-47a4-8268-c57958bd4ca9" providerId="AD" clId="Web-{FC340533-4555-8DE7-0113-4F1BF3DF57EC}" dt="2025-06-23T13:05:19.213" v="3196"/>
          <ac:cxnSpMkLst>
            <pc:docMk/>
            <pc:sldMk cId="3103057517" sldId="274"/>
            <ac:cxnSpMk id="31" creationId="{C6855964-C920-48EB-8804-74291211C8A9}"/>
          </ac:cxnSpMkLst>
        </pc:cxnChg>
      </pc:sldChg>
      <pc:sldChg chg="modSp new modNotes">
        <pc:chgData name="Rebecca Francis-Davies" userId="S::r.francis-davies@uwtsd.ac.uk::caf69e2c-2198-47a4-8268-c57958bd4ca9" providerId="AD" clId="Web-{FC340533-4555-8DE7-0113-4F1BF3DF57EC}" dt="2025-06-23T13:08:34.877" v="3578"/>
        <pc:sldMkLst>
          <pc:docMk/>
          <pc:sldMk cId="1602459996" sldId="275"/>
        </pc:sldMkLst>
        <pc:spChg chg="mod">
          <ac:chgData name="Rebecca Francis-Davies" userId="S::r.francis-davies@uwtsd.ac.uk::caf69e2c-2198-47a4-8268-c57958bd4ca9" providerId="AD" clId="Web-{FC340533-4555-8DE7-0113-4F1BF3DF57EC}" dt="2025-06-23T13:07:21.890" v="3401" actId="20577"/>
          <ac:spMkLst>
            <pc:docMk/>
            <pc:sldMk cId="1602459996" sldId="275"/>
            <ac:spMk id="2" creationId="{96682E51-3ABA-4473-F312-C2704657438D}"/>
          </ac:spMkLst>
        </pc:spChg>
        <pc:spChg chg="mod">
          <ac:chgData name="Rebecca Francis-Davies" userId="S::r.francis-davies@uwtsd.ac.uk::caf69e2c-2198-47a4-8268-c57958bd4ca9" providerId="AD" clId="Web-{FC340533-4555-8DE7-0113-4F1BF3DF57EC}" dt="2025-06-23T13:07:03.873" v="3374" actId="20577"/>
          <ac:spMkLst>
            <pc:docMk/>
            <pc:sldMk cId="1602459996" sldId="275"/>
            <ac:spMk id="3" creationId="{38D61D59-EB01-B266-6081-204D9DDD9215}"/>
          </ac:spMkLst>
        </pc:spChg>
      </pc:sldChg>
      <pc:sldChg chg="modSp new">
        <pc:chgData name="Rebecca Francis-Davies" userId="S::r.francis-davies@uwtsd.ac.uk::caf69e2c-2198-47a4-8268-c57958bd4ca9" providerId="AD" clId="Web-{FC340533-4555-8DE7-0113-4F1BF3DF57EC}" dt="2025-06-23T13:12:01.775" v="3799" actId="20577"/>
        <pc:sldMkLst>
          <pc:docMk/>
          <pc:sldMk cId="2313815283" sldId="276"/>
        </pc:sldMkLst>
        <pc:spChg chg="mod">
          <ac:chgData name="Rebecca Francis-Davies" userId="S::r.francis-davies@uwtsd.ac.uk::caf69e2c-2198-47a4-8268-c57958bd4ca9" providerId="AD" clId="Web-{FC340533-4555-8DE7-0113-4F1BF3DF57EC}" dt="2025-06-23T13:09:49.801" v="3596" actId="20577"/>
          <ac:spMkLst>
            <pc:docMk/>
            <pc:sldMk cId="2313815283" sldId="276"/>
            <ac:spMk id="2" creationId="{70027982-D4CB-F9D6-2208-DE4455335ACD}"/>
          </ac:spMkLst>
        </pc:spChg>
        <pc:spChg chg="mod">
          <ac:chgData name="Rebecca Francis-Davies" userId="S::r.francis-davies@uwtsd.ac.uk::caf69e2c-2198-47a4-8268-c57958bd4ca9" providerId="AD" clId="Web-{FC340533-4555-8DE7-0113-4F1BF3DF57EC}" dt="2025-06-23T13:12:01.775" v="3799" actId="20577"/>
          <ac:spMkLst>
            <pc:docMk/>
            <pc:sldMk cId="2313815283" sldId="276"/>
            <ac:spMk id="3" creationId="{17F94DA5-2999-42B6-DB17-750EC91D52B2}"/>
          </ac:spMkLst>
        </pc:spChg>
      </pc:sldChg>
      <pc:sldChg chg="addSp delSp modSp new mod setBg modNotes">
        <pc:chgData name="Rebecca Francis-Davies" userId="S::r.francis-davies@uwtsd.ac.uk::caf69e2c-2198-47a4-8268-c57958bd4ca9" providerId="AD" clId="Web-{FC340533-4555-8DE7-0113-4F1BF3DF57EC}" dt="2025-06-23T13:14:33.296" v="3939"/>
        <pc:sldMkLst>
          <pc:docMk/>
          <pc:sldMk cId="3744910995" sldId="277"/>
        </pc:sldMkLst>
        <pc:spChg chg="mod">
          <ac:chgData name="Rebecca Francis-Davies" userId="S::r.francis-davies@uwtsd.ac.uk::caf69e2c-2198-47a4-8268-c57958bd4ca9" providerId="AD" clId="Web-{FC340533-4555-8DE7-0113-4F1BF3DF57EC}" dt="2025-06-23T13:13:11.481" v="3806"/>
          <ac:spMkLst>
            <pc:docMk/>
            <pc:sldMk cId="3744910995" sldId="277"/>
            <ac:spMk id="2" creationId="{10A1415E-13D0-C930-8925-34D0473640D0}"/>
          </ac:spMkLst>
        </pc:spChg>
        <pc:spChg chg="del">
          <ac:chgData name="Rebecca Francis-Davies" userId="S::r.francis-davies@uwtsd.ac.uk::caf69e2c-2198-47a4-8268-c57958bd4ca9" providerId="AD" clId="Web-{FC340533-4555-8DE7-0113-4F1BF3DF57EC}" dt="2025-06-23T13:12:47.933" v="3801"/>
          <ac:spMkLst>
            <pc:docMk/>
            <pc:sldMk cId="3744910995" sldId="277"/>
            <ac:spMk id="3" creationId="{6E09B30B-9FFB-4654-727A-949BCCF8BE30}"/>
          </ac:spMkLst>
        </pc:spChg>
        <pc:spChg chg="add del">
          <ac:chgData name="Rebecca Francis-Davies" userId="S::r.francis-davies@uwtsd.ac.uk::caf69e2c-2198-47a4-8268-c57958bd4ca9" providerId="AD" clId="Web-{FC340533-4555-8DE7-0113-4F1BF3DF57EC}" dt="2025-06-23T13:13:11.481" v="3806"/>
          <ac:spMkLst>
            <pc:docMk/>
            <pc:sldMk cId="3744910995" sldId="277"/>
            <ac:spMk id="13" creationId="{33E93247-6229-44AB-A550-739E971E690B}"/>
          </ac:spMkLst>
        </pc:spChg>
        <pc:spChg chg="add">
          <ac:chgData name="Rebecca Francis-Davies" userId="S::r.francis-davies@uwtsd.ac.uk::caf69e2c-2198-47a4-8268-c57958bd4ca9" providerId="AD" clId="Web-{FC340533-4555-8DE7-0113-4F1BF3DF57EC}" dt="2025-06-23T13:13:11.481" v="3806"/>
          <ac:spMkLst>
            <pc:docMk/>
            <pc:sldMk cId="3744910995" sldId="277"/>
            <ac:spMk id="24" creationId="{33E93247-6229-44AB-A550-739E971E690B}"/>
          </ac:spMkLst>
        </pc:spChg>
        <pc:picChg chg="add mod ord">
          <ac:chgData name="Rebecca Francis-Davies" userId="S::r.francis-davies@uwtsd.ac.uk::caf69e2c-2198-47a4-8268-c57958bd4ca9" providerId="AD" clId="Web-{FC340533-4555-8DE7-0113-4F1BF3DF57EC}" dt="2025-06-23T13:13:11.481" v="3806"/>
          <ac:picMkLst>
            <pc:docMk/>
            <pc:sldMk cId="3744910995" sldId="277"/>
            <ac:picMk id="4" creationId="{1B9BC7C9-E129-2EA4-8CB9-F3276581034D}"/>
          </ac:picMkLst>
        </pc:picChg>
        <pc:cxnChg chg="add del">
          <ac:chgData name="Rebecca Francis-Davies" userId="S::r.francis-davies@uwtsd.ac.uk::caf69e2c-2198-47a4-8268-c57958bd4ca9" providerId="AD" clId="Web-{FC340533-4555-8DE7-0113-4F1BF3DF57EC}" dt="2025-06-23T13:13:11.481" v="3806"/>
          <ac:cxnSpMkLst>
            <pc:docMk/>
            <pc:sldMk cId="3744910995" sldId="277"/>
            <ac:cxnSpMk id="9" creationId="{F64F9B95-9045-48D2-B9F3-2927E98F54AA}"/>
          </ac:cxnSpMkLst>
        </pc:cxnChg>
        <pc:cxnChg chg="add del">
          <ac:chgData name="Rebecca Francis-Davies" userId="S::r.francis-davies@uwtsd.ac.uk::caf69e2c-2198-47a4-8268-c57958bd4ca9" providerId="AD" clId="Web-{FC340533-4555-8DE7-0113-4F1BF3DF57EC}" dt="2025-06-23T13:13:11.481" v="3806"/>
          <ac:cxnSpMkLst>
            <pc:docMk/>
            <pc:sldMk cId="3744910995" sldId="277"/>
            <ac:cxnSpMk id="11" creationId="{085AA86F-6A4D-4BCB-A045-D992CDC2959B}"/>
          </ac:cxnSpMkLst>
        </pc:cxnChg>
        <pc:cxnChg chg="add del">
          <ac:chgData name="Rebecca Francis-Davies" userId="S::r.francis-davies@uwtsd.ac.uk::caf69e2c-2198-47a4-8268-c57958bd4ca9" providerId="AD" clId="Web-{FC340533-4555-8DE7-0113-4F1BF3DF57EC}" dt="2025-06-23T13:13:11.481" v="3806"/>
          <ac:cxnSpMkLst>
            <pc:docMk/>
            <pc:sldMk cId="3744910995" sldId="277"/>
            <ac:cxnSpMk id="15" creationId="{EE2E603F-4A95-4FE8-BB06-211DFD75DBEF}"/>
          </ac:cxnSpMkLst>
        </pc:cxnChg>
        <pc:cxnChg chg="add">
          <ac:chgData name="Rebecca Francis-Davies" userId="S::r.francis-davies@uwtsd.ac.uk::caf69e2c-2198-47a4-8268-c57958bd4ca9" providerId="AD" clId="Web-{FC340533-4555-8DE7-0113-4F1BF3DF57EC}" dt="2025-06-23T13:13:11.481" v="3806"/>
          <ac:cxnSpMkLst>
            <pc:docMk/>
            <pc:sldMk cId="3744910995" sldId="277"/>
            <ac:cxnSpMk id="20" creationId="{F64F9B95-9045-48D2-B9F3-2927E98F54AA}"/>
          </ac:cxnSpMkLst>
        </pc:cxnChg>
        <pc:cxnChg chg="add">
          <ac:chgData name="Rebecca Francis-Davies" userId="S::r.francis-davies@uwtsd.ac.uk::caf69e2c-2198-47a4-8268-c57958bd4ca9" providerId="AD" clId="Web-{FC340533-4555-8DE7-0113-4F1BF3DF57EC}" dt="2025-06-23T13:13:11.481" v="3806"/>
          <ac:cxnSpMkLst>
            <pc:docMk/>
            <pc:sldMk cId="3744910995" sldId="277"/>
            <ac:cxnSpMk id="22" creationId="{085AA86F-6A4D-4BCB-A045-D992CDC2959B}"/>
          </ac:cxnSpMkLst>
        </pc:cxnChg>
        <pc:cxnChg chg="add">
          <ac:chgData name="Rebecca Francis-Davies" userId="S::r.francis-davies@uwtsd.ac.uk::caf69e2c-2198-47a4-8268-c57958bd4ca9" providerId="AD" clId="Web-{FC340533-4555-8DE7-0113-4F1BF3DF57EC}" dt="2025-06-23T13:13:11.481" v="3806"/>
          <ac:cxnSpMkLst>
            <pc:docMk/>
            <pc:sldMk cId="3744910995" sldId="277"/>
            <ac:cxnSpMk id="26" creationId="{EE2E603F-4A95-4FE8-BB06-211DFD75DBEF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FC340533-4555-8DE7-0113-4F1BF3DF57EC}" dt="2025-06-23T13:17:24.365" v="4291"/>
        <pc:sldMkLst>
          <pc:docMk/>
          <pc:sldMk cId="3320457929" sldId="278"/>
        </pc:sldMkLst>
        <pc:spChg chg="mod">
          <ac:chgData name="Rebecca Francis-Davies" userId="S::r.francis-davies@uwtsd.ac.uk::caf69e2c-2198-47a4-8268-c57958bd4ca9" providerId="AD" clId="Web-{FC340533-4555-8DE7-0113-4F1BF3DF57EC}" dt="2025-06-23T13:17:24.365" v="4291"/>
          <ac:spMkLst>
            <pc:docMk/>
            <pc:sldMk cId="3320457929" sldId="278"/>
            <ac:spMk id="2" creationId="{DF3AC2CD-4127-04BF-06F5-C544867F352C}"/>
          </ac:spMkLst>
        </pc:spChg>
        <pc:spChg chg="add del mod">
          <ac:chgData name="Rebecca Francis-Davies" userId="S::r.francis-davies@uwtsd.ac.uk::caf69e2c-2198-47a4-8268-c57958bd4ca9" providerId="AD" clId="Web-{FC340533-4555-8DE7-0113-4F1BF3DF57EC}" dt="2025-06-23T13:17:24.365" v="4291"/>
          <ac:spMkLst>
            <pc:docMk/>
            <pc:sldMk cId="3320457929" sldId="278"/>
            <ac:spMk id="3" creationId="{58E14951-7F07-19F2-D066-D09770DB6E1F}"/>
          </ac:spMkLst>
        </pc:spChg>
        <pc:spChg chg="add del">
          <ac:chgData name="Rebecca Francis-Davies" userId="S::r.francis-davies@uwtsd.ac.uk::caf69e2c-2198-47a4-8268-c57958bd4ca9" providerId="AD" clId="Web-{FC340533-4555-8DE7-0113-4F1BF3DF57EC}" dt="2025-06-23T13:17:24.302" v="4290"/>
          <ac:spMkLst>
            <pc:docMk/>
            <pc:sldMk cId="3320457929" sldId="278"/>
            <ac:spMk id="9" creationId="{985184E4-C93A-4E34-8365-1886AAC5DE60}"/>
          </ac:spMkLst>
        </pc:spChg>
        <pc:spChg chg="add">
          <ac:chgData name="Rebecca Francis-Davies" userId="S::r.francis-davies@uwtsd.ac.uk::caf69e2c-2198-47a4-8268-c57958bd4ca9" providerId="AD" clId="Web-{FC340533-4555-8DE7-0113-4F1BF3DF57EC}" dt="2025-06-23T13:17:24.365" v="4291"/>
          <ac:spMkLst>
            <pc:docMk/>
            <pc:sldMk cId="3320457929" sldId="278"/>
            <ac:spMk id="14" creationId="{F68B2C62-7648-4430-90D5-AE0F252AF113}"/>
          </ac:spMkLst>
        </pc:spChg>
        <pc:graphicFrameChg chg="add del">
          <ac:chgData name="Rebecca Francis-Davies" userId="S::r.francis-davies@uwtsd.ac.uk::caf69e2c-2198-47a4-8268-c57958bd4ca9" providerId="AD" clId="Web-{FC340533-4555-8DE7-0113-4F1BF3DF57EC}" dt="2025-06-23T13:17:24.302" v="4290"/>
          <ac:graphicFrameMkLst>
            <pc:docMk/>
            <pc:sldMk cId="3320457929" sldId="278"/>
            <ac:graphicFrameMk id="5" creationId="{D88E653E-6E9F-D138-F411-AAA7BE337860}"/>
          </ac:graphicFrameMkLst>
        </pc:graphicFrameChg>
        <pc:graphicFrameChg chg="add">
          <ac:chgData name="Rebecca Francis-Davies" userId="S::r.francis-davies@uwtsd.ac.uk::caf69e2c-2198-47a4-8268-c57958bd4ca9" providerId="AD" clId="Web-{FC340533-4555-8DE7-0113-4F1BF3DF57EC}" dt="2025-06-23T13:17:24.365" v="4291"/>
          <ac:graphicFrameMkLst>
            <pc:docMk/>
            <pc:sldMk cId="3320457929" sldId="278"/>
            <ac:graphicFrameMk id="16" creationId="{03F5682D-9F13-3D7B-8D3B-5FAD781DBE0C}"/>
          </ac:graphicFrameMkLst>
        </pc:graphicFrameChg>
        <pc:cxnChg chg="add del">
          <ac:chgData name="Rebecca Francis-Davies" userId="S::r.francis-davies@uwtsd.ac.uk::caf69e2c-2198-47a4-8268-c57958bd4ca9" providerId="AD" clId="Web-{FC340533-4555-8DE7-0113-4F1BF3DF57EC}" dt="2025-06-23T13:17:24.302" v="4290"/>
          <ac:cxnSpMkLst>
            <pc:docMk/>
            <pc:sldMk cId="3320457929" sldId="278"/>
            <ac:cxnSpMk id="11" creationId="{8AB0D40B-37F7-4F1F-B956-AFC12066ABE3}"/>
          </ac:cxnSpMkLst>
        </pc:cxnChg>
        <pc:cxnChg chg="add">
          <ac:chgData name="Rebecca Francis-Davies" userId="S::r.francis-davies@uwtsd.ac.uk::caf69e2c-2198-47a4-8268-c57958bd4ca9" providerId="AD" clId="Web-{FC340533-4555-8DE7-0113-4F1BF3DF57EC}" dt="2025-06-23T13:17:24.365" v="4291"/>
          <ac:cxnSpMkLst>
            <pc:docMk/>
            <pc:sldMk cId="3320457929" sldId="278"/>
            <ac:cxnSpMk id="13" creationId="{9D74C2FC-3228-4FC1-B97B-87AD35508D91}"/>
          </ac:cxnSpMkLst>
        </pc:cxnChg>
        <pc:cxnChg chg="add">
          <ac:chgData name="Rebecca Francis-Davies" userId="S::r.francis-davies@uwtsd.ac.uk::caf69e2c-2198-47a4-8268-c57958bd4ca9" providerId="AD" clId="Web-{FC340533-4555-8DE7-0113-4F1BF3DF57EC}" dt="2025-06-23T13:17:24.365" v="4291"/>
          <ac:cxnSpMkLst>
            <pc:docMk/>
            <pc:sldMk cId="3320457929" sldId="278"/>
            <ac:cxnSpMk id="15" creationId="{AAD0195E-7F27-4D06-9427-0C121D721A14}"/>
          </ac:cxnSpMkLst>
        </pc:cxnChg>
      </pc:sldChg>
      <pc:sldChg chg="addSp delSp modSp new mod setBg modNotes">
        <pc:chgData name="Rebecca Francis-Davies" userId="S::r.francis-davies@uwtsd.ac.uk::caf69e2c-2198-47a4-8268-c57958bd4ca9" providerId="AD" clId="Web-{FC340533-4555-8DE7-0113-4F1BF3DF57EC}" dt="2025-06-23T13:19:38.323" v="4419"/>
        <pc:sldMkLst>
          <pc:docMk/>
          <pc:sldMk cId="2773177844" sldId="279"/>
        </pc:sldMkLst>
        <pc:spChg chg="mod">
          <ac:chgData name="Rebecca Francis-Davies" userId="S::r.francis-davies@uwtsd.ac.uk::caf69e2c-2198-47a4-8268-c57958bd4ca9" providerId="AD" clId="Web-{FC340533-4555-8DE7-0113-4F1BF3DF57EC}" dt="2025-06-23T13:18:49.462" v="4306" actId="20577"/>
          <ac:spMkLst>
            <pc:docMk/>
            <pc:sldMk cId="2773177844" sldId="279"/>
            <ac:spMk id="2" creationId="{962FB2C8-7E10-BE84-62B4-191A846F2CFA}"/>
          </ac:spMkLst>
        </pc:spChg>
        <pc:spChg chg="del">
          <ac:chgData name="Rebecca Francis-Davies" userId="S::r.francis-davies@uwtsd.ac.uk::caf69e2c-2198-47a4-8268-c57958bd4ca9" providerId="AD" clId="Web-{FC340533-4555-8DE7-0113-4F1BF3DF57EC}" dt="2025-06-23T13:18:30.617" v="4293"/>
          <ac:spMkLst>
            <pc:docMk/>
            <pc:sldMk cId="2773177844" sldId="279"/>
            <ac:spMk id="3" creationId="{BF9F49C4-4007-3530-6538-127CEFFE50EF}"/>
          </ac:spMkLst>
        </pc:spChg>
        <pc:spChg chg="add del">
          <ac:chgData name="Rebecca Francis-Davies" userId="S::r.francis-davies@uwtsd.ac.uk::caf69e2c-2198-47a4-8268-c57958bd4ca9" providerId="AD" clId="Web-{FC340533-4555-8DE7-0113-4F1BF3DF57EC}" dt="2025-06-23T13:18:41.727" v="4295"/>
          <ac:spMkLst>
            <pc:docMk/>
            <pc:sldMk cId="2773177844" sldId="279"/>
            <ac:spMk id="8" creationId="{01F87A9D-C470-CF73-EF44-E9037E30FC5A}"/>
          </ac:spMkLst>
        </pc:spChg>
        <pc:spChg chg="add del">
          <ac:chgData name="Rebecca Francis-Davies" userId="S::r.francis-davies@uwtsd.ac.uk::caf69e2c-2198-47a4-8268-c57958bd4ca9" providerId="AD" clId="Web-{FC340533-4555-8DE7-0113-4F1BF3DF57EC}" dt="2025-06-23T13:18:41.727" v="4295"/>
          <ac:spMkLst>
            <pc:docMk/>
            <pc:sldMk cId="2773177844" sldId="279"/>
            <ac:spMk id="11" creationId="{E49D7415-2F11-44C2-B6AA-13A25B6814B9}"/>
          </ac:spMkLst>
        </pc:spChg>
        <pc:spChg chg="add">
          <ac:chgData name="Rebecca Francis-Davies" userId="S::r.francis-davies@uwtsd.ac.uk::caf69e2c-2198-47a4-8268-c57958bd4ca9" providerId="AD" clId="Web-{FC340533-4555-8DE7-0113-4F1BF3DF57EC}" dt="2025-06-23T13:18:41.727" v="4296"/>
          <ac:spMkLst>
            <pc:docMk/>
            <pc:sldMk cId="2773177844" sldId="279"/>
            <ac:spMk id="17" creationId="{33E93247-6229-44AB-A550-739E971E690B}"/>
          </ac:spMkLst>
        </pc:spChg>
        <pc:picChg chg="add mod ord">
          <ac:chgData name="Rebecca Francis-Davies" userId="S::r.francis-davies@uwtsd.ac.uk::caf69e2c-2198-47a4-8268-c57958bd4ca9" providerId="AD" clId="Web-{FC340533-4555-8DE7-0113-4F1BF3DF57EC}" dt="2025-06-23T13:18:41.727" v="4296"/>
          <ac:picMkLst>
            <pc:docMk/>
            <pc:sldMk cId="2773177844" sldId="279"/>
            <ac:picMk id="4" creationId="{1E007879-A72F-DC3E-54B5-51FFAA6A38C9}"/>
          </ac:picMkLst>
        </pc:picChg>
        <pc:cxnChg chg="add">
          <ac:chgData name="Rebecca Francis-Davies" userId="S::r.francis-davies@uwtsd.ac.uk::caf69e2c-2198-47a4-8268-c57958bd4ca9" providerId="AD" clId="Web-{FC340533-4555-8DE7-0113-4F1BF3DF57EC}" dt="2025-06-23T13:18:41.727" v="4296"/>
          <ac:cxnSpMkLst>
            <pc:docMk/>
            <pc:sldMk cId="2773177844" sldId="279"/>
            <ac:cxnSpMk id="9" creationId="{F64F9B95-9045-48D2-B9F3-2927E98F54AA}"/>
          </ac:cxnSpMkLst>
        </pc:cxnChg>
        <pc:cxnChg chg="add del">
          <ac:chgData name="Rebecca Francis-Davies" userId="S::r.francis-davies@uwtsd.ac.uk::caf69e2c-2198-47a4-8268-c57958bd4ca9" providerId="AD" clId="Web-{FC340533-4555-8DE7-0113-4F1BF3DF57EC}" dt="2025-06-23T13:18:41.727" v="4295"/>
          <ac:cxnSpMkLst>
            <pc:docMk/>
            <pc:sldMk cId="2773177844" sldId="279"/>
            <ac:cxnSpMk id="13" creationId="{D2E57F3D-33BE-4306-87E6-245763719516}"/>
          </ac:cxnSpMkLst>
        </pc:cxnChg>
        <pc:cxnChg chg="add">
          <ac:chgData name="Rebecca Francis-Davies" userId="S::r.francis-davies@uwtsd.ac.uk::caf69e2c-2198-47a4-8268-c57958bd4ca9" providerId="AD" clId="Web-{FC340533-4555-8DE7-0113-4F1BF3DF57EC}" dt="2025-06-23T13:18:41.727" v="4296"/>
          <ac:cxnSpMkLst>
            <pc:docMk/>
            <pc:sldMk cId="2773177844" sldId="279"/>
            <ac:cxnSpMk id="15" creationId="{EE2E603F-4A95-4FE8-BB06-211DFD75DBEF}"/>
          </ac:cxnSpMkLst>
        </pc:cxnChg>
        <pc:cxnChg chg="add">
          <ac:chgData name="Rebecca Francis-Davies" userId="S::r.francis-davies@uwtsd.ac.uk::caf69e2c-2198-47a4-8268-c57958bd4ca9" providerId="AD" clId="Web-{FC340533-4555-8DE7-0113-4F1BF3DF57EC}" dt="2025-06-23T13:18:41.727" v="4296"/>
          <ac:cxnSpMkLst>
            <pc:docMk/>
            <pc:sldMk cId="2773177844" sldId="279"/>
            <ac:cxnSpMk id="16" creationId="{085AA86F-6A4D-4BCB-A045-D992CDC2959B}"/>
          </ac:cxnSpMkLst>
        </pc:cxnChg>
      </pc:sldChg>
      <pc:sldChg chg="addSp modSp new mod setBg">
        <pc:chgData name="Rebecca Francis-Davies" userId="S::r.francis-davies@uwtsd.ac.uk::caf69e2c-2198-47a4-8268-c57958bd4ca9" providerId="AD" clId="Web-{FC340533-4555-8DE7-0113-4F1BF3DF57EC}" dt="2025-06-23T13:25:04.022" v="4841"/>
        <pc:sldMkLst>
          <pc:docMk/>
          <pc:sldMk cId="2126270936" sldId="280"/>
        </pc:sldMkLst>
        <pc:spChg chg="mod">
          <ac:chgData name="Rebecca Francis-Davies" userId="S::r.francis-davies@uwtsd.ac.uk::caf69e2c-2198-47a4-8268-c57958bd4ca9" providerId="AD" clId="Web-{FC340533-4555-8DE7-0113-4F1BF3DF57EC}" dt="2025-06-23T13:25:04.022" v="4841"/>
          <ac:spMkLst>
            <pc:docMk/>
            <pc:sldMk cId="2126270936" sldId="280"/>
            <ac:spMk id="2" creationId="{616D2D42-A9D7-2263-CACF-98165E0FC524}"/>
          </ac:spMkLst>
        </pc:spChg>
        <pc:spChg chg="mod">
          <ac:chgData name="Rebecca Francis-Davies" userId="S::r.francis-davies@uwtsd.ac.uk::caf69e2c-2198-47a4-8268-c57958bd4ca9" providerId="AD" clId="Web-{FC340533-4555-8DE7-0113-4F1BF3DF57EC}" dt="2025-06-23T13:25:04.022" v="4841"/>
          <ac:spMkLst>
            <pc:docMk/>
            <pc:sldMk cId="2126270936" sldId="280"/>
            <ac:spMk id="3" creationId="{936CDB7B-34FA-3052-251A-343398E9686B}"/>
          </ac:spMkLst>
        </pc:spChg>
        <pc:spChg chg="add">
          <ac:chgData name="Rebecca Francis-Davies" userId="S::r.francis-davies@uwtsd.ac.uk::caf69e2c-2198-47a4-8268-c57958bd4ca9" providerId="AD" clId="Web-{FC340533-4555-8DE7-0113-4F1BF3DF57EC}" dt="2025-06-23T13:25:04.022" v="4841"/>
          <ac:spMkLst>
            <pc:docMk/>
            <pc:sldMk cId="2126270936" sldId="280"/>
            <ac:spMk id="9" creationId="{E49D7415-2F11-44C2-B6AA-13A25B6814B9}"/>
          </ac:spMkLst>
        </pc:spChg>
        <pc:picChg chg="add">
          <ac:chgData name="Rebecca Francis-Davies" userId="S::r.francis-davies@uwtsd.ac.uk::caf69e2c-2198-47a4-8268-c57958bd4ca9" providerId="AD" clId="Web-{FC340533-4555-8DE7-0113-4F1BF3DF57EC}" dt="2025-06-23T13:25:04.022" v="4841"/>
          <ac:picMkLst>
            <pc:docMk/>
            <pc:sldMk cId="2126270936" sldId="280"/>
            <ac:picMk id="5" creationId="{60B4AEBB-9AF8-990E-46BD-047BE1ADA07C}"/>
          </ac:picMkLst>
        </pc:picChg>
        <pc:cxnChg chg="add">
          <ac:chgData name="Rebecca Francis-Davies" userId="S::r.francis-davies@uwtsd.ac.uk::caf69e2c-2198-47a4-8268-c57958bd4ca9" providerId="AD" clId="Web-{FC340533-4555-8DE7-0113-4F1BF3DF57EC}" dt="2025-06-23T13:25:04.022" v="4841"/>
          <ac:cxnSpMkLst>
            <pc:docMk/>
            <pc:sldMk cId="2126270936" sldId="280"/>
            <ac:cxnSpMk id="11" creationId="{511FC409-B3C2-4F68-865C-C5333D6F2710}"/>
          </ac:cxnSpMkLst>
        </pc:cxnChg>
        <pc:cxnChg chg="add">
          <ac:chgData name="Rebecca Francis-Davies" userId="S::r.francis-davies@uwtsd.ac.uk::caf69e2c-2198-47a4-8268-c57958bd4ca9" providerId="AD" clId="Web-{FC340533-4555-8DE7-0113-4F1BF3DF57EC}" dt="2025-06-23T13:25:04.022" v="4841"/>
          <ac:cxnSpMkLst>
            <pc:docMk/>
            <pc:sldMk cId="2126270936" sldId="280"/>
            <ac:cxnSpMk id="13" creationId="{B810270D-76A7-44B3-9746-7EDF5788602E}"/>
          </ac:cxnSpMkLst>
        </pc:cxnChg>
      </pc:sldChg>
      <pc:sldMasterChg chg="del delSldLayout">
        <pc:chgData name="Rebecca Francis-Davies" userId="S::r.francis-davies@uwtsd.ac.uk::caf69e2c-2198-47a4-8268-c57958bd4ca9" providerId="AD" clId="Web-{FC340533-4555-8DE7-0113-4F1BF3DF57EC}" dt="2025-06-23T10:07:44.608" v="23"/>
        <pc:sldMasterMkLst>
          <pc:docMk/>
          <pc:sldMasterMk cId="2460954070" sldId="2147483660"/>
        </pc:sldMasterMkLst>
        <pc:sldLayoutChg chg="del">
          <pc:chgData name="Rebecca Francis-Davies" userId="S::r.francis-davies@uwtsd.ac.uk::caf69e2c-2198-47a4-8268-c57958bd4ca9" providerId="AD" clId="Web-{FC340533-4555-8DE7-0113-4F1BF3DF57EC}" dt="2025-06-23T10:07:44.608" v="23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ebecca Francis-Davies" userId="S::r.francis-davies@uwtsd.ac.uk::caf69e2c-2198-47a4-8268-c57958bd4ca9" providerId="AD" clId="Web-{FC340533-4555-8DE7-0113-4F1BF3DF57EC}" dt="2025-06-23T10:07:44.608" v="23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ebecca Francis-Davies" userId="S::r.francis-davies@uwtsd.ac.uk::caf69e2c-2198-47a4-8268-c57958bd4ca9" providerId="AD" clId="Web-{FC340533-4555-8DE7-0113-4F1BF3DF57EC}" dt="2025-06-23T10:07:44.608" v="23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ebecca Francis-Davies" userId="S::r.francis-davies@uwtsd.ac.uk::caf69e2c-2198-47a4-8268-c57958bd4ca9" providerId="AD" clId="Web-{FC340533-4555-8DE7-0113-4F1BF3DF57EC}" dt="2025-06-23T10:07:44.608" v="23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ebecca Francis-Davies" userId="S::r.francis-davies@uwtsd.ac.uk::caf69e2c-2198-47a4-8268-c57958bd4ca9" providerId="AD" clId="Web-{FC340533-4555-8DE7-0113-4F1BF3DF57EC}" dt="2025-06-23T10:07:44.608" v="23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ebecca Francis-Davies" userId="S::r.francis-davies@uwtsd.ac.uk::caf69e2c-2198-47a4-8268-c57958bd4ca9" providerId="AD" clId="Web-{FC340533-4555-8DE7-0113-4F1BF3DF57EC}" dt="2025-06-23T10:07:44.608" v="23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ebecca Francis-Davies" userId="S::r.francis-davies@uwtsd.ac.uk::caf69e2c-2198-47a4-8268-c57958bd4ca9" providerId="AD" clId="Web-{FC340533-4555-8DE7-0113-4F1BF3DF57EC}" dt="2025-06-23T10:07:44.608" v="23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ebecca Francis-Davies" userId="S::r.francis-davies@uwtsd.ac.uk::caf69e2c-2198-47a4-8268-c57958bd4ca9" providerId="AD" clId="Web-{FC340533-4555-8DE7-0113-4F1BF3DF57EC}" dt="2025-06-23T10:07:44.608" v="23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ebecca Francis-Davies" userId="S::r.francis-davies@uwtsd.ac.uk::caf69e2c-2198-47a4-8268-c57958bd4ca9" providerId="AD" clId="Web-{FC340533-4555-8DE7-0113-4F1BF3DF57EC}" dt="2025-06-23T10:07:44.608" v="23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ebecca Francis-Davies" userId="S::r.francis-davies@uwtsd.ac.uk::caf69e2c-2198-47a4-8268-c57958bd4ca9" providerId="AD" clId="Web-{FC340533-4555-8DE7-0113-4F1BF3DF57EC}" dt="2025-06-23T10:07:44.608" v="23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ebecca Francis-Davies" userId="S::r.francis-davies@uwtsd.ac.uk::caf69e2c-2198-47a4-8268-c57958bd4ca9" providerId="AD" clId="Web-{FC340533-4555-8DE7-0113-4F1BF3DF57EC}" dt="2025-06-23T10:07:44.608" v="2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Rebecca Francis-Davies" userId="S::r.francis-davies@uwtsd.ac.uk::caf69e2c-2198-47a4-8268-c57958bd4ca9" providerId="AD" clId="Web-{FC340533-4555-8DE7-0113-4F1BF3DF57EC}" dt="2025-06-23T10:07:44.608" v="23"/>
        <pc:sldMasterMkLst>
          <pc:docMk/>
          <pc:sldMasterMk cId="1555261465" sldId="2147483695"/>
        </pc:sldMasterMkLst>
        <pc:sldLayoutChg chg="add">
          <pc:chgData name="Rebecca Francis-Davies" userId="S::r.francis-davies@uwtsd.ac.uk::caf69e2c-2198-47a4-8268-c57958bd4ca9" providerId="AD" clId="Web-{FC340533-4555-8DE7-0113-4F1BF3DF57EC}" dt="2025-06-23T10:07:44.608" v="23"/>
          <pc:sldLayoutMkLst>
            <pc:docMk/>
            <pc:sldMasterMk cId="1555261465" sldId="2147483695"/>
            <pc:sldLayoutMk cId="2160181621" sldId="2147483684"/>
          </pc:sldLayoutMkLst>
        </pc:sldLayoutChg>
        <pc:sldLayoutChg chg="add">
          <pc:chgData name="Rebecca Francis-Davies" userId="S::r.francis-davies@uwtsd.ac.uk::caf69e2c-2198-47a4-8268-c57958bd4ca9" providerId="AD" clId="Web-{FC340533-4555-8DE7-0113-4F1BF3DF57EC}" dt="2025-06-23T10:07:44.608" v="23"/>
          <pc:sldLayoutMkLst>
            <pc:docMk/>
            <pc:sldMasterMk cId="1555261465" sldId="2147483695"/>
            <pc:sldLayoutMk cId="3629448220" sldId="2147483685"/>
          </pc:sldLayoutMkLst>
        </pc:sldLayoutChg>
        <pc:sldLayoutChg chg="add">
          <pc:chgData name="Rebecca Francis-Davies" userId="S::r.francis-davies@uwtsd.ac.uk::caf69e2c-2198-47a4-8268-c57958bd4ca9" providerId="AD" clId="Web-{FC340533-4555-8DE7-0113-4F1BF3DF57EC}" dt="2025-06-23T10:07:44.608" v="23"/>
          <pc:sldLayoutMkLst>
            <pc:docMk/>
            <pc:sldMasterMk cId="1555261465" sldId="2147483695"/>
            <pc:sldLayoutMk cId="258865165" sldId="2147483686"/>
          </pc:sldLayoutMkLst>
        </pc:sldLayoutChg>
        <pc:sldLayoutChg chg="add">
          <pc:chgData name="Rebecca Francis-Davies" userId="S::r.francis-davies@uwtsd.ac.uk::caf69e2c-2198-47a4-8268-c57958bd4ca9" providerId="AD" clId="Web-{FC340533-4555-8DE7-0113-4F1BF3DF57EC}" dt="2025-06-23T10:07:44.608" v="23"/>
          <pc:sldLayoutMkLst>
            <pc:docMk/>
            <pc:sldMasterMk cId="1555261465" sldId="2147483695"/>
            <pc:sldLayoutMk cId="1435635106" sldId="2147483687"/>
          </pc:sldLayoutMkLst>
        </pc:sldLayoutChg>
        <pc:sldLayoutChg chg="add">
          <pc:chgData name="Rebecca Francis-Davies" userId="S::r.francis-davies@uwtsd.ac.uk::caf69e2c-2198-47a4-8268-c57958bd4ca9" providerId="AD" clId="Web-{FC340533-4555-8DE7-0113-4F1BF3DF57EC}" dt="2025-06-23T10:07:44.608" v="23"/>
          <pc:sldLayoutMkLst>
            <pc:docMk/>
            <pc:sldMasterMk cId="1555261465" sldId="2147483695"/>
            <pc:sldLayoutMk cId="3885917395" sldId="2147483688"/>
          </pc:sldLayoutMkLst>
        </pc:sldLayoutChg>
        <pc:sldLayoutChg chg="add">
          <pc:chgData name="Rebecca Francis-Davies" userId="S::r.francis-davies@uwtsd.ac.uk::caf69e2c-2198-47a4-8268-c57958bd4ca9" providerId="AD" clId="Web-{FC340533-4555-8DE7-0113-4F1BF3DF57EC}" dt="2025-06-23T10:07:44.608" v="23"/>
          <pc:sldLayoutMkLst>
            <pc:docMk/>
            <pc:sldMasterMk cId="1555261465" sldId="2147483695"/>
            <pc:sldLayoutMk cId="2757013006" sldId="2147483689"/>
          </pc:sldLayoutMkLst>
        </pc:sldLayoutChg>
        <pc:sldLayoutChg chg="add">
          <pc:chgData name="Rebecca Francis-Davies" userId="S::r.francis-davies@uwtsd.ac.uk::caf69e2c-2198-47a4-8268-c57958bd4ca9" providerId="AD" clId="Web-{FC340533-4555-8DE7-0113-4F1BF3DF57EC}" dt="2025-06-23T10:07:44.608" v="23"/>
          <pc:sldLayoutMkLst>
            <pc:docMk/>
            <pc:sldMasterMk cId="1555261465" sldId="2147483695"/>
            <pc:sldLayoutMk cId="4028468001" sldId="2147483690"/>
          </pc:sldLayoutMkLst>
        </pc:sldLayoutChg>
        <pc:sldLayoutChg chg="add">
          <pc:chgData name="Rebecca Francis-Davies" userId="S::r.francis-davies@uwtsd.ac.uk::caf69e2c-2198-47a4-8268-c57958bd4ca9" providerId="AD" clId="Web-{FC340533-4555-8DE7-0113-4F1BF3DF57EC}" dt="2025-06-23T10:07:44.608" v="23"/>
          <pc:sldLayoutMkLst>
            <pc:docMk/>
            <pc:sldMasterMk cId="1555261465" sldId="2147483695"/>
            <pc:sldLayoutMk cId="1358219755" sldId="2147483691"/>
          </pc:sldLayoutMkLst>
        </pc:sldLayoutChg>
        <pc:sldLayoutChg chg="add">
          <pc:chgData name="Rebecca Francis-Davies" userId="S::r.francis-davies@uwtsd.ac.uk::caf69e2c-2198-47a4-8268-c57958bd4ca9" providerId="AD" clId="Web-{FC340533-4555-8DE7-0113-4F1BF3DF57EC}" dt="2025-06-23T10:07:44.608" v="23"/>
          <pc:sldLayoutMkLst>
            <pc:docMk/>
            <pc:sldMasterMk cId="1555261465" sldId="2147483695"/>
            <pc:sldLayoutMk cId="1182850273" sldId="2147483692"/>
          </pc:sldLayoutMkLst>
        </pc:sldLayoutChg>
        <pc:sldLayoutChg chg="add">
          <pc:chgData name="Rebecca Francis-Davies" userId="S::r.francis-davies@uwtsd.ac.uk::caf69e2c-2198-47a4-8268-c57958bd4ca9" providerId="AD" clId="Web-{FC340533-4555-8DE7-0113-4F1BF3DF57EC}" dt="2025-06-23T10:07:44.608" v="23"/>
          <pc:sldLayoutMkLst>
            <pc:docMk/>
            <pc:sldMasterMk cId="1555261465" sldId="2147483695"/>
            <pc:sldLayoutMk cId="2177529452" sldId="2147483693"/>
          </pc:sldLayoutMkLst>
        </pc:sldLayoutChg>
        <pc:sldLayoutChg chg="add">
          <pc:chgData name="Rebecca Francis-Davies" userId="S::r.francis-davies@uwtsd.ac.uk::caf69e2c-2198-47a4-8268-c57958bd4ca9" providerId="AD" clId="Web-{FC340533-4555-8DE7-0113-4F1BF3DF57EC}" dt="2025-06-23T10:07:44.608" v="23"/>
          <pc:sldLayoutMkLst>
            <pc:docMk/>
            <pc:sldMasterMk cId="1555261465" sldId="2147483695"/>
            <pc:sldLayoutMk cId="1270036341" sldId="2147483694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13" Type="http://schemas.openxmlformats.org/officeDocument/2006/relationships/image" Target="../media/image44.pn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12" Type="http://schemas.openxmlformats.org/officeDocument/2006/relationships/image" Target="../media/image43.svg"/><Relationship Id="rId2" Type="http://schemas.openxmlformats.org/officeDocument/2006/relationships/image" Target="../media/image33.svg"/><Relationship Id="rId16" Type="http://schemas.openxmlformats.org/officeDocument/2006/relationships/image" Target="../media/image47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11" Type="http://schemas.openxmlformats.org/officeDocument/2006/relationships/image" Target="../media/image42.png"/><Relationship Id="rId5" Type="http://schemas.openxmlformats.org/officeDocument/2006/relationships/image" Target="../media/image36.png"/><Relationship Id="rId15" Type="http://schemas.openxmlformats.org/officeDocument/2006/relationships/image" Target="../media/image46.png"/><Relationship Id="rId10" Type="http://schemas.openxmlformats.org/officeDocument/2006/relationships/image" Target="../media/image41.svg"/><Relationship Id="rId4" Type="http://schemas.openxmlformats.org/officeDocument/2006/relationships/image" Target="../media/image35.svg"/><Relationship Id="rId9" Type="http://schemas.openxmlformats.org/officeDocument/2006/relationships/image" Target="../media/image40.png"/><Relationship Id="rId14" Type="http://schemas.openxmlformats.org/officeDocument/2006/relationships/image" Target="../media/image45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svg"/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2" Type="http://schemas.openxmlformats.org/officeDocument/2006/relationships/image" Target="../media/image56.svg"/><Relationship Id="rId1" Type="http://schemas.openxmlformats.org/officeDocument/2006/relationships/image" Target="../media/image55.png"/><Relationship Id="rId6" Type="http://schemas.openxmlformats.org/officeDocument/2006/relationships/image" Target="../media/image60.svg"/><Relationship Id="rId5" Type="http://schemas.openxmlformats.org/officeDocument/2006/relationships/image" Target="../media/image59.png"/><Relationship Id="rId4" Type="http://schemas.openxmlformats.org/officeDocument/2006/relationships/image" Target="../media/image5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13" Type="http://schemas.openxmlformats.org/officeDocument/2006/relationships/image" Target="../media/image44.pn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12" Type="http://schemas.openxmlformats.org/officeDocument/2006/relationships/image" Target="../media/image43.svg"/><Relationship Id="rId2" Type="http://schemas.openxmlformats.org/officeDocument/2006/relationships/image" Target="../media/image33.svg"/><Relationship Id="rId16" Type="http://schemas.openxmlformats.org/officeDocument/2006/relationships/image" Target="../media/image47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11" Type="http://schemas.openxmlformats.org/officeDocument/2006/relationships/image" Target="../media/image42.png"/><Relationship Id="rId5" Type="http://schemas.openxmlformats.org/officeDocument/2006/relationships/image" Target="../media/image36.png"/><Relationship Id="rId15" Type="http://schemas.openxmlformats.org/officeDocument/2006/relationships/image" Target="../media/image46.png"/><Relationship Id="rId10" Type="http://schemas.openxmlformats.org/officeDocument/2006/relationships/image" Target="../media/image41.svg"/><Relationship Id="rId4" Type="http://schemas.openxmlformats.org/officeDocument/2006/relationships/image" Target="../media/image35.svg"/><Relationship Id="rId9" Type="http://schemas.openxmlformats.org/officeDocument/2006/relationships/image" Target="../media/image40.png"/><Relationship Id="rId14" Type="http://schemas.openxmlformats.org/officeDocument/2006/relationships/image" Target="../media/image45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svg"/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2" Type="http://schemas.openxmlformats.org/officeDocument/2006/relationships/image" Target="../media/image56.svg"/><Relationship Id="rId1" Type="http://schemas.openxmlformats.org/officeDocument/2006/relationships/image" Target="../media/image55.png"/><Relationship Id="rId6" Type="http://schemas.openxmlformats.org/officeDocument/2006/relationships/image" Target="../media/image60.svg"/><Relationship Id="rId5" Type="http://schemas.openxmlformats.org/officeDocument/2006/relationships/image" Target="../media/image59.png"/><Relationship Id="rId4" Type="http://schemas.openxmlformats.org/officeDocument/2006/relationships/image" Target="../media/image5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DDA6B4-58FE-4F8C-A35B-96813441650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3A06CA4-B515-4244-9983-61C1EF8ECB37}">
      <dgm:prSet/>
      <dgm:spPr/>
      <dgm:t>
        <a:bodyPr/>
        <a:lstStyle/>
        <a:p>
          <a:r>
            <a:rPr lang="en-US"/>
            <a:t>Structured approach to transitioning individuals, teams and organisations from a current state to a desired future state</a:t>
          </a:r>
        </a:p>
      </dgm:t>
    </dgm:pt>
    <dgm:pt modelId="{11B052DD-5FBA-41F8-9F2B-113BD68D13B3}" type="parTrans" cxnId="{3A2D522D-96EB-4E3B-8280-DF418969F548}">
      <dgm:prSet/>
      <dgm:spPr/>
      <dgm:t>
        <a:bodyPr/>
        <a:lstStyle/>
        <a:p>
          <a:endParaRPr lang="en-US"/>
        </a:p>
      </dgm:t>
    </dgm:pt>
    <dgm:pt modelId="{867A51CE-8173-4F55-8001-D089F0675252}" type="sibTrans" cxnId="{3A2D522D-96EB-4E3B-8280-DF418969F548}">
      <dgm:prSet/>
      <dgm:spPr/>
      <dgm:t>
        <a:bodyPr/>
        <a:lstStyle/>
        <a:p>
          <a:endParaRPr lang="en-US"/>
        </a:p>
      </dgm:t>
    </dgm:pt>
    <dgm:pt modelId="{80AD4D4D-2DA1-4DD2-991F-A45762BC7E12}">
      <dgm:prSet/>
      <dgm:spPr/>
      <dgm:t>
        <a:bodyPr/>
        <a:lstStyle/>
        <a:p>
          <a:r>
            <a:rPr lang="en-US"/>
            <a:t>Managing both the technical and human aspects of change </a:t>
          </a:r>
        </a:p>
      </dgm:t>
    </dgm:pt>
    <dgm:pt modelId="{0989AEFE-51BC-4556-92BF-D758D674CE15}" type="parTrans" cxnId="{426C6A2D-0A69-4BEA-87A6-7BAC91F7A02B}">
      <dgm:prSet/>
      <dgm:spPr/>
      <dgm:t>
        <a:bodyPr/>
        <a:lstStyle/>
        <a:p>
          <a:endParaRPr lang="en-US"/>
        </a:p>
      </dgm:t>
    </dgm:pt>
    <dgm:pt modelId="{AD80071F-CA5C-443F-B879-307D76FAA6DF}" type="sibTrans" cxnId="{426C6A2D-0A69-4BEA-87A6-7BAC91F7A02B}">
      <dgm:prSet/>
      <dgm:spPr/>
      <dgm:t>
        <a:bodyPr/>
        <a:lstStyle/>
        <a:p>
          <a:endParaRPr lang="en-US"/>
        </a:p>
      </dgm:t>
    </dgm:pt>
    <dgm:pt modelId="{C0BD5288-E586-43F2-8CA8-E7DE18ED76E5}">
      <dgm:prSet/>
      <dgm:spPr/>
      <dgm:t>
        <a:bodyPr/>
        <a:lstStyle/>
        <a:p>
          <a:r>
            <a:rPr lang="en-US"/>
            <a:t>Will involve the entire project lifecycle</a:t>
          </a:r>
        </a:p>
      </dgm:t>
    </dgm:pt>
    <dgm:pt modelId="{A52A3CC6-638D-44A3-BCA8-A986BA8EAEEA}" type="parTrans" cxnId="{C0F1C4C2-AE45-44B0-A11E-A9E368F3DC46}">
      <dgm:prSet/>
      <dgm:spPr/>
      <dgm:t>
        <a:bodyPr/>
        <a:lstStyle/>
        <a:p>
          <a:endParaRPr lang="en-US"/>
        </a:p>
      </dgm:t>
    </dgm:pt>
    <dgm:pt modelId="{C5F51296-CECE-45EA-9014-AC458D0A3B7C}" type="sibTrans" cxnId="{C0F1C4C2-AE45-44B0-A11E-A9E368F3DC46}">
      <dgm:prSet/>
      <dgm:spPr/>
      <dgm:t>
        <a:bodyPr/>
        <a:lstStyle/>
        <a:p>
          <a:endParaRPr lang="en-US"/>
        </a:p>
      </dgm:t>
    </dgm:pt>
    <dgm:pt modelId="{3ADEC367-5B86-4382-8860-C7C6D78BC4C7}">
      <dgm:prSet/>
      <dgm:spPr/>
      <dgm:t>
        <a:bodyPr/>
        <a:lstStyle/>
        <a:p>
          <a:r>
            <a:rPr lang="en-US"/>
            <a:t>Key skill for project managers, where projects will often impact many stakeholders, processes and systems</a:t>
          </a:r>
        </a:p>
      </dgm:t>
    </dgm:pt>
    <dgm:pt modelId="{05768A11-59E7-4DB0-B5AA-54B95C8D233A}" type="parTrans" cxnId="{6DF5958D-8746-4AFF-9B06-8D3F4F8A3A2B}">
      <dgm:prSet/>
      <dgm:spPr/>
      <dgm:t>
        <a:bodyPr/>
        <a:lstStyle/>
        <a:p>
          <a:endParaRPr lang="en-US"/>
        </a:p>
      </dgm:t>
    </dgm:pt>
    <dgm:pt modelId="{AC2F3FED-31EF-466F-80DB-E74C1202B2D9}" type="sibTrans" cxnId="{6DF5958D-8746-4AFF-9B06-8D3F4F8A3A2B}">
      <dgm:prSet/>
      <dgm:spPr/>
      <dgm:t>
        <a:bodyPr/>
        <a:lstStyle/>
        <a:p>
          <a:endParaRPr lang="en-US"/>
        </a:p>
      </dgm:t>
    </dgm:pt>
    <dgm:pt modelId="{8322478F-1FA6-444C-95A0-607CDF869F71}">
      <dgm:prSet/>
      <dgm:spPr/>
      <dgm:t>
        <a:bodyPr/>
        <a:lstStyle/>
        <a:p>
          <a:r>
            <a:rPr lang="en-US"/>
            <a:t>Effective change management ensures that projects deliver their intended benefits whilst minimising disruption and resistance</a:t>
          </a:r>
        </a:p>
      </dgm:t>
    </dgm:pt>
    <dgm:pt modelId="{695C74B8-BA8A-4C92-81CA-52327050550F}" type="parTrans" cxnId="{836CE29F-0B05-4941-A3A7-5804B4DA7041}">
      <dgm:prSet/>
      <dgm:spPr/>
      <dgm:t>
        <a:bodyPr/>
        <a:lstStyle/>
        <a:p>
          <a:endParaRPr lang="en-US"/>
        </a:p>
      </dgm:t>
    </dgm:pt>
    <dgm:pt modelId="{D81EEC54-4A7B-4C9E-9D9A-40E2785C18B3}" type="sibTrans" cxnId="{836CE29F-0B05-4941-A3A7-5804B4DA7041}">
      <dgm:prSet/>
      <dgm:spPr/>
      <dgm:t>
        <a:bodyPr/>
        <a:lstStyle/>
        <a:p>
          <a:endParaRPr lang="en-US"/>
        </a:p>
      </dgm:t>
    </dgm:pt>
    <dgm:pt modelId="{F4737526-9FCF-4B76-89DF-6E074068F98E}" type="pres">
      <dgm:prSet presAssocID="{62DDA6B4-58FE-4F8C-A35B-968134416503}" presName="root" presStyleCnt="0">
        <dgm:presLayoutVars>
          <dgm:dir/>
          <dgm:resizeHandles val="exact"/>
        </dgm:presLayoutVars>
      </dgm:prSet>
      <dgm:spPr/>
    </dgm:pt>
    <dgm:pt modelId="{1A4F073D-C440-4D7B-81D0-965FCCEEEA7B}" type="pres">
      <dgm:prSet presAssocID="{33A06CA4-B515-4244-9983-61C1EF8ECB37}" presName="compNode" presStyleCnt="0"/>
      <dgm:spPr/>
    </dgm:pt>
    <dgm:pt modelId="{4E3C05DB-7DA5-4C99-97F6-24E844D30778}" type="pres">
      <dgm:prSet presAssocID="{33A06CA4-B515-4244-9983-61C1EF8ECB37}" presName="bgRect" presStyleLbl="bgShp" presStyleIdx="0" presStyleCnt="5"/>
      <dgm:spPr/>
    </dgm:pt>
    <dgm:pt modelId="{38B49099-613C-4ABC-B026-127FEE9BCD36}" type="pres">
      <dgm:prSet presAssocID="{33A06CA4-B515-4244-9983-61C1EF8ECB3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2BAD97A4-E654-4F89-8510-949C9E50F696}" type="pres">
      <dgm:prSet presAssocID="{33A06CA4-B515-4244-9983-61C1EF8ECB37}" presName="spaceRect" presStyleCnt="0"/>
      <dgm:spPr/>
    </dgm:pt>
    <dgm:pt modelId="{5C0253C1-DF90-40B6-9478-286CA55D8259}" type="pres">
      <dgm:prSet presAssocID="{33A06CA4-B515-4244-9983-61C1EF8ECB37}" presName="parTx" presStyleLbl="revTx" presStyleIdx="0" presStyleCnt="5">
        <dgm:presLayoutVars>
          <dgm:chMax val="0"/>
          <dgm:chPref val="0"/>
        </dgm:presLayoutVars>
      </dgm:prSet>
      <dgm:spPr/>
    </dgm:pt>
    <dgm:pt modelId="{F7A73DF3-E5D1-4495-AAAC-96811F770273}" type="pres">
      <dgm:prSet presAssocID="{867A51CE-8173-4F55-8001-D089F0675252}" presName="sibTrans" presStyleCnt="0"/>
      <dgm:spPr/>
    </dgm:pt>
    <dgm:pt modelId="{A6706A07-EEE1-41E8-A989-864450AE4D56}" type="pres">
      <dgm:prSet presAssocID="{80AD4D4D-2DA1-4DD2-991F-A45762BC7E12}" presName="compNode" presStyleCnt="0"/>
      <dgm:spPr/>
    </dgm:pt>
    <dgm:pt modelId="{04B4AEDE-A8A5-4025-AB76-66A47C472814}" type="pres">
      <dgm:prSet presAssocID="{80AD4D4D-2DA1-4DD2-991F-A45762BC7E12}" presName="bgRect" presStyleLbl="bgShp" presStyleIdx="1" presStyleCnt="5"/>
      <dgm:spPr/>
    </dgm:pt>
    <dgm:pt modelId="{EC7D3C87-9CC8-4E76-A8F5-0496BF401159}" type="pres">
      <dgm:prSet presAssocID="{80AD4D4D-2DA1-4DD2-991F-A45762BC7E1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07A6BCD-E09E-453F-8FB4-5ACE0B1D300A}" type="pres">
      <dgm:prSet presAssocID="{80AD4D4D-2DA1-4DD2-991F-A45762BC7E12}" presName="spaceRect" presStyleCnt="0"/>
      <dgm:spPr/>
    </dgm:pt>
    <dgm:pt modelId="{9F538969-E0E9-452A-BEA2-4447E4B6B3C0}" type="pres">
      <dgm:prSet presAssocID="{80AD4D4D-2DA1-4DD2-991F-A45762BC7E12}" presName="parTx" presStyleLbl="revTx" presStyleIdx="1" presStyleCnt="5">
        <dgm:presLayoutVars>
          <dgm:chMax val="0"/>
          <dgm:chPref val="0"/>
        </dgm:presLayoutVars>
      </dgm:prSet>
      <dgm:spPr/>
    </dgm:pt>
    <dgm:pt modelId="{1E8F1BFE-F0B6-4D2E-8964-6F916468C891}" type="pres">
      <dgm:prSet presAssocID="{AD80071F-CA5C-443F-B879-307D76FAA6DF}" presName="sibTrans" presStyleCnt="0"/>
      <dgm:spPr/>
    </dgm:pt>
    <dgm:pt modelId="{9FAB1A92-B986-4D0A-8FE9-CEE3F572474E}" type="pres">
      <dgm:prSet presAssocID="{C0BD5288-E586-43F2-8CA8-E7DE18ED76E5}" presName="compNode" presStyleCnt="0"/>
      <dgm:spPr/>
    </dgm:pt>
    <dgm:pt modelId="{F857A93F-3971-45E7-B6CB-9E7D88EEF2EC}" type="pres">
      <dgm:prSet presAssocID="{C0BD5288-E586-43F2-8CA8-E7DE18ED76E5}" presName="bgRect" presStyleLbl="bgShp" presStyleIdx="2" presStyleCnt="5"/>
      <dgm:spPr/>
    </dgm:pt>
    <dgm:pt modelId="{10E86C07-AB1A-4C36-AA39-AFCD8722D9B8}" type="pres">
      <dgm:prSet presAssocID="{C0BD5288-E586-43F2-8CA8-E7DE18ED76E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F55D571D-EA86-4427-BAB9-36D7E778C3C7}" type="pres">
      <dgm:prSet presAssocID="{C0BD5288-E586-43F2-8CA8-E7DE18ED76E5}" presName="spaceRect" presStyleCnt="0"/>
      <dgm:spPr/>
    </dgm:pt>
    <dgm:pt modelId="{E4768350-7A87-495E-AEE9-783BCEEC0307}" type="pres">
      <dgm:prSet presAssocID="{C0BD5288-E586-43F2-8CA8-E7DE18ED76E5}" presName="parTx" presStyleLbl="revTx" presStyleIdx="2" presStyleCnt="5">
        <dgm:presLayoutVars>
          <dgm:chMax val="0"/>
          <dgm:chPref val="0"/>
        </dgm:presLayoutVars>
      </dgm:prSet>
      <dgm:spPr/>
    </dgm:pt>
    <dgm:pt modelId="{ED15D66C-94D5-48EC-9014-A99F4E7E7296}" type="pres">
      <dgm:prSet presAssocID="{C5F51296-CECE-45EA-9014-AC458D0A3B7C}" presName="sibTrans" presStyleCnt="0"/>
      <dgm:spPr/>
    </dgm:pt>
    <dgm:pt modelId="{EEFA8C8A-BFE2-41A1-8525-3125412036A5}" type="pres">
      <dgm:prSet presAssocID="{3ADEC367-5B86-4382-8860-C7C6D78BC4C7}" presName="compNode" presStyleCnt="0"/>
      <dgm:spPr/>
    </dgm:pt>
    <dgm:pt modelId="{7DF13FDB-DD9D-4C0F-811C-C0C28A61D892}" type="pres">
      <dgm:prSet presAssocID="{3ADEC367-5B86-4382-8860-C7C6D78BC4C7}" presName="bgRect" presStyleLbl="bgShp" presStyleIdx="3" presStyleCnt="5"/>
      <dgm:spPr/>
    </dgm:pt>
    <dgm:pt modelId="{429C2B74-F2A3-4114-9520-13E1A862AE7A}" type="pres">
      <dgm:prSet presAssocID="{3ADEC367-5B86-4382-8860-C7C6D78BC4C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30636C3D-A937-4620-958E-3CBC0148121B}" type="pres">
      <dgm:prSet presAssocID="{3ADEC367-5B86-4382-8860-C7C6D78BC4C7}" presName="spaceRect" presStyleCnt="0"/>
      <dgm:spPr/>
    </dgm:pt>
    <dgm:pt modelId="{A40CD9AE-6FB3-4685-813E-7AB7A630003B}" type="pres">
      <dgm:prSet presAssocID="{3ADEC367-5B86-4382-8860-C7C6D78BC4C7}" presName="parTx" presStyleLbl="revTx" presStyleIdx="3" presStyleCnt="5">
        <dgm:presLayoutVars>
          <dgm:chMax val="0"/>
          <dgm:chPref val="0"/>
        </dgm:presLayoutVars>
      </dgm:prSet>
      <dgm:spPr/>
    </dgm:pt>
    <dgm:pt modelId="{8DAA32E2-BAB4-4495-A603-40DF5A8B145B}" type="pres">
      <dgm:prSet presAssocID="{AC2F3FED-31EF-466F-80DB-E74C1202B2D9}" presName="sibTrans" presStyleCnt="0"/>
      <dgm:spPr/>
    </dgm:pt>
    <dgm:pt modelId="{DAE1A2DC-133C-4899-9E9A-194DD5219442}" type="pres">
      <dgm:prSet presAssocID="{8322478F-1FA6-444C-95A0-607CDF869F71}" presName="compNode" presStyleCnt="0"/>
      <dgm:spPr/>
    </dgm:pt>
    <dgm:pt modelId="{1DC835AC-9A9D-45B0-8D69-62403CEE318E}" type="pres">
      <dgm:prSet presAssocID="{8322478F-1FA6-444C-95A0-607CDF869F71}" presName="bgRect" presStyleLbl="bgShp" presStyleIdx="4" presStyleCnt="5"/>
      <dgm:spPr/>
    </dgm:pt>
    <dgm:pt modelId="{93F76D25-8F8E-448C-8E49-72B981D71BD0}" type="pres">
      <dgm:prSet presAssocID="{8322478F-1FA6-444C-95A0-607CDF869F7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67275F8-B91E-4FC0-A2D2-4FB5287EB01D}" type="pres">
      <dgm:prSet presAssocID="{8322478F-1FA6-444C-95A0-607CDF869F71}" presName="spaceRect" presStyleCnt="0"/>
      <dgm:spPr/>
    </dgm:pt>
    <dgm:pt modelId="{7562CC1A-741E-4C14-9EE8-3B2868B7965D}" type="pres">
      <dgm:prSet presAssocID="{8322478F-1FA6-444C-95A0-607CDF869F71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26C6A2D-0A69-4BEA-87A6-7BAC91F7A02B}" srcId="{62DDA6B4-58FE-4F8C-A35B-968134416503}" destId="{80AD4D4D-2DA1-4DD2-991F-A45762BC7E12}" srcOrd="1" destOrd="0" parTransId="{0989AEFE-51BC-4556-92BF-D758D674CE15}" sibTransId="{AD80071F-CA5C-443F-B879-307D76FAA6DF}"/>
    <dgm:cxn modelId="{3A2D522D-96EB-4E3B-8280-DF418969F548}" srcId="{62DDA6B4-58FE-4F8C-A35B-968134416503}" destId="{33A06CA4-B515-4244-9983-61C1EF8ECB37}" srcOrd="0" destOrd="0" parTransId="{11B052DD-5FBA-41F8-9F2B-113BD68D13B3}" sibTransId="{867A51CE-8173-4F55-8001-D089F0675252}"/>
    <dgm:cxn modelId="{6C290948-BE87-42F4-920E-8B3432A3B673}" type="presOf" srcId="{8322478F-1FA6-444C-95A0-607CDF869F71}" destId="{7562CC1A-741E-4C14-9EE8-3B2868B7965D}" srcOrd="0" destOrd="0" presId="urn:microsoft.com/office/officeart/2018/2/layout/IconVerticalSolidList"/>
    <dgm:cxn modelId="{74CD4377-B920-4C39-8CF2-4DD8F988FFA6}" type="presOf" srcId="{33A06CA4-B515-4244-9983-61C1EF8ECB37}" destId="{5C0253C1-DF90-40B6-9478-286CA55D8259}" srcOrd="0" destOrd="0" presId="urn:microsoft.com/office/officeart/2018/2/layout/IconVerticalSolidList"/>
    <dgm:cxn modelId="{4727DF80-CB32-417D-999F-A1FBA8154A79}" type="presOf" srcId="{80AD4D4D-2DA1-4DD2-991F-A45762BC7E12}" destId="{9F538969-E0E9-452A-BEA2-4447E4B6B3C0}" srcOrd="0" destOrd="0" presId="urn:microsoft.com/office/officeart/2018/2/layout/IconVerticalSolidList"/>
    <dgm:cxn modelId="{6DF5958D-8746-4AFF-9B06-8D3F4F8A3A2B}" srcId="{62DDA6B4-58FE-4F8C-A35B-968134416503}" destId="{3ADEC367-5B86-4382-8860-C7C6D78BC4C7}" srcOrd="3" destOrd="0" parTransId="{05768A11-59E7-4DB0-B5AA-54B95C8D233A}" sibTransId="{AC2F3FED-31EF-466F-80DB-E74C1202B2D9}"/>
    <dgm:cxn modelId="{836CE29F-0B05-4941-A3A7-5804B4DA7041}" srcId="{62DDA6B4-58FE-4F8C-A35B-968134416503}" destId="{8322478F-1FA6-444C-95A0-607CDF869F71}" srcOrd="4" destOrd="0" parTransId="{695C74B8-BA8A-4C92-81CA-52327050550F}" sibTransId="{D81EEC54-4A7B-4C9E-9D9A-40E2785C18B3}"/>
    <dgm:cxn modelId="{C0F1C4C2-AE45-44B0-A11E-A9E368F3DC46}" srcId="{62DDA6B4-58FE-4F8C-A35B-968134416503}" destId="{C0BD5288-E586-43F2-8CA8-E7DE18ED76E5}" srcOrd="2" destOrd="0" parTransId="{A52A3CC6-638D-44A3-BCA8-A986BA8EAEEA}" sibTransId="{C5F51296-CECE-45EA-9014-AC458D0A3B7C}"/>
    <dgm:cxn modelId="{0EF1C9CC-0D7A-4A58-9E92-A41F2159BBAF}" type="presOf" srcId="{62DDA6B4-58FE-4F8C-A35B-968134416503}" destId="{F4737526-9FCF-4B76-89DF-6E074068F98E}" srcOrd="0" destOrd="0" presId="urn:microsoft.com/office/officeart/2018/2/layout/IconVerticalSolidList"/>
    <dgm:cxn modelId="{4B5F0CDA-4C28-4596-A6E4-FC2006A236FF}" type="presOf" srcId="{3ADEC367-5B86-4382-8860-C7C6D78BC4C7}" destId="{A40CD9AE-6FB3-4685-813E-7AB7A630003B}" srcOrd="0" destOrd="0" presId="urn:microsoft.com/office/officeart/2018/2/layout/IconVerticalSolidList"/>
    <dgm:cxn modelId="{B97F06EB-BE38-42B6-BC37-CE70FA736F50}" type="presOf" srcId="{C0BD5288-E586-43F2-8CA8-E7DE18ED76E5}" destId="{E4768350-7A87-495E-AEE9-783BCEEC0307}" srcOrd="0" destOrd="0" presId="urn:microsoft.com/office/officeart/2018/2/layout/IconVerticalSolidList"/>
    <dgm:cxn modelId="{77344132-F66B-44F0-ACA2-6F71A25C170F}" type="presParOf" srcId="{F4737526-9FCF-4B76-89DF-6E074068F98E}" destId="{1A4F073D-C440-4D7B-81D0-965FCCEEEA7B}" srcOrd="0" destOrd="0" presId="urn:microsoft.com/office/officeart/2018/2/layout/IconVerticalSolidList"/>
    <dgm:cxn modelId="{61831EE2-36A2-4BC3-98CB-08866873BA53}" type="presParOf" srcId="{1A4F073D-C440-4D7B-81D0-965FCCEEEA7B}" destId="{4E3C05DB-7DA5-4C99-97F6-24E844D30778}" srcOrd="0" destOrd="0" presId="urn:microsoft.com/office/officeart/2018/2/layout/IconVerticalSolidList"/>
    <dgm:cxn modelId="{F8DFFE73-93C3-4E6D-892D-F5118E10BFCD}" type="presParOf" srcId="{1A4F073D-C440-4D7B-81D0-965FCCEEEA7B}" destId="{38B49099-613C-4ABC-B026-127FEE9BCD36}" srcOrd="1" destOrd="0" presId="urn:microsoft.com/office/officeart/2018/2/layout/IconVerticalSolidList"/>
    <dgm:cxn modelId="{4E2C1D26-5724-41EB-A689-BE7C4CE253E8}" type="presParOf" srcId="{1A4F073D-C440-4D7B-81D0-965FCCEEEA7B}" destId="{2BAD97A4-E654-4F89-8510-949C9E50F696}" srcOrd="2" destOrd="0" presId="urn:microsoft.com/office/officeart/2018/2/layout/IconVerticalSolidList"/>
    <dgm:cxn modelId="{02D4B9A4-CB81-4ED9-96D8-B60C6649B8A9}" type="presParOf" srcId="{1A4F073D-C440-4D7B-81D0-965FCCEEEA7B}" destId="{5C0253C1-DF90-40B6-9478-286CA55D8259}" srcOrd="3" destOrd="0" presId="urn:microsoft.com/office/officeart/2018/2/layout/IconVerticalSolidList"/>
    <dgm:cxn modelId="{258F62B4-1E5E-4AE4-BE4A-875DE8149100}" type="presParOf" srcId="{F4737526-9FCF-4B76-89DF-6E074068F98E}" destId="{F7A73DF3-E5D1-4495-AAAC-96811F770273}" srcOrd="1" destOrd="0" presId="urn:microsoft.com/office/officeart/2018/2/layout/IconVerticalSolidList"/>
    <dgm:cxn modelId="{025005A0-DB04-48F1-B8CC-C445106058FA}" type="presParOf" srcId="{F4737526-9FCF-4B76-89DF-6E074068F98E}" destId="{A6706A07-EEE1-41E8-A989-864450AE4D56}" srcOrd="2" destOrd="0" presId="urn:microsoft.com/office/officeart/2018/2/layout/IconVerticalSolidList"/>
    <dgm:cxn modelId="{3C966A06-131C-4370-A12E-4D73A8FF8225}" type="presParOf" srcId="{A6706A07-EEE1-41E8-A989-864450AE4D56}" destId="{04B4AEDE-A8A5-4025-AB76-66A47C472814}" srcOrd="0" destOrd="0" presId="urn:microsoft.com/office/officeart/2018/2/layout/IconVerticalSolidList"/>
    <dgm:cxn modelId="{ECE5A837-2C5C-4190-B347-14956D93545B}" type="presParOf" srcId="{A6706A07-EEE1-41E8-A989-864450AE4D56}" destId="{EC7D3C87-9CC8-4E76-A8F5-0496BF401159}" srcOrd="1" destOrd="0" presId="urn:microsoft.com/office/officeart/2018/2/layout/IconVerticalSolidList"/>
    <dgm:cxn modelId="{89ED2BB5-20B7-4089-86D6-F7CC4C307625}" type="presParOf" srcId="{A6706A07-EEE1-41E8-A989-864450AE4D56}" destId="{707A6BCD-E09E-453F-8FB4-5ACE0B1D300A}" srcOrd="2" destOrd="0" presId="urn:microsoft.com/office/officeart/2018/2/layout/IconVerticalSolidList"/>
    <dgm:cxn modelId="{EC9DC292-58B9-48DC-88BF-35353BE2CB94}" type="presParOf" srcId="{A6706A07-EEE1-41E8-A989-864450AE4D56}" destId="{9F538969-E0E9-452A-BEA2-4447E4B6B3C0}" srcOrd="3" destOrd="0" presId="urn:microsoft.com/office/officeart/2018/2/layout/IconVerticalSolidList"/>
    <dgm:cxn modelId="{EAF862A6-3889-4910-9005-247B817F781C}" type="presParOf" srcId="{F4737526-9FCF-4B76-89DF-6E074068F98E}" destId="{1E8F1BFE-F0B6-4D2E-8964-6F916468C891}" srcOrd="3" destOrd="0" presId="urn:microsoft.com/office/officeart/2018/2/layout/IconVerticalSolidList"/>
    <dgm:cxn modelId="{4A69FAC1-44A1-4BE9-9D14-4AD0AE333E29}" type="presParOf" srcId="{F4737526-9FCF-4B76-89DF-6E074068F98E}" destId="{9FAB1A92-B986-4D0A-8FE9-CEE3F572474E}" srcOrd="4" destOrd="0" presId="urn:microsoft.com/office/officeart/2018/2/layout/IconVerticalSolidList"/>
    <dgm:cxn modelId="{5D6B4B60-C645-4CBF-96E0-24E723CD06BD}" type="presParOf" srcId="{9FAB1A92-B986-4D0A-8FE9-CEE3F572474E}" destId="{F857A93F-3971-45E7-B6CB-9E7D88EEF2EC}" srcOrd="0" destOrd="0" presId="urn:microsoft.com/office/officeart/2018/2/layout/IconVerticalSolidList"/>
    <dgm:cxn modelId="{D63C8D67-7A8F-435C-8478-F3FFFB772633}" type="presParOf" srcId="{9FAB1A92-B986-4D0A-8FE9-CEE3F572474E}" destId="{10E86C07-AB1A-4C36-AA39-AFCD8722D9B8}" srcOrd="1" destOrd="0" presId="urn:microsoft.com/office/officeart/2018/2/layout/IconVerticalSolidList"/>
    <dgm:cxn modelId="{96E4ECA5-C96B-4341-954E-859EEB80DD53}" type="presParOf" srcId="{9FAB1A92-B986-4D0A-8FE9-CEE3F572474E}" destId="{F55D571D-EA86-4427-BAB9-36D7E778C3C7}" srcOrd="2" destOrd="0" presId="urn:microsoft.com/office/officeart/2018/2/layout/IconVerticalSolidList"/>
    <dgm:cxn modelId="{3FD91BC6-2F7C-4931-98C3-A8154C0E0613}" type="presParOf" srcId="{9FAB1A92-B986-4D0A-8FE9-CEE3F572474E}" destId="{E4768350-7A87-495E-AEE9-783BCEEC0307}" srcOrd="3" destOrd="0" presId="urn:microsoft.com/office/officeart/2018/2/layout/IconVerticalSolidList"/>
    <dgm:cxn modelId="{7B5A07FA-E4A4-43B4-BA99-405805C2B6E0}" type="presParOf" srcId="{F4737526-9FCF-4B76-89DF-6E074068F98E}" destId="{ED15D66C-94D5-48EC-9014-A99F4E7E7296}" srcOrd="5" destOrd="0" presId="urn:microsoft.com/office/officeart/2018/2/layout/IconVerticalSolidList"/>
    <dgm:cxn modelId="{20A600A6-70C5-4BE0-9AF7-1405A6E68182}" type="presParOf" srcId="{F4737526-9FCF-4B76-89DF-6E074068F98E}" destId="{EEFA8C8A-BFE2-41A1-8525-3125412036A5}" srcOrd="6" destOrd="0" presId="urn:microsoft.com/office/officeart/2018/2/layout/IconVerticalSolidList"/>
    <dgm:cxn modelId="{1D5DA3F8-3E71-486E-9D9D-C86E4C5B450A}" type="presParOf" srcId="{EEFA8C8A-BFE2-41A1-8525-3125412036A5}" destId="{7DF13FDB-DD9D-4C0F-811C-C0C28A61D892}" srcOrd="0" destOrd="0" presId="urn:microsoft.com/office/officeart/2018/2/layout/IconVerticalSolidList"/>
    <dgm:cxn modelId="{BBD5A92A-0FE2-4586-ABA9-A858D244E20F}" type="presParOf" srcId="{EEFA8C8A-BFE2-41A1-8525-3125412036A5}" destId="{429C2B74-F2A3-4114-9520-13E1A862AE7A}" srcOrd="1" destOrd="0" presId="urn:microsoft.com/office/officeart/2018/2/layout/IconVerticalSolidList"/>
    <dgm:cxn modelId="{52232525-1B2D-4A20-97A9-8D140133978C}" type="presParOf" srcId="{EEFA8C8A-BFE2-41A1-8525-3125412036A5}" destId="{30636C3D-A937-4620-958E-3CBC0148121B}" srcOrd="2" destOrd="0" presId="urn:microsoft.com/office/officeart/2018/2/layout/IconVerticalSolidList"/>
    <dgm:cxn modelId="{EFBE0B5A-E4F5-4DCC-8E9D-73C2CE09C48A}" type="presParOf" srcId="{EEFA8C8A-BFE2-41A1-8525-3125412036A5}" destId="{A40CD9AE-6FB3-4685-813E-7AB7A630003B}" srcOrd="3" destOrd="0" presId="urn:microsoft.com/office/officeart/2018/2/layout/IconVerticalSolidList"/>
    <dgm:cxn modelId="{7F0B4A06-CA62-46CB-AE4E-8E15F6BB7D78}" type="presParOf" srcId="{F4737526-9FCF-4B76-89DF-6E074068F98E}" destId="{8DAA32E2-BAB4-4495-A603-40DF5A8B145B}" srcOrd="7" destOrd="0" presId="urn:microsoft.com/office/officeart/2018/2/layout/IconVerticalSolidList"/>
    <dgm:cxn modelId="{700A6C72-DEF0-4822-9A5D-F54D311298E4}" type="presParOf" srcId="{F4737526-9FCF-4B76-89DF-6E074068F98E}" destId="{DAE1A2DC-133C-4899-9E9A-194DD5219442}" srcOrd="8" destOrd="0" presId="urn:microsoft.com/office/officeart/2018/2/layout/IconVerticalSolidList"/>
    <dgm:cxn modelId="{B960BCA1-9B53-4C98-9743-B7D284F4CB47}" type="presParOf" srcId="{DAE1A2DC-133C-4899-9E9A-194DD5219442}" destId="{1DC835AC-9A9D-45B0-8D69-62403CEE318E}" srcOrd="0" destOrd="0" presId="urn:microsoft.com/office/officeart/2018/2/layout/IconVerticalSolidList"/>
    <dgm:cxn modelId="{9F7D5823-368D-4C37-80E0-BCDFE339EBED}" type="presParOf" srcId="{DAE1A2DC-133C-4899-9E9A-194DD5219442}" destId="{93F76D25-8F8E-448C-8E49-72B981D71BD0}" srcOrd="1" destOrd="0" presId="urn:microsoft.com/office/officeart/2018/2/layout/IconVerticalSolidList"/>
    <dgm:cxn modelId="{36E6A47E-F8F3-46E8-A9E1-7AD3D08A5ED4}" type="presParOf" srcId="{DAE1A2DC-133C-4899-9E9A-194DD5219442}" destId="{F67275F8-B91E-4FC0-A2D2-4FB5287EB01D}" srcOrd="2" destOrd="0" presId="urn:microsoft.com/office/officeart/2018/2/layout/IconVerticalSolidList"/>
    <dgm:cxn modelId="{5EA1DF3A-1933-47BB-A1E4-4C7FB96BD736}" type="presParOf" srcId="{DAE1A2DC-133C-4899-9E9A-194DD5219442}" destId="{7562CC1A-741E-4C14-9EE8-3B2868B7965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BE8A57-796F-4590-AFE8-F30FA74532A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2_2" csCatId="accent2" phldr="1"/>
      <dgm:spPr/>
      <dgm:t>
        <a:bodyPr/>
        <a:lstStyle/>
        <a:p>
          <a:endParaRPr lang="en-US"/>
        </a:p>
      </dgm:t>
    </dgm:pt>
    <dgm:pt modelId="{010BD91B-26E5-49C9-A349-57AF0ED06D7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Identify or assessing the need for change</a:t>
          </a:r>
        </a:p>
      </dgm:t>
    </dgm:pt>
    <dgm:pt modelId="{F942C107-F620-43A3-922E-DD22616C861E}" type="parTrans" cxnId="{8F604BF3-B8E5-4A1E-AB91-226FB053A525}">
      <dgm:prSet/>
      <dgm:spPr/>
      <dgm:t>
        <a:bodyPr/>
        <a:lstStyle/>
        <a:p>
          <a:endParaRPr lang="en-US"/>
        </a:p>
      </dgm:t>
    </dgm:pt>
    <dgm:pt modelId="{2302EB77-B653-421B-A8A1-F3E35391D58B}" type="sibTrans" cxnId="{8F604BF3-B8E5-4A1E-AB91-226FB053A525}">
      <dgm:prSet/>
      <dgm:spPr/>
      <dgm:t>
        <a:bodyPr/>
        <a:lstStyle/>
        <a:p>
          <a:endParaRPr lang="en-US"/>
        </a:p>
      </dgm:t>
    </dgm:pt>
    <dgm:pt modelId="{D5C9362C-3130-4476-AB4E-B23C94EE834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Developing a change management team</a:t>
          </a:r>
        </a:p>
      </dgm:t>
    </dgm:pt>
    <dgm:pt modelId="{21EA12AE-9919-42E9-886B-445EFBC441C7}" type="parTrans" cxnId="{82F92B20-5C5C-444B-BD17-4F3A8DA539EC}">
      <dgm:prSet/>
      <dgm:spPr/>
      <dgm:t>
        <a:bodyPr/>
        <a:lstStyle/>
        <a:p>
          <a:endParaRPr lang="en-US"/>
        </a:p>
      </dgm:t>
    </dgm:pt>
    <dgm:pt modelId="{2EBEE36C-90B2-4907-AF52-7B08A38E9520}" type="sibTrans" cxnId="{82F92B20-5C5C-444B-BD17-4F3A8DA539EC}">
      <dgm:prSet/>
      <dgm:spPr/>
      <dgm:t>
        <a:bodyPr/>
        <a:lstStyle/>
        <a:p>
          <a:endParaRPr lang="en-US"/>
        </a:p>
      </dgm:t>
    </dgm:pt>
    <dgm:pt modelId="{101AFF1E-A8CE-414D-A046-D0ACB482AC8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Communicating with stakeholders</a:t>
          </a:r>
        </a:p>
      </dgm:t>
    </dgm:pt>
    <dgm:pt modelId="{72D77699-7ADF-48CD-958A-5F9720C7F9F5}" type="parTrans" cxnId="{BAA1DCC3-297E-426E-AEEC-3E4D06AC0056}">
      <dgm:prSet/>
      <dgm:spPr/>
      <dgm:t>
        <a:bodyPr/>
        <a:lstStyle/>
        <a:p>
          <a:endParaRPr lang="en-US"/>
        </a:p>
      </dgm:t>
    </dgm:pt>
    <dgm:pt modelId="{24913507-A340-45D6-A9A7-352A29EEF107}" type="sibTrans" cxnId="{BAA1DCC3-297E-426E-AEEC-3E4D06AC0056}">
      <dgm:prSet/>
      <dgm:spPr/>
      <dgm:t>
        <a:bodyPr/>
        <a:lstStyle/>
        <a:p>
          <a:endParaRPr lang="en-US"/>
        </a:p>
      </dgm:t>
    </dgm:pt>
    <dgm:pt modelId="{F776D43A-C6C7-4361-B3F7-69C468FEA53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Implementing and monitoring the change</a:t>
          </a:r>
        </a:p>
      </dgm:t>
    </dgm:pt>
    <dgm:pt modelId="{E144D6F3-E11A-47FC-9EFF-B0D41DEB498D}" type="parTrans" cxnId="{1A228CAC-A9A0-4FFC-8AF4-020958640AD2}">
      <dgm:prSet/>
      <dgm:spPr/>
      <dgm:t>
        <a:bodyPr/>
        <a:lstStyle/>
        <a:p>
          <a:endParaRPr lang="en-US"/>
        </a:p>
      </dgm:t>
    </dgm:pt>
    <dgm:pt modelId="{429E1873-9522-4DD8-B74E-123B7B37DB74}" type="sibTrans" cxnId="{1A228CAC-A9A0-4FFC-8AF4-020958640AD2}">
      <dgm:prSet/>
      <dgm:spPr/>
      <dgm:t>
        <a:bodyPr/>
        <a:lstStyle/>
        <a:p>
          <a:endParaRPr lang="en-US"/>
        </a:p>
      </dgm:t>
    </dgm:pt>
    <dgm:pt modelId="{A2A6C221-3D48-4F7E-95EF-3769C41E5C4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Ensuring alignment with organisational goals</a:t>
          </a:r>
        </a:p>
      </dgm:t>
    </dgm:pt>
    <dgm:pt modelId="{E0E2FB2A-D97F-4ED8-88F6-DDE6900EB903}" type="parTrans" cxnId="{C29BE59E-B6A7-46FC-9B4B-983F578C7C41}">
      <dgm:prSet/>
      <dgm:spPr/>
      <dgm:t>
        <a:bodyPr/>
        <a:lstStyle/>
        <a:p>
          <a:endParaRPr lang="en-US"/>
        </a:p>
      </dgm:t>
    </dgm:pt>
    <dgm:pt modelId="{509E2E58-CAAD-44C0-BBB5-6287AAEA26BA}" type="sibTrans" cxnId="{C29BE59E-B6A7-46FC-9B4B-983F578C7C41}">
      <dgm:prSet/>
      <dgm:spPr/>
      <dgm:t>
        <a:bodyPr/>
        <a:lstStyle/>
        <a:p>
          <a:endParaRPr lang="en-US"/>
        </a:p>
      </dgm:t>
    </dgm:pt>
    <dgm:pt modelId="{495FAFD4-3D42-448D-A2F7-D1551154D32C}" type="pres">
      <dgm:prSet presAssocID="{2ABE8A57-796F-4590-AFE8-F30FA74532AD}" presName="root" presStyleCnt="0">
        <dgm:presLayoutVars>
          <dgm:dir/>
          <dgm:resizeHandles val="exact"/>
        </dgm:presLayoutVars>
      </dgm:prSet>
      <dgm:spPr/>
    </dgm:pt>
    <dgm:pt modelId="{BC7F5CD3-498C-4998-A3C2-894C7EA0913B}" type="pres">
      <dgm:prSet presAssocID="{010BD91B-26E5-49C9-A349-57AF0ED06D77}" presName="compNode" presStyleCnt="0"/>
      <dgm:spPr/>
    </dgm:pt>
    <dgm:pt modelId="{19E5DAEE-FD7C-4465-ADA0-23D3D5F545E4}" type="pres">
      <dgm:prSet presAssocID="{010BD91B-26E5-49C9-A349-57AF0ED06D77}" presName="bgRect" presStyleLbl="bgShp" presStyleIdx="0" presStyleCnt="5"/>
      <dgm:spPr/>
    </dgm:pt>
    <dgm:pt modelId="{F983B520-463F-4667-8B88-5316DAA10F6C}" type="pres">
      <dgm:prSet presAssocID="{010BD91B-26E5-49C9-A349-57AF0ED06D7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C496D2C1-7B23-40B6-A73A-B8BFA3D96D10}" type="pres">
      <dgm:prSet presAssocID="{010BD91B-26E5-49C9-A349-57AF0ED06D77}" presName="spaceRect" presStyleCnt="0"/>
      <dgm:spPr/>
    </dgm:pt>
    <dgm:pt modelId="{1D99FD02-D507-4BA6-944F-C17A719E9735}" type="pres">
      <dgm:prSet presAssocID="{010BD91B-26E5-49C9-A349-57AF0ED06D77}" presName="parTx" presStyleLbl="revTx" presStyleIdx="0" presStyleCnt="5">
        <dgm:presLayoutVars>
          <dgm:chMax val="0"/>
          <dgm:chPref val="0"/>
        </dgm:presLayoutVars>
      </dgm:prSet>
      <dgm:spPr/>
    </dgm:pt>
    <dgm:pt modelId="{9007203F-EA1F-473E-B3F3-C1D8FBEF934E}" type="pres">
      <dgm:prSet presAssocID="{2302EB77-B653-421B-A8A1-F3E35391D58B}" presName="sibTrans" presStyleCnt="0"/>
      <dgm:spPr/>
    </dgm:pt>
    <dgm:pt modelId="{D54064A2-DC66-433D-9CA9-DFA2151196E2}" type="pres">
      <dgm:prSet presAssocID="{D5C9362C-3130-4476-AB4E-B23C94EE834D}" presName="compNode" presStyleCnt="0"/>
      <dgm:spPr/>
    </dgm:pt>
    <dgm:pt modelId="{F90DACA3-D8D7-4500-886C-7F34F1B5E5A1}" type="pres">
      <dgm:prSet presAssocID="{D5C9362C-3130-4476-AB4E-B23C94EE834D}" presName="bgRect" presStyleLbl="bgShp" presStyleIdx="1" presStyleCnt="5"/>
      <dgm:spPr/>
    </dgm:pt>
    <dgm:pt modelId="{A90F939A-AF8F-45DE-BDC0-015FC64A3F4B}" type="pres">
      <dgm:prSet presAssocID="{D5C9362C-3130-4476-AB4E-B23C94EE834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F9FCE69-DBC8-4017-8270-4DBFC77ADB2F}" type="pres">
      <dgm:prSet presAssocID="{D5C9362C-3130-4476-AB4E-B23C94EE834D}" presName="spaceRect" presStyleCnt="0"/>
      <dgm:spPr/>
    </dgm:pt>
    <dgm:pt modelId="{BCC5216A-AA38-4E4D-A18A-2B4E3F66579A}" type="pres">
      <dgm:prSet presAssocID="{D5C9362C-3130-4476-AB4E-B23C94EE834D}" presName="parTx" presStyleLbl="revTx" presStyleIdx="1" presStyleCnt="5">
        <dgm:presLayoutVars>
          <dgm:chMax val="0"/>
          <dgm:chPref val="0"/>
        </dgm:presLayoutVars>
      </dgm:prSet>
      <dgm:spPr/>
    </dgm:pt>
    <dgm:pt modelId="{1846725F-0920-4475-9FCC-FF74E3EB90E6}" type="pres">
      <dgm:prSet presAssocID="{2EBEE36C-90B2-4907-AF52-7B08A38E9520}" presName="sibTrans" presStyleCnt="0"/>
      <dgm:spPr/>
    </dgm:pt>
    <dgm:pt modelId="{C73E586B-571D-4E9F-AB2D-42B87239434F}" type="pres">
      <dgm:prSet presAssocID="{101AFF1E-A8CE-414D-A046-D0ACB482AC80}" presName="compNode" presStyleCnt="0"/>
      <dgm:spPr/>
    </dgm:pt>
    <dgm:pt modelId="{EF050364-66E2-45EA-BC0B-C9B2156CEBCC}" type="pres">
      <dgm:prSet presAssocID="{101AFF1E-A8CE-414D-A046-D0ACB482AC80}" presName="bgRect" presStyleLbl="bgShp" presStyleIdx="2" presStyleCnt="5"/>
      <dgm:spPr/>
    </dgm:pt>
    <dgm:pt modelId="{D932219E-DF99-45EF-8F1E-196C7D2AAA02}" type="pres">
      <dgm:prSet presAssocID="{101AFF1E-A8CE-414D-A046-D0ACB482AC8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1235410-7258-46DE-B564-9CB6505F0D21}" type="pres">
      <dgm:prSet presAssocID="{101AFF1E-A8CE-414D-A046-D0ACB482AC80}" presName="spaceRect" presStyleCnt="0"/>
      <dgm:spPr/>
    </dgm:pt>
    <dgm:pt modelId="{ABDDEE6A-75E9-4C4D-9053-63E493AC48B1}" type="pres">
      <dgm:prSet presAssocID="{101AFF1E-A8CE-414D-A046-D0ACB482AC80}" presName="parTx" presStyleLbl="revTx" presStyleIdx="2" presStyleCnt="5">
        <dgm:presLayoutVars>
          <dgm:chMax val="0"/>
          <dgm:chPref val="0"/>
        </dgm:presLayoutVars>
      </dgm:prSet>
      <dgm:spPr/>
    </dgm:pt>
    <dgm:pt modelId="{C915C540-9787-4C55-A0C4-8CD11B08C8F6}" type="pres">
      <dgm:prSet presAssocID="{24913507-A340-45D6-A9A7-352A29EEF107}" presName="sibTrans" presStyleCnt="0"/>
      <dgm:spPr/>
    </dgm:pt>
    <dgm:pt modelId="{C49B1D62-65B4-480F-AE28-C1BA880E0425}" type="pres">
      <dgm:prSet presAssocID="{F776D43A-C6C7-4361-B3F7-69C468FEA533}" presName="compNode" presStyleCnt="0"/>
      <dgm:spPr/>
    </dgm:pt>
    <dgm:pt modelId="{F7A0952D-B76A-42EB-9DE3-32562F7C8B68}" type="pres">
      <dgm:prSet presAssocID="{F776D43A-C6C7-4361-B3F7-69C468FEA533}" presName="bgRect" presStyleLbl="bgShp" presStyleIdx="3" presStyleCnt="5"/>
      <dgm:spPr/>
    </dgm:pt>
    <dgm:pt modelId="{081A0AEF-6C7C-404D-99A1-84BE248B0C7A}" type="pres">
      <dgm:prSet presAssocID="{F776D43A-C6C7-4361-B3F7-69C468FEA53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7253FD9A-82FE-4828-A36D-5FF8F2C431CD}" type="pres">
      <dgm:prSet presAssocID="{F776D43A-C6C7-4361-B3F7-69C468FEA533}" presName="spaceRect" presStyleCnt="0"/>
      <dgm:spPr/>
    </dgm:pt>
    <dgm:pt modelId="{8DCD5777-4913-4354-A6D3-B7EF57CEDB99}" type="pres">
      <dgm:prSet presAssocID="{F776D43A-C6C7-4361-B3F7-69C468FEA533}" presName="parTx" presStyleLbl="revTx" presStyleIdx="3" presStyleCnt="5">
        <dgm:presLayoutVars>
          <dgm:chMax val="0"/>
          <dgm:chPref val="0"/>
        </dgm:presLayoutVars>
      </dgm:prSet>
      <dgm:spPr/>
    </dgm:pt>
    <dgm:pt modelId="{41255197-6E87-46CF-8D3A-95E1565EFD2A}" type="pres">
      <dgm:prSet presAssocID="{429E1873-9522-4DD8-B74E-123B7B37DB74}" presName="sibTrans" presStyleCnt="0"/>
      <dgm:spPr/>
    </dgm:pt>
    <dgm:pt modelId="{F7477941-BED8-413B-ABA7-0D3181EB9992}" type="pres">
      <dgm:prSet presAssocID="{A2A6C221-3D48-4F7E-95EF-3769C41E5C49}" presName="compNode" presStyleCnt="0"/>
      <dgm:spPr/>
    </dgm:pt>
    <dgm:pt modelId="{D7C42705-9D39-456A-8B86-06CB2C147D85}" type="pres">
      <dgm:prSet presAssocID="{A2A6C221-3D48-4F7E-95EF-3769C41E5C49}" presName="bgRect" presStyleLbl="bgShp" presStyleIdx="4" presStyleCnt="5"/>
      <dgm:spPr/>
    </dgm:pt>
    <dgm:pt modelId="{F872DEF5-F394-452F-AA8C-AE6502FDA658}" type="pres">
      <dgm:prSet presAssocID="{A2A6C221-3D48-4F7E-95EF-3769C41E5C4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629A8715-DF9C-48D0-83ED-3A98974E9B74}" type="pres">
      <dgm:prSet presAssocID="{A2A6C221-3D48-4F7E-95EF-3769C41E5C49}" presName="spaceRect" presStyleCnt="0"/>
      <dgm:spPr/>
    </dgm:pt>
    <dgm:pt modelId="{E1554BB1-BDDC-4642-8E15-9B3919871F88}" type="pres">
      <dgm:prSet presAssocID="{A2A6C221-3D48-4F7E-95EF-3769C41E5C49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2F92B20-5C5C-444B-BD17-4F3A8DA539EC}" srcId="{2ABE8A57-796F-4590-AFE8-F30FA74532AD}" destId="{D5C9362C-3130-4476-AB4E-B23C94EE834D}" srcOrd="1" destOrd="0" parTransId="{21EA12AE-9919-42E9-886B-445EFBC441C7}" sibTransId="{2EBEE36C-90B2-4907-AF52-7B08A38E9520}"/>
    <dgm:cxn modelId="{59E1D147-A54F-40C6-AEBC-70ECC42F2593}" type="presOf" srcId="{D5C9362C-3130-4476-AB4E-B23C94EE834D}" destId="{BCC5216A-AA38-4E4D-A18A-2B4E3F66579A}" srcOrd="0" destOrd="0" presId="urn:microsoft.com/office/officeart/2018/2/layout/IconVerticalSolidList"/>
    <dgm:cxn modelId="{570D4F69-5B81-4789-BECA-7B141487BB3D}" type="presOf" srcId="{2ABE8A57-796F-4590-AFE8-F30FA74532AD}" destId="{495FAFD4-3D42-448D-A2F7-D1551154D32C}" srcOrd="0" destOrd="0" presId="urn:microsoft.com/office/officeart/2018/2/layout/IconVerticalSolidList"/>
    <dgm:cxn modelId="{F6DC115A-4F2F-48B6-9F2E-4D40BCEC9025}" type="presOf" srcId="{F776D43A-C6C7-4361-B3F7-69C468FEA533}" destId="{8DCD5777-4913-4354-A6D3-B7EF57CEDB99}" srcOrd="0" destOrd="0" presId="urn:microsoft.com/office/officeart/2018/2/layout/IconVerticalSolidList"/>
    <dgm:cxn modelId="{810A4D8B-8375-46CE-8E25-9AD70B43A1BC}" type="presOf" srcId="{010BD91B-26E5-49C9-A349-57AF0ED06D77}" destId="{1D99FD02-D507-4BA6-944F-C17A719E9735}" srcOrd="0" destOrd="0" presId="urn:microsoft.com/office/officeart/2018/2/layout/IconVerticalSolidList"/>
    <dgm:cxn modelId="{DD77AB96-8F3E-43EB-923E-29257E74D2C6}" type="presOf" srcId="{101AFF1E-A8CE-414D-A046-D0ACB482AC80}" destId="{ABDDEE6A-75E9-4C4D-9053-63E493AC48B1}" srcOrd="0" destOrd="0" presId="urn:microsoft.com/office/officeart/2018/2/layout/IconVerticalSolidList"/>
    <dgm:cxn modelId="{C29BE59E-B6A7-46FC-9B4B-983F578C7C41}" srcId="{2ABE8A57-796F-4590-AFE8-F30FA74532AD}" destId="{A2A6C221-3D48-4F7E-95EF-3769C41E5C49}" srcOrd="4" destOrd="0" parTransId="{E0E2FB2A-D97F-4ED8-88F6-DDE6900EB903}" sibTransId="{509E2E58-CAAD-44C0-BBB5-6287AAEA26BA}"/>
    <dgm:cxn modelId="{1A228CAC-A9A0-4FFC-8AF4-020958640AD2}" srcId="{2ABE8A57-796F-4590-AFE8-F30FA74532AD}" destId="{F776D43A-C6C7-4361-B3F7-69C468FEA533}" srcOrd="3" destOrd="0" parTransId="{E144D6F3-E11A-47FC-9EFF-B0D41DEB498D}" sibTransId="{429E1873-9522-4DD8-B74E-123B7B37DB74}"/>
    <dgm:cxn modelId="{BAA1DCC3-297E-426E-AEEC-3E4D06AC0056}" srcId="{2ABE8A57-796F-4590-AFE8-F30FA74532AD}" destId="{101AFF1E-A8CE-414D-A046-D0ACB482AC80}" srcOrd="2" destOrd="0" parTransId="{72D77699-7ADF-48CD-958A-5F9720C7F9F5}" sibTransId="{24913507-A340-45D6-A9A7-352A29EEF107}"/>
    <dgm:cxn modelId="{7DC372D9-E007-4BAF-8981-F8E371726BBC}" type="presOf" srcId="{A2A6C221-3D48-4F7E-95EF-3769C41E5C49}" destId="{E1554BB1-BDDC-4642-8E15-9B3919871F88}" srcOrd="0" destOrd="0" presId="urn:microsoft.com/office/officeart/2018/2/layout/IconVerticalSolidList"/>
    <dgm:cxn modelId="{8F604BF3-B8E5-4A1E-AB91-226FB053A525}" srcId="{2ABE8A57-796F-4590-AFE8-F30FA74532AD}" destId="{010BD91B-26E5-49C9-A349-57AF0ED06D77}" srcOrd="0" destOrd="0" parTransId="{F942C107-F620-43A3-922E-DD22616C861E}" sibTransId="{2302EB77-B653-421B-A8A1-F3E35391D58B}"/>
    <dgm:cxn modelId="{3DBF3D6C-706D-46D3-A636-6E4796326B24}" type="presParOf" srcId="{495FAFD4-3D42-448D-A2F7-D1551154D32C}" destId="{BC7F5CD3-498C-4998-A3C2-894C7EA0913B}" srcOrd="0" destOrd="0" presId="urn:microsoft.com/office/officeart/2018/2/layout/IconVerticalSolidList"/>
    <dgm:cxn modelId="{C1DEF722-19C8-430F-80FB-80B841AF50EF}" type="presParOf" srcId="{BC7F5CD3-498C-4998-A3C2-894C7EA0913B}" destId="{19E5DAEE-FD7C-4465-ADA0-23D3D5F545E4}" srcOrd="0" destOrd="0" presId="urn:microsoft.com/office/officeart/2018/2/layout/IconVerticalSolidList"/>
    <dgm:cxn modelId="{9681CD68-5AEB-4FBC-8E1F-F7AD94E7C3EA}" type="presParOf" srcId="{BC7F5CD3-498C-4998-A3C2-894C7EA0913B}" destId="{F983B520-463F-4667-8B88-5316DAA10F6C}" srcOrd="1" destOrd="0" presId="urn:microsoft.com/office/officeart/2018/2/layout/IconVerticalSolidList"/>
    <dgm:cxn modelId="{6A85294F-16D2-4019-A99D-1FD23AE8C281}" type="presParOf" srcId="{BC7F5CD3-498C-4998-A3C2-894C7EA0913B}" destId="{C496D2C1-7B23-40B6-A73A-B8BFA3D96D10}" srcOrd="2" destOrd="0" presId="urn:microsoft.com/office/officeart/2018/2/layout/IconVerticalSolidList"/>
    <dgm:cxn modelId="{1DAF5490-ADFC-4340-9D25-E5BF169E60FA}" type="presParOf" srcId="{BC7F5CD3-498C-4998-A3C2-894C7EA0913B}" destId="{1D99FD02-D507-4BA6-944F-C17A719E9735}" srcOrd="3" destOrd="0" presId="urn:microsoft.com/office/officeart/2018/2/layout/IconVerticalSolidList"/>
    <dgm:cxn modelId="{552B86BE-6CF7-4B51-8044-E88516F2977F}" type="presParOf" srcId="{495FAFD4-3D42-448D-A2F7-D1551154D32C}" destId="{9007203F-EA1F-473E-B3F3-C1D8FBEF934E}" srcOrd="1" destOrd="0" presId="urn:microsoft.com/office/officeart/2018/2/layout/IconVerticalSolidList"/>
    <dgm:cxn modelId="{4A278D51-907B-4794-828E-492EBBD4AFB6}" type="presParOf" srcId="{495FAFD4-3D42-448D-A2F7-D1551154D32C}" destId="{D54064A2-DC66-433D-9CA9-DFA2151196E2}" srcOrd="2" destOrd="0" presId="urn:microsoft.com/office/officeart/2018/2/layout/IconVerticalSolidList"/>
    <dgm:cxn modelId="{D8979B3C-9A91-4C6E-B44A-DE75D07B56A1}" type="presParOf" srcId="{D54064A2-DC66-433D-9CA9-DFA2151196E2}" destId="{F90DACA3-D8D7-4500-886C-7F34F1B5E5A1}" srcOrd="0" destOrd="0" presId="urn:microsoft.com/office/officeart/2018/2/layout/IconVerticalSolidList"/>
    <dgm:cxn modelId="{20ADC1D6-6305-4F7A-A605-618098C5DE5E}" type="presParOf" srcId="{D54064A2-DC66-433D-9CA9-DFA2151196E2}" destId="{A90F939A-AF8F-45DE-BDC0-015FC64A3F4B}" srcOrd="1" destOrd="0" presId="urn:microsoft.com/office/officeart/2018/2/layout/IconVerticalSolidList"/>
    <dgm:cxn modelId="{4A9CD8CC-8338-41EB-8742-90C59D4DDD03}" type="presParOf" srcId="{D54064A2-DC66-433D-9CA9-DFA2151196E2}" destId="{DF9FCE69-DBC8-4017-8270-4DBFC77ADB2F}" srcOrd="2" destOrd="0" presId="urn:microsoft.com/office/officeart/2018/2/layout/IconVerticalSolidList"/>
    <dgm:cxn modelId="{C4DB3EBC-4F19-458C-8F20-1814D7CEE722}" type="presParOf" srcId="{D54064A2-DC66-433D-9CA9-DFA2151196E2}" destId="{BCC5216A-AA38-4E4D-A18A-2B4E3F66579A}" srcOrd="3" destOrd="0" presId="urn:microsoft.com/office/officeart/2018/2/layout/IconVerticalSolidList"/>
    <dgm:cxn modelId="{E80600D8-7689-43E3-B0AF-A054B9C558AE}" type="presParOf" srcId="{495FAFD4-3D42-448D-A2F7-D1551154D32C}" destId="{1846725F-0920-4475-9FCC-FF74E3EB90E6}" srcOrd="3" destOrd="0" presId="urn:microsoft.com/office/officeart/2018/2/layout/IconVerticalSolidList"/>
    <dgm:cxn modelId="{D090627A-B3AC-406F-85EC-D6ADD4FDC889}" type="presParOf" srcId="{495FAFD4-3D42-448D-A2F7-D1551154D32C}" destId="{C73E586B-571D-4E9F-AB2D-42B87239434F}" srcOrd="4" destOrd="0" presId="urn:microsoft.com/office/officeart/2018/2/layout/IconVerticalSolidList"/>
    <dgm:cxn modelId="{5456747B-CD97-4234-A3EC-B2A1A9A45EA5}" type="presParOf" srcId="{C73E586B-571D-4E9F-AB2D-42B87239434F}" destId="{EF050364-66E2-45EA-BC0B-C9B2156CEBCC}" srcOrd="0" destOrd="0" presId="urn:microsoft.com/office/officeart/2018/2/layout/IconVerticalSolidList"/>
    <dgm:cxn modelId="{3B681295-6E0F-43E0-85E5-0788EC3A32BC}" type="presParOf" srcId="{C73E586B-571D-4E9F-AB2D-42B87239434F}" destId="{D932219E-DF99-45EF-8F1E-196C7D2AAA02}" srcOrd="1" destOrd="0" presId="urn:microsoft.com/office/officeart/2018/2/layout/IconVerticalSolidList"/>
    <dgm:cxn modelId="{0CB02CFD-8E2B-437F-9C40-2C87FB3C73C0}" type="presParOf" srcId="{C73E586B-571D-4E9F-AB2D-42B87239434F}" destId="{61235410-7258-46DE-B564-9CB6505F0D21}" srcOrd="2" destOrd="0" presId="urn:microsoft.com/office/officeart/2018/2/layout/IconVerticalSolidList"/>
    <dgm:cxn modelId="{0342A723-BC9C-4B6D-8DD4-A94CB282C6FE}" type="presParOf" srcId="{C73E586B-571D-4E9F-AB2D-42B87239434F}" destId="{ABDDEE6A-75E9-4C4D-9053-63E493AC48B1}" srcOrd="3" destOrd="0" presId="urn:microsoft.com/office/officeart/2018/2/layout/IconVerticalSolidList"/>
    <dgm:cxn modelId="{F8297A4D-94FE-40F7-A764-1E2F3E0369D2}" type="presParOf" srcId="{495FAFD4-3D42-448D-A2F7-D1551154D32C}" destId="{C915C540-9787-4C55-A0C4-8CD11B08C8F6}" srcOrd="5" destOrd="0" presId="urn:microsoft.com/office/officeart/2018/2/layout/IconVerticalSolidList"/>
    <dgm:cxn modelId="{47444DFD-4EEC-4B4B-8E7B-5B33CE67C05D}" type="presParOf" srcId="{495FAFD4-3D42-448D-A2F7-D1551154D32C}" destId="{C49B1D62-65B4-480F-AE28-C1BA880E0425}" srcOrd="6" destOrd="0" presId="urn:microsoft.com/office/officeart/2018/2/layout/IconVerticalSolidList"/>
    <dgm:cxn modelId="{3B5A98EF-0336-4165-A5F2-E42F39D11A52}" type="presParOf" srcId="{C49B1D62-65B4-480F-AE28-C1BA880E0425}" destId="{F7A0952D-B76A-42EB-9DE3-32562F7C8B68}" srcOrd="0" destOrd="0" presId="urn:microsoft.com/office/officeart/2018/2/layout/IconVerticalSolidList"/>
    <dgm:cxn modelId="{AD283ECE-6CEB-4DA0-B371-8E2D86C7D7E6}" type="presParOf" srcId="{C49B1D62-65B4-480F-AE28-C1BA880E0425}" destId="{081A0AEF-6C7C-404D-99A1-84BE248B0C7A}" srcOrd="1" destOrd="0" presId="urn:microsoft.com/office/officeart/2018/2/layout/IconVerticalSolidList"/>
    <dgm:cxn modelId="{70DECB14-FDE4-4649-8A8A-D2DD90D4ED0F}" type="presParOf" srcId="{C49B1D62-65B4-480F-AE28-C1BA880E0425}" destId="{7253FD9A-82FE-4828-A36D-5FF8F2C431CD}" srcOrd="2" destOrd="0" presId="urn:microsoft.com/office/officeart/2018/2/layout/IconVerticalSolidList"/>
    <dgm:cxn modelId="{0A6F230A-6814-489D-8FB0-66D3C92B07DE}" type="presParOf" srcId="{C49B1D62-65B4-480F-AE28-C1BA880E0425}" destId="{8DCD5777-4913-4354-A6D3-B7EF57CEDB99}" srcOrd="3" destOrd="0" presId="urn:microsoft.com/office/officeart/2018/2/layout/IconVerticalSolidList"/>
    <dgm:cxn modelId="{D1018023-DB22-422F-BB23-27FD21BD23BD}" type="presParOf" srcId="{495FAFD4-3D42-448D-A2F7-D1551154D32C}" destId="{41255197-6E87-46CF-8D3A-95E1565EFD2A}" srcOrd="7" destOrd="0" presId="urn:microsoft.com/office/officeart/2018/2/layout/IconVerticalSolidList"/>
    <dgm:cxn modelId="{02FF5B97-66D1-4BD5-B44B-860CD62ACE7F}" type="presParOf" srcId="{495FAFD4-3D42-448D-A2F7-D1551154D32C}" destId="{F7477941-BED8-413B-ABA7-0D3181EB9992}" srcOrd="8" destOrd="0" presId="urn:microsoft.com/office/officeart/2018/2/layout/IconVerticalSolidList"/>
    <dgm:cxn modelId="{5091C4D9-5971-4E05-A25F-7349624382E2}" type="presParOf" srcId="{F7477941-BED8-413B-ABA7-0D3181EB9992}" destId="{D7C42705-9D39-456A-8B86-06CB2C147D85}" srcOrd="0" destOrd="0" presId="urn:microsoft.com/office/officeart/2018/2/layout/IconVerticalSolidList"/>
    <dgm:cxn modelId="{A4F046D0-A3B3-4952-BD9A-3DDA94059169}" type="presParOf" srcId="{F7477941-BED8-413B-ABA7-0D3181EB9992}" destId="{F872DEF5-F394-452F-AA8C-AE6502FDA658}" srcOrd="1" destOrd="0" presId="urn:microsoft.com/office/officeart/2018/2/layout/IconVerticalSolidList"/>
    <dgm:cxn modelId="{584B0D22-1879-415F-A32E-CC1E8523D132}" type="presParOf" srcId="{F7477941-BED8-413B-ABA7-0D3181EB9992}" destId="{629A8715-DF9C-48D0-83ED-3A98974E9B74}" srcOrd="2" destOrd="0" presId="urn:microsoft.com/office/officeart/2018/2/layout/IconVerticalSolidList"/>
    <dgm:cxn modelId="{B856029B-72B0-43CA-B1B2-EEAE360BDDF1}" type="presParOf" srcId="{F7477941-BED8-413B-ABA7-0D3181EB9992}" destId="{E1554BB1-BDDC-4642-8E15-9B3919871F8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D962041-CF24-479D-BA3A-0245CD8FCA1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F58E9A8-BD61-4A5B-8002-2F27511466E9}">
      <dgm:prSet/>
      <dgm:spPr/>
      <dgm:t>
        <a:bodyPr/>
        <a:lstStyle/>
        <a:p>
          <a:r>
            <a:rPr lang="en-US"/>
            <a:t>We have discussed this psychological model previously</a:t>
          </a:r>
        </a:p>
      </dgm:t>
    </dgm:pt>
    <dgm:pt modelId="{E496F7B8-FF84-46F8-B86E-BCD0051F779E}" type="parTrans" cxnId="{9F679673-2A13-4908-8CEA-5E756CF728B4}">
      <dgm:prSet/>
      <dgm:spPr/>
      <dgm:t>
        <a:bodyPr/>
        <a:lstStyle/>
        <a:p>
          <a:endParaRPr lang="en-US"/>
        </a:p>
      </dgm:t>
    </dgm:pt>
    <dgm:pt modelId="{3507DBFC-1FBF-4F6C-83E1-C771A0224A01}" type="sibTrans" cxnId="{9F679673-2A13-4908-8CEA-5E756CF728B4}">
      <dgm:prSet/>
      <dgm:spPr/>
      <dgm:t>
        <a:bodyPr/>
        <a:lstStyle/>
        <a:p>
          <a:endParaRPr lang="en-US"/>
        </a:p>
      </dgm:t>
    </dgm:pt>
    <dgm:pt modelId="{139382B8-DA22-487B-981F-B1C3FDB6F62F}">
      <dgm:prSet/>
      <dgm:spPr/>
      <dgm:t>
        <a:bodyPr/>
        <a:lstStyle/>
        <a:p>
          <a:r>
            <a:rPr lang="en-US"/>
            <a:t>Developed in 1969 to explain stages of grief </a:t>
          </a:r>
        </a:p>
      </dgm:t>
    </dgm:pt>
    <dgm:pt modelId="{709B2615-07F7-4744-8E22-E458DE1C7917}" type="parTrans" cxnId="{9285764A-BA58-4712-A113-6E0573E441D3}">
      <dgm:prSet/>
      <dgm:spPr/>
      <dgm:t>
        <a:bodyPr/>
        <a:lstStyle/>
        <a:p>
          <a:endParaRPr lang="en-US"/>
        </a:p>
      </dgm:t>
    </dgm:pt>
    <dgm:pt modelId="{8E3BF4EA-DA60-4DBA-B7DA-CCC5670EB55D}" type="sibTrans" cxnId="{9285764A-BA58-4712-A113-6E0573E441D3}">
      <dgm:prSet/>
      <dgm:spPr/>
      <dgm:t>
        <a:bodyPr/>
        <a:lstStyle/>
        <a:p>
          <a:endParaRPr lang="en-US"/>
        </a:p>
      </dgm:t>
    </dgm:pt>
    <dgm:pt modelId="{B522BC94-03FD-4970-8EED-6AEAE6CF3AFF}">
      <dgm:prSet/>
      <dgm:spPr/>
      <dgm:t>
        <a:bodyPr/>
        <a:lstStyle/>
        <a:p>
          <a:r>
            <a:rPr lang="en-US"/>
            <a:t>Now widely used to explain reactions to change </a:t>
          </a:r>
        </a:p>
      </dgm:t>
    </dgm:pt>
    <dgm:pt modelId="{1D8FD99A-831B-4825-AEFD-212A867555AF}" type="parTrans" cxnId="{DD7220A6-450A-49AB-906F-50DEF8597A17}">
      <dgm:prSet/>
      <dgm:spPr/>
      <dgm:t>
        <a:bodyPr/>
        <a:lstStyle/>
        <a:p>
          <a:endParaRPr lang="en-US"/>
        </a:p>
      </dgm:t>
    </dgm:pt>
    <dgm:pt modelId="{72D1817E-137A-4711-9A9E-E16697D696F4}" type="sibTrans" cxnId="{DD7220A6-450A-49AB-906F-50DEF8597A17}">
      <dgm:prSet/>
      <dgm:spPr/>
      <dgm:t>
        <a:bodyPr/>
        <a:lstStyle/>
        <a:p>
          <a:endParaRPr lang="en-US"/>
        </a:p>
      </dgm:t>
    </dgm:pt>
    <dgm:pt modelId="{F4133760-6BC4-443F-956E-647500392C26}" type="pres">
      <dgm:prSet presAssocID="{BD962041-CF24-479D-BA3A-0245CD8FCA1C}" presName="root" presStyleCnt="0">
        <dgm:presLayoutVars>
          <dgm:dir/>
          <dgm:resizeHandles val="exact"/>
        </dgm:presLayoutVars>
      </dgm:prSet>
      <dgm:spPr/>
    </dgm:pt>
    <dgm:pt modelId="{944E929F-A7E1-4022-A755-A38506C4DC7D}" type="pres">
      <dgm:prSet presAssocID="{6F58E9A8-BD61-4A5B-8002-2F27511466E9}" presName="compNode" presStyleCnt="0"/>
      <dgm:spPr/>
    </dgm:pt>
    <dgm:pt modelId="{A46FF90E-48C4-4A0C-B80E-789A90B55427}" type="pres">
      <dgm:prSet presAssocID="{6F58E9A8-BD61-4A5B-8002-2F27511466E9}" presName="bgRect" presStyleLbl="bgShp" presStyleIdx="0" presStyleCnt="3"/>
      <dgm:spPr/>
    </dgm:pt>
    <dgm:pt modelId="{7AE2658B-BB9E-4440-945C-7101F7041596}" type="pres">
      <dgm:prSet presAssocID="{6F58E9A8-BD61-4A5B-8002-2F27511466E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5779FDF2-35DB-4C45-97C4-E3BD4459FD38}" type="pres">
      <dgm:prSet presAssocID="{6F58E9A8-BD61-4A5B-8002-2F27511466E9}" presName="spaceRect" presStyleCnt="0"/>
      <dgm:spPr/>
    </dgm:pt>
    <dgm:pt modelId="{6AC3631C-7FA0-403F-BFD2-37B83D5F794A}" type="pres">
      <dgm:prSet presAssocID="{6F58E9A8-BD61-4A5B-8002-2F27511466E9}" presName="parTx" presStyleLbl="revTx" presStyleIdx="0" presStyleCnt="3">
        <dgm:presLayoutVars>
          <dgm:chMax val="0"/>
          <dgm:chPref val="0"/>
        </dgm:presLayoutVars>
      </dgm:prSet>
      <dgm:spPr/>
    </dgm:pt>
    <dgm:pt modelId="{6D0C000C-CC50-4289-AFF6-7D2A396029A6}" type="pres">
      <dgm:prSet presAssocID="{3507DBFC-1FBF-4F6C-83E1-C771A0224A01}" presName="sibTrans" presStyleCnt="0"/>
      <dgm:spPr/>
    </dgm:pt>
    <dgm:pt modelId="{0B6FECD7-61BF-46D6-853D-4EBFB0F77496}" type="pres">
      <dgm:prSet presAssocID="{139382B8-DA22-487B-981F-B1C3FDB6F62F}" presName="compNode" presStyleCnt="0"/>
      <dgm:spPr/>
    </dgm:pt>
    <dgm:pt modelId="{6FB40A60-D78E-4C15-95BD-63FE9F0158CB}" type="pres">
      <dgm:prSet presAssocID="{139382B8-DA22-487B-981F-B1C3FDB6F62F}" presName="bgRect" presStyleLbl="bgShp" presStyleIdx="1" presStyleCnt="3"/>
      <dgm:spPr/>
    </dgm:pt>
    <dgm:pt modelId="{1E6A3E8A-26D2-4D47-885A-BA9FB0BC646C}" type="pres">
      <dgm:prSet presAssocID="{139382B8-DA22-487B-981F-B1C3FDB6F62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AD3A653-CC37-4945-AD0E-C9031CE42A50}" type="pres">
      <dgm:prSet presAssocID="{139382B8-DA22-487B-981F-B1C3FDB6F62F}" presName="spaceRect" presStyleCnt="0"/>
      <dgm:spPr/>
    </dgm:pt>
    <dgm:pt modelId="{8DF5F5D8-75F0-4004-81FF-367FFDEFFF16}" type="pres">
      <dgm:prSet presAssocID="{139382B8-DA22-487B-981F-B1C3FDB6F62F}" presName="parTx" presStyleLbl="revTx" presStyleIdx="1" presStyleCnt="3">
        <dgm:presLayoutVars>
          <dgm:chMax val="0"/>
          <dgm:chPref val="0"/>
        </dgm:presLayoutVars>
      </dgm:prSet>
      <dgm:spPr/>
    </dgm:pt>
    <dgm:pt modelId="{B953F00A-67BB-4410-B256-07BAAE5A12BA}" type="pres">
      <dgm:prSet presAssocID="{8E3BF4EA-DA60-4DBA-B7DA-CCC5670EB55D}" presName="sibTrans" presStyleCnt="0"/>
      <dgm:spPr/>
    </dgm:pt>
    <dgm:pt modelId="{BC4B429D-F2FD-4C8E-8317-AB15A49845D6}" type="pres">
      <dgm:prSet presAssocID="{B522BC94-03FD-4970-8EED-6AEAE6CF3AFF}" presName="compNode" presStyleCnt="0"/>
      <dgm:spPr/>
    </dgm:pt>
    <dgm:pt modelId="{EC4D1E40-BE98-4D0C-BFFA-7C3D3870C1F8}" type="pres">
      <dgm:prSet presAssocID="{B522BC94-03FD-4970-8EED-6AEAE6CF3AFF}" presName="bgRect" presStyleLbl="bgShp" presStyleIdx="2" presStyleCnt="3"/>
      <dgm:spPr/>
    </dgm:pt>
    <dgm:pt modelId="{CBA34777-F2B3-4542-B4E8-7BB6FA0E377B}" type="pres">
      <dgm:prSet presAssocID="{B522BC94-03FD-4970-8EED-6AEAE6CF3AF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sk"/>
        </a:ext>
      </dgm:extLst>
    </dgm:pt>
    <dgm:pt modelId="{B1D0196F-A129-4668-BBD0-2F911ADFEA7F}" type="pres">
      <dgm:prSet presAssocID="{B522BC94-03FD-4970-8EED-6AEAE6CF3AFF}" presName="spaceRect" presStyleCnt="0"/>
      <dgm:spPr/>
    </dgm:pt>
    <dgm:pt modelId="{CE1741C4-00C7-461F-B520-F6A4FCDAA1B3}" type="pres">
      <dgm:prSet presAssocID="{B522BC94-03FD-4970-8EED-6AEAE6CF3AF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41E2201-9786-4A07-BB6B-08FF9EE0DCA6}" type="presOf" srcId="{BD962041-CF24-479D-BA3A-0245CD8FCA1C}" destId="{F4133760-6BC4-443F-956E-647500392C26}" srcOrd="0" destOrd="0" presId="urn:microsoft.com/office/officeart/2018/2/layout/IconVerticalSolidList"/>
    <dgm:cxn modelId="{9285764A-BA58-4712-A113-6E0573E441D3}" srcId="{BD962041-CF24-479D-BA3A-0245CD8FCA1C}" destId="{139382B8-DA22-487B-981F-B1C3FDB6F62F}" srcOrd="1" destOrd="0" parTransId="{709B2615-07F7-4744-8E22-E458DE1C7917}" sibTransId="{8E3BF4EA-DA60-4DBA-B7DA-CCC5670EB55D}"/>
    <dgm:cxn modelId="{9F679673-2A13-4908-8CEA-5E756CF728B4}" srcId="{BD962041-CF24-479D-BA3A-0245CD8FCA1C}" destId="{6F58E9A8-BD61-4A5B-8002-2F27511466E9}" srcOrd="0" destOrd="0" parTransId="{E496F7B8-FF84-46F8-B86E-BCD0051F779E}" sibTransId="{3507DBFC-1FBF-4F6C-83E1-C771A0224A01}"/>
    <dgm:cxn modelId="{C1381085-0881-48B2-83EE-4E9A3634D7F9}" type="presOf" srcId="{B522BC94-03FD-4970-8EED-6AEAE6CF3AFF}" destId="{CE1741C4-00C7-461F-B520-F6A4FCDAA1B3}" srcOrd="0" destOrd="0" presId="urn:microsoft.com/office/officeart/2018/2/layout/IconVerticalSolidList"/>
    <dgm:cxn modelId="{CB5A0396-F6B9-47FD-AEDB-41A8FD130F1C}" type="presOf" srcId="{139382B8-DA22-487B-981F-B1C3FDB6F62F}" destId="{8DF5F5D8-75F0-4004-81FF-367FFDEFFF16}" srcOrd="0" destOrd="0" presId="urn:microsoft.com/office/officeart/2018/2/layout/IconVerticalSolidList"/>
    <dgm:cxn modelId="{9BE07096-0BAD-4B4B-93A3-6BA6B9C2FCA7}" type="presOf" srcId="{6F58E9A8-BD61-4A5B-8002-2F27511466E9}" destId="{6AC3631C-7FA0-403F-BFD2-37B83D5F794A}" srcOrd="0" destOrd="0" presId="urn:microsoft.com/office/officeart/2018/2/layout/IconVerticalSolidList"/>
    <dgm:cxn modelId="{DD7220A6-450A-49AB-906F-50DEF8597A17}" srcId="{BD962041-CF24-479D-BA3A-0245CD8FCA1C}" destId="{B522BC94-03FD-4970-8EED-6AEAE6CF3AFF}" srcOrd="2" destOrd="0" parTransId="{1D8FD99A-831B-4825-AEFD-212A867555AF}" sibTransId="{72D1817E-137A-4711-9A9E-E16697D696F4}"/>
    <dgm:cxn modelId="{924F6A01-7158-42DE-AF8B-0354FD6B5D1C}" type="presParOf" srcId="{F4133760-6BC4-443F-956E-647500392C26}" destId="{944E929F-A7E1-4022-A755-A38506C4DC7D}" srcOrd="0" destOrd="0" presId="urn:microsoft.com/office/officeart/2018/2/layout/IconVerticalSolidList"/>
    <dgm:cxn modelId="{BF356E7B-7EDB-4955-8BCB-CED2D2C071A2}" type="presParOf" srcId="{944E929F-A7E1-4022-A755-A38506C4DC7D}" destId="{A46FF90E-48C4-4A0C-B80E-789A90B55427}" srcOrd="0" destOrd="0" presId="urn:microsoft.com/office/officeart/2018/2/layout/IconVerticalSolidList"/>
    <dgm:cxn modelId="{A73FFFB8-10A3-43CD-972F-F51DB753096A}" type="presParOf" srcId="{944E929F-A7E1-4022-A755-A38506C4DC7D}" destId="{7AE2658B-BB9E-4440-945C-7101F7041596}" srcOrd="1" destOrd="0" presId="urn:microsoft.com/office/officeart/2018/2/layout/IconVerticalSolidList"/>
    <dgm:cxn modelId="{EA58A10E-360B-407A-B303-7F2669662AFF}" type="presParOf" srcId="{944E929F-A7E1-4022-A755-A38506C4DC7D}" destId="{5779FDF2-35DB-4C45-97C4-E3BD4459FD38}" srcOrd="2" destOrd="0" presId="urn:microsoft.com/office/officeart/2018/2/layout/IconVerticalSolidList"/>
    <dgm:cxn modelId="{61726C06-A188-492C-9E08-3519159B5FC9}" type="presParOf" srcId="{944E929F-A7E1-4022-A755-A38506C4DC7D}" destId="{6AC3631C-7FA0-403F-BFD2-37B83D5F794A}" srcOrd="3" destOrd="0" presId="urn:microsoft.com/office/officeart/2018/2/layout/IconVerticalSolidList"/>
    <dgm:cxn modelId="{5AFB6E23-4FBB-4041-B6DC-D92AA2B718B7}" type="presParOf" srcId="{F4133760-6BC4-443F-956E-647500392C26}" destId="{6D0C000C-CC50-4289-AFF6-7D2A396029A6}" srcOrd="1" destOrd="0" presId="urn:microsoft.com/office/officeart/2018/2/layout/IconVerticalSolidList"/>
    <dgm:cxn modelId="{B5FE071E-9DCE-4716-840D-82497A7E9CB4}" type="presParOf" srcId="{F4133760-6BC4-443F-956E-647500392C26}" destId="{0B6FECD7-61BF-46D6-853D-4EBFB0F77496}" srcOrd="2" destOrd="0" presId="urn:microsoft.com/office/officeart/2018/2/layout/IconVerticalSolidList"/>
    <dgm:cxn modelId="{421879BD-E4E8-44C7-9E1E-363C2C7EB32C}" type="presParOf" srcId="{0B6FECD7-61BF-46D6-853D-4EBFB0F77496}" destId="{6FB40A60-D78E-4C15-95BD-63FE9F0158CB}" srcOrd="0" destOrd="0" presId="urn:microsoft.com/office/officeart/2018/2/layout/IconVerticalSolidList"/>
    <dgm:cxn modelId="{88F54D1E-7BAB-479B-8D94-DBAE5B31F8A6}" type="presParOf" srcId="{0B6FECD7-61BF-46D6-853D-4EBFB0F77496}" destId="{1E6A3E8A-26D2-4D47-885A-BA9FB0BC646C}" srcOrd="1" destOrd="0" presId="urn:microsoft.com/office/officeart/2018/2/layout/IconVerticalSolidList"/>
    <dgm:cxn modelId="{F84A8788-7C12-467E-98AC-712589E9EA1C}" type="presParOf" srcId="{0B6FECD7-61BF-46D6-853D-4EBFB0F77496}" destId="{CAD3A653-CC37-4945-AD0E-C9031CE42A50}" srcOrd="2" destOrd="0" presId="urn:microsoft.com/office/officeart/2018/2/layout/IconVerticalSolidList"/>
    <dgm:cxn modelId="{A3202855-83EB-4079-9EA0-44ACB510B27F}" type="presParOf" srcId="{0B6FECD7-61BF-46D6-853D-4EBFB0F77496}" destId="{8DF5F5D8-75F0-4004-81FF-367FFDEFFF16}" srcOrd="3" destOrd="0" presId="urn:microsoft.com/office/officeart/2018/2/layout/IconVerticalSolidList"/>
    <dgm:cxn modelId="{9820A4D3-76F0-40FF-A484-85FAE6E54560}" type="presParOf" srcId="{F4133760-6BC4-443F-956E-647500392C26}" destId="{B953F00A-67BB-4410-B256-07BAAE5A12BA}" srcOrd="3" destOrd="0" presId="urn:microsoft.com/office/officeart/2018/2/layout/IconVerticalSolidList"/>
    <dgm:cxn modelId="{9D60CE53-8E67-41F1-8513-AD835C7CC742}" type="presParOf" srcId="{F4133760-6BC4-443F-956E-647500392C26}" destId="{BC4B429D-F2FD-4C8E-8317-AB15A49845D6}" srcOrd="4" destOrd="0" presId="urn:microsoft.com/office/officeart/2018/2/layout/IconVerticalSolidList"/>
    <dgm:cxn modelId="{07414B6B-D3F3-4972-97B8-CF129E9B0963}" type="presParOf" srcId="{BC4B429D-F2FD-4C8E-8317-AB15A49845D6}" destId="{EC4D1E40-BE98-4D0C-BFFA-7C3D3870C1F8}" srcOrd="0" destOrd="0" presId="urn:microsoft.com/office/officeart/2018/2/layout/IconVerticalSolidList"/>
    <dgm:cxn modelId="{23639D6D-FCC3-4C76-95C4-31EA51F2548F}" type="presParOf" srcId="{BC4B429D-F2FD-4C8E-8317-AB15A49845D6}" destId="{CBA34777-F2B3-4542-B4E8-7BB6FA0E377B}" srcOrd="1" destOrd="0" presId="urn:microsoft.com/office/officeart/2018/2/layout/IconVerticalSolidList"/>
    <dgm:cxn modelId="{18A893F0-839F-4A86-9BD0-A115D5E6022B}" type="presParOf" srcId="{BC4B429D-F2FD-4C8E-8317-AB15A49845D6}" destId="{B1D0196F-A129-4668-BBD0-2F911ADFEA7F}" srcOrd="2" destOrd="0" presId="urn:microsoft.com/office/officeart/2018/2/layout/IconVerticalSolidList"/>
    <dgm:cxn modelId="{AB1DBADE-34CB-4AB8-AB34-B4DA4F5174CF}" type="presParOf" srcId="{BC4B429D-F2FD-4C8E-8317-AB15A49845D6}" destId="{CE1741C4-00C7-461F-B520-F6A4FCDAA1B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F3AF43A-FB4F-41DA-B068-EB0219DB9D7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72651C15-E885-4BF9-8B98-12269E14692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plan should address the unique challenges of different stakeholder groups</a:t>
          </a:r>
        </a:p>
      </dgm:t>
    </dgm:pt>
    <dgm:pt modelId="{AA5E579B-1E94-458E-AB0E-E1A44DB54280}" type="parTrans" cxnId="{AA0319CB-51EF-4C26-83A4-D56A8AC2E7DA}">
      <dgm:prSet/>
      <dgm:spPr/>
      <dgm:t>
        <a:bodyPr/>
        <a:lstStyle/>
        <a:p>
          <a:endParaRPr lang="en-US"/>
        </a:p>
      </dgm:t>
    </dgm:pt>
    <dgm:pt modelId="{FBFE34BC-CC53-4112-9BAA-3654B23128B4}" type="sibTrans" cxnId="{AA0319CB-51EF-4C26-83A4-D56A8AC2E7DA}">
      <dgm:prSet/>
      <dgm:spPr/>
      <dgm:t>
        <a:bodyPr/>
        <a:lstStyle/>
        <a:p>
          <a:endParaRPr lang="en-US"/>
        </a:p>
      </dgm:t>
    </dgm:pt>
    <dgm:pt modelId="{1E809EE3-1A3A-4BE7-A937-1B5D70D5B23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Set clear objectives</a:t>
          </a:r>
        </a:p>
      </dgm:t>
    </dgm:pt>
    <dgm:pt modelId="{296D2208-304D-47DF-8B65-7E1C87E87AC4}" type="parTrans" cxnId="{1C0898FB-C072-4B34-B1EB-5E6D197A1E92}">
      <dgm:prSet/>
      <dgm:spPr/>
      <dgm:t>
        <a:bodyPr/>
        <a:lstStyle/>
        <a:p>
          <a:endParaRPr lang="en-US"/>
        </a:p>
      </dgm:t>
    </dgm:pt>
    <dgm:pt modelId="{F9F995DD-41E8-4387-9822-84A77E60DA5A}" type="sibTrans" cxnId="{1C0898FB-C072-4B34-B1EB-5E6D197A1E92}">
      <dgm:prSet/>
      <dgm:spPr/>
      <dgm:t>
        <a:bodyPr/>
        <a:lstStyle/>
        <a:p>
          <a:endParaRPr lang="en-US"/>
        </a:p>
      </dgm:t>
    </dgm:pt>
    <dgm:pt modelId="{5515CB06-17F9-4F87-A13E-4A8D098A999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Stakeholder analysis (interest, comms channel)</a:t>
          </a:r>
        </a:p>
      </dgm:t>
    </dgm:pt>
    <dgm:pt modelId="{39CBA492-4C35-44C8-AA3E-EF207D8BD49E}" type="parTrans" cxnId="{0D9E409A-B74D-4192-88EB-BC268D8CEC2D}">
      <dgm:prSet/>
      <dgm:spPr/>
      <dgm:t>
        <a:bodyPr/>
        <a:lstStyle/>
        <a:p>
          <a:endParaRPr lang="en-US"/>
        </a:p>
      </dgm:t>
    </dgm:pt>
    <dgm:pt modelId="{AD0E81B5-44CB-4A34-B65F-B7C1AC6D7C33}" type="sibTrans" cxnId="{0D9E409A-B74D-4192-88EB-BC268D8CEC2D}">
      <dgm:prSet/>
      <dgm:spPr/>
      <dgm:t>
        <a:bodyPr/>
        <a:lstStyle/>
        <a:p>
          <a:endParaRPr lang="en-US"/>
        </a:p>
      </dgm:t>
    </dgm:pt>
    <dgm:pt modelId="{12842322-7A32-49A1-834B-FDA591830E7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Address the "WIIFM" question for each group (what is in it for me)</a:t>
          </a:r>
        </a:p>
      </dgm:t>
    </dgm:pt>
    <dgm:pt modelId="{B3746E23-6CA4-4BFA-8515-9F3A33F5B91F}" type="parTrans" cxnId="{EE743C89-C75A-484D-8EB0-7744415AB011}">
      <dgm:prSet/>
      <dgm:spPr/>
      <dgm:t>
        <a:bodyPr/>
        <a:lstStyle/>
        <a:p>
          <a:endParaRPr lang="en-US"/>
        </a:p>
      </dgm:t>
    </dgm:pt>
    <dgm:pt modelId="{04448960-4841-451E-AC38-138F11C58F32}" type="sibTrans" cxnId="{EE743C89-C75A-484D-8EB0-7744415AB011}">
      <dgm:prSet/>
      <dgm:spPr/>
      <dgm:t>
        <a:bodyPr/>
        <a:lstStyle/>
        <a:p>
          <a:endParaRPr lang="en-US"/>
        </a:p>
      </dgm:t>
    </dgm:pt>
    <dgm:pt modelId="{CAFB6A29-1746-41D6-8C7B-25C351AC5C6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Ensure messages are simple, consistent, and tailored to the audience</a:t>
          </a:r>
        </a:p>
      </dgm:t>
    </dgm:pt>
    <dgm:pt modelId="{B9125F14-4F73-4081-B57A-BB1DF0BF831B}" type="parTrans" cxnId="{4B664A58-7050-43AD-94DE-640458ECC318}">
      <dgm:prSet/>
      <dgm:spPr/>
      <dgm:t>
        <a:bodyPr/>
        <a:lstStyle/>
        <a:p>
          <a:endParaRPr lang="en-US"/>
        </a:p>
      </dgm:t>
    </dgm:pt>
    <dgm:pt modelId="{EC0B9617-6831-4F56-A803-C6CC4EC081D1}" type="sibTrans" cxnId="{4B664A58-7050-43AD-94DE-640458ECC318}">
      <dgm:prSet/>
      <dgm:spPr/>
      <dgm:t>
        <a:bodyPr/>
        <a:lstStyle/>
        <a:p>
          <a:endParaRPr lang="en-US"/>
        </a:p>
      </dgm:t>
    </dgm:pt>
    <dgm:pt modelId="{935D5C89-8BD9-4B4A-9C57-3AFDB8BBDAC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Prepare and equip leaders to deliver the message</a:t>
          </a:r>
        </a:p>
      </dgm:t>
    </dgm:pt>
    <dgm:pt modelId="{89736384-8F88-4332-816B-3FA07A3E95D8}" type="parTrans" cxnId="{E88AC57A-0482-47F6-A146-84873B15AAE0}">
      <dgm:prSet/>
      <dgm:spPr/>
      <dgm:t>
        <a:bodyPr/>
        <a:lstStyle/>
        <a:p>
          <a:endParaRPr lang="en-US"/>
        </a:p>
      </dgm:t>
    </dgm:pt>
    <dgm:pt modelId="{7FEFE0F1-ED6F-4EC6-97B8-CB43128EE7EA}" type="sibTrans" cxnId="{E88AC57A-0482-47F6-A146-84873B15AAE0}">
      <dgm:prSet/>
      <dgm:spPr/>
      <dgm:t>
        <a:bodyPr/>
        <a:lstStyle/>
        <a:p>
          <a:endParaRPr lang="en-US"/>
        </a:p>
      </dgm:t>
    </dgm:pt>
    <dgm:pt modelId="{1B4B57C4-82B1-4B8E-8BB5-E4B2FC13F15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Enable two-way communication</a:t>
          </a:r>
        </a:p>
      </dgm:t>
    </dgm:pt>
    <dgm:pt modelId="{C456FF3B-25DF-4D5D-B492-4E33C2580C87}" type="parTrans" cxnId="{69F3D0C9-1714-4833-91F9-CD46E74AA62C}">
      <dgm:prSet/>
      <dgm:spPr/>
      <dgm:t>
        <a:bodyPr/>
        <a:lstStyle/>
        <a:p>
          <a:endParaRPr lang="en-US"/>
        </a:p>
      </dgm:t>
    </dgm:pt>
    <dgm:pt modelId="{1BBAA760-9A3A-4CCE-924C-E5A63A6A55DB}" type="sibTrans" cxnId="{69F3D0C9-1714-4833-91F9-CD46E74AA62C}">
      <dgm:prSet/>
      <dgm:spPr/>
      <dgm:t>
        <a:bodyPr/>
        <a:lstStyle/>
        <a:p>
          <a:endParaRPr lang="en-US"/>
        </a:p>
      </dgm:t>
    </dgm:pt>
    <dgm:pt modelId="{39FB01D1-EDD7-4032-BFB8-664E22AB58E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Monitor, evaluate and adapt</a:t>
          </a:r>
        </a:p>
      </dgm:t>
    </dgm:pt>
    <dgm:pt modelId="{EE5EE9F8-7968-4F1E-B841-B9FA9296EEEA}" type="parTrans" cxnId="{05E44411-CB2B-4E31-80AC-AEE3D6C0EDC0}">
      <dgm:prSet/>
      <dgm:spPr/>
      <dgm:t>
        <a:bodyPr/>
        <a:lstStyle/>
        <a:p>
          <a:endParaRPr lang="en-US"/>
        </a:p>
      </dgm:t>
    </dgm:pt>
    <dgm:pt modelId="{688640E1-C5E7-4198-AF95-23925096C979}" type="sibTrans" cxnId="{05E44411-CB2B-4E31-80AC-AEE3D6C0EDC0}">
      <dgm:prSet/>
      <dgm:spPr/>
      <dgm:t>
        <a:bodyPr/>
        <a:lstStyle/>
        <a:p>
          <a:endParaRPr lang="en-US"/>
        </a:p>
      </dgm:t>
    </dgm:pt>
    <dgm:pt modelId="{8DCC3E6F-0AB8-4D0D-9900-841BBDBEEEE7}" type="pres">
      <dgm:prSet presAssocID="{3F3AF43A-FB4F-41DA-B068-EB0219DB9D7D}" presName="root" presStyleCnt="0">
        <dgm:presLayoutVars>
          <dgm:dir/>
          <dgm:resizeHandles val="exact"/>
        </dgm:presLayoutVars>
      </dgm:prSet>
      <dgm:spPr/>
    </dgm:pt>
    <dgm:pt modelId="{85C4DC8B-9603-4182-95D2-A79DC5AC78BD}" type="pres">
      <dgm:prSet presAssocID="{72651C15-E885-4BF9-8B98-12269E146921}" presName="compNode" presStyleCnt="0"/>
      <dgm:spPr/>
    </dgm:pt>
    <dgm:pt modelId="{F652F1DB-7394-4330-A60F-15DDDAC3408B}" type="pres">
      <dgm:prSet presAssocID="{72651C15-E885-4BF9-8B98-12269E146921}" presName="bgRect" presStyleLbl="bgShp" presStyleIdx="0" presStyleCnt="8"/>
      <dgm:spPr/>
    </dgm:pt>
    <dgm:pt modelId="{6DEA51AB-0B98-4DB0-ACEA-CEE8272BD41D}" type="pres">
      <dgm:prSet presAssocID="{72651C15-E885-4BF9-8B98-12269E146921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65D39DBF-EF60-4B64-A205-1F1C8D605CF8}" type="pres">
      <dgm:prSet presAssocID="{72651C15-E885-4BF9-8B98-12269E146921}" presName="spaceRect" presStyleCnt="0"/>
      <dgm:spPr/>
    </dgm:pt>
    <dgm:pt modelId="{C59EA788-11A3-411B-B243-428CC5669F2C}" type="pres">
      <dgm:prSet presAssocID="{72651C15-E885-4BF9-8B98-12269E146921}" presName="parTx" presStyleLbl="revTx" presStyleIdx="0" presStyleCnt="8">
        <dgm:presLayoutVars>
          <dgm:chMax val="0"/>
          <dgm:chPref val="0"/>
        </dgm:presLayoutVars>
      </dgm:prSet>
      <dgm:spPr/>
    </dgm:pt>
    <dgm:pt modelId="{1B0C047A-7C79-4D21-BBD6-C7DF2B235151}" type="pres">
      <dgm:prSet presAssocID="{FBFE34BC-CC53-4112-9BAA-3654B23128B4}" presName="sibTrans" presStyleCnt="0"/>
      <dgm:spPr/>
    </dgm:pt>
    <dgm:pt modelId="{99077222-4B3F-4009-ADCA-C315194801AA}" type="pres">
      <dgm:prSet presAssocID="{1E809EE3-1A3A-4BE7-A937-1B5D70D5B23B}" presName="compNode" presStyleCnt="0"/>
      <dgm:spPr/>
    </dgm:pt>
    <dgm:pt modelId="{E241892A-6400-477F-8AC9-E17E419EFA57}" type="pres">
      <dgm:prSet presAssocID="{1E809EE3-1A3A-4BE7-A937-1B5D70D5B23B}" presName="bgRect" presStyleLbl="bgShp" presStyleIdx="1" presStyleCnt="8"/>
      <dgm:spPr/>
    </dgm:pt>
    <dgm:pt modelId="{B16CC1A1-72A7-4818-B8D1-0A40ADB37AA3}" type="pres">
      <dgm:prSet presAssocID="{1E809EE3-1A3A-4BE7-A937-1B5D70D5B23B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248209B4-C19F-42CF-8B2A-5F5F8F3E0424}" type="pres">
      <dgm:prSet presAssocID="{1E809EE3-1A3A-4BE7-A937-1B5D70D5B23B}" presName="spaceRect" presStyleCnt="0"/>
      <dgm:spPr/>
    </dgm:pt>
    <dgm:pt modelId="{45441E02-639A-4B28-B4FD-090B95CFA424}" type="pres">
      <dgm:prSet presAssocID="{1E809EE3-1A3A-4BE7-A937-1B5D70D5B23B}" presName="parTx" presStyleLbl="revTx" presStyleIdx="1" presStyleCnt="8">
        <dgm:presLayoutVars>
          <dgm:chMax val="0"/>
          <dgm:chPref val="0"/>
        </dgm:presLayoutVars>
      </dgm:prSet>
      <dgm:spPr/>
    </dgm:pt>
    <dgm:pt modelId="{E189279C-AF3A-4551-8F18-9F53F2D28792}" type="pres">
      <dgm:prSet presAssocID="{F9F995DD-41E8-4387-9822-84A77E60DA5A}" presName="sibTrans" presStyleCnt="0"/>
      <dgm:spPr/>
    </dgm:pt>
    <dgm:pt modelId="{8BD84C6C-BF9C-462E-923D-84207C7EA931}" type="pres">
      <dgm:prSet presAssocID="{5515CB06-17F9-4F87-A13E-4A8D098A9993}" presName="compNode" presStyleCnt="0"/>
      <dgm:spPr/>
    </dgm:pt>
    <dgm:pt modelId="{0F2B16FB-36E1-44D3-8E09-ACCB6D0B7CE9}" type="pres">
      <dgm:prSet presAssocID="{5515CB06-17F9-4F87-A13E-4A8D098A9993}" presName="bgRect" presStyleLbl="bgShp" presStyleIdx="2" presStyleCnt="8"/>
      <dgm:spPr/>
    </dgm:pt>
    <dgm:pt modelId="{B9F4360E-A48F-495F-BDAD-2E38276C71BE}" type="pres">
      <dgm:prSet presAssocID="{5515CB06-17F9-4F87-A13E-4A8D098A9993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50F2BFA0-808E-4C1B-88F2-DD5944215A75}" type="pres">
      <dgm:prSet presAssocID="{5515CB06-17F9-4F87-A13E-4A8D098A9993}" presName="spaceRect" presStyleCnt="0"/>
      <dgm:spPr/>
    </dgm:pt>
    <dgm:pt modelId="{CE73FC4C-35A8-45E6-9DEE-B174D87D8C1B}" type="pres">
      <dgm:prSet presAssocID="{5515CB06-17F9-4F87-A13E-4A8D098A9993}" presName="parTx" presStyleLbl="revTx" presStyleIdx="2" presStyleCnt="8">
        <dgm:presLayoutVars>
          <dgm:chMax val="0"/>
          <dgm:chPref val="0"/>
        </dgm:presLayoutVars>
      </dgm:prSet>
      <dgm:spPr/>
    </dgm:pt>
    <dgm:pt modelId="{1E362900-F6DF-44F7-9783-AC0DE2767AF6}" type="pres">
      <dgm:prSet presAssocID="{AD0E81B5-44CB-4A34-B65F-B7C1AC6D7C33}" presName="sibTrans" presStyleCnt="0"/>
      <dgm:spPr/>
    </dgm:pt>
    <dgm:pt modelId="{9C235F32-5078-40B4-8EC4-D05926A9EA00}" type="pres">
      <dgm:prSet presAssocID="{12842322-7A32-49A1-834B-FDA591830E77}" presName="compNode" presStyleCnt="0"/>
      <dgm:spPr/>
    </dgm:pt>
    <dgm:pt modelId="{4FD7BEE2-A0A0-42B5-A906-5025A25ACD3F}" type="pres">
      <dgm:prSet presAssocID="{12842322-7A32-49A1-834B-FDA591830E77}" presName="bgRect" presStyleLbl="bgShp" presStyleIdx="3" presStyleCnt="8"/>
      <dgm:spPr/>
    </dgm:pt>
    <dgm:pt modelId="{4D89E459-375E-4DEC-B1A4-403E820BBFBA}" type="pres">
      <dgm:prSet presAssocID="{12842322-7A32-49A1-834B-FDA591830E77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2FF2F6F9-C574-478E-B2CB-55BD733DF07B}" type="pres">
      <dgm:prSet presAssocID="{12842322-7A32-49A1-834B-FDA591830E77}" presName="spaceRect" presStyleCnt="0"/>
      <dgm:spPr/>
    </dgm:pt>
    <dgm:pt modelId="{68B418C9-68C7-4126-BEEC-EE87AFE7D4E1}" type="pres">
      <dgm:prSet presAssocID="{12842322-7A32-49A1-834B-FDA591830E77}" presName="parTx" presStyleLbl="revTx" presStyleIdx="3" presStyleCnt="8">
        <dgm:presLayoutVars>
          <dgm:chMax val="0"/>
          <dgm:chPref val="0"/>
        </dgm:presLayoutVars>
      </dgm:prSet>
      <dgm:spPr/>
    </dgm:pt>
    <dgm:pt modelId="{59500B28-E8BE-4A96-9B1B-8CC7A757ED7A}" type="pres">
      <dgm:prSet presAssocID="{04448960-4841-451E-AC38-138F11C58F32}" presName="sibTrans" presStyleCnt="0"/>
      <dgm:spPr/>
    </dgm:pt>
    <dgm:pt modelId="{40976C61-9CED-432C-84E4-71695BC6E91C}" type="pres">
      <dgm:prSet presAssocID="{CAFB6A29-1746-41D6-8C7B-25C351AC5C6E}" presName="compNode" presStyleCnt="0"/>
      <dgm:spPr/>
    </dgm:pt>
    <dgm:pt modelId="{72F6A231-7533-4EB0-8FE2-3B1F4EB65445}" type="pres">
      <dgm:prSet presAssocID="{CAFB6A29-1746-41D6-8C7B-25C351AC5C6E}" presName="bgRect" presStyleLbl="bgShp" presStyleIdx="4" presStyleCnt="8"/>
      <dgm:spPr/>
    </dgm:pt>
    <dgm:pt modelId="{F620EDB5-D76E-4663-AB5E-BD74048A1730}" type="pres">
      <dgm:prSet presAssocID="{CAFB6A29-1746-41D6-8C7B-25C351AC5C6E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169E2E68-6A27-43C8-80EA-463746280B55}" type="pres">
      <dgm:prSet presAssocID="{CAFB6A29-1746-41D6-8C7B-25C351AC5C6E}" presName="spaceRect" presStyleCnt="0"/>
      <dgm:spPr/>
    </dgm:pt>
    <dgm:pt modelId="{CB080833-9917-4A95-8679-CEDE1965D26A}" type="pres">
      <dgm:prSet presAssocID="{CAFB6A29-1746-41D6-8C7B-25C351AC5C6E}" presName="parTx" presStyleLbl="revTx" presStyleIdx="4" presStyleCnt="8">
        <dgm:presLayoutVars>
          <dgm:chMax val="0"/>
          <dgm:chPref val="0"/>
        </dgm:presLayoutVars>
      </dgm:prSet>
      <dgm:spPr/>
    </dgm:pt>
    <dgm:pt modelId="{08E6988B-9E58-4077-83D7-894D2BAD01EE}" type="pres">
      <dgm:prSet presAssocID="{EC0B9617-6831-4F56-A803-C6CC4EC081D1}" presName="sibTrans" presStyleCnt="0"/>
      <dgm:spPr/>
    </dgm:pt>
    <dgm:pt modelId="{0FA2560F-79FA-480C-842F-C431533C0608}" type="pres">
      <dgm:prSet presAssocID="{935D5C89-8BD9-4B4A-9C57-3AFDB8BBDAC3}" presName="compNode" presStyleCnt="0"/>
      <dgm:spPr/>
    </dgm:pt>
    <dgm:pt modelId="{0FB01181-5B60-4FFB-BBDC-E30913DBF9B7}" type="pres">
      <dgm:prSet presAssocID="{935D5C89-8BD9-4B4A-9C57-3AFDB8BBDAC3}" presName="bgRect" presStyleLbl="bgShp" presStyleIdx="5" presStyleCnt="8"/>
      <dgm:spPr/>
    </dgm:pt>
    <dgm:pt modelId="{F2C838BE-1DE7-4F97-9B6D-F6F6AFBABD8B}" type="pres">
      <dgm:prSet presAssocID="{935D5C89-8BD9-4B4A-9C57-3AFDB8BBDAC3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4336A1BA-A208-4D44-B445-7972FE705609}" type="pres">
      <dgm:prSet presAssocID="{935D5C89-8BD9-4B4A-9C57-3AFDB8BBDAC3}" presName="spaceRect" presStyleCnt="0"/>
      <dgm:spPr/>
    </dgm:pt>
    <dgm:pt modelId="{E4F24024-15F1-43AE-94AE-80F44A7A22FF}" type="pres">
      <dgm:prSet presAssocID="{935D5C89-8BD9-4B4A-9C57-3AFDB8BBDAC3}" presName="parTx" presStyleLbl="revTx" presStyleIdx="5" presStyleCnt="8">
        <dgm:presLayoutVars>
          <dgm:chMax val="0"/>
          <dgm:chPref val="0"/>
        </dgm:presLayoutVars>
      </dgm:prSet>
      <dgm:spPr/>
    </dgm:pt>
    <dgm:pt modelId="{486BD5FF-5ECE-464C-9CFC-FB075CDC7C52}" type="pres">
      <dgm:prSet presAssocID="{7FEFE0F1-ED6F-4EC6-97B8-CB43128EE7EA}" presName="sibTrans" presStyleCnt="0"/>
      <dgm:spPr/>
    </dgm:pt>
    <dgm:pt modelId="{939D24C8-6674-4277-81EB-A5C4F4B2514A}" type="pres">
      <dgm:prSet presAssocID="{1B4B57C4-82B1-4B8E-8BB5-E4B2FC13F15C}" presName="compNode" presStyleCnt="0"/>
      <dgm:spPr/>
    </dgm:pt>
    <dgm:pt modelId="{DFA0CD6A-C07D-40E9-BEF1-537168707670}" type="pres">
      <dgm:prSet presAssocID="{1B4B57C4-82B1-4B8E-8BB5-E4B2FC13F15C}" presName="bgRect" presStyleLbl="bgShp" presStyleIdx="6" presStyleCnt="8"/>
      <dgm:spPr/>
    </dgm:pt>
    <dgm:pt modelId="{86A9FBAD-1A38-4419-8CDF-1767749E9E29}" type="pres">
      <dgm:prSet presAssocID="{1B4B57C4-82B1-4B8E-8BB5-E4B2FC13F15C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E86EA55D-40DC-4A44-A819-BC46EE7D5A76}" type="pres">
      <dgm:prSet presAssocID="{1B4B57C4-82B1-4B8E-8BB5-E4B2FC13F15C}" presName="spaceRect" presStyleCnt="0"/>
      <dgm:spPr/>
    </dgm:pt>
    <dgm:pt modelId="{8189B7B7-9136-4A0C-BCC9-56CD44D122DD}" type="pres">
      <dgm:prSet presAssocID="{1B4B57C4-82B1-4B8E-8BB5-E4B2FC13F15C}" presName="parTx" presStyleLbl="revTx" presStyleIdx="6" presStyleCnt="8">
        <dgm:presLayoutVars>
          <dgm:chMax val="0"/>
          <dgm:chPref val="0"/>
        </dgm:presLayoutVars>
      </dgm:prSet>
      <dgm:spPr/>
    </dgm:pt>
    <dgm:pt modelId="{2BFEE7A9-CDCB-4C25-996B-524F596E59F4}" type="pres">
      <dgm:prSet presAssocID="{1BBAA760-9A3A-4CCE-924C-E5A63A6A55DB}" presName="sibTrans" presStyleCnt="0"/>
      <dgm:spPr/>
    </dgm:pt>
    <dgm:pt modelId="{33A8A4A1-BE35-4694-B382-41ED3BC30064}" type="pres">
      <dgm:prSet presAssocID="{39FB01D1-EDD7-4032-BFB8-664E22AB58EE}" presName="compNode" presStyleCnt="0"/>
      <dgm:spPr/>
    </dgm:pt>
    <dgm:pt modelId="{958348D3-4B19-4DD1-BEA8-9D6DB5EE9EBB}" type="pres">
      <dgm:prSet presAssocID="{39FB01D1-EDD7-4032-BFB8-664E22AB58EE}" presName="bgRect" presStyleLbl="bgShp" presStyleIdx="7" presStyleCnt="8"/>
      <dgm:spPr/>
    </dgm:pt>
    <dgm:pt modelId="{27B57798-5566-4968-84E4-5FA1F59987FD}" type="pres">
      <dgm:prSet presAssocID="{39FB01D1-EDD7-4032-BFB8-664E22AB58EE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vision"/>
        </a:ext>
      </dgm:extLst>
    </dgm:pt>
    <dgm:pt modelId="{0416833C-C5CC-4641-A551-E31C1B7E2D50}" type="pres">
      <dgm:prSet presAssocID="{39FB01D1-EDD7-4032-BFB8-664E22AB58EE}" presName="spaceRect" presStyleCnt="0"/>
      <dgm:spPr/>
    </dgm:pt>
    <dgm:pt modelId="{6B917CD7-B590-428E-8524-A19678A136AD}" type="pres">
      <dgm:prSet presAssocID="{39FB01D1-EDD7-4032-BFB8-664E22AB58EE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05E44411-CB2B-4E31-80AC-AEE3D6C0EDC0}" srcId="{3F3AF43A-FB4F-41DA-B068-EB0219DB9D7D}" destId="{39FB01D1-EDD7-4032-BFB8-664E22AB58EE}" srcOrd="7" destOrd="0" parTransId="{EE5EE9F8-7968-4F1E-B841-B9FA9296EEEA}" sibTransId="{688640E1-C5E7-4198-AF95-23925096C979}"/>
    <dgm:cxn modelId="{92F5CF2B-59E8-4909-AE0F-C4296E3D214E}" type="presOf" srcId="{5515CB06-17F9-4F87-A13E-4A8D098A9993}" destId="{CE73FC4C-35A8-45E6-9DEE-B174D87D8C1B}" srcOrd="0" destOrd="0" presId="urn:microsoft.com/office/officeart/2018/2/layout/IconVerticalSolidList"/>
    <dgm:cxn modelId="{0D44FC2F-0E4F-4BB2-8E6F-0EAA9BA383FA}" type="presOf" srcId="{39FB01D1-EDD7-4032-BFB8-664E22AB58EE}" destId="{6B917CD7-B590-428E-8524-A19678A136AD}" srcOrd="0" destOrd="0" presId="urn:microsoft.com/office/officeart/2018/2/layout/IconVerticalSolidList"/>
    <dgm:cxn modelId="{D4937940-0DA1-43E9-B1CF-BBC93EE4C107}" type="presOf" srcId="{1E809EE3-1A3A-4BE7-A937-1B5D70D5B23B}" destId="{45441E02-639A-4B28-B4FD-090B95CFA424}" srcOrd="0" destOrd="0" presId="urn:microsoft.com/office/officeart/2018/2/layout/IconVerticalSolidList"/>
    <dgm:cxn modelId="{59D1D460-1F46-47DE-99A4-12E63072399D}" type="presOf" srcId="{1B4B57C4-82B1-4B8E-8BB5-E4B2FC13F15C}" destId="{8189B7B7-9136-4A0C-BCC9-56CD44D122DD}" srcOrd="0" destOrd="0" presId="urn:microsoft.com/office/officeart/2018/2/layout/IconVerticalSolidList"/>
    <dgm:cxn modelId="{B5649073-A104-47FA-96C8-DAD24F7EC4F4}" type="presOf" srcId="{12842322-7A32-49A1-834B-FDA591830E77}" destId="{68B418C9-68C7-4126-BEEC-EE87AFE7D4E1}" srcOrd="0" destOrd="0" presId="urn:microsoft.com/office/officeart/2018/2/layout/IconVerticalSolidList"/>
    <dgm:cxn modelId="{4B664A58-7050-43AD-94DE-640458ECC318}" srcId="{3F3AF43A-FB4F-41DA-B068-EB0219DB9D7D}" destId="{CAFB6A29-1746-41D6-8C7B-25C351AC5C6E}" srcOrd="4" destOrd="0" parTransId="{B9125F14-4F73-4081-B57A-BB1DF0BF831B}" sibTransId="{EC0B9617-6831-4F56-A803-C6CC4EC081D1}"/>
    <dgm:cxn modelId="{E88AC57A-0482-47F6-A146-84873B15AAE0}" srcId="{3F3AF43A-FB4F-41DA-B068-EB0219DB9D7D}" destId="{935D5C89-8BD9-4B4A-9C57-3AFDB8BBDAC3}" srcOrd="5" destOrd="0" parTransId="{89736384-8F88-4332-816B-3FA07A3E95D8}" sibTransId="{7FEFE0F1-ED6F-4EC6-97B8-CB43128EE7EA}"/>
    <dgm:cxn modelId="{203F307C-3B3E-42B6-A5DD-0503F57AFC2A}" type="presOf" srcId="{CAFB6A29-1746-41D6-8C7B-25C351AC5C6E}" destId="{CB080833-9917-4A95-8679-CEDE1965D26A}" srcOrd="0" destOrd="0" presId="urn:microsoft.com/office/officeart/2018/2/layout/IconVerticalSolidList"/>
    <dgm:cxn modelId="{EE743C89-C75A-484D-8EB0-7744415AB011}" srcId="{3F3AF43A-FB4F-41DA-B068-EB0219DB9D7D}" destId="{12842322-7A32-49A1-834B-FDA591830E77}" srcOrd="3" destOrd="0" parTransId="{B3746E23-6CA4-4BFA-8515-9F3A33F5B91F}" sibTransId="{04448960-4841-451E-AC38-138F11C58F32}"/>
    <dgm:cxn modelId="{0D9E409A-B74D-4192-88EB-BC268D8CEC2D}" srcId="{3F3AF43A-FB4F-41DA-B068-EB0219DB9D7D}" destId="{5515CB06-17F9-4F87-A13E-4A8D098A9993}" srcOrd="2" destOrd="0" parTransId="{39CBA492-4C35-44C8-AA3E-EF207D8BD49E}" sibTransId="{AD0E81B5-44CB-4A34-B65F-B7C1AC6D7C33}"/>
    <dgm:cxn modelId="{971FD9A4-D4DC-4DD4-B57F-C49B7B241866}" type="presOf" srcId="{935D5C89-8BD9-4B4A-9C57-3AFDB8BBDAC3}" destId="{E4F24024-15F1-43AE-94AE-80F44A7A22FF}" srcOrd="0" destOrd="0" presId="urn:microsoft.com/office/officeart/2018/2/layout/IconVerticalSolidList"/>
    <dgm:cxn modelId="{949063C4-C319-4F46-A7FA-750927CEAE14}" type="presOf" srcId="{3F3AF43A-FB4F-41DA-B068-EB0219DB9D7D}" destId="{8DCC3E6F-0AB8-4D0D-9900-841BBDBEEEE7}" srcOrd="0" destOrd="0" presId="urn:microsoft.com/office/officeart/2018/2/layout/IconVerticalSolidList"/>
    <dgm:cxn modelId="{69F3D0C9-1714-4833-91F9-CD46E74AA62C}" srcId="{3F3AF43A-FB4F-41DA-B068-EB0219DB9D7D}" destId="{1B4B57C4-82B1-4B8E-8BB5-E4B2FC13F15C}" srcOrd="6" destOrd="0" parTransId="{C456FF3B-25DF-4D5D-B492-4E33C2580C87}" sibTransId="{1BBAA760-9A3A-4CCE-924C-E5A63A6A55DB}"/>
    <dgm:cxn modelId="{AA0319CB-51EF-4C26-83A4-D56A8AC2E7DA}" srcId="{3F3AF43A-FB4F-41DA-B068-EB0219DB9D7D}" destId="{72651C15-E885-4BF9-8B98-12269E146921}" srcOrd="0" destOrd="0" parTransId="{AA5E579B-1E94-458E-AB0E-E1A44DB54280}" sibTransId="{FBFE34BC-CC53-4112-9BAA-3654B23128B4}"/>
    <dgm:cxn modelId="{4BD559E5-5E36-4AC4-A467-3F0228891A18}" type="presOf" srcId="{72651C15-E885-4BF9-8B98-12269E146921}" destId="{C59EA788-11A3-411B-B243-428CC5669F2C}" srcOrd="0" destOrd="0" presId="urn:microsoft.com/office/officeart/2018/2/layout/IconVerticalSolidList"/>
    <dgm:cxn modelId="{1C0898FB-C072-4B34-B1EB-5E6D197A1E92}" srcId="{3F3AF43A-FB4F-41DA-B068-EB0219DB9D7D}" destId="{1E809EE3-1A3A-4BE7-A937-1B5D70D5B23B}" srcOrd="1" destOrd="0" parTransId="{296D2208-304D-47DF-8B65-7E1C87E87AC4}" sibTransId="{F9F995DD-41E8-4387-9822-84A77E60DA5A}"/>
    <dgm:cxn modelId="{E2998DDD-875B-435F-9A32-C775A8C94CD6}" type="presParOf" srcId="{8DCC3E6F-0AB8-4D0D-9900-841BBDBEEEE7}" destId="{85C4DC8B-9603-4182-95D2-A79DC5AC78BD}" srcOrd="0" destOrd="0" presId="urn:microsoft.com/office/officeart/2018/2/layout/IconVerticalSolidList"/>
    <dgm:cxn modelId="{EF256369-21FE-406B-83D2-0AE8F32DFE89}" type="presParOf" srcId="{85C4DC8B-9603-4182-95D2-A79DC5AC78BD}" destId="{F652F1DB-7394-4330-A60F-15DDDAC3408B}" srcOrd="0" destOrd="0" presId="urn:microsoft.com/office/officeart/2018/2/layout/IconVerticalSolidList"/>
    <dgm:cxn modelId="{6EABE0BA-D69E-4376-B369-FE483FE36B36}" type="presParOf" srcId="{85C4DC8B-9603-4182-95D2-A79DC5AC78BD}" destId="{6DEA51AB-0B98-4DB0-ACEA-CEE8272BD41D}" srcOrd="1" destOrd="0" presId="urn:microsoft.com/office/officeart/2018/2/layout/IconVerticalSolidList"/>
    <dgm:cxn modelId="{8B70FB2F-7748-4479-9EBC-389F533A7C67}" type="presParOf" srcId="{85C4DC8B-9603-4182-95D2-A79DC5AC78BD}" destId="{65D39DBF-EF60-4B64-A205-1F1C8D605CF8}" srcOrd="2" destOrd="0" presId="urn:microsoft.com/office/officeart/2018/2/layout/IconVerticalSolidList"/>
    <dgm:cxn modelId="{ADA05073-FCC5-4603-AF00-570E9DB9C9F2}" type="presParOf" srcId="{85C4DC8B-9603-4182-95D2-A79DC5AC78BD}" destId="{C59EA788-11A3-411B-B243-428CC5669F2C}" srcOrd="3" destOrd="0" presId="urn:microsoft.com/office/officeart/2018/2/layout/IconVerticalSolidList"/>
    <dgm:cxn modelId="{4B84A130-11E7-4C6B-A347-E59BFEF920C9}" type="presParOf" srcId="{8DCC3E6F-0AB8-4D0D-9900-841BBDBEEEE7}" destId="{1B0C047A-7C79-4D21-BBD6-C7DF2B235151}" srcOrd="1" destOrd="0" presId="urn:microsoft.com/office/officeart/2018/2/layout/IconVerticalSolidList"/>
    <dgm:cxn modelId="{B8FFBB2B-EB4C-4EA1-A748-C9DCF0B779B2}" type="presParOf" srcId="{8DCC3E6F-0AB8-4D0D-9900-841BBDBEEEE7}" destId="{99077222-4B3F-4009-ADCA-C315194801AA}" srcOrd="2" destOrd="0" presId="urn:microsoft.com/office/officeart/2018/2/layout/IconVerticalSolidList"/>
    <dgm:cxn modelId="{F52A89CE-AC41-4EF1-A069-730A5AD0C290}" type="presParOf" srcId="{99077222-4B3F-4009-ADCA-C315194801AA}" destId="{E241892A-6400-477F-8AC9-E17E419EFA57}" srcOrd="0" destOrd="0" presId="urn:microsoft.com/office/officeart/2018/2/layout/IconVerticalSolidList"/>
    <dgm:cxn modelId="{81BC9804-262B-4FCF-80C8-8FC16AB937AA}" type="presParOf" srcId="{99077222-4B3F-4009-ADCA-C315194801AA}" destId="{B16CC1A1-72A7-4818-B8D1-0A40ADB37AA3}" srcOrd="1" destOrd="0" presId="urn:microsoft.com/office/officeart/2018/2/layout/IconVerticalSolidList"/>
    <dgm:cxn modelId="{65DC1C98-3198-4667-AB61-08F4275BE6B5}" type="presParOf" srcId="{99077222-4B3F-4009-ADCA-C315194801AA}" destId="{248209B4-C19F-42CF-8B2A-5F5F8F3E0424}" srcOrd="2" destOrd="0" presId="urn:microsoft.com/office/officeart/2018/2/layout/IconVerticalSolidList"/>
    <dgm:cxn modelId="{1C0F454E-5F94-4F4F-B9C9-09857230A8F3}" type="presParOf" srcId="{99077222-4B3F-4009-ADCA-C315194801AA}" destId="{45441E02-639A-4B28-B4FD-090B95CFA424}" srcOrd="3" destOrd="0" presId="urn:microsoft.com/office/officeart/2018/2/layout/IconVerticalSolidList"/>
    <dgm:cxn modelId="{1F8F6BCC-5FD3-42DD-844A-395C29E2E3A0}" type="presParOf" srcId="{8DCC3E6F-0AB8-4D0D-9900-841BBDBEEEE7}" destId="{E189279C-AF3A-4551-8F18-9F53F2D28792}" srcOrd="3" destOrd="0" presId="urn:microsoft.com/office/officeart/2018/2/layout/IconVerticalSolidList"/>
    <dgm:cxn modelId="{CA09005D-948A-4275-A609-3DFC73D0F843}" type="presParOf" srcId="{8DCC3E6F-0AB8-4D0D-9900-841BBDBEEEE7}" destId="{8BD84C6C-BF9C-462E-923D-84207C7EA931}" srcOrd="4" destOrd="0" presId="urn:microsoft.com/office/officeart/2018/2/layout/IconVerticalSolidList"/>
    <dgm:cxn modelId="{0641BDE7-A64B-4B9B-B4A7-BD504D23A6B9}" type="presParOf" srcId="{8BD84C6C-BF9C-462E-923D-84207C7EA931}" destId="{0F2B16FB-36E1-44D3-8E09-ACCB6D0B7CE9}" srcOrd="0" destOrd="0" presId="urn:microsoft.com/office/officeart/2018/2/layout/IconVerticalSolidList"/>
    <dgm:cxn modelId="{1CCA9F09-3021-42FF-B17D-64E712E67370}" type="presParOf" srcId="{8BD84C6C-BF9C-462E-923D-84207C7EA931}" destId="{B9F4360E-A48F-495F-BDAD-2E38276C71BE}" srcOrd="1" destOrd="0" presId="urn:microsoft.com/office/officeart/2018/2/layout/IconVerticalSolidList"/>
    <dgm:cxn modelId="{11C13AAA-0682-4656-B650-90F3CD869DBA}" type="presParOf" srcId="{8BD84C6C-BF9C-462E-923D-84207C7EA931}" destId="{50F2BFA0-808E-4C1B-88F2-DD5944215A75}" srcOrd="2" destOrd="0" presId="urn:microsoft.com/office/officeart/2018/2/layout/IconVerticalSolidList"/>
    <dgm:cxn modelId="{9E67252C-3D9C-47BC-A71C-BAA5B6565672}" type="presParOf" srcId="{8BD84C6C-BF9C-462E-923D-84207C7EA931}" destId="{CE73FC4C-35A8-45E6-9DEE-B174D87D8C1B}" srcOrd="3" destOrd="0" presId="urn:microsoft.com/office/officeart/2018/2/layout/IconVerticalSolidList"/>
    <dgm:cxn modelId="{4A585273-CEF9-4BA1-A728-5EA808A1D44F}" type="presParOf" srcId="{8DCC3E6F-0AB8-4D0D-9900-841BBDBEEEE7}" destId="{1E362900-F6DF-44F7-9783-AC0DE2767AF6}" srcOrd="5" destOrd="0" presId="urn:microsoft.com/office/officeart/2018/2/layout/IconVerticalSolidList"/>
    <dgm:cxn modelId="{688419DB-FD17-40AF-9E80-BA88651CCDD2}" type="presParOf" srcId="{8DCC3E6F-0AB8-4D0D-9900-841BBDBEEEE7}" destId="{9C235F32-5078-40B4-8EC4-D05926A9EA00}" srcOrd="6" destOrd="0" presId="urn:microsoft.com/office/officeart/2018/2/layout/IconVerticalSolidList"/>
    <dgm:cxn modelId="{96C0B3FA-5B40-4D01-9183-8865B89368D0}" type="presParOf" srcId="{9C235F32-5078-40B4-8EC4-D05926A9EA00}" destId="{4FD7BEE2-A0A0-42B5-A906-5025A25ACD3F}" srcOrd="0" destOrd="0" presId="urn:microsoft.com/office/officeart/2018/2/layout/IconVerticalSolidList"/>
    <dgm:cxn modelId="{25B132A4-7E8F-45C6-BB3C-7D02434C9FC8}" type="presParOf" srcId="{9C235F32-5078-40B4-8EC4-D05926A9EA00}" destId="{4D89E459-375E-4DEC-B1A4-403E820BBFBA}" srcOrd="1" destOrd="0" presId="urn:microsoft.com/office/officeart/2018/2/layout/IconVerticalSolidList"/>
    <dgm:cxn modelId="{CB99663E-1B38-44A7-A44A-CEA0E86B2239}" type="presParOf" srcId="{9C235F32-5078-40B4-8EC4-D05926A9EA00}" destId="{2FF2F6F9-C574-478E-B2CB-55BD733DF07B}" srcOrd="2" destOrd="0" presId="urn:microsoft.com/office/officeart/2018/2/layout/IconVerticalSolidList"/>
    <dgm:cxn modelId="{28F3ADE2-F255-4877-A1E2-EF8DC4DD16F1}" type="presParOf" srcId="{9C235F32-5078-40B4-8EC4-D05926A9EA00}" destId="{68B418C9-68C7-4126-BEEC-EE87AFE7D4E1}" srcOrd="3" destOrd="0" presId="urn:microsoft.com/office/officeart/2018/2/layout/IconVerticalSolidList"/>
    <dgm:cxn modelId="{01504E38-F054-46A9-9CDF-565A2FBD07CB}" type="presParOf" srcId="{8DCC3E6F-0AB8-4D0D-9900-841BBDBEEEE7}" destId="{59500B28-E8BE-4A96-9B1B-8CC7A757ED7A}" srcOrd="7" destOrd="0" presId="urn:microsoft.com/office/officeart/2018/2/layout/IconVerticalSolidList"/>
    <dgm:cxn modelId="{3EF394C2-FE1E-4622-B20F-0C688300C791}" type="presParOf" srcId="{8DCC3E6F-0AB8-4D0D-9900-841BBDBEEEE7}" destId="{40976C61-9CED-432C-84E4-71695BC6E91C}" srcOrd="8" destOrd="0" presId="urn:microsoft.com/office/officeart/2018/2/layout/IconVerticalSolidList"/>
    <dgm:cxn modelId="{5B0840A7-48D7-4A9F-B402-316CECA0330F}" type="presParOf" srcId="{40976C61-9CED-432C-84E4-71695BC6E91C}" destId="{72F6A231-7533-4EB0-8FE2-3B1F4EB65445}" srcOrd="0" destOrd="0" presId="urn:microsoft.com/office/officeart/2018/2/layout/IconVerticalSolidList"/>
    <dgm:cxn modelId="{62EE3F7F-E3BF-4A9A-BDD8-36D01761E062}" type="presParOf" srcId="{40976C61-9CED-432C-84E4-71695BC6E91C}" destId="{F620EDB5-D76E-4663-AB5E-BD74048A1730}" srcOrd="1" destOrd="0" presId="urn:microsoft.com/office/officeart/2018/2/layout/IconVerticalSolidList"/>
    <dgm:cxn modelId="{61966E33-9534-4C14-8F4C-6DD83DB5EB3B}" type="presParOf" srcId="{40976C61-9CED-432C-84E4-71695BC6E91C}" destId="{169E2E68-6A27-43C8-80EA-463746280B55}" srcOrd="2" destOrd="0" presId="urn:microsoft.com/office/officeart/2018/2/layout/IconVerticalSolidList"/>
    <dgm:cxn modelId="{68EBE47B-BA1A-45A9-BB76-14DBA8643943}" type="presParOf" srcId="{40976C61-9CED-432C-84E4-71695BC6E91C}" destId="{CB080833-9917-4A95-8679-CEDE1965D26A}" srcOrd="3" destOrd="0" presId="urn:microsoft.com/office/officeart/2018/2/layout/IconVerticalSolidList"/>
    <dgm:cxn modelId="{58319D26-D288-40E1-A7BF-D5E8D006D35A}" type="presParOf" srcId="{8DCC3E6F-0AB8-4D0D-9900-841BBDBEEEE7}" destId="{08E6988B-9E58-4077-83D7-894D2BAD01EE}" srcOrd="9" destOrd="0" presId="urn:microsoft.com/office/officeart/2018/2/layout/IconVerticalSolidList"/>
    <dgm:cxn modelId="{E569FEA2-7D92-4AAC-A052-603470AA13EA}" type="presParOf" srcId="{8DCC3E6F-0AB8-4D0D-9900-841BBDBEEEE7}" destId="{0FA2560F-79FA-480C-842F-C431533C0608}" srcOrd="10" destOrd="0" presId="urn:microsoft.com/office/officeart/2018/2/layout/IconVerticalSolidList"/>
    <dgm:cxn modelId="{C8E40653-DCB7-41C4-AF37-08AD25F801E0}" type="presParOf" srcId="{0FA2560F-79FA-480C-842F-C431533C0608}" destId="{0FB01181-5B60-4FFB-BBDC-E30913DBF9B7}" srcOrd="0" destOrd="0" presId="urn:microsoft.com/office/officeart/2018/2/layout/IconVerticalSolidList"/>
    <dgm:cxn modelId="{C24543AC-5947-410E-B6B2-75B20069E587}" type="presParOf" srcId="{0FA2560F-79FA-480C-842F-C431533C0608}" destId="{F2C838BE-1DE7-4F97-9B6D-F6F6AFBABD8B}" srcOrd="1" destOrd="0" presId="urn:microsoft.com/office/officeart/2018/2/layout/IconVerticalSolidList"/>
    <dgm:cxn modelId="{8D66AF42-D495-476F-B9DC-A68B5CAFF1DD}" type="presParOf" srcId="{0FA2560F-79FA-480C-842F-C431533C0608}" destId="{4336A1BA-A208-4D44-B445-7972FE705609}" srcOrd="2" destOrd="0" presId="urn:microsoft.com/office/officeart/2018/2/layout/IconVerticalSolidList"/>
    <dgm:cxn modelId="{33E58840-D7B0-439E-89BB-FD485C327B29}" type="presParOf" srcId="{0FA2560F-79FA-480C-842F-C431533C0608}" destId="{E4F24024-15F1-43AE-94AE-80F44A7A22FF}" srcOrd="3" destOrd="0" presId="urn:microsoft.com/office/officeart/2018/2/layout/IconVerticalSolidList"/>
    <dgm:cxn modelId="{AC470205-403B-4B21-A03F-CFCFD1644D51}" type="presParOf" srcId="{8DCC3E6F-0AB8-4D0D-9900-841BBDBEEEE7}" destId="{486BD5FF-5ECE-464C-9CFC-FB075CDC7C52}" srcOrd="11" destOrd="0" presId="urn:microsoft.com/office/officeart/2018/2/layout/IconVerticalSolidList"/>
    <dgm:cxn modelId="{4ACDB7CE-3E09-4344-B7DC-B237F361B14E}" type="presParOf" srcId="{8DCC3E6F-0AB8-4D0D-9900-841BBDBEEEE7}" destId="{939D24C8-6674-4277-81EB-A5C4F4B2514A}" srcOrd="12" destOrd="0" presId="urn:microsoft.com/office/officeart/2018/2/layout/IconVerticalSolidList"/>
    <dgm:cxn modelId="{88CE3C3D-5839-4FD3-BE94-DD1E89AEF360}" type="presParOf" srcId="{939D24C8-6674-4277-81EB-A5C4F4B2514A}" destId="{DFA0CD6A-C07D-40E9-BEF1-537168707670}" srcOrd="0" destOrd="0" presId="urn:microsoft.com/office/officeart/2018/2/layout/IconVerticalSolidList"/>
    <dgm:cxn modelId="{1624C24F-4738-408F-AACB-4FB810E29A33}" type="presParOf" srcId="{939D24C8-6674-4277-81EB-A5C4F4B2514A}" destId="{86A9FBAD-1A38-4419-8CDF-1767749E9E29}" srcOrd="1" destOrd="0" presId="urn:microsoft.com/office/officeart/2018/2/layout/IconVerticalSolidList"/>
    <dgm:cxn modelId="{0D0CB241-2111-423D-B4E1-DA039598F3A9}" type="presParOf" srcId="{939D24C8-6674-4277-81EB-A5C4F4B2514A}" destId="{E86EA55D-40DC-4A44-A819-BC46EE7D5A76}" srcOrd="2" destOrd="0" presId="urn:microsoft.com/office/officeart/2018/2/layout/IconVerticalSolidList"/>
    <dgm:cxn modelId="{5B805FB1-722E-4F20-846E-E03C90B99940}" type="presParOf" srcId="{939D24C8-6674-4277-81EB-A5C4F4B2514A}" destId="{8189B7B7-9136-4A0C-BCC9-56CD44D122DD}" srcOrd="3" destOrd="0" presId="urn:microsoft.com/office/officeart/2018/2/layout/IconVerticalSolidList"/>
    <dgm:cxn modelId="{68CB308D-06B0-4AD5-BE18-8087A63CDCE7}" type="presParOf" srcId="{8DCC3E6F-0AB8-4D0D-9900-841BBDBEEEE7}" destId="{2BFEE7A9-CDCB-4C25-996B-524F596E59F4}" srcOrd="13" destOrd="0" presId="urn:microsoft.com/office/officeart/2018/2/layout/IconVerticalSolidList"/>
    <dgm:cxn modelId="{CF24A1C4-B490-486E-A65F-71DE1182EF51}" type="presParOf" srcId="{8DCC3E6F-0AB8-4D0D-9900-841BBDBEEEE7}" destId="{33A8A4A1-BE35-4694-B382-41ED3BC30064}" srcOrd="14" destOrd="0" presId="urn:microsoft.com/office/officeart/2018/2/layout/IconVerticalSolidList"/>
    <dgm:cxn modelId="{587F6BDF-8748-41AD-9252-CB3301FDB8CB}" type="presParOf" srcId="{33A8A4A1-BE35-4694-B382-41ED3BC30064}" destId="{958348D3-4B19-4DD1-BEA8-9D6DB5EE9EBB}" srcOrd="0" destOrd="0" presId="urn:microsoft.com/office/officeart/2018/2/layout/IconVerticalSolidList"/>
    <dgm:cxn modelId="{65129F88-B93A-4FC4-AC8A-A1C033DC6787}" type="presParOf" srcId="{33A8A4A1-BE35-4694-B382-41ED3BC30064}" destId="{27B57798-5566-4968-84E4-5FA1F59987FD}" srcOrd="1" destOrd="0" presId="urn:microsoft.com/office/officeart/2018/2/layout/IconVerticalSolidList"/>
    <dgm:cxn modelId="{54BA12EE-B227-4131-940B-48D434330D27}" type="presParOf" srcId="{33A8A4A1-BE35-4694-B382-41ED3BC30064}" destId="{0416833C-C5CC-4641-A551-E31C1B7E2D50}" srcOrd="2" destOrd="0" presId="urn:microsoft.com/office/officeart/2018/2/layout/IconVerticalSolidList"/>
    <dgm:cxn modelId="{02BDA1BD-CE33-4D24-8155-E8B6FF27131B}" type="presParOf" srcId="{33A8A4A1-BE35-4694-B382-41ED3BC30064}" destId="{6B917CD7-B590-428E-8524-A19678A136A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1F23CD6-5D9A-43C6-A7A1-42C6B6765F3D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1E3E7E6F-EEEC-49C9-8180-C0F0D964D476}">
      <dgm:prSet/>
      <dgm:spPr/>
      <dgm:t>
        <a:bodyPr/>
        <a:lstStyle/>
        <a:p>
          <a:pPr>
            <a:defRPr cap="all"/>
          </a:pPr>
          <a:r>
            <a:rPr lang="en-US"/>
            <a:t>One of the most influential models based on his observations of change management </a:t>
          </a:r>
        </a:p>
      </dgm:t>
    </dgm:pt>
    <dgm:pt modelId="{EB07DC4B-256B-4200-A17E-C19EEEAC51C4}" type="parTrans" cxnId="{C59BBDC6-435B-4826-AC80-1A9E9F89D85D}">
      <dgm:prSet/>
      <dgm:spPr/>
      <dgm:t>
        <a:bodyPr/>
        <a:lstStyle/>
        <a:p>
          <a:endParaRPr lang="en-US"/>
        </a:p>
      </dgm:t>
    </dgm:pt>
    <dgm:pt modelId="{38A1F19E-4B4A-468A-8990-AB037AF96172}" type="sibTrans" cxnId="{C59BBDC6-435B-4826-AC80-1A9E9F89D85D}">
      <dgm:prSet/>
      <dgm:spPr/>
      <dgm:t>
        <a:bodyPr/>
        <a:lstStyle/>
        <a:p>
          <a:endParaRPr lang="en-US"/>
        </a:p>
      </dgm:t>
    </dgm:pt>
    <dgm:pt modelId="{B2760748-4EA4-4659-A96B-25B2B25FFA88}">
      <dgm:prSet/>
      <dgm:spPr/>
      <dgm:t>
        <a:bodyPr/>
        <a:lstStyle/>
        <a:p>
          <a:pPr>
            <a:defRPr cap="all"/>
          </a:pPr>
          <a:r>
            <a:rPr lang="en-US"/>
            <a:t>Clear, step by step process to help organisations overcome resistance, gain commitment and embed change</a:t>
          </a:r>
        </a:p>
      </dgm:t>
    </dgm:pt>
    <dgm:pt modelId="{2282534F-E37A-408F-98FD-4821284F3528}" type="parTrans" cxnId="{D8FFFD85-7528-4EBD-9C2C-7906F2CEEB00}">
      <dgm:prSet/>
      <dgm:spPr/>
      <dgm:t>
        <a:bodyPr/>
        <a:lstStyle/>
        <a:p>
          <a:endParaRPr lang="en-US"/>
        </a:p>
      </dgm:t>
    </dgm:pt>
    <dgm:pt modelId="{FEB2E57F-C12B-4C27-B576-BCDB9B73D021}" type="sibTrans" cxnId="{D8FFFD85-7528-4EBD-9C2C-7906F2CEEB00}">
      <dgm:prSet/>
      <dgm:spPr/>
      <dgm:t>
        <a:bodyPr/>
        <a:lstStyle/>
        <a:p>
          <a:endParaRPr lang="en-US"/>
        </a:p>
      </dgm:t>
    </dgm:pt>
    <dgm:pt modelId="{E29C2654-9A95-4D6D-90BB-C62FA0862CE2}">
      <dgm:prSet/>
      <dgm:spPr/>
      <dgm:t>
        <a:bodyPr/>
        <a:lstStyle/>
        <a:p>
          <a:pPr>
            <a:defRPr cap="all"/>
          </a:pPr>
          <a:r>
            <a:rPr lang="en-US"/>
            <a:t>It is people-centric, emphasis on leadership and engagement</a:t>
          </a:r>
        </a:p>
      </dgm:t>
    </dgm:pt>
    <dgm:pt modelId="{A59814C4-C103-460E-8214-D71BF976E5B6}" type="parTrans" cxnId="{81011C39-CABC-4C48-BBF6-451468841F74}">
      <dgm:prSet/>
      <dgm:spPr/>
      <dgm:t>
        <a:bodyPr/>
        <a:lstStyle/>
        <a:p>
          <a:endParaRPr lang="en-US"/>
        </a:p>
      </dgm:t>
    </dgm:pt>
    <dgm:pt modelId="{C12DA16E-55E2-4153-8C99-1D149C6FC3A7}" type="sibTrans" cxnId="{81011C39-CABC-4C48-BBF6-451468841F74}">
      <dgm:prSet/>
      <dgm:spPr/>
      <dgm:t>
        <a:bodyPr/>
        <a:lstStyle/>
        <a:p>
          <a:endParaRPr lang="en-US"/>
        </a:p>
      </dgm:t>
    </dgm:pt>
    <dgm:pt modelId="{655EBB5D-4C01-4317-B1D4-53D4BAA7F659}">
      <dgm:prSet/>
      <dgm:spPr/>
      <dgm:t>
        <a:bodyPr/>
        <a:lstStyle/>
        <a:p>
          <a:pPr>
            <a:defRPr cap="all"/>
          </a:pPr>
          <a:r>
            <a:rPr lang="en-US"/>
            <a:t>Widely used in large organisations in tech change, mergers and restructures</a:t>
          </a:r>
        </a:p>
      </dgm:t>
    </dgm:pt>
    <dgm:pt modelId="{0DC40385-7EDD-47F8-B53C-04516E005E46}" type="parTrans" cxnId="{0C5F05B3-EBA4-40D5-83FF-2851168FCC9B}">
      <dgm:prSet/>
      <dgm:spPr/>
      <dgm:t>
        <a:bodyPr/>
        <a:lstStyle/>
        <a:p>
          <a:endParaRPr lang="en-US"/>
        </a:p>
      </dgm:t>
    </dgm:pt>
    <dgm:pt modelId="{5E2BEE8F-549E-4B32-BC5C-5F4674033D39}" type="sibTrans" cxnId="{0C5F05B3-EBA4-40D5-83FF-2851168FCC9B}">
      <dgm:prSet/>
      <dgm:spPr/>
      <dgm:t>
        <a:bodyPr/>
        <a:lstStyle/>
        <a:p>
          <a:endParaRPr lang="en-US"/>
        </a:p>
      </dgm:t>
    </dgm:pt>
    <dgm:pt modelId="{1A10E802-BFAE-4B43-8409-90249806B888}" type="pres">
      <dgm:prSet presAssocID="{A1F23CD6-5D9A-43C6-A7A1-42C6B6765F3D}" presName="root" presStyleCnt="0">
        <dgm:presLayoutVars>
          <dgm:dir/>
          <dgm:resizeHandles val="exact"/>
        </dgm:presLayoutVars>
      </dgm:prSet>
      <dgm:spPr/>
    </dgm:pt>
    <dgm:pt modelId="{075672EC-EC50-4F9E-AAE0-787DDD54ED50}" type="pres">
      <dgm:prSet presAssocID="{1E3E7E6F-EEEC-49C9-8180-C0F0D964D476}" presName="compNode" presStyleCnt="0"/>
      <dgm:spPr/>
    </dgm:pt>
    <dgm:pt modelId="{236EB594-6DCE-4BB5-89E0-F13DD14A2356}" type="pres">
      <dgm:prSet presAssocID="{1E3E7E6F-EEEC-49C9-8180-C0F0D964D476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B8DADE7C-4966-4668-828E-A812FB7C9E52}" type="pres">
      <dgm:prSet presAssocID="{1E3E7E6F-EEEC-49C9-8180-C0F0D964D47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CF76372-B80A-4FE9-AB86-F9C694349A39}" type="pres">
      <dgm:prSet presAssocID="{1E3E7E6F-EEEC-49C9-8180-C0F0D964D476}" presName="spaceRect" presStyleCnt="0"/>
      <dgm:spPr/>
    </dgm:pt>
    <dgm:pt modelId="{39A8AA22-0403-4624-93A3-C54F35F64574}" type="pres">
      <dgm:prSet presAssocID="{1E3E7E6F-EEEC-49C9-8180-C0F0D964D476}" presName="textRect" presStyleLbl="revTx" presStyleIdx="0" presStyleCnt="4">
        <dgm:presLayoutVars>
          <dgm:chMax val="1"/>
          <dgm:chPref val="1"/>
        </dgm:presLayoutVars>
      </dgm:prSet>
      <dgm:spPr/>
    </dgm:pt>
    <dgm:pt modelId="{8FD33AA4-E017-4719-8BF7-764CF906E7C3}" type="pres">
      <dgm:prSet presAssocID="{38A1F19E-4B4A-468A-8990-AB037AF96172}" presName="sibTrans" presStyleCnt="0"/>
      <dgm:spPr/>
    </dgm:pt>
    <dgm:pt modelId="{CD52096F-335E-4D69-AE9C-D6E2F8196A5B}" type="pres">
      <dgm:prSet presAssocID="{B2760748-4EA4-4659-A96B-25B2B25FFA88}" presName="compNode" presStyleCnt="0"/>
      <dgm:spPr/>
    </dgm:pt>
    <dgm:pt modelId="{2402744F-9CBA-429B-A3BE-E30DFBCB8F52}" type="pres">
      <dgm:prSet presAssocID="{B2760748-4EA4-4659-A96B-25B2B25FFA88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8FB4691E-0032-41B5-B9AE-C87BCC3FB6BF}" type="pres">
      <dgm:prSet presAssocID="{B2760748-4EA4-4659-A96B-25B2B25FFA8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DF7DB2EE-124B-4D10-AE95-4B6FDEC230C3}" type="pres">
      <dgm:prSet presAssocID="{B2760748-4EA4-4659-A96B-25B2B25FFA88}" presName="spaceRect" presStyleCnt="0"/>
      <dgm:spPr/>
    </dgm:pt>
    <dgm:pt modelId="{4A9D69F3-8062-4D21-A8A9-1E13D2012C20}" type="pres">
      <dgm:prSet presAssocID="{B2760748-4EA4-4659-A96B-25B2B25FFA88}" presName="textRect" presStyleLbl="revTx" presStyleIdx="1" presStyleCnt="4">
        <dgm:presLayoutVars>
          <dgm:chMax val="1"/>
          <dgm:chPref val="1"/>
        </dgm:presLayoutVars>
      </dgm:prSet>
      <dgm:spPr/>
    </dgm:pt>
    <dgm:pt modelId="{A5FA1DCD-0E1D-4C3A-910E-28A0420409C7}" type="pres">
      <dgm:prSet presAssocID="{FEB2E57F-C12B-4C27-B576-BCDB9B73D021}" presName="sibTrans" presStyleCnt="0"/>
      <dgm:spPr/>
    </dgm:pt>
    <dgm:pt modelId="{32712231-EDAF-4959-8734-6D5757261561}" type="pres">
      <dgm:prSet presAssocID="{E29C2654-9A95-4D6D-90BB-C62FA0862CE2}" presName="compNode" presStyleCnt="0"/>
      <dgm:spPr/>
    </dgm:pt>
    <dgm:pt modelId="{FB2D8222-EAF1-4B22-A199-4EBD43C4777E}" type="pres">
      <dgm:prSet presAssocID="{E29C2654-9A95-4D6D-90BB-C62FA0862CE2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8D473F68-0B82-4D5A-A302-FAE679B3EE94}" type="pres">
      <dgm:prSet presAssocID="{E29C2654-9A95-4D6D-90BB-C62FA0862CE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B30A9798-82E8-49BB-9023-E128535084EC}" type="pres">
      <dgm:prSet presAssocID="{E29C2654-9A95-4D6D-90BB-C62FA0862CE2}" presName="spaceRect" presStyleCnt="0"/>
      <dgm:spPr/>
    </dgm:pt>
    <dgm:pt modelId="{2257979E-256F-408B-BF9B-98BD9A83B990}" type="pres">
      <dgm:prSet presAssocID="{E29C2654-9A95-4D6D-90BB-C62FA0862CE2}" presName="textRect" presStyleLbl="revTx" presStyleIdx="2" presStyleCnt="4">
        <dgm:presLayoutVars>
          <dgm:chMax val="1"/>
          <dgm:chPref val="1"/>
        </dgm:presLayoutVars>
      </dgm:prSet>
      <dgm:spPr/>
    </dgm:pt>
    <dgm:pt modelId="{58E668ED-B91D-452C-9836-3DA0A34356A3}" type="pres">
      <dgm:prSet presAssocID="{C12DA16E-55E2-4153-8C99-1D149C6FC3A7}" presName="sibTrans" presStyleCnt="0"/>
      <dgm:spPr/>
    </dgm:pt>
    <dgm:pt modelId="{808B593C-73CF-4950-8878-7B628B1E25B1}" type="pres">
      <dgm:prSet presAssocID="{655EBB5D-4C01-4317-B1D4-53D4BAA7F659}" presName="compNode" presStyleCnt="0"/>
      <dgm:spPr/>
    </dgm:pt>
    <dgm:pt modelId="{63CEBA3D-5DA2-4DCB-A4F4-6E22D7316745}" type="pres">
      <dgm:prSet presAssocID="{655EBB5D-4C01-4317-B1D4-53D4BAA7F659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169E7CD2-1E8D-4614-AD42-1C995DB3B410}" type="pres">
      <dgm:prSet presAssocID="{655EBB5D-4C01-4317-B1D4-53D4BAA7F65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658772CF-3EDC-43B4-84AB-EF8927936161}" type="pres">
      <dgm:prSet presAssocID="{655EBB5D-4C01-4317-B1D4-53D4BAA7F659}" presName="spaceRect" presStyleCnt="0"/>
      <dgm:spPr/>
    </dgm:pt>
    <dgm:pt modelId="{230BED20-E9A6-4EBF-A067-D789F0B7B3F2}" type="pres">
      <dgm:prSet presAssocID="{655EBB5D-4C01-4317-B1D4-53D4BAA7F65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1011C39-CABC-4C48-BBF6-451468841F74}" srcId="{A1F23CD6-5D9A-43C6-A7A1-42C6B6765F3D}" destId="{E29C2654-9A95-4D6D-90BB-C62FA0862CE2}" srcOrd="2" destOrd="0" parTransId="{A59814C4-C103-460E-8214-D71BF976E5B6}" sibTransId="{C12DA16E-55E2-4153-8C99-1D149C6FC3A7}"/>
    <dgm:cxn modelId="{3A5A463B-7952-49A6-A783-361163497401}" type="presOf" srcId="{A1F23CD6-5D9A-43C6-A7A1-42C6B6765F3D}" destId="{1A10E802-BFAE-4B43-8409-90249806B888}" srcOrd="0" destOrd="0" presId="urn:microsoft.com/office/officeart/2018/5/layout/IconLeafLabelList"/>
    <dgm:cxn modelId="{46501A4E-446C-4DF8-A76C-F383017BBFF8}" type="presOf" srcId="{1E3E7E6F-EEEC-49C9-8180-C0F0D964D476}" destId="{39A8AA22-0403-4624-93A3-C54F35F64574}" srcOrd="0" destOrd="0" presId="urn:microsoft.com/office/officeart/2018/5/layout/IconLeafLabelList"/>
    <dgm:cxn modelId="{D8FFFD85-7528-4EBD-9C2C-7906F2CEEB00}" srcId="{A1F23CD6-5D9A-43C6-A7A1-42C6B6765F3D}" destId="{B2760748-4EA4-4659-A96B-25B2B25FFA88}" srcOrd="1" destOrd="0" parTransId="{2282534F-E37A-408F-98FD-4821284F3528}" sibTransId="{FEB2E57F-C12B-4C27-B576-BCDB9B73D021}"/>
    <dgm:cxn modelId="{557EB0A0-BB58-43FD-A4BE-9023969DCE8D}" type="presOf" srcId="{B2760748-4EA4-4659-A96B-25B2B25FFA88}" destId="{4A9D69F3-8062-4D21-A8A9-1E13D2012C20}" srcOrd="0" destOrd="0" presId="urn:microsoft.com/office/officeart/2018/5/layout/IconLeafLabelList"/>
    <dgm:cxn modelId="{0C5F05B3-EBA4-40D5-83FF-2851168FCC9B}" srcId="{A1F23CD6-5D9A-43C6-A7A1-42C6B6765F3D}" destId="{655EBB5D-4C01-4317-B1D4-53D4BAA7F659}" srcOrd="3" destOrd="0" parTransId="{0DC40385-7EDD-47F8-B53C-04516E005E46}" sibTransId="{5E2BEE8F-549E-4B32-BC5C-5F4674033D39}"/>
    <dgm:cxn modelId="{C59BBDC6-435B-4826-AC80-1A9E9F89D85D}" srcId="{A1F23CD6-5D9A-43C6-A7A1-42C6B6765F3D}" destId="{1E3E7E6F-EEEC-49C9-8180-C0F0D964D476}" srcOrd="0" destOrd="0" parTransId="{EB07DC4B-256B-4200-A17E-C19EEEAC51C4}" sibTransId="{38A1F19E-4B4A-468A-8990-AB037AF96172}"/>
    <dgm:cxn modelId="{8C80B1E6-4640-4CAA-8B1F-2640BB49E972}" type="presOf" srcId="{E29C2654-9A95-4D6D-90BB-C62FA0862CE2}" destId="{2257979E-256F-408B-BF9B-98BD9A83B990}" srcOrd="0" destOrd="0" presId="urn:microsoft.com/office/officeart/2018/5/layout/IconLeafLabelList"/>
    <dgm:cxn modelId="{B20295FD-98F7-4E8B-8B87-2B60FF1AC4FD}" type="presOf" srcId="{655EBB5D-4C01-4317-B1D4-53D4BAA7F659}" destId="{230BED20-E9A6-4EBF-A067-D789F0B7B3F2}" srcOrd="0" destOrd="0" presId="urn:microsoft.com/office/officeart/2018/5/layout/IconLeafLabelList"/>
    <dgm:cxn modelId="{C64DC7BF-EEA8-4D73-8CAA-C18138C42EFA}" type="presParOf" srcId="{1A10E802-BFAE-4B43-8409-90249806B888}" destId="{075672EC-EC50-4F9E-AAE0-787DDD54ED50}" srcOrd="0" destOrd="0" presId="urn:microsoft.com/office/officeart/2018/5/layout/IconLeafLabelList"/>
    <dgm:cxn modelId="{E5122250-6A04-4782-BB61-C5AD74E155FD}" type="presParOf" srcId="{075672EC-EC50-4F9E-AAE0-787DDD54ED50}" destId="{236EB594-6DCE-4BB5-89E0-F13DD14A2356}" srcOrd="0" destOrd="0" presId="urn:microsoft.com/office/officeart/2018/5/layout/IconLeafLabelList"/>
    <dgm:cxn modelId="{F53DDD83-830A-46F0-B4CF-73EC358C489F}" type="presParOf" srcId="{075672EC-EC50-4F9E-AAE0-787DDD54ED50}" destId="{B8DADE7C-4966-4668-828E-A812FB7C9E52}" srcOrd="1" destOrd="0" presId="urn:microsoft.com/office/officeart/2018/5/layout/IconLeafLabelList"/>
    <dgm:cxn modelId="{08517F29-5BF5-4CD8-B37A-5A0D47BFD92C}" type="presParOf" srcId="{075672EC-EC50-4F9E-AAE0-787DDD54ED50}" destId="{0CF76372-B80A-4FE9-AB86-F9C694349A39}" srcOrd="2" destOrd="0" presId="urn:microsoft.com/office/officeart/2018/5/layout/IconLeafLabelList"/>
    <dgm:cxn modelId="{D28129C2-A094-45CD-8B2F-99AE09CFB7E2}" type="presParOf" srcId="{075672EC-EC50-4F9E-AAE0-787DDD54ED50}" destId="{39A8AA22-0403-4624-93A3-C54F35F64574}" srcOrd="3" destOrd="0" presId="urn:microsoft.com/office/officeart/2018/5/layout/IconLeafLabelList"/>
    <dgm:cxn modelId="{487DB59F-E7EC-4718-896B-34C2D718C3DF}" type="presParOf" srcId="{1A10E802-BFAE-4B43-8409-90249806B888}" destId="{8FD33AA4-E017-4719-8BF7-764CF906E7C3}" srcOrd="1" destOrd="0" presId="urn:microsoft.com/office/officeart/2018/5/layout/IconLeafLabelList"/>
    <dgm:cxn modelId="{B5D743F4-E3FD-4A2A-B110-2158AE673C2C}" type="presParOf" srcId="{1A10E802-BFAE-4B43-8409-90249806B888}" destId="{CD52096F-335E-4D69-AE9C-D6E2F8196A5B}" srcOrd="2" destOrd="0" presId="urn:microsoft.com/office/officeart/2018/5/layout/IconLeafLabelList"/>
    <dgm:cxn modelId="{1281AC08-6582-469B-8792-5E9BC5062F3E}" type="presParOf" srcId="{CD52096F-335E-4D69-AE9C-D6E2F8196A5B}" destId="{2402744F-9CBA-429B-A3BE-E30DFBCB8F52}" srcOrd="0" destOrd="0" presId="urn:microsoft.com/office/officeart/2018/5/layout/IconLeafLabelList"/>
    <dgm:cxn modelId="{B9AFAFEE-71BF-42AA-A3AC-3E4BCA0A0B33}" type="presParOf" srcId="{CD52096F-335E-4D69-AE9C-D6E2F8196A5B}" destId="{8FB4691E-0032-41B5-B9AE-C87BCC3FB6BF}" srcOrd="1" destOrd="0" presId="urn:microsoft.com/office/officeart/2018/5/layout/IconLeafLabelList"/>
    <dgm:cxn modelId="{4196E469-0E82-41C1-B9E9-02E91C1C8202}" type="presParOf" srcId="{CD52096F-335E-4D69-AE9C-D6E2F8196A5B}" destId="{DF7DB2EE-124B-4D10-AE95-4B6FDEC230C3}" srcOrd="2" destOrd="0" presId="urn:microsoft.com/office/officeart/2018/5/layout/IconLeafLabelList"/>
    <dgm:cxn modelId="{D72CB243-A1D9-4025-8EE9-48C2CE068E41}" type="presParOf" srcId="{CD52096F-335E-4D69-AE9C-D6E2F8196A5B}" destId="{4A9D69F3-8062-4D21-A8A9-1E13D2012C20}" srcOrd="3" destOrd="0" presId="urn:microsoft.com/office/officeart/2018/5/layout/IconLeafLabelList"/>
    <dgm:cxn modelId="{E460197A-DA23-417F-85F6-D21E9DABC250}" type="presParOf" srcId="{1A10E802-BFAE-4B43-8409-90249806B888}" destId="{A5FA1DCD-0E1D-4C3A-910E-28A0420409C7}" srcOrd="3" destOrd="0" presId="urn:microsoft.com/office/officeart/2018/5/layout/IconLeafLabelList"/>
    <dgm:cxn modelId="{3C7A8547-C82A-4A0F-8EA2-CB8F54392F0E}" type="presParOf" srcId="{1A10E802-BFAE-4B43-8409-90249806B888}" destId="{32712231-EDAF-4959-8734-6D5757261561}" srcOrd="4" destOrd="0" presId="urn:microsoft.com/office/officeart/2018/5/layout/IconLeafLabelList"/>
    <dgm:cxn modelId="{41AF5A2C-1D00-4258-A13E-3D538BB32AA3}" type="presParOf" srcId="{32712231-EDAF-4959-8734-6D5757261561}" destId="{FB2D8222-EAF1-4B22-A199-4EBD43C4777E}" srcOrd="0" destOrd="0" presId="urn:microsoft.com/office/officeart/2018/5/layout/IconLeafLabelList"/>
    <dgm:cxn modelId="{C54C70B4-B961-4EF1-AE90-29DF7FC4212A}" type="presParOf" srcId="{32712231-EDAF-4959-8734-6D5757261561}" destId="{8D473F68-0B82-4D5A-A302-FAE679B3EE94}" srcOrd="1" destOrd="0" presId="urn:microsoft.com/office/officeart/2018/5/layout/IconLeafLabelList"/>
    <dgm:cxn modelId="{2908E0BA-13C9-48D5-BA2F-68DFD4B08B04}" type="presParOf" srcId="{32712231-EDAF-4959-8734-6D5757261561}" destId="{B30A9798-82E8-49BB-9023-E128535084EC}" srcOrd="2" destOrd="0" presId="urn:microsoft.com/office/officeart/2018/5/layout/IconLeafLabelList"/>
    <dgm:cxn modelId="{2E3FCB92-1868-4206-92B6-CEFDEBC1A802}" type="presParOf" srcId="{32712231-EDAF-4959-8734-6D5757261561}" destId="{2257979E-256F-408B-BF9B-98BD9A83B990}" srcOrd="3" destOrd="0" presId="urn:microsoft.com/office/officeart/2018/5/layout/IconLeafLabelList"/>
    <dgm:cxn modelId="{30416C61-AE33-46CC-8D8B-99BD2F70A8B5}" type="presParOf" srcId="{1A10E802-BFAE-4B43-8409-90249806B888}" destId="{58E668ED-B91D-452C-9836-3DA0A34356A3}" srcOrd="5" destOrd="0" presId="urn:microsoft.com/office/officeart/2018/5/layout/IconLeafLabelList"/>
    <dgm:cxn modelId="{B61DE869-8857-465C-B74E-CCA83E97BDEE}" type="presParOf" srcId="{1A10E802-BFAE-4B43-8409-90249806B888}" destId="{808B593C-73CF-4950-8878-7B628B1E25B1}" srcOrd="6" destOrd="0" presId="urn:microsoft.com/office/officeart/2018/5/layout/IconLeafLabelList"/>
    <dgm:cxn modelId="{93412D89-FEB3-47EE-BCEF-A12D38684FFE}" type="presParOf" srcId="{808B593C-73CF-4950-8878-7B628B1E25B1}" destId="{63CEBA3D-5DA2-4DCB-A4F4-6E22D7316745}" srcOrd="0" destOrd="0" presId="urn:microsoft.com/office/officeart/2018/5/layout/IconLeafLabelList"/>
    <dgm:cxn modelId="{F2DADC15-8097-43CD-AF13-A8B36CBB3C95}" type="presParOf" srcId="{808B593C-73CF-4950-8878-7B628B1E25B1}" destId="{169E7CD2-1E8D-4614-AD42-1C995DB3B410}" srcOrd="1" destOrd="0" presId="urn:microsoft.com/office/officeart/2018/5/layout/IconLeafLabelList"/>
    <dgm:cxn modelId="{380C1C05-C034-4CA7-9952-A29C7DEEFC50}" type="presParOf" srcId="{808B593C-73CF-4950-8878-7B628B1E25B1}" destId="{658772CF-3EDC-43B4-84AB-EF8927936161}" srcOrd="2" destOrd="0" presId="urn:microsoft.com/office/officeart/2018/5/layout/IconLeafLabelList"/>
    <dgm:cxn modelId="{75C06475-CAF4-4068-9F31-5CF289E0E627}" type="presParOf" srcId="{808B593C-73CF-4950-8878-7B628B1E25B1}" destId="{230BED20-E9A6-4EBF-A067-D789F0B7B3F2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3C05DB-7DA5-4C99-97F6-24E844D30778}">
      <dsp:nvSpPr>
        <dsp:cNvPr id="0" name=""/>
        <dsp:cNvSpPr/>
      </dsp:nvSpPr>
      <dsp:spPr>
        <a:xfrm>
          <a:off x="0" y="4296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B49099-613C-4ABC-B026-127FEE9BCD36}">
      <dsp:nvSpPr>
        <dsp:cNvPr id="0" name=""/>
        <dsp:cNvSpPr/>
      </dsp:nvSpPr>
      <dsp:spPr>
        <a:xfrm>
          <a:off x="276813" y="210190"/>
          <a:ext cx="503296" cy="5032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0253C1-DF90-40B6-9478-286CA55D8259}">
      <dsp:nvSpPr>
        <dsp:cNvPr id="0" name=""/>
        <dsp:cNvSpPr/>
      </dsp:nvSpPr>
      <dsp:spPr>
        <a:xfrm>
          <a:off x="1056922" y="4296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Structured approach to transitioning individuals, teams and organisations from a current state to a desired future state</a:t>
          </a:r>
        </a:p>
      </dsp:txBody>
      <dsp:txXfrm>
        <a:off x="1056922" y="4296"/>
        <a:ext cx="5115025" cy="915084"/>
      </dsp:txXfrm>
    </dsp:sp>
    <dsp:sp modelId="{04B4AEDE-A8A5-4025-AB76-66A47C472814}">
      <dsp:nvSpPr>
        <dsp:cNvPr id="0" name=""/>
        <dsp:cNvSpPr/>
      </dsp:nvSpPr>
      <dsp:spPr>
        <a:xfrm>
          <a:off x="0" y="1148151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7D3C87-9CC8-4E76-A8F5-0496BF401159}">
      <dsp:nvSpPr>
        <dsp:cNvPr id="0" name=""/>
        <dsp:cNvSpPr/>
      </dsp:nvSpPr>
      <dsp:spPr>
        <a:xfrm>
          <a:off x="276813" y="1354045"/>
          <a:ext cx="503296" cy="5032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538969-E0E9-452A-BEA2-4447E4B6B3C0}">
      <dsp:nvSpPr>
        <dsp:cNvPr id="0" name=""/>
        <dsp:cNvSpPr/>
      </dsp:nvSpPr>
      <dsp:spPr>
        <a:xfrm>
          <a:off x="1056922" y="1148151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Managing both the technical and human aspects of change </a:t>
          </a:r>
        </a:p>
      </dsp:txBody>
      <dsp:txXfrm>
        <a:off x="1056922" y="1148151"/>
        <a:ext cx="5115025" cy="915084"/>
      </dsp:txXfrm>
    </dsp:sp>
    <dsp:sp modelId="{F857A93F-3971-45E7-B6CB-9E7D88EEF2EC}">
      <dsp:nvSpPr>
        <dsp:cNvPr id="0" name=""/>
        <dsp:cNvSpPr/>
      </dsp:nvSpPr>
      <dsp:spPr>
        <a:xfrm>
          <a:off x="0" y="2292007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E86C07-AB1A-4C36-AA39-AFCD8722D9B8}">
      <dsp:nvSpPr>
        <dsp:cNvPr id="0" name=""/>
        <dsp:cNvSpPr/>
      </dsp:nvSpPr>
      <dsp:spPr>
        <a:xfrm>
          <a:off x="276813" y="2497901"/>
          <a:ext cx="503296" cy="5032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768350-7A87-495E-AEE9-783BCEEC0307}">
      <dsp:nvSpPr>
        <dsp:cNvPr id="0" name=""/>
        <dsp:cNvSpPr/>
      </dsp:nvSpPr>
      <dsp:spPr>
        <a:xfrm>
          <a:off x="1056922" y="2292007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Will involve the entire project lifecycle</a:t>
          </a:r>
        </a:p>
      </dsp:txBody>
      <dsp:txXfrm>
        <a:off x="1056922" y="2292007"/>
        <a:ext cx="5115025" cy="915084"/>
      </dsp:txXfrm>
    </dsp:sp>
    <dsp:sp modelId="{7DF13FDB-DD9D-4C0F-811C-C0C28A61D892}">
      <dsp:nvSpPr>
        <dsp:cNvPr id="0" name=""/>
        <dsp:cNvSpPr/>
      </dsp:nvSpPr>
      <dsp:spPr>
        <a:xfrm>
          <a:off x="0" y="3435863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9C2B74-F2A3-4114-9520-13E1A862AE7A}">
      <dsp:nvSpPr>
        <dsp:cNvPr id="0" name=""/>
        <dsp:cNvSpPr/>
      </dsp:nvSpPr>
      <dsp:spPr>
        <a:xfrm>
          <a:off x="276813" y="3641757"/>
          <a:ext cx="503296" cy="5032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0CD9AE-6FB3-4685-813E-7AB7A630003B}">
      <dsp:nvSpPr>
        <dsp:cNvPr id="0" name=""/>
        <dsp:cNvSpPr/>
      </dsp:nvSpPr>
      <dsp:spPr>
        <a:xfrm>
          <a:off x="1056922" y="3435863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Key skill for project managers, where projects will often impact many stakeholders, processes and systems</a:t>
          </a:r>
        </a:p>
      </dsp:txBody>
      <dsp:txXfrm>
        <a:off x="1056922" y="3435863"/>
        <a:ext cx="5115025" cy="915084"/>
      </dsp:txXfrm>
    </dsp:sp>
    <dsp:sp modelId="{1DC835AC-9A9D-45B0-8D69-62403CEE318E}">
      <dsp:nvSpPr>
        <dsp:cNvPr id="0" name=""/>
        <dsp:cNvSpPr/>
      </dsp:nvSpPr>
      <dsp:spPr>
        <a:xfrm>
          <a:off x="0" y="4579719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F76D25-8F8E-448C-8E49-72B981D71BD0}">
      <dsp:nvSpPr>
        <dsp:cNvPr id="0" name=""/>
        <dsp:cNvSpPr/>
      </dsp:nvSpPr>
      <dsp:spPr>
        <a:xfrm>
          <a:off x="276813" y="4785613"/>
          <a:ext cx="503296" cy="50329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62CC1A-741E-4C14-9EE8-3B2868B7965D}">
      <dsp:nvSpPr>
        <dsp:cNvPr id="0" name=""/>
        <dsp:cNvSpPr/>
      </dsp:nvSpPr>
      <dsp:spPr>
        <a:xfrm>
          <a:off x="1056922" y="4579719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Effective change management ensures that projects deliver their intended benefits whilst minimising disruption and resistance</a:t>
          </a:r>
        </a:p>
      </dsp:txBody>
      <dsp:txXfrm>
        <a:off x="1056922" y="4579719"/>
        <a:ext cx="5115025" cy="9150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E5DAEE-FD7C-4465-ADA0-23D3D5F545E4}">
      <dsp:nvSpPr>
        <dsp:cNvPr id="0" name=""/>
        <dsp:cNvSpPr/>
      </dsp:nvSpPr>
      <dsp:spPr>
        <a:xfrm>
          <a:off x="0" y="4226"/>
          <a:ext cx="5676900" cy="90029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83B520-463F-4667-8B88-5316DAA10F6C}">
      <dsp:nvSpPr>
        <dsp:cNvPr id="0" name=""/>
        <dsp:cNvSpPr/>
      </dsp:nvSpPr>
      <dsp:spPr>
        <a:xfrm>
          <a:off x="272338" y="206792"/>
          <a:ext cx="495160" cy="4951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99FD02-D507-4BA6-944F-C17A719E9735}">
      <dsp:nvSpPr>
        <dsp:cNvPr id="0" name=""/>
        <dsp:cNvSpPr/>
      </dsp:nvSpPr>
      <dsp:spPr>
        <a:xfrm>
          <a:off x="1039836" y="4226"/>
          <a:ext cx="4637063" cy="900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81" tIns="95281" rIns="95281" bIns="9528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Identify or assessing the need for change</a:t>
          </a:r>
        </a:p>
      </dsp:txBody>
      <dsp:txXfrm>
        <a:off x="1039836" y="4226"/>
        <a:ext cx="4637063" cy="900291"/>
      </dsp:txXfrm>
    </dsp:sp>
    <dsp:sp modelId="{F90DACA3-D8D7-4500-886C-7F34F1B5E5A1}">
      <dsp:nvSpPr>
        <dsp:cNvPr id="0" name=""/>
        <dsp:cNvSpPr/>
      </dsp:nvSpPr>
      <dsp:spPr>
        <a:xfrm>
          <a:off x="0" y="1129590"/>
          <a:ext cx="5676900" cy="90029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0F939A-AF8F-45DE-BDC0-015FC64A3F4B}">
      <dsp:nvSpPr>
        <dsp:cNvPr id="0" name=""/>
        <dsp:cNvSpPr/>
      </dsp:nvSpPr>
      <dsp:spPr>
        <a:xfrm>
          <a:off x="272338" y="1332156"/>
          <a:ext cx="495160" cy="4951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C5216A-AA38-4E4D-A18A-2B4E3F66579A}">
      <dsp:nvSpPr>
        <dsp:cNvPr id="0" name=""/>
        <dsp:cNvSpPr/>
      </dsp:nvSpPr>
      <dsp:spPr>
        <a:xfrm>
          <a:off x="1039836" y="1129590"/>
          <a:ext cx="4637063" cy="900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81" tIns="95281" rIns="95281" bIns="9528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Developing a change management team</a:t>
          </a:r>
        </a:p>
      </dsp:txBody>
      <dsp:txXfrm>
        <a:off x="1039836" y="1129590"/>
        <a:ext cx="4637063" cy="900291"/>
      </dsp:txXfrm>
    </dsp:sp>
    <dsp:sp modelId="{EF050364-66E2-45EA-BC0B-C9B2156CEBCC}">
      <dsp:nvSpPr>
        <dsp:cNvPr id="0" name=""/>
        <dsp:cNvSpPr/>
      </dsp:nvSpPr>
      <dsp:spPr>
        <a:xfrm>
          <a:off x="0" y="2254954"/>
          <a:ext cx="5676900" cy="90029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32219E-DF99-45EF-8F1E-196C7D2AAA02}">
      <dsp:nvSpPr>
        <dsp:cNvPr id="0" name=""/>
        <dsp:cNvSpPr/>
      </dsp:nvSpPr>
      <dsp:spPr>
        <a:xfrm>
          <a:off x="272338" y="2457519"/>
          <a:ext cx="495160" cy="4951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DDEE6A-75E9-4C4D-9053-63E493AC48B1}">
      <dsp:nvSpPr>
        <dsp:cNvPr id="0" name=""/>
        <dsp:cNvSpPr/>
      </dsp:nvSpPr>
      <dsp:spPr>
        <a:xfrm>
          <a:off x="1039836" y="2254954"/>
          <a:ext cx="4637063" cy="900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81" tIns="95281" rIns="95281" bIns="9528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Communicating with stakeholders</a:t>
          </a:r>
        </a:p>
      </dsp:txBody>
      <dsp:txXfrm>
        <a:off x="1039836" y="2254954"/>
        <a:ext cx="4637063" cy="900291"/>
      </dsp:txXfrm>
    </dsp:sp>
    <dsp:sp modelId="{F7A0952D-B76A-42EB-9DE3-32562F7C8B68}">
      <dsp:nvSpPr>
        <dsp:cNvPr id="0" name=""/>
        <dsp:cNvSpPr/>
      </dsp:nvSpPr>
      <dsp:spPr>
        <a:xfrm>
          <a:off x="0" y="3380318"/>
          <a:ext cx="5676900" cy="90029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1A0AEF-6C7C-404D-99A1-84BE248B0C7A}">
      <dsp:nvSpPr>
        <dsp:cNvPr id="0" name=""/>
        <dsp:cNvSpPr/>
      </dsp:nvSpPr>
      <dsp:spPr>
        <a:xfrm>
          <a:off x="272338" y="3582883"/>
          <a:ext cx="495160" cy="4951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CD5777-4913-4354-A6D3-B7EF57CEDB99}">
      <dsp:nvSpPr>
        <dsp:cNvPr id="0" name=""/>
        <dsp:cNvSpPr/>
      </dsp:nvSpPr>
      <dsp:spPr>
        <a:xfrm>
          <a:off x="1039836" y="3380318"/>
          <a:ext cx="4637063" cy="900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81" tIns="95281" rIns="95281" bIns="9528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Implementing and monitoring the change</a:t>
          </a:r>
        </a:p>
      </dsp:txBody>
      <dsp:txXfrm>
        <a:off x="1039836" y="3380318"/>
        <a:ext cx="4637063" cy="900291"/>
      </dsp:txXfrm>
    </dsp:sp>
    <dsp:sp modelId="{D7C42705-9D39-456A-8B86-06CB2C147D85}">
      <dsp:nvSpPr>
        <dsp:cNvPr id="0" name=""/>
        <dsp:cNvSpPr/>
      </dsp:nvSpPr>
      <dsp:spPr>
        <a:xfrm>
          <a:off x="0" y="4505682"/>
          <a:ext cx="5676900" cy="90029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72DEF5-F394-452F-AA8C-AE6502FDA658}">
      <dsp:nvSpPr>
        <dsp:cNvPr id="0" name=""/>
        <dsp:cNvSpPr/>
      </dsp:nvSpPr>
      <dsp:spPr>
        <a:xfrm>
          <a:off x="272338" y="4708247"/>
          <a:ext cx="495160" cy="49516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554BB1-BDDC-4642-8E15-9B3919871F88}">
      <dsp:nvSpPr>
        <dsp:cNvPr id="0" name=""/>
        <dsp:cNvSpPr/>
      </dsp:nvSpPr>
      <dsp:spPr>
        <a:xfrm>
          <a:off x="1039836" y="4505682"/>
          <a:ext cx="4637063" cy="900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81" tIns="95281" rIns="95281" bIns="9528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Ensuring alignment with organisational goals</a:t>
          </a:r>
        </a:p>
      </dsp:txBody>
      <dsp:txXfrm>
        <a:off x="1039836" y="4505682"/>
        <a:ext cx="4637063" cy="90029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6FF90E-48C4-4A0C-B80E-789A90B55427}">
      <dsp:nvSpPr>
        <dsp:cNvPr id="0" name=""/>
        <dsp:cNvSpPr/>
      </dsp:nvSpPr>
      <dsp:spPr>
        <a:xfrm>
          <a:off x="0" y="671"/>
          <a:ext cx="6171948" cy="15707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E2658B-BB9E-4440-945C-7101F7041596}">
      <dsp:nvSpPr>
        <dsp:cNvPr id="0" name=""/>
        <dsp:cNvSpPr/>
      </dsp:nvSpPr>
      <dsp:spPr>
        <a:xfrm>
          <a:off x="475163" y="354098"/>
          <a:ext cx="863933" cy="8639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C3631C-7FA0-403F-BFD2-37B83D5F794A}">
      <dsp:nvSpPr>
        <dsp:cNvPr id="0" name=""/>
        <dsp:cNvSpPr/>
      </dsp:nvSpPr>
      <dsp:spPr>
        <a:xfrm>
          <a:off x="1814259" y="671"/>
          <a:ext cx="4357688" cy="157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242" tIns="166242" rIns="166242" bIns="16624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We have discussed this psychological model previously</a:t>
          </a:r>
        </a:p>
      </dsp:txBody>
      <dsp:txXfrm>
        <a:off x="1814259" y="671"/>
        <a:ext cx="4357688" cy="1570787"/>
      </dsp:txXfrm>
    </dsp:sp>
    <dsp:sp modelId="{6FB40A60-D78E-4C15-95BD-63FE9F0158CB}">
      <dsp:nvSpPr>
        <dsp:cNvPr id="0" name=""/>
        <dsp:cNvSpPr/>
      </dsp:nvSpPr>
      <dsp:spPr>
        <a:xfrm>
          <a:off x="0" y="1964156"/>
          <a:ext cx="6171948" cy="15707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6A3E8A-26D2-4D47-885A-BA9FB0BC646C}">
      <dsp:nvSpPr>
        <dsp:cNvPr id="0" name=""/>
        <dsp:cNvSpPr/>
      </dsp:nvSpPr>
      <dsp:spPr>
        <a:xfrm>
          <a:off x="475163" y="2317583"/>
          <a:ext cx="863933" cy="8639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F5F5D8-75F0-4004-81FF-367FFDEFFF16}">
      <dsp:nvSpPr>
        <dsp:cNvPr id="0" name=""/>
        <dsp:cNvSpPr/>
      </dsp:nvSpPr>
      <dsp:spPr>
        <a:xfrm>
          <a:off x="1814259" y="1964156"/>
          <a:ext cx="4357688" cy="157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242" tIns="166242" rIns="166242" bIns="16624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Developed in 1969 to explain stages of grief </a:t>
          </a:r>
        </a:p>
      </dsp:txBody>
      <dsp:txXfrm>
        <a:off x="1814259" y="1964156"/>
        <a:ext cx="4357688" cy="1570787"/>
      </dsp:txXfrm>
    </dsp:sp>
    <dsp:sp modelId="{EC4D1E40-BE98-4D0C-BFFA-7C3D3870C1F8}">
      <dsp:nvSpPr>
        <dsp:cNvPr id="0" name=""/>
        <dsp:cNvSpPr/>
      </dsp:nvSpPr>
      <dsp:spPr>
        <a:xfrm>
          <a:off x="0" y="3927640"/>
          <a:ext cx="6171948" cy="15707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A34777-F2B3-4542-B4E8-7BB6FA0E377B}">
      <dsp:nvSpPr>
        <dsp:cNvPr id="0" name=""/>
        <dsp:cNvSpPr/>
      </dsp:nvSpPr>
      <dsp:spPr>
        <a:xfrm>
          <a:off x="475163" y="4281068"/>
          <a:ext cx="863933" cy="8639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1741C4-00C7-461F-B520-F6A4FCDAA1B3}">
      <dsp:nvSpPr>
        <dsp:cNvPr id="0" name=""/>
        <dsp:cNvSpPr/>
      </dsp:nvSpPr>
      <dsp:spPr>
        <a:xfrm>
          <a:off x="1814259" y="3927640"/>
          <a:ext cx="4357688" cy="157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242" tIns="166242" rIns="166242" bIns="16624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Now widely used to explain reactions to change </a:t>
          </a:r>
        </a:p>
      </dsp:txBody>
      <dsp:txXfrm>
        <a:off x="1814259" y="3927640"/>
        <a:ext cx="4357688" cy="15707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52F1DB-7394-4330-A60F-15DDDAC3408B}">
      <dsp:nvSpPr>
        <dsp:cNvPr id="0" name=""/>
        <dsp:cNvSpPr/>
      </dsp:nvSpPr>
      <dsp:spPr>
        <a:xfrm>
          <a:off x="0" y="660"/>
          <a:ext cx="5715000" cy="5547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EA51AB-0B98-4DB0-ACEA-CEE8272BD41D}">
      <dsp:nvSpPr>
        <dsp:cNvPr id="0" name=""/>
        <dsp:cNvSpPr/>
      </dsp:nvSpPr>
      <dsp:spPr>
        <a:xfrm>
          <a:off x="167813" y="125480"/>
          <a:ext cx="305116" cy="3051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9EA788-11A3-411B-B243-428CC5669F2C}">
      <dsp:nvSpPr>
        <dsp:cNvPr id="0" name=""/>
        <dsp:cNvSpPr/>
      </dsp:nvSpPr>
      <dsp:spPr>
        <a:xfrm>
          <a:off x="640744" y="660"/>
          <a:ext cx="5074255" cy="554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712" tIns="58712" rIns="58712" bIns="5871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plan should address the unique challenges of different stakeholder groups</a:t>
          </a:r>
        </a:p>
      </dsp:txBody>
      <dsp:txXfrm>
        <a:off x="640744" y="660"/>
        <a:ext cx="5074255" cy="554756"/>
      </dsp:txXfrm>
    </dsp:sp>
    <dsp:sp modelId="{E241892A-6400-477F-8AC9-E17E419EFA57}">
      <dsp:nvSpPr>
        <dsp:cNvPr id="0" name=""/>
        <dsp:cNvSpPr/>
      </dsp:nvSpPr>
      <dsp:spPr>
        <a:xfrm>
          <a:off x="0" y="694106"/>
          <a:ext cx="5715000" cy="5547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6CC1A1-72A7-4818-B8D1-0A40ADB37AA3}">
      <dsp:nvSpPr>
        <dsp:cNvPr id="0" name=""/>
        <dsp:cNvSpPr/>
      </dsp:nvSpPr>
      <dsp:spPr>
        <a:xfrm>
          <a:off x="167813" y="818926"/>
          <a:ext cx="305116" cy="3051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441E02-639A-4B28-B4FD-090B95CFA424}">
      <dsp:nvSpPr>
        <dsp:cNvPr id="0" name=""/>
        <dsp:cNvSpPr/>
      </dsp:nvSpPr>
      <dsp:spPr>
        <a:xfrm>
          <a:off x="640744" y="694106"/>
          <a:ext cx="5074255" cy="554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712" tIns="58712" rIns="58712" bIns="5871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Set clear objectives</a:t>
          </a:r>
        </a:p>
      </dsp:txBody>
      <dsp:txXfrm>
        <a:off x="640744" y="694106"/>
        <a:ext cx="5074255" cy="554756"/>
      </dsp:txXfrm>
    </dsp:sp>
    <dsp:sp modelId="{0F2B16FB-36E1-44D3-8E09-ACCB6D0B7CE9}">
      <dsp:nvSpPr>
        <dsp:cNvPr id="0" name=""/>
        <dsp:cNvSpPr/>
      </dsp:nvSpPr>
      <dsp:spPr>
        <a:xfrm>
          <a:off x="0" y="1387552"/>
          <a:ext cx="5715000" cy="5547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F4360E-A48F-495F-BDAD-2E38276C71BE}">
      <dsp:nvSpPr>
        <dsp:cNvPr id="0" name=""/>
        <dsp:cNvSpPr/>
      </dsp:nvSpPr>
      <dsp:spPr>
        <a:xfrm>
          <a:off x="167813" y="1512372"/>
          <a:ext cx="305116" cy="30511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73FC4C-35A8-45E6-9DEE-B174D87D8C1B}">
      <dsp:nvSpPr>
        <dsp:cNvPr id="0" name=""/>
        <dsp:cNvSpPr/>
      </dsp:nvSpPr>
      <dsp:spPr>
        <a:xfrm>
          <a:off x="640744" y="1387552"/>
          <a:ext cx="5074255" cy="554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712" tIns="58712" rIns="58712" bIns="5871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Stakeholder analysis (interest, comms channel)</a:t>
          </a:r>
        </a:p>
      </dsp:txBody>
      <dsp:txXfrm>
        <a:off x="640744" y="1387552"/>
        <a:ext cx="5074255" cy="554756"/>
      </dsp:txXfrm>
    </dsp:sp>
    <dsp:sp modelId="{4FD7BEE2-A0A0-42B5-A906-5025A25ACD3F}">
      <dsp:nvSpPr>
        <dsp:cNvPr id="0" name=""/>
        <dsp:cNvSpPr/>
      </dsp:nvSpPr>
      <dsp:spPr>
        <a:xfrm>
          <a:off x="0" y="2080998"/>
          <a:ext cx="5715000" cy="5547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89E459-375E-4DEC-B1A4-403E820BBFBA}">
      <dsp:nvSpPr>
        <dsp:cNvPr id="0" name=""/>
        <dsp:cNvSpPr/>
      </dsp:nvSpPr>
      <dsp:spPr>
        <a:xfrm>
          <a:off x="167813" y="2205818"/>
          <a:ext cx="305116" cy="30511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B418C9-68C7-4126-BEEC-EE87AFE7D4E1}">
      <dsp:nvSpPr>
        <dsp:cNvPr id="0" name=""/>
        <dsp:cNvSpPr/>
      </dsp:nvSpPr>
      <dsp:spPr>
        <a:xfrm>
          <a:off x="640744" y="2080998"/>
          <a:ext cx="5074255" cy="554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712" tIns="58712" rIns="58712" bIns="5871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Address the "WIIFM" question for each group (what is in it for me)</a:t>
          </a:r>
        </a:p>
      </dsp:txBody>
      <dsp:txXfrm>
        <a:off x="640744" y="2080998"/>
        <a:ext cx="5074255" cy="554756"/>
      </dsp:txXfrm>
    </dsp:sp>
    <dsp:sp modelId="{72F6A231-7533-4EB0-8FE2-3B1F4EB65445}">
      <dsp:nvSpPr>
        <dsp:cNvPr id="0" name=""/>
        <dsp:cNvSpPr/>
      </dsp:nvSpPr>
      <dsp:spPr>
        <a:xfrm>
          <a:off x="0" y="2774444"/>
          <a:ext cx="5715000" cy="5547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20EDB5-D76E-4663-AB5E-BD74048A1730}">
      <dsp:nvSpPr>
        <dsp:cNvPr id="0" name=""/>
        <dsp:cNvSpPr/>
      </dsp:nvSpPr>
      <dsp:spPr>
        <a:xfrm>
          <a:off x="167813" y="2899264"/>
          <a:ext cx="305116" cy="30511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080833-9917-4A95-8679-CEDE1965D26A}">
      <dsp:nvSpPr>
        <dsp:cNvPr id="0" name=""/>
        <dsp:cNvSpPr/>
      </dsp:nvSpPr>
      <dsp:spPr>
        <a:xfrm>
          <a:off x="640744" y="2774444"/>
          <a:ext cx="5074255" cy="554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712" tIns="58712" rIns="58712" bIns="5871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Ensure messages are simple, consistent, and tailored to the audience</a:t>
          </a:r>
        </a:p>
      </dsp:txBody>
      <dsp:txXfrm>
        <a:off x="640744" y="2774444"/>
        <a:ext cx="5074255" cy="554756"/>
      </dsp:txXfrm>
    </dsp:sp>
    <dsp:sp modelId="{0FB01181-5B60-4FFB-BBDC-E30913DBF9B7}">
      <dsp:nvSpPr>
        <dsp:cNvPr id="0" name=""/>
        <dsp:cNvSpPr/>
      </dsp:nvSpPr>
      <dsp:spPr>
        <a:xfrm>
          <a:off x="0" y="3467890"/>
          <a:ext cx="5715000" cy="5547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C838BE-1DE7-4F97-9B6D-F6F6AFBABD8B}">
      <dsp:nvSpPr>
        <dsp:cNvPr id="0" name=""/>
        <dsp:cNvSpPr/>
      </dsp:nvSpPr>
      <dsp:spPr>
        <a:xfrm>
          <a:off x="167813" y="3592710"/>
          <a:ext cx="305116" cy="30511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F24024-15F1-43AE-94AE-80F44A7A22FF}">
      <dsp:nvSpPr>
        <dsp:cNvPr id="0" name=""/>
        <dsp:cNvSpPr/>
      </dsp:nvSpPr>
      <dsp:spPr>
        <a:xfrm>
          <a:off x="640744" y="3467890"/>
          <a:ext cx="5074255" cy="554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712" tIns="58712" rIns="58712" bIns="5871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Prepare and equip leaders to deliver the message</a:t>
          </a:r>
        </a:p>
      </dsp:txBody>
      <dsp:txXfrm>
        <a:off x="640744" y="3467890"/>
        <a:ext cx="5074255" cy="554756"/>
      </dsp:txXfrm>
    </dsp:sp>
    <dsp:sp modelId="{DFA0CD6A-C07D-40E9-BEF1-537168707670}">
      <dsp:nvSpPr>
        <dsp:cNvPr id="0" name=""/>
        <dsp:cNvSpPr/>
      </dsp:nvSpPr>
      <dsp:spPr>
        <a:xfrm>
          <a:off x="0" y="4161336"/>
          <a:ext cx="5715000" cy="5547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A9FBAD-1A38-4419-8CDF-1767749E9E29}">
      <dsp:nvSpPr>
        <dsp:cNvPr id="0" name=""/>
        <dsp:cNvSpPr/>
      </dsp:nvSpPr>
      <dsp:spPr>
        <a:xfrm>
          <a:off x="167813" y="4286156"/>
          <a:ext cx="305116" cy="305116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89B7B7-9136-4A0C-BCC9-56CD44D122DD}">
      <dsp:nvSpPr>
        <dsp:cNvPr id="0" name=""/>
        <dsp:cNvSpPr/>
      </dsp:nvSpPr>
      <dsp:spPr>
        <a:xfrm>
          <a:off x="640744" y="4161336"/>
          <a:ext cx="5074255" cy="554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712" tIns="58712" rIns="58712" bIns="5871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Enable two-way communication</a:t>
          </a:r>
        </a:p>
      </dsp:txBody>
      <dsp:txXfrm>
        <a:off x="640744" y="4161336"/>
        <a:ext cx="5074255" cy="554756"/>
      </dsp:txXfrm>
    </dsp:sp>
    <dsp:sp modelId="{958348D3-4B19-4DD1-BEA8-9D6DB5EE9EBB}">
      <dsp:nvSpPr>
        <dsp:cNvPr id="0" name=""/>
        <dsp:cNvSpPr/>
      </dsp:nvSpPr>
      <dsp:spPr>
        <a:xfrm>
          <a:off x="0" y="4854782"/>
          <a:ext cx="5715000" cy="5547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B57798-5566-4968-84E4-5FA1F59987FD}">
      <dsp:nvSpPr>
        <dsp:cNvPr id="0" name=""/>
        <dsp:cNvSpPr/>
      </dsp:nvSpPr>
      <dsp:spPr>
        <a:xfrm>
          <a:off x="167813" y="4979603"/>
          <a:ext cx="305116" cy="305116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917CD7-B590-428E-8524-A19678A136AD}">
      <dsp:nvSpPr>
        <dsp:cNvPr id="0" name=""/>
        <dsp:cNvSpPr/>
      </dsp:nvSpPr>
      <dsp:spPr>
        <a:xfrm>
          <a:off x="640744" y="4854782"/>
          <a:ext cx="5074255" cy="554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712" tIns="58712" rIns="58712" bIns="5871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Monitor, evaluate and adapt</a:t>
          </a:r>
        </a:p>
      </dsp:txBody>
      <dsp:txXfrm>
        <a:off x="640744" y="4854782"/>
        <a:ext cx="5074255" cy="55475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6EB594-6DCE-4BB5-89E0-F13DD14A2356}">
      <dsp:nvSpPr>
        <dsp:cNvPr id="0" name=""/>
        <dsp:cNvSpPr/>
      </dsp:nvSpPr>
      <dsp:spPr>
        <a:xfrm>
          <a:off x="475417" y="556529"/>
          <a:ext cx="1437000" cy="1437000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DADE7C-4966-4668-828E-A812FB7C9E52}">
      <dsp:nvSpPr>
        <dsp:cNvPr id="0" name=""/>
        <dsp:cNvSpPr/>
      </dsp:nvSpPr>
      <dsp:spPr>
        <a:xfrm>
          <a:off x="781663" y="862775"/>
          <a:ext cx="824508" cy="8245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A8AA22-0403-4624-93A3-C54F35F64574}">
      <dsp:nvSpPr>
        <dsp:cNvPr id="0" name=""/>
        <dsp:cNvSpPr/>
      </dsp:nvSpPr>
      <dsp:spPr>
        <a:xfrm>
          <a:off x="16048" y="2441120"/>
          <a:ext cx="2355738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One of the most influential models based on his observations of change management </a:t>
          </a:r>
        </a:p>
      </dsp:txBody>
      <dsp:txXfrm>
        <a:off x="16048" y="2441120"/>
        <a:ext cx="2355738" cy="742500"/>
      </dsp:txXfrm>
    </dsp:sp>
    <dsp:sp modelId="{2402744F-9CBA-429B-A3BE-E30DFBCB8F52}">
      <dsp:nvSpPr>
        <dsp:cNvPr id="0" name=""/>
        <dsp:cNvSpPr/>
      </dsp:nvSpPr>
      <dsp:spPr>
        <a:xfrm>
          <a:off x="3243409" y="556529"/>
          <a:ext cx="1437000" cy="1437000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B4691E-0032-41B5-B9AE-C87BCC3FB6BF}">
      <dsp:nvSpPr>
        <dsp:cNvPr id="0" name=""/>
        <dsp:cNvSpPr/>
      </dsp:nvSpPr>
      <dsp:spPr>
        <a:xfrm>
          <a:off x="3549655" y="862775"/>
          <a:ext cx="824508" cy="8245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9D69F3-8062-4D21-A8A9-1E13D2012C20}">
      <dsp:nvSpPr>
        <dsp:cNvPr id="0" name=""/>
        <dsp:cNvSpPr/>
      </dsp:nvSpPr>
      <dsp:spPr>
        <a:xfrm>
          <a:off x="2784040" y="2441120"/>
          <a:ext cx="2355738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Clear, step by step process to help organisations overcome resistance, gain commitment and embed change</a:t>
          </a:r>
        </a:p>
      </dsp:txBody>
      <dsp:txXfrm>
        <a:off x="2784040" y="2441120"/>
        <a:ext cx="2355738" cy="742500"/>
      </dsp:txXfrm>
    </dsp:sp>
    <dsp:sp modelId="{FB2D8222-EAF1-4B22-A199-4EBD43C4777E}">
      <dsp:nvSpPr>
        <dsp:cNvPr id="0" name=""/>
        <dsp:cNvSpPr/>
      </dsp:nvSpPr>
      <dsp:spPr>
        <a:xfrm>
          <a:off x="6011402" y="556529"/>
          <a:ext cx="1437000" cy="1437000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473F68-0B82-4D5A-A302-FAE679B3EE94}">
      <dsp:nvSpPr>
        <dsp:cNvPr id="0" name=""/>
        <dsp:cNvSpPr/>
      </dsp:nvSpPr>
      <dsp:spPr>
        <a:xfrm>
          <a:off x="6317648" y="862775"/>
          <a:ext cx="824508" cy="8245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57979E-256F-408B-BF9B-98BD9A83B990}">
      <dsp:nvSpPr>
        <dsp:cNvPr id="0" name=""/>
        <dsp:cNvSpPr/>
      </dsp:nvSpPr>
      <dsp:spPr>
        <a:xfrm>
          <a:off x="5552033" y="2441120"/>
          <a:ext cx="2355738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It is people-centric, emphasis on leadership and engagement</a:t>
          </a:r>
        </a:p>
      </dsp:txBody>
      <dsp:txXfrm>
        <a:off x="5552033" y="2441120"/>
        <a:ext cx="2355738" cy="742500"/>
      </dsp:txXfrm>
    </dsp:sp>
    <dsp:sp modelId="{63CEBA3D-5DA2-4DCB-A4F4-6E22D7316745}">
      <dsp:nvSpPr>
        <dsp:cNvPr id="0" name=""/>
        <dsp:cNvSpPr/>
      </dsp:nvSpPr>
      <dsp:spPr>
        <a:xfrm>
          <a:off x="8779394" y="556529"/>
          <a:ext cx="1437000" cy="1437000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9E7CD2-1E8D-4614-AD42-1C995DB3B410}">
      <dsp:nvSpPr>
        <dsp:cNvPr id="0" name=""/>
        <dsp:cNvSpPr/>
      </dsp:nvSpPr>
      <dsp:spPr>
        <a:xfrm>
          <a:off x="9085640" y="862775"/>
          <a:ext cx="824508" cy="8245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0BED20-E9A6-4EBF-A067-D789F0B7B3F2}">
      <dsp:nvSpPr>
        <dsp:cNvPr id="0" name=""/>
        <dsp:cNvSpPr/>
      </dsp:nvSpPr>
      <dsp:spPr>
        <a:xfrm>
          <a:off x="8320025" y="2441120"/>
          <a:ext cx="2355738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Widely used in large organisations in tech change, mergers and restructures</a:t>
          </a:r>
        </a:p>
      </dsp:txBody>
      <dsp:txXfrm>
        <a:off x="8320025" y="2441120"/>
        <a:ext cx="2355738" cy="742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1A8D64-CEDE-4C88-B478-C7AF38A61391}" type="datetimeFigureOut">
              <a:t>6/23/2025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541283-860E-47F5-99CC-EA9A5EEA2E1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39911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Get students to talk about the move and the things that need to be considered as part of the process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41283-860E-47F5-99CC-EA9A5EEA2E18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06796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Think back to the documents you have produced as part of your project. The Quad Chart, </a:t>
            </a:r>
            <a:r>
              <a:rPr lang="en-US" dirty="0" err="1">
                <a:ea typeface="Calibri"/>
                <a:cs typeface="Calibri"/>
              </a:rPr>
              <a:t>gantt</a:t>
            </a:r>
            <a:r>
              <a:rPr lang="en-US" dirty="0">
                <a:ea typeface="Calibri"/>
                <a:cs typeface="Calibri"/>
              </a:rPr>
              <a:t> chart, stakeholder matrix all contribute to managing change effectively.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41283-860E-47F5-99CC-EA9A5EEA2E18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33551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Ask students to look at the diagram – this is a visual representation of the Kubler Ross curve.  Ask students to consider how different stakeholders react differently to change.  How can they use this information to develop a communications plan with their different stakeholders?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41283-860E-47F5-99CC-EA9A5EEA2E18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80184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Stages are not linear and people may move backwards and forwards between them</a:t>
            </a:r>
          </a:p>
          <a:p>
            <a:r>
              <a:rPr lang="en-US">
                <a:ea typeface="Calibri"/>
                <a:cs typeface="Calibri"/>
              </a:rPr>
              <a:t>Helps us anticipate resistance, provide support, and guide employees through change</a:t>
            </a:r>
          </a:p>
          <a:p>
            <a:r>
              <a:rPr lang="en-US" dirty="0">
                <a:ea typeface="Calibri"/>
                <a:cs typeface="Calibri"/>
              </a:rPr>
              <a:t>Cornerstone of change management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41283-860E-47F5-99CC-EA9A5EEA2E18}" type="slidenum"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84236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How does your knowledge of the Kubler Ross change curve help you manage comms?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41283-860E-47F5-99CC-EA9A5EEA2E18}" type="slidenum"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19053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41283-860E-47F5-99CC-EA9A5EEA2E18}" type="slidenum"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918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In project management, we have discussed Waterfall, Prince 2 and various other project management techniques that are used in </a:t>
            </a:r>
            <a:r>
              <a:rPr lang="en-US" dirty="0" err="1">
                <a:ea typeface="Calibri"/>
                <a:cs typeface="Calibri"/>
              </a:rPr>
              <a:t>organisations</a:t>
            </a:r>
            <a:r>
              <a:rPr lang="en-US" dirty="0">
                <a:ea typeface="Calibri"/>
                <a:cs typeface="Calibri"/>
              </a:rPr>
              <a:t> to manage project.  These align really well with the various change management models which we will now discuss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41283-860E-47F5-99CC-EA9A5EEA2E18}" type="slidenum"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47257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The model's simplicity is a strength and a limitation – it may need to be adapted for complex environments.  it also stresses that change is affected by group dynamics and people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41283-860E-47F5-99CC-EA9A5EEA2E18}" type="slidenum"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0223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Helps leaders identify and address barriers to change and provide a clear roadmap for supporting employees through change.  simple, practical, people focused model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41283-860E-47F5-99CC-EA9A5EEA2E18}" type="slidenum"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88794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Urgency</a:t>
            </a:r>
          </a:p>
          <a:p>
            <a:r>
              <a:rPr lang="en-US">
                <a:ea typeface="Calibri"/>
                <a:cs typeface="Calibri"/>
              </a:rPr>
              <a:t>Build coalition</a:t>
            </a:r>
          </a:p>
          <a:p>
            <a:r>
              <a:rPr lang="en-US">
                <a:ea typeface="Calibri"/>
                <a:cs typeface="Calibri"/>
              </a:rPr>
              <a:t>Develop vision</a:t>
            </a:r>
          </a:p>
          <a:p>
            <a:r>
              <a:rPr lang="en-US">
                <a:ea typeface="Calibri"/>
                <a:cs typeface="Calibri"/>
              </a:rPr>
              <a:t>Communicate vision</a:t>
            </a:r>
          </a:p>
          <a:p>
            <a:r>
              <a:rPr lang="en-US">
                <a:ea typeface="Calibri"/>
                <a:cs typeface="Calibri"/>
              </a:rPr>
              <a:t>Empower others to act</a:t>
            </a:r>
          </a:p>
          <a:p>
            <a:r>
              <a:rPr lang="en-US">
                <a:ea typeface="Calibri"/>
                <a:cs typeface="Calibri"/>
              </a:rPr>
              <a:t>Short term wins</a:t>
            </a:r>
          </a:p>
          <a:p>
            <a:r>
              <a:rPr lang="en-US" err="1">
                <a:ea typeface="Calibri"/>
                <a:cs typeface="Calibri"/>
              </a:rPr>
              <a:t>Consolitate</a:t>
            </a:r>
            <a:r>
              <a:rPr lang="en-US">
                <a:ea typeface="Calibri"/>
                <a:cs typeface="Calibri"/>
              </a:rPr>
              <a:t> </a:t>
            </a:r>
          </a:p>
          <a:p>
            <a:r>
              <a:rPr lang="en-US" dirty="0">
                <a:ea typeface="Calibri"/>
                <a:cs typeface="Calibri"/>
              </a:rPr>
              <a:t>Anchor change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41283-860E-47F5-99CC-EA9A5EEA2E18}" type="slidenum"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4575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6/23/2025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468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6/23/2025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2197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6/23/2025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2850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6/23/2025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75294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6/23/2025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0036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6/23/2025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9173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6/23/2025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01816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6/23/2025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94482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6/23/2025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8651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6/23/2025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6351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6/23/2025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70130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6/23/2025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52614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0B98925-0550-1AFB-C1DC-02792400F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7DFF91-8F5D-DE14-FD50-80DB508756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085" b="23272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CCA9273-E74E-A306-1F74-BEF9EDA30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12192000" cy="246217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60000">
                <a:schemeClr val="bg1">
                  <a:alpha val="30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0039" y="255830"/>
            <a:ext cx="8138160" cy="1061981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Managing Change for Project Managers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458199" y="255831"/>
            <a:ext cx="3538728" cy="9601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dirty="0"/>
              <a:t>24th June 2025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19732C-5D74-9ED7-BF5B-E0B1A3A31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r>
              <a:rPr lang="en-US" dirty="0"/>
              <a:t>AGENDA</a:t>
            </a:r>
          </a:p>
        </p:txBody>
      </p:sp>
      <p:pic>
        <p:nvPicPr>
          <p:cNvPr id="5" name="Picture 4" descr="Writing an appointment on a paper agenda">
            <a:extLst>
              <a:ext uri="{FF2B5EF4-FFF2-40B4-BE49-F238E27FC236}">
                <a16:creationId xmlns:a16="http://schemas.microsoft.com/office/drawing/2014/main" id="{612FAD7E-F52E-3A37-1782-0DCA15FF42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9225" b="-6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4F821C-4A14-4A83-0F4B-0329FC04E4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Managing Change for Project Managers</a:t>
            </a:r>
          </a:p>
          <a:p>
            <a:r>
              <a:rPr lang="en-US" dirty="0"/>
              <a:t>Project Work</a:t>
            </a:r>
          </a:p>
          <a:p>
            <a:r>
              <a:rPr lang="en-US" dirty="0"/>
              <a:t>Reminder to send drafts to Rebecca :-)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82068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533EA2-DC9D-EFF2-50E0-C64268CD8E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914776" cy="3977269"/>
          </a:xfrm>
        </p:spPr>
        <p:txBody>
          <a:bodyPr>
            <a:normAutofit/>
          </a:bodyPr>
          <a:lstStyle/>
          <a:p>
            <a:r>
              <a:rPr lang="en-US" dirty="0"/>
              <a:t>What is change management?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08255D-8EFE-D442-9666-56C6A308BD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8151951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899814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rner of an apartment building against a clear sky">
            <a:extLst>
              <a:ext uri="{FF2B5EF4-FFF2-40B4-BE49-F238E27FC236}">
                <a16:creationId xmlns:a16="http://schemas.microsoft.com/office/drawing/2014/main" id="{070A399E-9F8F-56D7-8CD6-8E1CAA4E598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447" r="-2" b="315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6BB6B482-ACCA-4938-8AEA-49D525C17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46905" y="46904"/>
            <a:ext cx="6865150" cy="6771342"/>
          </a:xfrm>
          <a:prstGeom prst="rect">
            <a:avLst/>
          </a:prstGeom>
          <a:gradFill>
            <a:gsLst>
              <a:gs pos="42000">
                <a:srgbClr val="000000">
                  <a:alpha val="18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9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505F2A-F768-DE61-EE17-B5B0FBBF5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871759"/>
            <a:ext cx="5067300" cy="3497042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600" dirty="0">
                <a:solidFill>
                  <a:srgbClr val="FFFFFF"/>
                </a:solidFill>
              </a:rPr>
              <a:t>Example: moving the campus from </a:t>
            </a:r>
            <a:r>
              <a:rPr lang="en-US" sz="4600" dirty="0" err="1">
                <a:solidFill>
                  <a:srgbClr val="FFFFFF"/>
                </a:solidFill>
              </a:rPr>
              <a:t>swansea</a:t>
            </a:r>
            <a:r>
              <a:rPr lang="en-US" sz="4600" dirty="0">
                <a:solidFill>
                  <a:srgbClr val="FFFFFF"/>
                </a:solidFill>
              </a:rPr>
              <a:t> business school campus to sa1</a:t>
            </a:r>
            <a:br>
              <a:rPr lang="en-US" sz="4600" dirty="0">
                <a:solidFill>
                  <a:srgbClr val="FFFFFF"/>
                </a:solidFill>
              </a:rPr>
            </a:br>
            <a:br>
              <a:rPr lang="en-US" sz="4600" dirty="0"/>
            </a:br>
            <a:endParaRPr lang="en-US" sz="4600" dirty="0">
              <a:solidFill>
                <a:srgbClr val="FFFFFF"/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74863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F710FDB-0919-493E-8539-8240C23F1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2F20000-FD86-48F6-9363-FEC90C932D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72AE332-6ACA-45BE-875F-91A291D4A4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54933FB-3C49-6F61-C89E-89C6BB94D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129" y="914760"/>
            <a:ext cx="3678485" cy="3543764"/>
          </a:xfrm>
        </p:spPr>
        <p:txBody>
          <a:bodyPr>
            <a:normAutofit/>
          </a:bodyPr>
          <a:lstStyle/>
          <a:p>
            <a:r>
              <a:rPr lang="en-US" dirty="0"/>
              <a:t>Why is it important? (APM, 2025)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9CFF9-CFB3-22A9-11AF-AB5A58ED6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3168" y="993228"/>
            <a:ext cx="6720840" cy="49359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Get employee buy-in – sell the benefits</a:t>
            </a:r>
          </a:p>
          <a:p>
            <a:r>
              <a:rPr lang="en-US" dirty="0"/>
              <a:t>Enable smoother transitions from one state to another</a:t>
            </a:r>
          </a:p>
          <a:p>
            <a:r>
              <a:rPr lang="en-US" err="1"/>
              <a:t>Minimise</a:t>
            </a:r>
            <a:r>
              <a:rPr lang="en-US" dirty="0"/>
              <a:t> resistance </a:t>
            </a:r>
          </a:p>
          <a:p>
            <a:r>
              <a:rPr lang="en-US" dirty="0"/>
              <a:t>Reduce risk of operational failures</a:t>
            </a:r>
          </a:p>
          <a:p>
            <a:r>
              <a:rPr lang="en-US" dirty="0"/>
              <a:t>Help </a:t>
            </a:r>
            <a:r>
              <a:rPr lang="en-US" dirty="0" err="1"/>
              <a:t>organisations</a:t>
            </a:r>
            <a:r>
              <a:rPr lang="en-US" dirty="0"/>
              <a:t> stay competitive and innovative </a:t>
            </a:r>
          </a:p>
          <a:p>
            <a:r>
              <a:rPr lang="en-US" dirty="0"/>
              <a:t>Build </a:t>
            </a:r>
            <a:r>
              <a:rPr lang="en-US" dirty="0" err="1"/>
              <a:t>organisational</a:t>
            </a:r>
            <a:r>
              <a:rPr lang="en-US" dirty="0"/>
              <a:t> resilience</a:t>
            </a:r>
          </a:p>
          <a:p>
            <a:r>
              <a:rPr lang="en-US" dirty="0"/>
              <a:t>...remember continuous improvement (from last week(</a:t>
            </a:r>
          </a:p>
        </p:txBody>
      </p:sp>
    </p:spTree>
    <p:extLst>
      <p:ext uri="{BB962C8B-B14F-4D97-AF65-F5344CB8AC3E}">
        <p14:creationId xmlns:p14="http://schemas.microsoft.com/office/powerpoint/2010/main" val="37795794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9604516-F583-413C-8C0B-E7944F332B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"/>
            <a:ext cx="4876800" cy="6857989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5CCE47-CEC6-0949-B7D5-3C3072AC95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724528" cy="367029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Key elements of managing change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754FFA-869A-77CF-2AEE-1D6553005F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645354"/>
              </p:ext>
            </p:extLst>
          </p:nvPr>
        </p:nvGraphicFramePr>
        <p:xfrm>
          <a:off x="5715000" y="723901"/>
          <a:ext cx="5676900" cy="541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607177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8498D-310C-6FE1-8F62-86389CC4DA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Complex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A214C0-2A7B-B55B-C624-88B50F4D75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Multiple stakeholder groups may have different interests – sometimes competing</a:t>
            </a:r>
          </a:p>
          <a:p>
            <a:r>
              <a:rPr lang="en-US" dirty="0"/>
              <a:t>Risk of resistance</a:t>
            </a:r>
          </a:p>
          <a:p>
            <a:r>
              <a:rPr lang="en-US" dirty="0"/>
              <a:t>Potential for disruption to ongoing operations</a:t>
            </a:r>
          </a:p>
        </p:txBody>
      </p:sp>
    </p:spTree>
    <p:extLst>
      <p:ext uri="{BB962C8B-B14F-4D97-AF65-F5344CB8AC3E}">
        <p14:creationId xmlns:p14="http://schemas.microsoft.com/office/powerpoint/2010/main" val="6878370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479833C7-FDE4-4657-B0B1-32BE833C2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ABE7C0B-A2D9-4202-A524-532DA2E2D5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diagram of a person walking on a rope&#10;&#10;AI-generated content may be incorrect.">
            <a:extLst>
              <a:ext uri="{FF2B5EF4-FFF2-40B4-BE49-F238E27FC236}">
                <a16:creationId xmlns:a16="http://schemas.microsoft.com/office/drawing/2014/main" id="{4F9720F1-5ACF-419C-1973-DA5CD647CF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t="5643" r="1" b="5644"/>
          <a:stretch>
            <a:fillRect/>
          </a:stretch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464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9E89A4-2526-E355-BF30-0F2F7A71B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914776" cy="3977269"/>
          </a:xfrm>
        </p:spPr>
        <p:txBody>
          <a:bodyPr>
            <a:normAutofit/>
          </a:bodyPr>
          <a:lstStyle/>
          <a:p>
            <a:r>
              <a:rPr lang="en-US" dirty="0"/>
              <a:t>KUBLER ROSS CHANGE CURVE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4D6416-6A7F-10C3-8CFC-832C3427B5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0980113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74160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7763C9-A9FC-A0B4-72BA-022F3DEAC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899024"/>
            <a:ext cx="3076032" cy="391494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Change curve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3716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 descr="A diagram of a person&amp;#39;s face&#10;&#10;AI-generated content may be incorrect.">
            <a:extLst>
              <a:ext uri="{FF2B5EF4-FFF2-40B4-BE49-F238E27FC236}">
                <a16:creationId xmlns:a16="http://schemas.microsoft.com/office/drawing/2014/main" id="{07D72880-6B4A-D967-93BE-1E3B8FEBAA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548081" y="768289"/>
            <a:ext cx="9557539" cy="5395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09758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9604516-F583-413C-8C0B-E7944F332B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"/>
            <a:ext cx="4876800" cy="6857989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944EDB-3C85-1765-ECE6-BA80A0F758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724528" cy="3670298"/>
          </a:xfrm>
        </p:spPr>
        <p:txBody>
          <a:bodyPr>
            <a:normAutofit/>
          </a:bodyPr>
          <a:lstStyle/>
          <a:p>
            <a:r>
              <a:rPr lang="en-US" sz="3400">
                <a:solidFill>
                  <a:schemeClr val="bg1"/>
                </a:solidFill>
              </a:rPr>
              <a:t>STAKEHOLDER COMMUNICATION</a:t>
            </a:r>
            <a:br>
              <a:rPr lang="en-US" sz="3400">
                <a:solidFill>
                  <a:schemeClr val="bg1"/>
                </a:solidFill>
              </a:rPr>
            </a:br>
            <a:r>
              <a:rPr lang="en-US" sz="3400">
                <a:solidFill>
                  <a:schemeClr val="bg1"/>
                </a:solidFill>
              </a:rPr>
              <a:t>STRATEGY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6C20E43-970C-9D2F-7C8C-CA90CDA562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4774343"/>
              </p:ext>
            </p:extLst>
          </p:nvPr>
        </p:nvGraphicFramePr>
        <p:xfrm>
          <a:off x="5715000" y="723900"/>
          <a:ext cx="5715000" cy="541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115596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64C7A-8FE6-E4A6-9F95-8066E6A969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BEST PRACTICE COMMS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437F1F-8FC4-9968-5A10-DBA35707FC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Be transparent and honest</a:t>
            </a:r>
          </a:p>
          <a:p>
            <a:r>
              <a:rPr lang="en-US" dirty="0"/>
              <a:t>Use storytelling to make messages relatable and memorable</a:t>
            </a:r>
          </a:p>
          <a:p>
            <a:r>
              <a:rPr lang="en-US" dirty="0"/>
              <a:t>Repeat key messages and update regularly </a:t>
            </a:r>
          </a:p>
          <a:p>
            <a:r>
              <a:rPr lang="en-US" dirty="0"/>
              <a:t>Celebrate milestones and </a:t>
            </a:r>
            <a:r>
              <a:rPr lang="en-US" dirty="0" err="1"/>
              <a:t>suceess</a:t>
            </a:r>
          </a:p>
        </p:txBody>
      </p:sp>
    </p:spTree>
    <p:extLst>
      <p:ext uri="{BB962C8B-B14F-4D97-AF65-F5344CB8AC3E}">
        <p14:creationId xmlns:p14="http://schemas.microsoft.com/office/powerpoint/2010/main" val="12455206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3E2353-F673-1DF8-CFB4-B7C066E6C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8656" y="914400"/>
            <a:ext cx="6236208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Communication channels</a:t>
            </a:r>
            <a:endParaRPr lang="en-US"/>
          </a:p>
        </p:txBody>
      </p:sp>
      <p:pic>
        <p:nvPicPr>
          <p:cNvPr id="5" name="Picture 4" descr="Green dialogue boxes">
            <a:extLst>
              <a:ext uri="{FF2B5EF4-FFF2-40B4-BE49-F238E27FC236}">
                <a16:creationId xmlns:a16="http://schemas.microsoft.com/office/drawing/2014/main" id="{777C782E-864B-ADC5-BDD7-AB7AE813529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650" r="24678" b="11"/>
          <a:stretch>
            <a:fillRect/>
          </a:stretch>
        </p:blipFill>
        <p:spPr>
          <a:xfrm>
            <a:off x="20" y="-1"/>
            <a:ext cx="4663420" cy="6858001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46871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4CA0C-6EED-4C46-5B49-86BF7F8FAF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8656" y="2221992"/>
            <a:ext cx="6236208" cy="39410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In groups, identify all the different channels that can be used to deliver and receive information to groups and individuals </a:t>
            </a:r>
          </a:p>
          <a:p>
            <a:r>
              <a:rPr lang="en-US" dirty="0"/>
              <a:t>How can these be best used to manage change effectively?</a:t>
            </a:r>
          </a:p>
        </p:txBody>
      </p:sp>
    </p:spTree>
    <p:extLst>
      <p:ext uri="{BB962C8B-B14F-4D97-AF65-F5344CB8AC3E}">
        <p14:creationId xmlns:p14="http://schemas.microsoft.com/office/powerpoint/2010/main" val="34723647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F8D5AA-1801-70BC-7C39-4F0F7C70B8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</p:spPr>
        <p:txBody>
          <a:bodyPr>
            <a:normAutofit/>
          </a:bodyPr>
          <a:lstStyle/>
          <a:p>
            <a:r>
              <a:rPr lang="en-US" dirty="0"/>
              <a:t>MODELS OF CHANGE</a:t>
            </a:r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27E0C2CC-229A-9AD0-372E-94212F25BCF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010" r="18197" b="-10"/>
          <a:stretch>
            <a:fillRect/>
          </a:stretch>
        </p:blipFill>
        <p:spPr>
          <a:xfrm>
            <a:off x="20" y="10"/>
            <a:ext cx="6044164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723900"/>
            <a:ext cx="4610075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7D2B87-891D-8B41-B412-C7835321B3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6186" y="2221992"/>
            <a:ext cx="4800600" cy="37398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There are different theoretical models that help us manage change effectively</a:t>
            </a:r>
          </a:p>
          <a:p>
            <a:r>
              <a:rPr lang="en-US" dirty="0"/>
              <a:t>Lewin's Change Management Model</a:t>
            </a:r>
          </a:p>
          <a:p>
            <a:r>
              <a:rPr lang="en-US" dirty="0"/>
              <a:t>ADKAR model</a:t>
            </a:r>
          </a:p>
          <a:p>
            <a:r>
              <a:rPr lang="en-US" dirty="0"/>
              <a:t>Kotter's 8-step change model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6142781"/>
            <a:ext cx="4610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64010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2B05F6-04A1-9A04-42A9-2EE78897F3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LEWIN'S CHANGE MANAGEMENT MODEL (Lewin, 1947)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4497C1-D97E-8CD9-3675-4F9CCCE825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Earliest and most influential model for understanding and managing change</a:t>
            </a:r>
          </a:p>
          <a:p>
            <a:r>
              <a:rPr lang="en-US"/>
              <a:t>Breaks the change process into three distinct stages:</a:t>
            </a:r>
            <a:endParaRPr lang="en-US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Unfreeze 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Change 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Refreeze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33877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2E5B62-E8DE-3CCF-2D46-0C8D5076F7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8" y="909637"/>
            <a:ext cx="6400800" cy="1307592"/>
          </a:xfrm>
        </p:spPr>
        <p:txBody>
          <a:bodyPr>
            <a:normAutofit/>
          </a:bodyPr>
          <a:lstStyle/>
          <a:p>
            <a:r>
              <a:rPr lang="en-US" dirty="0"/>
              <a:t>unfreeze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E813B4C-6731-0B72-5252-A79AB0E20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D2980-A0E1-61D9-3DD9-73CDCF0CD8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088" y="2221992"/>
            <a:ext cx="6400800" cy="373989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Prepares the </a:t>
            </a:r>
            <a:r>
              <a:rPr lang="en-US" dirty="0" err="1"/>
              <a:t>organisation</a:t>
            </a:r>
            <a:r>
              <a:rPr lang="en-US" dirty="0"/>
              <a:t> for change by breaking down the status quo</a:t>
            </a:r>
          </a:p>
          <a:p>
            <a:r>
              <a:rPr lang="en-US" dirty="0"/>
              <a:t>Key activities: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Communicating the need for change to create awareness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Challenging current beliefs and mindsets that may resist change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Engaging leaders and stakeholders to build support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Addressing concerns with honesty and transparency</a:t>
            </a: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7FD84E52-1F2C-B42D-04D2-7CA606026E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87920" y="2102261"/>
            <a:ext cx="3903980" cy="390398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0E8146-6E65-2E6C-0C86-547E3C925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85693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94E882-BE30-603F-DC60-F644E1DD4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r>
              <a:rPr lang="en-US" dirty="0"/>
              <a:t>Change (transition)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92A5D8-555D-A2AA-DA08-7D476C0124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882" r="36860" b="6256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3DB2F-9DAD-3ED7-D2AF-B102322534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In this stage, the transformation takes place: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New systems and processes are introduced</a:t>
            </a:r>
            <a:endParaRPr lang="en-US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Training is provided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Continuous support helps people adapt</a:t>
            </a:r>
            <a:endParaRPr lang="en-US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Progress is monitored and adjustments made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29953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F0DC79-4D54-8AD3-ED59-CA56FC640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r>
              <a:rPr lang="en-US" dirty="0"/>
              <a:t>REFREEZE</a:t>
            </a:r>
          </a:p>
        </p:txBody>
      </p:sp>
      <p:pic>
        <p:nvPicPr>
          <p:cNvPr id="5" name="Picture 4" descr="Empty seats in a movie theater">
            <a:extLst>
              <a:ext uri="{FF2B5EF4-FFF2-40B4-BE49-F238E27FC236}">
                <a16:creationId xmlns:a16="http://schemas.microsoft.com/office/drawing/2014/main" id="{E6FB083D-BAB0-E47F-10F4-7CB433D863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875" r="27292" b="2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BE8B8-C8C0-22CC-20EA-470A3F54D2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This final stage aims to embed the change into the culture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New policies and procedures are established</a:t>
            </a:r>
            <a:endParaRPr lang="en-US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Successes are celebrated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Ongoing feedback is collected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US" dirty="0"/>
          </a:p>
          <a:p>
            <a:pPr lvl="1">
              <a:buFont typeface="Courier New" panose="020B0604020202020204" pitchFamily="34" charset="0"/>
              <a:buChar char="o"/>
            </a:pPr>
            <a:endParaRPr lang="en-US" dirty="0"/>
          </a:p>
          <a:p>
            <a:endParaRPr lang="en-US" dirty="0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30575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82E51-3ABA-4473-F312-C27046574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Lewin's forces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61D59-EB01-B266-6081-204D9DDD92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The model is rooted in the idea that </a:t>
            </a:r>
            <a:r>
              <a:rPr lang="en-US" dirty="0" err="1"/>
              <a:t>behaviour</a:t>
            </a:r>
            <a:r>
              <a:rPr lang="en-US" dirty="0"/>
              <a:t> is influenced by forces that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Push for change (driving force)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Resist change (restraining force)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Successful change occurs when driving forces outweigh restraining forces</a:t>
            </a:r>
          </a:p>
        </p:txBody>
      </p:sp>
    </p:spTree>
    <p:extLst>
      <p:ext uri="{BB962C8B-B14F-4D97-AF65-F5344CB8AC3E}">
        <p14:creationId xmlns:p14="http://schemas.microsoft.com/office/powerpoint/2010/main" val="16024599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27982-D4CB-F9D6-2208-DE4455335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ADKAR MODEL (Hiatt, 1999)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F94DA5-2999-42B6-DB17-750EC91D52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Emerged from research in the 1990s on change</a:t>
            </a:r>
          </a:p>
          <a:p>
            <a:r>
              <a:rPr lang="en-US"/>
              <a:t>Widely used, and goal oriented</a:t>
            </a:r>
          </a:p>
          <a:p>
            <a:r>
              <a:rPr lang="en-US" dirty="0"/>
              <a:t>Emphasis on successful change happening only when people change</a:t>
            </a:r>
          </a:p>
          <a:p>
            <a:r>
              <a:rPr lang="en-US" dirty="0"/>
              <a:t>Each letter of the model represents a critical outcome for successful change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38152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A1415E-13D0-C930-8925-34D047364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8159" y="1177348"/>
            <a:ext cx="3330906" cy="34410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200"/>
              <a:t>adkar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 descr="A diagram of a change&#10;&#10;AI-generated content may be incorrect.">
            <a:extLst>
              <a:ext uri="{FF2B5EF4-FFF2-40B4-BE49-F238E27FC236}">
                <a16:creationId xmlns:a16="http://schemas.microsoft.com/office/drawing/2014/main" id="{1B9BC7C9-E129-2EA4-8CB9-F327658103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019414" y="863602"/>
            <a:ext cx="6587011" cy="5134757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D7CC41EB-2D81-4303-9171-6401B388B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885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491099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3AC2CD-4127-04BF-06F5-C544867F35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r>
              <a:rPr lang="en-US" dirty="0"/>
              <a:t>KOTTER'S 8 STEP (</a:t>
            </a:r>
            <a:r>
              <a:rPr lang="en-US" dirty="0" err="1"/>
              <a:t>kotter</a:t>
            </a:r>
            <a:r>
              <a:rPr lang="en-US" dirty="0"/>
              <a:t>, 1996)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03F5682D-9F13-3D7B-8D3B-5FAD781DBE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0555696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04579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2FB2C8-7E10-BE84-62B4-191A846F2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770" y="5852162"/>
            <a:ext cx="5965190" cy="74685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KOTTER'S 8 STEP</a:t>
            </a:r>
          </a:p>
        </p:txBody>
      </p:sp>
      <p:pic>
        <p:nvPicPr>
          <p:cNvPr id="4" name="Content Placeholder 3" descr="A diagram of a step change model&#10;&#10;AI-generated content may be incorrect.">
            <a:extLst>
              <a:ext uri="{FF2B5EF4-FFF2-40B4-BE49-F238E27FC236}">
                <a16:creationId xmlns:a16="http://schemas.microsoft.com/office/drawing/2014/main" id="{1E007879-A72F-DC3E-54B5-51FFAA6A38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969770" y="588358"/>
            <a:ext cx="8252460" cy="5014515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69770" y="5719083"/>
            <a:ext cx="82296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317784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6D2D42-A9D7-2263-CACF-98165E0FC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</p:spPr>
        <p:txBody>
          <a:bodyPr>
            <a:normAutofit/>
          </a:bodyPr>
          <a:lstStyle/>
          <a:p>
            <a:r>
              <a:rPr lang="en-US" dirty="0"/>
              <a:t>Today's  tasks</a:t>
            </a:r>
          </a:p>
        </p:txBody>
      </p:sp>
      <p:pic>
        <p:nvPicPr>
          <p:cNvPr id="5" name="Picture 4" descr="A person reaching for a paper on a table full of paper and sticky notes">
            <a:extLst>
              <a:ext uri="{FF2B5EF4-FFF2-40B4-BE49-F238E27FC236}">
                <a16:creationId xmlns:a16="http://schemas.microsoft.com/office/drawing/2014/main" id="{60B4AEBB-9AF8-990E-46BD-047BE1ADA0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201" r="21974" b="4"/>
          <a:stretch>
            <a:fillRect/>
          </a:stretch>
        </p:blipFill>
        <p:spPr>
          <a:xfrm>
            <a:off x="20" y="10"/>
            <a:ext cx="6044164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723900"/>
            <a:ext cx="4610075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CDB7B-34FA-3052-251A-343398E968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6186" y="2221992"/>
            <a:ext cx="4800600" cy="373989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Finish your project documentation </a:t>
            </a:r>
          </a:p>
          <a:p>
            <a:r>
              <a:rPr lang="en-US" dirty="0"/>
              <a:t>Work on projects</a:t>
            </a:r>
          </a:p>
          <a:p>
            <a:r>
              <a:rPr lang="en-US" dirty="0"/>
              <a:t>Apply Kotter's model to either your own project – or if this doesn't work, use the example of a company moving offices.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6142781"/>
            <a:ext cx="4610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6270936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24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ChronicleVTI</vt:lpstr>
      <vt:lpstr>Managing Change for Project Managers</vt:lpstr>
      <vt:lpstr>AGENDA</vt:lpstr>
      <vt:lpstr>What is change management?</vt:lpstr>
      <vt:lpstr>Example: moving the campus from swansea business school campus to sa1  </vt:lpstr>
      <vt:lpstr>Why is it important? (APM, 2025)</vt:lpstr>
      <vt:lpstr>Key elements of managing change</vt:lpstr>
      <vt:lpstr>Complex challenges</vt:lpstr>
      <vt:lpstr>PowerPoint Presentation</vt:lpstr>
      <vt:lpstr>KUBLER ROSS CHANGE CURVE</vt:lpstr>
      <vt:lpstr>Change curve </vt:lpstr>
      <vt:lpstr>STAKEHOLDER COMMUNICATION STRATEGY</vt:lpstr>
      <vt:lpstr>BEST PRACTICE COMMS</vt:lpstr>
      <vt:lpstr>Communication channels</vt:lpstr>
      <vt:lpstr>MODELS OF CHANGE</vt:lpstr>
      <vt:lpstr>LEWIN'S CHANGE MANAGEMENT MODEL (Lewin, 1947)</vt:lpstr>
      <vt:lpstr>unfreeze</vt:lpstr>
      <vt:lpstr>Change (transition)</vt:lpstr>
      <vt:lpstr>REFREEZE</vt:lpstr>
      <vt:lpstr>Lewin's forces</vt:lpstr>
      <vt:lpstr>ADKAR MODEL (Hiatt, 1999)</vt:lpstr>
      <vt:lpstr>adkar</vt:lpstr>
      <vt:lpstr>KOTTER'S 8 STEP (kotter, 1996)</vt:lpstr>
      <vt:lpstr>KOTTER'S 8 STEP</vt:lpstr>
      <vt:lpstr>Today's  tasks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441</cp:revision>
  <dcterms:created xsi:type="dcterms:W3CDTF">2025-06-23T10:07:17Z</dcterms:created>
  <dcterms:modified xsi:type="dcterms:W3CDTF">2025-06-23T13:25:10Z</dcterms:modified>
</cp:coreProperties>
</file>