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6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6"/>
  </p:normalViewPr>
  <p:slideViewPr>
    <p:cSldViewPr snapToGrid="0" snapToObjects="1">
      <p:cViewPr varScale="1">
        <p:scale>
          <a:sx n="103" d="100"/>
          <a:sy n="103" d="100"/>
        </p:scale>
        <p:origin x="90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2/14/22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070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2/14/22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558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2/14/22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299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2/14/22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917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2/14/22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543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2/14/22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601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2/14/22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445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2/14/22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986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2/14/22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819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2/14/22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470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2/14/22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270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2/14/22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4152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5" r:id="rId9"/>
    <p:sldLayoutId id="2147483723" r:id="rId10"/>
    <p:sldLayoutId id="214748372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4056FD6-9767-4B1A-ACC2-9883F6A5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79928" cy="6858000"/>
          </a:xfrm>
          <a:prstGeom prst="rect">
            <a:avLst/>
          </a:prstGeom>
          <a:blipFill dpi="0" rotWithShape="1">
            <a:blip r:embed="rId2">
              <a:alphaModFix amt="20000"/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">
            <a:extLst>
              <a:ext uri="{FF2B5EF4-FFF2-40B4-BE49-F238E27FC236}">
                <a16:creationId xmlns:a16="http://schemas.microsoft.com/office/drawing/2014/main" id="{92583A9E-759B-44DB-AC0B-197BE700810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70000"/>
          </a:blip>
          <a:srcRect r="-1" b="43747"/>
          <a:stretch/>
        </p:blipFill>
        <p:spPr>
          <a:xfrm>
            <a:off x="-9004" y="1386"/>
            <a:ext cx="12188932" cy="68566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368426-316F-804C-A24C-7F87C292A710}"/>
              </a:ext>
            </a:extLst>
          </p:cNvPr>
          <p:cNvSpPr txBox="1"/>
          <p:nvPr/>
        </p:nvSpPr>
        <p:spPr>
          <a:xfrm>
            <a:off x="-1990483" y="-1977662"/>
            <a:ext cx="10190071" cy="31458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rgbClr val="FFFFFF"/>
                </a:solidFill>
                <a:highlight>
                  <a:srgbClr val="FF0000"/>
                </a:highlight>
                <a:latin typeface="+mj-lt"/>
                <a:ea typeface="+mj-ea"/>
                <a:cs typeface="+mj-cs"/>
              </a:rPr>
              <a:t>Alejandro Serrano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89930DEF-B3D5-F548-8E84-C009C68501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19086739">
            <a:off x="4716951" y="3591112"/>
            <a:ext cx="9781327" cy="20566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GRAN HOTEL HUGO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B396849-061D-7446-85C0-E5041F60E0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994877" y="2746897"/>
            <a:ext cx="10612010" cy="1418842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/>
              <a:t>                      </a:t>
            </a:r>
            <a:r>
              <a:rPr lang="en-US" sz="4900" dirty="0" err="1"/>
              <a:t>Asistente</a:t>
            </a:r>
            <a:r>
              <a:rPr lang="en-US" sz="4900" dirty="0"/>
              <a:t> Director General</a:t>
            </a:r>
            <a:br>
              <a:rPr lang="en-US" sz="4900" dirty="0"/>
            </a:br>
            <a:r>
              <a:rPr lang="en-US" sz="4900" dirty="0"/>
              <a:t>   </a:t>
            </a:r>
            <a:r>
              <a:rPr lang="en-GB" sz="2200" dirty="0" err="1"/>
              <a:t>numero</a:t>
            </a:r>
            <a:r>
              <a:rPr lang="en-GB" sz="2200" dirty="0"/>
              <a:t> de </a:t>
            </a:r>
            <a:r>
              <a:rPr lang="en-GB" sz="2200" dirty="0" err="1"/>
              <a:t>telefono</a:t>
            </a:r>
            <a:r>
              <a:rPr lang="en-GB" sz="2200" dirty="0"/>
              <a:t>:+34 94-3426689</a:t>
            </a:r>
            <a:br>
              <a:rPr lang="en-GB" sz="2200" dirty="0"/>
            </a:br>
            <a:r>
              <a:rPr lang="en-GB" sz="2200" dirty="0"/>
              <a:t>e-mail:alejandro69@serrano.aq.es</a:t>
            </a:r>
            <a:endParaRPr lang="en-US" sz="22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5D3AD9D-83D0-C943-A945-FC1A2EBDAF7C}"/>
              </a:ext>
            </a:extLst>
          </p:cNvPr>
          <p:cNvSpPr txBox="1"/>
          <p:nvPr/>
        </p:nvSpPr>
        <p:spPr>
          <a:xfrm>
            <a:off x="197964" y="5744443"/>
            <a:ext cx="36004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c.Resconorio</a:t>
            </a:r>
            <a:r>
              <a:rPr lang="en-GB" b="1" dirty="0">
                <a:solidFill>
                  <a:schemeClr val="bg1"/>
                </a:solidFill>
              </a:rPr>
              <a:t> 203, 34099, Santander (Cantabria) </a:t>
            </a:r>
            <a:r>
              <a:rPr lang="en-GB" b="1" dirty="0" err="1">
                <a:solidFill>
                  <a:schemeClr val="bg1"/>
                </a:solidFill>
              </a:rPr>
              <a:t>España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9140927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AnalogousFromRegularSeed_2SEEDS">
      <a:dk1>
        <a:srgbClr val="000000"/>
      </a:dk1>
      <a:lt1>
        <a:srgbClr val="FFFFFF"/>
      </a:lt1>
      <a:dk2>
        <a:srgbClr val="322441"/>
      </a:dk2>
      <a:lt2>
        <a:srgbClr val="E2E8E2"/>
      </a:lt2>
      <a:accent1>
        <a:srgbClr val="D517D4"/>
      </a:accent1>
      <a:accent2>
        <a:srgbClr val="9929E7"/>
      </a:accent2>
      <a:accent3>
        <a:srgbClr val="E72997"/>
      </a:accent3>
      <a:accent4>
        <a:srgbClr val="67B514"/>
      </a:accent4>
      <a:accent5>
        <a:srgbClr val="31BC21"/>
      </a:accent5>
      <a:accent6>
        <a:srgbClr val="15BD4A"/>
      </a:accent6>
      <a:hlink>
        <a:srgbClr val="329732"/>
      </a:hlink>
      <a:folHlink>
        <a:srgbClr val="7F7F7F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40</Words>
  <Application>Microsoft Office PowerPoint</Application>
  <PresentationFormat>Widescreen</PresentationFormat>
  <Paragraphs>4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BlockprintVTI</vt:lpstr>
      <vt:lpstr>                       Asistente Director General    numero de telefono:+34 94-3426689 e-mail:alejandro69@serrano.aq.es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Asistente Director General    numero de telefono:+34 94-3437600 e-mail:alejandro69@serrano.ac.es</dc:title>
  <dc:creator>Evtim Bozhidarov Dyakov (2018828)</dc:creator>
  <cp:lastModifiedBy>Evtim Bozhidarov Dyakov (2018828)</cp:lastModifiedBy>
  <cp:revision>4</cp:revision>
  <dcterms:created xsi:type="dcterms:W3CDTF">2022-02-09T13:23:51Z</dcterms:created>
  <dcterms:modified xsi:type="dcterms:W3CDTF">2022-02-14T15:35:49Z</dcterms:modified>
</cp:coreProperties>
</file>