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7" r:id="rId2"/>
  </p:sldIdLst>
  <p:sldSz cx="10688638" cy="15124113"/>
  <p:notesSz cx="6858000" cy="9144000"/>
  <p:custDataLst>
    <p:tags r:id="rId4"/>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764" userDrawn="1">
          <p15:clr>
            <a:srgbClr val="A4A3A4"/>
          </p15:clr>
        </p15:guide>
        <p15:guide id="2" pos="336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C6DB91-F653-18BE-6E5B-841C0FBCEC41}" v="48" dt="2026-02-14T22:40:36.7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0330" autoAdjust="0"/>
  </p:normalViewPr>
  <p:slideViewPr>
    <p:cSldViewPr snapToGrid="0">
      <p:cViewPr>
        <p:scale>
          <a:sx n="57" d="100"/>
          <a:sy n="57" d="100"/>
        </p:scale>
        <p:origin x="228" y="-492"/>
      </p:cViewPr>
      <p:guideLst>
        <p:guide orient="horz" pos="4764"/>
        <p:guide pos="336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tags" Target="tags/tag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fshan Mirza (2214807)" userId="S::2214807@student.uwtsd.ac.uk::5e5d46a5-cc56-4966-9232-2abe9e942186" providerId="AD" clId="Web-{51C6DB91-F653-18BE-6E5B-841C0FBCEC41}"/>
    <pc:docChg chg="modSld">
      <pc:chgData name="Afshan Mirza (2214807)" userId="S::2214807@student.uwtsd.ac.uk::5e5d46a5-cc56-4966-9232-2abe9e942186" providerId="AD" clId="Web-{51C6DB91-F653-18BE-6E5B-841C0FBCEC41}" dt="2026-02-14T22:40:36.755" v="47" actId="20577"/>
      <pc:docMkLst>
        <pc:docMk/>
      </pc:docMkLst>
      <pc:sldChg chg="modSp">
        <pc:chgData name="Afshan Mirza (2214807)" userId="S::2214807@student.uwtsd.ac.uk::5e5d46a5-cc56-4966-9232-2abe9e942186" providerId="AD" clId="Web-{51C6DB91-F653-18BE-6E5B-841C0FBCEC41}" dt="2026-02-14T22:40:36.755" v="47" actId="20577"/>
        <pc:sldMkLst>
          <pc:docMk/>
          <pc:sldMk cId="0" sldId="257"/>
        </pc:sldMkLst>
        <pc:spChg chg="mod">
          <ac:chgData name="Afshan Mirza (2214807)" userId="S::2214807@student.uwtsd.ac.uk::5e5d46a5-cc56-4966-9232-2abe9e942186" providerId="AD" clId="Web-{51C6DB91-F653-18BE-6E5B-841C0FBCEC41}" dt="2026-02-14T22:40:36.755" v="47" actId="20577"/>
          <ac:spMkLst>
            <pc:docMk/>
            <pc:sldMk cId="0" sldId="257"/>
            <ac:spMk id="9" creationId="{7E48BC7C-57E4-0834-30E1-30E3AAF1E2B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D867A8-1B9B-4D2C-B396-7F8C7275BE96}" type="datetimeFigureOut">
              <a:rPr lang="en-GB" smtClean="0"/>
              <a:t>14/02/2026</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6D476A-4912-4914-8AD9-34C58D9270A5}" type="slidenum">
              <a:rPr lang="en-GB" smtClean="0"/>
              <a:t>‹#›</a:t>
            </a:fld>
            <a:endParaRPr lang="en-GB"/>
          </a:p>
        </p:txBody>
      </p:sp>
    </p:spTree>
    <p:extLst>
      <p:ext uri="{BB962C8B-B14F-4D97-AF65-F5344CB8AC3E}">
        <p14:creationId xmlns:p14="http://schemas.microsoft.com/office/powerpoint/2010/main" val="3961868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333F3ADE-8BD9-4F0A-BCFC-8A93F3C8AE2A}"/>
              </a:ext>
            </a:extLst>
          </p:cNvPr>
          <p:cNvSpPr>
            <a:spLocks noGrp="1" noRot="1" noChangeAspect="1" noTextEdit="1"/>
          </p:cNvSpPr>
          <p:nvPr>
            <p:ph type="sldImg"/>
          </p:nvPr>
        </p:nvSpPr>
        <p:spPr bwMode="auto">
          <a:xfrm>
            <a:off x="2338388" y="1143000"/>
            <a:ext cx="2181225"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099" name="Notes Placeholder 2">
            <a:extLst>
              <a:ext uri="{FF2B5EF4-FFF2-40B4-BE49-F238E27FC236}">
                <a16:creationId xmlns:a16="http://schemas.microsoft.com/office/drawing/2014/main" id="{12161BFA-987F-46F4-B4E2-C7B93151A1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z="9600" dirty="0">
              <a:solidFill>
                <a:srgbClr val="000000"/>
              </a:solidFill>
            </a:endParaRPr>
          </a:p>
        </p:txBody>
      </p:sp>
      <p:sp>
        <p:nvSpPr>
          <p:cNvPr id="4100" name="Slide Number Placeholder 3">
            <a:extLst>
              <a:ext uri="{FF2B5EF4-FFF2-40B4-BE49-F238E27FC236}">
                <a16:creationId xmlns:a16="http://schemas.microsoft.com/office/drawing/2014/main" id="{ED248555-0BD2-47DF-A90B-1B2B31FCA45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fld id="{EA59AD23-5541-4C45-BE1D-91E918C7BFBC}" type="slidenum">
              <a:rPr lang="en-US" altLang="en-US"/>
              <a:pPr>
                <a:spcBef>
                  <a:spcPct val="0"/>
                </a:spcBef>
              </a:pPr>
              <a:t>1</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1648" y="2475174"/>
            <a:ext cx="9085342" cy="5265432"/>
          </a:xfrm>
        </p:spPr>
        <p:txBody>
          <a:bodyPr anchor="b"/>
          <a:lstStyle>
            <a:lvl1pPr algn="ctr">
              <a:defRPr sz="7013"/>
            </a:lvl1pPr>
          </a:lstStyle>
          <a:p>
            <a:r>
              <a:rPr lang="en-GB"/>
              <a:t>Click to edit Master title style</a:t>
            </a:r>
            <a:endParaRPr lang="en-US" dirty="0"/>
          </a:p>
        </p:txBody>
      </p:sp>
      <p:sp>
        <p:nvSpPr>
          <p:cNvPr id="3" name="Subtitle 2"/>
          <p:cNvSpPr>
            <a:spLocks noGrp="1"/>
          </p:cNvSpPr>
          <p:nvPr>
            <p:ph type="subTitle" idx="1"/>
          </p:nvPr>
        </p:nvSpPr>
        <p:spPr>
          <a:xfrm>
            <a:off x="1336080" y="7943661"/>
            <a:ext cx="8016479" cy="3651492"/>
          </a:xfrm>
        </p:spPr>
        <p:txBody>
          <a:bodyPr/>
          <a:lstStyle>
            <a:lvl1pPr marL="0" indent="0" algn="ctr">
              <a:buNone/>
              <a:defRPr sz="2805"/>
            </a:lvl1pPr>
            <a:lvl2pPr marL="534421" indent="0" algn="ctr">
              <a:buNone/>
              <a:defRPr sz="2338"/>
            </a:lvl2pPr>
            <a:lvl3pPr marL="1068842" indent="0" algn="ctr">
              <a:buNone/>
              <a:defRPr sz="2104"/>
            </a:lvl3pPr>
            <a:lvl4pPr marL="1603263" indent="0" algn="ctr">
              <a:buNone/>
              <a:defRPr sz="1870"/>
            </a:lvl4pPr>
            <a:lvl5pPr marL="2137684" indent="0" algn="ctr">
              <a:buNone/>
              <a:defRPr sz="1870"/>
            </a:lvl5pPr>
            <a:lvl6pPr marL="2672105" indent="0" algn="ctr">
              <a:buNone/>
              <a:defRPr sz="1870"/>
            </a:lvl6pPr>
            <a:lvl7pPr marL="3206526" indent="0" algn="ctr">
              <a:buNone/>
              <a:defRPr sz="1870"/>
            </a:lvl7pPr>
            <a:lvl8pPr marL="3740948" indent="0" algn="ctr">
              <a:buNone/>
              <a:defRPr sz="1870"/>
            </a:lvl8pPr>
            <a:lvl9pPr marL="4275369" indent="0" algn="ctr">
              <a:buNone/>
              <a:defRPr sz="187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EF61489-77E3-4F9A-9B6D-9B1AE3BF83E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3143614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F61489-77E3-4F9A-9B6D-9B1AE3BF83E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114083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9278" y="3770530"/>
            <a:ext cx="9218950" cy="6291210"/>
          </a:xfrm>
        </p:spPr>
        <p:txBody>
          <a:bodyPr anchor="b"/>
          <a:lstStyle>
            <a:lvl1pPr>
              <a:defRPr sz="7013"/>
            </a:lvl1pPr>
          </a:lstStyle>
          <a:p>
            <a:r>
              <a:rPr lang="en-GB"/>
              <a:t>Click to edit Master title style</a:t>
            </a:r>
            <a:endParaRPr lang="en-US" dirty="0"/>
          </a:p>
        </p:txBody>
      </p:sp>
      <p:sp>
        <p:nvSpPr>
          <p:cNvPr id="3" name="Text Placeholder 2"/>
          <p:cNvSpPr>
            <a:spLocks noGrp="1"/>
          </p:cNvSpPr>
          <p:nvPr>
            <p:ph type="body" idx="1"/>
          </p:nvPr>
        </p:nvSpPr>
        <p:spPr>
          <a:xfrm>
            <a:off x="729278" y="10121257"/>
            <a:ext cx="9218950" cy="3308399"/>
          </a:xfrm>
        </p:spPr>
        <p:txBody>
          <a:bodyPr/>
          <a:lstStyle>
            <a:lvl1pPr marL="0" indent="0">
              <a:buNone/>
              <a:defRPr sz="2805">
                <a:solidFill>
                  <a:schemeClr val="tx1"/>
                </a:solidFill>
              </a:defRPr>
            </a:lvl1pPr>
            <a:lvl2pPr marL="534421" indent="0">
              <a:buNone/>
              <a:defRPr sz="2338">
                <a:solidFill>
                  <a:schemeClr val="tx1">
                    <a:tint val="75000"/>
                  </a:schemeClr>
                </a:solidFill>
              </a:defRPr>
            </a:lvl2pPr>
            <a:lvl3pPr marL="1068842" indent="0">
              <a:buNone/>
              <a:defRPr sz="2104">
                <a:solidFill>
                  <a:schemeClr val="tx1">
                    <a:tint val="75000"/>
                  </a:schemeClr>
                </a:solidFill>
              </a:defRPr>
            </a:lvl3pPr>
            <a:lvl4pPr marL="1603263" indent="0">
              <a:buNone/>
              <a:defRPr sz="1870">
                <a:solidFill>
                  <a:schemeClr val="tx1">
                    <a:tint val="75000"/>
                  </a:schemeClr>
                </a:solidFill>
              </a:defRPr>
            </a:lvl4pPr>
            <a:lvl5pPr marL="2137684" indent="0">
              <a:buNone/>
              <a:defRPr sz="1870">
                <a:solidFill>
                  <a:schemeClr val="tx1">
                    <a:tint val="75000"/>
                  </a:schemeClr>
                </a:solidFill>
              </a:defRPr>
            </a:lvl5pPr>
            <a:lvl6pPr marL="2672105" indent="0">
              <a:buNone/>
              <a:defRPr sz="1870">
                <a:solidFill>
                  <a:schemeClr val="tx1">
                    <a:tint val="75000"/>
                  </a:schemeClr>
                </a:solidFill>
              </a:defRPr>
            </a:lvl6pPr>
            <a:lvl7pPr marL="3206526" indent="0">
              <a:buNone/>
              <a:defRPr sz="1870">
                <a:solidFill>
                  <a:schemeClr val="tx1">
                    <a:tint val="75000"/>
                  </a:schemeClr>
                </a:solidFill>
              </a:defRPr>
            </a:lvl7pPr>
            <a:lvl8pPr marL="3740948" indent="0">
              <a:buNone/>
              <a:defRPr sz="1870">
                <a:solidFill>
                  <a:schemeClr val="tx1">
                    <a:tint val="75000"/>
                  </a:schemeClr>
                </a:solidFill>
              </a:defRPr>
            </a:lvl8pPr>
            <a:lvl9pPr marL="4275369" indent="0">
              <a:buNone/>
              <a:defRPr sz="187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F61489-77E3-4F9A-9B6D-9B1AE3BF83E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2178519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734844" y="4026095"/>
            <a:ext cx="4542671" cy="95961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411123" y="4026095"/>
            <a:ext cx="4542671" cy="95961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F61489-77E3-4F9A-9B6D-9B1AE3BF83E4}"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33495310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36236" y="805222"/>
            <a:ext cx="9218950" cy="2923296"/>
          </a:xfrm>
        </p:spPr>
        <p:txBody>
          <a:bodyPr/>
          <a:lstStyle/>
          <a:p>
            <a:r>
              <a:rPr lang="en-GB"/>
              <a:t>Click to edit Master title style</a:t>
            </a:r>
            <a:endParaRPr lang="en-US" dirty="0"/>
          </a:p>
        </p:txBody>
      </p:sp>
      <p:sp>
        <p:nvSpPr>
          <p:cNvPr id="3" name="Text Placeholder 2"/>
          <p:cNvSpPr>
            <a:spLocks noGrp="1"/>
          </p:cNvSpPr>
          <p:nvPr>
            <p:ph type="body" idx="1"/>
          </p:nvPr>
        </p:nvSpPr>
        <p:spPr>
          <a:xfrm>
            <a:off x="736237" y="3707509"/>
            <a:ext cx="4521794" cy="1816993"/>
          </a:xfrm>
        </p:spPr>
        <p:txBody>
          <a:bodyPr anchor="b"/>
          <a:lstStyle>
            <a:lvl1pPr marL="0" indent="0">
              <a:buNone/>
              <a:defRPr sz="2805" b="1"/>
            </a:lvl1pPr>
            <a:lvl2pPr marL="534421" indent="0">
              <a:buNone/>
              <a:defRPr sz="2338" b="1"/>
            </a:lvl2pPr>
            <a:lvl3pPr marL="1068842" indent="0">
              <a:buNone/>
              <a:defRPr sz="2104" b="1"/>
            </a:lvl3pPr>
            <a:lvl4pPr marL="1603263" indent="0">
              <a:buNone/>
              <a:defRPr sz="1870" b="1"/>
            </a:lvl4pPr>
            <a:lvl5pPr marL="2137684" indent="0">
              <a:buNone/>
              <a:defRPr sz="1870" b="1"/>
            </a:lvl5pPr>
            <a:lvl6pPr marL="2672105" indent="0">
              <a:buNone/>
              <a:defRPr sz="1870" b="1"/>
            </a:lvl6pPr>
            <a:lvl7pPr marL="3206526" indent="0">
              <a:buNone/>
              <a:defRPr sz="1870" b="1"/>
            </a:lvl7pPr>
            <a:lvl8pPr marL="3740948" indent="0">
              <a:buNone/>
              <a:defRPr sz="1870" b="1"/>
            </a:lvl8pPr>
            <a:lvl9pPr marL="4275369" indent="0">
              <a:buNone/>
              <a:defRPr sz="1870" b="1"/>
            </a:lvl9pPr>
          </a:lstStyle>
          <a:p>
            <a:pPr lvl="0"/>
            <a:r>
              <a:rPr lang="en-GB"/>
              <a:t>Click to edit Master text styles</a:t>
            </a:r>
          </a:p>
        </p:txBody>
      </p:sp>
      <p:sp>
        <p:nvSpPr>
          <p:cNvPr id="4" name="Content Placeholder 3"/>
          <p:cNvSpPr>
            <a:spLocks noGrp="1"/>
          </p:cNvSpPr>
          <p:nvPr>
            <p:ph sz="half" idx="2"/>
          </p:nvPr>
        </p:nvSpPr>
        <p:spPr>
          <a:xfrm>
            <a:off x="736237" y="5524502"/>
            <a:ext cx="4521794" cy="81257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411124" y="3707509"/>
            <a:ext cx="4544063" cy="1816993"/>
          </a:xfrm>
        </p:spPr>
        <p:txBody>
          <a:bodyPr anchor="b"/>
          <a:lstStyle>
            <a:lvl1pPr marL="0" indent="0">
              <a:buNone/>
              <a:defRPr sz="2805" b="1"/>
            </a:lvl1pPr>
            <a:lvl2pPr marL="534421" indent="0">
              <a:buNone/>
              <a:defRPr sz="2338" b="1"/>
            </a:lvl2pPr>
            <a:lvl3pPr marL="1068842" indent="0">
              <a:buNone/>
              <a:defRPr sz="2104" b="1"/>
            </a:lvl3pPr>
            <a:lvl4pPr marL="1603263" indent="0">
              <a:buNone/>
              <a:defRPr sz="1870" b="1"/>
            </a:lvl4pPr>
            <a:lvl5pPr marL="2137684" indent="0">
              <a:buNone/>
              <a:defRPr sz="1870" b="1"/>
            </a:lvl5pPr>
            <a:lvl6pPr marL="2672105" indent="0">
              <a:buNone/>
              <a:defRPr sz="1870" b="1"/>
            </a:lvl6pPr>
            <a:lvl7pPr marL="3206526" indent="0">
              <a:buNone/>
              <a:defRPr sz="1870" b="1"/>
            </a:lvl7pPr>
            <a:lvl8pPr marL="3740948" indent="0">
              <a:buNone/>
              <a:defRPr sz="1870" b="1"/>
            </a:lvl8pPr>
            <a:lvl9pPr marL="4275369" indent="0">
              <a:buNone/>
              <a:defRPr sz="1870" b="1"/>
            </a:lvl9pPr>
          </a:lstStyle>
          <a:p>
            <a:pPr lvl="0"/>
            <a:r>
              <a:rPr lang="en-GB"/>
              <a:t>Click to edit Master text styles</a:t>
            </a:r>
          </a:p>
        </p:txBody>
      </p:sp>
      <p:sp>
        <p:nvSpPr>
          <p:cNvPr id="6" name="Content Placeholder 5"/>
          <p:cNvSpPr>
            <a:spLocks noGrp="1"/>
          </p:cNvSpPr>
          <p:nvPr>
            <p:ph sz="quarter" idx="4"/>
          </p:nvPr>
        </p:nvSpPr>
        <p:spPr>
          <a:xfrm>
            <a:off x="5411124" y="5524502"/>
            <a:ext cx="4544063" cy="81257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EF61489-77E3-4F9A-9B6D-9B1AE3BF83E4}" type="datetimeFigureOut">
              <a:rPr lang="en-GB" smtClean="0"/>
              <a:t>14/02/2026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38953873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EF61489-77E3-4F9A-9B6D-9B1AE3BF83E4}" type="datetimeFigureOut">
              <a:rPr lang="en-GB" smtClean="0"/>
              <a:t>14/02/2026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3169720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F61489-77E3-4F9A-9B6D-9B1AE3BF83E4}" type="datetimeFigureOut">
              <a:rPr lang="en-GB" smtClean="0"/>
              <a:t>14/02/2026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36603919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236" y="1008274"/>
            <a:ext cx="3447364" cy="3528960"/>
          </a:xfrm>
        </p:spPr>
        <p:txBody>
          <a:bodyPr anchor="b"/>
          <a:lstStyle>
            <a:lvl1pPr>
              <a:defRPr sz="3740"/>
            </a:lvl1pPr>
          </a:lstStyle>
          <a:p>
            <a:r>
              <a:rPr lang="en-GB"/>
              <a:t>Click to edit Master title style</a:t>
            </a:r>
            <a:endParaRPr lang="en-US" dirty="0"/>
          </a:p>
        </p:txBody>
      </p:sp>
      <p:sp>
        <p:nvSpPr>
          <p:cNvPr id="3" name="Content Placeholder 2"/>
          <p:cNvSpPr>
            <a:spLocks noGrp="1"/>
          </p:cNvSpPr>
          <p:nvPr>
            <p:ph idx="1"/>
          </p:nvPr>
        </p:nvSpPr>
        <p:spPr>
          <a:xfrm>
            <a:off x="4544063" y="2177595"/>
            <a:ext cx="5411123" cy="10747923"/>
          </a:xfrm>
        </p:spPr>
        <p:txBody>
          <a:bodyPr/>
          <a:lstStyle>
            <a:lvl1pPr>
              <a:defRPr sz="3740"/>
            </a:lvl1pPr>
            <a:lvl2pPr>
              <a:defRPr sz="3273"/>
            </a:lvl2pPr>
            <a:lvl3pPr>
              <a:defRPr sz="2805"/>
            </a:lvl3pPr>
            <a:lvl4pPr>
              <a:defRPr sz="2338"/>
            </a:lvl4pPr>
            <a:lvl5pPr>
              <a:defRPr sz="2338"/>
            </a:lvl5pPr>
            <a:lvl6pPr>
              <a:defRPr sz="2338"/>
            </a:lvl6pPr>
            <a:lvl7pPr>
              <a:defRPr sz="2338"/>
            </a:lvl7pPr>
            <a:lvl8pPr>
              <a:defRPr sz="2338"/>
            </a:lvl8pPr>
            <a:lvl9pPr>
              <a:defRPr sz="2338"/>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36236" y="4537234"/>
            <a:ext cx="3447364" cy="8405787"/>
          </a:xfrm>
        </p:spPr>
        <p:txBody>
          <a:bodyPr/>
          <a:lstStyle>
            <a:lvl1pPr marL="0" indent="0">
              <a:buNone/>
              <a:defRPr sz="1870"/>
            </a:lvl1pPr>
            <a:lvl2pPr marL="534421" indent="0">
              <a:buNone/>
              <a:defRPr sz="1636"/>
            </a:lvl2pPr>
            <a:lvl3pPr marL="1068842" indent="0">
              <a:buNone/>
              <a:defRPr sz="1403"/>
            </a:lvl3pPr>
            <a:lvl4pPr marL="1603263" indent="0">
              <a:buNone/>
              <a:defRPr sz="1169"/>
            </a:lvl4pPr>
            <a:lvl5pPr marL="2137684" indent="0">
              <a:buNone/>
              <a:defRPr sz="1169"/>
            </a:lvl5pPr>
            <a:lvl6pPr marL="2672105" indent="0">
              <a:buNone/>
              <a:defRPr sz="1169"/>
            </a:lvl6pPr>
            <a:lvl7pPr marL="3206526" indent="0">
              <a:buNone/>
              <a:defRPr sz="1169"/>
            </a:lvl7pPr>
            <a:lvl8pPr marL="3740948" indent="0">
              <a:buNone/>
              <a:defRPr sz="1169"/>
            </a:lvl8pPr>
            <a:lvl9pPr marL="4275369" indent="0">
              <a:buNone/>
              <a:defRPr sz="1169"/>
            </a:lvl9pPr>
          </a:lstStyle>
          <a:p>
            <a:pPr lvl="0"/>
            <a:r>
              <a:rPr lang="en-GB"/>
              <a:t>Click to edit Master text styles</a:t>
            </a:r>
          </a:p>
        </p:txBody>
      </p:sp>
      <p:sp>
        <p:nvSpPr>
          <p:cNvPr id="5" name="Date Placeholder 4"/>
          <p:cNvSpPr>
            <a:spLocks noGrp="1"/>
          </p:cNvSpPr>
          <p:nvPr>
            <p:ph type="dt" sz="half" idx="10"/>
          </p:nvPr>
        </p:nvSpPr>
        <p:spPr/>
        <p:txBody>
          <a:bodyPr/>
          <a:lstStyle/>
          <a:p>
            <a:fld id="{4EF61489-77E3-4F9A-9B6D-9B1AE3BF83E4}"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2974101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236" y="1008274"/>
            <a:ext cx="3447364" cy="3528960"/>
          </a:xfrm>
        </p:spPr>
        <p:txBody>
          <a:bodyPr anchor="b"/>
          <a:lstStyle>
            <a:lvl1pPr>
              <a:defRPr sz="3740"/>
            </a:lvl1pPr>
          </a:lstStyle>
          <a:p>
            <a:r>
              <a:rPr lang="en-GB"/>
              <a:t>Click to edit Master title style</a:t>
            </a:r>
            <a:endParaRPr lang="en-US" dirty="0"/>
          </a:p>
        </p:txBody>
      </p:sp>
      <p:sp>
        <p:nvSpPr>
          <p:cNvPr id="3" name="Picture Placeholder 2"/>
          <p:cNvSpPr>
            <a:spLocks noGrp="1" noChangeAspect="1"/>
          </p:cNvSpPr>
          <p:nvPr>
            <p:ph type="pic" idx="1"/>
          </p:nvPr>
        </p:nvSpPr>
        <p:spPr>
          <a:xfrm>
            <a:off x="4544063" y="2177595"/>
            <a:ext cx="5411123" cy="10747923"/>
          </a:xfrm>
        </p:spPr>
        <p:txBody>
          <a:bodyPr anchor="t"/>
          <a:lstStyle>
            <a:lvl1pPr marL="0" indent="0">
              <a:buNone/>
              <a:defRPr sz="3740"/>
            </a:lvl1pPr>
            <a:lvl2pPr marL="534421" indent="0">
              <a:buNone/>
              <a:defRPr sz="3273"/>
            </a:lvl2pPr>
            <a:lvl3pPr marL="1068842" indent="0">
              <a:buNone/>
              <a:defRPr sz="2805"/>
            </a:lvl3pPr>
            <a:lvl4pPr marL="1603263" indent="0">
              <a:buNone/>
              <a:defRPr sz="2338"/>
            </a:lvl4pPr>
            <a:lvl5pPr marL="2137684" indent="0">
              <a:buNone/>
              <a:defRPr sz="2338"/>
            </a:lvl5pPr>
            <a:lvl6pPr marL="2672105" indent="0">
              <a:buNone/>
              <a:defRPr sz="2338"/>
            </a:lvl6pPr>
            <a:lvl7pPr marL="3206526" indent="0">
              <a:buNone/>
              <a:defRPr sz="2338"/>
            </a:lvl7pPr>
            <a:lvl8pPr marL="3740948" indent="0">
              <a:buNone/>
              <a:defRPr sz="2338"/>
            </a:lvl8pPr>
            <a:lvl9pPr marL="4275369" indent="0">
              <a:buNone/>
              <a:defRPr sz="2338"/>
            </a:lvl9pPr>
          </a:lstStyle>
          <a:p>
            <a:r>
              <a:rPr lang="en-GB"/>
              <a:t>Click icon to add picture</a:t>
            </a:r>
            <a:endParaRPr lang="en-US" dirty="0"/>
          </a:p>
        </p:txBody>
      </p:sp>
      <p:sp>
        <p:nvSpPr>
          <p:cNvPr id="4" name="Text Placeholder 3"/>
          <p:cNvSpPr>
            <a:spLocks noGrp="1"/>
          </p:cNvSpPr>
          <p:nvPr>
            <p:ph type="body" sz="half" idx="2"/>
          </p:nvPr>
        </p:nvSpPr>
        <p:spPr>
          <a:xfrm>
            <a:off x="736236" y="4537234"/>
            <a:ext cx="3447364" cy="8405787"/>
          </a:xfrm>
        </p:spPr>
        <p:txBody>
          <a:bodyPr/>
          <a:lstStyle>
            <a:lvl1pPr marL="0" indent="0">
              <a:buNone/>
              <a:defRPr sz="1870"/>
            </a:lvl1pPr>
            <a:lvl2pPr marL="534421" indent="0">
              <a:buNone/>
              <a:defRPr sz="1636"/>
            </a:lvl2pPr>
            <a:lvl3pPr marL="1068842" indent="0">
              <a:buNone/>
              <a:defRPr sz="1403"/>
            </a:lvl3pPr>
            <a:lvl4pPr marL="1603263" indent="0">
              <a:buNone/>
              <a:defRPr sz="1169"/>
            </a:lvl4pPr>
            <a:lvl5pPr marL="2137684" indent="0">
              <a:buNone/>
              <a:defRPr sz="1169"/>
            </a:lvl5pPr>
            <a:lvl6pPr marL="2672105" indent="0">
              <a:buNone/>
              <a:defRPr sz="1169"/>
            </a:lvl6pPr>
            <a:lvl7pPr marL="3206526" indent="0">
              <a:buNone/>
              <a:defRPr sz="1169"/>
            </a:lvl7pPr>
            <a:lvl8pPr marL="3740948" indent="0">
              <a:buNone/>
              <a:defRPr sz="1169"/>
            </a:lvl8pPr>
            <a:lvl9pPr marL="4275369" indent="0">
              <a:buNone/>
              <a:defRPr sz="1169"/>
            </a:lvl9pPr>
          </a:lstStyle>
          <a:p>
            <a:pPr lvl="0"/>
            <a:r>
              <a:rPr lang="en-GB"/>
              <a:t>Click to edit Master text styles</a:t>
            </a:r>
          </a:p>
        </p:txBody>
      </p:sp>
      <p:sp>
        <p:nvSpPr>
          <p:cNvPr id="5" name="Date Placeholder 4"/>
          <p:cNvSpPr>
            <a:spLocks noGrp="1"/>
          </p:cNvSpPr>
          <p:nvPr>
            <p:ph type="dt" sz="half" idx="10"/>
          </p:nvPr>
        </p:nvSpPr>
        <p:spPr/>
        <p:txBody>
          <a:bodyPr/>
          <a:lstStyle/>
          <a:p>
            <a:fld id="{4EF61489-77E3-4F9A-9B6D-9B1AE3BF83E4}"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956004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F61489-77E3-4F9A-9B6D-9B1AE3BF83E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1165991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49057" y="805219"/>
            <a:ext cx="2304738" cy="12816987"/>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34844" y="805219"/>
            <a:ext cx="6780605" cy="1281698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F61489-77E3-4F9A-9B6D-9B1AE3BF83E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3764290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34844" y="805222"/>
            <a:ext cx="9218950" cy="292329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734844" y="4026095"/>
            <a:ext cx="9218950" cy="959611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34844" y="14017815"/>
            <a:ext cx="2404944" cy="805219"/>
          </a:xfrm>
          <a:prstGeom prst="rect">
            <a:avLst/>
          </a:prstGeom>
        </p:spPr>
        <p:txBody>
          <a:bodyPr vert="horz" lIns="91440" tIns="45720" rIns="91440" bIns="45720" rtlCol="0" anchor="ctr"/>
          <a:lstStyle>
            <a:lvl1pPr algn="l">
              <a:defRPr sz="1403">
                <a:solidFill>
                  <a:schemeClr val="tx1">
                    <a:tint val="75000"/>
                  </a:schemeClr>
                </a:solidFill>
              </a:defRPr>
            </a:lvl1pPr>
          </a:lstStyle>
          <a:p>
            <a:fld id="{4EF61489-77E3-4F9A-9B6D-9B1AE3BF83E4}" type="datetimeFigureOut">
              <a:rPr lang="en-GB" smtClean="0"/>
              <a:t>14/02/2026</a:t>
            </a:fld>
            <a:endParaRPr lang="en-GB"/>
          </a:p>
        </p:txBody>
      </p:sp>
      <p:sp>
        <p:nvSpPr>
          <p:cNvPr id="5" name="Footer Placeholder 4"/>
          <p:cNvSpPr>
            <a:spLocks noGrp="1"/>
          </p:cNvSpPr>
          <p:nvPr>
            <p:ph type="ftr" sz="quarter" idx="3"/>
          </p:nvPr>
        </p:nvSpPr>
        <p:spPr>
          <a:xfrm>
            <a:off x="3540612" y="14017815"/>
            <a:ext cx="3607415" cy="805219"/>
          </a:xfrm>
          <a:prstGeom prst="rect">
            <a:avLst/>
          </a:prstGeom>
        </p:spPr>
        <p:txBody>
          <a:bodyPr vert="horz" lIns="91440" tIns="45720" rIns="91440" bIns="45720" rtlCol="0" anchor="ctr"/>
          <a:lstStyle>
            <a:lvl1pPr algn="ctr">
              <a:defRPr sz="140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7548850" y="14017815"/>
            <a:ext cx="2404944" cy="805219"/>
          </a:xfrm>
          <a:prstGeom prst="rect">
            <a:avLst/>
          </a:prstGeom>
        </p:spPr>
        <p:txBody>
          <a:bodyPr vert="horz" lIns="91440" tIns="45720" rIns="91440" bIns="45720" rtlCol="0" anchor="ctr"/>
          <a:lstStyle>
            <a:lvl1pPr algn="r">
              <a:defRPr sz="1403">
                <a:solidFill>
                  <a:schemeClr val="tx1">
                    <a:tint val="75000"/>
                  </a:schemeClr>
                </a:solidFill>
              </a:defRPr>
            </a:lvl1pPr>
          </a:lstStyle>
          <a:p>
            <a:fld id="{2E0115A6-7C86-4265-8E82-04C2CC602420}" type="slidenum">
              <a:rPr lang="en-GB" smtClean="0"/>
              <a:t>‹#›</a:t>
            </a:fld>
            <a:endParaRPr lang="en-GB"/>
          </a:p>
        </p:txBody>
      </p:sp>
    </p:spTree>
    <p:extLst>
      <p:ext uri="{BB962C8B-B14F-4D97-AF65-F5344CB8AC3E}">
        <p14:creationId xmlns:p14="http://schemas.microsoft.com/office/powerpoint/2010/main" val="13858374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068842" rtl="0" eaLnBrk="1" latinLnBrk="0" hangingPunct="1">
        <a:lnSpc>
          <a:spcPct val="90000"/>
        </a:lnSpc>
        <a:spcBef>
          <a:spcPct val="0"/>
        </a:spcBef>
        <a:buNone/>
        <a:defRPr sz="5143" kern="1200">
          <a:solidFill>
            <a:schemeClr val="tx1"/>
          </a:solidFill>
          <a:latin typeface="+mj-lt"/>
          <a:ea typeface="+mj-ea"/>
          <a:cs typeface="+mj-cs"/>
        </a:defRPr>
      </a:lvl1pPr>
    </p:titleStyle>
    <p:bodyStyle>
      <a:lvl1pPr marL="267211" indent="-267211" algn="l" defTabSz="1068842" rtl="0" eaLnBrk="1" latinLnBrk="0" hangingPunct="1">
        <a:lnSpc>
          <a:spcPct val="90000"/>
        </a:lnSpc>
        <a:spcBef>
          <a:spcPts val="1169"/>
        </a:spcBef>
        <a:buFont typeface="Arial" panose="020B0604020202020204" pitchFamily="34" charset="0"/>
        <a:buChar char="•"/>
        <a:defRPr sz="3273" kern="1200">
          <a:solidFill>
            <a:schemeClr val="tx1"/>
          </a:solidFill>
          <a:latin typeface="+mn-lt"/>
          <a:ea typeface="+mn-ea"/>
          <a:cs typeface="+mn-cs"/>
        </a:defRPr>
      </a:lvl1pPr>
      <a:lvl2pPr marL="801632" indent="-267211" algn="l" defTabSz="1068842" rtl="0" eaLnBrk="1" latinLnBrk="0" hangingPunct="1">
        <a:lnSpc>
          <a:spcPct val="90000"/>
        </a:lnSpc>
        <a:spcBef>
          <a:spcPts val="584"/>
        </a:spcBef>
        <a:buFont typeface="Arial" panose="020B0604020202020204" pitchFamily="34" charset="0"/>
        <a:buChar char="•"/>
        <a:defRPr sz="2805" kern="1200">
          <a:solidFill>
            <a:schemeClr val="tx1"/>
          </a:solidFill>
          <a:latin typeface="+mn-lt"/>
          <a:ea typeface="+mn-ea"/>
          <a:cs typeface="+mn-cs"/>
        </a:defRPr>
      </a:lvl2pPr>
      <a:lvl3pPr marL="1336053" indent="-267211" algn="l" defTabSz="1068842" rtl="0" eaLnBrk="1" latinLnBrk="0" hangingPunct="1">
        <a:lnSpc>
          <a:spcPct val="90000"/>
        </a:lnSpc>
        <a:spcBef>
          <a:spcPts val="584"/>
        </a:spcBef>
        <a:buFont typeface="Arial" panose="020B0604020202020204" pitchFamily="34" charset="0"/>
        <a:buChar char="•"/>
        <a:defRPr sz="2338" kern="1200">
          <a:solidFill>
            <a:schemeClr val="tx1"/>
          </a:solidFill>
          <a:latin typeface="+mn-lt"/>
          <a:ea typeface="+mn-ea"/>
          <a:cs typeface="+mn-cs"/>
        </a:defRPr>
      </a:lvl3pPr>
      <a:lvl4pPr marL="1870474" indent="-267211" algn="l" defTabSz="1068842" rtl="0" eaLnBrk="1" latinLnBrk="0" hangingPunct="1">
        <a:lnSpc>
          <a:spcPct val="90000"/>
        </a:lnSpc>
        <a:spcBef>
          <a:spcPts val="584"/>
        </a:spcBef>
        <a:buFont typeface="Arial" panose="020B0604020202020204" pitchFamily="34" charset="0"/>
        <a:buChar char="•"/>
        <a:defRPr sz="2104" kern="1200">
          <a:solidFill>
            <a:schemeClr val="tx1"/>
          </a:solidFill>
          <a:latin typeface="+mn-lt"/>
          <a:ea typeface="+mn-ea"/>
          <a:cs typeface="+mn-cs"/>
        </a:defRPr>
      </a:lvl4pPr>
      <a:lvl5pPr marL="2404895" indent="-267211" algn="l" defTabSz="1068842" rtl="0" eaLnBrk="1" latinLnBrk="0" hangingPunct="1">
        <a:lnSpc>
          <a:spcPct val="90000"/>
        </a:lnSpc>
        <a:spcBef>
          <a:spcPts val="584"/>
        </a:spcBef>
        <a:buFont typeface="Arial" panose="020B0604020202020204" pitchFamily="34" charset="0"/>
        <a:buChar char="•"/>
        <a:defRPr sz="2104" kern="1200">
          <a:solidFill>
            <a:schemeClr val="tx1"/>
          </a:solidFill>
          <a:latin typeface="+mn-lt"/>
          <a:ea typeface="+mn-ea"/>
          <a:cs typeface="+mn-cs"/>
        </a:defRPr>
      </a:lvl5pPr>
      <a:lvl6pPr marL="2939316" indent="-267211" algn="l" defTabSz="1068842" rtl="0" eaLnBrk="1" latinLnBrk="0" hangingPunct="1">
        <a:lnSpc>
          <a:spcPct val="90000"/>
        </a:lnSpc>
        <a:spcBef>
          <a:spcPts val="584"/>
        </a:spcBef>
        <a:buFont typeface="Arial" panose="020B0604020202020204" pitchFamily="34" charset="0"/>
        <a:buChar char="•"/>
        <a:defRPr sz="2104" kern="1200">
          <a:solidFill>
            <a:schemeClr val="tx1"/>
          </a:solidFill>
          <a:latin typeface="+mn-lt"/>
          <a:ea typeface="+mn-ea"/>
          <a:cs typeface="+mn-cs"/>
        </a:defRPr>
      </a:lvl6pPr>
      <a:lvl7pPr marL="3473737" indent="-267211" algn="l" defTabSz="1068842" rtl="0" eaLnBrk="1" latinLnBrk="0" hangingPunct="1">
        <a:lnSpc>
          <a:spcPct val="90000"/>
        </a:lnSpc>
        <a:spcBef>
          <a:spcPts val="584"/>
        </a:spcBef>
        <a:buFont typeface="Arial" panose="020B0604020202020204" pitchFamily="34" charset="0"/>
        <a:buChar char="•"/>
        <a:defRPr sz="2104" kern="1200">
          <a:solidFill>
            <a:schemeClr val="tx1"/>
          </a:solidFill>
          <a:latin typeface="+mn-lt"/>
          <a:ea typeface="+mn-ea"/>
          <a:cs typeface="+mn-cs"/>
        </a:defRPr>
      </a:lvl7pPr>
      <a:lvl8pPr marL="4008158" indent="-267211" algn="l" defTabSz="1068842" rtl="0" eaLnBrk="1" latinLnBrk="0" hangingPunct="1">
        <a:lnSpc>
          <a:spcPct val="90000"/>
        </a:lnSpc>
        <a:spcBef>
          <a:spcPts val="584"/>
        </a:spcBef>
        <a:buFont typeface="Arial" panose="020B0604020202020204" pitchFamily="34" charset="0"/>
        <a:buChar char="•"/>
        <a:defRPr sz="2104" kern="1200">
          <a:solidFill>
            <a:schemeClr val="tx1"/>
          </a:solidFill>
          <a:latin typeface="+mn-lt"/>
          <a:ea typeface="+mn-ea"/>
          <a:cs typeface="+mn-cs"/>
        </a:defRPr>
      </a:lvl8pPr>
      <a:lvl9pPr marL="4542579" indent="-267211" algn="l" defTabSz="1068842" rtl="0" eaLnBrk="1" latinLnBrk="0" hangingPunct="1">
        <a:lnSpc>
          <a:spcPct val="90000"/>
        </a:lnSpc>
        <a:spcBef>
          <a:spcPts val="584"/>
        </a:spcBef>
        <a:buFont typeface="Arial" panose="020B0604020202020204" pitchFamily="34" charset="0"/>
        <a:buChar char="•"/>
        <a:defRPr sz="2104" kern="1200">
          <a:solidFill>
            <a:schemeClr val="tx1"/>
          </a:solidFill>
          <a:latin typeface="+mn-lt"/>
          <a:ea typeface="+mn-ea"/>
          <a:cs typeface="+mn-cs"/>
        </a:defRPr>
      </a:lvl9pPr>
    </p:bodyStyle>
    <p:otherStyle>
      <a:defPPr>
        <a:defRPr lang="en-US"/>
      </a:defPPr>
      <a:lvl1pPr marL="0" algn="l" defTabSz="1068842" rtl="0" eaLnBrk="1" latinLnBrk="0" hangingPunct="1">
        <a:defRPr sz="2104" kern="1200">
          <a:solidFill>
            <a:schemeClr val="tx1"/>
          </a:solidFill>
          <a:latin typeface="+mn-lt"/>
          <a:ea typeface="+mn-ea"/>
          <a:cs typeface="+mn-cs"/>
        </a:defRPr>
      </a:lvl1pPr>
      <a:lvl2pPr marL="534421" algn="l" defTabSz="1068842" rtl="0" eaLnBrk="1" latinLnBrk="0" hangingPunct="1">
        <a:defRPr sz="2104" kern="1200">
          <a:solidFill>
            <a:schemeClr val="tx1"/>
          </a:solidFill>
          <a:latin typeface="+mn-lt"/>
          <a:ea typeface="+mn-ea"/>
          <a:cs typeface="+mn-cs"/>
        </a:defRPr>
      </a:lvl2pPr>
      <a:lvl3pPr marL="1068842" algn="l" defTabSz="1068842" rtl="0" eaLnBrk="1" latinLnBrk="0" hangingPunct="1">
        <a:defRPr sz="2104" kern="1200">
          <a:solidFill>
            <a:schemeClr val="tx1"/>
          </a:solidFill>
          <a:latin typeface="+mn-lt"/>
          <a:ea typeface="+mn-ea"/>
          <a:cs typeface="+mn-cs"/>
        </a:defRPr>
      </a:lvl3pPr>
      <a:lvl4pPr marL="1603263" algn="l" defTabSz="1068842" rtl="0" eaLnBrk="1" latinLnBrk="0" hangingPunct="1">
        <a:defRPr sz="2104" kern="1200">
          <a:solidFill>
            <a:schemeClr val="tx1"/>
          </a:solidFill>
          <a:latin typeface="+mn-lt"/>
          <a:ea typeface="+mn-ea"/>
          <a:cs typeface="+mn-cs"/>
        </a:defRPr>
      </a:lvl4pPr>
      <a:lvl5pPr marL="2137684" algn="l" defTabSz="1068842" rtl="0" eaLnBrk="1" latinLnBrk="0" hangingPunct="1">
        <a:defRPr sz="2104" kern="1200">
          <a:solidFill>
            <a:schemeClr val="tx1"/>
          </a:solidFill>
          <a:latin typeface="+mn-lt"/>
          <a:ea typeface="+mn-ea"/>
          <a:cs typeface="+mn-cs"/>
        </a:defRPr>
      </a:lvl5pPr>
      <a:lvl6pPr marL="2672105" algn="l" defTabSz="1068842" rtl="0" eaLnBrk="1" latinLnBrk="0" hangingPunct="1">
        <a:defRPr sz="2104" kern="1200">
          <a:solidFill>
            <a:schemeClr val="tx1"/>
          </a:solidFill>
          <a:latin typeface="+mn-lt"/>
          <a:ea typeface="+mn-ea"/>
          <a:cs typeface="+mn-cs"/>
        </a:defRPr>
      </a:lvl6pPr>
      <a:lvl7pPr marL="3206526" algn="l" defTabSz="1068842" rtl="0" eaLnBrk="1" latinLnBrk="0" hangingPunct="1">
        <a:defRPr sz="2104" kern="1200">
          <a:solidFill>
            <a:schemeClr val="tx1"/>
          </a:solidFill>
          <a:latin typeface="+mn-lt"/>
          <a:ea typeface="+mn-ea"/>
          <a:cs typeface="+mn-cs"/>
        </a:defRPr>
      </a:lvl7pPr>
      <a:lvl8pPr marL="3740948" algn="l" defTabSz="1068842" rtl="0" eaLnBrk="1" latinLnBrk="0" hangingPunct="1">
        <a:defRPr sz="2104" kern="1200">
          <a:solidFill>
            <a:schemeClr val="tx1"/>
          </a:solidFill>
          <a:latin typeface="+mn-lt"/>
          <a:ea typeface="+mn-ea"/>
          <a:cs typeface="+mn-cs"/>
        </a:defRPr>
      </a:lvl8pPr>
      <a:lvl9pPr marL="4275369" algn="l" defTabSz="1068842" rtl="0" eaLnBrk="1" latinLnBrk="0" hangingPunct="1">
        <a:defRPr sz="210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0.jpe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11" Type="http://schemas.openxmlformats.org/officeDocument/2006/relationships/image" Target="../media/image8.jpeg"/><Relationship Id="rId5" Type="http://schemas.openxmlformats.org/officeDocument/2006/relationships/image" Target="../media/image3.png"/><Relationship Id="rId10" Type="http://schemas.microsoft.com/office/2007/relationships/hdphoto" Target="../media/hdphoto1.wdp"/><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F941183B-4ED7-4517-8BB3-845AC4308584}"/>
              </a:ext>
            </a:extLst>
          </p:cNvPr>
          <p:cNvSpPr txBox="1"/>
          <p:nvPr/>
        </p:nvSpPr>
        <p:spPr>
          <a:xfrm>
            <a:off x="-53299" y="1403032"/>
            <a:ext cx="4917346" cy="383182"/>
          </a:xfrm>
          <a:prstGeom prst="rect">
            <a:avLst/>
          </a:prstGeom>
          <a:noFill/>
        </p:spPr>
        <p:txBody>
          <a:bodyPr wrap="square" rtlCol="0">
            <a:spAutoFit/>
          </a:bodyPr>
          <a:lstStyle/>
          <a:p>
            <a:r>
              <a:rPr lang="en-GB" sz="1890" b="1" u="sng" dirty="0">
                <a:solidFill>
                  <a:schemeClr val="accent1">
                    <a:lumMod val="75000"/>
                  </a:schemeClr>
                </a:solidFill>
                <a:latin typeface="Avenir Heavy"/>
              </a:rPr>
              <a:t> </a:t>
            </a:r>
            <a:r>
              <a:rPr lang="en-GB" sz="1890" b="1" u="sng" dirty="0">
                <a:solidFill>
                  <a:srgbClr val="FF0000"/>
                </a:solidFill>
                <a:latin typeface="Avenir Heavy"/>
              </a:rPr>
              <a:t> </a:t>
            </a:r>
          </a:p>
        </p:txBody>
      </p:sp>
      <p:sp>
        <p:nvSpPr>
          <p:cNvPr id="35" name="TextBox 34">
            <a:extLst>
              <a:ext uri="{FF2B5EF4-FFF2-40B4-BE49-F238E27FC236}">
                <a16:creationId xmlns:a16="http://schemas.microsoft.com/office/drawing/2014/main" id="{7F4EE728-042F-403D-B380-45DAF772A544}"/>
              </a:ext>
            </a:extLst>
          </p:cNvPr>
          <p:cNvSpPr txBox="1"/>
          <p:nvPr/>
        </p:nvSpPr>
        <p:spPr>
          <a:xfrm>
            <a:off x="-430123" y="9544622"/>
            <a:ext cx="5955348" cy="330411"/>
          </a:xfrm>
          <a:prstGeom prst="rect">
            <a:avLst/>
          </a:prstGeom>
          <a:noFill/>
        </p:spPr>
        <p:txBody>
          <a:bodyPr wrap="square" rtlCol="0">
            <a:spAutoFit/>
          </a:bodyPr>
          <a:lstStyle/>
          <a:p>
            <a:pPr algn="just">
              <a:lnSpc>
                <a:spcPct val="107000"/>
              </a:lnSpc>
              <a:spcAft>
                <a:spcPts val="377"/>
              </a:spcAft>
            </a:pPr>
            <a:r>
              <a:rPr lang="en-GB" sz="1513" b="1" i="1" dirty="0">
                <a:solidFill>
                  <a:schemeClr val="accent1">
                    <a:lumMod val="75000"/>
                  </a:schemeClr>
                </a:solidFill>
                <a:latin typeface="Avenir Heavy"/>
                <a:ea typeface="Calibri" panose="020F0502020204030204" pitchFamily="34" charset="0"/>
                <a:cs typeface="Times New Roman" panose="02020603050405020304" pitchFamily="18" charset="0"/>
              </a:rPr>
              <a:t>  </a:t>
            </a:r>
            <a:endParaRPr lang="en-GB" sz="1513" dirty="0">
              <a:latin typeface="Avenir Heavy"/>
              <a:ea typeface="Calibri" panose="020F0502020204030204" pitchFamily="34" charset="0"/>
              <a:cs typeface="Times New Roman" panose="02020603050405020304" pitchFamily="18" charset="0"/>
            </a:endParaRPr>
          </a:p>
        </p:txBody>
      </p:sp>
      <p:sp>
        <p:nvSpPr>
          <p:cNvPr id="36" name="TextBox 35">
            <a:extLst>
              <a:ext uri="{FF2B5EF4-FFF2-40B4-BE49-F238E27FC236}">
                <a16:creationId xmlns:a16="http://schemas.microsoft.com/office/drawing/2014/main" id="{C8B44932-5384-49D7-8D09-8DCF1F2BA01F}"/>
              </a:ext>
            </a:extLst>
          </p:cNvPr>
          <p:cNvSpPr txBox="1"/>
          <p:nvPr/>
        </p:nvSpPr>
        <p:spPr>
          <a:xfrm>
            <a:off x="-523842" y="9013603"/>
            <a:ext cx="5509347" cy="692947"/>
          </a:xfrm>
          <a:prstGeom prst="rect">
            <a:avLst/>
          </a:prstGeom>
          <a:noFill/>
        </p:spPr>
        <p:txBody>
          <a:bodyPr wrap="square" rtlCol="0">
            <a:spAutoFit/>
          </a:bodyPr>
          <a:lstStyle/>
          <a:p>
            <a:pPr algn="just">
              <a:lnSpc>
                <a:spcPct val="107000"/>
              </a:lnSpc>
              <a:spcAft>
                <a:spcPts val="377"/>
              </a:spcAft>
            </a:pPr>
            <a:endParaRPr lang="en-GB" sz="1890" b="1" i="1" dirty="0">
              <a:solidFill>
                <a:schemeClr val="accent1">
                  <a:lumMod val="75000"/>
                </a:schemeClr>
              </a:solidFill>
              <a:latin typeface="Avenir Heavy"/>
              <a:ea typeface="Calibri" panose="020F0502020204030204" pitchFamily="34" charset="0"/>
              <a:cs typeface="Times New Roman" panose="02020603050405020304" pitchFamily="18" charset="0"/>
            </a:endParaRPr>
          </a:p>
          <a:p>
            <a:pPr algn="just">
              <a:lnSpc>
                <a:spcPct val="107000"/>
              </a:lnSpc>
              <a:spcAft>
                <a:spcPts val="377"/>
              </a:spcAft>
            </a:pPr>
            <a:endParaRPr lang="en-GB" sz="1513" dirty="0">
              <a:solidFill>
                <a:schemeClr val="accent1">
                  <a:lumMod val="75000"/>
                </a:schemeClr>
              </a:solidFill>
              <a:latin typeface="Avenir Heavy"/>
              <a:ea typeface="Calibri" panose="020F0502020204030204" pitchFamily="34" charset="0"/>
              <a:cs typeface="Times New Roman" panose="02020603050405020304" pitchFamily="18" charset="0"/>
            </a:endParaRPr>
          </a:p>
        </p:txBody>
      </p:sp>
      <p:sp>
        <p:nvSpPr>
          <p:cNvPr id="40" name="TextBox 39">
            <a:extLst>
              <a:ext uri="{FF2B5EF4-FFF2-40B4-BE49-F238E27FC236}">
                <a16:creationId xmlns:a16="http://schemas.microsoft.com/office/drawing/2014/main" id="{9224AA92-1BDE-48E1-A218-EAA6F2022529}"/>
              </a:ext>
            </a:extLst>
          </p:cNvPr>
          <p:cNvSpPr txBox="1"/>
          <p:nvPr/>
        </p:nvSpPr>
        <p:spPr>
          <a:xfrm>
            <a:off x="-510655" y="6483134"/>
            <a:ext cx="5374701" cy="732252"/>
          </a:xfrm>
          <a:prstGeom prst="rect">
            <a:avLst/>
          </a:prstGeom>
          <a:noFill/>
        </p:spPr>
        <p:txBody>
          <a:bodyPr wrap="square" rtlCol="0">
            <a:spAutoFit/>
          </a:bodyPr>
          <a:lstStyle/>
          <a:p>
            <a:r>
              <a:rPr lang="en-US" sz="1890" b="1" dirty="0">
                <a:solidFill>
                  <a:schemeClr val="accent1">
                    <a:lumMod val="75000"/>
                  </a:schemeClr>
                </a:solidFill>
                <a:latin typeface="Helvetica" panose="020B0604020202020204" pitchFamily="34" charset="0"/>
              </a:rPr>
              <a:t>  </a:t>
            </a:r>
            <a:endParaRPr lang="en-GB" sz="1890" b="1" dirty="0">
              <a:solidFill>
                <a:schemeClr val="accent1">
                  <a:lumMod val="75000"/>
                </a:schemeClr>
              </a:solidFill>
              <a:latin typeface="Helvetica" panose="020B0604020202020204" pitchFamily="34" charset="0"/>
            </a:endParaRPr>
          </a:p>
          <a:p>
            <a:endParaRPr lang="en-GB" sz="1134" b="1" i="1" dirty="0">
              <a:solidFill>
                <a:schemeClr val="accent1">
                  <a:lumMod val="75000"/>
                </a:schemeClr>
              </a:solidFill>
              <a:latin typeface="Helvetica" panose="020B0604020202020204" pitchFamily="34" charset="0"/>
            </a:endParaRPr>
          </a:p>
          <a:p>
            <a:endParaRPr lang="en-GB" sz="1134" b="1" i="1" dirty="0">
              <a:solidFill>
                <a:schemeClr val="accent1">
                  <a:lumMod val="75000"/>
                </a:schemeClr>
              </a:solidFill>
              <a:latin typeface="Helvetica" panose="020B0604020202020204" pitchFamily="34" charset="0"/>
            </a:endParaRPr>
          </a:p>
        </p:txBody>
      </p:sp>
      <p:sp>
        <p:nvSpPr>
          <p:cNvPr id="41" name="TextBox 40">
            <a:extLst>
              <a:ext uri="{FF2B5EF4-FFF2-40B4-BE49-F238E27FC236}">
                <a16:creationId xmlns:a16="http://schemas.microsoft.com/office/drawing/2014/main" id="{46F96CC3-53EA-41E4-9100-778F164F4396}"/>
              </a:ext>
            </a:extLst>
          </p:cNvPr>
          <p:cNvSpPr txBox="1"/>
          <p:nvPr/>
        </p:nvSpPr>
        <p:spPr>
          <a:xfrm>
            <a:off x="-430126" y="4741646"/>
            <a:ext cx="5867741" cy="663067"/>
          </a:xfrm>
          <a:prstGeom prst="rect">
            <a:avLst/>
          </a:prstGeom>
          <a:noFill/>
        </p:spPr>
        <p:txBody>
          <a:bodyPr wrap="square" rtlCol="0">
            <a:spAutoFit/>
          </a:bodyPr>
          <a:lstStyle/>
          <a:p>
            <a:pPr algn="just">
              <a:lnSpc>
                <a:spcPct val="107000"/>
              </a:lnSpc>
              <a:spcAft>
                <a:spcPts val="377"/>
              </a:spcAft>
            </a:pPr>
            <a:r>
              <a:rPr lang="en-GB" sz="1323" b="1" i="1" dirty="0">
                <a:solidFill>
                  <a:schemeClr val="accent1">
                    <a:lumMod val="75000"/>
                  </a:schemeClr>
                </a:solidFill>
                <a:latin typeface="Avenir Heavy"/>
                <a:ea typeface="Calibri" panose="020F0502020204030204" pitchFamily="34" charset="0"/>
                <a:cs typeface="Times New Roman" panose="02020603050405020304" pitchFamily="18" charset="0"/>
              </a:rPr>
              <a:t> </a:t>
            </a:r>
            <a:r>
              <a:rPr lang="en-GB" sz="1890" b="1" dirty="0">
                <a:solidFill>
                  <a:schemeClr val="accent1">
                    <a:lumMod val="75000"/>
                  </a:schemeClr>
                </a:solidFill>
                <a:latin typeface="Avenir Heavy"/>
                <a:ea typeface="Calibri" panose="020F0502020204030204" pitchFamily="34" charset="0"/>
                <a:cs typeface="Times New Roman" panose="02020603050405020304" pitchFamily="18" charset="0"/>
              </a:rPr>
              <a:t>   </a:t>
            </a:r>
          </a:p>
          <a:p>
            <a:pPr algn="just">
              <a:lnSpc>
                <a:spcPct val="107000"/>
              </a:lnSpc>
              <a:spcAft>
                <a:spcPts val="377"/>
              </a:spcAft>
            </a:pPr>
            <a:endParaRPr lang="en-GB" sz="1323" dirty="0">
              <a:latin typeface="Avenir Heavy"/>
            </a:endParaRPr>
          </a:p>
        </p:txBody>
      </p:sp>
      <p:sp>
        <p:nvSpPr>
          <p:cNvPr id="42" name="TextBox 41">
            <a:extLst>
              <a:ext uri="{FF2B5EF4-FFF2-40B4-BE49-F238E27FC236}">
                <a16:creationId xmlns:a16="http://schemas.microsoft.com/office/drawing/2014/main" id="{F437A91F-8D9A-499C-92E5-ADD911EFFA51}"/>
              </a:ext>
            </a:extLst>
          </p:cNvPr>
          <p:cNvSpPr txBox="1"/>
          <p:nvPr/>
        </p:nvSpPr>
        <p:spPr>
          <a:xfrm>
            <a:off x="-399207" y="3779866"/>
            <a:ext cx="5836822" cy="565026"/>
          </a:xfrm>
          <a:prstGeom prst="rect">
            <a:avLst/>
          </a:prstGeom>
          <a:noFill/>
        </p:spPr>
        <p:txBody>
          <a:bodyPr wrap="square" rtlCol="0">
            <a:spAutoFit/>
          </a:bodyPr>
          <a:lstStyle/>
          <a:p>
            <a:pPr algn="just">
              <a:lnSpc>
                <a:spcPct val="107000"/>
              </a:lnSpc>
              <a:spcAft>
                <a:spcPts val="377"/>
              </a:spcAft>
            </a:pPr>
            <a:endParaRPr lang="en-GB" sz="1323" dirty="0">
              <a:solidFill>
                <a:schemeClr val="accent1">
                  <a:lumMod val="75000"/>
                </a:schemeClr>
              </a:solidFill>
              <a:latin typeface="Avenir Heavy"/>
              <a:ea typeface="Calibri" panose="020F0502020204030204" pitchFamily="34" charset="0"/>
              <a:cs typeface="Times New Roman" panose="02020603050405020304" pitchFamily="18" charset="0"/>
            </a:endParaRPr>
          </a:p>
          <a:p>
            <a:pPr algn="just"/>
            <a:endParaRPr lang="en-GB" sz="1323" dirty="0">
              <a:latin typeface="Avenir Heavy"/>
            </a:endParaRPr>
          </a:p>
        </p:txBody>
      </p:sp>
      <p:sp>
        <p:nvSpPr>
          <p:cNvPr id="37" name="TextBox 36">
            <a:extLst>
              <a:ext uri="{FF2B5EF4-FFF2-40B4-BE49-F238E27FC236}">
                <a16:creationId xmlns:a16="http://schemas.microsoft.com/office/drawing/2014/main" id="{18E3D4B9-4D50-4DC8-9766-3799961DC0C1}"/>
              </a:ext>
            </a:extLst>
          </p:cNvPr>
          <p:cNvSpPr txBox="1"/>
          <p:nvPr/>
        </p:nvSpPr>
        <p:spPr>
          <a:xfrm>
            <a:off x="12125553" y="653129"/>
            <a:ext cx="4984930" cy="5562228"/>
          </a:xfrm>
          <a:prstGeom prst="rect">
            <a:avLst/>
          </a:prstGeom>
          <a:noFill/>
        </p:spPr>
        <p:txBody>
          <a:bodyPr wrap="square" rtlCol="0">
            <a:spAutoFit/>
          </a:bodyPr>
          <a:lstStyle/>
          <a:p>
            <a:pPr algn="just"/>
            <a:endParaRPr lang="en-GB" sz="2080" b="1" u="sng" dirty="0">
              <a:solidFill>
                <a:schemeClr val="accent1">
                  <a:lumMod val="75000"/>
                </a:schemeClr>
              </a:solidFill>
              <a:latin typeface="Avenir Heavy"/>
            </a:endParaRPr>
          </a:p>
          <a:p>
            <a:pPr algn="just"/>
            <a:endParaRPr lang="en-GB" sz="2080" b="1" u="sng" dirty="0">
              <a:solidFill>
                <a:schemeClr val="accent1">
                  <a:lumMod val="75000"/>
                </a:schemeClr>
              </a:solidFill>
              <a:latin typeface="Avenir Heavy"/>
            </a:endParaRPr>
          </a:p>
          <a:p>
            <a:pPr algn="just"/>
            <a:endParaRPr lang="en-GB" sz="2080" b="1" u="sng" dirty="0">
              <a:solidFill>
                <a:schemeClr val="accent1">
                  <a:lumMod val="75000"/>
                </a:schemeClr>
              </a:solidFill>
              <a:latin typeface="Avenir Heavy"/>
            </a:endParaRPr>
          </a:p>
          <a:p>
            <a:pPr algn="just"/>
            <a:endParaRPr lang="en-GB" sz="2080" dirty="0">
              <a:latin typeface="Avenir Heavy"/>
            </a:endParaRPr>
          </a:p>
          <a:p>
            <a:pPr algn="just"/>
            <a:endParaRPr lang="en-GB" sz="2080" dirty="0">
              <a:latin typeface="Avenir Heavy"/>
            </a:endParaRPr>
          </a:p>
          <a:p>
            <a:pPr algn="just"/>
            <a:r>
              <a:rPr lang="en-GB" sz="1890" b="1" u="sng" dirty="0">
                <a:solidFill>
                  <a:schemeClr val="accent1">
                    <a:lumMod val="75000"/>
                  </a:schemeClr>
                </a:solidFill>
                <a:latin typeface="Avenir Heavy"/>
              </a:rPr>
              <a:t>  </a:t>
            </a:r>
            <a:endParaRPr lang="en-GB" sz="1890" b="1" dirty="0">
              <a:solidFill>
                <a:schemeClr val="accent1">
                  <a:lumMod val="75000"/>
                </a:schemeClr>
              </a:solidFill>
              <a:latin typeface="Avenir Heavy"/>
            </a:endParaRPr>
          </a:p>
          <a:p>
            <a:pPr algn="just"/>
            <a:endParaRPr lang="en-GB" sz="2080" dirty="0">
              <a:latin typeface="Avenir Heavy"/>
            </a:endParaRPr>
          </a:p>
          <a:p>
            <a:pPr algn="just"/>
            <a:endParaRPr lang="en-GB" sz="2080" dirty="0">
              <a:latin typeface="Avenir Heavy"/>
            </a:endParaRPr>
          </a:p>
          <a:p>
            <a:pPr algn="just"/>
            <a:endParaRPr lang="en-GB" sz="2080" dirty="0">
              <a:latin typeface="Avenir Heavy"/>
            </a:endParaRPr>
          </a:p>
          <a:p>
            <a:pPr algn="just"/>
            <a:endParaRPr lang="en-GB" sz="2080" dirty="0">
              <a:latin typeface="Avenir Heavy"/>
            </a:endParaRPr>
          </a:p>
          <a:p>
            <a:pPr algn="just"/>
            <a:endParaRPr lang="en-GB" sz="2080" dirty="0">
              <a:latin typeface="Avenir Heavy"/>
            </a:endParaRPr>
          </a:p>
          <a:p>
            <a:pPr algn="just"/>
            <a:endParaRPr lang="en-GB" sz="2080" dirty="0">
              <a:latin typeface="Avenir Heavy"/>
            </a:endParaRPr>
          </a:p>
          <a:p>
            <a:pPr algn="just"/>
            <a:endParaRPr lang="en-GB" sz="2080" dirty="0">
              <a:latin typeface="Avenir Heavy"/>
            </a:endParaRPr>
          </a:p>
          <a:p>
            <a:pPr algn="just"/>
            <a:endParaRPr lang="en-GB" sz="2080" dirty="0">
              <a:latin typeface="Avenir Heavy"/>
            </a:endParaRPr>
          </a:p>
          <a:p>
            <a:pPr algn="just"/>
            <a:endParaRPr lang="en-GB" sz="1323" b="1" u="sng" dirty="0">
              <a:solidFill>
                <a:schemeClr val="accent1">
                  <a:lumMod val="75000"/>
                </a:schemeClr>
              </a:solidFill>
              <a:latin typeface="Avenir Heavy"/>
            </a:endParaRPr>
          </a:p>
          <a:p>
            <a:pPr algn="just"/>
            <a:endParaRPr lang="en-GB" sz="1323" b="1" u="sng" dirty="0">
              <a:solidFill>
                <a:schemeClr val="accent1">
                  <a:lumMod val="75000"/>
                </a:schemeClr>
              </a:solidFill>
              <a:latin typeface="Avenir Heavy"/>
            </a:endParaRPr>
          </a:p>
          <a:p>
            <a:pPr algn="just"/>
            <a:endParaRPr lang="en-GB" sz="1323" b="1" u="sng" dirty="0">
              <a:solidFill>
                <a:schemeClr val="accent1">
                  <a:lumMod val="75000"/>
                </a:schemeClr>
              </a:solidFill>
              <a:latin typeface="Avenir Heavy"/>
            </a:endParaRPr>
          </a:p>
          <a:p>
            <a:pPr algn="just"/>
            <a:endParaRPr lang="en-GB" sz="1323" b="1" u="sng" dirty="0">
              <a:solidFill>
                <a:schemeClr val="accent1">
                  <a:lumMod val="75000"/>
                </a:schemeClr>
              </a:solidFill>
              <a:latin typeface="Avenir Heavy"/>
            </a:endParaRPr>
          </a:p>
          <a:p>
            <a:pPr algn="just"/>
            <a:endParaRPr lang="en-GB" sz="1323" b="1" u="sng" dirty="0">
              <a:solidFill>
                <a:schemeClr val="accent1">
                  <a:lumMod val="75000"/>
                </a:schemeClr>
              </a:solidFill>
              <a:latin typeface="Avenir Heavy"/>
            </a:endParaRPr>
          </a:p>
        </p:txBody>
      </p:sp>
      <p:sp>
        <p:nvSpPr>
          <p:cNvPr id="28" name="Text Box 7">
            <a:extLst>
              <a:ext uri="{FF2B5EF4-FFF2-40B4-BE49-F238E27FC236}">
                <a16:creationId xmlns:a16="http://schemas.microsoft.com/office/drawing/2014/main" id="{C081C8AA-3B1F-DB5B-2CBD-D3C924188107}"/>
              </a:ext>
            </a:extLst>
          </p:cNvPr>
          <p:cNvSpPr txBox="1">
            <a:spLocks noChangeArrowheads="1"/>
          </p:cNvSpPr>
          <p:nvPr/>
        </p:nvSpPr>
        <p:spPr bwMode="auto">
          <a:xfrm>
            <a:off x="6149653" y="1402661"/>
            <a:ext cx="4491404" cy="6506066"/>
          </a:xfrm>
          <a:prstGeom prst="rect">
            <a:avLst/>
          </a:prstGeom>
          <a:solidFill>
            <a:schemeClr val="accent1">
              <a:lumMod val="20000"/>
              <a:lumOff val="80000"/>
            </a:schemeClr>
          </a:solidFill>
          <a:ln w="38100">
            <a:solidFill>
              <a:srgbClr val="000000"/>
            </a:solidFill>
            <a:round/>
            <a:headEnd/>
            <a:tailEnd/>
          </a:ln>
        </p:spPr>
        <p:txBody>
          <a:bodyPr lIns="432118" tIns="216058" rIns="432118" bIns="432118"/>
          <a:lstStyle>
            <a:lvl1pPr>
              <a:spcBef>
                <a:spcPct val="20000"/>
              </a:spcBef>
              <a:buChar char="•"/>
              <a:tabLst>
                <a:tab pos="500063"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500063"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500063"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9pPr>
          </a:lstStyle>
          <a:p>
            <a:pPr algn="ctr" eaLnBrk="1" hangingPunct="1">
              <a:spcBef>
                <a:spcPct val="50000"/>
              </a:spcBef>
              <a:buFontTx/>
              <a:buNone/>
            </a:pPr>
            <a:endParaRPr lang="en-US" altLang="en-US" sz="2646" b="1" u="sng" dirty="0">
              <a:solidFill>
                <a:schemeClr val="accent1"/>
              </a:solidFill>
              <a:latin typeface="Avenir Heavy"/>
            </a:endParaRPr>
          </a:p>
        </p:txBody>
      </p:sp>
      <p:sp>
        <p:nvSpPr>
          <p:cNvPr id="31" name="Text Box 7">
            <a:extLst>
              <a:ext uri="{FF2B5EF4-FFF2-40B4-BE49-F238E27FC236}">
                <a16:creationId xmlns:a16="http://schemas.microsoft.com/office/drawing/2014/main" id="{589FA4DE-E295-9506-8554-1FA97BC6B5C9}"/>
              </a:ext>
            </a:extLst>
          </p:cNvPr>
          <p:cNvSpPr txBox="1">
            <a:spLocks noChangeArrowheads="1"/>
          </p:cNvSpPr>
          <p:nvPr/>
        </p:nvSpPr>
        <p:spPr bwMode="auto">
          <a:xfrm>
            <a:off x="6134183" y="7982677"/>
            <a:ext cx="4506874" cy="7081140"/>
          </a:xfrm>
          <a:prstGeom prst="rect">
            <a:avLst/>
          </a:prstGeom>
          <a:solidFill>
            <a:schemeClr val="bg2"/>
          </a:solidFill>
          <a:ln w="38100">
            <a:solidFill>
              <a:srgbClr val="000000"/>
            </a:solidFill>
            <a:round/>
            <a:headEnd/>
            <a:tailEnd/>
          </a:ln>
        </p:spPr>
        <p:txBody>
          <a:bodyPr lIns="432118" tIns="216058" rIns="432118" bIns="432118"/>
          <a:lstStyle>
            <a:lvl1pPr>
              <a:spcBef>
                <a:spcPct val="20000"/>
              </a:spcBef>
              <a:buChar char="•"/>
              <a:tabLst>
                <a:tab pos="500063"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500063"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500063"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9pPr>
          </a:lstStyle>
          <a:p>
            <a:pPr algn="just">
              <a:spcBef>
                <a:spcPct val="50000"/>
              </a:spcBef>
              <a:buNone/>
            </a:pPr>
            <a:endParaRPr lang="en-US" altLang="en-US" sz="1544" dirty="0">
              <a:cs typeface="Times New Roman" panose="02020603050405020304" pitchFamily="18" charset="0"/>
            </a:endParaRPr>
          </a:p>
          <a:p>
            <a:pPr algn="just">
              <a:spcBef>
                <a:spcPct val="50000"/>
              </a:spcBef>
              <a:buNone/>
            </a:pPr>
            <a:endParaRPr lang="en-US" altLang="en-US" sz="1544" dirty="0">
              <a:cs typeface="Times New Roman" panose="02020603050405020304" pitchFamily="18" charset="0"/>
            </a:endParaRPr>
          </a:p>
          <a:p>
            <a:pPr algn="just">
              <a:spcBef>
                <a:spcPct val="50000"/>
              </a:spcBef>
              <a:buNone/>
            </a:pPr>
            <a:endParaRPr lang="en-US" altLang="en-US" sz="1544" dirty="0">
              <a:cs typeface="Times New Roman" panose="02020603050405020304" pitchFamily="18" charset="0"/>
            </a:endParaRPr>
          </a:p>
          <a:p>
            <a:pPr algn="just">
              <a:spcBef>
                <a:spcPct val="50000"/>
              </a:spcBef>
              <a:buNone/>
            </a:pPr>
            <a:endParaRPr lang="en-US" altLang="en-US" sz="1544" dirty="0">
              <a:cs typeface="Times New Roman" panose="02020603050405020304" pitchFamily="18" charset="0"/>
            </a:endParaRPr>
          </a:p>
          <a:p>
            <a:pPr algn="just">
              <a:spcBef>
                <a:spcPct val="50000"/>
              </a:spcBef>
              <a:buNone/>
            </a:pPr>
            <a:endParaRPr lang="en-US" altLang="en-US" sz="1544" dirty="0">
              <a:cs typeface="Times New Roman" panose="02020603050405020304" pitchFamily="18" charset="0"/>
            </a:endParaRPr>
          </a:p>
          <a:p>
            <a:pPr algn="just">
              <a:spcBef>
                <a:spcPct val="50000"/>
              </a:spcBef>
              <a:buNone/>
            </a:pPr>
            <a:endParaRPr lang="en-US" altLang="en-US" sz="1544" dirty="0">
              <a:cs typeface="Times New Roman" panose="02020603050405020304" pitchFamily="18" charset="0"/>
            </a:endParaRPr>
          </a:p>
          <a:p>
            <a:pPr algn="just">
              <a:spcBef>
                <a:spcPct val="50000"/>
              </a:spcBef>
              <a:buNone/>
            </a:pPr>
            <a:endParaRPr lang="en-US" altLang="en-US" sz="1544" dirty="0">
              <a:cs typeface="Times New Roman" panose="02020603050405020304" pitchFamily="18" charset="0"/>
            </a:endParaRPr>
          </a:p>
        </p:txBody>
      </p:sp>
      <p:sp>
        <p:nvSpPr>
          <p:cNvPr id="32" name="Text Box 7">
            <a:extLst>
              <a:ext uri="{FF2B5EF4-FFF2-40B4-BE49-F238E27FC236}">
                <a16:creationId xmlns:a16="http://schemas.microsoft.com/office/drawing/2014/main" id="{0F426312-CCBF-4380-DE73-C50E062DBA5D}"/>
              </a:ext>
            </a:extLst>
          </p:cNvPr>
          <p:cNvSpPr txBox="1">
            <a:spLocks noChangeArrowheads="1"/>
          </p:cNvSpPr>
          <p:nvPr/>
        </p:nvSpPr>
        <p:spPr bwMode="auto">
          <a:xfrm>
            <a:off x="16546" y="1397305"/>
            <a:ext cx="6035961" cy="6511422"/>
          </a:xfrm>
          <a:prstGeom prst="rect">
            <a:avLst/>
          </a:prstGeom>
          <a:solidFill>
            <a:schemeClr val="accent3">
              <a:lumMod val="20000"/>
              <a:lumOff val="80000"/>
            </a:schemeClr>
          </a:solidFill>
          <a:ln w="38100">
            <a:solidFill>
              <a:srgbClr val="000000"/>
            </a:solidFill>
            <a:round/>
            <a:headEnd/>
            <a:tailEnd/>
          </a:ln>
        </p:spPr>
        <p:txBody>
          <a:bodyPr lIns="432118" tIns="216058" rIns="432118" bIns="432118"/>
          <a:lstStyle>
            <a:lvl1pPr>
              <a:spcBef>
                <a:spcPct val="20000"/>
              </a:spcBef>
              <a:buChar char="•"/>
              <a:tabLst>
                <a:tab pos="500063"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500063"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500063"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9pPr>
          </a:lstStyle>
          <a:p>
            <a:pPr algn="just">
              <a:spcBef>
                <a:spcPct val="50000"/>
              </a:spcBef>
              <a:buNone/>
            </a:pPr>
            <a:endParaRPr lang="en-US" sz="1050" dirty="0">
              <a:ea typeface="Humnst777 BT"/>
              <a:cs typeface="Times New Roman" panose="02020603050405020304" pitchFamily="18" charset="0"/>
            </a:endParaRPr>
          </a:p>
          <a:p>
            <a:pPr algn="just">
              <a:spcBef>
                <a:spcPct val="50000"/>
              </a:spcBef>
              <a:buNone/>
            </a:pPr>
            <a:r>
              <a:rPr lang="en-US" sz="1050" dirty="0">
                <a:ea typeface="Humnst777 BT"/>
                <a:cs typeface="Times New Roman" panose="02020603050405020304" pitchFamily="18" charset="0"/>
              </a:rPr>
              <a:t>As per Folland et al. (2023), the school-based mental health services or SBMHS, are proving to be crucial to reducing the anxiety level of teenagers. There, the evidence showcased that they are allowed to decline the symptoms, while these are employed comprehensively. Just 2 years back, 20.3% of teenagers who are from 8 to 16 years old were found struggling with mental health complications (Holt-</a:t>
            </a:r>
            <a:r>
              <a:rPr lang="en-US" sz="1050" dirty="0" err="1">
                <a:ea typeface="Humnst777 BT"/>
                <a:cs typeface="Times New Roman" panose="02020603050405020304" pitchFamily="18" charset="0"/>
              </a:rPr>
              <a:t>Lunstad</a:t>
            </a:r>
            <a:r>
              <a:rPr lang="en-US" sz="1050" dirty="0">
                <a:ea typeface="Humnst777 BT"/>
                <a:cs typeface="Times New Roman" panose="02020603050405020304" pitchFamily="18" charset="0"/>
              </a:rPr>
              <a:t>, 2022). Again, the data of Kreuter et al. (2021), proved that around 23.3% people who are aged between 17 and 19 years old have a mental disorder, where girls make up most of them. However, the focus of SBMHS incorporates Cognitive Behavioural Therapy, where trained professionals are found to be effective in reducing depression and anxiety levels (Kreuter et al., 2021). Although the support existed, only 12% of the learners felt that their schools handled their mental health comprehensively (McFadden et al., 2021). Again, the existing research on this topic is limited, as only a few studies can be found. In addition, the anxiety among the teenagers is high and has been increasing day by day, where the school-based mental health support services are presenting challenges that necessitate performing comprehensive research by focusing on the UK. </a:t>
            </a:r>
          </a:p>
          <a:p>
            <a:pPr algn="just">
              <a:spcBef>
                <a:spcPct val="50000"/>
              </a:spcBef>
              <a:buNone/>
            </a:pPr>
            <a:endParaRPr lang="en-US" sz="1050" dirty="0">
              <a:ea typeface="Humnst777 BT"/>
              <a:cs typeface="Times New Roman" panose="02020603050405020304" pitchFamily="18" charset="0"/>
            </a:endParaRPr>
          </a:p>
          <a:p>
            <a:pPr algn="just">
              <a:spcBef>
                <a:spcPct val="50000"/>
              </a:spcBef>
              <a:buNone/>
            </a:pPr>
            <a:endParaRPr lang="en-US" altLang="en-US" sz="1050" dirty="0">
              <a:cs typeface="Times New Roman" panose="02020603050405020304" pitchFamily="18" charset="0"/>
            </a:endParaRPr>
          </a:p>
          <a:p>
            <a:pPr algn="just">
              <a:spcBef>
                <a:spcPct val="50000"/>
              </a:spcBef>
              <a:buNone/>
            </a:pPr>
            <a:endParaRPr lang="en-US" altLang="en-US" sz="1050" dirty="0">
              <a:cs typeface="Times New Roman" panose="02020603050405020304" pitchFamily="18" charset="0"/>
            </a:endParaRPr>
          </a:p>
          <a:p>
            <a:pPr algn="just">
              <a:spcBef>
                <a:spcPct val="50000"/>
              </a:spcBef>
              <a:buNone/>
            </a:pPr>
            <a:endParaRPr lang="en-US" altLang="en-US" sz="1000" dirty="0">
              <a:cs typeface="Times New Roman" panose="02020603050405020304" pitchFamily="18" charset="0"/>
            </a:endParaRPr>
          </a:p>
          <a:p>
            <a:pPr algn="just">
              <a:spcBef>
                <a:spcPct val="50000"/>
              </a:spcBef>
              <a:buNone/>
            </a:pPr>
            <a:endParaRPr lang="en-US" altLang="en-US" sz="1000" dirty="0">
              <a:cs typeface="Times New Roman" panose="02020603050405020304" pitchFamily="18" charset="0"/>
            </a:endParaRPr>
          </a:p>
          <a:p>
            <a:pPr algn="just">
              <a:spcBef>
                <a:spcPct val="50000"/>
              </a:spcBef>
              <a:buNone/>
            </a:pPr>
            <a:endParaRPr lang="en-US" altLang="en-US" sz="1000" dirty="0">
              <a:cs typeface="Times New Roman" panose="02020603050405020304" pitchFamily="18" charset="0"/>
            </a:endParaRPr>
          </a:p>
          <a:p>
            <a:pPr algn="just">
              <a:spcBef>
                <a:spcPct val="50000"/>
              </a:spcBef>
              <a:buNone/>
            </a:pPr>
            <a:endParaRPr lang="en-US" altLang="en-US" sz="1000" dirty="0">
              <a:cs typeface="Times New Roman" panose="02020603050405020304" pitchFamily="18" charset="0"/>
            </a:endParaRPr>
          </a:p>
          <a:p>
            <a:pPr algn="just">
              <a:spcBef>
                <a:spcPct val="50000"/>
              </a:spcBef>
              <a:buNone/>
            </a:pPr>
            <a:endParaRPr lang="en-US" altLang="en-US" sz="1000" dirty="0">
              <a:cs typeface="Times New Roman" panose="02020603050405020304" pitchFamily="18" charset="0"/>
            </a:endParaRPr>
          </a:p>
          <a:p>
            <a:pPr algn="just">
              <a:spcBef>
                <a:spcPct val="50000"/>
              </a:spcBef>
              <a:buNone/>
            </a:pPr>
            <a:r>
              <a:rPr lang="en-US" altLang="en-US" sz="1000" dirty="0">
                <a:cs typeface="Times New Roman" panose="02020603050405020304" pitchFamily="18" charset="0"/>
              </a:rPr>
              <a:t>The research on the school-based mental health services in the UK can showcase that the well-integrated and culturally sensitive support services can reduce anxiety levels and enhance the teenagers' well-being (Folland et al., 2023). There, the safe school culture can help to deliver initial intervention for emotional distress. Such evidence is needed for considering the high prevalence of mental health complications in young people. They can close the gap to access the care. The proposed research will assist in offering appropriate approaches to reduce anxiety and depression levels, improve the evidence-based support and increase confidence levels, and normalise mental health support (Holt-</a:t>
            </a:r>
            <a:r>
              <a:rPr lang="en-US" altLang="en-US" sz="1000" dirty="0" err="1">
                <a:cs typeface="Times New Roman" panose="02020603050405020304" pitchFamily="18" charset="0"/>
              </a:rPr>
              <a:t>Lunstad</a:t>
            </a:r>
            <a:r>
              <a:rPr lang="en-US" altLang="en-US" sz="1000" dirty="0">
                <a:cs typeface="Times New Roman" panose="02020603050405020304" pitchFamily="18" charset="0"/>
              </a:rPr>
              <a:t>, 2022). Along with this, the research will assist in recognising and managing the mental health complications initially, which will reduce the burden on NHS services (McFadden et al., 2021). Furthermore, the research will contribute to coming up with evidence-based policy-making in forming proper school and mental health approaches. </a:t>
            </a:r>
            <a:endParaRPr lang="en-US" altLang="en-US" sz="700" b="1" u="sng" dirty="0">
              <a:solidFill>
                <a:schemeClr val="accent1"/>
              </a:solidFill>
              <a:latin typeface="Avenir Heavy"/>
            </a:endParaRPr>
          </a:p>
          <a:p>
            <a:pPr algn="just">
              <a:spcBef>
                <a:spcPct val="50000"/>
              </a:spcBef>
              <a:buNone/>
            </a:pPr>
            <a:endParaRPr lang="en-US" sz="1050" dirty="0">
              <a:ea typeface="Humnst777 BT"/>
              <a:cs typeface="Times New Roman" panose="02020603050405020304" pitchFamily="18" charset="0"/>
            </a:endParaRPr>
          </a:p>
          <a:p>
            <a:pPr algn="just">
              <a:spcBef>
                <a:spcPct val="50000"/>
              </a:spcBef>
              <a:buNone/>
            </a:pPr>
            <a:endParaRPr lang="en-US" sz="1050" dirty="0">
              <a:ea typeface="Humnst777 BT"/>
              <a:cs typeface="Times New Roman" panose="02020603050405020304" pitchFamily="18" charset="0"/>
            </a:endParaRPr>
          </a:p>
        </p:txBody>
      </p:sp>
      <p:pic>
        <p:nvPicPr>
          <p:cNvPr id="3" name="Picture 2">
            <a:extLst>
              <a:ext uri="{FF2B5EF4-FFF2-40B4-BE49-F238E27FC236}">
                <a16:creationId xmlns:a16="http://schemas.microsoft.com/office/drawing/2014/main" id="{F56442BF-7C1F-BC1B-0340-CA0D15701A61}"/>
              </a:ext>
            </a:extLst>
          </p:cNvPr>
          <p:cNvPicPr>
            <a:picLocks noChangeAspect="1"/>
          </p:cNvPicPr>
          <p:nvPr/>
        </p:nvPicPr>
        <p:blipFill>
          <a:blip r:embed="rId3"/>
          <a:stretch>
            <a:fillRect/>
          </a:stretch>
        </p:blipFill>
        <p:spPr>
          <a:xfrm>
            <a:off x="47581" y="7982677"/>
            <a:ext cx="6035961" cy="7081140"/>
          </a:xfrm>
          <a:prstGeom prst="rect">
            <a:avLst/>
          </a:prstGeom>
        </p:spPr>
      </p:pic>
      <p:sp>
        <p:nvSpPr>
          <p:cNvPr id="7" name="TextBox 6">
            <a:extLst>
              <a:ext uri="{FF2B5EF4-FFF2-40B4-BE49-F238E27FC236}">
                <a16:creationId xmlns:a16="http://schemas.microsoft.com/office/drawing/2014/main" id="{55CAAE58-408D-4432-FA9E-D0D7F10F0864}"/>
              </a:ext>
            </a:extLst>
          </p:cNvPr>
          <p:cNvSpPr txBox="1"/>
          <p:nvPr/>
        </p:nvSpPr>
        <p:spPr>
          <a:xfrm>
            <a:off x="6122352" y="1700429"/>
            <a:ext cx="4039764" cy="2354491"/>
          </a:xfrm>
          <a:prstGeom prst="rect">
            <a:avLst/>
          </a:prstGeom>
          <a:noFill/>
        </p:spPr>
        <p:txBody>
          <a:bodyPr wrap="square">
            <a:spAutoFit/>
          </a:bodyPr>
          <a:lstStyle/>
          <a:p>
            <a:pPr algn="ctr"/>
            <a:endParaRPr lang="en-GB" sz="1050" b="1" dirty="0">
              <a:latin typeface="Times New Roman" panose="02020603050405020304" pitchFamily="18" charset="0"/>
              <a:ea typeface="Humnst777 BT"/>
              <a:cs typeface="Times New Roman" panose="02020603050405020304" pitchFamily="18" charset="0"/>
            </a:endParaRPr>
          </a:p>
          <a:p>
            <a:pPr algn="just"/>
            <a:r>
              <a:rPr lang="en-US" sz="1050" b="1" dirty="0">
                <a:latin typeface="Times New Roman" panose="02020603050405020304" pitchFamily="18" charset="0"/>
                <a:cs typeface="Times New Roman" panose="02020603050405020304" pitchFamily="18" charset="0"/>
              </a:rPr>
              <a:t>Research Aim</a:t>
            </a:r>
          </a:p>
          <a:p>
            <a:pPr algn="just"/>
            <a:r>
              <a:rPr lang="en-US" sz="1050" dirty="0">
                <a:latin typeface="Times New Roman" panose="02020603050405020304" pitchFamily="18" charset="0"/>
                <a:cs typeface="Times New Roman" panose="02020603050405020304" pitchFamily="18" charset="0"/>
              </a:rPr>
              <a:t>The research aims to analyse the influence of mental health support services in schools on the anxiety level of teenagers in the UK.</a:t>
            </a:r>
          </a:p>
          <a:p>
            <a:pPr algn="just"/>
            <a:r>
              <a:rPr lang="en-US" sz="1050" b="1" dirty="0">
                <a:latin typeface="Times New Roman" panose="02020603050405020304" pitchFamily="18" charset="0"/>
                <a:cs typeface="Times New Roman" panose="02020603050405020304" pitchFamily="18" charset="0"/>
              </a:rPr>
              <a:t>Research Objectives </a:t>
            </a:r>
          </a:p>
          <a:p>
            <a:pPr algn="just"/>
            <a:r>
              <a:rPr lang="en-US" sz="1050" dirty="0">
                <a:latin typeface="Times New Roman" panose="02020603050405020304" pitchFamily="18" charset="0"/>
                <a:cs typeface="Times New Roman" panose="02020603050405020304" pitchFamily="18" charset="0"/>
              </a:rPr>
              <a:t>•To identify the mental health support services in the UK schools.</a:t>
            </a:r>
          </a:p>
          <a:p>
            <a:pPr algn="just"/>
            <a:r>
              <a:rPr lang="en-US" sz="1050" dirty="0">
                <a:latin typeface="Times New Roman" panose="02020603050405020304" pitchFamily="18" charset="0"/>
                <a:cs typeface="Times New Roman" panose="02020603050405020304" pitchFamily="18" charset="0"/>
              </a:rPr>
              <a:t>•To analyse the impact of using mental health support services on the anxiety levels of teenagers in the UK. </a:t>
            </a:r>
          </a:p>
          <a:p>
            <a:pPr algn="just"/>
            <a:r>
              <a:rPr lang="en-US" sz="1050" dirty="0">
                <a:latin typeface="Times New Roman" panose="02020603050405020304" pitchFamily="18" charset="0"/>
                <a:cs typeface="Times New Roman" panose="02020603050405020304" pitchFamily="18" charset="0"/>
              </a:rPr>
              <a:t>•To evaluate challenges in delivering mental health support services and suggest the best approaches to overcome the anxiety level of teenagers in UK schools.</a:t>
            </a:r>
          </a:p>
          <a:p>
            <a:pPr algn="just"/>
            <a:r>
              <a:rPr lang="en-US" sz="1050" b="1" dirty="0">
                <a:latin typeface="Times New Roman" panose="02020603050405020304" pitchFamily="18" charset="0"/>
                <a:cs typeface="Times New Roman" panose="02020603050405020304" pitchFamily="18" charset="0"/>
              </a:rPr>
              <a:t>Research Question</a:t>
            </a:r>
          </a:p>
          <a:p>
            <a:pPr algn="just"/>
            <a:r>
              <a:rPr lang="en-US" sz="1050" dirty="0">
                <a:latin typeface="Times New Roman" panose="02020603050405020304" pitchFamily="18" charset="0"/>
                <a:cs typeface="Times New Roman" panose="02020603050405020304" pitchFamily="18" charset="0"/>
              </a:rPr>
              <a:t>What are the implications of mental health support services in schools on the anxiety level of teenagers in the UK?</a:t>
            </a:r>
          </a:p>
        </p:txBody>
      </p:sp>
      <p:sp>
        <p:nvSpPr>
          <p:cNvPr id="9" name="Rectangle: Rounded Corners 8">
            <a:extLst>
              <a:ext uri="{FF2B5EF4-FFF2-40B4-BE49-F238E27FC236}">
                <a16:creationId xmlns:a16="http://schemas.microsoft.com/office/drawing/2014/main" id="{7E48BC7C-57E4-0834-30E1-30E3AAF1E2B7}"/>
              </a:ext>
            </a:extLst>
          </p:cNvPr>
          <p:cNvSpPr/>
          <p:nvPr/>
        </p:nvSpPr>
        <p:spPr>
          <a:xfrm>
            <a:off x="-53299" y="60296"/>
            <a:ext cx="10741937" cy="1235225"/>
          </a:xfrm>
          <a:prstGeom prst="roundRect">
            <a:avLst/>
          </a:prstGeom>
          <a:solidFill>
            <a:schemeClr val="accent1">
              <a:lumMod val="75000"/>
            </a:schemeClr>
          </a:solidFill>
        </p:spPr>
        <p:style>
          <a:lnRef idx="1">
            <a:schemeClr val="accent4"/>
          </a:lnRef>
          <a:fillRef idx="2">
            <a:schemeClr val="accent4"/>
          </a:fillRef>
          <a:effectRef idx="1">
            <a:schemeClr val="accent4"/>
          </a:effectRef>
          <a:fontRef idx="minor">
            <a:schemeClr val="dk1"/>
          </a:fontRef>
        </p:style>
        <p:txBody>
          <a:bodyPr lIns="91440" tIns="45720" rIns="91440" bIns="45720" rtlCol="0" anchor="t"/>
          <a:lstStyle/>
          <a:p>
            <a:pPr algn="ctr"/>
            <a:r>
              <a:rPr lang="en-GB" b="1" dirty="0">
                <a:solidFill>
                  <a:schemeClr val="bg1"/>
                </a:solidFill>
                <a:latin typeface="Times New Roman" panose="02020603050405020304" pitchFamily="18" charset="0"/>
                <a:cs typeface="Times New Roman" panose="02020603050405020304" pitchFamily="18" charset="0"/>
              </a:rPr>
              <a:t>	</a:t>
            </a:r>
            <a:r>
              <a:rPr lang="en-US" b="1" dirty="0">
                <a:solidFill>
                  <a:schemeClr val="bg1"/>
                </a:solidFill>
                <a:latin typeface="Times New Roman" panose="02020603050405020304" pitchFamily="18" charset="0"/>
                <a:cs typeface="Times New Roman" panose="02020603050405020304" pitchFamily="18" charset="0"/>
              </a:rPr>
              <a:t>Research Title:</a:t>
            </a:r>
          </a:p>
          <a:p>
            <a:pPr algn="ctr"/>
            <a:r>
              <a:rPr lang="en-US" dirty="0">
                <a:solidFill>
                  <a:schemeClr val="bg1"/>
                </a:solidFill>
                <a:latin typeface="Times New Roman" panose="02020603050405020304" pitchFamily="18" charset="0"/>
                <a:cs typeface="Times New Roman" panose="02020603050405020304" pitchFamily="18" charset="0"/>
              </a:rPr>
              <a:t>Influence of mental health support services in schools on the anxiety levels among teenagers in the UK</a:t>
            </a:r>
            <a:r>
              <a:rPr lang="en-US" b="1" dirty="0">
                <a:solidFill>
                  <a:schemeClr val="bg1"/>
                </a:solidFill>
                <a:latin typeface="Times New Roman" panose="02020603050405020304" pitchFamily="18" charset="0"/>
                <a:cs typeface="Times New Roman" panose="02020603050405020304" pitchFamily="18" charset="0"/>
              </a:rPr>
              <a:t>.</a:t>
            </a:r>
          </a:p>
          <a:p>
            <a:pPr algn="ctr"/>
            <a:r>
              <a:rPr lang="en-GB" sz="1400">
                <a:solidFill>
                  <a:schemeClr val="bg1"/>
                </a:solidFill>
                <a:latin typeface="Times New Roman"/>
                <a:cs typeface="Times New Roman"/>
              </a:rPr>
              <a:t>Name: Afshan  Mirza                               Student ID:  2214807                                                       </a:t>
            </a:r>
          </a:p>
        </p:txBody>
      </p:sp>
      <p:sp>
        <p:nvSpPr>
          <p:cNvPr id="12" name="TextBox 11">
            <a:extLst>
              <a:ext uri="{FF2B5EF4-FFF2-40B4-BE49-F238E27FC236}">
                <a16:creationId xmlns:a16="http://schemas.microsoft.com/office/drawing/2014/main" id="{8AB5950D-5DB8-7D06-9B1E-831955C0287D}"/>
              </a:ext>
            </a:extLst>
          </p:cNvPr>
          <p:cNvSpPr txBox="1"/>
          <p:nvPr/>
        </p:nvSpPr>
        <p:spPr>
          <a:xfrm>
            <a:off x="174137" y="10217867"/>
            <a:ext cx="5782847" cy="6586892"/>
          </a:xfrm>
          <a:prstGeom prst="rect">
            <a:avLst/>
          </a:prstGeom>
          <a:noFill/>
        </p:spPr>
        <p:txBody>
          <a:bodyPr wrap="square">
            <a:spAutoFit/>
          </a:bodyPr>
          <a:lstStyle/>
          <a:p>
            <a:pPr algn="just"/>
            <a:endParaRPr lang="en-GB" sz="1050" dirty="0">
              <a:latin typeface="Times New Roman" panose="02020603050405020304" pitchFamily="18" charset="0"/>
              <a:ea typeface="Calibri" panose="020F0502020204030204" pitchFamily="34" charset="0"/>
              <a:cs typeface="Times New Roman" panose="02020603050405020304" pitchFamily="18" charset="0"/>
            </a:endParaRPr>
          </a:p>
          <a:p>
            <a:pPr lvl="0" algn="just">
              <a:defRPr/>
            </a:pPr>
            <a:endParaRPr lang="en-US" sz="1100" dirty="0">
              <a:solidFill>
                <a:prstClr val="black"/>
              </a:solidFill>
              <a:latin typeface="Times New Roman" panose="02020603050405020304" pitchFamily="18" charset="0"/>
              <a:ea typeface="Humnst777 BT"/>
              <a:cs typeface="Times New Roman" panose="02020603050405020304" pitchFamily="18" charset="0"/>
            </a:endParaRPr>
          </a:p>
          <a:p>
            <a:pPr lvl="0" algn="just">
              <a:defRPr/>
            </a:pPr>
            <a:endParaRPr lang="en-US" sz="1100" dirty="0">
              <a:solidFill>
                <a:prstClr val="black"/>
              </a:solidFill>
              <a:latin typeface="Times New Roman" panose="02020603050405020304" pitchFamily="18" charset="0"/>
              <a:ea typeface="Humnst777 BT"/>
              <a:cs typeface="Times New Roman" panose="02020603050405020304" pitchFamily="18" charset="0"/>
            </a:endParaRPr>
          </a:p>
          <a:p>
            <a:pPr lvl="0" algn="just">
              <a:defRPr/>
            </a:pPr>
            <a:r>
              <a:rPr lang="en-US" sz="1200" dirty="0">
                <a:solidFill>
                  <a:prstClr val="black"/>
                </a:solidFill>
                <a:latin typeface="Times New Roman" panose="02020603050405020304" pitchFamily="18" charset="0"/>
                <a:ea typeface="Humnst777 BT"/>
                <a:cs typeface="Times New Roman" panose="02020603050405020304" pitchFamily="18" charset="0"/>
              </a:rPr>
              <a:t>The research aims to investigate how SBMHS in the UK are directly affecting the teenage anxiety levels aim to recognise their effectiveness, making accessible interventions accessible to determine the increased and under-treated crises. As per Folland et al. (2023), almost half of the mental health disorders start at the age of 14, where the evidence over the long-term efficiency is precise within the school-based approaches. These are not effective in tackling the complications in varied contexts. The research will examine the direct influence of school support over declining the anxiety levels that can bridge the gap between the support services and the provision of actual mental health results. The references to mental health support, on the other hand, have noticed an increase in anxiety and pandemic-related academic pressure. Again, the critical requirement of evaluating the inconsistent mental health provisions in schools through this study is expected to decrease the anxiety levels (Holt-</a:t>
            </a:r>
            <a:r>
              <a:rPr lang="en-US" sz="1200" dirty="0" err="1">
                <a:solidFill>
                  <a:prstClr val="black"/>
                </a:solidFill>
                <a:latin typeface="Times New Roman" panose="02020603050405020304" pitchFamily="18" charset="0"/>
                <a:ea typeface="Humnst777 BT"/>
                <a:cs typeface="Times New Roman" panose="02020603050405020304" pitchFamily="18" charset="0"/>
              </a:rPr>
              <a:t>Lunstad</a:t>
            </a:r>
            <a:r>
              <a:rPr lang="en-US" sz="1200" dirty="0">
                <a:solidFill>
                  <a:prstClr val="black"/>
                </a:solidFill>
                <a:latin typeface="Times New Roman" panose="02020603050405020304" pitchFamily="18" charset="0"/>
                <a:ea typeface="Humnst777 BT"/>
                <a:cs typeface="Times New Roman" panose="02020603050405020304" pitchFamily="18" charset="0"/>
              </a:rPr>
              <a:t>, 2022). Again, the existing studies are focused on the general prevalence of mental health disorders, whereas the study will offer direct influence over the school-based services on the anxiety levels that can help to assess the long-term effectiveness of such interventions. In the meantime, the distinction of focus on the perfect storm and high demand with the limitations can assist in restricting funding in the UK (McFadden et al., 2021). The research will add value to the identification of how precise school-level factors can affect the cultural implementation of these services. That can directly affect the decline and anxiety of these symptoms. The focus on the daily influence of school-based support, the research can deliver actionable evidence for the school to better subsidise the students' well-being and effectively tackle the growing mental health crisis situations (Pereira et al., 2022). </a:t>
            </a:r>
          </a:p>
          <a:p>
            <a:pPr algn="just"/>
            <a:endParaRPr lang="en-GB" sz="1050" dirty="0">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GB" sz="1050" dirty="0">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GB" sz="1050" dirty="0">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GB" sz="1050" dirty="0">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GB" sz="1050" dirty="0">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GB" sz="1050" dirty="0">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GB" sz="1050" dirty="0">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GB" sz="1050" dirty="0">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GB" sz="1050" dirty="0">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GB" sz="1050" dirty="0">
              <a:latin typeface="Times New Roman" panose="02020603050405020304" pitchFamily="18" charset="0"/>
              <a:ea typeface="Calibri" panose="020F0502020204030204" pitchFamily="34" charset="0"/>
              <a:cs typeface="Arial" panose="020B0604020202020204" pitchFamily="34" charset="0"/>
            </a:endParaRPr>
          </a:p>
          <a:p>
            <a:pPr algn="just"/>
            <a:r>
              <a:rPr lang="en-GB" sz="1050" dirty="0">
                <a:latin typeface="Times New Roman" panose="02020603050405020304" pitchFamily="18" charset="0"/>
                <a:ea typeface="Calibri" panose="020F0502020204030204" pitchFamily="34" charset="0"/>
                <a:cs typeface="Times New Roman" panose="02020603050405020304" pitchFamily="18" charset="0"/>
              </a:rPr>
              <a:t> </a:t>
            </a:r>
            <a:endParaRPr lang="en-GB" sz="1050" dirty="0">
              <a:latin typeface="Times New Roman" panose="02020603050405020304" pitchFamily="18" charset="0"/>
              <a:ea typeface="Calibri" panose="020F0502020204030204" pitchFamily="34" charset="0"/>
              <a:cs typeface="Arial" panose="020B0604020202020204" pitchFamily="34" charset="0"/>
            </a:endParaRPr>
          </a:p>
          <a:p>
            <a:pPr algn="ctr" eaLnBrk="1" hangingPunct="1">
              <a:spcBef>
                <a:spcPct val="50000"/>
              </a:spcBef>
              <a:buFontTx/>
              <a:buNone/>
            </a:pPr>
            <a:endParaRPr lang="en-US" altLang="en-US" sz="700" u="sng" dirty="0">
              <a:solidFill>
                <a:schemeClr val="accent1"/>
              </a:solidFill>
              <a:latin typeface="Avenir Heavy"/>
            </a:endParaRPr>
          </a:p>
        </p:txBody>
      </p:sp>
      <p:sp>
        <p:nvSpPr>
          <p:cNvPr id="13" name="Rectangle 12"/>
          <p:cNvSpPr/>
          <p:nvPr/>
        </p:nvSpPr>
        <p:spPr>
          <a:xfrm>
            <a:off x="6838076" y="1449693"/>
            <a:ext cx="3030153" cy="378543"/>
          </a:xfrm>
          <a:prstGeom prst="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latin typeface="Times New Roman" panose="02020603050405020304" pitchFamily="18" charset="0"/>
                <a:ea typeface="Humnst777 BT"/>
                <a:cs typeface="Times New Roman" panose="02020603050405020304" pitchFamily="18" charset="0"/>
              </a:rPr>
              <a:t>Research Question, Aim and Objectives</a:t>
            </a:r>
            <a:endParaRPr lang="en-GB" sz="1100" b="1" dirty="0">
              <a:latin typeface="Times New Roman" panose="02020603050405020304" pitchFamily="18" charset="0"/>
              <a:ea typeface="Humnst777 BT"/>
              <a:cs typeface="Times New Roman" panose="02020603050405020304" pitchFamily="18" charset="0"/>
            </a:endParaRPr>
          </a:p>
        </p:txBody>
      </p:sp>
      <p:sp>
        <p:nvSpPr>
          <p:cNvPr id="11" name="Rectangle 10">
            <a:extLst>
              <a:ext uri="{FF2B5EF4-FFF2-40B4-BE49-F238E27FC236}">
                <a16:creationId xmlns:a16="http://schemas.microsoft.com/office/drawing/2014/main" id="{E42EC752-02FE-46C5-DF4B-783A479AE9B2}"/>
              </a:ext>
            </a:extLst>
          </p:cNvPr>
          <p:cNvSpPr/>
          <p:nvPr/>
        </p:nvSpPr>
        <p:spPr>
          <a:xfrm>
            <a:off x="2142010" y="1487392"/>
            <a:ext cx="1848099" cy="213037"/>
          </a:xfrm>
          <a:prstGeom prst="rect">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latin typeface="Times New Roman" panose="02020603050405020304" pitchFamily="18" charset="0"/>
                <a:ea typeface="Humnst777 BT"/>
                <a:cs typeface="Times New Roman" panose="02020603050405020304" pitchFamily="18" charset="0"/>
              </a:rPr>
              <a:t>Prevalence</a:t>
            </a:r>
          </a:p>
        </p:txBody>
      </p:sp>
      <p:sp>
        <p:nvSpPr>
          <p:cNvPr id="14" name="Rectangle 13">
            <a:extLst>
              <a:ext uri="{FF2B5EF4-FFF2-40B4-BE49-F238E27FC236}">
                <a16:creationId xmlns:a16="http://schemas.microsoft.com/office/drawing/2014/main" id="{BB34B260-506F-80E7-44B9-5C715784F2D4}"/>
              </a:ext>
            </a:extLst>
          </p:cNvPr>
          <p:cNvSpPr/>
          <p:nvPr/>
        </p:nvSpPr>
        <p:spPr>
          <a:xfrm>
            <a:off x="1319767" y="8133110"/>
            <a:ext cx="3662879" cy="286540"/>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latin typeface="Times New Roman" panose="02020603050405020304" pitchFamily="18" charset="0"/>
                <a:ea typeface="Humnst777 BT"/>
                <a:cs typeface="Times New Roman" panose="02020603050405020304" pitchFamily="18" charset="0"/>
              </a:rPr>
              <a:t>Research Rational</a:t>
            </a:r>
          </a:p>
        </p:txBody>
      </p:sp>
      <p:sp>
        <p:nvSpPr>
          <p:cNvPr id="15" name="Rectangle 14">
            <a:extLst>
              <a:ext uri="{FF2B5EF4-FFF2-40B4-BE49-F238E27FC236}">
                <a16:creationId xmlns:a16="http://schemas.microsoft.com/office/drawing/2014/main" id="{E2FE41E2-B363-4EB0-C871-FDF40565A565}"/>
              </a:ext>
            </a:extLst>
          </p:cNvPr>
          <p:cNvSpPr/>
          <p:nvPr/>
        </p:nvSpPr>
        <p:spPr>
          <a:xfrm>
            <a:off x="2115113" y="5703431"/>
            <a:ext cx="1432897" cy="219794"/>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latin typeface="Times New Roman" panose="02020603050405020304" pitchFamily="18" charset="0"/>
                <a:ea typeface="Humnst777 BT"/>
                <a:cs typeface="Times New Roman" panose="02020603050405020304" pitchFamily="18" charset="0"/>
              </a:rPr>
              <a:t>Research Impact</a:t>
            </a:r>
          </a:p>
        </p:txBody>
      </p:sp>
      <p:sp>
        <p:nvSpPr>
          <p:cNvPr id="4" name="Rectangle 3">
            <a:extLst>
              <a:ext uri="{FF2B5EF4-FFF2-40B4-BE49-F238E27FC236}">
                <a16:creationId xmlns:a16="http://schemas.microsoft.com/office/drawing/2014/main" id="{4F594261-860F-9B4C-14C9-42B479DA86AD}"/>
              </a:ext>
            </a:extLst>
          </p:cNvPr>
          <p:cNvSpPr/>
          <p:nvPr/>
        </p:nvSpPr>
        <p:spPr>
          <a:xfrm>
            <a:off x="7200855" y="8026779"/>
            <a:ext cx="2485011" cy="286856"/>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latin typeface="Times New Roman" panose="02020603050405020304" pitchFamily="18" charset="0"/>
                <a:ea typeface="Humnst777 BT"/>
                <a:cs typeface="Times New Roman" panose="02020603050405020304" pitchFamily="18" charset="0"/>
              </a:rPr>
              <a:t>References</a:t>
            </a:r>
          </a:p>
        </p:txBody>
      </p:sp>
      <p:pic>
        <p:nvPicPr>
          <p:cNvPr id="5" name="Picture 2" descr="Cognitive Behavioral Therapy (CBT ...">
            <a:extLst>
              <a:ext uri="{FF2B5EF4-FFF2-40B4-BE49-F238E27FC236}">
                <a16:creationId xmlns:a16="http://schemas.microsoft.com/office/drawing/2014/main" id="{7466C4D1-3F4B-8599-D05E-73012DA540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90066" y="4048745"/>
            <a:ext cx="2139876" cy="1022979"/>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1E1ADFB7-E1A9-2B75-6877-9C432570AA6D}"/>
              </a:ext>
            </a:extLst>
          </p:cNvPr>
          <p:cNvSpPr/>
          <p:nvPr/>
        </p:nvSpPr>
        <p:spPr>
          <a:xfrm>
            <a:off x="3570074" y="5243437"/>
            <a:ext cx="1889605" cy="239306"/>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900" dirty="0">
                <a:solidFill>
                  <a:schemeClr val="tx1"/>
                </a:solidFill>
                <a:latin typeface="Times New Roman" panose="02020603050405020304" pitchFamily="18" charset="0"/>
                <a:cs typeface="Times New Roman" panose="02020603050405020304" pitchFamily="18" charset="0"/>
              </a:rPr>
              <a:t>Source: (McFadden et al., 2021).</a:t>
            </a:r>
          </a:p>
        </p:txBody>
      </p:sp>
      <p:pic>
        <p:nvPicPr>
          <p:cNvPr id="17" name="Picture 4" descr="Mental health statistics: prevalence, services and funding in England -  House of Commons Library">
            <a:extLst>
              <a:ext uri="{FF2B5EF4-FFF2-40B4-BE49-F238E27FC236}">
                <a16:creationId xmlns:a16="http://schemas.microsoft.com/office/drawing/2014/main" id="{1F2F652C-1585-7DA2-204C-E1F7DCD7C50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0532" y="4167597"/>
            <a:ext cx="3049534" cy="987540"/>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a:extLst>
              <a:ext uri="{FF2B5EF4-FFF2-40B4-BE49-F238E27FC236}">
                <a16:creationId xmlns:a16="http://schemas.microsoft.com/office/drawing/2014/main" id="{FC3D977A-E4A8-F42B-2CB7-1F2C24D36503}"/>
              </a:ext>
            </a:extLst>
          </p:cNvPr>
          <p:cNvSpPr/>
          <p:nvPr/>
        </p:nvSpPr>
        <p:spPr>
          <a:xfrm>
            <a:off x="990494" y="5229087"/>
            <a:ext cx="1889606" cy="271106"/>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50" dirty="0">
                <a:solidFill>
                  <a:schemeClr val="tx1"/>
                </a:solidFill>
                <a:latin typeface="Times New Roman" panose="02020603050405020304" pitchFamily="18" charset="0"/>
                <a:cs typeface="Times New Roman" panose="02020603050405020304" pitchFamily="18" charset="0"/>
              </a:rPr>
              <a:t>Source: (Holt-</a:t>
            </a:r>
            <a:r>
              <a:rPr lang="en-US" sz="1050" dirty="0" err="1">
                <a:solidFill>
                  <a:schemeClr val="tx1"/>
                </a:solidFill>
                <a:latin typeface="Times New Roman" panose="02020603050405020304" pitchFamily="18" charset="0"/>
                <a:cs typeface="Times New Roman" panose="02020603050405020304" pitchFamily="18" charset="0"/>
              </a:rPr>
              <a:t>Lunstad</a:t>
            </a:r>
            <a:r>
              <a:rPr lang="en-US" sz="1050" dirty="0">
                <a:solidFill>
                  <a:schemeClr val="tx1"/>
                </a:solidFill>
                <a:latin typeface="Times New Roman" panose="02020603050405020304" pitchFamily="18" charset="0"/>
                <a:cs typeface="Times New Roman" panose="02020603050405020304" pitchFamily="18" charset="0"/>
              </a:rPr>
              <a:t>, 2022).</a:t>
            </a:r>
          </a:p>
        </p:txBody>
      </p:sp>
      <p:pic>
        <p:nvPicPr>
          <p:cNvPr id="1032" name="Picture 8" descr="support illustration Vectors ...">
            <a:extLst>
              <a:ext uri="{FF2B5EF4-FFF2-40B4-BE49-F238E27FC236}">
                <a16:creationId xmlns:a16="http://schemas.microsoft.com/office/drawing/2014/main" id="{88066890-1AD0-2892-573B-6189A4E6E7C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54476" y="8845055"/>
            <a:ext cx="1478284" cy="1608196"/>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School Anxiety: What it is &amp; How to ...">
            <a:extLst>
              <a:ext uri="{FF2B5EF4-FFF2-40B4-BE49-F238E27FC236}">
                <a16:creationId xmlns:a16="http://schemas.microsoft.com/office/drawing/2014/main" id="{29415A34-4675-DBA2-B9F6-05B366601E9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0691" y="9016503"/>
            <a:ext cx="2485917" cy="1455383"/>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School Anxiety on Student Performance ...">
            <a:extLst>
              <a:ext uri="{FF2B5EF4-FFF2-40B4-BE49-F238E27FC236}">
                <a16:creationId xmlns:a16="http://schemas.microsoft.com/office/drawing/2014/main" id="{632F4529-B929-36B7-8F9D-4ED3600F8D7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49884" y="9006981"/>
            <a:ext cx="1805375" cy="1201395"/>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drug addiction on self confidence ...">
            <a:extLst>
              <a:ext uri="{FF2B5EF4-FFF2-40B4-BE49-F238E27FC236}">
                <a16:creationId xmlns:a16="http://schemas.microsoft.com/office/drawing/2014/main" id="{42D0A4C8-127D-EE67-301B-A1F2A89D2474}"/>
              </a:ext>
            </a:extLst>
          </p:cNvPr>
          <p:cNvPicPr>
            <a:picLocks noChangeAspect="1" noChangeArrowheads="1"/>
          </p:cNvPicPr>
          <p:nvPr/>
        </p:nvPicPr>
        <p:blipFill>
          <a:blip r:embed="rId9">
            <a:extLst>
              <a:ext uri="{BEBA8EAE-BF5A-486C-A8C5-ECC9F3942E4B}">
                <a14:imgProps xmlns:a14="http://schemas.microsoft.com/office/drawing/2010/main">
                  <a14:imgLayer r:embed="rId10">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6210098" y="12241391"/>
            <a:ext cx="2144085" cy="2626075"/>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descr="Mental Illness Student Stock ...">
            <a:extLst>
              <a:ext uri="{FF2B5EF4-FFF2-40B4-BE49-F238E27FC236}">
                <a16:creationId xmlns:a16="http://schemas.microsoft.com/office/drawing/2014/main" id="{1F9A7DA6-D3E0-4F1C-F22E-1A9C91A205D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430099" y="12241392"/>
            <a:ext cx="2060340" cy="2626074"/>
          </a:xfrm>
          <a:prstGeom prst="rect">
            <a:avLst/>
          </a:prstGeom>
          <a:noFill/>
          <a:extLst>
            <a:ext uri="{909E8E84-426E-40DD-AFC4-6F175D3DCCD1}">
              <a14:hiddenFill xmlns:a14="http://schemas.microsoft.com/office/drawing/2010/main">
                <a:solidFill>
                  <a:srgbClr val="FFFFFF"/>
                </a:solidFill>
              </a14:hiddenFill>
            </a:ext>
          </a:extLst>
        </p:spPr>
      </p:pic>
      <p:pic>
        <p:nvPicPr>
          <p:cNvPr id="1050" name="Picture 26" descr="Mental Health Support Services An ...">
            <a:extLst>
              <a:ext uri="{FF2B5EF4-FFF2-40B4-BE49-F238E27FC236}">
                <a16:creationId xmlns:a16="http://schemas.microsoft.com/office/drawing/2014/main" id="{1A322E22-8F66-EA02-7285-E4D615E4D2AE}"/>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353620" y="4209253"/>
            <a:ext cx="3947145" cy="150158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052" name="Picture 28" descr="750+ Mental Health Helpline Stock ...">
            <a:extLst>
              <a:ext uri="{FF2B5EF4-FFF2-40B4-BE49-F238E27FC236}">
                <a16:creationId xmlns:a16="http://schemas.microsoft.com/office/drawing/2014/main" id="{C87896FE-84A1-40D1-06AD-A96FE0DFC97D}"/>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6433037" y="5865168"/>
            <a:ext cx="3866110" cy="1743294"/>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1B0C3B6-813F-3557-249F-4D645945ABA1}"/>
              </a:ext>
            </a:extLst>
          </p:cNvPr>
          <p:cNvSpPr txBox="1"/>
          <p:nvPr/>
        </p:nvSpPr>
        <p:spPr>
          <a:xfrm>
            <a:off x="6210098" y="8493600"/>
            <a:ext cx="4280339" cy="3749744"/>
          </a:xfrm>
          <a:prstGeom prst="rect">
            <a:avLst/>
          </a:prstGeom>
          <a:noFill/>
        </p:spPr>
        <p:txBody>
          <a:bodyPr wrap="square">
            <a:spAutoFit/>
          </a:bodyPr>
          <a:lstStyle/>
          <a:p>
            <a:pPr marL="457200" marR="0" indent="-457200" algn="just">
              <a:spcAft>
                <a:spcPts val="800"/>
              </a:spcAft>
              <a:buNone/>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Barrett, D. et al. (2016). </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Public Health Ethics: Cases Spanning the Globe</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1st ed. Cham: Springer International Publishing. </a:t>
            </a:r>
            <a:endParaRPr lang="en-US" sz="105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buNone/>
            </a:pPr>
            <a:r>
              <a:rPr lang="en-US" sz="1050" dirty="0">
                <a:effectLst/>
                <a:latin typeface="Times New Roman" panose="02020603050405020304" pitchFamily="18" charset="0"/>
                <a:ea typeface="Times New Roman" panose="02020603050405020304" pitchFamily="18" charset="0"/>
              </a:rPr>
              <a:t>Folland, S., Goodman, A.C., Stano, M. and </a:t>
            </a:r>
            <a:r>
              <a:rPr lang="en-US" sz="1050" dirty="0" err="1">
                <a:effectLst/>
                <a:latin typeface="Times New Roman" panose="02020603050405020304" pitchFamily="18" charset="0"/>
                <a:ea typeface="Times New Roman" panose="02020603050405020304" pitchFamily="18" charset="0"/>
              </a:rPr>
              <a:t>Danagoulian</a:t>
            </a:r>
            <a:r>
              <a:rPr lang="en-US" sz="1050" dirty="0">
                <a:effectLst/>
                <a:latin typeface="Times New Roman" panose="02020603050405020304" pitchFamily="18" charset="0"/>
                <a:ea typeface="Times New Roman" panose="02020603050405020304" pitchFamily="18" charset="0"/>
              </a:rPr>
              <a:t>, S. (2023). </a:t>
            </a:r>
            <a:r>
              <a:rPr lang="en-US" sz="1050" i="1" dirty="0">
                <a:effectLst/>
                <a:latin typeface="Times New Roman" panose="02020603050405020304" pitchFamily="18" charset="0"/>
                <a:ea typeface="Times New Roman" panose="02020603050405020304" pitchFamily="18" charset="0"/>
              </a:rPr>
              <a:t>The Economics of Health and Health Care</a:t>
            </a:r>
            <a:r>
              <a:rPr lang="en-US" sz="1050" dirty="0">
                <a:effectLst/>
                <a:latin typeface="Times New Roman" panose="02020603050405020304" pitchFamily="18" charset="0"/>
                <a:ea typeface="Times New Roman" panose="02020603050405020304" pitchFamily="18" charset="0"/>
              </a:rPr>
              <a:t>. Routledge. </a:t>
            </a:r>
          </a:p>
          <a:p>
            <a:pPr marL="457200" marR="0" indent="-457200" algn="just">
              <a:buNone/>
            </a:pPr>
            <a:r>
              <a:rPr lang="en-US" sz="1050" dirty="0">
                <a:effectLst/>
                <a:latin typeface="Times New Roman" panose="02020603050405020304" pitchFamily="18" charset="0"/>
                <a:ea typeface="Times New Roman" panose="02020603050405020304" pitchFamily="18" charset="0"/>
              </a:rPr>
              <a:t>Holt-</a:t>
            </a:r>
            <a:r>
              <a:rPr lang="en-US" sz="1050" dirty="0" err="1">
                <a:effectLst/>
                <a:latin typeface="Times New Roman" panose="02020603050405020304" pitchFamily="18" charset="0"/>
                <a:ea typeface="Times New Roman" panose="02020603050405020304" pitchFamily="18" charset="0"/>
              </a:rPr>
              <a:t>Lunstad</a:t>
            </a:r>
            <a:r>
              <a:rPr lang="en-US" sz="1050" dirty="0">
                <a:effectLst/>
                <a:latin typeface="Times New Roman" panose="02020603050405020304" pitchFamily="18" charset="0"/>
                <a:ea typeface="Times New Roman" panose="02020603050405020304" pitchFamily="18" charset="0"/>
              </a:rPr>
              <a:t>, J. (2022). Social Connection as a Public Health Issue: The Evidence and a Systemic Framework for </a:t>
            </a:r>
            <a:r>
              <a:rPr lang="en-US" sz="1050" dirty="0" err="1">
                <a:effectLst/>
                <a:latin typeface="Times New Roman" panose="02020603050405020304" pitchFamily="18" charset="0"/>
                <a:ea typeface="Times New Roman" panose="02020603050405020304" pitchFamily="18" charset="0"/>
              </a:rPr>
              <a:t>Prioritising</a:t>
            </a:r>
            <a:r>
              <a:rPr lang="en-US" sz="1050" dirty="0">
                <a:effectLst/>
                <a:latin typeface="Times New Roman" panose="02020603050405020304" pitchFamily="18" charset="0"/>
                <a:ea typeface="Times New Roman" panose="02020603050405020304" pitchFamily="18" charset="0"/>
              </a:rPr>
              <a:t> the ‘Social’ in Social Determinants of Health. </a:t>
            </a:r>
            <a:r>
              <a:rPr lang="en-US" sz="1050" i="1" dirty="0">
                <a:effectLst/>
                <a:latin typeface="Times New Roman" panose="02020603050405020304" pitchFamily="18" charset="0"/>
                <a:ea typeface="Times New Roman" panose="02020603050405020304" pitchFamily="18" charset="0"/>
              </a:rPr>
              <a:t>Annual Review of Public Health</a:t>
            </a:r>
            <a:r>
              <a:rPr lang="en-US" sz="1050" dirty="0">
                <a:effectLst/>
                <a:latin typeface="Times New Roman" panose="02020603050405020304" pitchFamily="18" charset="0"/>
                <a:ea typeface="Times New Roman" panose="02020603050405020304" pitchFamily="18" charset="0"/>
              </a:rPr>
              <a:t>, 43(1), pp.193–213.</a:t>
            </a:r>
          </a:p>
          <a:p>
            <a:pPr marL="457200" marR="0" indent="-457200" algn="just">
              <a:buNone/>
            </a:pPr>
            <a:r>
              <a:rPr lang="en-US" sz="1050" dirty="0">
                <a:effectLst/>
                <a:latin typeface="Times New Roman" panose="02020603050405020304" pitchFamily="18" charset="0"/>
                <a:ea typeface="Times New Roman" panose="02020603050405020304" pitchFamily="18" charset="0"/>
              </a:rPr>
              <a:t>Kreuter, M., Thompson, T., McQueen, A. and Garg, R. (2021). Addressing social needs in health care settings: Evidence, challenges, and opportunities for public health. </a:t>
            </a:r>
            <a:r>
              <a:rPr lang="en-US" sz="1050" i="1" dirty="0">
                <a:effectLst/>
                <a:latin typeface="Times New Roman" panose="02020603050405020304" pitchFamily="18" charset="0"/>
                <a:ea typeface="Times New Roman" panose="02020603050405020304" pitchFamily="18" charset="0"/>
              </a:rPr>
              <a:t>Annual Review of Public Health</a:t>
            </a:r>
            <a:r>
              <a:rPr lang="en-US" sz="1050" dirty="0">
                <a:effectLst/>
                <a:latin typeface="Times New Roman" panose="02020603050405020304" pitchFamily="18" charset="0"/>
                <a:ea typeface="Times New Roman" panose="02020603050405020304" pitchFamily="18" charset="0"/>
              </a:rPr>
              <a:t>, 42(1), pp.329–344. </a:t>
            </a:r>
          </a:p>
          <a:p>
            <a:pPr marL="457200" marR="0" indent="-457200" algn="just">
              <a:buNone/>
            </a:pPr>
            <a:r>
              <a:rPr lang="en-US" sz="1050" dirty="0">
                <a:effectLst/>
                <a:latin typeface="Times New Roman" panose="02020603050405020304" pitchFamily="18" charset="0"/>
                <a:ea typeface="Times New Roman" panose="02020603050405020304" pitchFamily="18" charset="0"/>
              </a:rPr>
              <a:t>McFadden, P., Ross, J., Moriarty, J., Mallett, J., Schroder, H., </a:t>
            </a:r>
            <a:r>
              <a:rPr lang="en-US" sz="1050" dirty="0" err="1">
                <a:effectLst/>
                <a:latin typeface="Times New Roman" panose="02020603050405020304" pitchFamily="18" charset="0"/>
                <a:ea typeface="Times New Roman" panose="02020603050405020304" pitchFamily="18" charset="0"/>
              </a:rPr>
              <a:t>Ravalier</a:t>
            </a:r>
            <a:r>
              <a:rPr lang="en-US" sz="1050" dirty="0">
                <a:effectLst/>
                <a:latin typeface="Times New Roman" panose="02020603050405020304" pitchFamily="18" charset="0"/>
                <a:ea typeface="Times New Roman" panose="02020603050405020304" pitchFamily="18" charset="0"/>
              </a:rPr>
              <a:t>, J., Manthorpe, J., Currie, D., Harron, J. and Gillen, P. (2021). The Role of Coping in the Wellbeing and Work-Related Quality of Life of UK Health and Social Care Workers during COVID-19. </a:t>
            </a:r>
            <a:r>
              <a:rPr lang="en-US" sz="1050" i="1" dirty="0">
                <a:effectLst/>
                <a:latin typeface="Times New Roman" panose="02020603050405020304" pitchFamily="18" charset="0"/>
                <a:ea typeface="Times New Roman" panose="02020603050405020304" pitchFamily="18" charset="0"/>
              </a:rPr>
              <a:t>International Journal of Environmental Research and Public Health</a:t>
            </a:r>
            <a:r>
              <a:rPr lang="en-US" sz="1050" dirty="0">
                <a:effectLst/>
                <a:latin typeface="Times New Roman" panose="02020603050405020304" pitchFamily="18" charset="0"/>
                <a:ea typeface="Times New Roman" panose="02020603050405020304" pitchFamily="18" charset="0"/>
              </a:rPr>
              <a:t>, 18(2), p.815. </a:t>
            </a:r>
          </a:p>
          <a:p>
            <a:pPr marL="457200" marR="0" indent="-457200" algn="just">
              <a:buNone/>
            </a:pPr>
            <a:r>
              <a:rPr lang="en-US" sz="1050" dirty="0">
                <a:effectLst/>
                <a:latin typeface="Times New Roman" panose="02020603050405020304" pitchFamily="18" charset="0"/>
                <a:ea typeface="Times New Roman" panose="02020603050405020304" pitchFamily="18" charset="0"/>
              </a:rPr>
              <a:t>Pereira, V.C., Silva, S.N., Carvalho, V.K.S., </a:t>
            </a:r>
            <a:r>
              <a:rPr lang="en-US" sz="1050" dirty="0" err="1">
                <a:effectLst/>
                <a:latin typeface="Times New Roman" panose="02020603050405020304" pitchFamily="18" charset="0"/>
                <a:ea typeface="Times New Roman" panose="02020603050405020304" pitchFamily="18" charset="0"/>
              </a:rPr>
              <a:t>Zanghelini</a:t>
            </a:r>
            <a:r>
              <a:rPr lang="en-US" sz="1050" dirty="0">
                <a:effectLst/>
                <a:latin typeface="Times New Roman" panose="02020603050405020304" pitchFamily="18" charset="0"/>
                <a:ea typeface="Times New Roman" panose="02020603050405020304" pitchFamily="18" charset="0"/>
              </a:rPr>
              <a:t>, F. and Barreto, J.O.M. (2022). Strategies for the Implementation of Clinical Practice Guidelines in Public health: an Overview of Systematic Reviews. </a:t>
            </a:r>
            <a:r>
              <a:rPr lang="en-US" sz="1050" i="1" dirty="0">
                <a:effectLst/>
                <a:latin typeface="Times New Roman" panose="02020603050405020304" pitchFamily="18" charset="0"/>
                <a:ea typeface="Times New Roman" panose="02020603050405020304" pitchFamily="18" charset="0"/>
              </a:rPr>
              <a:t>Health Research Policy and Systems</a:t>
            </a:r>
            <a:r>
              <a:rPr lang="en-US" sz="1050" dirty="0">
                <a:effectLst/>
                <a:latin typeface="Times New Roman" panose="02020603050405020304" pitchFamily="18" charset="0"/>
                <a:ea typeface="Times New Roman" panose="02020603050405020304" pitchFamily="18" charset="0"/>
              </a:rPr>
              <a:t>, 20(1). </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94f2d7a-1bbf-4ef9-9f17-78f6c421dc2a"/>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971</TotalTime>
  <Words>1210</Words>
  <Application>Microsoft Office PowerPoint</Application>
  <PresentationFormat>Custom</PresentationFormat>
  <Paragraphs>78</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MOHAMMAD JAHED SHAH</cp:lastModifiedBy>
  <cp:revision>10</cp:revision>
  <dcterms:created xsi:type="dcterms:W3CDTF">2022-06-24T11:54:01Z</dcterms:created>
  <dcterms:modified xsi:type="dcterms:W3CDTF">2026-02-14T22:40:59Z</dcterms:modified>
</cp:coreProperties>
</file>