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1"/>
  </p:notesMasterIdLst>
  <p:sldIdLst>
    <p:sldId id="264" r:id="rId5"/>
    <p:sldId id="313" r:id="rId6"/>
    <p:sldId id="321" r:id="rId7"/>
    <p:sldId id="316" r:id="rId8"/>
    <p:sldId id="318" r:id="rId9"/>
    <p:sldId id="31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9742" autoAdjust="0"/>
  </p:normalViewPr>
  <p:slideViewPr>
    <p:cSldViewPr snapToGrid="0">
      <p:cViewPr varScale="1">
        <p:scale>
          <a:sx n="58" d="100"/>
          <a:sy n="58" d="100"/>
        </p:scale>
        <p:origin x="121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6DBDFE-DD3D-4291-A404-1B97A83A6EA8}" type="datetimeFigureOut">
              <a:rPr lang="en-US" smtClean="0"/>
              <a:t>5/30/2024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56DE3-4E01-4AFD-AD42-42312842ED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961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9870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5/30/2024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701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881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732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582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5/30/2024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732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5/30/2024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587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5/30/2024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3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5/30/2024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160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9103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90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US" sz="6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 of body shop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28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6CA7D-897B-C3CE-DD30-C86A0D0D4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642594"/>
            <a:ext cx="10058401" cy="1371600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BC28-CAB6-33B4-C86A-53978A383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SWOT analysis framework is utilised to determine and evaluate the Strength, weaknesses, 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opportunities, and threats faced by an organization (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Benzaghta, et al., 2021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acronym SWOT is composed of these terms.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SWOT analyses the internal and external environments as well as the variables that have impact on a decision's feasibility in order to achieve the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organisations’s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goal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Kharchenko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SWOT analysis is majorly used either at the start or in between of the strategic planning process</a:t>
            </a: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Khoyriyah, and Purnomo, 2021).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92427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F0BB7-B26A-8E21-B324-4662F5A89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 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D43A90-DD5D-9E64-8C33-D6D77AB7BE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85DCF5-521F-F13F-39E2-EA60E88285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9848" y="2774553"/>
            <a:ext cx="4663440" cy="3181743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Offers A Thorough Understanding of The Company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Aid In Setting Goals and Objectives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Strengthens The Ability to Make Decisions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 Teamwork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7D3E18-802D-BF77-9E21-846430CFDD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EAE9CF-FC22-0995-163B-3F2F3FB9027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 be Arbitrary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Simplifies Difficult Problem Too Much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Insufficient prioritization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Does not offer solution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0304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24916-8B2F-BBAA-C752-361E21641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BODY SHOP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81DDD-2FF3-3C0A-289D-1032AE3C5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12175"/>
            <a:ext cx="4519353" cy="4403231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journey of body shop started in 1976, in Brighton, England.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Dame Anita Roddick, the founder of body shop dreams of making a revolutionary product that shapes the beauty industry differently.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They opened their first little green- painted shop in the streets of Brighton.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Body shop aims to create products that feels natural and good in women’s skin without assuring to make them look someone else</a:t>
            </a:r>
            <a:r>
              <a:rPr lang="en-US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Body Shop, 2024).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8B31BB3-8519-744C-5942-4B95777766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7902680"/>
              </p:ext>
            </p:extLst>
          </p:nvPr>
        </p:nvGraphicFramePr>
        <p:xfrm>
          <a:off x="5785658" y="1328394"/>
          <a:ext cx="5852160" cy="4590857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2926080">
                  <a:extLst>
                    <a:ext uri="{9D8B030D-6E8A-4147-A177-3AD203B41FA5}">
                      <a16:colId xmlns:a16="http://schemas.microsoft.com/office/drawing/2014/main" val="3861347482"/>
                    </a:ext>
                  </a:extLst>
                </a:gridCol>
                <a:gridCol w="2926080">
                  <a:extLst>
                    <a:ext uri="{9D8B030D-6E8A-4147-A177-3AD203B41FA5}">
                      <a16:colId xmlns:a16="http://schemas.microsoft.com/office/drawing/2014/main" val="2502475418"/>
                    </a:ext>
                  </a:extLst>
                </a:gridCol>
              </a:tblGrid>
              <a:tr h="380743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Weaknesses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744756"/>
                  </a:ext>
                </a:extLst>
              </a:tr>
              <a:tr h="96843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Brand Recognition.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 and Ethical Perspectives.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Wide Range of Products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significant online presence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Expensive Costs.</a:t>
                      </a:r>
                    </a:p>
                    <a:p>
                      <a:pPr marL="342900" marR="0" lvl="0" indent="-34290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Unpredictable Store Environment.</a:t>
                      </a:r>
                    </a:p>
                    <a:p>
                      <a:pPr marL="342900" marR="0" lvl="0" indent="-34290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 Competition.</a:t>
                      </a:r>
                    </a:p>
                    <a:p>
                      <a:pPr marL="342900" marR="0" lvl="0" indent="-34290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Perceived Diluting of Ethical Position.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0284801"/>
                  </a:ext>
                </a:extLst>
              </a:tr>
              <a:tr h="360243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Threats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7090024"/>
                  </a:ext>
                </a:extLst>
              </a:tr>
              <a:tr h="968433">
                <a:tc>
                  <a:txBody>
                    <a:bodyPr/>
                    <a:lstStyle/>
                    <a:p>
                      <a:pPr marL="285750" marR="0" lvl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Expensive Costs.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85750" marR="0" lvl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Unpredictable Store Environment.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85750" marR="0" lvl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 Competition.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85750" marR="0" lvl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Perceived Diluting of Ethical Position.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Shifting Consumer Preferences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Supply Chain Interruptions.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Retail Industry Difficulties.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Regulatory Modifications.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7346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5437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77121-B41F-A95D-1399-D7E31237B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E5C7E-1CD0-BEC0-1F00-DB02E5D497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To stop customers from switching to agile competitors, body shop needs to adapt new trend quickly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Khoyriyah, and Purnomo, 2021).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 retail industry is going through significant changes body, shop need to increase their online presence to combat changes 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Xaif</a:t>
            </a:r>
            <a:r>
              <a:rPr lang="en-US" sz="18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2023).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Due to intense competition, Body shop should focus highly towards innovative product development. 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They need to improve the ambiance and outlook of the physical stores, to achieve seamless customer’s experience.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0609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403E4-B151-A621-BE53-53CFF9EC2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1608D-BF11-7B0A-2162-FFE35B99BA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Benzaghta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M.A.,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Elwalda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Mousa, M.M., Erkan, I. and Rahman, M., 2021. SWOT analysis applications: An integrative literature review. Journal of Global Business Insights, 6(1), pp.54-72.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Body Shop. (2024) https://www.thebodyshop.com/.</a:t>
            </a:r>
          </a:p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Kharchenko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N.L.,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Izmailov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A.Z.,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Varfolomeeva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N.S.,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Bagdasarova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I.Y., Lutsenko, N.S.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Pozhidaeva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E.I., 2022, January. Swot analysis method application in assessing the effectiveness of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moodle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platform. In Proceedings of the 2022 13th International Conference on E-Education, E-Business, E-Management, and E-Learning (pp. 253-257).</a:t>
            </a:r>
          </a:p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Khoyriyah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R.Z. and Purnomo, A., 2021. Business development strategy formulation: Lessons learned from body care start-ups. In 4th International Conference on Industrial &amp; Mechanical Engineering and Operations Management (IMEOM 2021).</a:t>
            </a:r>
          </a:p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Xaif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(2023) Comprehensive SWOT Analysis of The Body Shop 2024, IIDE. Available at: https://iide.co/case-studies/swot-analysis-of-the-body-shop/ (Accessed: 30 May 2024).</a:t>
            </a:r>
          </a:p>
        </p:txBody>
      </p:sp>
    </p:spTree>
    <p:extLst>
      <p:ext uri="{BB962C8B-B14F-4D97-AF65-F5344CB8AC3E}">
        <p14:creationId xmlns:p14="http://schemas.microsoft.com/office/powerpoint/2010/main" val="5605396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6BCBFB-BBC7-42F1-95CD-058E172363A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259D436-C82E-43E0-8A01-53DF9CED60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F91CDEB-92ED-41DC-BF33-2916A76876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{1BC2D8CE-C8A5-4175-8B0B-D697374A34B5}tf11531919_win32</Template>
  <TotalTime>102</TotalTime>
  <Words>591</Words>
  <PresentationFormat>Widescreen</PresentationFormat>
  <Paragraphs>54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Avenir Next LT Pro</vt:lpstr>
      <vt:lpstr>Avenir Next LT Pro Light</vt:lpstr>
      <vt:lpstr>Calibri</vt:lpstr>
      <vt:lpstr>Garamond</vt:lpstr>
      <vt:lpstr>Symbol</vt:lpstr>
      <vt:lpstr>Times New Roman</vt:lpstr>
      <vt:lpstr>SavonVTI</vt:lpstr>
      <vt:lpstr>Swot analysis of body shop</vt:lpstr>
      <vt:lpstr>SWOT ANALYSIS </vt:lpstr>
      <vt:lpstr>SWOT ANALYSIS </vt:lpstr>
      <vt:lpstr>BODY SHOP </vt:lpstr>
      <vt:lpstr>RECOMMENDATIONS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2024-05-29T12:56:48Z</dcterms:created>
  <dcterms:modified xsi:type="dcterms:W3CDTF">2024-05-30T18:56:42Z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