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1"/>
  </p:notesMasterIdLst>
  <p:sldIdLst>
    <p:sldId id="264" r:id="rId2"/>
    <p:sldId id="265" r:id="rId3"/>
    <p:sldId id="276" r:id="rId4"/>
    <p:sldId id="272" r:id="rId5"/>
    <p:sldId id="277" r:id="rId6"/>
    <p:sldId id="256" r:id="rId7"/>
    <p:sldId id="263" r:id="rId8"/>
    <p:sldId id="260" r:id="rId9"/>
    <p:sldId id="258" r:id="rId10"/>
    <p:sldId id="266" r:id="rId11"/>
    <p:sldId id="270" r:id="rId12"/>
    <p:sldId id="274" r:id="rId13"/>
    <p:sldId id="267" r:id="rId14"/>
    <p:sldId id="259" r:id="rId15"/>
    <p:sldId id="275" r:id="rId16"/>
    <p:sldId id="261" r:id="rId17"/>
    <p:sldId id="262" r:id="rId18"/>
    <p:sldId id="279" r:id="rId19"/>
    <p:sldId id="280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63"/>
  </p:normalViewPr>
  <p:slideViewPr>
    <p:cSldViewPr>
      <p:cViewPr varScale="1">
        <p:scale>
          <a:sx n="86" d="100"/>
          <a:sy n="86" d="100"/>
        </p:scale>
        <p:origin x="1864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F98B8C-2063-4257-8E86-052B435B6410}" type="datetimeFigureOut">
              <a:rPr lang="en-GB" smtClean="0"/>
              <a:t>23/01/2022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136945-BE58-4B82-9EAF-D8A749DC69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143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Expectations- Must do a shadow</a:t>
            </a:r>
            <a:r>
              <a:rPr lang="en-GB"/>
              <a:t>, 1 other </a:t>
            </a:r>
            <a:r>
              <a:rPr lang="en-GB" dirty="0"/>
              <a:t>and definitely a conditioned rally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136945-BE58-4B82-9EAF-D8A749DC695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9586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Expectations- Must do a shadow</a:t>
            </a:r>
            <a:r>
              <a:rPr lang="en-GB"/>
              <a:t>, 1 other </a:t>
            </a:r>
            <a:r>
              <a:rPr lang="en-GB" dirty="0"/>
              <a:t>and definitely a conditioned rally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136945-BE58-4B82-9EAF-D8A749DC695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61060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Expectations- Must do a shadow, 2 others and definitely a </a:t>
            </a:r>
            <a:r>
              <a:rPr lang="en-GB"/>
              <a:t>conditioned rally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136945-BE58-4B82-9EAF-D8A749DC695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9586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Expectations- Must do a shadow, 2 others and definitely a </a:t>
            </a:r>
            <a:r>
              <a:rPr lang="en-GB"/>
              <a:t>conditioned rally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136945-BE58-4B82-9EAF-D8A749DC6959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9586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23/01/2022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23/01/2022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23/01/2022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23/01/2022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23/01/2022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7EF19A5F-9B0D-4C8D-B492-7E9635DE0EAE}" type="datetimeFigureOut">
              <a:rPr lang="en-GB" smtClean="0"/>
              <a:t>23/01/2022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7EF19A5F-9B0D-4C8D-B492-7E9635DE0EAE}" type="datetimeFigureOut">
              <a:rPr lang="en-GB" smtClean="0"/>
              <a:t>23/01/2022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icEvHOzGEJE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Badminton Smash - Easy Ways to Smash in Badminton - Decathlon">
            <a:extLst>
              <a:ext uri="{FF2B5EF4-FFF2-40B4-BE49-F238E27FC236}">
                <a16:creationId xmlns:a16="http://schemas.microsoft.com/office/drawing/2014/main" id="{761F496F-5D65-7141-B26A-FADF7B008B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4544" y="-193936"/>
            <a:ext cx="10144220" cy="7245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5373216"/>
            <a:ext cx="2938038" cy="11571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-1895414" y="160338"/>
            <a:ext cx="829647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u="sng" dirty="0">
                <a:ln w="1905"/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Badminton</a:t>
            </a:r>
            <a:endParaRPr lang="en-US" sz="6000" b="1" cap="none" spc="0" dirty="0">
              <a:ln w="1905"/>
              <a:solidFill>
                <a:schemeClr val="accent3">
                  <a:lumMod val="60000"/>
                  <a:lumOff val="4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517157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B37900E-73E8-2645-AA01-69EE28AFEBE4}"/>
              </a:ext>
            </a:extLst>
          </p:cNvPr>
          <p:cNvSpPr txBox="1"/>
          <p:nvPr/>
        </p:nvSpPr>
        <p:spPr>
          <a:xfrm>
            <a:off x="326005" y="3701786"/>
            <a:ext cx="27526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wheelofnames.com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9A6A99-1EA1-C449-A3C1-067DD06298A0}"/>
              </a:ext>
            </a:extLst>
          </p:cNvPr>
          <p:cNvSpPr txBox="1"/>
          <p:nvPr/>
        </p:nvSpPr>
        <p:spPr>
          <a:xfrm>
            <a:off x="511060" y="337585"/>
            <a:ext cx="8331127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/>
              <a:t>What was your experience of playing badminton</a:t>
            </a:r>
          </a:p>
          <a:p>
            <a:r>
              <a:rPr lang="en-US" sz="3200" dirty="0"/>
              <a:t>In school?</a:t>
            </a:r>
          </a:p>
          <a:p>
            <a:endParaRPr lang="en-US" sz="3200" dirty="0"/>
          </a:p>
          <a:p>
            <a:r>
              <a:rPr lang="en-US" sz="3200" dirty="0"/>
              <a:t>Wheel Of Names Feedback</a:t>
            </a:r>
          </a:p>
        </p:txBody>
      </p:sp>
      <p:pic>
        <p:nvPicPr>
          <p:cNvPr id="5122" name="Picture 2" descr="Wheel of Fortune Strategy: How to Win the Gameshow | The New Republic">
            <a:extLst>
              <a:ext uri="{FF2B5EF4-FFF2-40B4-BE49-F238E27FC236}">
                <a16:creationId xmlns:a16="http://schemas.microsoft.com/office/drawing/2014/main" id="{2C678A1D-DA3A-9A46-839E-51640D9B85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399688"/>
            <a:ext cx="4788024" cy="2491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44904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B37900E-73E8-2645-AA01-69EE28AFEBE4}"/>
              </a:ext>
            </a:extLst>
          </p:cNvPr>
          <p:cNvSpPr txBox="1"/>
          <p:nvPr/>
        </p:nvSpPr>
        <p:spPr>
          <a:xfrm>
            <a:off x="1187624" y="4293096"/>
            <a:ext cx="69780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=-_5NDdL5AGg&amp;feature=</a:t>
            </a:r>
            <a:r>
              <a:rPr lang="en-US" dirty="0" err="1"/>
              <a:t>emb_logo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9A6A99-1EA1-C449-A3C1-067DD06298A0}"/>
              </a:ext>
            </a:extLst>
          </p:cNvPr>
          <p:cNvSpPr txBox="1"/>
          <p:nvPr/>
        </p:nvSpPr>
        <p:spPr>
          <a:xfrm>
            <a:off x="528693" y="844548"/>
            <a:ext cx="8295861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/>
              <a:t>What are the 10 fastest moving objects in sport?</a:t>
            </a:r>
          </a:p>
          <a:p>
            <a:endParaRPr lang="en-US" sz="3200" dirty="0"/>
          </a:p>
          <a:p>
            <a:r>
              <a:rPr lang="en-US" sz="3200" dirty="0"/>
              <a:t>Write yours down.</a:t>
            </a:r>
          </a:p>
          <a:p>
            <a:r>
              <a:rPr lang="en-US" sz="3200" dirty="0"/>
              <a:t>1 point for each mentioned in the video</a:t>
            </a:r>
          </a:p>
        </p:txBody>
      </p:sp>
    </p:spTree>
    <p:extLst>
      <p:ext uri="{BB962C8B-B14F-4D97-AF65-F5344CB8AC3E}">
        <p14:creationId xmlns:p14="http://schemas.microsoft.com/office/powerpoint/2010/main" val="36688767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orehand Badminton Smash | Techniques for Executing a Smash | Tips for  Smashing">
            <a:extLst>
              <a:ext uri="{FF2B5EF4-FFF2-40B4-BE49-F238E27FC236}">
                <a16:creationId xmlns:a16="http://schemas.microsoft.com/office/drawing/2014/main" id="{EB819E86-44D3-634F-B7DE-DCB9F59CBD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84584" y="759156"/>
            <a:ext cx="5774522" cy="3744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2" name="Oval Callout 1"/>
          <p:cNvSpPr/>
          <p:nvPr/>
        </p:nvSpPr>
        <p:spPr>
          <a:xfrm>
            <a:off x="3779912" y="327624"/>
            <a:ext cx="4968552" cy="3744416"/>
          </a:xfrm>
          <a:prstGeom prst="wedgeEllipseCallou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/>
              <a:t>So if the Shuttle is one of the fastest moving objects in sport, what do you need to be good at to become a good badminton player?</a:t>
            </a:r>
          </a:p>
          <a:p>
            <a:br>
              <a:rPr lang="en-US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34021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E6BFE-1D55-9B40-8277-137CAEC67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Badminton- amazing rallies</a:t>
            </a:r>
          </a:p>
        </p:txBody>
      </p:sp>
      <p:pic>
        <p:nvPicPr>
          <p:cNvPr id="1026" name="Picture 2" descr="Amazing Badminton | Facebook">
            <a:extLst>
              <a:ext uri="{FF2B5EF4-FFF2-40B4-BE49-F238E27FC236}">
                <a16:creationId xmlns:a16="http://schemas.microsoft.com/office/drawing/2014/main" id="{F94E0EF1-2C21-6245-A573-407AF5A6646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628800"/>
            <a:ext cx="4248472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64003AE-1ECB-1E42-8D48-4C882651C349}"/>
              </a:ext>
            </a:extLst>
          </p:cNvPr>
          <p:cNvSpPr txBox="1"/>
          <p:nvPr/>
        </p:nvSpPr>
        <p:spPr>
          <a:xfrm>
            <a:off x="755576" y="6021288"/>
            <a:ext cx="7632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3"/>
              </a:rPr>
              <a:t>https://www.youtube.com/watch?v=icEvHOzGEJE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49906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460375" y="160338"/>
            <a:ext cx="8296473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BADMINTON</a:t>
            </a:r>
          </a:p>
        </p:txBody>
      </p:sp>
      <p:sp>
        <p:nvSpPr>
          <p:cNvPr id="3" name="Rectangle 2"/>
          <p:cNvSpPr/>
          <p:nvPr/>
        </p:nvSpPr>
        <p:spPr>
          <a:xfrm>
            <a:off x="586103" y="1340768"/>
            <a:ext cx="7597464" cy="34163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u="sng" cap="none" spc="0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Today</a:t>
            </a:r>
          </a:p>
          <a:p>
            <a:pPr algn="ctr"/>
            <a:endParaRPr lang="en-US" sz="3600" b="1" u="sng" cap="none" spc="0" dirty="0">
              <a:ln w="1905"/>
              <a:solidFill>
                <a:srgbClr val="00B0F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algn="ctr"/>
            <a:r>
              <a:rPr lang="en-US" sz="3600" b="1" cap="none" spc="0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1-How to coach a shot</a:t>
            </a:r>
          </a:p>
          <a:p>
            <a:pPr algn="ctr"/>
            <a:r>
              <a:rPr lang="en-US" sz="36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2- The steps and activity progressions</a:t>
            </a:r>
          </a:p>
          <a:p>
            <a:pPr algn="ctr"/>
            <a:r>
              <a:rPr lang="en-US" sz="36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3- Your shot</a:t>
            </a:r>
          </a:p>
          <a:p>
            <a:pPr algn="ctr"/>
            <a:r>
              <a:rPr lang="en-US" sz="3600" b="1" cap="none" spc="0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4- Umpire a game</a:t>
            </a:r>
          </a:p>
        </p:txBody>
      </p:sp>
    </p:spTree>
    <p:extLst>
      <p:ext uri="{BB962C8B-B14F-4D97-AF65-F5344CB8AC3E}">
        <p14:creationId xmlns:p14="http://schemas.microsoft.com/office/powerpoint/2010/main" val="27341321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5" y="160338"/>
            <a:ext cx="8296473" cy="489364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How to coach a shot?</a:t>
            </a:r>
          </a:p>
          <a:p>
            <a:pPr algn="ctr"/>
            <a:endParaRPr lang="en-US" sz="6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r>
              <a:rPr lang="en-US" sz="48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Select the shot</a:t>
            </a:r>
          </a:p>
          <a:p>
            <a:r>
              <a:rPr lang="en-US" sz="48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Learn some technical points</a:t>
            </a:r>
          </a:p>
          <a:p>
            <a:r>
              <a:rPr lang="en-US" sz="4800" b="1" cap="none" spc="0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Design activity progressions </a:t>
            </a:r>
          </a:p>
          <a:p>
            <a:r>
              <a:rPr lang="en-US" sz="48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(you will have time today)</a:t>
            </a:r>
            <a:endParaRPr lang="en-US" sz="4800" b="1" cap="none" spc="0" dirty="0">
              <a:ln w="1905"/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069262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5" y="160338"/>
            <a:ext cx="8296473" cy="440120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Main Shots:</a:t>
            </a:r>
          </a:p>
          <a:p>
            <a:pPr algn="ctr"/>
            <a:endParaRPr lang="en-US" sz="6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algn="ctr"/>
            <a:r>
              <a:rPr lang="en-US" sz="40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Backhand Overhead Clear</a:t>
            </a:r>
          </a:p>
          <a:p>
            <a:pPr algn="ctr"/>
            <a:r>
              <a:rPr lang="en-US" sz="40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Smash</a:t>
            </a:r>
          </a:p>
          <a:p>
            <a:pPr algn="ctr"/>
            <a:r>
              <a:rPr lang="en-US" sz="40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Net Shot</a:t>
            </a:r>
          </a:p>
          <a:p>
            <a:pPr algn="ctr"/>
            <a:r>
              <a:rPr lang="en-US" sz="40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Drop Shot</a:t>
            </a:r>
          </a:p>
        </p:txBody>
      </p:sp>
    </p:spTree>
    <p:extLst>
      <p:ext uri="{BB962C8B-B14F-4D97-AF65-F5344CB8AC3E}">
        <p14:creationId xmlns:p14="http://schemas.microsoft.com/office/powerpoint/2010/main" val="33624091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5" y="160338"/>
            <a:ext cx="8296473" cy="440120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Technical points:</a:t>
            </a:r>
          </a:p>
          <a:p>
            <a:pPr algn="ctr"/>
            <a:endParaRPr lang="en-US" sz="6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algn="ctr"/>
            <a:r>
              <a:rPr lang="en-US" sz="40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Why play the shot?</a:t>
            </a:r>
          </a:p>
          <a:p>
            <a:pPr algn="ctr"/>
            <a:r>
              <a:rPr lang="en-US" sz="40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Breaking the technique down</a:t>
            </a:r>
          </a:p>
          <a:p>
            <a:pPr algn="ctr"/>
            <a:r>
              <a:rPr lang="en-US" sz="40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	Learn it- you will have to demo</a:t>
            </a:r>
          </a:p>
          <a:p>
            <a:pPr algn="ctr"/>
            <a:r>
              <a:rPr lang="en-US" sz="40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4-6 small points to remember </a:t>
            </a:r>
          </a:p>
        </p:txBody>
      </p:sp>
    </p:spTree>
    <p:extLst>
      <p:ext uri="{BB962C8B-B14F-4D97-AF65-F5344CB8AC3E}">
        <p14:creationId xmlns:p14="http://schemas.microsoft.com/office/powerpoint/2010/main" val="34489530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5" y="160338"/>
            <a:ext cx="8296473" cy="470898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Explaining the shot:</a:t>
            </a:r>
          </a:p>
          <a:p>
            <a:pPr algn="ctr"/>
            <a:endParaRPr lang="en-US" sz="6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algn="ctr"/>
            <a:r>
              <a:rPr lang="en-US" sz="60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Silent Demonstration</a:t>
            </a:r>
          </a:p>
          <a:p>
            <a:pPr algn="ctr"/>
            <a:r>
              <a:rPr lang="en-US" sz="60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Explanation and Demo</a:t>
            </a:r>
          </a:p>
          <a:p>
            <a:pPr algn="ctr"/>
            <a:r>
              <a:rPr lang="en-US" sz="60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Demo with shuttle</a:t>
            </a:r>
          </a:p>
        </p:txBody>
      </p:sp>
    </p:spTree>
    <p:extLst>
      <p:ext uri="{BB962C8B-B14F-4D97-AF65-F5344CB8AC3E}">
        <p14:creationId xmlns:p14="http://schemas.microsoft.com/office/powerpoint/2010/main" val="21770110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badminton forehand grip techniqu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628800"/>
            <a:ext cx="5040560" cy="5055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F3B9A07-ECE5-5740-BBA9-A4011597B014}"/>
              </a:ext>
            </a:extLst>
          </p:cNvPr>
          <p:cNvSpPr txBox="1"/>
          <p:nvPr/>
        </p:nvSpPr>
        <p:spPr>
          <a:xfrm>
            <a:off x="2902" y="404664"/>
            <a:ext cx="92913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It  will be different for a net shot and backhand overhead clear</a:t>
            </a:r>
          </a:p>
        </p:txBody>
      </p:sp>
    </p:spTree>
    <p:extLst>
      <p:ext uri="{BB962C8B-B14F-4D97-AF65-F5344CB8AC3E}">
        <p14:creationId xmlns:p14="http://schemas.microsoft.com/office/powerpoint/2010/main" val="6369616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5" y="160338"/>
            <a:ext cx="6631905" cy="486287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Forehand Overhead Clear</a:t>
            </a:r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:</a:t>
            </a:r>
          </a:p>
          <a:p>
            <a:r>
              <a:rPr lang="en-US" sz="2800" b="1" u="sng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Why play the shot?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To push your opponent to the back of the court / defensive shot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To enable you to get to the T.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Expose space at the net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Set up drop / net shot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Force a smash </a:t>
            </a:r>
          </a:p>
        </p:txBody>
      </p:sp>
      <p:sp>
        <p:nvSpPr>
          <p:cNvPr id="2" name="AutoShape 2" descr="http://www.badminton-information.com/images/x1_defensive_clear.gif.pagespeed.ic.kMs0gCfwUy.webp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074" name="Picture 2" descr="Forehand Badminton Overhead Clear | Step by Step Tutorial">
            <a:extLst>
              <a:ext uri="{FF2B5EF4-FFF2-40B4-BE49-F238E27FC236}">
                <a16:creationId xmlns:a16="http://schemas.microsoft.com/office/drawing/2014/main" id="{53CC395B-10BC-E644-9A52-5145837B97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068960"/>
            <a:ext cx="2730909" cy="1850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26058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5" y="160338"/>
            <a:ext cx="8296473" cy="489364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Forehand Overhead Clear</a:t>
            </a:r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:</a:t>
            </a:r>
          </a:p>
          <a:p>
            <a:r>
              <a:rPr lang="en-US" sz="2800" b="1" u="sng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Coaching Points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 err="1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Usian</a:t>
            </a:r>
            <a:r>
              <a:rPr lang="en-US" sz="28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Bolt position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Point non racket hand at the shuttle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Weight on the rear foot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Hit shuttle at the highest point possible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Straighten elbow as you hit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Whip the wrist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Transfer weight to front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Return to RP</a:t>
            </a:r>
          </a:p>
        </p:txBody>
      </p:sp>
      <p:sp>
        <p:nvSpPr>
          <p:cNvPr id="2" name="AutoShape 2" descr="http://www.badminton-information.com/images/x1_defensive_clear.gif.pagespeed.ic.kMs0gCfwUy.webp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6296" y="2060848"/>
            <a:ext cx="1816968" cy="2422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64887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339257" y="73264"/>
            <a:ext cx="6847929" cy="58785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Activity progressions</a:t>
            </a:r>
            <a:endParaRPr lang="en-US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sz="28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Throwing- throw shuttles to a partner to mimic shot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sz="28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Shadow- Coach shadows the shot without hitting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sz="28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Shadow then hit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endParaRPr lang="en-US" sz="1600" b="1" dirty="0">
              <a:ln w="1905"/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r>
              <a:rPr lang="en-US" sz="16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https://</a:t>
            </a:r>
            <a:r>
              <a:rPr lang="en-US" sz="1600" b="1" dirty="0" err="1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www.youtube.com</a:t>
            </a:r>
            <a:r>
              <a:rPr lang="en-US" sz="16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/</a:t>
            </a:r>
            <a:r>
              <a:rPr lang="en-US" sz="1600" b="1" dirty="0" err="1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watch?v</a:t>
            </a:r>
            <a:r>
              <a:rPr lang="en-US" sz="16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=tH_cLVXT4ww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endParaRPr lang="en-US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marL="457200" indent="-457200">
              <a:buFont typeface="Wingdings" panose="05000000000000000000" pitchFamily="2" charset="2"/>
              <a:buChar char="q"/>
            </a:pPr>
            <a:endParaRPr lang="en-US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algn="ctr"/>
            <a:endParaRPr lang="en-US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098" name="Picture 2" descr="Shadow-Amhersts?">
            <a:extLst>
              <a:ext uri="{FF2B5EF4-FFF2-40B4-BE49-F238E27FC236}">
                <a16:creationId xmlns:a16="http://schemas.microsoft.com/office/drawing/2014/main" id="{88F75795-2D98-CE4D-8056-DB0BF2C4C2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636912"/>
            <a:ext cx="1513440" cy="2270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1544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5" y="160338"/>
            <a:ext cx="8296473" cy="489364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Activity progressions</a:t>
            </a:r>
            <a:endParaRPr lang="en-US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sz="28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Target practice- Mark an area for shuttles to land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sz="28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Hit then hit- Serve - shot / start again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sz="28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Conditioned rally – make sure it flows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sz="28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Restricted court rally</a:t>
            </a:r>
          </a:p>
          <a:p>
            <a:endParaRPr lang="en-US" sz="2800" b="1" dirty="0">
              <a:ln w="1905"/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r>
              <a:rPr lang="en-US" sz="16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https://</a:t>
            </a:r>
            <a:r>
              <a:rPr lang="en-US" sz="1600" b="1" dirty="0" err="1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www.youtube.com</a:t>
            </a:r>
            <a:r>
              <a:rPr lang="en-US" sz="16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/</a:t>
            </a:r>
            <a:r>
              <a:rPr lang="en-US" sz="1600" b="1" dirty="0" err="1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watch?v</a:t>
            </a:r>
            <a:r>
              <a:rPr lang="en-US" sz="16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=iz5VOFEocQs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endParaRPr lang="en-US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marL="457200" indent="-457200">
              <a:buFont typeface="Wingdings" panose="05000000000000000000" pitchFamily="2" charset="2"/>
              <a:buChar char="q"/>
            </a:pPr>
            <a:endParaRPr lang="en-US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algn="ctr"/>
            <a:endParaRPr lang="en-US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6146" name="Picture 2" descr="The Badminton Flick Serve - Part 1 | Paul Stewart">
            <a:extLst>
              <a:ext uri="{FF2B5EF4-FFF2-40B4-BE49-F238E27FC236}">
                <a16:creationId xmlns:a16="http://schemas.microsoft.com/office/drawing/2014/main" id="{118A766A-0103-8E48-B4D5-0B8DACBECB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604028"/>
            <a:ext cx="3626806" cy="2419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03116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5" y="160338"/>
            <a:ext cx="8296473" cy="501675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The Rules:</a:t>
            </a:r>
          </a:p>
          <a:p>
            <a:pPr algn="ctr"/>
            <a:endParaRPr lang="en-US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r>
              <a:rPr lang="en-US" sz="28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Court dimensions-</a:t>
            </a:r>
          </a:p>
          <a:p>
            <a:endParaRPr lang="en-US" sz="2800" b="1" dirty="0">
              <a:ln w="1905"/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r>
              <a:rPr lang="en-US" sz="28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Singles- Thin and long at all times</a:t>
            </a:r>
          </a:p>
          <a:p>
            <a:endParaRPr lang="en-US" sz="2800" b="1" dirty="0">
              <a:ln w="1905"/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r>
              <a:rPr lang="en-US" sz="28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Doubles- Serve- short and fat (during play full court)</a:t>
            </a:r>
          </a:p>
          <a:p>
            <a:endParaRPr lang="en-US" sz="2800" b="1" dirty="0">
              <a:ln w="1905"/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r>
              <a:rPr lang="en-US" sz="28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Serving- shuttle must be hit below waist height- (lowest part of your ribcage)  and across court. </a:t>
            </a:r>
          </a:p>
        </p:txBody>
      </p:sp>
    </p:spTree>
    <p:extLst>
      <p:ext uri="{BB962C8B-B14F-4D97-AF65-F5344CB8AC3E}">
        <p14:creationId xmlns:p14="http://schemas.microsoft.com/office/powerpoint/2010/main" val="8227035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5" y="160338"/>
            <a:ext cx="8296473" cy="501675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Planning :</a:t>
            </a:r>
          </a:p>
          <a:p>
            <a:pPr algn="ctr"/>
            <a:endParaRPr lang="en-US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28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Today- I will demo a session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endParaRPr lang="en-US" sz="2800" b="1" dirty="0">
              <a:ln w="1905"/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28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Group- game sense / gamification games (I will lead these and rules / how to umpire)</a:t>
            </a:r>
          </a:p>
          <a:p>
            <a:endParaRPr lang="en-US" sz="2800" b="1" dirty="0">
              <a:ln w="1905"/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28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You- will umpire a game in preparation for the badminton festival</a:t>
            </a:r>
          </a:p>
          <a:p>
            <a:endParaRPr lang="en-US" sz="2800" b="1" dirty="0">
              <a:ln w="1905"/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954456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lf efficacy - Hotel Eyre">
            <a:extLst>
              <a:ext uri="{FF2B5EF4-FFF2-40B4-BE49-F238E27FC236}">
                <a16:creationId xmlns:a16="http://schemas.microsoft.com/office/drawing/2014/main" id="{6713913B-8051-B94A-82CC-78E6B9A3A27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68"/>
          <a:stretch/>
        </p:blipFill>
        <p:spPr bwMode="auto">
          <a:xfrm>
            <a:off x="1095448" y="-69843"/>
            <a:ext cx="6953105" cy="5143493"/>
          </a:xfrm>
          <a:custGeom>
            <a:avLst/>
            <a:gdLst/>
            <a:ahLst/>
            <a:cxnLst/>
            <a:rect l="l" t="t" r="r" b="b"/>
            <a:pathLst>
              <a:path w="9270806" h="6858000">
                <a:moveTo>
                  <a:pt x="1503712" y="0"/>
                </a:moveTo>
                <a:lnTo>
                  <a:pt x="7767094" y="0"/>
                </a:lnTo>
                <a:lnTo>
                  <a:pt x="7913128" y="139721"/>
                </a:lnTo>
                <a:cubicBezTo>
                  <a:pt x="8751971" y="981521"/>
                  <a:pt x="9270806" y="2144457"/>
                  <a:pt x="9270806" y="3429000"/>
                </a:cubicBezTo>
                <a:cubicBezTo>
                  <a:pt x="9270806" y="4713544"/>
                  <a:pt x="8751971" y="5876479"/>
                  <a:pt x="7913128" y="6718279"/>
                </a:cubicBezTo>
                <a:lnTo>
                  <a:pt x="7767094" y="6858000"/>
                </a:lnTo>
                <a:lnTo>
                  <a:pt x="1503712" y="6858000"/>
                </a:lnTo>
                <a:lnTo>
                  <a:pt x="1357679" y="6718279"/>
                </a:lnTo>
                <a:cubicBezTo>
                  <a:pt x="518835" y="5876479"/>
                  <a:pt x="0" y="4713544"/>
                  <a:pt x="0" y="3429000"/>
                </a:cubicBezTo>
                <a:cubicBezTo>
                  <a:pt x="0" y="2144457"/>
                  <a:pt x="518835" y="981521"/>
                  <a:pt x="1357679" y="13972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rank Lampard predicts Chelsea will finish in the Premier League top four |  Metro News">
            <a:extLst>
              <a:ext uri="{FF2B5EF4-FFF2-40B4-BE49-F238E27FC236}">
                <a16:creationId xmlns:a16="http://schemas.microsoft.com/office/drawing/2014/main" id="{ADBFF608-6E44-7843-A6C8-DA7CFA394B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57251"/>
            <a:ext cx="2617981" cy="173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AD6931-C257-A646-8D31-F986580717EC}"/>
              </a:ext>
            </a:extLst>
          </p:cNvPr>
          <p:cNvSpPr txBox="1"/>
          <p:nvPr/>
        </p:nvSpPr>
        <p:spPr>
          <a:xfrm>
            <a:off x="1470359" y="5376509"/>
            <a:ext cx="65728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/>
              <a:t>Improve your confidence- learn, explore, talk, feedback, speak to me, improve as a coach in a variety of sports.</a:t>
            </a:r>
          </a:p>
        </p:txBody>
      </p:sp>
      <p:pic>
        <p:nvPicPr>
          <p:cNvPr id="1030" name="Picture 6" descr="Mourinho aims to maintain record of fast starts">
            <a:extLst>
              <a:ext uri="{FF2B5EF4-FFF2-40B4-BE49-F238E27FC236}">
                <a16:creationId xmlns:a16="http://schemas.microsoft.com/office/drawing/2014/main" id="{88010B8A-2179-8447-AC89-1482C1F3FD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3657" y="857250"/>
            <a:ext cx="2750344" cy="1834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The Last Dance: Management Didn't Kill the Bulls, Phil Jackson Did">
            <a:extLst>
              <a:ext uri="{FF2B5EF4-FFF2-40B4-BE49-F238E27FC236}">
                <a16:creationId xmlns:a16="http://schemas.microsoft.com/office/drawing/2014/main" id="{7A7B1F83-6804-5C46-B9E2-0F97050391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03612"/>
            <a:ext cx="3181350" cy="159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Phil Neville: England women's boss confirms he will leave role in July 2021  - BBC Sport">
            <a:extLst>
              <a:ext uri="{FF2B5EF4-FFF2-40B4-BE49-F238E27FC236}">
                <a16:creationId xmlns:a16="http://schemas.microsoft.com/office/drawing/2014/main" id="{AC7939ED-18D3-5842-8C4D-8F0F23E83A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3402013"/>
            <a:ext cx="2971800" cy="1671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21596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AC4E6D-0A08-634A-A6C4-2E22C055F5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America- Teams meeting 10am</a:t>
            </a:r>
          </a:p>
        </p:txBody>
      </p:sp>
      <p:pic>
        <p:nvPicPr>
          <p:cNvPr id="1026" name="Picture 2" descr="Become a Challenger Sports Coach | Challenger Sports">
            <a:extLst>
              <a:ext uri="{FF2B5EF4-FFF2-40B4-BE49-F238E27FC236}">
                <a16:creationId xmlns:a16="http://schemas.microsoft.com/office/drawing/2014/main" id="{4922C4B7-8240-2D44-BD6C-F6395B6F928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00" y="1801812"/>
            <a:ext cx="8128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01238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272</TotalTime>
  <Words>541</Words>
  <Application>Microsoft Macintosh PowerPoint</Application>
  <PresentationFormat>On-screen Show (4:3)</PresentationFormat>
  <Paragraphs>104</Paragraphs>
  <Slides>19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Calibri</vt:lpstr>
      <vt:lpstr>Corbel</vt:lpstr>
      <vt:lpstr>Wingdings</vt:lpstr>
      <vt:lpstr>Wingdings 2</vt:lpstr>
      <vt:lpstr>Wingdings 3</vt:lpstr>
      <vt:lpstr>Module</vt:lpstr>
      <vt:lpstr>PowerPoint Presentation</vt:lpstr>
      <vt:lpstr>PowerPoint Presentation</vt:lpstr>
      <vt:lpstr>PowerPoint Presentation</vt:lpstr>
      <vt:lpstr>PowerPoint Presentation</vt:lpstr>
      <vt:lpstr>Badminton- amazing rallies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America- Teams meeting 10am</vt:lpstr>
    </vt:vector>
  </TitlesOfParts>
  <Company> 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Mark Napieralla</dc:creator>
  <cp:lastModifiedBy>Mark Napieralla</cp:lastModifiedBy>
  <cp:revision>36</cp:revision>
  <dcterms:created xsi:type="dcterms:W3CDTF">2015-11-12T12:40:24Z</dcterms:created>
  <dcterms:modified xsi:type="dcterms:W3CDTF">2022-01-23T17:52:45Z</dcterms:modified>
</cp:coreProperties>
</file>