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</p:sldMasterIdLst>
  <p:sldIdLst>
    <p:sldId id="257" r:id="rId5"/>
    <p:sldId id="256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75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9996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10/20/2022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50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663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10/20/2022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633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10/20/2022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937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10/20/2022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925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10/20/2022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8914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10/20/2022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888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10/20/2022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37888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643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45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10/20/2022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6926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75FED-69D4-326D-2D91-714DED6BA9A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Foreign Languages &amp; Cultural Awareness- Spanish Language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ABE032-FA35-99B0-676F-6D242E9A8D4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Tutor’s Name: Rodrigo Aguilera</a:t>
            </a:r>
          </a:p>
          <a:p>
            <a:r>
              <a:rPr lang="en-GB" dirty="0"/>
              <a:t>Student’s Name: Purna Lal Sapkota</a:t>
            </a:r>
          </a:p>
          <a:p>
            <a:r>
              <a:rPr lang="en-GB" dirty="0"/>
              <a:t>Student Code: 2108557</a:t>
            </a:r>
          </a:p>
          <a:p>
            <a:r>
              <a:rPr lang="en-GB" dirty="0"/>
              <a:t>Module Code: BMIH5003</a:t>
            </a:r>
          </a:p>
        </p:txBody>
      </p:sp>
    </p:spTree>
    <p:extLst>
      <p:ext uri="{BB962C8B-B14F-4D97-AF65-F5344CB8AC3E}">
        <p14:creationId xmlns:p14="http://schemas.microsoft.com/office/powerpoint/2010/main" val="30220568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DE61FBD7-E37C-4B38-BE44-A6D4978D7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34F8020C-60BB-4357-8207-13221A99A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392BFCFE-FD78-4EDF-BEFE-CC444DC5F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3A02D46F-C48E-4461-A19B-D244194F5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61" y="0"/>
            <a:ext cx="12191999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5AA6453C-5851-46D8-A790-031DA34DB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457" y="739600"/>
            <a:ext cx="10768226" cy="539095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6F5476-7DA4-F81D-2AC6-440B452D19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24461" y="1179183"/>
            <a:ext cx="6188998" cy="1815029"/>
          </a:xfrm>
        </p:spPr>
        <p:txBody>
          <a:bodyPr anchor="b">
            <a:normAutofit fontScale="90000"/>
          </a:bodyPr>
          <a:lstStyle/>
          <a:p>
            <a:pPr algn="l"/>
            <a:br>
              <a:rPr lang="en-GB" sz="4400" dirty="0">
                <a:solidFill>
                  <a:schemeClr val="tx2"/>
                </a:solidFill>
              </a:rPr>
            </a:br>
            <a:r>
              <a:rPr lang="en-GB" sz="4400" dirty="0">
                <a:solidFill>
                  <a:schemeClr val="tx2"/>
                </a:solidFill>
              </a:rPr>
              <a:t>SR. PURNA L SAPKOTA</a:t>
            </a:r>
            <a:br>
              <a:rPr lang="en-GB" sz="4400" dirty="0">
                <a:solidFill>
                  <a:schemeClr val="tx2"/>
                </a:solidFill>
              </a:rPr>
            </a:br>
            <a:r>
              <a:rPr lang="en-GB" sz="4400" dirty="0">
                <a:solidFill>
                  <a:schemeClr val="tx2"/>
                </a:solidFill>
              </a:rPr>
              <a:t>ASISTENTE GERENTE</a:t>
            </a:r>
            <a:br>
              <a:rPr lang="en-GB" sz="4400" dirty="0">
                <a:solidFill>
                  <a:schemeClr val="tx2"/>
                </a:solidFill>
              </a:rPr>
            </a:b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3B4D26-7F71-73B3-04CF-D6DA4884BF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317" y="2523551"/>
            <a:ext cx="10768226" cy="3191449"/>
          </a:xfrm>
        </p:spPr>
        <p:txBody>
          <a:bodyPr anchor="t">
            <a:normAutofit/>
          </a:bodyPr>
          <a:lstStyle/>
          <a:p>
            <a:pPr algn="l"/>
            <a:endParaRPr lang="en-GB" sz="2200" dirty="0">
              <a:solidFill>
                <a:schemeClr val="tx2"/>
              </a:solidFill>
            </a:endParaRPr>
          </a:p>
          <a:p>
            <a:pPr algn="just"/>
            <a:r>
              <a:rPr lang="en-GB" sz="2200" dirty="0">
                <a:solidFill>
                  <a:schemeClr val="tx2"/>
                </a:solidFill>
              </a:rPr>
              <a:t>EL PALACIO WESTIN MADRID</a:t>
            </a:r>
          </a:p>
          <a:p>
            <a:pPr algn="l"/>
            <a:endParaRPr lang="es-ES" sz="2200" dirty="0">
              <a:solidFill>
                <a:schemeClr val="tx2"/>
              </a:solidFill>
            </a:endParaRPr>
          </a:p>
          <a:p>
            <a:pPr algn="l"/>
            <a:r>
              <a:rPr lang="es-ES" sz="2200" dirty="0">
                <a:solidFill>
                  <a:schemeClr val="tx2"/>
                </a:solidFill>
              </a:rPr>
              <a:t>PLAZA DE LAS CORTES,7, MADRID, ESPAÑA</a:t>
            </a:r>
          </a:p>
          <a:p>
            <a:pPr algn="l"/>
            <a:r>
              <a:rPr lang="es-ES" sz="2200" dirty="0">
                <a:solidFill>
                  <a:schemeClr val="tx2"/>
                </a:solidFill>
              </a:rPr>
              <a:t>TELÉFONO:+34913608000</a:t>
            </a:r>
          </a:p>
          <a:p>
            <a:pPr algn="l"/>
            <a:r>
              <a:rPr lang="en-GB" sz="2200" dirty="0">
                <a:solidFill>
                  <a:schemeClr val="tx2"/>
                </a:solidFill>
              </a:rPr>
              <a:t>CORREO ELECTRÓNICO: PURNA@WESTINHOTELANDRESORTS.ES</a:t>
            </a:r>
          </a:p>
        </p:txBody>
      </p:sp>
      <p:pic>
        <p:nvPicPr>
          <p:cNvPr id="1026" name="Picture 2" descr="Westin brand logo">
            <a:extLst>
              <a:ext uri="{FF2B5EF4-FFF2-40B4-BE49-F238E27FC236}">
                <a16:creationId xmlns:a16="http://schemas.microsoft.com/office/drawing/2014/main" id="{90DB1B17-FBDF-1E65-4951-3B327E3CA5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36370" y="1066799"/>
            <a:ext cx="3765178" cy="1129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0461318"/>
      </p:ext>
    </p:extLst>
  </p:cSld>
  <p:clrMapOvr>
    <a:masterClrMapping/>
  </p:clrMapOvr>
</p:sld>
</file>

<file path=ppt/theme/theme1.xml><?xml version="1.0" encoding="utf-8"?>
<a:theme xmlns:a="http://schemas.openxmlformats.org/drawingml/2006/main" name="BlockprintVTI">
  <a:themeElements>
    <a:clrScheme name="Custom 69">
      <a:dk1>
        <a:sysClr val="windowText" lastClr="000000"/>
      </a:dk1>
      <a:lt1>
        <a:sysClr val="window" lastClr="FFFFFF"/>
      </a:lt1>
      <a:dk2>
        <a:srgbClr val="44131A"/>
      </a:dk2>
      <a:lt2>
        <a:srgbClr val="F2ECEA"/>
      </a:lt2>
      <a:accent1>
        <a:srgbClr val="A62C52"/>
      </a:accent1>
      <a:accent2>
        <a:srgbClr val="A7928D"/>
      </a:accent2>
      <a:accent3>
        <a:srgbClr val="307C71"/>
      </a:accent3>
      <a:accent4>
        <a:srgbClr val="41575D"/>
      </a:accent4>
      <a:accent5>
        <a:srgbClr val="8FA3A3"/>
      </a:accent5>
      <a:accent6>
        <a:srgbClr val="CA8370"/>
      </a:accent6>
      <a:hlink>
        <a:srgbClr val="D13D6E"/>
      </a:hlink>
      <a:folHlink>
        <a:srgbClr val="6C9D92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0" ma:contentTypeDescription="Create a new document." ma:contentTypeScope="" ma:versionID="29672831205393177903959bf4e725fc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25914fe9c4edadd59aa108945827f437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B2440BE-3718-41C2-BCA7-DCBFE273E3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9823f8e4-81f3-4a59-a026-c1a9717271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0F4AA87-C306-4BDF-9C88-C16B676AB8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4541FAB-877C-43DA-8B4C-4912BEB6E298}">
  <ds:schemaRefs>
    <ds:schemaRef ds:uri="95817cb9-f0eb-4f4d-892c-47ab9f8957c0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terms/"/>
    <ds:schemaRef ds:uri="http://www.w3.org/XML/1998/namespace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9823f8e4-81f3-4a59-a026-c1a9717271f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61</Words>
  <Application>Microsoft Office PowerPoint</Application>
  <PresentationFormat>Widescreen</PresentationFormat>
  <Paragraphs>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Avenir Next LT Pro</vt:lpstr>
      <vt:lpstr>AvenirNext LT Pro Medium</vt:lpstr>
      <vt:lpstr>BlockprintVTI</vt:lpstr>
      <vt:lpstr>Foreign Languages &amp; Cultural Awareness- Spanish Language</vt:lpstr>
      <vt:lpstr> SR. PURNA L SAPKOTA ASISTENTE GERENTE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Awareness- Spanish Language</dc:title>
  <dc:creator>Purna Sapkota (2108557)</dc:creator>
  <cp:lastModifiedBy>Purna Sapkota (2108557)</cp:lastModifiedBy>
  <cp:revision>4</cp:revision>
  <dcterms:created xsi:type="dcterms:W3CDTF">2022-10-20T07:57:12Z</dcterms:created>
  <dcterms:modified xsi:type="dcterms:W3CDTF">2022-10-20T10:30:11Z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