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C34CE-F7FC-4BE6-862F-98EB7F6AE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8218AD-B5F1-4136-86AD-034F8A275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475AE-9BC1-49A4-A3BE-FA5FBCEC3B71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2E3290-A45B-4CB1-8515-DC8B6C71C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66F58-8E4A-41F9-BDEF-A1DF7D6E1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FC7DB-AEBA-4964-BC01-74DDF4819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853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EA5B16-64AA-408E-A6DF-6DF7BE744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7023D7-3BEA-47EF-9E97-112691899B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484A6-66E5-42C9-B024-05D75C6F00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5475AE-9BC1-49A4-A3BE-FA5FBCEC3B71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950A3C-E0FE-48D5-9FC0-3A49A83432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30A213-A5BA-4435-9875-029DE26E26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FC7DB-AEBA-4964-BC01-74DDF4819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3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3D61044-CC5D-4336-83F6-34CB5C95B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>
                <a:latin typeface="Corbel" pitchFamily="34"/>
              </a:rPr>
              <a:t>An appraisal of a 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6AA2D0-1E20-4271-9A74-6C4143FCA54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754398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D1592FA-008E-4378-9E67-BD92F02E5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Introduction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690034-4525-4D59-BAAF-8C6CC84C85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19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831FB14-7668-419B-90A2-0CB323C14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>
                <a:latin typeface="Arial" pitchFamily="34"/>
                <a:cs typeface="Arial" pitchFamily="34"/>
              </a:rPr>
              <a:t>Product/service offered by ETAP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97F1C3-4D65-4424-8113-3CF385F8EC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783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3071ED-EAC9-4EA8-AF32-5B4C04CAB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EF5858-9486-4950-A342-8BF691DBCA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673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3ADACC-3691-4AE1-98E9-066CA247E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>
                <a:latin typeface="Corbel" pitchFamily="34"/>
              </a:rPr>
              <a:t> </a:t>
            </a:r>
            <a:r>
              <a:rPr lang="ro-RO">
                <a:latin typeface="Arial" pitchFamily="34"/>
                <a:cs typeface="Arial" pitchFamily="34"/>
              </a:rPr>
              <a:t>UNIQUE SELLING POINT 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0AFB73-0EF4-4457-8DAA-191E28C205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552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A02A3B-F0A3-48EE-BB45-AAFBB192F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900">
                <a:latin typeface="Arial" pitchFamily="34"/>
                <a:cs typeface="Arial" pitchFamily="34"/>
              </a:rPr>
              <a:t>The USP of ETAP are as follows:</a:t>
            </a:r>
            <a:br>
              <a:rPr lang="en-GB" sz="2600">
                <a:latin typeface="Corbel" pitchFamily="34"/>
              </a:rPr>
            </a:br>
            <a:endParaRPr lang="en-GB" sz="2600">
              <a:latin typeface="Corbe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C061D1-FEAE-4A04-8AD3-FB11BB6FDF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064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A07843-7289-4D0E-8EFD-AE5FD8DB4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Guest Service Strategy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F3238D-B1F1-4CAD-861D-643AA6BEDF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890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736641-9D57-4497-B3E0-1340C7D0D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300">
                <a:latin typeface="Corbel" pitchFamily="34"/>
              </a:rPr>
              <a:t> </a:t>
            </a:r>
            <a:r>
              <a:rPr lang="ro-RO">
                <a:latin typeface="Arial" pitchFamily="34"/>
                <a:cs typeface="Arial" pitchFamily="34"/>
              </a:rPr>
              <a:t>GUEST SERVICE DELIVERY  </a:t>
            </a:r>
            <a:br>
              <a:rPr lang="en-GB">
                <a:latin typeface="Arial" pitchFamily="34"/>
                <a:cs typeface="Arial" pitchFamily="34"/>
              </a:rPr>
            </a:b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44033B-D620-4A5D-8B26-CC0A245B5AB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891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D4A017E-C8F0-4BA2-AABE-45762DFC6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48087E-ED3F-476A-9057-FC4E31792E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532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53FABFD-D056-4B67-84A5-56CF4988E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Arial" pitchFamily="34"/>
                <a:cs typeface="Arial" pitchFamily="34"/>
              </a:rPr>
              <a:t>Service setting</a:t>
            </a:r>
            <a:br>
              <a:rPr lang="en-GB" sz="2900">
                <a:latin typeface="Corbel" pitchFamily="34"/>
              </a:rPr>
            </a:br>
            <a:endParaRPr lang="en-GB" sz="2900">
              <a:latin typeface="Corbe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D6D6DC-956B-4354-BC9D-1D4258EA82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289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146716-C9CD-47CC-A9C0-B05860DB5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Corbel" pitchFamily="34"/>
              </a:rPr>
              <a:t>Service quality</a:t>
            </a:r>
            <a:br>
              <a:rPr lang="en-GB">
                <a:latin typeface="Corbel" pitchFamily="34"/>
              </a:rPr>
            </a:br>
            <a:endParaRPr lang="en-GB">
              <a:latin typeface="Corbe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E7F23C-2C9A-4EDF-BA7F-F5CE795656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4791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5405F4A-3879-406E-B03D-AF218664D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Service quality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345ABF-38ED-4865-ACE7-40C1DE1A6C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8163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F90FEF-6FE7-45D9-9D21-1A9B73B40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Corbel" pitchFamily="34"/>
              </a:rPr>
              <a:t>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929444-3498-4B71-A1E8-787345A61BC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675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86305E0-F1FA-489B-B14C-554837365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8B7A28-200B-4B1B-9749-85C3C28236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869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6498E8F-BF7A-41DB-B31E-4F94E6318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C49E39-4DE2-4F6F-80EC-167E92470D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779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48BD38-071F-48E7-9889-33DB88372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 b="1">
                <a:latin typeface="Arial" pitchFamily="34"/>
                <a:cs typeface="Arial" pitchFamily="34"/>
              </a:rPr>
              <a:t>FINDINGS</a:t>
            </a:r>
            <a:br>
              <a:rPr lang="en-GB" sz="3600">
                <a:latin typeface="Arial" pitchFamily="34"/>
                <a:cs typeface="Arial" pitchFamily="34"/>
              </a:rPr>
            </a:br>
            <a:endParaRPr lang="en-GB" sz="36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1227EC-690C-4CB8-85AF-CFFCC0D437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9295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26FF68-1AC2-4585-B3CE-2650146DB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latin typeface="Arial" pitchFamily="34"/>
                <a:cs typeface="Arial" pitchFamily="34"/>
              </a:rPr>
              <a:t>CONCLUSION</a:t>
            </a:r>
            <a:br>
              <a:rPr lang="en-GB">
                <a:latin typeface="Corbel" pitchFamily="34"/>
              </a:rPr>
            </a:br>
            <a:endParaRPr lang="en-GB">
              <a:latin typeface="Corbe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78168A-AA69-4DA2-BDC0-ECE7159FE8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6108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F49032-FD20-4672-B44B-E222C7FCF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AADC4E-45B7-4598-BDF2-09E95827B93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8867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0091DE-CD45-45F1-AE4F-0A3A81594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  <a:endParaRPr lang="en-GB" sz="4000">
              <a:latin typeface="Corbe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BEA242-405D-403A-ACBC-026B9344C9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6186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0E48EE8-A688-4DD7-BC53-28B3DB8A2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600">
                <a:latin typeface="Corbel" pitchFamily="34"/>
              </a:rPr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A6C6B9-CA62-4426-AE54-888FD3F8D0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0300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</Words>
  <Application>Microsoft Office PowerPoint</Application>
  <PresentationFormat>Widescreen</PresentationFormat>
  <Paragraphs>16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Corbel</vt:lpstr>
      <vt:lpstr>Office Theme</vt:lpstr>
      <vt:lpstr>An appraisal of a Guest Service Experience</vt:lpstr>
      <vt:lpstr>Introduction </vt:lpstr>
      <vt:lpstr>Product/service offered by ETAP</vt:lpstr>
      <vt:lpstr>PowerPoint Presentation</vt:lpstr>
      <vt:lpstr> UNIQUE SELLING POINT </vt:lpstr>
      <vt:lpstr>The USP of ETAP are as follows: </vt:lpstr>
      <vt:lpstr>Guest Service Strategy</vt:lpstr>
      <vt:lpstr> GUEST SERVICE DELIVERY   </vt:lpstr>
      <vt:lpstr>PowerPoint Presentation</vt:lpstr>
      <vt:lpstr>Service setting </vt:lpstr>
      <vt:lpstr>Service quality </vt:lpstr>
      <vt:lpstr>Service quality</vt:lpstr>
      <vt:lpstr>Guest service experience</vt:lpstr>
      <vt:lpstr>PowerPoint Presentation</vt:lpstr>
      <vt:lpstr>PowerPoint Presentation</vt:lpstr>
      <vt:lpstr>FINDINGS </vt:lpstr>
      <vt:lpstr>CONCLUSION </vt:lpstr>
      <vt:lpstr>An Appraisal of a Guest Service Exprience</vt:lpstr>
      <vt:lpstr>An Appraisal of a Guest Service Exprience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DanaCristea</dc:creator>
  <cp:lastModifiedBy>DanaCristea</cp:lastModifiedBy>
  <cp:revision>1</cp:revision>
  <dcterms:created xsi:type="dcterms:W3CDTF">2019-10-23T22:16:40Z</dcterms:created>
  <dcterms:modified xsi:type="dcterms:W3CDTF">2019-10-23T22:16:40Z</dcterms:modified>
</cp:coreProperties>
</file>