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3" r:id="rId8"/>
    <p:sldId id="264" r:id="rId9"/>
    <p:sldId id="261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CEE861-0C9E-4C92-81F6-7C7AD1572709}" v="18" dt="2025-02-18T12:15:11.6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si F" userId="09c3a8809ca79289" providerId="LiveId" clId="{35CEE861-0C9E-4C92-81F6-7C7AD1572709}"/>
    <pc:docChg chg="undo custSel modSld">
      <pc:chgData name="Orsi F" userId="09c3a8809ca79289" providerId="LiveId" clId="{35CEE861-0C9E-4C92-81F6-7C7AD1572709}" dt="2025-02-18T12:22:42.254" v="3684" actId="20577"/>
      <pc:docMkLst>
        <pc:docMk/>
      </pc:docMkLst>
      <pc:sldChg chg="addSp modSp mod">
        <pc:chgData name="Orsi F" userId="09c3a8809ca79289" providerId="LiveId" clId="{35CEE861-0C9E-4C92-81F6-7C7AD1572709}" dt="2025-02-18T12:20:48.297" v="3537" actId="255"/>
        <pc:sldMkLst>
          <pc:docMk/>
          <pc:sldMk cId="2499574079" sldId="256"/>
        </pc:sldMkLst>
        <pc:spChg chg="mod">
          <ac:chgData name="Orsi F" userId="09c3a8809ca79289" providerId="LiveId" clId="{35CEE861-0C9E-4C92-81F6-7C7AD1572709}" dt="2025-02-18T12:20:48.297" v="3537" actId="255"/>
          <ac:spMkLst>
            <pc:docMk/>
            <pc:sldMk cId="2499574079" sldId="256"/>
            <ac:spMk id="2" creationId="{3AC84D48-F09F-A12F-9F3B-8805ADF2D00C}"/>
          </ac:spMkLst>
        </pc:spChg>
        <pc:spChg chg="mod">
          <ac:chgData name="Orsi F" userId="09c3a8809ca79289" providerId="LiveId" clId="{35CEE861-0C9E-4C92-81F6-7C7AD1572709}" dt="2025-02-18T10:38:05.630" v="599" actId="1076"/>
          <ac:spMkLst>
            <pc:docMk/>
            <pc:sldMk cId="2499574079" sldId="256"/>
            <ac:spMk id="3" creationId="{E086E806-7C22-6C5C-5D22-0B664CA27096}"/>
          </ac:spMkLst>
        </pc:spChg>
        <pc:picChg chg="add mod">
          <ac:chgData name="Orsi F" userId="09c3a8809ca79289" providerId="LiveId" clId="{35CEE861-0C9E-4C92-81F6-7C7AD1572709}" dt="2025-02-18T10:38:23.447" v="604" actId="1076"/>
          <ac:picMkLst>
            <pc:docMk/>
            <pc:sldMk cId="2499574079" sldId="256"/>
            <ac:picMk id="5" creationId="{7115B3EC-3586-E2C9-76C2-D0B4FBC25B20}"/>
          </ac:picMkLst>
        </pc:picChg>
      </pc:sldChg>
      <pc:sldChg chg="addSp delSp modSp mod">
        <pc:chgData name="Orsi F" userId="09c3a8809ca79289" providerId="LiveId" clId="{35CEE861-0C9E-4C92-81F6-7C7AD1572709}" dt="2025-02-18T12:17:16.966" v="3468" actId="1076"/>
        <pc:sldMkLst>
          <pc:docMk/>
          <pc:sldMk cId="1079719396" sldId="257"/>
        </pc:sldMkLst>
        <pc:spChg chg="mod">
          <ac:chgData name="Orsi F" userId="09c3a8809ca79289" providerId="LiveId" clId="{35CEE861-0C9E-4C92-81F6-7C7AD1572709}" dt="2025-02-18T12:17:09.028" v="3466" actId="20577"/>
          <ac:spMkLst>
            <pc:docMk/>
            <pc:sldMk cId="1079719396" sldId="257"/>
            <ac:spMk id="2" creationId="{48735602-B4FA-348F-FBFD-44040164F2F0}"/>
          </ac:spMkLst>
        </pc:spChg>
        <pc:spChg chg="add del mod">
          <ac:chgData name="Orsi F" userId="09c3a8809ca79289" providerId="LiveId" clId="{35CEE861-0C9E-4C92-81F6-7C7AD1572709}" dt="2025-02-18T10:15:39.849" v="80"/>
          <ac:spMkLst>
            <pc:docMk/>
            <pc:sldMk cId="1079719396" sldId="257"/>
            <ac:spMk id="7" creationId="{D2D8CF40-FC33-0D35-EA40-AE8CACA00E41}"/>
          </ac:spMkLst>
        </pc:spChg>
        <pc:spChg chg="add del mod">
          <ac:chgData name="Orsi F" userId="09c3a8809ca79289" providerId="LiveId" clId="{35CEE861-0C9E-4C92-81F6-7C7AD1572709}" dt="2025-02-18T12:15:24.654" v="3393" actId="478"/>
          <ac:spMkLst>
            <pc:docMk/>
            <pc:sldMk cId="1079719396" sldId="257"/>
            <ac:spMk id="12" creationId="{F1D62F5F-B70E-411D-D04C-C8C0CB7CCDC1}"/>
          </ac:spMkLst>
        </pc:spChg>
        <pc:spChg chg="mod">
          <ac:chgData name="Orsi F" userId="09c3a8809ca79289" providerId="LiveId" clId="{35CEE861-0C9E-4C92-81F6-7C7AD1572709}" dt="2025-02-18T12:17:00.499" v="3448" actId="20577"/>
          <ac:spMkLst>
            <pc:docMk/>
            <pc:sldMk cId="1079719396" sldId="257"/>
            <ac:spMk id="13" creationId="{9AD2ECC4-793F-A4D5-4322-BE9A4988461B}"/>
          </ac:spMkLst>
        </pc:spChg>
        <pc:picChg chg="add del mod">
          <ac:chgData name="Orsi F" userId="09c3a8809ca79289" providerId="LiveId" clId="{35CEE861-0C9E-4C92-81F6-7C7AD1572709}" dt="2025-02-18T12:14:42.034" v="3387" actId="478"/>
          <ac:picMkLst>
            <pc:docMk/>
            <pc:sldMk cId="1079719396" sldId="257"/>
            <ac:picMk id="4" creationId="{5C5A861E-30D2-31DA-2B15-870A2C883E6E}"/>
          </ac:picMkLst>
        </pc:picChg>
        <pc:picChg chg="add mod">
          <ac:chgData name="Orsi F" userId="09c3a8809ca79289" providerId="LiveId" clId="{35CEE861-0C9E-4C92-81F6-7C7AD1572709}" dt="2025-02-18T10:38:45.776" v="607" actId="14100"/>
          <ac:picMkLst>
            <pc:docMk/>
            <pc:sldMk cId="1079719396" sldId="257"/>
            <ac:picMk id="6" creationId="{8DB54843-9874-B0C0-93E1-BC8D54556CD4}"/>
          </ac:picMkLst>
        </pc:picChg>
        <pc:picChg chg="add mod">
          <ac:chgData name="Orsi F" userId="09c3a8809ca79289" providerId="LiveId" clId="{35CEE861-0C9E-4C92-81F6-7C7AD1572709}" dt="2025-02-18T12:17:16.966" v="3468" actId="1076"/>
          <ac:picMkLst>
            <pc:docMk/>
            <pc:sldMk cId="1079719396" sldId="257"/>
            <ac:picMk id="11" creationId="{FF0C5A43-D7F9-20C8-A9DF-F884675A6AA1}"/>
          </ac:picMkLst>
        </pc:picChg>
      </pc:sldChg>
      <pc:sldChg chg="addSp delSp modSp mod">
        <pc:chgData name="Orsi F" userId="09c3a8809ca79289" providerId="LiveId" clId="{35CEE861-0C9E-4C92-81F6-7C7AD1572709}" dt="2025-02-18T12:22:42.254" v="3684" actId="20577"/>
        <pc:sldMkLst>
          <pc:docMk/>
          <pc:sldMk cId="1230726904" sldId="258"/>
        </pc:sldMkLst>
        <pc:spChg chg="mod">
          <ac:chgData name="Orsi F" userId="09c3a8809ca79289" providerId="LiveId" clId="{35CEE861-0C9E-4C92-81F6-7C7AD1572709}" dt="2025-02-18T12:18:51.546" v="3480" actId="14100"/>
          <ac:spMkLst>
            <pc:docMk/>
            <pc:sldMk cId="1230726904" sldId="258"/>
            <ac:spMk id="4" creationId="{716AAE92-3A38-AF69-B444-824AAD2CC18F}"/>
          </ac:spMkLst>
        </pc:spChg>
        <pc:spChg chg="add del mod">
          <ac:chgData name="Orsi F" userId="09c3a8809ca79289" providerId="LiveId" clId="{35CEE861-0C9E-4C92-81F6-7C7AD1572709}" dt="2025-02-18T10:17:36.619" v="118" actId="478"/>
          <ac:spMkLst>
            <pc:docMk/>
            <pc:sldMk cId="1230726904" sldId="258"/>
            <ac:spMk id="5" creationId="{BD36ED17-042A-1C37-D79E-4D6966B4D7EE}"/>
          </ac:spMkLst>
        </pc:spChg>
        <pc:spChg chg="mod">
          <ac:chgData name="Orsi F" userId="09c3a8809ca79289" providerId="LiveId" clId="{35CEE861-0C9E-4C92-81F6-7C7AD1572709}" dt="2025-02-18T12:22:42.254" v="3684" actId="20577"/>
          <ac:spMkLst>
            <pc:docMk/>
            <pc:sldMk cId="1230726904" sldId="258"/>
            <ac:spMk id="13" creationId="{876A5691-4B51-A53A-D408-86F0CEA46C98}"/>
          </ac:spMkLst>
        </pc:spChg>
        <pc:spChg chg="add del mod">
          <ac:chgData name="Orsi F" userId="09c3a8809ca79289" providerId="LiveId" clId="{35CEE861-0C9E-4C92-81F6-7C7AD1572709}" dt="2025-02-18T12:04:57.643" v="3033"/>
          <ac:spMkLst>
            <pc:docMk/>
            <pc:sldMk cId="1230726904" sldId="258"/>
            <ac:spMk id="14" creationId="{BD7A5E53-5F9E-8193-E1F0-5CA03C31FD7C}"/>
          </ac:spMkLst>
        </pc:spChg>
        <pc:spChg chg="add mod">
          <ac:chgData name="Orsi F" userId="09c3a8809ca79289" providerId="LiveId" clId="{35CEE861-0C9E-4C92-81F6-7C7AD1572709}" dt="2025-02-18T12:04:37.256" v="3028" actId="1076"/>
          <ac:spMkLst>
            <pc:docMk/>
            <pc:sldMk cId="1230726904" sldId="258"/>
            <ac:spMk id="17" creationId="{B857EE3D-AE8C-D2CC-4A86-3A88A76C8D7F}"/>
          </ac:spMkLst>
        </pc:spChg>
        <pc:picChg chg="add del mod">
          <ac:chgData name="Orsi F" userId="09c3a8809ca79289" providerId="LiveId" clId="{35CEE861-0C9E-4C92-81F6-7C7AD1572709}" dt="2025-02-18T10:17:36.619" v="118" actId="478"/>
          <ac:picMkLst>
            <pc:docMk/>
            <pc:sldMk cId="1230726904" sldId="258"/>
            <ac:picMk id="3" creationId="{61B55E2B-4181-8B40-CEA4-E5CB219CB9E5}"/>
          </ac:picMkLst>
        </pc:picChg>
        <pc:picChg chg="add del mod">
          <ac:chgData name="Orsi F" userId="09c3a8809ca79289" providerId="LiveId" clId="{35CEE861-0C9E-4C92-81F6-7C7AD1572709}" dt="2025-02-18T10:32:54.705" v="506" actId="478"/>
          <ac:picMkLst>
            <pc:docMk/>
            <pc:sldMk cId="1230726904" sldId="258"/>
            <ac:picMk id="7" creationId="{754D6DBD-AE77-01C1-8A28-948388FEECCB}"/>
          </ac:picMkLst>
        </pc:picChg>
        <pc:picChg chg="add mod">
          <ac:chgData name="Orsi F" userId="09c3a8809ca79289" providerId="LiveId" clId="{35CEE861-0C9E-4C92-81F6-7C7AD1572709}" dt="2025-02-18T12:18:53.894" v="3481" actId="1076"/>
          <ac:picMkLst>
            <pc:docMk/>
            <pc:sldMk cId="1230726904" sldId="258"/>
            <ac:picMk id="10" creationId="{BDBAA434-C258-230C-B65C-5832AAE6F942}"/>
          </ac:picMkLst>
        </pc:picChg>
        <pc:picChg chg="mod">
          <ac:chgData name="Orsi F" userId="09c3a8809ca79289" providerId="LiveId" clId="{35CEE861-0C9E-4C92-81F6-7C7AD1572709}" dt="2025-02-18T12:18:44.451" v="3479" actId="14100"/>
          <ac:picMkLst>
            <pc:docMk/>
            <pc:sldMk cId="1230726904" sldId="258"/>
            <ac:picMk id="12" creationId="{16B05D95-8ABE-2127-8ED5-3FDC92070B6D}"/>
          </ac:picMkLst>
        </pc:picChg>
        <pc:picChg chg="add mod">
          <ac:chgData name="Orsi F" userId="09c3a8809ca79289" providerId="LiveId" clId="{35CEE861-0C9E-4C92-81F6-7C7AD1572709}" dt="2025-02-18T12:19:14.509" v="3485" actId="1076"/>
          <ac:picMkLst>
            <pc:docMk/>
            <pc:sldMk cId="1230726904" sldId="258"/>
            <ac:picMk id="16" creationId="{F2986FFC-E96F-23AF-7399-0A6654440C14}"/>
          </ac:picMkLst>
        </pc:picChg>
      </pc:sldChg>
      <pc:sldChg chg="addSp modSp mod setBg">
        <pc:chgData name="Orsi F" userId="09c3a8809ca79289" providerId="LiveId" clId="{35CEE861-0C9E-4C92-81F6-7C7AD1572709}" dt="2025-02-18T12:18:17.380" v="3476" actId="27636"/>
        <pc:sldMkLst>
          <pc:docMk/>
          <pc:sldMk cId="2565592241" sldId="259"/>
        </pc:sldMkLst>
        <pc:spChg chg="mod">
          <ac:chgData name="Orsi F" userId="09c3a8809ca79289" providerId="LiveId" clId="{35CEE861-0C9E-4C92-81F6-7C7AD1572709}" dt="2025-02-18T12:18:12.372" v="3474" actId="1076"/>
          <ac:spMkLst>
            <pc:docMk/>
            <pc:sldMk cId="2565592241" sldId="259"/>
            <ac:spMk id="2" creationId="{A55E8C89-E798-78E9-A7C5-7FE580B0A7B0}"/>
          </ac:spMkLst>
        </pc:spChg>
        <pc:spChg chg="mod">
          <ac:chgData name="Orsi F" userId="09c3a8809ca79289" providerId="LiveId" clId="{35CEE861-0C9E-4C92-81F6-7C7AD1572709}" dt="2025-02-18T12:18:17.380" v="3476" actId="27636"/>
          <ac:spMkLst>
            <pc:docMk/>
            <pc:sldMk cId="2565592241" sldId="259"/>
            <ac:spMk id="3" creationId="{D314A9D0-6957-2BB5-28D6-E3D90F3C5B81}"/>
          </ac:spMkLst>
        </pc:spChg>
        <pc:spChg chg="add mod">
          <ac:chgData name="Orsi F" userId="09c3a8809ca79289" providerId="LiveId" clId="{35CEE861-0C9E-4C92-81F6-7C7AD1572709}" dt="2025-02-18T12:00:07.333" v="2914" actId="1076"/>
          <ac:spMkLst>
            <pc:docMk/>
            <pc:sldMk cId="2565592241" sldId="259"/>
            <ac:spMk id="6" creationId="{F1CBF48D-DA0F-9EF2-642E-97AB7BF11A38}"/>
          </ac:spMkLst>
        </pc:spChg>
        <pc:spChg chg="add">
          <ac:chgData name="Orsi F" userId="09c3a8809ca79289" providerId="LiveId" clId="{35CEE861-0C9E-4C92-81F6-7C7AD1572709}" dt="2025-02-18T12:00:03.314" v="2913" actId="26606"/>
          <ac:spMkLst>
            <pc:docMk/>
            <pc:sldMk cId="2565592241" sldId="259"/>
            <ac:spMk id="11" creationId="{04812C46-200A-4DEB-A05E-3ED6C68C2387}"/>
          </ac:spMkLst>
        </pc:spChg>
        <pc:spChg chg="add">
          <ac:chgData name="Orsi F" userId="09c3a8809ca79289" providerId="LiveId" clId="{35CEE861-0C9E-4C92-81F6-7C7AD1572709}" dt="2025-02-18T12:00:03.314" v="2913" actId="26606"/>
          <ac:spMkLst>
            <pc:docMk/>
            <pc:sldMk cId="2565592241" sldId="259"/>
            <ac:spMk id="13" creationId="{D1EA859B-E555-4109-94F3-6700E046E008}"/>
          </ac:spMkLst>
        </pc:spChg>
        <pc:picChg chg="add mod ord">
          <ac:chgData name="Orsi F" userId="09c3a8809ca79289" providerId="LiveId" clId="{35CEE861-0C9E-4C92-81F6-7C7AD1572709}" dt="2025-02-18T12:00:14.145" v="2915" actId="1076"/>
          <ac:picMkLst>
            <pc:docMk/>
            <pc:sldMk cId="2565592241" sldId="259"/>
            <ac:picMk id="5" creationId="{FF8CF663-765C-B32C-47FA-DA0BA66DD69C}"/>
          </ac:picMkLst>
        </pc:picChg>
      </pc:sldChg>
      <pc:sldChg chg="addSp modSp mod setBg">
        <pc:chgData name="Orsi F" userId="09c3a8809ca79289" providerId="LiveId" clId="{35CEE861-0C9E-4C92-81F6-7C7AD1572709}" dt="2025-02-18T11:36:56.036" v="2189" actId="255"/>
        <pc:sldMkLst>
          <pc:docMk/>
          <pc:sldMk cId="3918987483" sldId="260"/>
        </pc:sldMkLst>
        <pc:spChg chg="mod">
          <ac:chgData name="Orsi F" userId="09c3a8809ca79289" providerId="LiveId" clId="{35CEE861-0C9E-4C92-81F6-7C7AD1572709}" dt="2025-02-18T11:36:48.230" v="2188" actId="255"/>
          <ac:spMkLst>
            <pc:docMk/>
            <pc:sldMk cId="3918987483" sldId="260"/>
            <ac:spMk id="2" creationId="{C53B5D84-DD25-8040-0EB6-B408917E3F7F}"/>
          </ac:spMkLst>
        </pc:spChg>
        <pc:spChg chg="mod ord">
          <ac:chgData name="Orsi F" userId="09c3a8809ca79289" providerId="LiveId" clId="{35CEE861-0C9E-4C92-81F6-7C7AD1572709}" dt="2025-02-18T11:36:56.036" v="2189" actId="255"/>
          <ac:spMkLst>
            <pc:docMk/>
            <pc:sldMk cId="3918987483" sldId="260"/>
            <ac:spMk id="3" creationId="{46F3AE91-20A7-81C1-9DBC-DE15225846BC}"/>
          </ac:spMkLst>
        </pc:spChg>
        <pc:spChg chg="add">
          <ac:chgData name="Orsi F" userId="09c3a8809ca79289" providerId="LiveId" clId="{35CEE861-0C9E-4C92-81F6-7C7AD1572709}" dt="2025-02-18T11:36:31.028" v="2186" actId="26606"/>
          <ac:spMkLst>
            <pc:docMk/>
            <pc:sldMk cId="3918987483" sldId="260"/>
            <ac:spMk id="10" creationId="{2EB492CD-616E-47F8-933B-5E2D952A0593}"/>
          </ac:spMkLst>
        </pc:spChg>
        <pc:spChg chg="add">
          <ac:chgData name="Orsi F" userId="09c3a8809ca79289" providerId="LiveId" clId="{35CEE861-0C9E-4C92-81F6-7C7AD1572709}" dt="2025-02-18T11:36:31.028" v="2186" actId="26606"/>
          <ac:spMkLst>
            <pc:docMk/>
            <pc:sldMk cId="3918987483" sldId="260"/>
            <ac:spMk id="12" creationId="{59383CF9-23B5-4335-9B21-1791C4CF1C75}"/>
          </ac:spMkLst>
        </pc:spChg>
        <pc:spChg chg="add">
          <ac:chgData name="Orsi F" userId="09c3a8809ca79289" providerId="LiveId" clId="{35CEE861-0C9E-4C92-81F6-7C7AD1572709}" dt="2025-02-18T11:36:31.028" v="2186" actId="26606"/>
          <ac:spMkLst>
            <pc:docMk/>
            <pc:sldMk cId="3918987483" sldId="260"/>
            <ac:spMk id="14" creationId="{0007FE00-9498-4706-B255-6437B0252C02}"/>
          </ac:spMkLst>
        </pc:spChg>
        <pc:picChg chg="add mod">
          <ac:chgData name="Orsi F" userId="09c3a8809ca79289" providerId="LiveId" clId="{35CEE861-0C9E-4C92-81F6-7C7AD1572709}" dt="2025-02-18T11:36:37.960" v="2187" actId="14100"/>
          <ac:picMkLst>
            <pc:docMk/>
            <pc:sldMk cId="3918987483" sldId="260"/>
            <ac:picMk id="5" creationId="{8FF140CE-3885-7254-C9E3-3ABA24F7C3F6}"/>
          </ac:picMkLst>
        </pc:picChg>
      </pc:sldChg>
      <pc:sldChg chg="addSp delSp modSp mod">
        <pc:chgData name="Orsi F" userId="09c3a8809ca79289" providerId="LiveId" clId="{35CEE861-0C9E-4C92-81F6-7C7AD1572709}" dt="2025-02-18T10:30:13.760" v="296" actId="14100"/>
        <pc:sldMkLst>
          <pc:docMk/>
          <pc:sldMk cId="3597846292" sldId="261"/>
        </pc:sldMkLst>
        <pc:spChg chg="mod">
          <ac:chgData name="Orsi F" userId="09c3a8809ca79289" providerId="LiveId" clId="{35CEE861-0C9E-4C92-81F6-7C7AD1572709}" dt="2025-02-18T10:30:13.760" v="296" actId="14100"/>
          <ac:spMkLst>
            <pc:docMk/>
            <pc:sldMk cId="3597846292" sldId="261"/>
            <ac:spMk id="2" creationId="{20D7C101-398C-08FB-D60B-CE499C77158C}"/>
          </ac:spMkLst>
        </pc:spChg>
        <pc:spChg chg="mod ord">
          <ac:chgData name="Orsi F" userId="09c3a8809ca79289" providerId="LiveId" clId="{35CEE861-0C9E-4C92-81F6-7C7AD1572709}" dt="2025-02-18T10:29:56.298" v="293" actId="255"/>
          <ac:spMkLst>
            <pc:docMk/>
            <pc:sldMk cId="3597846292" sldId="261"/>
            <ac:spMk id="3" creationId="{DA195088-39D7-E6C8-2E14-CA65F8B7C129}"/>
          </ac:spMkLst>
        </pc:spChg>
        <pc:spChg chg="add mod">
          <ac:chgData name="Orsi F" userId="09c3a8809ca79289" providerId="LiveId" clId="{35CEE861-0C9E-4C92-81F6-7C7AD1572709}" dt="2025-02-18T10:29:03.716" v="272" actId="1076"/>
          <ac:spMkLst>
            <pc:docMk/>
            <pc:sldMk cId="3597846292" sldId="261"/>
            <ac:spMk id="6" creationId="{E2DB8476-2F9E-7E74-F5B7-41EFF2B73F8C}"/>
          </ac:spMkLst>
        </pc:spChg>
        <pc:spChg chg="del">
          <ac:chgData name="Orsi F" userId="09c3a8809ca79289" providerId="LiveId" clId="{35CEE861-0C9E-4C92-81F6-7C7AD1572709}" dt="2025-02-18T10:28:55.170" v="270" actId="26606"/>
          <ac:spMkLst>
            <pc:docMk/>
            <pc:sldMk cId="3597846292" sldId="261"/>
            <ac:spMk id="8" creationId="{100EDD19-6802-4EC3-95CE-CFFAB042CFD6}"/>
          </ac:spMkLst>
        </pc:spChg>
        <pc:spChg chg="del">
          <ac:chgData name="Orsi F" userId="09c3a8809ca79289" providerId="LiveId" clId="{35CEE861-0C9E-4C92-81F6-7C7AD1572709}" dt="2025-02-18T10:28:55.170" v="270" actId="26606"/>
          <ac:spMkLst>
            <pc:docMk/>
            <pc:sldMk cId="3597846292" sldId="261"/>
            <ac:spMk id="10" creationId="{DB17E863-922E-4C26-BD64-E8FD41D28661}"/>
          </ac:spMkLst>
        </pc:spChg>
        <pc:spChg chg="add">
          <ac:chgData name="Orsi F" userId="09c3a8809ca79289" providerId="LiveId" clId="{35CEE861-0C9E-4C92-81F6-7C7AD1572709}" dt="2025-02-18T10:28:55.170" v="270" actId="26606"/>
          <ac:spMkLst>
            <pc:docMk/>
            <pc:sldMk cId="3597846292" sldId="261"/>
            <ac:spMk id="15" creationId="{2EB492CD-616E-47F8-933B-5E2D952A0593}"/>
          </ac:spMkLst>
        </pc:spChg>
        <pc:spChg chg="add">
          <ac:chgData name="Orsi F" userId="09c3a8809ca79289" providerId="LiveId" clId="{35CEE861-0C9E-4C92-81F6-7C7AD1572709}" dt="2025-02-18T10:28:55.170" v="270" actId="26606"/>
          <ac:spMkLst>
            <pc:docMk/>
            <pc:sldMk cId="3597846292" sldId="261"/>
            <ac:spMk id="17" creationId="{59383CF9-23B5-4335-9B21-1791C4CF1C75}"/>
          </ac:spMkLst>
        </pc:spChg>
        <pc:spChg chg="add">
          <ac:chgData name="Orsi F" userId="09c3a8809ca79289" providerId="LiveId" clId="{35CEE861-0C9E-4C92-81F6-7C7AD1572709}" dt="2025-02-18T10:28:55.170" v="270" actId="26606"/>
          <ac:spMkLst>
            <pc:docMk/>
            <pc:sldMk cId="3597846292" sldId="261"/>
            <ac:spMk id="19" creationId="{0007FE00-9498-4706-B255-6437B0252C02}"/>
          </ac:spMkLst>
        </pc:spChg>
        <pc:picChg chg="add mod">
          <ac:chgData name="Orsi F" userId="09c3a8809ca79289" providerId="LiveId" clId="{35CEE861-0C9E-4C92-81F6-7C7AD1572709}" dt="2025-02-18T10:29:03.716" v="272" actId="1076"/>
          <ac:picMkLst>
            <pc:docMk/>
            <pc:sldMk cId="3597846292" sldId="261"/>
            <ac:picMk id="5" creationId="{63F1FBEB-A5AB-2BA9-95A3-FEBD281FBDB5}"/>
          </ac:picMkLst>
        </pc:picChg>
      </pc:sldChg>
      <pc:sldChg chg="addSp delSp modSp mod">
        <pc:chgData name="Orsi F" userId="09c3a8809ca79289" providerId="LiveId" clId="{35CEE861-0C9E-4C92-81F6-7C7AD1572709}" dt="2025-02-18T12:11:38.866" v="3229" actId="20577"/>
        <pc:sldMkLst>
          <pc:docMk/>
          <pc:sldMk cId="3891885822" sldId="263"/>
        </pc:sldMkLst>
        <pc:spChg chg="mod">
          <ac:chgData name="Orsi F" userId="09c3a8809ca79289" providerId="LiveId" clId="{35CEE861-0C9E-4C92-81F6-7C7AD1572709}" dt="2025-02-18T12:06:42.324" v="3042" actId="14100"/>
          <ac:spMkLst>
            <pc:docMk/>
            <pc:sldMk cId="3891885822" sldId="263"/>
            <ac:spMk id="2" creationId="{376C6964-0A61-4320-E4E5-B73E674C6E7D}"/>
          </ac:spMkLst>
        </pc:spChg>
        <pc:spChg chg="del mod">
          <ac:chgData name="Orsi F" userId="09c3a8809ca79289" providerId="LiveId" clId="{35CEE861-0C9E-4C92-81F6-7C7AD1572709}" dt="2025-02-18T10:40:14.324" v="683" actId="3680"/>
          <ac:spMkLst>
            <pc:docMk/>
            <pc:sldMk cId="3891885822" sldId="263"/>
            <ac:spMk id="3" creationId="{99AC9357-BFF4-BC87-9AE9-DF1EDCDD84EB}"/>
          </ac:spMkLst>
        </pc:spChg>
        <pc:spChg chg="add mod">
          <ac:chgData name="Orsi F" userId="09c3a8809ca79289" providerId="LiveId" clId="{35CEE861-0C9E-4C92-81F6-7C7AD1572709}" dt="2025-02-18T10:43:12.518" v="747" actId="962"/>
          <ac:spMkLst>
            <pc:docMk/>
            <pc:sldMk cId="3891885822" sldId="263"/>
            <ac:spMk id="7" creationId="{69E31903-8E2C-718D-E8B5-511AD667E85C}"/>
          </ac:spMkLst>
        </pc:spChg>
        <pc:graphicFrameChg chg="add mod ord modGraphic">
          <ac:chgData name="Orsi F" userId="09c3a8809ca79289" providerId="LiveId" clId="{35CEE861-0C9E-4C92-81F6-7C7AD1572709}" dt="2025-02-18T12:11:38.866" v="3229" actId="20577"/>
          <ac:graphicFrameMkLst>
            <pc:docMk/>
            <pc:sldMk cId="3891885822" sldId="263"/>
            <ac:graphicFrameMk id="4" creationId="{FC8D889D-BFBE-56D8-58A8-7745111ECFD7}"/>
          </ac:graphicFrameMkLst>
        </pc:graphicFrameChg>
        <pc:picChg chg="add mod">
          <ac:chgData name="Orsi F" userId="09c3a8809ca79289" providerId="LiveId" clId="{35CEE861-0C9E-4C92-81F6-7C7AD1572709}" dt="2025-02-18T12:11:07.904" v="3221" actId="1076"/>
          <ac:picMkLst>
            <pc:docMk/>
            <pc:sldMk cId="3891885822" sldId="263"/>
            <ac:picMk id="6" creationId="{98C2ADCD-FA34-A43B-4A4F-231482A5B4B7}"/>
          </ac:picMkLst>
        </pc:picChg>
        <pc:picChg chg="add mod">
          <ac:chgData name="Orsi F" userId="09c3a8809ca79289" providerId="LiveId" clId="{35CEE861-0C9E-4C92-81F6-7C7AD1572709}" dt="2025-02-18T12:06:59.557" v="3047" actId="1076"/>
          <ac:picMkLst>
            <pc:docMk/>
            <pc:sldMk cId="3891885822" sldId="263"/>
            <ac:picMk id="9" creationId="{1CD73F97-BD8E-37C2-DE23-28426A905FB5}"/>
          </ac:picMkLst>
        </pc:picChg>
      </pc:sldChg>
      <pc:sldChg chg="addSp delSp modSp mod">
        <pc:chgData name="Orsi F" userId="09c3a8809ca79289" providerId="LiveId" clId="{35CEE861-0C9E-4C92-81F6-7C7AD1572709}" dt="2025-02-18T10:32:37.725" v="505" actId="14100"/>
        <pc:sldMkLst>
          <pc:docMk/>
          <pc:sldMk cId="909932823" sldId="264"/>
        </pc:sldMkLst>
        <pc:spChg chg="mod">
          <ac:chgData name="Orsi F" userId="09c3a8809ca79289" providerId="LiveId" clId="{35CEE861-0C9E-4C92-81F6-7C7AD1572709}" dt="2025-02-18T10:27:27.482" v="266" actId="122"/>
          <ac:spMkLst>
            <pc:docMk/>
            <pc:sldMk cId="909932823" sldId="264"/>
            <ac:spMk id="2" creationId="{D1CCDDFE-A148-073A-709E-02E877A95178}"/>
          </ac:spMkLst>
        </pc:spChg>
        <pc:spChg chg="mod">
          <ac:chgData name="Orsi F" userId="09c3a8809ca79289" providerId="LiveId" clId="{35CEE861-0C9E-4C92-81F6-7C7AD1572709}" dt="2025-02-18T10:32:37.725" v="505" actId="14100"/>
          <ac:spMkLst>
            <pc:docMk/>
            <pc:sldMk cId="909932823" sldId="264"/>
            <ac:spMk id="3" creationId="{71F7904F-79B5-7CEE-8483-F60641495769}"/>
          </ac:spMkLst>
        </pc:spChg>
        <pc:spChg chg="add del mod">
          <ac:chgData name="Orsi F" userId="09c3a8809ca79289" providerId="LiveId" clId="{35CEE861-0C9E-4C92-81F6-7C7AD1572709}" dt="2025-02-18T10:24:00.871" v="224"/>
          <ac:spMkLst>
            <pc:docMk/>
            <pc:sldMk cId="909932823" sldId="264"/>
            <ac:spMk id="6" creationId="{3836AE81-90EC-9E75-022C-323779C2D367}"/>
          </ac:spMkLst>
        </pc:spChg>
        <pc:spChg chg="add del">
          <ac:chgData name="Orsi F" userId="09c3a8809ca79289" providerId="LiveId" clId="{35CEE861-0C9E-4C92-81F6-7C7AD1572709}" dt="2025-02-18T10:25:52.886" v="244" actId="26606"/>
          <ac:spMkLst>
            <pc:docMk/>
            <pc:sldMk cId="909932823" sldId="264"/>
            <ac:spMk id="8" creationId="{AC17DE74-01C9-4859-B65A-85CF999E8580}"/>
          </ac:spMkLst>
        </pc:spChg>
        <pc:spChg chg="add del">
          <ac:chgData name="Orsi F" userId="09c3a8809ca79289" providerId="LiveId" clId="{35CEE861-0C9E-4C92-81F6-7C7AD1572709}" dt="2025-02-18T10:25:52.886" v="244" actId="26606"/>
          <ac:spMkLst>
            <pc:docMk/>
            <pc:sldMk cId="909932823" sldId="264"/>
            <ac:spMk id="10" creationId="{068C0432-0E90-4CC1-8CD3-D44A90DF07EF}"/>
          </ac:spMkLst>
        </pc:spChg>
        <pc:spChg chg="add del mod">
          <ac:chgData name="Orsi F" userId="09c3a8809ca79289" providerId="LiveId" clId="{35CEE861-0C9E-4C92-81F6-7C7AD1572709}" dt="2025-02-18T10:24:07.907" v="226" actId="478"/>
          <ac:spMkLst>
            <pc:docMk/>
            <pc:sldMk cId="909932823" sldId="264"/>
            <ac:spMk id="11" creationId="{AC9916D8-1F94-61CF-DE0A-004ADDFC751C}"/>
          </ac:spMkLst>
        </pc:spChg>
        <pc:spChg chg="add del">
          <ac:chgData name="Orsi F" userId="09c3a8809ca79289" providerId="LiveId" clId="{35CEE861-0C9E-4C92-81F6-7C7AD1572709}" dt="2025-02-18T10:22:22.007" v="153" actId="26606"/>
          <ac:spMkLst>
            <pc:docMk/>
            <pc:sldMk cId="909932823" sldId="264"/>
            <ac:spMk id="15" creationId="{04812C46-200A-4DEB-A05E-3ED6C68C2387}"/>
          </ac:spMkLst>
        </pc:spChg>
        <pc:spChg chg="add del">
          <ac:chgData name="Orsi F" userId="09c3a8809ca79289" providerId="LiveId" clId="{35CEE861-0C9E-4C92-81F6-7C7AD1572709}" dt="2025-02-18T10:22:22.007" v="153" actId="26606"/>
          <ac:spMkLst>
            <pc:docMk/>
            <pc:sldMk cId="909932823" sldId="264"/>
            <ac:spMk id="17" creationId="{D1EA859B-E555-4109-94F3-6700E046E008}"/>
          </ac:spMkLst>
        </pc:spChg>
        <pc:spChg chg="add">
          <ac:chgData name="Orsi F" userId="09c3a8809ca79289" providerId="LiveId" clId="{35CEE861-0C9E-4C92-81F6-7C7AD1572709}" dt="2025-02-18T10:25:52.886" v="244" actId="26606"/>
          <ac:spMkLst>
            <pc:docMk/>
            <pc:sldMk cId="909932823" sldId="264"/>
            <ac:spMk id="18" creationId="{D2B783EE-0239-4717-BBEA-8C9EAC61C824}"/>
          </ac:spMkLst>
        </pc:spChg>
        <pc:spChg chg="add">
          <ac:chgData name="Orsi F" userId="09c3a8809ca79289" providerId="LiveId" clId="{35CEE861-0C9E-4C92-81F6-7C7AD1572709}" dt="2025-02-18T10:25:52.886" v="244" actId="26606"/>
          <ac:spMkLst>
            <pc:docMk/>
            <pc:sldMk cId="909932823" sldId="264"/>
            <ac:spMk id="20" creationId="{A7B99495-F43F-4D80-A44F-2CB4764EB90B}"/>
          </ac:spMkLst>
        </pc:spChg>
        <pc:spChg chg="add">
          <ac:chgData name="Orsi F" userId="09c3a8809ca79289" providerId="LiveId" clId="{35CEE861-0C9E-4C92-81F6-7C7AD1572709}" dt="2025-02-18T10:25:52.886" v="244" actId="26606"/>
          <ac:spMkLst>
            <pc:docMk/>
            <pc:sldMk cId="909932823" sldId="264"/>
            <ac:spMk id="22" creationId="{70BEB1E7-2F88-40BC-B73D-42E5B6F80BFC}"/>
          </ac:spMkLst>
        </pc:spChg>
        <pc:picChg chg="add del mod ord">
          <ac:chgData name="Orsi F" userId="09c3a8809ca79289" providerId="LiveId" clId="{35CEE861-0C9E-4C92-81F6-7C7AD1572709}" dt="2025-02-18T10:24:00.871" v="222" actId="478"/>
          <ac:picMkLst>
            <pc:docMk/>
            <pc:sldMk cId="909932823" sldId="264"/>
            <ac:picMk id="5" creationId="{D38C3087-44AE-0E93-3E66-A81769F45354}"/>
          </ac:picMkLst>
        </pc:picChg>
        <pc:picChg chg="add mod">
          <ac:chgData name="Orsi F" userId="09c3a8809ca79289" providerId="LiveId" clId="{35CEE861-0C9E-4C92-81F6-7C7AD1572709}" dt="2025-02-18T10:25:52.886" v="244" actId="26606"/>
          <ac:picMkLst>
            <pc:docMk/>
            <pc:sldMk cId="909932823" sldId="264"/>
            <ac:picMk id="9" creationId="{FC6E6235-BBDE-8EE8-ED6B-AF3A9C5CA65C}"/>
          </ac:picMkLst>
        </pc:picChg>
        <pc:picChg chg="add mod">
          <ac:chgData name="Orsi F" userId="09c3a8809ca79289" providerId="LiveId" clId="{35CEE861-0C9E-4C92-81F6-7C7AD1572709}" dt="2025-02-18T10:26:19.671" v="251" actId="1076"/>
          <ac:picMkLst>
            <pc:docMk/>
            <pc:sldMk cId="909932823" sldId="264"/>
            <ac:picMk id="13" creationId="{457E98A3-4CC2-35C5-7FB5-3EEE57802BB2}"/>
          </ac:picMkLst>
        </pc:picChg>
      </pc:sldChg>
      <pc:sldChg chg="modSp mod">
        <pc:chgData name="Orsi F" userId="09c3a8809ca79289" providerId="LiveId" clId="{35CEE861-0C9E-4C92-81F6-7C7AD1572709}" dt="2025-02-18T11:31:30.330" v="1890" actId="12"/>
        <pc:sldMkLst>
          <pc:docMk/>
          <pc:sldMk cId="3497018471" sldId="265"/>
        </pc:sldMkLst>
        <pc:spChg chg="mod">
          <ac:chgData name="Orsi F" userId="09c3a8809ca79289" providerId="LiveId" clId="{35CEE861-0C9E-4C92-81F6-7C7AD1572709}" dt="2025-02-18T11:31:30.330" v="1890" actId="12"/>
          <ac:spMkLst>
            <pc:docMk/>
            <pc:sldMk cId="3497018471" sldId="265"/>
            <ac:spMk id="3" creationId="{679D2548-30EF-43A8-C123-35E27B5C4F6E}"/>
          </ac:spMkLst>
        </pc:spChg>
      </pc:sldChg>
      <pc:sldChg chg="addSp delSp modSp mod setBg">
        <pc:chgData name="Orsi F" userId="09c3a8809ca79289" providerId="LiveId" clId="{35CEE861-0C9E-4C92-81F6-7C7AD1572709}" dt="2025-02-18T11:45:38.012" v="2637" actId="1076"/>
        <pc:sldMkLst>
          <pc:docMk/>
          <pc:sldMk cId="4021231336" sldId="266"/>
        </pc:sldMkLst>
        <pc:spChg chg="del mod ord">
          <ac:chgData name="Orsi F" userId="09c3a8809ca79289" providerId="LiveId" clId="{35CEE861-0C9E-4C92-81F6-7C7AD1572709}" dt="2025-02-18T11:44:52.768" v="2631" actId="478"/>
          <ac:spMkLst>
            <pc:docMk/>
            <pc:sldMk cId="4021231336" sldId="266"/>
            <ac:spMk id="2" creationId="{2E0CEF8D-6928-5587-1CA7-3F1C6E167593}"/>
          </ac:spMkLst>
        </pc:spChg>
        <pc:spChg chg="del">
          <ac:chgData name="Orsi F" userId="09c3a8809ca79289" providerId="LiveId" clId="{35CEE861-0C9E-4C92-81F6-7C7AD1572709}" dt="2025-02-18T11:37:27.098" v="2195" actId="931"/>
          <ac:spMkLst>
            <pc:docMk/>
            <pc:sldMk cId="4021231336" sldId="266"/>
            <ac:spMk id="3" creationId="{8EFDC995-4E02-F2CC-7CC3-4151269AFB96}"/>
          </ac:spMkLst>
        </pc:spChg>
        <pc:spChg chg="add del mod">
          <ac:chgData name="Orsi F" userId="09c3a8809ca79289" providerId="LiveId" clId="{35CEE861-0C9E-4C92-81F6-7C7AD1572709}" dt="2025-02-18T11:37:39.758" v="2198" actId="478"/>
          <ac:spMkLst>
            <pc:docMk/>
            <pc:sldMk cId="4021231336" sldId="266"/>
            <ac:spMk id="6" creationId="{B30FA2E3-9EAF-DAE9-9842-1EBFD6503139}"/>
          </ac:spMkLst>
        </pc:spChg>
        <pc:spChg chg="add del mod">
          <ac:chgData name="Orsi F" userId="09c3a8809ca79289" providerId="LiveId" clId="{35CEE861-0C9E-4C92-81F6-7C7AD1572709}" dt="2025-02-18T11:38:14.494" v="2199" actId="931"/>
          <ac:spMkLst>
            <pc:docMk/>
            <pc:sldMk cId="4021231336" sldId="266"/>
            <ac:spMk id="8" creationId="{2556CB13-9723-275C-1063-0457ECD3BEDC}"/>
          </ac:spMkLst>
        </pc:spChg>
        <pc:spChg chg="add mod">
          <ac:chgData name="Orsi F" userId="09c3a8809ca79289" providerId="LiveId" clId="{35CEE861-0C9E-4C92-81F6-7C7AD1572709}" dt="2025-02-18T11:45:21.416" v="2636" actId="14100"/>
          <ac:spMkLst>
            <pc:docMk/>
            <pc:sldMk cId="4021231336" sldId="266"/>
            <ac:spMk id="14" creationId="{5C5990AC-A646-C5DE-47FF-048155BE36EC}"/>
          </ac:spMkLst>
        </pc:spChg>
        <pc:spChg chg="add del">
          <ac:chgData name="Orsi F" userId="09c3a8809ca79289" providerId="LiveId" clId="{35CEE861-0C9E-4C92-81F6-7C7AD1572709}" dt="2025-02-18T11:38:34.705" v="2203" actId="26606"/>
          <ac:spMkLst>
            <pc:docMk/>
            <pc:sldMk cId="4021231336" sldId="266"/>
            <ac:spMk id="15" creationId="{37C89E4B-3C9F-44B9-8B86-D9E3D112D8EC}"/>
          </ac:spMkLst>
        </pc:spChg>
        <pc:spChg chg="add">
          <ac:chgData name="Orsi F" userId="09c3a8809ca79289" providerId="LiveId" clId="{35CEE861-0C9E-4C92-81F6-7C7AD1572709}" dt="2025-02-18T11:38:34.721" v="2204" actId="26606"/>
          <ac:spMkLst>
            <pc:docMk/>
            <pc:sldMk cId="4021231336" sldId="266"/>
            <ac:spMk id="21" creationId="{04812C46-200A-4DEB-A05E-3ED6C68C2387}"/>
          </ac:spMkLst>
        </pc:spChg>
        <pc:spChg chg="add">
          <ac:chgData name="Orsi F" userId="09c3a8809ca79289" providerId="LiveId" clId="{35CEE861-0C9E-4C92-81F6-7C7AD1572709}" dt="2025-02-18T11:38:34.721" v="2204" actId="26606"/>
          <ac:spMkLst>
            <pc:docMk/>
            <pc:sldMk cId="4021231336" sldId="266"/>
            <ac:spMk id="22" creationId="{D1EA859B-E555-4109-94F3-6700E046E008}"/>
          </ac:spMkLst>
        </pc:spChg>
        <pc:picChg chg="add del mod">
          <ac:chgData name="Orsi F" userId="09c3a8809ca79289" providerId="LiveId" clId="{35CEE861-0C9E-4C92-81F6-7C7AD1572709}" dt="2025-02-18T11:37:39.758" v="2198" actId="478"/>
          <ac:picMkLst>
            <pc:docMk/>
            <pc:sldMk cId="4021231336" sldId="266"/>
            <ac:picMk id="5" creationId="{611F90C7-6672-06A2-AC20-807E7D3643F7}"/>
          </ac:picMkLst>
        </pc:picChg>
        <pc:picChg chg="add mod">
          <ac:chgData name="Orsi F" userId="09c3a8809ca79289" providerId="LiveId" clId="{35CEE861-0C9E-4C92-81F6-7C7AD1572709}" dt="2025-02-18T11:45:38.012" v="2637" actId="1076"/>
          <ac:picMkLst>
            <pc:docMk/>
            <pc:sldMk cId="4021231336" sldId="266"/>
            <ac:picMk id="10" creationId="{59B0EEF1-6215-B595-7821-72C39736B0C4}"/>
          </ac:picMkLst>
        </pc:picChg>
        <pc:cxnChg chg="add del">
          <ac:chgData name="Orsi F" userId="09c3a8809ca79289" providerId="LiveId" clId="{35CEE861-0C9E-4C92-81F6-7C7AD1572709}" dt="2025-02-18T11:38:34.705" v="2203" actId="26606"/>
          <ac:cxnSpMkLst>
            <pc:docMk/>
            <pc:sldMk cId="4021231336" sldId="266"/>
            <ac:cxnSpMk id="17" creationId="{AA2EAA10-076F-46BD-8F0F-B9A2FB77A85C}"/>
          </ac:cxnSpMkLst>
        </pc:cxnChg>
        <pc:cxnChg chg="add del">
          <ac:chgData name="Orsi F" userId="09c3a8809ca79289" providerId="LiveId" clId="{35CEE861-0C9E-4C92-81F6-7C7AD1572709}" dt="2025-02-18T11:38:34.705" v="2203" actId="26606"/>
          <ac:cxnSpMkLst>
            <pc:docMk/>
            <pc:sldMk cId="4021231336" sldId="266"/>
            <ac:cxnSpMk id="19" creationId="{D891E407-403B-4764-86C9-33A56D3BCAA3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E56B7-8156-FB9A-CF4C-79C00EE4E2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F1B9BD-8733-57FB-E0CC-87D1E62CE4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06EB6-69DD-4798-947C-74FCE83B7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3068-4696-3D29-5E07-FD0F4166B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D8698-874B-BDC2-A798-E90EDE5FA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794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DE262-67A3-86D6-0C6F-478F6CF74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B109B-40F8-7D23-8D99-37B0D7A4B9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ECDFD-02CB-B5A1-C747-B545DDCC9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5D1B1-53D5-7E4D-E8F5-40B69AB61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D25687-237B-337C-DE6A-479B4EEF8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611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4F21A-A658-28DC-873A-138AA69DE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3F1A8-1CD6-79FA-3682-D3844AE98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DE57D-8CA9-5C17-B8C9-18E6EA3AF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009D30-89C3-A403-D977-5F17028BF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FFC92B-AF83-6C8A-8ABB-9AAB66B12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627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68CD8-710E-C054-CA9C-5D5C9DA35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99708-4B4C-60BB-606E-ACA199767C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380402-08DC-A2DF-3D9B-23B5308497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08E77-D220-818B-F731-D7E66009B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8FE1E-6A0E-788A-1069-E860B0587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06422F-3CAA-B791-5C75-240818CE9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40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253C5-3184-6C6A-E3AF-9820C9115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C81B2A-43B5-032E-7A5F-A1F0959597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D65E0C-41FB-B6D7-1780-E5465AB15A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46A9FB-FB12-2555-A6B6-7875D4DE39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6BC2AE-1BD2-9959-8879-93E34A9557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28D46D-A970-D73A-117D-66472219D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4D628D-15D7-7974-1E96-293C4E473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09824B-BA61-9AA3-1B64-CA839F3C8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67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F3557-D297-C77D-9055-F6DC8E6BE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4B759B-02B7-4AA7-BCD8-F9ECEC971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5DCEE9-4A4A-1CED-4D43-59B3F38D0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CFA4EE-8700-B017-18F8-67670BECD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666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D7AD52-4B73-F5C0-DC4F-C47554052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7431A4-219D-F6A3-A5EB-6B562B4C5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E7EEE9-AF4B-C963-6B91-A12E19F58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34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C0569-C71C-5F96-53CC-4684FD0F9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9DC29-8F48-387E-42FD-E030D5F9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3946E5-CFBB-E4FA-1320-26A3C86356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160C5-C579-3DE6-8673-293B84DBB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1E0A4-1C44-7FD1-3BBB-0519652C2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5040F1-C7F4-D30C-DC68-B1171CCDC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188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5F3F2-0175-FDAA-3719-8FFAB4161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096815-8E52-156B-0679-B3B85267C0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C9F3A1-B0DD-D94D-3EDA-85819DA6BC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E28794-9731-2EF9-06E5-CAE6A43F8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4E76E2-B317-D052-6BAA-CB82BD8D5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30B1B6-0606-C045-FF7B-CF6256233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080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0A521-53D1-751B-0B40-F9C863E72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23678E-B188-64FC-6F7D-98C0371B39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79485-8C1C-B54B-28E8-B5CA3DF20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71ED4-EDA0-2F88-A2D5-D0A9B0E28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A7587-80EE-4337-0600-ACE64C5DC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859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88E7F1-48AC-9803-8555-72CA7391D2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5DE46-CF0E-3A81-27FC-4FD47E4E56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3D0F1-410F-B8F8-A807-F5E6F924E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3821E5-67E1-763A-8F0F-E514DF9DE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5496B-21C1-AAF6-FB72-945B6535F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10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FFE62-F0CB-B9E6-E9E1-5AEF41211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EE8B14-2BF5-00BE-6797-59B46BF018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283A8-70C7-083E-3342-98912819CA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50FBAE-88AB-4B89-B1CC-CAF612D452C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B9484-13C2-62D1-ABC8-2C97E78241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7C0CC-B4F1-36C7-A27E-29FFB2E30A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F1D864-9E51-4C8B-B609-10C3184E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874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scienza/medicina/2020/06/12/studio-coronavirus-stagionalita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alexandraworkwear/51175263342/" TargetMode="Externa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screditcardguide.com/a-beginners-guide-to-marriott-reward-program/" TargetMode="External"/><Relationship Id="rId5" Type="http://schemas.openxmlformats.org/officeDocument/2006/relationships/image" Target="../media/image8.png"/><Relationship Id="rId4" Type="http://schemas.openxmlformats.org/officeDocument/2006/relationships/hyperlink" Target="https://thebluediamondgallery.com/legal09/r/regulations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.rebus.community/literaturereviewsedunursing/chapter/chapter-1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methods" TargetMode="External"/><Relationship Id="rId2" Type="http://schemas.openxmlformats.org/officeDocument/2006/relationships/image" Target="../media/image10.1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f44336/image/1753098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cw.tudelft.nl/course-readings/2-5-1-case-study-lille__trashed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xhere.com/es/photo/1384690" TargetMode="External"/><Relationship Id="rId5" Type="http://schemas.openxmlformats.org/officeDocument/2006/relationships/image" Target="../media/image14.jpg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scienza/medicina/2020/04/14/coronavirus-come-agisce-uccide-covid-19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ublicdomainpictures.net/en/view-image.php?image=553664&amp;picture=resilience" TargetMode="External"/><Relationship Id="rId4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principlesmanagement/chapter/chapter-5-strategizing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ilding">
            <a:extLst>
              <a:ext uri="{FF2B5EF4-FFF2-40B4-BE49-F238E27FC236}">
                <a16:creationId xmlns:a16="http://schemas.microsoft.com/office/drawing/2014/main" id="{84089600-80F7-C102-87E0-EED508C57F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C84D48-F09F-A12F-9F3B-8805ADF2D0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38800" y="762538"/>
            <a:ext cx="6324600" cy="2180687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4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br>
              <a:rPr lang="en-GB" sz="4400" dirty="0">
                <a:solidFill>
                  <a:srgbClr val="FFFFFF"/>
                </a:solidFill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lang="en-GB" sz="4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Industry responses for shocks and recovery in hospitality and tourism-</a:t>
            </a:r>
            <a:r>
              <a:rPr lang="en-GB" sz="42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Case Study of Budapest Marriott Hotel</a:t>
            </a:r>
            <a:endParaRPr lang="en-GB" sz="4200" dirty="0">
              <a:solidFill>
                <a:srgbClr val="FFFFFF"/>
              </a:solidFill>
              <a:effectLst/>
              <a:latin typeface="Century Gothic" panose="020B0502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86E806-7C22-6C5C-5D22-0B664CA270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2065" y="3096405"/>
            <a:ext cx="6616887" cy="2644255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n-GB" sz="2200" b="1" dirty="0">
                <a:solidFill>
                  <a:srgbClr val="FFFFFF"/>
                </a:solidFill>
                <a:effectLst/>
                <a:latin typeface="20"/>
                <a:ea typeface="Times New Roman" panose="02020603050405020304" pitchFamily="18" charset="0"/>
                <a:cs typeface="Times New Roman" panose="02020603050405020304" pitchFamily="18" charset="0"/>
              </a:rPr>
              <a:t>Contemporary Themes in the Hotel and Hospitality Sector</a:t>
            </a:r>
            <a:br>
              <a:rPr lang="en-GB" sz="2200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FFFFFF"/>
                </a:solidFill>
                <a:effectLst/>
                <a:latin typeface="20"/>
                <a:ea typeface="Times New Roman" panose="02020603050405020304" pitchFamily="18" charset="0"/>
                <a:cs typeface="Times New Roman" panose="02020603050405020304" pitchFamily="18" charset="0"/>
              </a:rPr>
              <a:t>(BMIH6001)</a:t>
            </a:r>
          </a:p>
          <a:p>
            <a:pPr algn="l"/>
            <a:endParaRPr lang="en-GB" sz="2200" b="1" dirty="0">
              <a:solidFill>
                <a:srgbClr val="FFFFFF"/>
              </a:solidFill>
              <a:latin typeface="2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l"/>
            <a:endParaRPr lang="en-GB" sz="2200" b="1" dirty="0">
              <a:solidFill>
                <a:srgbClr val="FFFFFF"/>
              </a:solidFill>
              <a:effectLst/>
              <a:latin typeface="2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l"/>
            <a:br>
              <a:rPr lang="en-GB" sz="2200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  <a:t>Student: </a:t>
            </a:r>
            <a:r>
              <a:rPr lang="en-GB" sz="2200" b="1" dirty="0" err="1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  <a:t>Orsolya</a:t>
            </a:r>
            <a:r>
              <a:rPr lang="en-GB" sz="2200" b="1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  <a:t> Nagy-Fodor</a:t>
            </a:r>
            <a:br>
              <a:rPr lang="en-GB" sz="2200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  <a:t>Student number: 2126671</a:t>
            </a:r>
            <a:br>
              <a:rPr lang="en-GB" sz="2200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  <a:t>Tutor: Dr. Ernest </a:t>
            </a:r>
            <a:r>
              <a:rPr lang="en-GB" sz="2200" b="1" dirty="0" err="1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  <a:t>Balutie</a:t>
            </a:r>
            <a:r>
              <a:rPr lang="en-GB" sz="2200" b="1" dirty="0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b="1" dirty="0" err="1">
                <a:solidFill>
                  <a:srgbClr val="FFFFFF"/>
                </a:solidFill>
                <a:effectLst/>
                <a:latin typeface="20"/>
                <a:ea typeface="Century Gothic" panose="020B0502020202020204" pitchFamily="34" charset="0"/>
                <a:cs typeface="Times New Roman" panose="02020603050405020304" pitchFamily="18" charset="0"/>
              </a:rPr>
              <a:t>Wavei</a:t>
            </a:r>
            <a:endParaRPr lang="en-GB" sz="2200" dirty="0">
              <a:solidFill>
                <a:srgbClr val="FFFFFF"/>
              </a:solidFill>
              <a:effectLst/>
              <a:latin typeface="2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algn="l"/>
            <a:endParaRPr lang="en-GB" sz="800" dirty="0">
              <a:solidFill>
                <a:srgbClr val="FFFFFF"/>
              </a:solidFill>
            </a:endParaRP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7115B3EC-3586-E2C9-76C2-D0B4FBC25B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196" y="5436329"/>
            <a:ext cx="4315796" cy="109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574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735602-B4FA-348F-FBFD-44040164F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Hospitality industry and the outsider facts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AD2ECC4-793F-A4D5-4322-BE9A49884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Shocks: pandemics, economic crises, natural disasters, technological changes </a:t>
            </a:r>
          </a:p>
          <a:p>
            <a:pPr marL="0" indent="0">
              <a:buNone/>
            </a:pPr>
            <a:endParaRPr lang="en-GB" sz="2200" dirty="0">
              <a:effectLst/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Biggest shock to recover it from COVID-19 virus.</a:t>
            </a: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(2019) Wuhan China, respiratory virus to attach human airway cells</a:t>
            </a:r>
          </a:p>
          <a:p>
            <a:pPr marL="0" indent="0">
              <a:buNone/>
            </a:pPr>
            <a:endParaRPr lang="en-GB" sz="2200" u="sng" dirty="0"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200" u="sng" dirty="0"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ea typeface="Century Gothic" panose="020B0502020202020204" pitchFamily="34" charset="0"/>
              </a:rPr>
              <a:t>I</a:t>
            </a: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mportance of hospitality and tourism industry:</a:t>
            </a:r>
          </a:p>
          <a:p>
            <a:r>
              <a:rPr lang="en-GB" sz="2200" dirty="0">
                <a:latin typeface="Arial" panose="020B0604020202020204" pitchFamily="34" charset="0"/>
                <a:ea typeface="Century Gothic" panose="020B0502020202020204" pitchFamily="34" charset="0"/>
              </a:rPr>
              <a:t>F</a:t>
            </a: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ood services and accommodation, </a:t>
            </a:r>
          </a:p>
          <a:p>
            <a:r>
              <a:rPr lang="en-GB" sz="2200" dirty="0">
                <a:latin typeface="Arial" panose="020B0604020202020204" pitchFamily="34" charset="0"/>
                <a:ea typeface="Century Gothic" panose="020B0502020202020204" pitchFamily="34" charset="0"/>
              </a:rPr>
              <a:t>Economic and infrastructure</a:t>
            </a: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, </a:t>
            </a:r>
          </a:p>
          <a:p>
            <a:r>
              <a:rPr lang="en-GB" sz="2200" dirty="0">
                <a:latin typeface="Arial" panose="020B0604020202020204" pitchFamily="34" charset="0"/>
                <a:ea typeface="Century Gothic" panose="020B0502020202020204" pitchFamily="34" charset="0"/>
              </a:rPr>
              <a:t>L</a:t>
            </a: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eisure and entertainments, </a:t>
            </a:r>
          </a:p>
          <a:p>
            <a:r>
              <a:rPr lang="en-GB" sz="2200" dirty="0">
                <a:latin typeface="Arial" panose="020B0604020202020204" pitchFamily="34" charset="0"/>
                <a:ea typeface="Century Gothic" panose="020B0502020202020204" pitchFamily="34" charset="0"/>
              </a:rPr>
              <a:t>C</a:t>
            </a: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ultural value, different cultures, global connectivity, heritages</a:t>
            </a:r>
          </a:p>
          <a:p>
            <a:pPr marL="0" indent="0">
              <a:buNone/>
            </a:pPr>
            <a:endParaRPr lang="en-GB" sz="2200" dirty="0">
              <a:effectLst/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ea typeface="Century Gothic" panose="020B0502020202020204" pitchFamily="34" charset="0"/>
              </a:rPr>
              <a:t>Negative factors: waste production, water and energy usage…</a:t>
            </a:r>
            <a:endParaRPr lang="en-GB" sz="2200" dirty="0">
              <a:effectLst/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1500" dirty="0">
              <a:effectLst/>
              <a:latin typeface="Arial" panose="020B0604020202020204" pitchFamily="34" charset="0"/>
              <a:ea typeface="Century Gothic" panose="020B0502020202020204" pitchFamily="34" charset="0"/>
            </a:endParaRPr>
          </a:p>
        </p:txBody>
      </p:sp>
      <p:pic>
        <p:nvPicPr>
          <p:cNvPr id="6" name="Picture 5" descr="A close up of a virus&#10;&#10;AI-generated content may be incorrect.">
            <a:extLst>
              <a:ext uri="{FF2B5EF4-FFF2-40B4-BE49-F238E27FC236}">
                <a16:creationId xmlns:a16="http://schemas.microsoft.com/office/drawing/2014/main" id="{8DB54843-9874-B0C0-93E1-BC8D54556C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46426" y="4971116"/>
            <a:ext cx="3196133" cy="1570379"/>
          </a:xfrm>
          <a:prstGeom prst="rect">
            <a:avLst/>
          </a:prstGeom>
        </p:spPr>
      </p:pic>
      <p:pic>
        <p:nvPicPr>
          <p:cNvPr id="11" name="Picture 10" descr="A person wearing a mask and holding a cup&#10;&#10;AI-generated content may be incorrect.">
            <a:extLst>
              <a:ext uri="{FF2B5EF4-FFF2-40B4-BE49-F238E27FC236}">
                <a16:creationId xmlns:a16="http://schemas.microsoft.com/office/drawing/2014/main" id="{FF0C5A43-D7F9-20C8-A9DF-F884675A6A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0800000" flipV="1">
            <a:off x="8470593" y="2452540"/>
            <a:ext cx="2582859" cy="2202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719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nalog board showing flight information">
            <a:extLst>
              <a:ext uri="{FF2B5EF4-FFF2-40B4-BE49-F238E27FC236}">
                <a16:creationId xmlns:a16="http://schemas.microsoft.com/office/drawing/2014/main" id="{16B05D95-8ABE-2127-8ED5-3FDC92070B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73" r="26168" b="-2"/>
          <a:stretch/>
        </p:blipFill>
        <p:spPr>
          <a:xfrm>
            <a:off x="323851" y="461962"/>
            <a:ext cx="3505200" cy="322714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76A5691-4B51-A53A-D408-86F0CEA46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2902" y="95250"/>
            <a:ext cx="7871457" cy="6241541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2000" u="sng" dirty="0">
              <a:effectLst/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000" u="sng" dirty="0"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000" u="sng" dirty="0">
              <a:effectLst/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000" u="sng" dirty="0"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000" u="sng" dirty="0">
              <a:effectLst/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000" u="sng" dirty="0"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000" u="sng" dirty="0">
              <a:effectLst/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2000" u="sng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Budapest Marriott Hotel (est.1944)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Marriott International </a:t>
            </a:r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</a:rPr>
              <a:t>Hotel chain</a:t>
            </a:r>
          </a:p>
          <a:p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</a:rPr>
              <a:t>342 rooms and 22 suites, SPA and </a:t>
            </a:r>
            <a:r>
              <a:rPr lang="en-GB" sz="2000">
                <a:latin typeface="Arial" panose="020B0604020202020204" pitchFamily="34" charset="0"/>
                <a:ea typeface="Century Gothic" panose="020B0502020202020204" pitchFamily="34" charset="0"/>
              </a:rPr>
              <a:t>fitness centre</a:t>
            </a:r>
            <a:endParaRPr lang="en-GB" sz="2000" dirty="0">
              <a:latin typeface="Arial" panose="020B0604020202020204" pitchFamily="34" charset="0"/>
              <a:ea typeface="Century Gothic" panose="020B0502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</a:rPr>
              <a:t>Marriott Bonvoy loyalty program</a:t>
            </a:r>
          </a:p>
          <a:p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</a:rPr>
              <a:t>Understand of consumers need, personalised services, building trust towards the brand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Sustainabl</a:t>
            </a:r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</a:rPr>
              <a:t>e, </a:t>
            </a: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eco-friendly, “</a:t>
            </a:r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Green Key” hotel</a:t>
            </a:r>
            <a:endParaRPr lang="en-GB" sz="2000" dirty="0">
              <a:effectLst/>
              <a:latin typeface="Arial" panose="020B0604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remote workers, corporate travellers,  hosting online events, “</a:t>
            </a:r>
            <a:r>
              <a:rPr lang="en-GB" sz="2000" dirty="0" err="1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bleisure</a:t>
            </a:r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”</a:t>
            </a: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travellers, long-stay</a:t>
            </a:r>
          </a:p>
          <a:p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Staff morale and financial adjustment </a:t>
            </a:r>
            <a:endParaRPr lang="en-GB" sz="2000" dirty="0">
              <a:effectLst/>
              <a:latin typeface="Arial" panose="020B0604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>
              <a:effectLst/>
              <a:latin typeface="Arial" panose="020B0604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16AAE92-3A38-AF69-B444-824AAD2CC18F}"/>
              </a:ext>
            </a:extLst>
          </p:cNvPr>
          <p:cNvSpPr/>
          <p:nvPr/>
        </p:nvSpPr>
        <p:spPr>
          <a:xfrm>
            <a:off x="4533900" y="380999"/>
            <a:ext cx="7324725" cy="1524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Covid19’s Impact on industry: 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travel bans,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reduced demand,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operational shutdowns.</a:t>
            </a:r>
          </a:p>
        </p:txBody>
      </p:sp>
      <p:pic>
        <p:nvPicPr>
          <p:cNvPr id="10" name="Picture 9" descr="A gavel and a book on a table&#10;&#10;AI-generated content may be incorrect.">
            <a:extLst>
              <a:ext uri="{FF2B5EF4-FFF2-40B4-BE49-F238E27FC236}">
                <a16:creationId xmlns:a16="http://schemas.microsoft.com/office/drawing/2014/main" id="{BDBAA434-C258-230C-B65C-5832AAE6F9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533899" y="380999"/>
            <a:ext cx="2185988" cy="1524000"/>
          </a:xfrm>
          <a:prstGeom prst="rect">
            <a:avLst/>
          </a:prstGeom>
        </p:spPr>
      </p:pic>
      <p:pic>
        <p:nvPicPr>
          <p:cNvPr id="16" name="Picture 15" descr="A logo on a black background&#10;&#10;AI-generated content may be incorrect.">
            <a:extLst>
              <a:ext uri="{FF2B5EF4-FFF2-40B4-BE49-F238E27FC236}">
                <a16:creationId xmlns:a16="http://schemas.microsoft.com/office/drawing/2014/main" id="{F2986FFC-E96F-23AF-7399-0A6654440C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46734" y="4448176"/>
            <a:ext cx="2700226" cy="139331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857EE3D-AE8C-D2CC-4A86-3A88A76C8D7F}"/>
              </a:ext>
            </a:extLst>
          </p:cNvPr>
          <p:cNvSpPr txBox="1"/>
          <p:nvPr/>
        </p:nvSpPr>
        <p:spPr>
          <a:xfrm>
            <a:off x="10147934" y="6774417"/>
            <a:ext cx="1876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www.uscreditcardguide.com/a-beginners-guide-to-marriott-reward-program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230726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agnifying glass on a book&#10;&#10;AI-generated content may be incorrect.">
            <a:extLst>
              <a:ext uri="{FF2B5EF4-FFF2-40B4-BE49-F238E27FC236}">
                <a16:creationId xmlns:a16="http://schemas.microsoft.com/office/drawing/2014/main" id="{FF8CF663-765C-B32C-47FA-DA0BA66DD6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46" r="22211" b="1"/>
          <a:stretch/>
        </p:blipFill>
        <p:spPr>
          <a:xfrm>
            <a:off x="-897579" y="-100018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E8C89-E798-78E9-A7C5-7FE580B0A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619" y="1981199"/>
            <a:ext cx="3962400" cy="2200275"/>
          </a:xfrm>
        </p:spPr>
        <p:txBody>
          <a:bodyPr>
            <a:noAutofit/>
          </a:bodyPr>
          <a:lstStyle/>
          <a:p>
            <a:r>
              <a:rPr lang="en-GB" sz="4000" dirty="0"/>
              <a:t>Findings of the COVID-19 related industry shock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4A9D0-6957-2BB5-28D6-E3D90F3C5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2035" y="571500"/>
            <a:ext cx="4657341" cy="5986417"/>
          </a:xfrm>
        </p:spPr>
        <p:txBody>
          <a:bodyPr>
            <a:normAutofit/>
          </a:bodyPr>
          <a:lstStyle/>
          <a:p>
            <a:r>
              <a:rPr lang="en-GB" sz="2000" dirty="0"/>
              <a:t>Sudden closures, disrupted supply chains, </a:t>
            </a:r>
          </a:p>
          <a:p>
            <a:r>
              <a:rPr lang="en-GB" sz="2000" dirty="0"/>
              <a:t>Planning and rebuilding strategies, brand trust</a:t>
            </a:r>
          </a:p>
          <a:p>
            <a:r>
              <a:rPr lang="en-GB" sz="2000" dirty="0"/>
              <a:t>Decreased visitors –financial losses tourism related businesses</a:t>
            </a:r>
          </a:p>
          <a:p>
            <a:r>
              <a:rPr lang="en-GB" sz="2000" dirty="0"/>
              <a:t>Counterbalance for new preferences and protocols </a:t>
            </a:r>
          </a:p>
          <a:p>
            <a:r>
              <a:rPr lang="en-GB" sz="2000" dirty="0"/>
              <a:t>Preferably less physical contact gained new services (mobile check in,</a:t>
            </a:r>
            <a:r>
              <a:rPr lang="en-GB" sz="18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 Contactless payment system, digital room key</a:t>
            </a:r>
            <a:r>
              <a:rPr lang="en-GB" sz="2000" dirty="0"/>
              <a:t>)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"Marriott's Commitment to Clean' technology</a:t>
            </a:r>
          </a:p>
          <a:p>
            <a:r>
              <a:rPr lang="en-GB" sz="1800" dirty="0">
                <a:latin typeface="Arial" panose="020B0604020202020204" pitchFamily="34" charset="0"/>
              </a:rPr>
              <a:t>“Transparency”</a:t>
            </a:r>
          </a:p>
          <a:p>
            <a:r>
              <a:rPr lang="en-GB" sz="1800" dirty="0">
                <a:latin typeface="Arial" panose="020B0604020202020204" pitchFamily="34" charset="0"/>
              </a:rPr>
              <a:t>Crisis management plan for future preparation  </a:t>
            </a: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CBF48D-DA0F-9EF2-642E-97AB7BF11A38}"/>
              </a:ext>
            </a:extLst>
          </p:cNvPr>
          <p:cNvSpPr txBox="1"/>
          <p:nvPr/>
        </p:nvSpPr>
        <p:spPr>
          <a:xfrm>
            <a:off x="5667244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ess.rebus.community/literaturereviewsedunursing/chapter/chapter-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592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person writing on a white board&#10;&#10;AI-generated content may be incorrect.">
            <a:extLst>
              <a:ext uri="{FF2B5EF4-FFF2-40B4-BE49-F238E27FC236}">
                <a16:creationId xmlns:a16="http://schemas.microsoft.com/office/drawing/2014/main" id="{59B0EEF1-6215-B595-7821-72C39736B0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44" r="3139" b="-1"/>
          <a:stretch/>
        </p:blipFill>
        <p:spPr>
          <a:xfrm>
            <a:off x="12520" y="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5C5990AC-A646-C5DE-47FF-048155BE3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2350" y="542924"/>
            <a:ext cx="4619625" cy="6086475"/>
          </a:xfrm>
        </p:spPr>
        <p:txBody>
          <a:bodyPr>
            <a:no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Main industry pressure the Pandemic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Current global topic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Fundamental data collection for relevant sources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Secondary data collection, existing data,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Analytical technique used qualitative data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Available online sources such as academic journals, reports and case studies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Outlined topic and problems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The collected data was stored and handled by researcher ensured privacy and confidentiality are maintained. For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Framework analysis used PEST to find out external factors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21231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3B5D84-DD25-8040-0EB6-B408917E3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4000" dirty="0"/>
              <a:t>Theme impact analysis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8FF140CE-3885-7254-C9E3-3ABA24F7C3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3182" y="1028700"/>
            <a:ext cx="4777381" cy="439906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3AE91-20A7-81C1-9DBC-DE1522584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sz="2000" dirty="0"/>
              <a:t>Unstable market (revenue loss, competitors)</a:t>
            </a:r>
          </a:p>
          <a:p>
            <a:r>
              <a:rPr lang="en-GB" sz="2000" dirty="0"/>
              <a:t>Understand new guest preferences </a:t>
            </a:r>
          </a:p>
          <a:p>
            <a:r>
              <a:rPr lang="en-GB" sz="2000" dirty="0"/>
              <a:t>Different services, packages, new target segments under focus </a:t>
            </a:r>
          </a:p>
          <a:p>
            <a:r>
              <a:rPr lang="en-GB" sz="2000" dirty="0"/>
              <a:t>Building trust and continually clear communication </a:t>
            </a:r>
          </a:p>
          <a:p>
            <a:r>
              <a:rPr lang="en-GB" sz="2000" dirty="0"/>
              <a:t>Virtual meeting events</a:t>
            </a:r>
          </a:p>
          <a:p>
            <a:r>
              <a:rPr lang="en-GB" sz="2000" dirty="0"/>
              <a:t>Staff morale, wellbeing, training, furlough system</a:t>
            </a:r>
          </a:p>
        </p:txBody>
      </p:sp>
    </p:spTree>
    <p:extLst>
      <p:ext uri="{BB962C8B-B14F-4D97-AF65-F5344CB8AC3E}">
        <p14:creationId xmlns:p14="http://schemas.microsoft.com/office/powerpoint/2010/main" val="3918987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C6964-0A61-4320-E4E5-B73E674C6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1300" y="285751"/>
            <a:ext cx="9896472" cy="90487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2">
                    <a:lumMod val="50000"/>
                  </a:schemeClr>
                </a:solidFill>
              </a:rPr>
              <a:t>Budapest Marriott Hotel during COVID-19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C8D889D-BFBE-56D8-58A8-7745111ECF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5578078"/>
              </p:ext>
            </p:extLst>
          </p:nvPr>
        </p:nvGraphicFramePr>
        <p:xfrm>
          <a:off x="2285932" y="1190625"/>
          <a:ext cx="9744143" cy="564052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421748">
                  <a:extLst>
                    <a:ext uri="{9D8B030D-6E8A-4147-A177-3AD203B41FA5}">
                      <a16:colId xmlns:a16="http://schemas.microsoft.com/office/drawing/2014/main" val="28666091"/>
                    </a:ext>
                  </a:extLst>
                </a:gridCol>
                <a:gridCol w="2407757">
                  <a:extLst>
                    <a:ext uri="{9D8B030D-6E8A-4147-A177-3AD203B41FA5}">
                      <a16:colId xmlns:a16="http://schemas.microsoft.com/office/drawing/2014/main" val="2613729359"/>
                    </a:ext>
                  </a:extLst>
                </a:gridCol>
                <a:gridCol w="2491515">
                  <a:extLst>
                    <a:ext uri="{9D8B030D-6E8A-4147-A177-3AD203B41FA5}">
                      <a16:colId xmlns:a16="http://schemas.microsoft.com/office/drawing/2014/main" val="1212049156"/>
                    </a:ext>
                  </a:extLst>
                </a:gridCol>
                <a:gridCol w="2423123">
                  <a:extLst>
                    <a:ext uri="{9D8B030D-6E8A-4147-A177-3AD203B41FA5}">
                      <a16:colId xmlns:a16="http://schemas.microsoft.com/office/drawing/2014/main" val="205157434"/>
                    </a:ext>
                  </a:extLst>
                </a:gridCol>
              </a:tblGrid>
              <a:tr h="41233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Technical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9239239"/>
                  </a:ext>
                </a:extLst>
              </a:tr>
              <a:tr h="1289479">
                <a:tc>
                  <a:txBody>
                    <a:bodyPr/>
                    <a:lstStyle/>
                    <a:p>
                      <a:r>
                        <a:rPr lang="en-GB" sz="2000" dirty="0"/>
                        <a:t>Government restrictions with limited operations (also support)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Lower demand,</a:t>
                      </a:r>
                    </a:p>
                    <a:p>
                      <a:r>
                        <a:rPr lang="en-GB" sz="2000" dirty="0"/>
                        <a:t>less spending on luxury travel, decreased 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Cleanliness conscious guests, less physical contact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Increased use of digital platform, online feedbacks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236441"/>
                  </a:ext>
                </a:extLst>
              </a:tr>
              <a:tr h="989600">
                <a:tc>
                  <a:txBody>
                    <a:bodyPr/>
                    <a:lstStyle/>
                    <a:p>
                      <a:r>
                        <a:rPr lang="en-GB" sz="2000" dirty="0"/>
                        <a:t>Quarantine, entry requirements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Increased competition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Changed stay preferences for example: Airbnb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Automatization replaces traditional roles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7033557"/>
                  </a:ext>
                </a:extLst>
              </a:tr>
              <a:tr h="1889237"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Response: operation continues as Government rules agreed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Response:</a:t>
                      </a:r>
                    </a:p>
                    <a:p>
                      <a:pPr algn="r"/>
                      <a:r>
                        <a:rPr lang="en-GB" sz="2000" dirty="0"/>
                        <a:t>Cost cutting, diverted services, pricing 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Response:</a:t>
                      </a:r>
                    </a:p>
                    <a:p>
                      <a:pPr algn="r"/>
                      <a:r>
                        <a:rPr lang="en-GB" sz="2000" dirty="0"/>
                        <a:t>“Marriott Commitment to Clean” policy, health &amp; safety considerations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Response: digitalisation helps to adapt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625389"/>
                  </a:ext>
                </a:extLst>
              </a:tr>
              <a:tr h="991475"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Waited till restrictions eased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Focus on  segment “</a:t>
                      </a:r>
                      <a:r>
                        <a:rPr lang="en-GB" sz="2000" dirty="0" err="1"/>
                        <a:t>bleisue</a:t>
                      </a:r>
                      <a:r>
                        <a:rPr lang="en-GB" dirty="0"/>
                        <a:t>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Flexible booking and cancellation policies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Focus on online attraction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7955212"/>
                  </a:ext>
                </a:extLst>
              </a:tr>
            </a:tbl>
          </a:graphicData>
        </a:graphic>
      </p:graphicFrame>
      <p:pic>
        <p:nvPicPr>
          <p:cNvPr id="6" name="Picture 5" descr="A colorful squares with white text&#10;&#10;AI-generated content may be incorrect.">
            <a:extLst>
              <a:ext uri="{FF2B5EF4-FFF2-40B4-BE49-F238E27FC236}">
                <a16:creationId xmlns:a16="http://schemas.microsoft.com/office/drawing/2014/main" id="{98C2ADCD-FA34-A43B-4A4F-231482A5B4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084" y="2343768"/>
            <a:ext cx="2053190" cy="25876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E31903-8E2C-718D-E8B5-511AD667E85C}"/>
              </a:ext>
            </a:extLst>
          </p:cNvPr>
          <p:cNvSpPr txBox="1"/>
          <p:nvPr/>
        </p:nvSpPr>
        <p:spPr>
          <a:xfrm>
            <a:off x="1318726" y="6858000"/>
            <a:ext cx="955454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ocw.tudelft.nl/course-readings/2-5-1-case-study-lille__trashed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9" name="Picture 8" descr="A large building next to a river&#10;&#10;AI-generated content may be incorrect.">
            <a:extLst>
              <a:ext uri="{FF2B5EF4-FFF2-40B4-BE49-F238E27FC236}">
                <a16:creationId xmlns:a16="http://schemas.microsoft.com/office/drawing/2014/main" id="{1CD73F97-BD8E-37C2-DE23-28426A905F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13722" y="186122"/>
            <a:ext cx="1672253" cy="1004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885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CCDDFE-A148-073A-709E-02E877A95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94006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7904F-79B5-7CEE-8483-F60641495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724025"/>
            <a:ext cx="5423406" cy="4972050"/>
          </a:xfrm>
        </p:spPr>
        <p:txBody>
          <a:bodyPr>
            <a:norm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Covid-19 pandemic</a:t>
            </a:r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had major</a:t>
            </a: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impact on industry </a:t>
            </a:r>
          </a:p>
          <a:p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</a:t>
            </a: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ultifaceted </a:t>
            </a:r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adoption </a:t>
            </a: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to protect customers </a:t>
            </a:r>
          </a:p>
          <a:p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lear communication played crucial role</a:t>
            </a:r>
          </a:p>
          <a:p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hanged health protocols, and consumer preferences came first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Marriott Bonvoy loyalty program changed more flexible 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Economic recovery depends </a:t>
            </a:r>
            <a:r>
              <a:rPr lang="en-GB" sz="20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on </a:t>
            </a:r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location, region and how hotels or hotel chain operates, </a:t>
            </a:r>
            <a:r>
              <a:rPr lang="en-GB" sz="2000" dirty="0" err="1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stragegies</a:t>
            </a:r>
            <a:endParaRPr lang="en-GB" sz="2000" dirty="0">
              <a:effectLst/>
              <a:latin typeface="Arial" panose="020B0604020202020204" pitchFamily="34" charset="0"/>
              <a:ea typeface="Century Gothic" panose="020B050202020202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Preparation for future disruption is essential for business to maintain resilience</a:t>
            </a:r>
          </a:p>
          <a:p>
            <a:endParaRPr lang="en-GB" sz="1500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Close up of a virus&#10;&#10;AI-generated content may be incorrect.">
            <a:extLst>
              <a:ext uri="{FF2B5EF4-FFF2-40B4-BE49-F238E27FC236}">
                <a16:creationId xmlns:a16="http://schemas.microsoft.com/office/drawing/2014/main" id="{FC6E6235-BBDE-8EE8-ED6B-AF3A9C5CA6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8058" r="-2" b="-2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2" name="Arc 21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hand writing on a blackboard&#10;&#10;AI-generated content may be incorrect.">
            <a:extLst>
              <a:ext uri="{FF2B5EF4-FFF2-40B4-BE49-F238E27FC236}">
                <a16:creationId xmlns:a16="http://schemas.microsoft.com/office/drawing/2014/main" id="{457E98A3-4CC2-35C5-7FB5-3EEE57802B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7399" r="4851" b="1"/>
          <a:stretch/>
        </p:blipFill>
        <p:spPr>
          <a:xfrm>
            <a:off x="6289001" y="38617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9932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7C101-398C-08FB-D60B-CE499C771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875" y="180975"/>
            <a:ext cx="6257925" cy="1190625"/>
          </a:xfrm>
        </p:spPr>
        <p:txBody>
          <a:bodyPr>
            <a:normAutofit/>
          </a:bodyPr>
          <a:lstStyle/>
          <a:p>
            <a:r>
              <a:rPr lang="en-GB" sz="4000" dirty="0"/>
              <a:t>Recommendation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diagram of a pyramid&#10;&#10;AI-generated content may be incorrect.">
            <a:extLst>
              <a:ext uri="{FF2B5EF4-FFF2-40B4-BE49-F238E27FC236}">
                <a16:creationId xmlns:a16="http://schemas.microsoft.com/office/drawing/2014/main" id="{63F1FBEB-A5AB-2BA9-95A3-FEBD281FBD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5983" y="1276081"/>
            <a:ext cx="4530098" cy="4031787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95088-39D7-E6C8-2E14-CA65F8B7C1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2064" y="1984443"/>
            <a:ext cx="7169936" cy="4192520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800"/>
              </a:spcAft>
            </a:pP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Update existing crisis management plans </a:t>
            </a:r>
          </a:p>
          <a:p>
            <a:pPr>
              <a:spcAft>
                <a:spcPts val="800"/>
              </a:spcAft>
            </a:pP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Risk management include financial forecast</a:t>
            </a:r>
          </a:p>
          <a:p>
            <a:pPr>
              <a:spcAft>
                <a:spcPts val="800"/>
              </a:spcAft>
            </a:pP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Sustainability suggests the integration of more sustainability practices, </a:t>
            </a:r>
          </a:p>
          <a:p>
            <a:pPr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igital platforms, social media to establish and maintain gust interest </a:t>
            </a:r>
          </a:p>
          <a:p>
            <a:pPr>
              <a:spcAft>
                <a:spcPts val="800"/>
              </a:spcAft>
            </a:pP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Technology recommendation is to adopt advanced technologies like AI and automation </a:t>
            </a:r>
          </a:p>
          <a:p>
            <a:pPr>
              <a:spcAft>
                <a:spcPts val="800"/>
              </a:spcAft>
            </a:pP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Staff training, and more focus on employee wellbeing, </a:t>
            </a:r>
            <a:r>
              <a:rPr lang="en-GB" sz="2200" dirty="0"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and </a:t>
            </a:r>
            <a:r>
              <a:rPr lang="en-GB" sz="22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helps to adapt them to the new business models if crisis occurs in future. </a:t>
            </a:r>
          </a:p>
          <a:p>
            <a:endParaRPr lang="en-GB" sz="15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DB8476-2F9E-7E74-F5B7-41EFF2B73F8C}"/>
              </a:ext>
            </a:extLst>
          </p:cNvPr>
          <p:cNvSpPr txBox="1"/>
          <p:nvPr/>
        </p:nvSpPr>
        <p:spPr>
          <a:xfrm>
            <a:off x="9145630" y="6506106"/>
            <a:ext cx="1895435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urses.lumenlearning.com/principlesmanagement/chapter/chapter-5-strategiz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846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5BFF55-83BA-8BB3-2D19-A846059E6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2715768" cy="5431536"/>
          </a:xfrm>
        </p:spPr>
        <p:txBody>
          <a:bodyPr>
            <a:normAutofit/>
          </a:bodyPr>
          <a:lstStyle/>
          <a:p>
            <a:r>
              <a:rPr lang="en-GB" sz="4000" dirty="0"/>
              <a:t>References</a:t>
            </a:r>
            <a:r>
              <a:rPr lang="en-GB" sz="5400" dirty="0"/>
              <a:t> 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D2548-30EF-43A8-C123-35E27B5C4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2624" y="676656"/>
            <a:ext cx="6766560" cy="5779009"/>
          </a:xfrm>
        </p:spPr>
        <p:txBody>
          <a:bodyPr anchor="ctr">
            <a:normAutofit/>
          </a:bodyPr>
          <a:lstStyle/>
          <a:p>
            <a:pPr marL="0" lvl="0" indent="0">
              <a:lnSpc>
                <a:spcPct val="107000"/>
              </a:lnSpc>
              <a:buNone/>
            </a:pPr>
            <a:r>
              <a:rPr lang="en-US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Aero Guardians (2024) Available at: https://aeroguardians.com/what-air-purifier-being-used-by-marriott/ (Accessed on 05th February 2025)</a:t>
            </a:r>
            <a:r>
              <a:rPr lang="en-US" sz="10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entury Gothic" panose="020B0502020202020204" pitchFamily="34" charset="0"/>
                <a:cs typeface="Times New Roman" panose="02020603050405020304" pitchFamily="18" charset="0"/>
              </a:rPr>
              <a:t> </a:t>
            </a:r>
            <a:endParaRPr lang="en-GB" sz="1000" dirty="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Alotaibi, E., &amp; Khan, A. (2022) ‘Impact of Covid-19 on the hospitality industry and responding to future pandemic through technological innovation.’ Procedia computer science, 204, 844-853.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US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Budapest Marriott Hotel (2025) Available at: https://www.marriott.com/en-us/hotels/budhu-budapest-marriott-hotel/overview/ (Accessed on 05th February 2025)</a:t>
            </a:r>
            <a:endParaRPr lang="en-GB" sz="1000" dirty="0"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buNone/>
            </a:pPr>
            <a:r>
              <a:rPr lang="en-GB" sz="1000" i="1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Colomb, C., &amp; </a:t>
            </a:r>
            <a:r>
              <a:rPr lang="en-GB" sz="1000" i="1" dirty="0" err="1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Gallent</a:t>
            </a:r>
            <a:r>
              <a:rPr lang="en-GB" sz="1000" i="1" dirty="0">
                <a:effectLst/>
                <a:latin typeface="Arial" panose="020B0604020202020204" pitchFamily="34" charset="0"/>
                <a:ea typeface="Century Gothic" panose="020B0502020202020204" pitchFamily="34" charset="0"/>
              </a:rPr>
              <a:t>, N. (2022) ‘Post-COVID-19 mobilities and the housing crisis in European urban and rural destinations.’ Policy challenges and research agenda. Planning Practice &amp; Research, 37(5), 624–641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US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CNT (2020) Available at: https://www.cntraveler.com/story/marriott-hotels-new-cleaning-routine-involves-sanitizing-sprayers-and-uv-light (Accessed on 05th February 2025)</a:t>
            </a:r>
            <a:endParaRPr lang="en-GB" sz="1000" i="1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buNone/>
            </a:pPr>
            <a:r>
              <a:rPr lang="en-GB" sz="10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Elkhwesky</a:t>
            </a:r>
            <a:r>
              <a:rPr lang="en-GB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Z., El </a:t>
            </a:r>
            <a:r>
              <a:rPr lang="en-GB" sz="10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Manzani</a:t>
            </a:r>
            <a:r>
              <a:rPr lang="en-GB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Y., &amp; </a:t>
            </a:r>
            <a:r>
              <a:rPr lang="en-GB" sz="10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Elbayoumi</a:t>
            </a:r>
            <a:r>
              <a:rPr lang="en-GB" sz="1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Salem, I. (2024) ‘Driving hospitality and tourism to foster sustainable innovation: A systematic review of COVID-19-related studies and practical implications in the digital era.’ Tourism and Hospitality Research, 24(1), 115-133.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Jiang, B. (2023) ‘Analysis of Marriott's financial position under the epidemic.’ Highlights in Business, Economics and Management, 10, 122-126.</a:t>
            </a:r>
            <a:endParaRPr lang="en-GB" sz="1100" dirty="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buNone/>
            </a:pP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Lai, I. K. W., &amp; Wong, J. W. C. (2020) ‘Comparing crisis management practices in the hotel industry between initial and pandemic stages of COVID-19.’ International Journal of Contemporary Hospitality Management, 32(10), 3135-3156.</a:t>
            </a:r>
            <a:endParaRPr lang="en-GB" sz="1100" dirty="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buNone/>
            </a:pP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San Ip, P., &amp; Noronha, C. (2022) ‘Sustainability reporting during COVID-19: a study of the hospitality industry’. In Comparative CSR and Sustainability (pp. 55-71). </a:t>
            </a:r>
          </a:p>
          <a:p>
            <a:pPr marL="0" indent="0">
              <a:lnSpc>
                <a:spcPct val="107000"/>
              </a:lnSpc>
              <a:buNone/>
            </a:pPr>
            <a:r>
              <a:rPr lang="en-GB" sz="1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Shin, H., &amp; Kang, J. (2020) ‘Reducing perceived health risk to attract hotel customers in the COVID-19 pandemic era: Focused on technology innovation for social distancing and cleanliness.’ International Journal of Hospitality Management.</a:t>
            </a:r>
            <a:endParaRPr lang="en-GB" sz="1000" dirty="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4970184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1045</Words>
  <Application>Microsoft Office PowerPoint</Application>
  <PresentationFormat>Widescreen</PresentationFormat>
  <Paragraphs>117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20</vt:lpstr>
      <vt:lpstr>Aptos</vt:lpstr>
      <vt:lpstr>Aptos Display</vt:lpstr>
      <vt:lpstr>Arial</vt:lpstr>
      <vt:lpstr>Calibri</vt:lpstr>
      <vt:lpstr>Century Gothic</vt:lpstr>
      <vt:lpstr>Office Theme</vt:lpstr>
      <vt:lpstr>  Industry responses for shocks and recovery in hospitality and tourism-Case Study of Budapest Marriott Hotel</vt:lpstr>
      <vt:lpstr>Hospitality industry and the outsider facts </vt:lpstr>
      <vt:lpstr>PowerPoint Presentation</vt:lpstr>
      <vt:lpstr>Findings of the COVID-19 related industry shock</vt:lpstr>
      <vt:lpstr>PowerPoint Presentation</vt:lpstr>
      <vt:lpstr>Theme impact analysis</vt:lpstr>
      <vt:lpstr>Budapest Marriott Hotel during COVID-19</vt:lpstr>
      <vt:lpstr>Conclusion </vt:lpstr>
      <vt:lpstr>Recommendation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Orsi F</dc:creator>
  <cp:lastModifiedBy>Orsi F</cp:lastModifiedBy>
  <cp:revision>1</cp:revision>
  <dcterms:created xsi:type="dcterms:W3CDTF">2025-02-17T11:46:51Z</dcterms:created>
  <dcterms:modified xsi:type="dcterms:W3CDTF">2025-02-18T12:22:45Z</dcterms:modified>
</cp:coreProperties>
</file>