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g"/>
  <Override PartName="/ppt/slideLayouts/slideLayout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slideLayouts/slideLayout2.xml" ContentType="application/vnd.openxmlformats-officedocument.presentationml.slideLayout+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slideLayouts/slideLayout3.xml" ContentType="application/vnd.openxmlformats-officedocument.presentationml.slideLayout+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slideLayouts/slideLayout4.xml" ContentType="application/vnd.openxmlformats-officedocument.presentationml.slideLayout+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slideLayouts/slideLayout5.xml" ContentType="application/vnd.openxmlformats-officedocument.presentationml.slideLayout+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slideLayouts/slideLayout6.xml" ContentType="application/vnd.openxmlformats-officedocument.presentationml.slideLayout+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slideLayouts/slideLayout7.xml" ContentType="application/vnd.openxmlformats-officedocument.presentationml.slideLayout+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slideLayouts/slideLayout8.xml" ContentType="application/vnd.openxmlformats-officedocument.presentationml.slideLayout+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slideLayouts/slideLayout9.xml" ContentType="application/vnd.openxmlformats-officedocument.presentationml.slideLayout+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slideLayouts/slideLayout10.xml" ContentType="application/vnd.openxmlformats-officedocument.presentationml.slideLayout+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slideLayouts/slideLayout11.xml" ContentType="application/vnd.openxmlformats-officedocument.presentationml.slideLayout+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slideLayouts/slideLayout12.xml" ContentType="application/vnd.openxmlformats-officedocument.presentationml.slideLayout+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slideLayouts/slideLayout13.xml" ContentType="application/vnd.openxmlformats-officedocument.presentationml.slideLayout+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slideLayouts/slideLayout14.xml" ContentType="application/vnd.openxmlformats-officedocument.presentationml.slideLayout+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slideLayouts/slideLayout15.xml" ContentType="application/vnd.openxmlformats-officedocument.presentationml.slideLayout+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slideLayouts/slideLayout16.xml" ContentType="application/vnd.openxmlformats-officedocument.presentationml.slideLayout+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slideLayouts/slideLayout17.xml" ContentType="application/vnd.openxmlformats-officedocument.presentationml.slideLayout+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slideLayouts/slideLayout18.xml" ContentType="application/vnd.openxmlformats-officedocument.presentationml.slideLayout+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slideMasters/slideMaster1.xml" ContentType="application/vnd.openxmlformats-officedocument.presentationml.slideMaster+xml"/>
  <Override PartName="/ppt/theme/theme1.xml" ContentType="application/vnd.openxmlformats-officedocument.theme+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slides/slide1.xml" ContentType="application/vnd.openxmlformats-officedocument.presentationml.slide+xml"/>
  <Override PartName="/ppt/tags/tag145.xml" ContentType="application/vnd.openxmlformats-officedocument.presentationml.tags+xml"/>
  <Override PartName="/ppt/slides/slide2.xml" ContentType="application/vnd.openxmlformats-officedocument.presentationml.slide+xml"/>
  <Override PartName="/ppt/tags/tag146.xml" ContentType="application/vnd.openxmlformats-officedocument.presentationml.tags+xml"/>
  <Override PartName="/ppt/slides/slide3.xml" ContentType="application/vnd.openxmlformats-officedocument.presentationml.slide+xml"/>
  <Override PartName="/ppt/tags/tag147.xml" ContentType="application/vnd.openxmlformats-officedocument.presentationml.tags+xml"/>
  <Override PartName="/ppt/slides/slide4.xml" ContentType="application/vnd.openxmlformats-officedocument.presentationml.slide+xml"/>
  <Override PartName="/ppt/tags/tag148.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entation.xml" ContentType="application/vnd.openxmlformats-officedocument.presentationml.presentation.main+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8" r:id="rId4"/>
    <p:sldId id="259" r:id="rId5"/>
    <p:sldId id="260" r:id="rId6"/>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6" d="100"/>
          <a:sy n="116" d="100"/>
        </p:scale>
        <p:origin x="33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presProps" Target="presProps.xml"/><Relationship Id="rId12" Type="http://schemas.openxmlformats.org/officeDocument/2006/relationships/customXml" Target="../customXml/item3.xml"/><Relationship Id="rId2" Type="http://schemas.openxmlformats.org/officeDocument/2006/relationships/theme" Target="theme/theme1.xml"/><Relationship Id="rId6" Type="http://schemas.openxmlformats.org/officeDocument/2006/relationships/slide" Target="slides/slide4.xml"/><Relationship Id="rId1" Type="http://schemas.openxmlformats.org/officeDocument/2006/relationships/slideMaster" Target="slideMasters/slideMaster1.xml"/><Relationship Id="rId11" Type="http://schemas.openxmlformats.org/officeDocument/2006/relationships/customXml" Target="../customXml/item2.xml"/><Relationship Id="rId5" Type="http://schemas.openxmlformats.org/officeDocument/2006/relationships/slide" Target="slides/slide3.xml"/><Relationship Id="rId10" Type="http://schemas.openxmlformats.org/officeDocument/2006/relationships/customXml" Target="../customXml/item1.xml"/><Relationship Id="rId9" Type="http://schemas.openxmlformats.org/officeDocument/2006/relationships/tableStyles" Target="tableStyles.xml"/><Relationship Id="rId4"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9" Type="http://schemas.openxmlformats.org/officeDocument/2006/relationships/tags" Target="../tags/tag6.xml"/><Relationship Id="rId8" Type="http://schemas.openxmlformats.org/officeDocument/2006/relationships/tags" Target="../tags/tag5.xml"/><Relationship Id="rId7" Type="http://schemas.openxmlformats.org/officeDocument/2006/relationships/tags" Target="../tags/tag4.xml"/><Relationship Id="rId6" Type="http://schemas.openxmlformats.org/officeDocument/2006/relationships/image" Target="../media/image2.png"/><Relationship Id="rId5" Type="http://schemas.openxmlformats.org/officeDocument/2006/relationships/tags" Target="../tags/tag3.xml"/><Relationship Id="rId4" Type="http://schemas.openxmlformats.org/officeDocument/2006/relationships/image" Target="../media/image1.png"/><Relationship Id="rId3" Type="http://schemas.openxmlformats.org/officeDocument/2006/relationships/tags" Target="../tags/tag2.xml"/><Relationship Id="rId2" Type="http://schemas.openxmlformats.org/officeDocument/2006/relationships/tags" Target="../tags/tag1.xml"/><Relationship Id="rId11" Type="http://schemas.openxmlformats.org/officeDocument/2006/relationships/tags" Target="../tags/tag8.xml"/><Relationship Id="rId10" Type="http://schemas.openxmlformats.org/officeDocument/2006/relationships/tags" Target="../tags/tag7.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9" Type="http://schemas.openxmlformats.org/officeDocument/2006/relationships/tags" Target="../tags/tag14.xml"/><Relationship Id="rId8" Type="http://schemas.openxmlformats.org/officeDocument/2006/relationships/tags" Target="../tags/tag13.xml"/><Relationship Id="rId7" Type="http://schemas.openxmlformats.org/officeDocument/2006/relationships/tags" Target="../tags/tag12.xml"/><Relationship Id="rId6" Type="http://schemas.openxmlformats.org/officeDocument/2006/relationships/image" Target="../media/image3.png"/><Relationship Id="rId5" Type="http://schemas.openxmlformats.org/officeDocument/2006/relationships/tags" Target="../tags/tag11.xml"/><Relationship Id="rId4" Type="http://schemas.openxmlformats.org/officeDocument/2006/relationships/image" Target="../media/image1.png"/><Relationship Id="rId3" Type="http://schemas.openxmlformats.org/officeDocument/2006/relationships/tags" Target="../tags/tag10.xml"/><Relationship Id="rId2" Type="http://schemas.openxmlformats.org/officeDocument/2006/relationships/tags" Target="../tags/tag9.xml"/><Relationship Id="rId11" Type="http://schemas.openxmlformats.org/officeDocument/2006/relationships/tags" Target="../tags/tag16.xml"/><Relationship Id="rId10" Type="http://schemas.openxmlformats.org/officeDocument/2006/relationships/tags" Target="../tags/tag15.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9" Type="http://schemas.openxmlformats.org/officeDocument/2006/relationships/tags" Target="../tags/tag22.xml"/><Relationship Id="rId8" Type="http://schemas.openxmlformats.org/officeDocument/2006/relationships/tags" Target="../tags/tag21.xml"/><Relationship Id="rId7" Type="http://schemas.openxmlformats.org/officeDocument/2006/relationships/tags" Target="../tags/tag20.xml"/><Relationship Id="rId6" Type="http://schemas.openxmlformats.org/officeDocument/2006/relationships/tags" Target="../tags/tag19.xml"/><Relationship Id="rId5" Type="http://schemas.openxmlformats.org/officeDocument/2006/relationships/image" Target="../media/image4.png"/><Relationship Id="rId4" Type="http://schemas.openxmlformats.org/officeDocument/2006/relationships/tags" Target="../tags/tag18.xml"/><Relationship Id="rId3" Type="http://schemas.openxmlformats.org/officeDocument/2006/relationships/image" Target="../media/image1.png"/><Relationship Id="rId2" Type="http://schemas.openxmlformats.org/officeDocument/2006/relationships/tags" Target="../tags/tag17.xml"/><Relationship Id="rId10" Type="http://schemas.openxmlformats.org/officeDocument/2006/relationships/tags" Target="../tags/tag23.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image" Target="../media/image3.png"/><Relationship Id="rId5" Type="http://schemas.openxmlformats.org/officeDocument/2006/relationships/tags" Target="../tags/tag26.xml"/><Relationship Id="rId4" Type="http://schemas.openxmlformats.org/officeDocument/2006/relationships/image" Target="../media/image1.png"/><Relationship Id="rId3" Type="http://schemas.openxmlformats.org/officeDocument/2006/relationships/tags" Target="../tags/tag25.xml"/><Relationship Id="rId2" Type="http://schemas.openxmlformats.org/officeDocument/2006/relationships/tags" Target="../tags/tag24.xml"/><Relationship Id="rId12" Type="http://schemas.openxmlformats.org/officeDocument/2006/relationships/tags" Target="../tags/tag32.xml"/><Relationship Id="rId11" Type="http://schemas.openxmlformats.org/officeDocument/2006/relationships/tags" Target="../tags/tag31.xml"/><Relationship Id="rId10" Type="http://schemas.openxmlformats.org/officeDocument/2006/relationships/tags" Target="../tags/tag30.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38.xml"/><Relationship Id="rId8" Type="http://schemas.openxmlformats.org/officeDocument/2006/relationships/tags" Target="../tags/tag37.xml"/><Relationship Id="rId7" Type="http://schemas.openxmlformats.org/officeDocument/2006/relationships/tags" Target="../tags/tag36.xml"/><Relationship Id="rId6" Type="http://schemas.openxmlformats.org/officeDocument/2006/relationships/image" Target="../media/image3.png"/><Relationship Id="rId5" Type="http://schemas.openxmlformats.org/officeDocument/2006/relationships/tags" Target="../tags/tag35.xml"/><Relationship Id="rId4" Type="http://schemas.openxmlformats.org/officeDocument/2006/relationships/image" Target="../media/image1.png"/><Relationship Id="rId3" Type="http://schemas.openxmlformats.org/officeDocument/2006/relationships/tags" Target="../tags/tag34.xml"/><Relationship Id="rId2" Type="http://schemas.openxmlformats.org/officeDocument/2006/relationships/tags" Target="../tags/tag33.xml"/><Relationship Id="rId14" Type="http://schemas.openxmlformats.org/officeDocument/2006/relationships/tags" Target="../tags/tag43.xml"/><Relationship Id="rId13" Type="http://schemas.openxmlformats.org/officeDocument/2006/relationships/tags" Target="../tags/tag42.xml"/><Relationship Id="rId12" Type="http://schemas.openxmlformats.org/officeDocument/2006/relationships/tags" Target="../tags/tag41.xml"/><Relationship Id="rId11" Type="http://schemas.openxmlformats.org/officeDocument/2006/relationships/tags" Target="../tags/tag40.xml"/><Relationship Id="rId10" Type="http://schemas.openxmlformats.org/officeDocument/2006/relationships/tags" Target="../tags/tag39.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9" Type="http://schemas.openxmlformats.org/officeDocument/2006/relationships/tags" Target="../tags/tag49.xml"/><Relationship Id="rId8" Type="http://schemas.openxmlformats.org/officeDocument/2006/relationships/tags" Target="../tags/tag48.xml"/><Relationship Id="rId7" Type="http://schemas.openxmlformats.org/officeDocument/2006/relationships/tags" Target="../tags/tag47.xml"/><Relationship Id="rId6" Type="http://schemas.openxmlformats.org/officeDocument/2006/relationships/tags" Target="../tags/tag46.xml"/><Relationship Id="rId5" Type="http://schemas.openxmlformats.org/officeDocument/2006/relationships/image" Target="../media/image3.png"/><Relationship Id="rId4" Type="http://schemas.openxmlformats.org/officeDocument/2006/relationships/tags" Target="../tags/tag45.xml"/><Relationship Id="rId3" Type="http://schemas.openxmlformats.org/officeDocument/2006/relationships/image" Target="../media/image1.png"/><Relationship Id="rId2" Type="http://schemas.openxmlformats.org/officeDocument/2006/relationships/tags" Target="../tags/tag44.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52.xml"/><Relationship Id="rId3" Type="http://schemas.openxmlformats.org/officeDocument/2006/relationships/tags" Target="../tags/tag51.xml"/><Relationship Id="rId2" Type="http://schemas.openxmlformats.org/officeDocument/2006/relationships/tags" Target="../tags/tag50.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9" Type="http://schemas.openxmlformats.org/officeDocument/2006/relationships/tags" Target="../tags/tag58.xml"/><Relationship Id="rId8" Type="http://schemas.openxmlformats.org/officeDocument/2006/relationships/tags" Target="../tags/tag57.xml"/><Relationship Id="rId7" Type="http://schemas.openxmlformats.org/officeDocument/2006/relationships/tags" Target="../tags/tag56.xml"/><Relationship Id="rId6" Type="http://schemas.openxmlformats.org/officeDocument/2006/relationships/tags" Target="../tags/tag55.xml"/><Relationship Id="rId5" Type="http://schemas.openxmlformats.org/officeDocument/2006/relationships/image" Target="../media/image3.png"/><Relationship Id="rId4" Type="http://schemas.openxmlformats.org/officeDocument/2006/relationships/tags" Target="../tags/tag54.xml"/><Relationship Id="rId3" Type="http://schemas.openxmlformats.org/officeDocument/2006/relationships/image" Target="../media/image1.png"/><Relationship Id="rId2" Type="http://schemas.openxmlformats.org/officeDocument/2006/relationships/tags" Target="../tags/tag53.xml"/><Relationship Id="rId11" Type="http://schemas.openxmlformats.org/officeDocument/2006/relationships/tags" Target="../tags/tag60.xml"/><Relationship Id="rId10" Type="http://schemas.openxmlformats.org/officeDocument/2006/relationships/tags" Target="../tags/tag59.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9" Type="http://schemas.openxmlformats.org/officeDocument/2006/relationships/tags" Target="../tags/tag66.xml"/><Relationship Id="rId8" Type="http://schemas.openxmlformats.org/officeDocument/2006/relationships/tags" Target="../tags/tag65.xml"/><Relationship Id="rId7" Type="http://schemas.openxmlformats.org/officeDocument/2006/relationships/image" Target="../media/image3.png"/><Relationship Id="rId6" Type="http://schemas.openxmlformats.org/officeDocument/2006/relationships/tags" Target="../tags/tag64.xml"/><Relationship Id="rId5" Type="http://schemas.openxmlformats.org/officeDocument/2006/relationships/image" Target="../media/image1.png"/><Relationship Id="rId4" Type="http://schemas.openxmlformats.org/officeDocument/2006/relationships/tags" Target="../tags/tag63.xml"/><Relationship Id="rId3" Type="http://schemas.openxmlformats.org/officeDocument/2006/relationships/tags" Target="../tags/tag62.xml"/><Relationship Id="rId2" Type="http://schemas.openxmlformats.org/officeDocument/2006/relationships/tags" Target="../tags/tag61.xml"/><Relationship Id="rId12" Type="http://schemas.openxmlformats.org/officeDocument/2006/relationships/tags" Target="../tags/tag69.xml"/><Relationship Id="rId11" Type="http://schemas.openxmlformats.org/officeDocument/2006/relationships/tags" Target="../tags/tag68.xml"/><Relationship Id="rId10" Type="http://schemas.openxmlformats.org/officeDocument/2006/relationships/tags" Target="../tags/tag67.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9" Type="http://schemas.openxmlformats.org/officeDocument/2006/relationships/tags" Target="../tags/tag75.xml"/><Relationship Id="rId8" Type="http://schemas.openxmlformats.org/officeDocument/2006/relationships/tags" Target="../tags/tag74.xml"/><Relationship Id="rId7" Type="http://schemas.openxmlformats.org/officeDocument/2006/relationships/image" Target="../media/image3.png"/><Relationship Id="rId6" Type="http://schemas.openxmlformats.org/officeDocument/2006/relationships/tags" Target="../tags/tag73.xml"/><Relationship Id="rId5" Type="http://schemas.openxmlformats.org/officeDocument/2006/relationships/image" Target="../media/image1.png"/><Relationship Id="rId4" Type="http://schemas.openxmlformats.org/officeDocument/2006/relationships/tags" Target="../tags/tag72.xml"/><Relationship Id="rId3" Type="http://schemas.openxmlformats.org/officeDocument/2006/relationships/tags" Target="../tags/tag71.xml"/><Relationship Id="rId2" Type="http://schemas.openxmlformats.org/officeDocument/2006/relationships/tags" Target="../tags/tag70.xml"/><Relationship Id="rId11" Type="http://schemas.openxmlformats.org/officeDocument/2006/relationships/tags" Target="../tags/tag77.xml"/><Relationship Id="rId10" Type="http://schemas.openxmlformats.org/officeDocument/2006/relationships/tags" Target="../tags/tag76.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9" Type="http://schemas.openxmlformats.org/officeDocument/2006/relationships/tags" Target="../tags/tag83.xml"/><Relationship Id="rId8" Type="http://schemas.openxmlformats.org/officeDocument/2006/relationships/tags" Target="../tags/tag82.xml"/><Relationship Id="rId7" Type="http://schemas.openxmlformats.org/officeDocument/2006/relationships/tags" Target="../tags/tag81.xml"/><Relationship Id="rId6" Type="http://schemas.openxmlformats.org/officeDocument/2006/relationships/tags" Target="../tags/tag80.xml"/><Relationship Id="rId5" Type="http://schemas.openxmlformats.org/officeDocument/2006/relationships/image" Target="../media/image2.png"/><Relationship Id="rId4" Type="http://schemas.openxmlformats.org/officeDocument/2006/relationships/tags" Target="../tags/tag79.xml"/><Relationship Id="rId3" Type="http://schemas.openxmlformats.org/officeDocument/2006/relationships/image" Target="../media/image1.png"/><Relationship Id="rId2" Type="http://schemas.openxmlformats.org/officeDocument/2006/relationships/tags" Target="../tags/tag78.xml"/><Relationship Id="rId11" Type="http://schemas.openxmlformats.org/officeDocument/2006/relationships/tags" Target="../tags/tag85.xml"/><Relationship Id="rId10" Type="http://schemas.openxmlformats.org/officeDocument/2006/relationships/tags" Target="../tags/tag84.xml"/><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7" Type="http://schemas.openxmlformats.org/officeDocument/2006/relationships/tags" Target="../tags/tag90.xml"/><Relationship Id="rId6" Type="http://schemas.openxmlformats.org/officeDocument/2006/relationships/tags" Target="../tags/tag89.xml"/><Relationship Id="rId5" Type="http://schemas.openxmlformats.org/officeDocument/2006/relationships/tags" Target="../tags/tag88.xml"/><Relationship Id="rId4" Type="http://schemas.openxmlformats.org/officeDocument/2006/relationships/tags" Target="../tags/tag87.xml"/><Relationship Id="rId3" Type="http://schemas.openxmlformats.org/officeDocument/2006/relationships/image" Target="../media/image1.png"/><Relationship Id="rId2" Type="http://schemas.openxmlformats.org/officeDocument/2006/relationships/tags" Target="../tags/tag86.xm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9" Type="http://schemas.openxmlformats.org/officeDocument/2006/relationships/tags" Target="../tags/tag97.xml"/><Relationship Id="rId8" Type="http://schemas.openxmlformats.org/officeDocument/2006/relationships/tags" Target="../tags/tag96.xml"/><Relationship Id="rId7" Type="http://schemas.openxmlformats.org/officeDocument/2006/relationships/tags" Target="../tags/tag95.xml"/><Relationship Id="rId6" Type="http://schemas.openxmlformats.org/officeDocument/2006/relationships/tags" Target="../tags/tag94.xml"/><Relationship Id="rId5" Type="http://schemas.openxmlformats.org/officeDocument/2006/relationships/tags" Target="../tags/tag93.xml"/><Relationship Id="rId4" Type="http://schemas.openxmlformats.org/officeDocument/2006/relationships/image" Target="../media/image1.png"/><Relationship Id="rId3" Type="http://schemas.openxmlformats.org/officeDocument/2006/relationships/tags" Target="../tags/tag92.xml"/><Relationship Id="rId2" Type="http://schemas.openxmlformats.org/officeDocument/2006/relationships/tags" Target="../tags/tag91.xm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9" Type="http://schemas.openxmlformats.org/officeDocument/2006/relationships/tags" Target="../tags/tag105.xml"/><Relationship Id="rId8" Type="http://schemas.openxmlformats.org/officeDocument/2006/relationships/tags" Target="../tags/tag104.xml"/><Relationship Id="rId7" Type="http://schemas.openxmlformats.org/officeDocument/2006/relationships/tags" Target="../tags/tag103.xml"/><Relationship Id="rId6" Type="http://schemas.openxmlformats.org/officeDocument/2006/relationships/tags" Target="../tags/tag102.xml"/><Relationship Id="rId5" Type="http://schemas.openxmlformats.org/officeDocument/2006/relationships/tags" Target="../tags/tag101.xml"/><Relationship Id="rId4" Type="http://schemas.openxmlformats.org/officeDocument/2006/relationships/tags" Target="../tags/tag100.xml"/><Relationship Id="rId3" Type="http://schemas.openxmlformats.org/officeDocument/2006/relationships/tags" Target="../tags/tag99.xml"/><Relationship Id="rId2" Type="http://schemas.openxmlformats.org/officeDocument/2006/relationships/tags" Target="../tags/tag98.xml"/><Relationship Id="rId10"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9" Type="http://schemas.openxmlformats.org/officeDocument/2006/relationships/tags" Target="../tags/tag112.xml"/><Relationship Id="rId8" Type="http://schemas.openxmlformats.org/officeDocument/2006/relationships/tags" Target="../tags/tag111.xml"/><Relationship Id="rId7" Type="http://schemas.openxmlformats.org/officeDocument/2006/relationships/tags" Target="../tags/tag110.xml"/><Relationship Id="rId6" Type="http://schemas.openxmlformats.org/officeDocument/2006/relationships/tags" Target="../tags/tag109.xml"/><Relationship Id="rId5" Type="http://schemas.openxmlformats.org/officeDocument/2006/relationships/tags" Target="../tags/tag108.xml"/><Relationship Id="rId4" Type="http://schemas.openxmlformats.org/officeDocument/2006/relationships/tags" Target="../tags/tag107.xml"/><Relationship Id="rId3" Type="http://schemas.openxmlformats.org/officeDocument/2006/relationships/image" Target="../media/image1.png"/><Relationship Id="rId2" Type="http://schemas.openxmlformats.org/officeDocument/2006/relationships/tags" Target="../tags/tag106.xml"/><Relationship Id="rId10" Type="http://schemas.openxmlformats.org/officeDocument/2006/relationships/tags" Target="../tags/tag113.xm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9" Type="http://schemas.openxmlformats.org/officeDocument/2006/relationships/tags" Target="../tags/tag121.xml"/><Relationship Id="rId8" Type="http://schemas.openxmlformats.org/officeDocument/2006/relationships/tags" Target="../tags/tag120.xml"/><Relationship Id="rId7" Type="http://schemas.openxmlformats.org/officeDocument/2006/relationships/tags" Target="../tags/tag119.xml"/><Relationship Id="rId6" Type="http://schemas.openxmlformats.org/officeDocument/2006/relationships/tags" Target="../tags/tag118.xml"/><Relationship Id="rId5" Type="http://schemas.openxmlformats.org/officeDocument/2006/relationships/tags" Target="../tags/tag117.xml"/><Relationship Id="rId4" Type="http://schemas.openxmlformats.org/officeDocument/2006/relationships/tags" Target="../tags/tag116.xml"/><Relationship Id="rId3" Type="http://schemas.openxmlformats.org/officeDocument/2006/relationships/tags" Target="../tags/tag115.xml"/><Relationship Id="rId2" Type="http://schemas.openxmlformats.org/officeDocument/2006/relationships/tags" Target="../tags/tag114.xml"/><Relationship Id="rId10"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9" Type="http://schemas.openxmlformats.org/officeDocument/2006/relationships/tags" Target="../tags/tag128.xml"/><Relationship Id="rId8" Type="http://schemas.openxmlformats.org/officeDocument/2006/relationships/tags" Target="../tags/tag127.xml"/><Relationship Id="rId7" Type="http://schemas.openxmlformats.org/officeDocument/2006/relationships/tags" Target="../tags/tag126.xml"/><Relationship Id="rId6" Type="http://schemas.openxmlformats.org/officeDocument/2006/relationships/tags" Target="../tags/tag125.xml"/><Relationship Id="rId5" Type="http://schemas.openxmlformats.org/officeDocument/2006/relationships/tags" Target="../tags/tag124.xml"/><Relationship Id="rId4" Type="http://schemas.openxmlformats.org/officeDocument/2006/relationships/tags" Target="../tags/tag123.xml"/><Relationship Id="rId3" Type="http://schemas.openxmlformats.org/officeDocument/2006/relationships/image" Target="../media/image1.png"/><Relationship Id="rId2" Type="http://schemas.openxmlformats.org/officeDocument/2006/relationships/tags" Target="../tags/tag122.xml"/><Relationship Id="rId12" Type="http://schemas.openxmlformats.org/officeDocument/2006/relationships/tags" Target="../tags/tag131.xml"/><Relationship Id="rId11" Type="http://schemas.openxmlformats.org/officeDocument/2006/relationships/tags" Target="../tags/tag130.xml"/><Relationship Id="rId10" Type="http://schemas.openxmlformats.org/officeDocument/2006/relationships/tags" Target="../tags/tag129.xml"/><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9" Type="http://schemas.openxmlformats.org/officeDocument/2006/relationships/tags" Target="../tags/tag138.xml"/><Relationship Id="rId8" Type="http://schemas.openxmlformats.org/officeDocument/2006/relationships/tags" Target="../tags/tag137.xml"/><Relationship Id="rId7" Type="http://schemas.openxmlformats.org/officeDocument/2006/relationships/tags" Target="../tags/tag136.xml"/><Relationship Id="rId6" Type="http://schemas.openxmlformats.org/officeDocument/2006/relationships/tags" Target="../tags/tag135.xml"/><Relationship Id="rId5" Type="http://schemas.openxmlformats.org/officeDocument/2006/relationships/tags" Target="../tags/tag134.xml"/><Relationship Id="rId4" Type="http://schemas.openxmlformats.org/officeDocument/2006/relationships/image" Target="../media/image1.png"/><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bg>
      <p:bgPr>
        <a:solidFill>
          <a:schemeClr val="tx2"/>
        </a:solidFill>
        <a:effectLst/>
      </p:bgPr>
    </p:bg>
    <p:spTree>
      <p:nvGrpSpPr>
        <p:cNvPr id="1" name=""/>
        <p:cNvGrpSpPr/>
        <p:nvPr/>
      </p:nvGrpSpPr>
      <p:grpSpPr>
        <a:xfrm>
          <a:off x="0" y="0"/>
          <a:ext cx="0" cy="0"/>
          <a:chOff x="0" y="0"/>
          <a:chExt cx="0" cy="0"/>
        </a:xfrm>
      </p:grpSpPr>
      <p:sp>
        <p:nvSpPr>
          <p:cNvPr id="9" name="矩形 57"/>
          <p:cNvSpPr>
            <a:spLocks noChangeArrowheads="1"/>
          </p:cNvSpPr>
          <p:nvPr userDrawn="1">
            <p:custDataLst>
              <p:tags r:id="rId2"/>
            </p:custDataLst>
          </p:nvPr>
        </p:nvSpPr>
        <p:spPr bwMode="auto">
          <a:xfrm>
            <a:off x="879742" y="4191649"/>
            <a:ext cx="2767138" cy="368686"/>
          </a:xfrm>
          <a:prstGeom prst="rect">
            <a:avLst/>
          </a:prstGeom>
          <a:solidFill>
            <a:schemeClr val="accent1">
              <a:lumMod val="75000"/>
            </a:schemeClr>
          </a:solidFill>
          <a:ln>
            <a:noFill/>
          </a:ln>
        </p:spPr>
        <p:txBody>
          <a:bodyPr wrap="square">
            <a:spAutoFit/>
          </a:bodyPr>
          <a:lstStyle/>
          <a:p>
            <a:pPr marL="0" marR="0" lvl="0" indent="0" algn="dist"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sym typeface="Arial" panose="020B0604020202020204" pitchFamily="34" charset="0"/>
            </a:endParaRPr>
          </a:p>
        </p:txBody>
      </p:sp>
      <p:pic>
        <p:nvPicPr>
          <p:cNvPr id="7" name="图片 6"/>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pic>
        <p:nvPicPr>
          <p:cNvPr id="11" name="图片 10"/>
          <p:cNvPicPr>
            <a:picLocks noChangeAspect="1"/>
          </p:cNvPicPr>
          <p:nvPr userDrawn="1">
            <p:custDataLst>
              <p:tags r:id="rId5"/>
            </p:custDataLst>
          </p:nvPr>
        </p:nvPicPr>
        <p:blipFill>
          <a:blip r:embed="rId6" cstate="email"/>
          <a:srcRect/>
          <a:stretch>
            <a:fillRect/>
          </a:stretch>
        </p:blipFill>
        <p:spPr>
          <a:xfrm>
            <a:off x="5908142" y="0"/>
            <a:ext cx="6283858" cy="6858000"/>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sp>
        <p:nvSpPr>
          <p:cNvPr id="2" name="标题 1"/>
          <p:cNvSpPr>
            <a:spLocks noGrp="1"/>
          </p:cNvSpPr>
          <p:nvPr>
            <p:ph type="ctrTitle" hasCustomPrompt="1"/>
            <p:custDataLst>
              <p:tags r:id="rId7"/>
            </p:custDataLst>
          </p:nvPr>
        </p:nvSpPr>
        <p:spPr>
          <a:xfrm>
            <a:off x="824400" y="1537200"/>
            <a:ext cx="6008400" cy="2556000"/>
          </a:xfrm>
        </p:spPr>
        <p:txBody>
          <a:bodyPr lIns="90000" tIns="46800" rIns="90000" bIns="46800" anchor="b" anchorCtr="0">
            <a:normAutofit/>
          </a:bodyPr>
          <a:lstStyle>
            <a:lvl1pPr algn="l">
              <a:defRPr sz="8000" spc="600" baseline="0">
                <a:solidFill>
                  <a:schemeClr val="bg1"/>
                </a:solidFill>
                <a:latin typeface="Arial" panose="020B0604020202020204" pitchFamily="34" charset="0"/>
                <a:ea typeface="汉仪旗黑-85S" panose="00020600040101010101" pitchFamily="18" charset="-122"/>
              </a:defRPr>
            </a:lvl1pPr>
          </a:lstStyle>
          <a:p>
            <a:r>
              <a:rPr lang="zh-CN" altLang="en-US" dirty="0"/>
              <a:t>编辑标题</a:t>
            </a:r>
            <a:endParaRPr lang="zh-CN" altLang="en-US" dirty="0"/>
          </a:p>
        </p:txBody>
      </p:sp>
      <p:sp>
        <p:nvSpPr>
          <p:cNvPr id="3" name="副标题 2"/>
          <p:cNvSpPr>
            <a:spLocks noGrp="1"/>
          </p:cNvSpPr>
          <p:nvPr>
            <p:ph type="subTitle" idx="1" hasCustomPrompt="1"/>
            <p:custDataLst>
              <p:tags r:id="rId8"/>
            </p:custDataLst>
          </p:nvPr>
        </p:nvSpPr>
        <p:spPr>
          <a:xfrm>
            <a:off x="879743" y="4191649"/>
            <a:ext cx="2767138" cy="368686"/>
          </a:xfrm>
        </p:spPr>
        <p:txBody>
          <a:bodyPr lIns="90000" tIns="46800" rIns="90000" bIns="46800">
            <a:normAutofit/>
          </a:bodyPr>
          <a:lstStyle>
            <a:lvl1pPr marL="0" indent="0" algn="l" eaLnBrk="1" fontAlgn="auto" latinLnBrk="0" hangingPunct="1">
              <a:lnSpc>
                <a:spcPct val="100000"/>
              </a:lnSpc>
              <a:buNone/>
              <a:defRPr sz="1800" u="none" strike="noStrike" kern="1200" cap="none" spc="200" normalizeH="0" baseline="0">
                <a:solidFill>
                  <a:schemeClr val="bg1"/>
                </a:solidFill>
                <a:uFillTx/>
                <a:latin typeface="Arial" panose="020B0604020202020204" pitchFamily="34" charset="0"/>
                <a:ea typeface="微软雅黑" panose="020B050302020402020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10"/>
            </p:custDataLst>
          </p:nvPr>
        </p:nvSpPr>
        <p:spPr/>
        <p:txBody>
          <a:bodyPr/>
          <a:lstStyle/>
          <a:p>
            <a:endParaRPr lang="zh-CN" altLang="en-US" dirty="0"/>
          </a:p>
        </p:txBody>
      </p:sp>
      <p:sp>
        <p:nvSpPr>
          <p:cNvPr id="18" name="灯片编号占位符 17"/>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grpSp>
        <p:nvGrpSpPr>
          <p:cNvPr id="10" name="组合 9"/>
          <p:cNvGrpSpPr/>
          <p:nvPr userDrawn="1">
            <p:custDataLst>
              <p:tags r:id="rId2"/>
            </p:custDataLst>
          </p:nvPr>
        </p:nvGrpSpPr>
        <p:grpSpPr>
          <a:xfrm>
            <a:off x="0" y="4697730"/>
            <a:ext cx="12192000" cy="2160270"/>
            <a:chOff x="0" y="4697730"/>
            <a:chExt cx="12192000" cy="2160270"/>
          </a:xfrm>
        </p:grpSpPr>
        <p:pic>
          <p:nvPicPr>
            <p:cNvPr id="8" name="图片 7"/>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pic>
          <p:nvPicPr>
            <p:cNvPr id="9" name="图片 8"/>
            <p:cNvPicPr>
              <a:picLocks noChangeAspect="1"/>
            </p:cNvPicPr>
            <p:nvPr userDrawn="1">
              <p:custDataLst>
                <p:tags r:id="rId5"/>
              </p:custDataLst>
            </p:nvPr>
          </p:nvPicPr>
          <p:blipFill>
            <a:blip r:embed="rId6"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grpSp>
      <p:sp>
        <p:nvSpPr>
          <p:cNvPr id="2" name="标题 1"/>
          <p:cNvSpPr>
            <a:spLocks noGrp="1"/>
          </p:cNvSpPr>
          <p:nvPr>
            <p:ph type="title"/>
            <p:custDataLst>
              <p:tags r:id="rId7"/>
            </p:custDataLst>
          </p:nvPr>
        </p:nvSpPr>
        <p:spPr>
          <a:xfrm>
            <a:off x="669882" y="443234"/>
            <a:ext cx="10852237" cy="441964"/>
          </a:xfrm>
        </p:spPr>
        <p:txBody>
          <a:bodyPr vert="horz" lIns="101600" tIns="38100" rIns="76200" bIns="38100" rtlCol="0" anchor="t" anchorCtr="0">
            <a:no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8"/>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9"/>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0"/>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1"/>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bg>
      <p:bgPr>
        <a:solidFill>
          <a:schemeClr val="tx2"/>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pic>
        <p:nvPicPr>
          <p:cNvPr id="8" name="图片 7"/>
          <p:cNvPicPr>
            <a:picLocks noChangeAspect="1"/>
          </p:cNvPicPr>
          <p:nvPr userDrawn="1">
            <p:custDataLst>
              <p:tags r:id="rId4"/>
            </p:custDataLst>
          </p:nvPr>
        </p:nvPicPr>
        <p:blipFill rotWithShape="1">
          <a:blip r:embed="rId5"/>
          <a:srcRect/>
          <a:stretch>
            <a:fillRect/>
          </a:stretch>
        </p:blipFill>
        <p:spPr>
          <a:xfrm>
            <a:off x="2686994" y="1204686"/>
            <a:ext cx="6818012" cy="5653314"/>
          </a:xfrm>
          <a:prstGeom prst="rect">
            <a:avLst/>
          </a:prstGeom>
        </p:spPr>
      </p:pic>
      <p:sp>
        <p:nvSpPr>
          <p:cNvPr id="9" name="等腰三角形 8"/>
          <p:cNvSpPr/>
          <p:nvPr userDrawn="1">
            <p:custDataLst>
              <p:tags r:id="rId6"/>
            </p:custDataLst>
          </p:nvPr>
        </p:nvSpPr>
        <p:spPr>
          <a:xfrm rot="10800000">
            <a:off x="5994399" y="1554377"/>
            <a:ext cx="203200" cy="135370"/>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标题 1"/>
          <p:cNvSpPr>
            <a:spLocks noGrp="1"/>
          </p:cNvSpPr>
          <p:nvPr>
            <p:ph type="title" hasCustomPrompt="1"/>
            <p:custDataLst>
              <p:tags r:id="rId7"/>
            </p:custDataLst>
          </p:nvPr>
        </p:nvSpPr>
        <p:spPr>
          <a:xfrm>
            <a:off x="4359600" y="1944000"/>
            <a:ext cx="3474000" cy="399600"/>
          </a:xfrm>
        </p:spPr>
        <p:txBody>
          <a:bodyPr lIns="90000" tIns="46800" rIns="90000" bIns="46800" anchor="t" anchorCtr="0">
            <a:normAutofit/>
          </a:bodyPr>
          <a:lstStyle>
            <a:lvl1pPr algn="ctr">
              <a:defRPr sz="2000" u="none" strike="noStrike" kern="1200" cap="none" spc="300" normalizeH="0" baseline="0">
                <a:solidFill>
                  <a:schemeClr val="bg1"/>
                </a:solidFill>
                <a:uFillTx/>
                <a:latin typeface="Arial" panose="020B0604020202020204" pitchFamily="34" charset="0"/>
                <a:ea typeface="汉仪旗黑-85S" panose="00020600040101010101" pitchFamily="18" charset="-122"/>
              </a:defRPr>
            </a:lvl1pPr>
          </a:lstStyle>
          <a:p>
            <a:r>
              <a:rPr lang="zh-CN" altLang="en-US" dirty="0"/>
              <a:t>单击此处编辑标题</a:t>
            </a:r>
            <a:endParaRPr lang="zh-CN" altLang="en-US" dirty="0"/>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grpSp>
        <p:nvGrpSpPr>
          <p:cNvPr id="11" name="组合 10"/>
          <p:cNvGrpSpPr/>
          <p:nvPr userDrawn="1">
            <p:custDataLst>
              <p:tags r:id="rId2"/>
            </p:custDataLst>
          </p:nvPr>
        </p:nvGrpSpPr>
        <p:grpSpPr>
          <a:xfrm>
            <a:off x="0" y="4697730"/>
            <a:ext cx="12192000" cy="2160270"/>
            <a:chOff x="0" y="4697730"/>
            <a:chExt cx="12192000" cy="2160270"/>
          </a:xfrm>
        </p:grpSpPr>
        <p:pic>
          <p:nvPicPr>
            <p:cNvPr id="9" name="图片 8"/>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pic>
          <p:nvPicPr>
            <p:cNvPr id="10" name="图片 9"/>
            <p:cNvPicPr>
              <a:picLocks noChangeAspect="1"/>
            </p:cNvPicPr>
            <p:nvPr userDrawn="1">
              <p:custDataLst>
                <p:tags r:id="rId5"/>
              </p:custDataLst>
            </p:nvPr>
          </p:nvPicPr>
          <p:blipFill>
            <a:blip r:embed="rId6"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grpSp>
      <p:sp>
        <p:nvSpPr>
          <p:cNvPr id="2" name="标题 1"/>
          <p:cNvSpPr>
            <a:spLocks noGrp="1"/>
          </p:cNvSpPr>
          <p:nvPr>
            <p:ph type="title"/>
            <p:custDataLst>
              <p:tags r:id="rId7"/>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8"/>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9"/>
            </p:custDataLst>
          </p:nvPr>
        </p:nvSpPr>
        <p:spPr>
          <a:xfrm>
            <a:off x="6238877" y="952508"/>
            <a:ext cx="5283242" cy="5388907"/>
          </a:xfrm>
        </p:spPr>
        <p:txBody>
          <a:bodyPr>
            <a:normAutofit/>
          </a:bodyPr>
          <a:lstStyle>
            <a:lvl1pPr>
              <a:lnSpc>
                <a:spcPct val="130000"/>
              </a:lnSpc>
              <a:defRPr sz="1600" baseline="0">
                <a:solidFill>
                  <a:schemeClr val="bg1"/>
                </a:solidFill>
                <a:latin typeface="微软雅黑" panose="020B0503020204020204" charset="-122"/>
                <a:ea typeface="微软雅黑" panose="020B0503020204020204" charset="-122"/>
              </a:defRPr>
            </a:lvl1pPr>
            <a:lvl2pPr>
              <a:lnSpc>
                <a:spcPct val="130000"/>
              </a:lnSpc>
              <a:defRPr sz="1600" baseline="0">
                <a:solidFill>
                  <a:schemeClr val="bg1"/>
                </a:solidFill>
                <a:latin typeface="微软雅黑" panose="020B0503020204020204" charset="-122"/>
                <a:ea typeface="微软雅黑" panose="020B0503020204020204" charset="-122"/>
              </a:defRPr>
            </a:lvl2pPr>
            <a:lvl3pPr>
              <a:lnSpc>
                <a:spcPct val="130000"/>
              </a:lnSpc>
              <a:defRPr sz="1600" baseline="0">
                <a:solidFill>
                  <a:schemeClr val="bg1"/>
                </a:solidFill>
                <a:latin typeface="微软雅黑" panose="020B0503020204020204" charset="-122"/>
                <a:ea typeface="微软雅黑" panose="020B0503020204020204" charset="-122"/>
              </a:defRPr>
            </a:lvl3pPr>
            <a:lvl4pPr>
              <a:lnSpc>
                <a:spcPct val="130000"/>
              </a:lnSpc>
              <a:defRPr sz="1600" baseline="0">
                <a:solidFill>
                  <a:schemeClr val="bg1"/>
                </a:solidFill>
                <a:latin typeface="微软雅黑" panose="020B0503020204020204" charset="-122"/>
                <a:ea typeface="微软雅黑" panose="020B0503020204020204" charset="-122"/>
              </a:defRPr>
            </a:lvl4pPr>
            <a:lvl5pPr>
              <a:lnSpc>
                <a:spcPct val="130000"/>
              </a:lnSpc>
              <a:defRPr sz="1600" baseline="0">
                <a:solidFill>
                  <a:schemeClr val="bg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10"/>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11"/>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7" name="灯片编号占位符 6"/>
          <p:cNvSpPr>
            <a:spLocks noGrp="1"/>
          </p:cNvSpPr>
          <p:nvPr>
            <p:ph type="sldNum" sz="quarter" idx="12"/>
            <p:custDataLst>
              <p:tags r:id="rId12"/>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grpSp>
        <p:nvGrpSpPr>
          <p:cNvPr id="13" name="组合 12"/>
          <p:cNvGrpSpPr/>
          <p:nvPr userDrawn="1">
            <p:custDataLst>
              <p:tags r:id="rId2"/>
            </p:custDataLst>
          </p:nvPr>
        </p:nvGrpSpPr>
        <p:grpSpPr>
          <a:xfrm>
            <a:off x="0" y="4697730"/>
            <a:ext cx="12192000" cy="2160270"/>
            <a:chOff x="0" y="4697730"/>
            <a:chExt cx="12192000" cy="2160270"/>
          </a:xfrm>
        </p:grpSpPr>
        <p:pic>
          <p:nvPicPr>
            <p:cNvPr id="11" name="图片 10"/>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pic>
          <p:nvPicPr>
            <p:cNvPr id="12" name="图片 11"/>
            <p:cNvPicPr>
              <a:picLocks noChangeAspect="1"/>
            </p:cNvPicPr>
            <p:nvPr userDrawn="1">
              <p:custDataLst>
                <p:tags r:id="rId5"/>
              </p:custDataLst>
            </p:nvPr>
          </p:nvPicPr>
          <p:blipFill>
            <a:blip r:embed="rId6"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grpSp>
      <p:sp>
        <p:nvSpPr>
          <p:cNvPr id="2" name="标题 1"/>
          <p:cNvSpPr>
            <a:spLocks noGrp="1"/>
          </p:cNvSpPr>
          <p:nvPr>
            <p:ph type="title"/>
            <p:custDataLst>
              <p:tags r:id="rId7"/>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8"/>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ts val="0"/>
              </a:spcAft>
              <a:buNone/>
              <a:defRPr sz="2000" b="0" u="none" strike="noStrike" kern="1200" cap="none" spc="200" normalizeH="0" baseline="0">
                <a:solidFill>
                  <a:schemeClr val="bg1"/>
                </a:solidFill>
                <a:uFillTx/>
                <a:latin typeface="微软雅黑" panose="020B0503020204020204" charset="-122"/>
                <a:ea typeface="微软雅黑" panose="020B050302020402020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9"/>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10"/>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0" i="0" u="none" strike="noStrike" kern="1200" cap="none" spc="20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1"/>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12"/>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13"/>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9" name="灯片编号占位符 8"/>
          <p:cNvSpPr>
            <a:spLocks noGrp="1"/>
          </p:cNvSpPr>
          <p:nvPr>
            <p:ph type="sldNum" sz="quarter" idx="12"/>
            <p:custDataLst>
              <p:tags r:id="rId14"/>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bg>
      <p:bgPr>
        <a:solidFill>
          <a:schemeClr val="tx2"/>
        </a:solidFill>
        <a:effectLst/>
      </p:bgPr>
    </p:bg>
    <p:spTree>
      <p:nvGrpSpPr>
        <p:cNvPr id="1" name=""/>
        <p:cNvGrpSpPr/>
        <p:nvPr/>
      </p:nvGrpSpPr>
      <p:grpSpPr>
        <a:xfrm>
          <a:off x="0" y="0"/>
          <a:ext cx="0" cy="0"/>
          <a:chOff x="0" y="0"/>
          <a:chExt cx="0" cy="0"/>
        </a:xfrm>
      </p:grpSpPr>
      <p:pic>
        <p:nvPicPr>
          <p:cNvPr id="7" name="图片 6"/>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pic>
        <p:nvPicPr>
          <p:cNvPr id="8" name="图片 7"/>
          <p:cNvPicPr>
            <a:picLocks noChangeAspect="1"/>
          </p:cNvPicPr>
          <p:nvPr userDrawn="1">
            <p:custDataLst>
              <p:tags r:id="rId4"/>
            </p:custDataLst>
          </p:nvPr>
        </p:nvPicPr>
        <p:blipFill>
          <a:blip r:embed="rId5"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sp>
        <p:nvSpPr>
          <p:cNvPr id="2" name="标题 1"/>
          <p:cNvSpPr>
            <a:spLocks noGrp="1"/>
          </p:cNvSpPr>
          <p:nvPr>
            <p:ph type="title"/>
            <p:custDataLst>
              <p:tags r:id="rId6"/>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日期占位符 2"/>
          <p:cNvSpPr>
            <a:spLocks noGrp="1"/>
          </p:cNvSpPr>
          <p:nvPr>
            <p:ph type="dt" sz="half" idx="10"/>
            <p:custDataLst>
              <p:tags r:id="rId7"/>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空白">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dirty="0"/>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pic>
        <p:nvPicPr>
          <p:cNvPr id="9" name="图片 8"/>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pic>
        <p:nvPicPr>
          <p:cNvPr id="10" name="图片 9"/>
          <p:cNvPicPr>
            <a:picLocks noChangeAspect="1"/>
          </p:cNvPicPr>
          <p:nvPr userDrawn="1">
            <p:custDataLst>
              <p:tags r:id="rId4"/>
            </p:custDataLst>
          </p:nvPr>
        </p:nvPicPr>
        <p:blipFill>
          <a:blip r:embed="rId5"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00000"/>
              </a:lnSpc>
              <a:spcBef>
                <a:spcPts val="0"/>
              </a:spcBef>
              <a:spcAft>
                <a:spcPts val="1000"/>
              </a:spcAft>
              <a:buFont typeface="Arial" panose="020B0604020202020204" pitchFamily="34" charset="0"/>
              <a:buNone/>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bg1"/>
                </a:solidFill>
                <a:uFillTx/>
                <a:latin typeface="微软雅黑" panose="020B0503020204020204" charset="-122"/>
                <a:ea typeface="微软雅黑" panose="020B050302020402020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lvl1pPr>
              <a:lnSpc>
                <a:spcPct val="120000"/>
              </a:lnSpc>
              <a:defRPr>
                <a:latin typeface="微软雅黑" panose="020B0503020204020204" charset="-122"/>
                <a:ea typeface="微软雅黑" panose="020B0503020204020204" charset="-122"/>
              </a:defRPr>
            </a:lvl1p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10"/>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dirty="0"/>
          </a:p>
        </p:txBody>
      </p:sp>
      <p:sp>
        <p:nvSpPr>
          <p:cNvPr id="7" name="灯片编号占位符 6"/>
          <p:cNvSpPr>
            <a:spLocks noGrp="1"/>
          </p:cNvSpPr>
          <p:nvPr>
            <p:ph type="sldNum" sz="quarter" idx="12"/>
            <p:custDataLst>
              <p:tags r:id="rId11"/>
            </p:custDataLst>
          </p:nvPr>
        </p:nvSpPr>
        <p:spPr/>
        <p:txBody>
          <a:bodyPr/>
          <a:lstStyle>
            <a:lvl1pPr>
              <a:lnSpc>
                <a:spcPct val="120000"/>
              </a:lnSpc>
              <a:defRPr>
                <a:latin typeface="微软雅黑" panose="020B0503020204020204" charset="-122"/>
                <a:ea typeface="微软雅黑" panose="020B0503020204020204" charset="-122"/>
              </a:defRPr>
            </a:lvl1pPr>
          </a:lstStyle>
          <a:p>
            <a:fld id="{FABC47A4-756D-490B-A52F-7D9E2C9FC05F}"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0" y="304200"/>
            <a:ext cx="12192000" cy="6553800"/>
            <a:chOff x="0" y="304200"/>
            <a:chExt cx="12192000" cy="6553800"/>
          </a:xfrm>
        </p:grpSpPr>
        <p:sp>
          <p:nvSpPr>
            <p:cNvPr id="9" name="矩形 8"/>
            <p:cNvSpPr/>
            <p:nvPr userDrawn="1">
              <p:custDataLst>
                <p:tags r:id="rId3"/>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grpSp>
          <p:nvGrpSpPr>
            <p:cNvPr id="10" name="组合 9"/>
            <p:cNvGrpSpPr/>
            <p:nvPr userDrawn="1"/>
          </p:nvGrpSpPr>
          <p:grpSpPr>
            <a:xfrm>
              <a:off x="0" y="4697730"/>
              <a:ext cx="12192000" cy="2160270"/>
              <a:chOff x="0" y="4697730"/>
              <a:chExt cx="12192000" cy="2160270"/>
            </a:xfrm>
          </p:grpSpPr>
          <p:pic>
            <p:nvPicPr>
              <p:cNvPr id="11" name="图片 10"/>
              <p:cNvPicPr>
                <a:picLocks noChangeAspect="1"/>
              </p:cNvPicPr>
              <p:nvPr userDrawn="1">
                <p:custDataLst>
                  <p:tags r:id="rId4"/>
                </p:custDataLst>
              </p:nvPr>
            </p:nvPicPr>
            <p:blipFill>
              <a:blip r:embed="rId5" cstate="email"/>
              <a:stretch>
                <a:fillRect/>
              </a:stretch>
            </p:blipFill>
            <p:spPr>
              <a:xfrm>
                <a:off x="0" y="5334000"/>
                <a:ext cx="12192000" cy="1524000"/>
              </a:xfrm>
              <a:prstGeom prst="rect">
                <a:avLst/>
              </a:prstGeom>
            </p:spPr>
          </p:pic>
          <p:pic>
            <p:nvPicPr>
              <p:cNvPr id="12" name="图片 11"/>
              <p:cNvPicPr>
                <a:picLocks noChangeAspect="1"/>
              </p:cNvPicPr>
              <p:nvPr userDrawn="1">
                <p:custDataLst>
                  <p:tags r:id="rId6"/>
                </p:custDataLst>
              </p:nvPr>
            </p:nvPicPr>
            <p:blipFill>
              <a:blip r:embed="rId7"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ts val="0"/>
              </a:spcAft>
              <a:buNone/>
              <a:defRPr kumimoji="0" lang="zh-CN" altLang="en-US" sz="2400" b="1" i="0" u="none" strike="noStrike" kern="1200" cap="none" spc="200" normalizeH="0" baseline="0" noProof="1" dirty="0">
                <a:solidFill>
                  <a:schemeClr val="bg1"/>
                </a:solidFill>
                <a:uFillTx/>
                <a:latin typeface="微软雅黑" panose="020B0503020204020204" charset="-122"/>
                <a:ea typeface="微软雅黑" panose="020B050302020402020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lstStyle>
            <a:lvl1pPr marL="514350" indent="-285750" eaLnBrk="1" fontAlgn="auto" latinLnBrk="0" hangingPunct="1">
              <a:lnSpc>
                <a:spcPct val="130000"/>
              </a:lnSpc>
              <a:buFont typeface="Arial" panose="020B0604020202020204" pitchFamily="34" charset="0"/>
              <a:buChar char="•"/>
              <a:defRPr baseline="0">
                <a:solidFill>
                  <a:schemeClr val="bg1"/>
                </a:solidFill>
                <a:latin typeface="微软雅黑" panose="020B0503020204020204" charset="-122"/>
                <a:ea typeface="微软雅黑" panose="020B0503020204020204" charset="-122"/>
              </a:defRPr>
            </a:lvl1pPr>
            <a:lvl2pPr marL="971550" indent="-285750" eaLnBrk="1" fontAlgn="auto" latinLnBrk="0" hangingPunct="1">
              <a:lnSpc>
                <a:spcPct val="130000"/>
              </a:lnSpc>
              <a:buFont typeface="Arial" panose="020B0604020202020204" pitchFamily="34" charset="0"/>
              <a:buChar char="•"/>
              <a:defRPr baseline="0">
                <a:solidFill>
                  <a:schemeClr val="bg1"/>
                </a:solidFill>
                <a:latin typeface="微软雅黑" panose="020B0503020204020204" charset="-122"/>
                <a:ea typeface="微软雅黑" panose="020B0503020204020204" charset="-122"/>
              </a:defRPr>
            </a:lvl2pPr>
            <a:lvl3pPr marL="1428750" indent="-285750" eaLnBrk="1" fontAlgn="auto" latinLnBrk="0" hangingPunct="1">
              <a:lnSpc>
                <a:spcPct val="130000"/>
              </a:lnSpc>
              <a:buFont typeface="Arial" panose="020B0604020202020204" pitchFamily="34" charset="0"/>
              <a:buChar char="•"/>
              <a:defRPr baseline="0">
                <a:solidFill>
                  <a:schemeClr val="bg1"/>
                </a:solidFill>
                <a:latin typeface="微软雅黑" panose="020B0503020204020204" charset="-122"/>
                <a:ea typeface="微软雅黑" panose="020B0503020204020204" charset="-122"/>
              </a:defRPr>
            </a:lvl3pPr>
            <a:lvl4pPr marL="1885950" indent="-285750" eaLnBrk="1" fontAlgn="auto" latinLnBrk="0" hangingPunct="1">
              <a:lnSpc>
                <a:spcPct val="130000"/>
              </a:lnSpc>
              <a:buFont typeface="Arial" panose="020B0604020202020204" pitchFamily="34" charset="0"/>
              <a:buChar char="•"/>
              <a:defRPr baseline="0">
                <a:solidFill>
                  <a:schemeClr val="bg1"/>
                </a:solidFill>
                <a:latin typeface="微软雅黑" panose="020B0503020204020204" charset="-122"/>
                <a:ea typeface="微软雅黑" panose="020B0503020204020204" charset="-122"/>
              </a:defRPr>
            </a:lvl4pPr>
            <a:lvl5pPr marL="2343150" indent="-285750" eaLnBrk="1" fontAlgn="auto" latinLnBrk="0" hangingPunct="1">
              <a:lnSpc>
                <a:spcPct val="130000"/>
              </a:lnSpc>
              <a:buFont typeface="Arial" panose="020B0604020202020204" pitchFamily="34" charset="0"/>
              <a:buChar char="•"/>
              <a:defRPr baseline="0">
                <a:solidFill>
                  <a:schemeClr val="bg1"/>
                </a:solidFill>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10"/>
            </p:custDataLst>
          </p:nvPr>
        </p:nvSpPr>
        <p:spPr/>
        <p:txBody>
          <a:bodyPr/>
          <a:lstStyle>
            <a:lvl1pPr>
              <a:lnSpc>
                <a:spcPct val="120000"/>
              </a:lnSpc>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11"/>
            </p:custDataLst>
          </p:nvPr>
        </p:nvSpPr>
        <p:spPr/>
        <p:txBody>
          <a:bodyPr/>
          <a:lstStyle>
            <a:lvl1pPr>
              <a:lnSpc>
                <a:spcPct val="120000"/>
              </a:lnSpc>
              <a:defRPr>
                <a:latin typeface="微软雅黑" panose="020B0503020204020204" charset="-122"/>
                <a:ea typeface="微软雅黑" panose="020B0503020204020204" charset="-122"/>
              </a:defRPr>
            </a:lvl1pPr>
          </a:lstStyle>
          <a:p>
            <a:endParaRPr lang="zh-CN" altLang="en-US"/>
          </a:p>
        </p:txBody>
      </p:sp>
      <p:sp>
        <p:nvSpPr>
          <p:cNvPr id="6" name="灯片编号占位符 5"/>
          <p:cNvSpPr>
            <a:spLocks noGrp="1"/>
          </p:cNvSpPr>
          <p:nvPr>
            <p:ph type="sldNum" sz="quarter" idx="12"/>
            <p:custDataLst>
              <p:tags r:id="rId12"/>
            </p:custDataLst>
          </p:nvPr>
        </p:nvSpPr>
        <p:spPr/>
        <p:txBody>
          <a:bodyPr/>
          <a:lstStyle>
            <a:lvl1pPr>
              <a:lnSpc>
                <a:spcPct val="120000"/>
              </a:lnSpc>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grpSp>
        <p:nvGrpSpPr>
          <p:cNvPr id="8" name="组合 7"/>
          <p:cNvGrpSpPr/>
          <p:nvPr userDrawn="1">
            <p:custDataLst>
              <p:tags r:id="rId2"/>
            </p:custDataLst>
          </p:nvPr>
        </p:nvGrpSpPr>
        <p:grpSpPr>
          <a:xfrm>
            <a:off x="0" y="304200"/>
            <a:ext cx="12192000" cy="6553800"/>
            <a:chOff x="0" y="304200"/>
            <a:chExt cx="12192000" cy="6553800"/>
          </a:xfrm>
        </p:grpSpPr>
        <p:sp>
          <p:nvSpPr>
            <p:cNvPr id="9" name="矩形 8"/>
            <p:cNvSpPr/>
            <p:nvPr userDrawn="1">
              <p:custDataLst>
                <p:tags r:id="rId3"/>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latin typeface="微软雅黑" panose="020B0503020204020204" charset="-122"/>
                <a:ea typeface="微软雅黑" panose="020B0503020204020204" charset="-122"/>
              </a:endParaRPr>
            </a:p>
          </p:txBody>
        </p:sp>
        <p:grpSp>
          <p:nvGrpSpPr>
            <p:cNvPr id="10" name="组合 9"/>
            <p:cNvGrpSpPr/>
            <p:nvPr userDrawn="1"/>
          </p:nvGrpSpPr>
          <p:grpSpPr>
            <a:xfrm>
              <a:off x="0" y="4697730"/>
              <a:ext cx="12192000" cy="2160270"/>
              <a:chOff x="0" y="4697730"/>
              <a:chExt cx="12192000" cy="2160270"/>
            </a:xfrm>
          </p:grpSpPr>
          <p:pic>
            <p:nvPicPr>
              <p:cNvPr id="11" name="图片 10"/>
              <p:cNvPicPr>
                <a:picLocks noChangeAspect="1"/>
              </p:cNvPicPr>
              <p:nvPr userDrawn="1">
                <p:custDataLst>
                  <p:tags r:id="rId4"/>
                </p:custDataLst>
              </p:nvPr>
            </p:nvPicPr>
            <p:blipFill>
              <a:blip r:embed="rId5" cstate="email"/>
              <a:stretch>
                <a:fillRect/>
              </a:stretch>
            </p:blipFill>
            <p:spPr>
              <a:xfrm>
                <a:off x="0" y="5334000"/>
                <a:ext cx="12192000" cy="1524000"/>
              </a:xfrm>
              <a:prstGeom prst="rect">
                <a:avLst/>
              </a:prstGeom>
            </p:spPr>
          </p:pic>
          <p:pic>
            <p:nvPicPr>
              <p:cNvPr id="12" name="图片 11"/>
              <p:cNvPicPr>
                <a:picLocks noChangeAspect="1"/>
              </p:cNvPicPr>
              <p:nvPr userDrawn="1">
                <p:custDataLst>
                  <p:tags r:id="rId6"/>
                </p:custDataLst>
              </p:nvPr>
            </p:nvPicPr>
            <p:blipFill>
              <a:blip r:embed="rId7" cstate="email"/>
              <a:srcRect/>
              <a:stretch>
                <a:fillRect/>
              </a:stretch>
            </p:blipFill>
            <p:spPr>
              <a:xfrm>
                <a:off x="10212586" y="4697730"/>
                <a:ext cx="1979414" cy="2160269"/>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grpSp>
      </p:grpSp>
      <p:sp>
        <p:nvSpPr>
          <p:cNvPr id="3" name="日期占位符 2"/>
          <p:cNvSpPr>
            <a:spLocks noGrp="1"/>
          </p:cNvSpPr>
          <p:nvPr>
            <p:ph type="dt" sz="half" idx="10"/>
            <p:custDataLst>
              <p:tags r:id="rId8"/>
            </p:custDataLst>
          </p:nvPr>
        </p:nvSpPr>
        <p:spPr/>
        <p:txBody>
          <a:bodyPr/>
          <a:lstStyle>
            <a:lvl1pPr>
              <a:defRPr>
                <a:latin typeface="微软雅黑" panose="020B0503020204020204" charset="-122"/>
                <a:ea typeface="微软雅黑" panose="020B0503020204020204" charset="-122"/>
              </a:defRPr>
            </a:lvl1p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9"/>
            </p:custDataLst>
          </p:nvPr>
        </p:nvSpPr>
        <p:spPr/>
        <p:txBody>
          <a:bodyPr/>
          <a:lstStyle>
            <a:lvl1pPr>
              <a:defRPr>
                <a:latin typeface="微软雅黑" panose="020B0503020204020204" charset="-122"/>
                <a:ea typeface="微软雅黑" panose="020B0503020204020204"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a:latin typeface="微软雅黑" panose="020B0503020204020204" charset="-122"/>
                <a:ea typeface="微软雅黑" panose="020B0503020204020204" charset="-122"/>
              </a:defRPr>
            </a:lvl1p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a:latin typeface="微软雅黑" panose="020B0503020204020204" charset="-122"/>
                <a:ea typeface="微软雅黑" panose="020B0503020204020204" charset="-122"/>
              </a:defRPr>
            </a:lvl1pPr>
            <a:lvl2pPr>
              <a:defRPr>
                <a:latin typeface="微软雅黑" panose="020B0503020204020204" charset="-122"/>
                <a:ea typeface="微软雅黑" panose="020B0503020204020204" charset="-122"/>
              </a:defRPr>
            </a:lvl2pPr>
            <a:lvl3pPr>
              <a:defRPr>
                <a:latin typeface="微软雅黑" panose="020B0503020204020204" charset="-122"/>
                <a:ea typeface="微软雅黑" panose="020B0503020204020204" charset="-122"/>
              </a:defRPr>
            </a:lvl3pPr>
            <a:lvl4pPr>
              <a:defRPr>
                <a:latin typeface="微软雅黑" panose="020B0503020204020204" charset="-122"/>
                <a:ea typeface="微软雅黑" panose="020B0503020204020204" charset="-122"/>
              </a:defRPr>
            </a:lvl4pPr>
            <a:lvl5pPr>
              <a:defRPr>
                <a:latin typeface="微软雅黑" panose="020B0503020204020204" charset="-122"/>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bg>
      <p:bgPr>
        <a:solidFill>
          <a:schemeClr val="tx2"/>
        </a:solidFill>
        <a:effectLst/>
      </p:bgPr>
    </p:bg>
    <p:spTree>
      <p:nvGrpSpPr>
        <p:cNvPr id="1" name=""/>
        <p:cNvGrpSpPr/>
        <p:nvPr/>
      </p:nvGrpSpPr>
      <p:grpSpPr>
        <a:xfrm>
          <a:off x="0" y="0"/>
          <a:ext cx="0" cy="0"/>
          <a:chOff x="0" y="0"/>
          <a:chExt cx="0" cy="0"/>
        </a:xfrm>
      </p:grpSpPr>
      <p:pic>
        <p:nvPicPr>
          <p:cNvPr id="6" name="图片 5"/>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pic>
        <p:nvPicPr>
          <p:cNvPr id="12" name="图片 11"/>
          <p:cNvPicPr>
            <a:picLocks noChangeAspect="1"/>
          </p:cNvPicPr>
          <p:nvPr userDrawn="1">
            <p:custDataLst>
              <p:tags r:id="rId4"/>
            </p:custDataLst>
          </p:nvPr>
        </p:nvPicPr>
        <p:blipFill>
          <a:blip r:embed="rId5" cstate="email"/>
          <a:srcRect/>
          <a:stretch>
            <a:fillRect/>
          </a:stretch>
        </p:blipFill>
        <p:spPr>
          <a:xfrm>
            <a:off x="5908142" y="0"/>
            <a:ext cx="6283858" cy="6858000"/>
          </a:xfrm>
          <a:custGeom>
            <a:avLst/>
            <a:gdLst>
              <a:gd name="connsiteX0" fmla="*/ 0 w 6283858"/>
              <a:gd name="connsiteY0" fmla="*/ 0 h 6858000"/>
              <a:gd name="connsiteX1" fmla="*/ 6283858 w 6283858"/>
              <a:gd name="connsiteY1" fmla="*/ 0 h 6858000"/>
              <a:gd name="connsiteX2" fmla="*/ 6283858 w 6283858"/>
              <a:gd name="connsiteY2" fmla="*/ 6858000 h 6858000"/>
              <a:gd name="connsiteX3" fmla="*/ 0 w 628385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283858" h="6858000">
                <a:moveTo>
                  <a:pt x="0" y="0"/>
                </a:moveTo>
                <a:lnTo>
                  <a:pt x="6283858" y="0"/>
                </a:lnTo>
                <a:lnTo>
                  <a:pt x="6283858" y="6858000"/>
                </a:lnTo>
                <a:lnTo>
                  <a:pt x="0" y="6858000"/>
                </a:lnTo>
                <a:close/>
              </a:path>
            </a:pathLst>
          </a:custGeom>
        </p:spPr>
      </p:pic>
      <p:sp>
        <p:nvSpPr>
          <p:cNvPr id="8" name="矩形 57"/>
          <p:cNvSpPr>
            <a:spLocks noChangeArrowheads="1"/>
          </p:cNvSpPr>
          <p:nvPr userDrawn="1">
            <p:custDataLst>
              <p:tags r:id="rId6"/>
            </p:custDataLst>
          </p:nvPr>
        </p:nvSpPr>
        <p:spPr bwMode="auto">
          <a:xfrm>
            <a:off x="955132" y="3892203"/>
            <a:ext cx="2919637" cy="382617"/>
          </a:xfrm>
          <a:prstGeom prst="rect">
            <a:avLst/>
          </a:prstGeom>
          <a:solidFill>
            <a:schemeClr val="accent1">
              <a:lumMod val="75000"/>
            </a:schemeClr>
          </a:solidFill>
          <a:ln>
            <a:noFill/>
          </a:ln>
        </p:spPr>
        <p:txBody>
          <a:bodyPr wrap="square">
            <a:noAutofit/>
          </a:bodyPr>
          <a:lstStyle/>
          <a:p>
            <a:pPr marL="0" marR="0" lvl="0" indent="0" algn="dist" defTabSz="914400" rtl="0" eaLnBrk="1" fontAlgn="auto" latinLnBrk="0" hangingPunct="1">
              <a:lnSpc>
                <a:spcPct val="100000"/>
              </a:lnSpc>
              <a:spcBef>
                <a:spcPts val="0"/>
              </a:spcBef>
              <a:spcAft>
                <a:spcPts val="0"/>
              </a:spcAft>
              <a:buClrTx/>
              <a:buSzTx/>
              <a:buFontTx/>
              <a:buNone/>
            </a:pPr>
            <a:endParaRPr kumimoji="0" lang="zh-CN" altLang="en-US" sz="1200" b="0" i="0" u="none" strike="noStrike" kern="1200" cap="none" spc="0" normalizeH="0" baseline="0" noProof="0" dirty="0">
              <a:ln>
                <a:noFill/>
              </a:ln>
              <a:solidFill>
                <a:prstClr val="white"/>
              </a:solidFill>
              <a:effectLst/>
              <a:uLnTx/>
              <a:uFillTx/>
              <a:latin typeface="微软雅黑" panose="020B0503020204020204" charset="-122"/>
              <a:ea typeface="微软雅黑" panose="020B0503020204020204" charset="-122"/>
              <a:cs typeface="+mn-cs"/>
              <a:sym typeface="Arial" panose="020B0604020202020204" pitchFamily="34" charset="0"/>
            </a:endParaRPr>
          </a:p>
        </p:txBody>
      </p:sp>
      <p:sp>
        <p:nvSpPr>
          <p:cNvPr id="2" name="标题 1"/>
          <p:cNvSpPr>
            <a:spLocks noGrp="1"/>
          </p:cNvSpPr>
          <p:nvPr>
            <p:ph type="title" hasCustomPrompt="1"/>
            <p:custDataLst>
              <p:tags r:id="rId7"/>
            </p:custDataLst>
          </p:nvPr>
        </p:nvSpPr>
        <p:spPr>
          <a:xfrm>
            <a:off x="824400" y="2397600"/>
            <a:ext cx="6008400" cy="1324800"/>
          </a:xfrm>
        </p:spPr>
        <p:txBody>
          <a:bodyPr vert="horz" lIns="90000" tIns="46800" rIns="90000" bIns="46800" rtlCol="0" anchor="b" anchorCtr="0">
            <a:normAutofit/>
          </a:bodyPr>
          <a:lstStyle>
            <a:lvl1pPr marL="0" marR="0" algn="l" defTabSz="914400" rtl="0" eaLnBrk="1" fontAlgn="auto" latinLnBrk="0" hangingPunct="1">
              <a:lnSpc>
                <a:spcPct val="100000"/>
              </a:lnSpc>
              <a:buNone/>
              <a:defRPr kumimoji="0" lang="zh-CN" altLang="en-US" sz="8000" b="1" i="0" u="none" strike="noStrike" kern="1200" cap="none" spc="600" normalizeH="0" baseline="0" noProof="1" dirty="0">
                <a:solidFill>
                  <a:schemeClr val="bg1"/>
                </a:solidFill>
                <a:uFillTx/>
                <a:latin typeface="Arial" panose="020B0604020202020204" pitchFamily="34" charset="0"/>
                <a:ea typeface="汉仪旗黑-85S" panose="00020600040101010101" pitchFamily="18" charset="-122"/>
                <a:cs typeface="+mj-cs"/>
                <a:sym typeface="+mn-ea"/>
              </a:defRPr>
            </a:lvl1pPr>
          </a:lstStyle>
          <a:p>
            <a:pPr lvl="0"/>
            <a:r>
              <a:rPr dirty="0">
                <a:sym typeface="+mn-ea"/>
              </a:rPr>
              <a:t>编辑标题</a:t>
            </a:r>
            <a:endParaRPr dirty="0">
              <a:sym typeface="+mn-ea"/>
            </a:endParaRPr>
          </a:p>
        </p:txBody>
      </p:sp>
      <p:sp>
        <p:nvSpPr>
          <p:cNvPr id="10" name="文本占位符 9"/>
          <p:cNvSpPr>
            <a:spLocks noGrp="1"/>
          </p:cNvSpPr>
          <p:nvPr>
            <p:ph type="body" sz="quarter" idx="13" hasCustomPrompt="1"/>
            <p:custDataLst>
              <p:tags r:id="rId8"/>
            </p:custDataLst>
          </p:nvPr>
        </p:nvSpPr>
        <p:spPr>
          <a:xfrm>
            <a:off x="955675" y="3892550"/>
            <a:ext cx="2919413" cy="382588"/>
          </a:xfrm>
        </p:spPr>
        <p:txBody>
          <a:bodyPr lIns="90000" tIns="46800" rIns="90000" bIns="46800">
            <a:normAutofit/>
          </a:bodyPr>
          <a:lstStyle>
            <a:lvl1pPr marL="0" indent="0">
              <a:lnSpc>
                <a:spcPct val="100000"/>
              </a:lnSpc>
              <a:buNone/>
              <a:defRPr sz="1800" baseline="0">
                <a:solidFill>
                  <a:schemeClr val="bg1"/>
                </a:solidFill>
                <a:latin typeface="Arial" panose="020B0604020202020204" pitchFamily="34" charset="0"/>
              </a:defRPr>
            </a:lvl1pPr>
          </a:lstStyle>
          <a:p>
            <a:pPr lvl="0"/>
            <a:r>
              <a:rPr lang="zh-CN" altLang="en-US" dirty="0"/>
              <a:t>编辑文本</a:t>
            </a:r>
            <a:endParaRPr lang="zh-CN" altLang="en-US" dirty="0"/>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通用">
    <p:bg>
      <p:bgPr>
        <a:solidFill>
          <a:schemeClr val="tx2"/>
        </a:solidFill>
        <a:effectLst/>
      </p:bgPr>
    </p:bg>
    <p:spTree>
      <p:nvGrpSpPr>
        <p:cNvPr id="1" name=""/>
        <p:cNvGrpSpPr/>
        <p:nvPr/>
      </p:nvGrpSpPr>
      <p:grpSpPr>
        <a:xfrm>
          <a:off x="0" y="0"/>
          <a:ext cx="0" cy="0"/>
          <a:chOff x="0" y="0"/>
          <a:chExt cx="0" cy="0"/>
        </a:xfrm>
      </p:grpSpPr>
      <p:pic>
        <p:nvPicPr>
          <p:cNvPr id="9" name="图片 8"/>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sp>
        <p:nvSpPr>
          <p:cNvPr id="2" name="标题 1"/>
          <p:cNvSpPr>
            <a:spLocks noGrp="1"/>
          </p:cNvSpPr>
          <p:nvPr>
            <p:ph type="title"/>
            <p:custDataLst>
              <p:tags r:id="rId4"/>
            </p:custDataLst>
          </p:nvPr>
        </p:nvSpPr>
        <p:spPr/>
        <p:txBody>
          <a:bodyPr/>
          <a:lstStyle>
            <a:lvl1pPr>
              <a:defRPr baseline="0">
                <a:latin typeface="(使用中文字体)"/>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dirty="0"/>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相框">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1" name="图片 10"/>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sp>
        <p:nvSpPr>
          <p:cNvPr id="2" name="标题 1"/>
          <p:cNvSpPr>
            <a:spLocks noGrp="1"/>
          </p:cNvSpPr>
          <p:nvPr>
            <p:ph type="title" hasCustomPrompt="1"/>
            <p:custDataLst>
              <p:tags r:id="rId5"/>
            </p:custDataLst>
          </p:nvPr>
        </p:nvSpPr>
        <p:spPr>
          <a:xfrm>
            <a:off x="1281600" y="1249200"/>
            <a:ext cx="9626400" cy="723600"/>
          </a:xfrm>
        </p:spPr>
        <p:txBody>
          <a:bodyPr anchor="ctr"/>
          <a:lstStyle>
            <a:lvl1pPr>
              <a:defRPr sz="3200" baseline="0">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7" name="内容占位符 6"/>
          <p:cNvSpPr>
            <a:spLocks noGrp="1"/>
          </p:cNvSpPr>
          <p:nvPr>
            <p:ph sz="quarter" idx="13"/>
            <p:custDataLst>
              <p:tags r:id="rId6"/>
            </p:custDataLst>
          </p:nvPr>
        </p:nvSpPr>
        <p:spPr>
          <a:xfrm>
            <a:off x="1281113" y="2163600"/>
            <a:ext cx="9626600" cy="34452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3" name="日期占位符 2"/>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8"/>
            </p:custDataLst>
          </p:nvPr>
        </p:nvSpPr>
        <p:spPr/>
        <p:txBody>
          <a:bodyPr/>
          <a:lstStyle/>
          <a:p>
            <a:endParaRPr lang="zh-CN" altLang="en-US" dirty="0"/>
          </a:p>
        </p:txBody>
      </p:sp>
      <p:sp>
        <p:nvSpPr>
          <p:cNvPr id="5" name="灯片编号占位符 4"/>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左右">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0"/>
            <a:ext cx="4823460" cy="6866255"/>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dirty="0">
              <a:sym typeface="+mn-ea"/>
            </a:endParaRPr>
          </a:p>
        </p:txBody>
      </p:sp>
      <p:sp>
        <p:nvSpPr>
          <p:cNvPr id="2" name="标题 1"/>
          <p:cNvSpPr>
            <a:spLocks noGrp="1"/>
          </p:cNvSpPr>
          <p:nvPr>
            <p:ph type="title" hasCustomPrompt="1"/>
            <p:custDataLst>
              <p:tags r:id="rId3"/>
            </p:custDataLst>
          </p:nvPr>
        </p:nvSpPr>
        <p:spPr>
          <a:xfrm>
            <a:off x="583200" y="770400"/>
            <a:ext cx="3960000" cy="882000"/>
          </a:xfrm>
        </p:spPr>
        <p:txBody>
          <a:bodyPr anchor="ctr"/>
          <a:lstStyle>
            <a:lvl1pPr>
              <a:defRPr sz="3600" baseline="0">
                <a:latin typeface="Arial" panose="020B0604020202020204" pitchFamily="34" charset="0"/>
                <a:ea typeface="微软雅黑" panose="020B0503020204020204" charset="-122"/>
              </a:defRPr>
            </a:lvl1pPr>
          </a:lstStyle>
          <a:p>
            <a:r>
              <a:rPr lang="zh-CN" altLang="en-US" dirty="0"/>
              <a:t>单击编辑标题</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7"/>
            </p:custDataLst>
          </p:nvPr>
        </p:nvSpPr>
        <p:spPr>
          <a:xfrm>
            <a:off x="586800" y="1764000"/>
            <a:ext cx="3956400" cy="40932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8"/>
            </p:custDataLst>
          </p:nvPr>
        </p:nvSpPr>
        <p:spPr>
          <a:xfrm>
            <a:off x="5101200" y="769938"/>
            <a:ext cx="6480000" cy="5087937"/>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pic>
        <p:nvPicPr>
          <p:cNvPr id="11" name="图片 10"/>
          <p:cNvPicPr>
            <a:picLocks noChangeAspect="1"/>
          </p:cNvPicPr>
          <p:nvPr userDrawn="1">
            <p:custDataLst>
              <p:tags r:id="rId9"/>
            </p:custDataLst>
          </p:nvPr>
        </p:nvPicPr>
        <p:blipFill>
          <a:blip r:embed="rId10" cstate="email"/>
          <a:stretch>
            <a:fillRect/>
          </a:stretch>
        </p:blipFill>
        <p:spPr>
          <a:xfrm>
            <a:off x="0" y="5334000"/>
            <a:ext cx="12192000" cy="1524000"/>
          </a:xfrm>
          <a:prstGeom prst="rect">
            <a:avLst/>
          </a:prstGeom>
        </p:spPr>
      </p:pic>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上下">
    <p:bg>
      <p:bgPr>
        <a:solidFill>
          <a:schemeClr val="tx2"/>
        </a:solidFill>
        <a:effectLst/>
      </p:bgPr>
    </p:bg>
    <p:spTree>
      <p:nvGrpSpPr>
        <p:cNvPr id="1" name=""/>
        <p:cNvGrpSpPr/>
        <p:nvPr/>
      </p:nvGrpSpPr>
      <p:grpSpPr>
        <a:xfrm>
          <a:off x="0" y="0"/>
          <a:ext cx="0" cy="0"/>
          <a:chOff x="0" y="0"/>
          <a:chExt cx="0" cy="0"/>
        </a:xfrm>
      </p:grpSpPr>
      <p:pic>
        <p:nvPicPr>
          <p:cNvPr id="12" name="图片 11"/>
          <p:cNvPicPr>
            <a:picLocks noChangeAspect="1"/>
          </p:cNvPicPr>
          <p:nvPr userDrawn="1">
            <p:custDataLst>
              <p:tags r:id="rId2"/>
            </p:custDataLst>
          </p:nvPr>
        </p:nvPicPr>
        <p:blipFill>
          <a:blip r:embed="rId3" cstate="email"/>
          <a:stretch>
            <a:fillRect/>
          </a:stretch>
        </p:blipFill>
        <p:spPr>
          <a:xfrm>
            <a:off x="0" y="5334000"/>
            <a:ext cx="12192000" cy="1524000"/>
          </a:xfrm>
          <a:prstGeom prst="rect">
            <a:avLst/>
          </a:prstGeom>
        </p:spPr>
      </p:pic>
      <p:sp>
        <p:nvSpPr>
          <p:cNvPr id="10" name="矩形 9"/>
          <p:cNvSpPr/>
          <p:nvPr userDrawn="1">
            <p:custDataLst>
              <p:tags r:id="rId4"/>
            </p:custDataLst>
          </p:nvPr>
        </p:nvSpPr>
        <p:spPr>
          <a:xfrm>
            <a:off x="0" y="0"/>
            <a:ext cx="12192000" cy="2664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5"/>
            </p:custDataLst>
          </p:nvPr>
        </p:nvSpPr>
        <p:spPr>
          <a:xfrm>
            <a:off x="612000" y="781200"/>
            <a:ext cx="10976400" cy="626400"/>
          </a:xfrm>
        </p:spPr>
        <p:txBody>
          <a:bodyPr anchor="ctr"/>
          <a:lstStyle>
            <a:lvl1pPr algn="ctr">
              <a:defRPr sz="3600"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612000" y="1659600"/>
            <a:ext cx="10975975" cy="828000"/>
          </a:xfrm>
        </p:spPr>
        <p:txBody>
          <a:bodyPr/>
          <a:lstStyle>
            <a:lvl1pPr algn="ctr">
              <a:defRPr baseline="0">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9" name="内容占位符 8"/>
          <p:cNvSpPr>
            <a:spLocks noGrp="1"/>
          </p:cNvSpPr>
          <p:nvPr>
            <p:ph sz="quarter" idx="14"/>
            <p:custDataLst>
              <p:tags r:id="rId10"/>
            </p:custDataLst>
          </p:nvPr>
        </p:nvSpPr>
        <p:spPr>
          <a:xfrm>
            <a:off x="612775" y="2808000"/>
            <a:ext cx="10965600" cy="34308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下上">
    <p:bg>
      <p:bgPr>
        <a:solidFill>
          <a:schemeClr val="tx2"/>
        </a:solidFill>
        <a:effectLst/>
      </p:bgPr>
    </p:bg>
    <p:spTree>
      <p:nvGrpSpPr>
        <p:cNvPr id="1" name=""/>
        <p:cNvGrpSpPr/>
        <p:nvPr/>
      </p:nvGrpSpPr>
      <p:grpSpPr>
        <a:xfrm>
          <a:off x="0" y="0"/>
          <a:ext cx="0" cy="0"/>
          <a:chOff x="0" y="0"/>
          <a:chExt cx="0" cy="0"/>
        </a:xfrm>
      </p:grpSpPr>
      <p:sp>
        <p:nvSpPr>
          <p:cNvPr id="8" name="矩形 7"/>
          <p:cNvSpPr/>
          <p:nvPr userDrawn="1">
            <p:custDataLst>
              <p:tags r:id="rId2"/>
            </p:custDataLst>
          </p:nvPr>
        </p:nvSpPr>
        <p:spPr>
          <a:xfrm>
            <a:off x="0" y="5029201"/>
            <a:ext cx="12192000" cy="1828799"/>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3"/>
            </p:custDataLst>
          </p:nvPr>
        </p:nvSpPr>
        <p:spPr>
          <a:xfrm>
            <a:off x="604800" y="669600"/>
            <a:ext cx="10976400" cy="565200"/>
          </a:xfrm>
        </p:spPr>
        <p:txBody>
          <a:bodyPr anchor="ctr"/>
          <a:lstStyle>
            <a:lvl1pPr algn="ctr">
              <a:defRPr sz="3200"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dirty="0"/>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7"/>
            </p:custDataLst>
          </p:nvPr>
        </p:nvSpPr>
        <p:spPr>
          <a:xfrm>
            <a:off x="604837" y="1681200"/>
            <a:ext cx="10990800" cy="32112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文本占位符 8"/>
          <p:cNvSpPr>
            <a:spLocks noGrp="1"/>
          </p:cNvSpPr>
          <p:nvPr>
            <p:ph type="body" sz="quarter" idx="14"/>
            <p:custDataLst>
              <p:tags r:id="rId8"/>
            </p:custDataLst>
          </p:nvPr>
        </p:nvSpPr>
        <p:spPr>
          <a:xfrm>
            <a:off x="594000" y="5180400"/>
            <a:ext cx="11001600" cy="1011600"/>
          </a:xfrm>
        </p:spPr>
        <p:txBody>
          <a:bodyPr/>
          <a:lstStyle>
            <a:lvl1pPr marL="0" indent="0">
              <a:buNone/>
              <a:defRPr baseline="0">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pic>
        <p:nvPicPr>
          <p:cNvPr id="12" name="图片 11"/>
          <p:cNvPicPr>
            <a:picLocks noChangeAspect="1"/>
          </p:cNvPicPr>
          <p:nvPr userDrawn="1">
            <p:custDataLst>
              <p:tags r:id="rId9"/>
            </p:custDataLst>
          </p:nvPr>
        </p:nvPicPr>
        <p:blipFill>
          <a:blip r:embed="rId10" cstate="email"/>
          <a:stretch>
            <a:fillRect/>
          </a:stretch>
        </p:blipFill>
        <p:spPr>
          <a:xfrm>
            <a:off x="0" y="5334000"/>
            <a:ext cx="12192000" cy="1524000"/>
          </a:xfrm>
          <a:prstGeom prst="rect">
            <a:avLst/>
          </a:prstGeom>
        </p:spPr>
      </p:pic>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导航">
    <p:bg>
      <p:bgPr>
        <a:solidFill>
          <a:schemeClr val="tx2"/>
        </a:solidFill>
        <a:effectLst/>
      </p:bgPr>
    </p:bg>
    <p:spTree>
      <p:nvGrpSpPr>
        <p:cNvPr id="1" name=""/>
        <p:cNvGrpSpPr/>
        <p:nvPr/>
      </p:nvGrpSpPr>
      <p:grpSpPr>
        <a:xfrm>
          <a:off x="0" y="0"/>
          <a:ext cx="0" cy="0"/>
          <a:chOff x="0" y="0"/>
          <a:chExt cx="0" cy="0"/>
        </a:xfrm>
      </p:grpSpPr>
      <p:pic>
        <p:nvPicPr>
          <p:cNvPr id="14" name="图片 13"/>
          <p:cNvPicPr>
            <a:picLocks noChangeAspect="1"/>
          </p:cNvPicPr>
          <p:nvPr userDrawn="1">
            <p:custDataLst>
              <p:tags r:id="rId2"/>
            </p:custDataLst>
          </p:nvPr>
        </p:nvPicPr>
        <p:blipFill>
          <a:blip r:embed="rId3" cstate="email"/>
          <a:stretch>
            <a:fillRect/>
          </a:stretch>
        </p:blipFill>
        <p:spPr>
          <a:xfrm>
            <a:off x="0" y="5354955"/>
            <a:ext cx="12192000" cy="1524000"/>
          </a:xfrm>
          <a:prstGeom prst="rect">
            <a:avLst/>
          </a:prstGeom>
        </p:spPr>
      </p:pic>
      <p:sp>
        <p:nvSpPr>
          <p:cNvPr id="10" name="矩形 9"/>
          <p:cNvSpPr/>
          <p:nvPr userDrawn="1">
            <p:custDataLst>
              <p:tags r:id="rId4"/>
            </p:custDataLst>
          </p:nvPr>
        </p:nvSpPr>
        <p:spPr>
          <a:xfrm>
            <a:off x="0" y="0"/>
            <a:ext cx="12192000" cy="9144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sp>
        <p:nvSpPr>
          <p:cNvPr id="2" name="标题 1"/>
          <p:cNvSpPr>
            <a:spLocks noGrp="1"/>
          </p:cNvSpPr>
          <p:nvPr>
            <p:ph type="title"/>
            <p:custDataLst>
              <p:tags r:id="rId5"/>
            </p:custDataLst>
          </p:nvPr>
        </p:nvSpPr>
        <p:spPr>
          <a:xfrm>
            <a:off x="579600" y="237600"/>
            <a:ext cx="11037600" cy="441964"/>
          </a:xfrm>
        </p:spPr>
        <p:txBody>
          <a:bodyPr/>
          <a:lstStyle>
            <a:lvl1pPr>
              <a:defRPr baseline="0">
                <a:latin typeface="Arial" panose="020B0604020202020204" pitchFamily="34" charset="0"/>
                <a:ea typeface="微软雅黑" panose="020B0503020204020204" charset="-122"/>
              </a:defRPr>
            </a:lvl1pPr>
          </a:lstStyle>
          <a:p>
            <a:r>
              <a:rPr lang="zh-CN" altLang="en-US" dirty="0"/>
              <a:t>单击此处编辑母版标题样式</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内容占位符 6"/>
          <p:cNvSpPr>
            <a:spLocks noGrp="1"/>
          </p:cNvSpPr>
          <p:nvPr>
            <p:ph sz="quarter" idx="13"/>
            <p:custDataLst>
              <p:tags r:id="rId9"/>
            </p:custDataLst>
          </p:nvPr>
        </p:nvSpPr>
        <p:spPr>
          <a:xfrm>
            <a:off x="579600" y="1663200"/>
            <a:ext cx="5342400" cy="28944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9" name="内容占位符 8"/>
          <p:cNvSpPr>
            <a:spLocks noGrp="1"/>
          </p:cNvSpPr>
          <p:nvPr>
            <p:ph sz="quarter" idx="14"/>
            <p:custDataLst>
              <p:tags r:id="rId10"/>
            </p:custDataLst>
          </p:nvPr>
        </p:nvSpPr>
        <p:spPr>
          <a:xfrm>
            <a:off x="6242400" y="1663200"/>
            <a:ext cx="5367600" cy="2894400"/>
          </a:xfrm>
        </p:spPr>
        <p:txBody>
          <a:bodyPr/>
          <a:lstStyle>
            <a:lvl1pPr>
              <a:defRPr baseline="0">
                <a:latin typeface="Arial" panose="020B0604020202020204" pitchFamily="34" charset="0"/>
                <a:ea typeface="微软雅黑" panose="020B0503020204020204" charset="-122"/>
              </a:defRPr>
            </a:lvl1pPr>
            <a:lvl2pPr>
              <a:defRPr baseline="0">
                <a:latin typeface="Arial" panose="020B0604020202020204" pitchFamily="34" charset="0"/>
                <a:ea typeface="微软雅黑" panose="020B0503020204020204" charset="-122"/>
              </a:defRPr>
            </a:lvl2pPr>
            <a:lvl3pPr>
              <a:defRPr baseline="0">
                <a:latin typeface="Arial" panose="020B0604020202020204" pitchFamily="34" charset="0"/>
                <a:ea typeface="微软雅黑" panose="020B0503020204020204" charset="-122"/>
              </a:defRPr>
            </a:lvl3pPr>
            <a:lvl4pPr>
              <a:defRPr baseline="0">
                <a:latin typeface="Arial" panose="020B0604020202020204" pitchFamily="34" charset="0"/>
                <a:ea typeface="微软雅黑" panose="020B0503020204020204" charset="-122"/>
              </a:defRPr>
            </a:lvl4pPr>
            <a:lvl5pPr>
              <a:defRPr baseline="0">
                <a:latin typeface="Arial" panose="020B0604020202020204" pitchFamily="34" charset="0"/>
                <a:ea typeface="微软雅黑" panose="020B050302020402020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11" name="文本占位符 10"/>
          <p:cNvSpPr>
            <a:spLocks noGrp="1"/>
          </p:cNvSpPr>
          <p:nvPr>
            <p:ph type="body" sz="quarter" idx="15"/>
            <p:custDataLst>
              <p:tags r:id="rId11"/>
            </p:custDataLst>
          </p:nvPr>
        </p:nvSpPr>
        <p:spPr>
          <a:xfrm>
            <a:off x="572400" y="4816800"/>
            <a:ext cx="5342400" cy="781200"/>
          </a:xfrm>
        </p:spPr>
        <p:txBody>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
        <p:nvSpPr>
          <p:cNvPr id="13" name="文本占位符 12"/>
          <p:cNvSpPr>
            <a:spLocks noGrp="1"/>
          </p:cNvSpPr>
          <p:nvPr>
            <p:ph type="body" sz="quarter" idx="16"/>
            <p:custDataLst>
              <p:tags r:id="rId12"/>
            </p:custDataLst>
          </p:nvPr>
        </p:nvSpPr>
        <p:spPr>
          <a:xfrm>
            <a:off x="6253200" y="4813200"/>
            <a:ext cx="5367600" cy="781200"/>
          </a:xfrm>
        </p:spPr>
        <p:txBody>
          <a:bodyPr/>
          <a:lstStyle>
            <a:lvl1pPr>
              <a:defRPr baseline="0">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腰带">
    <p:bg>
      <p:bgPr>
        <a:solidFill>
          <a:schemeClr val="tx2"/>
        </a:solidFill>
        <a:effectLst/>
      </p:bgPr>
    </p:bg>
    <p:spTree>
      <p:nvGrpSpPr>
        <p:cNvPr id="1" name=""/>
        <p:cNvGrpSpPr/>
        <p:nvPr/>
      </p:nvGrpSpPr>
      <p:grpSpPr>
        <a:xfrm>
          <a:off x="0" y="0"/>
          <a:ext cx="0" cy="0"/>
          <a:chOff x="0" y="0"/>
          <a:chExt cx="0" cy="0"/>
        </a:xfrm>
      </p:grpSpPr>
      <p:sp>
        <p:nvSpPr>
          <p:cNvPr id="10" name="矩形 9"/>
          <p:cNvSpPr/>
          <p:nvPr userDrawn="1">
            <p:custDataLst>
              <p:tags r:id="rId2"/>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ltLang="zh-CN">
              <a:sym typeface="+mn-ea"/>
            </a:endParaRPr>
          </a:p>
        </p:txBody>
      </p:sp>
      <p:pic>
        <p:nvPicPr>
          <p:cNvPr id="12" name="图片 11"/>
          <p:cNvPicPr>
            <a:picLocks noChangeAspect="1"/>
          </p:cNvPicPr>
          <p:nvPr userDrawn="1">
            <p:custDataLst>
              <p:tags r:id="rId3"/>
            </p:custDataLst>
          </p:nvPr>
        </p:nvPicPr>
        <p:blipFill>
          <a:blip r:embed="rId4" cstate="email"/>
          <a:stretch>
            <a:fillRect/>
          </a:stretch>
        </p:blipFill>
        <p:spPr>
          <a:xfrm>
            <a:off x="0" y="5334000"/>
            <a:ext cx="12192000" cy="1524000"/>
          </a:xfrm>
          <a:prstGeom prst="rect">
            <a:avLst/>
          </a:prstGeom>
        </p:spPr>
      </p:pic>
      <p:sp>
        <p:nvSpPr>
          <p:cNvPr id="2" name="标题 1"/>
          <p:cNvSpPr>
            <a:spLocks noGrp="1"/>
          </p:cNvSpPr>
          <p:nvPr>
            <p:ph type="title" hasCustomPrompt="1"/>
            <p:custDataLst>
              <p:tags r:id="rId5"/>
            </p:custDataLst>
          </p:nvPr>
        </p:nvSpPr>
        <p:spPr>
          <a:xfrm>
            <a:off x="1522800" y="1339200"/>
            <a:ext cx="9144000" cy="2386800"/>
          </a:xfrm>
        </p:spPr>
        <p:txBody>
          <a:bodyPr anchor="b">
            <a:normAutofit/>
          </a:bodyPr>
          <a:lstStyle>
            <a:lvl1pPr algn="ctr">
              <a:defRPr sz="6000" baseline="0">
                <a:latin typeface="Arial" panose="020B0604020202020204" pitchFamily="34" charset="0"/>
                <a:ea typeface="微软雅黑" panose="020B0503020204020204" charset="-122"/>
              </a:defRPr>
            </a:lvl1pPr>
          </a:lstStyle>
          <a:p>
            <a:r>
              <a:rPr lang="zh-CN" altLang="en-US" dirty="0"/>
              <a:t>单击此处编辑标题</a:t>
            </a:r>
            <a:endParaRPr lang="zh-CN" altLang="en-US" dirty="0"/>
          </a:p>
        </p:txBody>
      </p:sp>
      <p:sp>
        <p:nvSpPr>
          <p:cNvPr id="3" name="日期占位符 2"/>
          <p:cNvSpPr>
            <a:spLocks noGrp="1"/>
          </p:cNvSpPr>
          <p:nvPr>
            <p:ph type="dt" sz="half" idx="10"/>
            <p:custDataLst>
              <p:tags r:id="rId6"/>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7"/>
            </p:custDataLst>
          </p:nvPr>
        </p:nvSpPr>
        <p:spPr/>
        <p:txBody>
          <a:bodyPr/>
          <a:lstStyle/>
          <a:p>
            <a:endParaRPr lang="zh-CN" altLang="en-US" dirty="0"/>
          </a:p>
        </p:txBody>
      </p:sp>
      <p:sp>
        <p:nvSpPr>
          <p:cNvPr id="5" name="灯片编号占位符 4"/>
          <p:cNvSpPr>
            <a:spLocks noGrp="1"/>
          </p:cNvSpPr>
          <p:nvPr>
            <p:ph type="sldNum" sz="quarter" idx="12"/>
            <p:custDataLst>
              <p:tags r:id="rId8"/>
            </p:custDataLst>
          </p:nvPr>
        </p:nvSpPr>
        <p:spPr/>
        <p:txBody>
          <a:bodyPr/>
          <a:lstStyle/>
          <a:p>
            <a:fld id="{49AE70B2-8BF9-45C0-BB95-33D1B9D3A854}" type="slidenum">
              <a:rPr lang="zh-CN" altLang="en-US" smtClean="0"/>
            </a:fld>
            <a:endParaRPr lang="zh-CN" altLang="en-US" dirty="0"/>
          </a:p>
        </p:txBody>
      </p:sp>
      <p:sp>
        <p:nvSpPr>
          <p:cNvPr id="7" name="文本占位符 6"/>
          <p:cNvSpPr>
            <a:spLocks noGrp="1"/>
          </p:cNvSpPr>
          <p:nvPr>
            <p:ph type="body" sz="quarter" idx="13"/>
            <p:custDataLst>
              <p:tags r:id="rId9"/>
            </p:custDataLst>
          </p:nvPr>
        </p:nvSpPr>
        <p:spPr>
          <a:xfrm>
            <a:off x="1522413" y="3862800"/>
            <a:ext cx="9144000" cy="1656000"/>
          </a:xfrm>
        </p:spPr>
        <p:txBody>
          <a:bodyPr>
            <a:normAutofit/>
          </a:bodyPr>
          <a:lstStyle>
            <a:lvl1pPr algn="ctr">
              <a:defRPr baseline="0">
                <a:latin typeface="Arial" panose="020B0604020202020204" pitchFamily="34" charset="0"/>
                <a:ea typeface="微软雅黑" panose="020B0503020204020204" charset="-122"/>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5" Type="http://schemas.openxmlformats.org/officeDocument/2006/relationships/theme" Target="../theme/theme1.xml"/><Relationship Id="rId24" Type="http://schemas.openxmlformats.org/officeDocument/2006/relationships/tags" Target="../tags/tag144.xml"/><Relationship Id="rId23" Type="http://schemas.openxmlformats.org/officeDocument/2006/relationships/tags" Target="../tags/tag143.xml"/><Relationship Id="rId22" Type="http://schemas.openxmlformats.org/officeDocument/2006/relationships/tags" Target="../tags/tag142.xml"/><Relationship Id="rId21" Type="http://schemas.openxmlformats.org/officeDocument/2006/relationships/tags" Target="../tags/tag141.xml"/><Relationship Id="rId20" Type="http://schemas.openxmlformats.org/officeDocument/2006/relationships/tags" Target="../tags/tag140.xml"/><Relationship Id="rId2" Type="http://schemas.openxmlformats.org/officeDocument/2006/relationships/slideLayout" Target="../slideLayouts/slideLayout2.xml"/><Relationship Id="rId19" Type="http://schemas.openxmlformats.org/officeDocument/2006/relationships/tags" Target="../tags/tag13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lvl1pPr algn="l">
              <a:lnSpc>
                <a:spcPct val="120000"/>
              </a:lnSpc>
              <a:defRPr sz="120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lvl1pPr algn="ctr">
              <a:lnSpc>
                <a:spcPct val="120000"/>
              </a:lnSpc>
              <a:defRPr sz="120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lvl1pPr algn="r">
              <a:lnSpc>
                <a:spcPct val="120000"/>
              </a:lnSpc>
              <a:defRPr sz="1200">
                <a:solidFill>
                  <a:schemeClr val="tx1">
                    <a:tint val="75000"/>
                  </a:schemeClr>
                </a:solidFill>
              </a:defRPr>
            </a:lvl1pPr>
          </a:lstStyle>
          <a:p>
            <a:fld id="{49AE70B2-8BF9-45C0-BB95-33D1B9D3A854}" type="slidenum">
              <a:rPr lang="zh-CN" altLang="en-US" smtClean="0"/>
            </a:fld>
            <a:endParaRPr lang="zh-CN" altLang="en-US" dirty="0"/>
          </a:p>
        </p:txBody>
      </p:sp>
      <p:sp>
        <p:nvSpPr>
          <p:cNvPr id="7" name="KSO_TEMPLATE" hidden="1"/>
          <p:cNvSpPr/>
          <p:nvPr userDrawn="1">
            <p:custDataLst>
              <p:tags r:id="rId24"/>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bg1"/>
          </a:solidFill>
          <a:uFillTx/>
          <a:latin typeface="微软雅黑" panose="020B0503020204020204" charset="-122"/>
          <a:ea typeface="微软雅黑" panose="020B050302020402020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bg1"/>
          </a:solidFill>
          <a:uFillTx/>
          <a:latin typeface="微软雅黑" panose="020B0503020204020204" charset="-122"/>
          <a:ea typeface="微软雅黑" panose="020B0503020204020204" charset="-122"/>
          <a:cs typeface="+mn-cs"/>
        </a:defRPr>
      </a:lvl1pPr>
      <a:lvl2pPr marL="685800"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sz="1600" u="none" strike="noStrike" kern="1200" cap="none" spc="150" normalizeH="0" baseline="0">
          <a:solidFill>
            <a:schemeClr val="bg1"/>
          </a:solidFill>
          <a:uFillTx/>
          <a:latin typeface="微软雅黑" panose="020B0503020204020204" charset="-122"/>
          <a:ea typeface="微软雅黑" panose="020B0503020204020204" charset="-122"/>
          <a:cs typeface="+mn-cs"/>
        </a:defRPr>
      </a:lvl2pPr>
      <a:lvl3pPr marL="11430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bg1"/>
          </a:solidFill>
          <a:uFillTx/>
          <a:latin typeface="微软雅黑" panose="020B0503020204020204" charset="-122"/>
          <a:ea typeface="微软雅黑" panose="020B0503020204020204" charset="-122"/>
          <a:cs typeface="+mn-cs"/>
        </a:defRPr>
      </a:lvl3pPr>
      <a:lvl4pPr marL="16002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bg1"/>
          </a:solidFill>
          <a:uFillTx/>
          <a:latin typeface="微软雅黑" panose="020B0503020204020204" charset="-122"/>
          <a:ea typeface="微软雅黑" panose="020B0503020204020204" charset="-122"/>
          <a:cs typeface="+mn-cs"/>
        </a:defRPr>
      </a:lvl4pPr>
      <a:lvl5pPr marL="2057400" indent="-228600" algn="l" defTabSz="914400" rtl="0" eaLnBrk="1" fontAlgn="auto" latinLnBrk="0" hangingPunct="1">
        <a:lnSpc>
          <a:spcPct val="130000"/>
        </a:lnSpc>
        <a:spcBef>
          <a:spcPts val="0"/>
        </a:spcBef>
        <a:spcAft>
          <a:spcPts val="1000"/>
        </a:spcAft>
        <a:buFont typeface="Arial" panose="020B0604020202020204" pitchFamily="34" charset="0"/>
        <a:buChar char="•"/>
        <a:defRPr sz="1600" u="none" strike="noStrike" kern="1200" cap="none" spc="150" normalizeH="0" baseline="0">
          <a:solidFill>
            <a:schemeClr val="bg1"/>
          </a:solidFill>
          <a:uFillTx/>
          <a:latin typeface="微软雅黑" panose="020B0503020204020204" charset="-122"/>
          <a:ea typeface="微软雅黑" panose="020B050302020402020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45.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46.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47.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ags" Target="../tags/tag14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1468755" y="793750"/>
            <a:ext cx="9551035" cy="1549400"/>
          </a:xfrm>
        </p:spPr>
        <p:txBody>
          <a:bodyPr>
            <a:normAutofit fontScale="90000"/>
          </a:bodyPr>
          <a:p>
            <a:pPr algn="just"/>
            <a:r>
              <a:rPr lang="en-US" altLang="zh-CN"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Tencent Cloud Training and Certification Center p</a:t>
            </a:r>
            <a: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rovid</a:t>
            </a:r>
            <a:r>
              <a:rPr lang="en-US" altLang="zh-CN"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es</a:t>
            </a:r>
            <a: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 a whole process of employee development program, consisting of online courses, face-to-face training and qualification exam.</a:t>
            </a:r>
            <a:b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This program involves different technical professions to satisfy multiple demands of clients, such as operation and maintenance engineer, architect, AI programmer, big data programmer and cloud practitioner. And it faces not only employees but also potential talents like college students, which contributes to attraction toward new talents and enterprise promotion as well.</a:t>
            </a:r>
            <a:b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lang="zh-CN" altLang="en-US" sz="2220">
                <a:ln/>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As for individuals, this training center represents the authority of Tencent in Chinese internet market, which could give participants industry-recognized ability improvement. The training process and results would be recorded for data analysis, which might help match employees with proper positions more accurately. By getting the certification, better opportunities and positions in or outside Tencentwould be available to participants.</a:t>
            </a:r>
            <a:r>
              <a:rPr lang="zh-CN" altLang="en-US">
                <a:ln/>
                <a:solidFill>
                  <a:srgbClr val="FFFF00"/>
                </a:solidFill>
                <a:effectLst>
                  <a:outerShdw blurRad="38100" dist="19050" dir="2700000" algn="tl" rotWithShape="0">
                    <a:schemeClr val="dk1">
                      <a:alpha val="40000"/>
                    </a:schemeClr>
                  </a:outerShdw>
                </a:effectLst>
              </a:rPr>
              <a:t> </a:t>
            </a:r>
            <a:endParaRPr lang="zh-CN" altLang="en-US">
              <a:ln/>
              <a:solidFill>
                <a:srgbClr val="FFFF00"/>
              </a:solidFill>
              <a:effectLst>
                <a:outerShdw blurRad="38100" dist="19050" dir="2700000" algn="tl" rotWithShape="0">
                  <a:schemeClr val="dk1">
                    <a:alpha val="40000"/>
                  </a:schemeClr>
                </a:outerShdw>
              </a:effectLst>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1468755" y="793750"/>
            <a:ext cx="9551035" cy="1549400"/>
          </a:xfrm>
        </p:spPr>
        <p:txBody>
          <a:bodyPr>
            <a:normAutofit fontScale="90000"/>
          </a:bodyPr>
          <a:p>
            <a:pPr algn="l"/>
            <a: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How does it meet the strategic and practical needs of the company?</a:t>
            </a: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1. This system can meet demands from HRM </a:t>
            </a: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2. This platform meets the strategic needs of improving products ecosystem in Tencent Cloud.</a:t>
            </a: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3. Improving adaptability of organizational structure for strategic formulation and practice.</a:t>
            </a: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4. Energizing creativity for employees.</a:t>
            </a:r>
            <a:endParaRPr sz="2665">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标题 3"/>
          <p:cNvSpPr>
            <a:spLocks noGrp="1"/>
          </p:cNvSpPr>
          <p:nvPr>
            <p:ph type="title"/>
          </p:nvPr>
        </p:nvSpPr>
        <p:spPr>
          <a:xfrm>
            <a:off x="1468755" y="793750"/>
            <a:ext cx="9551035" cy="1549400"/>
          </a:xfrm>
        </p:spPr>
        <p:txBody>
          <a:bodyPr>
            <a:normAutofit fontScale="90000"/>
          </a:bodyPr>
          <a:p>
            <a:pPr algn="l"/>
            <a:r>
              <a:rPr sz="2220">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Tencent’s talent training center for industries is a professional institute which provides professional technological resolutions for the different types of organizations. It could provide customized services for its customers according to the requirements of its customers. </a:t>
            </a:r>
            <a:br>
              <a:rPr sz="2220">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br>
              <a:rPr sz="2220">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br>
            <a:r>
              <a:rPr sz="2220">
                <a:solidFill>
                  <a:srgbClr val="FFFF00"/>
                </a:soli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Such technological solutions have been implemented in a series of companies around the world. The enterprises include China Unicom, Harbin Consumer Finance Incorporate which is a subsidiary corporation of Harbin Bank, China tobacco import &amp; export corporation in Yun Nan, Hongyun honghe Group, Shenzhen University, Chongqing Institute of Technology, Tencent’s Emerging Engineering Research Institute, etc. Moreover, it also cooperates with other companies to provide better customized services for its customers. These companies encompasses Tencent Cloud, Chinasoft international, Lenovo, Global Data Solutions(GDS), Beiming Software, etc. Such technological resolutions still has been tested in these organizations.</a:t>
            </a:r>
            <a:r>
              <a:rPr sz="2220">
                <a:gradFill>
                  <a:gsLst>
                    <a:gs pos="0">
                      <a:srgbClr val="FBFB11"/>
                    </a:gs>
                    <a:gs pos="100000">
                      <a:srgbClr val="838309"/>
                    </a:gs>
                  </a:gsLst>
                  <a:lin scaled="0"/>
                </a:gra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rPr>
              <a:t> </a:t>
            </a:r>
            <a:endParaRPr sz="2220">
              <a:gradFill>
                <a:gsLst>
                  <a:gs pos="0">
                    <a:srgbClr val="FBFB11"/>
                  </a:gs>
                  <a:gs pos="100000">
                    <a:srgbClr val="838309"/>
                  </a:gs>
                </a:gsLst>
                <a:lin scaled="0"/>
              </a:gradFill>
              <a:effectLst>
                <a:outerShdw blurRad="38100" dist="19050" dir="2700000" algn="tl" rotWithShape="0">
                  <a:schemeClr val="dk1">
                    <a:alpha val="40000"/>
                  </a:schemeClr>
                </a:outerShdw>
              </a:effectLst>
              <a:latin typeface="Times New Roman" panose="02020603050405020304" charset="0"/>
              <a:cs typeface="Times New Roman" panose="02020603050405020304" charset="0"/>
            </a:endParaRPr>
          </a:p>
        </p:txBody>
      </p:sp>
    </p:spTree>
    <p:custDataLst>
      <p:tags r:id="rId1"/>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p:txBody>
          <a:bodyPr/>
          <a:p>
            <a:r>
              <a:rPr lang="en-US" altLang="zh-CN" sz="2200">
                <a:solidFill>
                  <a:srgbClr val="FFFF00"/>
                </a:solidFill>
                <a:latin typeface="Times New Roman" panose="02020603050405020304" charset="0"/>
                <a:cs typeface="Times New Roman" panose="02020603050405020304" charset="0"/>
              </a:rPr>
              <a:t>the HRM of Tencent is 3-legged Model</a:t>
            </a:r>
            <a:endParaRPr lang="en-US" altLang="zh-CN" sz="2200">
              <a:solidFill>
                <a:srgbClr val="FFFF00"/>
              </a:solidFill>
              <a:latin typeface="Times New Roman" panose="02020603050405020304" charset="0"/>
              <a:cs typeface="Times New Roman" panose="02020603050405020304" charset="0"/>
            </a:endParaRPr>
          </a:p>
          <a:p>
            <a:r>
              <a:rPr lang="en-US" altLang="zh-CN" sz="2200">
                <a:solidFill>
                  <a:srgbClr val="FFFF00"/>
                </a:solidFill>
                <a:latin typeface="Times New Roman" panose="02020603050405020304" charset="0"/>
                <a:cs typeface="Times New Roman" panose="02020603050405020304" charset="0"/>
              </a:rPr>
              <a:t>Technology-based organizations</a:t>
            </a:r>
            <a:endParaRPr lang="en-US" altLang="zh-CN" sz="2200">
              <a:solidFill>
                <a:srgbClr val="FFFF00"/>
              </a:solidFill>
              <a:latin typeface="Times New Roman" panose="02020603050405020304" charset="0"/>
              <a:cs typeface="Times New Roman" panose="02020603050405020304" charset="0"/>
            </a:endParaRPr>
          </a:p>
          <a:p>
            <a:pPr lvl="1"/>
            <a:r>
              <a:rPr lang="en-US" altLang="zh-CN" sz="2200">
                <a:solidFill>
                  <a:srgbClr val="FFFF00"/>
                </a:solidFill>
                <a:latin typeface="Times New Roman" panose="02020603050405020304" charset="0"/>
                <a:cs typeface="Times New Roman" panose="02020603050405020304" charset="0"/>
              </a:rPr>
              <a:t>Learning from the best</a:t>
            </a:r>
            <a:r>
              <a:rPr lang="zh-CN" altLang="en-US" sz="2200">
                <a:solidFill>
                  <a:srgbClr val="FFFF00"/>
                </a:solidFill>
                <a:latin typeface="Times New Roman" panose="02020603050405020304" charset="0"/>
                <a:cs typeface="Times New Roman" panose="02020603050405020304" charset="0"/>
              </a:rPr>
              <a:t>：</a:t>
            </a:r>
            <a:endParaRPr lang="zh-CN" altLang="en-US" sz="2200">
              <a:solidFill>
                <a:srgbClr val="FFFF00"/>
              </a:solidFill>
              <a:latin typeface="Times New Roman" panose="02020603050405020304" charset="0"/>
              <a:cs typeface="Times New Roman" panose="02020603050405020304" charset="0"/>
            </a:endParaRPr>
          </a:p>
          <a:p>
            <a:pPr lvl="2"/>
            <a:r>
              <a:rPr lang="en-US" altLang="zh-CN" sz="2200">
                <a:solidFill>
                  <a:srgbClr val="FFFF00"/>
                </a:solidFill>
                <a:latin typeface="Times New Roman" panose="02020603050405020304" charset="0"/>
                <a:cs typeface="Times New Roman" panose="02020603050405020304" charset="0"/>
              </a:rPr>
              <a:t>Tencent provides IT and Cloud technology online courses and practices</a:t>
            </a:r>
            <a:endParaRPr lang="en-US" altLang="zh-CN" sz="2200">
              <a:solidFill>
                <a:srgbClr val="FFFF00"/>
              </a:solidFill>
              <a:latin typeface="Times New Roman" panose="02020603050405020304" charset="0"/>
              <a:cs typeface="Times New Roman" panose="02020603050405020304" charset="0"/>
            </a:endParaRPr>
          </a:p>
          <a:p>
            <a:pPr marL="685800" lvl="1" indent="-228600">
              <a:buFont typeface="Arial" panose="020B0604020202020204" pitchFamily="34" charset="0"/>
              <a:buChar char="●"/>
            </a:pPr>
            <a:r>
              <a:rPr lang="en-US" altLang="zh-CN" sz="2200">
                <a:solidFill>
                  <a:srgbClr val="FFFF00"/>
                </a:solidFill>
                <a:latin typeface="Times New Roman" panose="02020603050405020304" charset="0"/>
                <a:cs typeface="Times New Roman" panose="02020603050405020304" charset="0"/>
              </a:rPr>
              <a:t>reducing SSC part</a:t>
            </a:r>
            <a:endParaRPr lang="en-US" altLang="zh-CN" sz="2200">
              <a:solidFill>
                <a:srgbClr val="FFFF00"/>
              </a:solidFill>
              <a:latin typeface="Times New Roman" panose="02020603050405020304" charset="0"/>
              <a:cs typeface="Times New Roman" panose="02020603050405020304" charset="0"/>
            </a:endParaRPr>
          </a:p>
          <a:p>
            <a:pPr marL="228600" lvl="0" indent="-228600">
              <a:buFont typeface="Arial" panose="020B0604020202020204" pitchFamily="34" charset="0"/>
              <a:buChar char="●"/>
            </a:pPr>
            <a:r>
              <a:rPr lang="en-US" altLang="zh-CN" sz="2200">
                <a:solidFill>
                  <a:srgbClr val="FFFF00"/>
                </a:solidFill>
                <a:latin typeface="Times New Roman" panose="02020603050405020304" charset="0"/>
                <a:cs typeface="Times New Roman" panose="02020603050405020304" charset="0"/>
              </a:rPr>
              <a:t>Traditional organizations (technology improve productivity) </a:t>
            </a:r>
            <a:endParaRPr lang="en-US" altLang="zh-CN" sz="2200">
              <a:solidFill>
                <a:srgbClr val="FFFF00"/>
              </a:solidFill>
              <a:latin typeface="Times New Roman" panose="02020603050405020304" charset="0"/>
              <a:cs typeface="Times New Roman" panose="02020603050405020304" charset="0"/>
            </a:endParaRPr>
          </a:p>
          <a:p>
            <a:pPr lvl="1"/>
            <a:r>
              <a:rPr lang="en-US" altLang="zh-CN" sz="1955">
                <a:solidFill>
                  <a:srgbClr val="FFFF00"/>
                </a:solidFill>
                <a:latin typeface="Times New Roman" panose="02020603050405020304" charset="0"/>
                <a:cs typeface="Times New Roman" panose="02020603050405020304" charset="0"/>
              </a:rPr>
              <a:t>reduction in employee learning section in COE</a:t>
            </a:r>
            <a:endParaRPr lang="en-US" altLang="zh-CN" sz="1955">
              <a:solidFill>
                <a:srgbClr val="FFFF00"/>
              </a:solidFill>
              <a:latin typeface="Times New Roman" panose="02020603050405020304" charset="0"/>
              <a:cs typeface="Times New Roman" panose="02020603050405020304" charset="0"/>
            </a:endParaRPr>
          </a:p>
          <a:p>
            <a:pPr marL="457200" lvl="1" indent="0">
              <a:buNone/>
            </a:pPr>
            <a:endParaRPr lang="en-US" altLang="zh-CN" sz="1955">
              <a:solidFill>
                <a:srgbClr val="FFFF00"/>
              </a:solidFill>
              <a:latin typeface="Times New Roman" panose="02020603050405020304" charset="0"/>
              <a:cs typeface="Times New Roman" panose="02020603050405020304" charset="0"/>
            </a:endParaRPr>
          </a:p>
        </p:txBody>
      </p:sp>
    </p:spTree>
    <p:custDataLst>
      <p:tags r:id="rId1"/>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y*1"/>
  <p:tag name="KSO_WM_UNIT_LAYERLEVEL" val="1"/>
  <p:tag name="KSO_WM_TAG_VERSION" val="1.0"/>
  <p:tag name="KSO_WM_BEAUTIFY_FLAG" val="#wm#"/>
  <p:tag name="KSO_WM_SLIDE_BACKGROUND_MASK_FLAG" val="1"/>
  <p:tag name="KSO_WM_UNIT_TYPE" val="y"/>
  <p:tag name="KSO_WM_UNIT_INDEX" val="1"/>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 name="KSO_WM_SLIDE_BACKGROUND_MASK_FLAG" val="1"/>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 name="KSO_WM_SLIDE_BK_DARK_LIGHT" val="1"/>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 name="KSO_WM_SLIDE_BK_DARK_LIGHT" val="1"/>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9*i*1"/>
  <p:tag name="KSO_WM_UNIT_BK_DARK_LIGHT" val="1"/>
  <p:tag name="KSO_WM_UNIT_LAYERLEVEL" val="1"/>
  <p:tag name="KSO_WM_TAG_VERSION" val="1.0"/>
  <p:tag name="KSO_WM_BEAUTIFY_FLAG" val="#wm#"/>
</p:tagLst>
</file>

<file path=ppt/tags/tag6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6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7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0*i*1"/>
  <p:tag name="KSO_WM_UNIT_BK_DARK_LIGHT" val="1"/>
  <p:tag name="KSO_WM_UNIT_LAYERLEVEL" val="1"/>
  <p:tag name="KSO_WM_TAG_VERSION" val="1.0"/>
  <p:tag name="KSO_WM_BEAUTIFY_FLAG" val="#wm#"/>
</p:tagLst>
</file>

<file path=ppt/tags/tag7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0*i*1"/>
  <p:tag name="KSO_WM_UNIT_LAYERLEVEL" val="1"/>
  <p:tag name="KSO_WM_TAG_VERSION" val="1.0"/>
  <p:tag name="KSO_WM_BEAUTIFY_FLAG" val="#wm#"/>
</p:tagLst>
</file>

<file path=ppt/tags/tag7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0*i*1"/>
  <p:tag name="KSO_WM_UNIT_LAYERLEVEL" val="1"/>
  <p:tag name="KSO_WM_TAG_VERSION" val="1.0"/>
  <p:tag name="KSO_WM_BEAUTIFY_FLAG" val="#wm#"/>
</p:tagLst>
</file>

<file path=ppt/tags/tag7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7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7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8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2*i*1"/>
  <p:tag name="KSO_WM_UNIT_LAYERLEVEL" val="1"/>
  <p:tag name="KSO_WM_TAG_VERSION" val="1.0"/>
  <p:tag name="KSO_WM_BEAUTIFY_FLAG" val="#wm#"/>
  <p:tag name="KSO_WM_SLIDE_BACKGROUND_TYPE" val="general"/>
  <p:tag name="KSO_WM_SLIDE_BK_DARK_LIGHT" val="1"/>
</p:tagLst>
</file>

<file path=ppt/tags/tag8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1"/>
</p:tagLst>
</file>

<file path=ppt/tags/tag8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1"/>
</p:tagLst>
</file>

<file path=ppt/tags/tag8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1"/>
</p:tagLst>
</file>

<file path=ppt/tags/tag9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2**"/>
  <p:tag name="KSO_WM_UNIT_LAYERLEVEL" val="1"/>
  <p:tag name="KSO_WM_TAG_VERSION" val="1.0"/>
  <p:tag name="KSO_WM_BEAUTIFY_FLAG" val="#wm#"/>
  <p:tag name="KSO_WM_SLIDE_BACKGROUND_TYPE" val="general"/>
  <p:tag name="KSO_WM_SLIDE_BK_DARK_LIGHT" val="1"/>
</p:tagLst>
</file>

<file path=ppt/tags/tag9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3*i*1"/>
  <p:tag name="KSO_WM_UNIT_BK_DARK_LIGHT" val="1"/>
  <p:tag name="KSO_WM_UNIT_LAYERLEVEL" val="1"/>
  <p:tag name="KSO_WM_TAG_VERSION" val="1.0"/>
  <p:tag name="KSO_WM_BEAUTIFY_FLAG" val="#wm#"/>
  <p:tag name="KSO_WM_SLIDE_BACKGROUND_TYPE" val="frame"/>
  <p:tag name="KSO_WM_SLIDE_BK_DARK_LIGHT" val="1"/>
</p:tagLst>
</file>

<file path=ppt/tags/tag9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3*i*1"/>
  <p:tag name="KSO_WM_UNIT_LAYERLEVEL" val="1"/>
  <p:tag name="KSO_WM_TAG_VERSION" val="1.0"/>
  <p:tag name="KSO_WM_BEAUTIFY_FLAG" val="#wm#"/>
  <p:tag name="KSO_WM_SLIDE_BACKGROUND_TYPE" val="frame"/>
  <p:tag name="KSO_WM_SLIDE_BK_DARK_LIGHT" val="1"/>
</p:tagLst>
</file>

<file path=ppt/tags/tag9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9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9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9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9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3**"/>
  <p:tag name="KSO_WM_UNIT_LAYERLEVEL" val="1"/>
  <p:tag name="KSO_WM_TAG_VERSION" val="1.0"/>
  <p:tag name="KSO_WM_BEAUTIFY_FLAG" val="#wm#"/>
  <p:tag name="KSO_WM_SLIDE_BACKGROUND_TYPE" val="frame"/>
  <p:tag name="KSO_WM_SLIDE_BK_DARK_LIGHT" val="1"/>
</p:tagLst>
</file>

<file path=ppt/tags/tag9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4*i*1"/>
  <p:tag name="KSO_WM_UNIT_BK_DARK_LIGHT" val="1"/>
  <p:tag name="KSO_WM_UNIT_LAYERLEVEL" val="1"/>
  <p:tag name="KSO_WM_TAG_VERSION" val="1.0"/>
  <p:tag name="KSO_WM_BEAUTIFY_FLAG" val="#wm#"/>
  <p:tag name="KSO_WM_SLIDE_BACKGROUND_TYPE" val="leftRight"/>
  <p:tag name="KSO_WM_SLIDE_BK_DARK_LIGHT" val="1"/>
</p:tagLst>
</file>

<file path=ppt/tags/tag9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4**"/>
  <p:tag name="KSO_WM_UNIT_LAYERLEVEL" val="1"/>
  <p:tag name="KSO_WM_TAG_VERSION" val="1.0"/>
  <p:tag name="KSO_WM_BEAUTIFY_FLAG" val="#wm#"/>
  <p:tag name="KSO_WM_SLIDE_BACKGROUND_TYPE" val="leftRight"/>
  <p:tag name="KSO_WM_SLIDE_BK_DARK_LIGHT" val="1"/>
</p:tagLst>
</file>

<file path=ppt/tags/tag10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4*i*1"/>
  <p:tag name="KSO_WM_UNIT_LAYERLEVEL" val="1"/>
  <p:tag name="KSO_WM_TAG_VERSION" val="1.0"/>
  <p:tag name="KSO_WM_BEAUTIFY_FLAG" val="#wm#"/>
  <p:tag name="KSO_WM_SLIDE_BACKGROUND_TYPE" val="leftRight"/>
  <p:tag name="KSO_WM_SLIDE_BK_DARK_LIGHT" val="1"/>
</p:tagLst>
</file>

<file path=ppt/tags/tag10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5*i*1"/>
  <p:tag name="KSO_WM_UNIT_LAYERLEVEL" val="1"/>
  <p:tag name="KSO_WM_TAG_VERSION" val="1.0"/>
  <p:tag name="KSO_WM_BEAUTIFY_FLAG" val="#wm#"/>
  <p:tag name="KSO_WM_SLIDE_BACKGROUND_TYPE" val="topBottom"/>
  <p:tag name="KSO_WM_SLIDE_BK_DARK_LIGHT" val="1"/>
</p:tagLst>
</file>

<file path=ppt/tags/tag10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5*i*1"/>
  <p:tag name="KSO_WM_UNIT_BK_DARK_LIGHT" val="1"/>
  <p:tag name="KSO_WM_UNIT_LAYERLEVEL" val="1"/>
  <p:tag name="KSO_WM_TAG_VERSION" val="1.0"/>
  <p:tag name="KSO_WM_BEAUTIFY_FLAG" val="#wm#"/>
  <p:tag name="KSO_WM_SLIDE_BACKGROUND_TYPE" val="topBottom"/>
  <p:tag name="KSO_WM_SLIDE_BK_DARK_LIGHT" val="1"/>
</p:tagLst>
</file>

<file path=ppt/tags/tag10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0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5**"/>
  <p:tag name="KSO_WM_UNIT_LAYERLEVEL" val="1"/>
  <p:tag name="KSO_WM_TAG_VERSION" val="1.0"/>
  <p:tag name="KSO_WM_BEAUTIFY_FLAG" val="#wm#"/>
  <p:tag name="KSO_WM_SLIDE_BACKGROUND_TYPE" val="topBottom"/>
  <p:tag name="KSO_WM_SLIDE_BK_DARK_LIGHT" val="1"/>
</p:tagLst>
</file>

<file path=ppt/tags/tag1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6*i*1"/>
  <p:tag name="KSO_WM_UNIT_BK_DARK_LIGHT" val="1"/>
  <p:tag name="KSO_WM_UNIT_LAYERLEVEL" val="1"/>
  <p:tag name="KSO_WM_TAG_VERSION" val="1.0"/>
  <p:tag name="KSO_WM_BEAUTIFY_FLAG" val="#wm#"/>
  <p:tag name="KSO_WM_SLIDE_BACKGROUND_TYPE" val="bottomTop"/>
  <p:tag name="KSO_WM_SLIDE_BK_DARK_LIGHT" val="1"/>
</p:tagLst>
</file>

<file path=ppt/tags/tag1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6**"/>
  <p:tag name="KSO_WM_UNIT_LAYERLEVEL" val="1"/>
  <p:tag name="KSO_WM_TAG_VERSION" val="1.0"/>
  <p:tag name="KSO_WM_BEAUTIFY_FLAG" val="#wm#"/>
  <p:tag name="KSO_WM_SLIDE_BACKGROUND_TYPE" val="bottomTop"/>
  <p:tag name="KSO_WM_SLIDE_BK_DARK_LIGHT" val="1"/>
</p:tagLst>
</file>

<file path=ppt/tags/tag1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5*i*1"/>
  <p:tag name="KSO_WM_UNIT_LAYERLEVEL" val="1"/>
  <p:tag name="KSO_WM_TAG_VERSION" val="1.0"/>
  <p:tag name="KSO_WM_BEAUTIFY_FLAG" val="#wm#"/>
  <p:tag name="KSO_WM_SLIDE_BACKGROUND_TYPE" val="bottomTop"/>
  <p:tag name="KSO_WM_SLIDE_BK_DARK_LIGHT" val="1"/>
</p:tagLst>
</file>

<file path=ppt/tags/tag1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7*i*1"/>
  <p:tag name="KSO_WM_UNIT_LAYERLEVEL" val="1"/>
  <p:tag name="KSO_WM_TAG_VERSION" val="1.0"/>
  <p:tag name="KSO_WM_BEAUTIFY_FLAG" val="#wm#"/>
  <p:tag name="KSO_WM_SLIDE_BACKGROUND_TYPE" val="navigation"/>
  <p:tag name="KSO_WM_SLIDE_BK_DARK_LIGHT" val="1"/>
</p:tagLst>
</file>

<file path=ppt/tags/tag1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7*i*1"/>
  <p:tag name="KSO_WM_UNIT_BK_DARK_LIGHT" val="1"/>
  <p:tag name="KSO_WM_UNIT_LAYERLEVEL" val="1"/>
  <p:tag name="KSO_WM_TAG_VERSION" val="1.0"/>
  <p:tag name="KSO_WM_BEAUTIFY_FLAG" val="#wm#"/>
  <p:tag name="KSO_WM_SLIDE_BACKGROUND_TYPE" val="navigation"/>
  <p:tag name="KSO_WM_SLIDE_BK_DARK_LIGHT" val="1"/>
</p:tagLst>
</file>

<file path=ppt/tags/tag1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7**"/>
  <p:tag name="KSO_WM_UNIT_LAYERLEVEL" val="1"/>
  <p:tag name="KSO_WM_TAG_VERSION" val="1.0"/>
  <p:tag name="KSO_WM_BEAUTIFY_FLAG" val="#wm#"/>
  <p:tag name="KSO_WM_SLIDE_BACKGROUND_TYPE" val="navigation"/>
  <p:tag name="KSO_WM_SLIDE_BK_DARK_LIGHT" val="1"/>
</p:tagLst>
</file>

<file path=ppt/tags/tag1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SUBTYPE" val="h"/>
  <p:tag name="KSO_WM_UNIT_TYPE" val="i"/>
  <p:tag name="KSO_WM_UNIT_INDEX" val="1"/>
  <p:tag name="KSO_WM_UNIT_ID" val="_18*i*1"/>
  <p:tag name="KSO_WM_UNIT_BK_DARK_LIGHT" val="1"/>
  <p:tag name="KSO_WM_UNIT_LAYERLEVEL" val="1"/>
  <p:tag name="KSO_WM_TAG_VERSION" val="1.0"/>
  <p:tag name="KSO_WM_BEAUTIFY_FLAG" val="#wm#"/>
  <p:tag name="KSO_WM_SLIDE_BACKGROUND_TYPE" val="belt"/>
  <p:tag name="KSO_WM_SLIDE_BK_DARK_LIGHT" val="1"/>
</p:tagLst>
</file>

<file path=ppt/tags/tag1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TYPE" val="i"/>
  <p:tag name="KSO_WM_UNIT_INDEX" val="1"/>
  <p:tag name="KSO_WM_UNIT_ID" val="_18*i*1"/>
  <p:tag name="KSO_WM_UNIT_LAYERLEVEL" val="1"/>
  <p:tag name="KSO_WM_TAG_VERSION" val="1.0"/>
  <p:tag name="KSO_WM_BEAUTIFY_FLAG" val="#wm#"/>
  <p:tag name="KSO_WM_SLIDE_BACKGROUND_TYPE" val="belt"/>
  <p:tag name="KSO_WM_SLIDE_BK_DARK_LIGHT" val="1"/>
</p:tagLst>
</file>

<file path=ppt/tags/tag1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1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1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1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1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8**"/>
  <p:tag name="KSO_WM_UNIT_LAYERLEVEL" val="1"/>
  <p:tag name="KSO_WM_TAG_VERSION" val="1.0"/>
  <p:tag name="KSO_WM_BEAUTIFY_FLAG" val="#wm#"/>
  <p:tag name="KSO_WM_SLIDE_BACKGROUND_TYPE" val="belt"/>
  <p:tag name="KSO_WM_SLIDE_BK_DARK_LIGHT" val="1"/>
</p:tagLst>
</file>

<file path=ppt/tags/tag1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1859"/>
</p:tagLst>
</file>

<file path=ppt/tags/tag1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1859"/>
</p:tagLst>
</file>

<file path=ppt/tags/tag1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144.xml><?xml version="1.0" encoding="utf-8"?>
<p:tagLst xmlns:p="http://schemas.openxmlformats.org/presentationml/2006/main">
  <p:tag name="KSO_WM_TEMPLATE_SUBCATEGORY" val="0"/>
  <p:tag name="KSO_WM_TEMPLATE_THUMBS_INDEX" val="1、6、7、8、9、10、11、12、13、15"/>
  <p:tag name="KSO_WM_TAG_VERSION" val="1.0"/>
  <p:tag name="KSO_WM_BEAUTIFY_FLAG" val="#wm#"/>
  <p:tag name="KSO_WM_TEMPLATE_CATEGORY" val="custom"/>
  <p:tag name="KSO_WM_TEMPLATE_INDEX" val="20201859"/>
  <p:tag name="KSO_WM_TEMPLATE_MASTER_TYPE" val="1"/>
  <p:tag name="KSO_WM_TEMPLATE_COLOR_TYPE" val="1"/>
  <p:tag name="KSO_WM_TEMPLATE_MASTER_THUMB_INDEX" val="18"/>
  <p:tag name="KSO_WM_UNIT_SHOW_EDIT_AREA_INDICATION" val="0"/>
</p:tagLst>
</file>

<file path=ppt/tags/tag145.xml><?xml version="1.0" encoding="utf-8"?>
<p:tagLst xmlns:p="http://schemas.openxmlformats.org/presentationml/2006/main">
  <p:tag name="KSO_WM_TEMPLATE_THUMBS_INDEX" val="1、6、7、8、9、10、11、12、13、15"/>
  <p:tag name="KSO_WM_SLIDE_ID" val="custom20201859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1859"/>
  <p:tag name="KSO_WM_SLIDE_LAYOUT" val="a_b"/>
  <p:tag name="KSO_WM_SLIDE_LAYOUT_CNT" val="1_1"/>
  <p:tag name="KSO_WM_TEMPLATE_MASTER_TYPE" val="1"/>
  <p:tag name="KSO_WM_TEMPLATE_COLOR_TYPE" val="1"/>
  <p:tag name="KSO_WM_TEMPLATE_MASTER_THUMB_INDEX" val="12"/>
</p:tagLst>
</file>

<file path=ppt/tags/tag146.xml><?xml version="1.0" encoding="utf-8"?>
<p:tagLst xmlns:p="http://schemas.openxmlformats.org/presentationml/2006/main">
  <p:tag name="KSO_WM_TEMPLATE_THUMBS_INDEX" val="1、6、7、8、9、10、11、12、13、15"/>
  <p:tag name="KSO_WM_SLIDE_ID" val="custom20201859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1859"/>
  <p:tag name="KSO_WM_SLIDE_LAYOUT" val="a_b"/>
  <p:tag name="KSO_WM_SLIDE_LAYOUT_CNT" val="1_1"/>
  <p:tag name="KSO_WM_TEMPLATE_MASTER_TYPE" val="1"/>
  <p:tag name="KSO_WM_TEMPLATE_COLOR_TYPE" val="1"/>
  <p:tag name="KSO_WM_TEMPLATE_MASTER_THUMB_INDEX" val="12"/>
</p:tagLst>
</file>

<file path=ppt/tags/tag147.xml><?xml version="1.0" encoding="utf-8"?>
<p:tagLst xmlns:p="http://schemas.openxmlformats.org/presentationml/2006/main">
  <p:tag name="KSO_WM_TEMPLATE_THUMBS_INDEX" val="1、6、7、8、9、10、11、12、13、15"/>
  <p:tag name="KSO_WM_SLIDE_ID" val="custom20201859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1859"/>
  <p:tag name="KSO_WM_SLIDE_LAYOUT" val="a_b"/>
  <p:tag name="KSO_WM_SLIDE_LAYOUT_CNT" val="1_1"/>
  <p:tag name="KSO_WM_TEMPLATE_MASTER_TYPE" val="1"/>
  <p:tag name="KSO_WM_TEMPLATE_COLOR_TYPE" val="1"/>
  <p:tag name="KSO_WM_TEMPLATE_MASTER_THUMB_INDEX" val="12"/>
</p:tagLst>
</file>

<file path=ppt/tags/tag148.xml><?xml version="1.0" encoding="utf-8"?>
<p:tagLst xmlns:p="http://schemas.openxmlformats.org/presentationml/2006/main">
  <p:tag name="KSO_WM_TEMPLATE_THUMBS_INDEX" val="1、6、7、8、9、10、11、12、13、15"/>
  <p:tag name="KSO_WM_SLIDE_ID" val="custom20201859_1"/>
  <p:tag name="KSO_WM_TEMPLATE_SUBCATEGORY" val="0"/>
  <p:tag name="KSO_WM_SLIDE_TYPE" val="title"/>
  <p:tag name="KSO_WM_SLIDE_SUBTYPE" val="pureTxt"/>
  <p:tag name="KSO_WM_SLIDE_ITEM_CNT" val="0"/>
  <p:tag name="KSO_WM_SLIDE_INDEX" val="1"/>
  <p:tag name="KSO_WM_TAG_VERSION" val="1.0"/>
  <p:tag name="KSO_WM_BEAUTIFY_FLAG" val="#wm#"/>
  <p:tag name="KSO_WM_TEMPLATE_CATEGORY" val="custom"/>
  <p:tag name="KSO_WM_TEMPLATE_INDEX" val="20201859"/>
  <p:tag name="KSO_WM_SLIDE_LAYOUT" val="a_b"/>
  <p:tag name="KSO_WM_SLIDE_LAYOUT_CNT" val="1_1"/>
  <p:tag name="KSO_WM_TEMPLATE_MASTER_TYPE" val="1"/>
  <p:tag name="KSO_WM_TEMPLATE_COLOR_TYPE" val="1"/>
  <p:tag name="KSO_WM_TEMPLATE_MASTER_THUMB_INDEX" val="12"/>
</p:tagLst>
</file>

<file path=ppt/theme/theme1.xml><?xml version="1.0" encoding="utf-8"?>
<a:theme xmlns:a="http://schemas.openxmlformats.org/drawingml/2006/main" name="1_Office 主题​​">
  <a:themeElements>
    <a:clrScheme name="智能云">
      <a:dk1>
        <a:srgbClr val="000000"/>
      </a:dk1>
      <a:lt1>
        <a:srgbClr val="FFFFFF"/>
      </a:lt1>
      <a:dk2>
        <a:srgbClr val="0C1632"/>
      </a:dk2>
      <a:lt2>
        <a:srgbClr val="212F59"/>
      </a:lt2>
      <a:accent1>
        <a:srgbClr val="39E3EA"/>
      </a:accent1>
      <a:accent2>
        <a:srgbClr val="62E9C8"/>
      </a:accent2>
      <a:accent3>
        <a:srgbClr val="6FE9A6"/>
      </a:accent3>
      <a:accent4>
        <a:srgbClr val="7AEA87"/>
      </a:accent4>
      <a:accent5>
        <a:srgbClr val="88EC69"/>
      </a:accent5>
      <a:accent6>
        <a:srgbClr val="95EC4E"/>
      </a:accent6>
      <a:hlink>
        <a:srgbClr val="0563C1"/>
      </a:hlink>
      <a:folHlink>
        <a:srgbClr val="954D72"/>
      </a:folHlink>
    </a:clrScheme>
    <a:fontScheme name="商务风">
      <a:majorFont>
        <a:latin typeface="微软雅黑"/>
        <a:ea typeface="汉仪旗黑-85S"/>
        <a:cs typeface=""/>
      </a:majorFont>
      <a:minorFont>
        <a:latin typeface="微软雅黑"/>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D59DA1BF2B3334DB5F90C6E07467918" ma:contentTypeVersion="8" ma:contentTypeDescription="Create a new document." ma:contentTypeScope="" ma:versionID="27dbd312cb85167023211ed70623e383">
  <xsd:schema xmlns:xsd="http://www.w3.org/2001/XMLSchema" xmlns:xs="http://www.w3.org/2001/XMLSchema" xmlns:p="http://schemas.microsoft.com/office/2006/metadata/properties" xmlns:ns2="06e3169f-a9f3-41ae-acb0-0b632df752ba" xmlns:ns3="bef62789-d549-4860-81a5-a69cfe2d4824" targetNamespace="http://schemas.microsoft.com/office/2006/metadata/properties" ma:root="true" ma:fieldsID="0bae89805f67708824816bf3d7e91f8d" ns2:_="" ns3:_="">
    <xsd:import namespace="06e3169f-a9f3-41ae-acb0-0b632df752ba"/>
    <xsd:import namespace="bef62789-d549-4860-81a5-a69cfe2d4824"/>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6e3169f-a9f3-41ae-acb0-0b632df752b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ef62789-d549-4860-81a5-a69cfe2d482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bef62789-d549-4860-81a5-a69cfe2d4824">
      <UserInfo>
        <DisplayName>BMDB7004 - LDMICE_GRP Members</DisplayName>
        <AccountId>33</AccountId>
        <AccountType/>
      </UserInfo>
    </SharedWithUsers>
  </documentManagement>
</p:properties>
</file>

<file path=customXml/itemProps1.xml><?xml version="1.0" encoding="utf-8"?>
<ds:datastoreItem xmlns:ds="http://schemas.openxmlformats.org/officeDocument/2006/customXml" ds:itemID="{8D247E37-260A-414D-9390-56B1322B7796}"/>
</file>

<file path=customXml/itemProps2.xml><?xml version="1.0" encoding="utf-8"?>
<ds:datastoreItem xmlns:ds="http://schemas.openxmlformats.org/officeDocument/2006/customXml" ds:itemID="{16CA208E-B1D1-4F3B-95ED-0CC839917630}"/>
</file>

<file path=customXml/itemProps3.xml><?xml version="1.0" encoding="utf-8"?>
<ds:datastoreItem xmlns:ds="http://schemas.openxmlformats.org/officeDocument/2006/customXml" ds:itemID="{AF035AEB-03E8-4955-AC09-63F8BA579211}"/>
</file>

<file path=docProps/app.xml><?xml version="1.0" encoding="utf-8"?>
<Properties xmlns="http://schemas.openxmlformats.org/officeDocument/2006/extended-properties" xmlns:vt="http://schemas.openxmlformats.org/officeDocument/2006/docPropsVTypes">
  <TotalTime>0</TotalTime>
  <Words>2612</Words>
  <Application>WPS 演示</Application>
  <PresentationFormat>宽屏</PresentationFormat>
  <Paragraphs>15</Paragraphs>
  <Slides>4</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4</vt:i4>
      </vt:variant>
    </vt:vector>
  </HeadingPairs>
  <TitlesOfParts>
    <vt:vector size="20" baseType="lpstr">
      <vt:lpstr>Arial</vt:lpstr>
      <vt:lpstr>宋体</vt:lpstr>
      <vt:lpstr>Wingdings</vt:lpstr>
      <vt:lpstr>Arial Unicode MS</vt:lpstr>
      <vt:lpstr>微软雅黑</vt:lpstr>
      <vt:lpstr>Calibri</vt:lpstr>
      <vt:lpstr>汉仪旗黑-85S</vt:lpstr>
      <vt:lpstr>黑体</vt:lpstr>
      <vt:lpstr>(使用中文字体)</vt:lpstr>
      <vt:lpstr>Anonymous</vt:lpstr>
      <vt:lpstr>Times New Roman</vt:lpstr>
      <vt:lpstr>华光准圆_CNKI</vt:lpstr>
      <vt:lpstr>楷体</vt:lpstr>
      <vt:lpstr>华光综艺_CNKI</vt:lpstr>
      <vt:lpstr>Arial Black</vt:lpstr>
      <vt:lpstr>1_Office 主题​​</vt:lpstr>
      <vt:lpstr>产品大会</vt:lpstr>
      <vt:lpstr>Tencent Cloud Training and Certification Center provides a whole process of employee development program, consisting of online courses, face-to-face training and qualification exam.  This program involves different technical professions to satisfy multiple demands of clients, such as operation and maintenance engineer, architect, AI programmer, big data programmer and cloud practitioner. And it faces not only employees but also potential talents like college students, which contributes to attraction toward new talents and enterprise promotion as well.  As for individuals, this training center represents the authority of Tencent in Chinese internet market, which could give participants industry-recognized ability improvement. The training process and results would be recorded for data analysis, which might help match employees with proper positions more accurately. By getting the certification, better opportunities and positions in or outside Tencentwould be available to participants. </vt:lpstr>
      <vt:lpstr>Tencent Cloud Training and Certification Center provides a whole process of employee development program, consisting of online courses, face-to-face training and qualification exam.  This program involves different technical professions to satisfy multiple demands of clients, such as operation and maintenance engineer, architect, AI programmer, big data programmer and cloud practitioner. And it faces not only employees but also potential talents like college students, which contributes to attraction toward new talents and enterprise promotion as well.  As for individuals, this training center represents the authority of Tencent in Chinese internet market, which could give participants industry-recognized ability improvement. The training process and results would be recorded for data analysis, which might help match employees with proper positions more accurately. By getting the certification, better opportunities and positions in or outside Tencentwould be available to participants. </vt:lpstr>
      <vt:lpstr>Tencent Cloud Training and Certification Center provides a whole process of employee development program, consisting of online courses, face-to-face training and qualification exam.  This program involves different technical professions to satisfy multiple demands of clients, such as operation and maintenance engineer, architect, AI programmer, big data programmer and cloud practitioner. And it faces not only employees but also potential talents like college students, which contributes to attraction toward new talents and enterprise promotion as well.  As for individuals, this training center represents the authority of Tencent in Chinese internet market, which could give participants industry-recognized ability improvement. The training process and results would be recorded for data analysis, which might help match employees with proper positions more accurately. By getting the certification, better opportunities and positions in or outside Tencentwould be available to participants.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浮城</cp:lastModifiedBy>
  <cp:revision>3</cp:revision>
  <dcterms:created xsi:type="dcterms:W3CDTF">2021-08-03T10:20:26Z</dcterms:created>
  <dcterms:modified xsi:type="dcterms:W3CDTF">2021-08-03T10:29:49Z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F95DD398AE654047B4A7B4D96E9D11D8</vt:lpwstr>
  </property>
  <property fmtid="{D5CDD505-2E9C-101B-9397-08002B2CF9AE}" pid="3" name="KSOProductBuildVer">
    <vt:lpwstr>2052-11.1.0.10667</vt:lpwstr>
  </property>
  <property fmtid="{D5CDD505-2E9C-101B-9397-08002B2CF9AE}" pid="4" name="ContentTypeId">
    <vt:lpwstr>0x0101004D59DA1BF2B3334DB5F90C6E07467918</vt:lpwstr>
  </property>
</Properties>
</file>