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307" r:id="rId5"/>
    <p:sldId id="261" r:id="rId6"/>
    <p:sldId id="308" r:id="rId7"/>
    <p:sldId id="302" r:id="rId8"/>
    <p:sldId id="322" r:id="rId9"/>
    <p:sldId id="262" r:id="rId10"/>
    <p:sldId id="282" r:id="rId11"/>
    <p:sldId id="303" r:id="rId12"/>
    <p:sldId id="304" r:id="rId13"/>
    <p:sldId id="281" r:id="rId14"/>
    <p:sldId id="309" r:id="rId15"/>
    <p:sldId id="310" r:id="rId16"/>
    <p:sldId id="311" r:id="rId17"/>
    <p:sldId id="312" r:id="rId18"/>
    <p:sldId id="313" r:id="rId19"/>
    <p:sldId id="315" r:id="rId20"/>
    <p:sldId id="260" r:id="rId21"/>
    <p:sldId id="259" r:id="rId22"/>
    <p:sldId id="275" r:id="rId23"/>
    <p:sldId id="276" r:id="rId24"/>
    <p:sldId id="267" r:id="rId25"/>
    <p:sldId id="263" r:id="rId26"/>
    <p:sldId id="277" r:id="rId27"/>
    <p:sldId id="293" r:id="rId28"/>
    <p:sldId id="292" r:id="rId29"/>
    <p:sldId id="264" r:id="rId30"/>
    <p:sldId id="265" r:id="rId31"/>
    <p:sldId id="266" r:id="rId32"/>
    <p:sldId id="268" r:id="rId33"/>
    <p:sldId id="269" r:id="rId34"/>
    <p:sldId id="270" r:id="rId35"/>
    <p:sldId id="271" r:id="rId36"/>
    <p:sldId id="272" r:id="rId37"/>
    <p:sldId id="273" r:id="rId38"/>
    <p:sldId id="274" r:id="rId39"/>
    <p:sldId id="278" r:id="rId40"/>
    <p:sldId id="294" r:id="rId41"/>
    <p:sldId id="298" r:id="rId42"/>
    <p:sldId id="283" r:id="rId43"/>
    <p:sldId id="314" r:id="rId44"/>
    <p:sldId id="279" r:id="rId45"/>
    <p:sldId id="280" r:id="rId46"/>
    <p:sldId id="286" r:id="rId47"/>
    <p:sldId id="316" r:id="rId48"/>
    <p:sldId id="330" r:id="rId49"/>
    <p:sldId id="287" r:id="rId50"/>
    <p:sldId id="288" r:id="rId51"/>
    <p:sldId id="320" r:id="rId52"/>
    <p:sldId id="317" r:id="rId53"/>
    <p:sldId id="291" r:id="rId54"/>
    <p:sldId id="289" r:id="rId55"/>
    <p:sldId id="290" r:id="rId56"/>
    <p:sldId id="295" r:id="rId57"/>
    <p:sldId id="318" r:id="rId58"/>
    <p:sldId id="319" r:id="rId59"/>
    <p:sldId id="296" r:id="rId60"/>
    <p:sldId id="297" r:id="rId61"/>
    <p:sldId id="300" r:id="rId62"/>
    <p:sldId id="284" r:id="rId63"/>
    <p:sldId id="285" r:id="rId64"/>
    <p:sldId id="299" r:id="rId65"/>
    <p:sldId id="321" r:id="rId66"/>
    <p:sldId id="324" r:id="rId67"/>
    <p:sldId id="331" r:id="rId68"/>
    <p:sldId id="323" r:id="rId69"/>
    <p:sldId id="325" r:id="rId70"/>
    <p:sldId id="326" r:id="rId71"/>
    <p:sldId id="327" r:id="rId72"/>
    <p:sldId id="332" r:id="rId73"/>
    <p:sldId id="333" r:id="rId74"/>
    <p:sldId id="334" r:id="rId75"/>
    <p:sldId id="328" r:id="rId76"/>
    <p:sldId id="329" r:id="rId77"/>
    <p:sldId id="305" r:id="rId78"/>
    <p:sldId id="335"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106F2-07D5-DBCF-FE72-E1C3FB523C02}" v="3158" dt="2022-01-18T16:04:32.642"/>
    <p1510:client id="{10DA9953-BEB8-1512-924A-11B740A481B4}" v="195" dt="2021-12-17T11:47:23.135"/>
    <p1510:client id="{16007455-9989-31CC-EFEE-D4E42FD98A82}" v="1589" dt="2022-01-04T21:57:08.087"/>
    <p1510:client id="{1B9027C6-1584-73B4-7F89-D27103630A8B}" v="30" dt="2022-01-31T08:25:47.508"/>
    <p1510:client id="{2F4F8208-31F0-9153-FD74-244A6287B24F}" v="300" dt="2022-01-26T16:22:59.197"/>
    <p1510:client id="{335D9F12-37BB-9844-9424-B77A171E2019}" v="319" dt="2022-01-13T15:14:11.896"/>
    <p1510:client id="{3866E2BE-AA28-611F-D110-B42D0F4EB6FC}" v="44" dt="2022-01-13T14:27:05.045"/>
    <p1510:client id="{3C1B303A-6822-9DB0-2CCE-81BB85247EBE}" v="97" dt="2022-01-06T20:00:29.522"/>
    <p1510:client id="{3FA9D836-58AC-9AC5-F8E1-880A81135A4A}" v="1555" dt="2022-01-19T13:21:40.044"/>
    <p1510:client id="{5C36BC83-F181-9527-4B50-82B97AA14FD8}" v="1097" dt="2022-01-17T12:33:55.644"/>
    <p1510:client id="{6092247D-0B5A-7B06-DD22-449941807161}" v="6570" dt="2022-01-22T17:32:28.153"/>
    <p1510:client id="{64DA175A-85D7-BB2A-D288-FB27CCFBA77D}" v="494" dt="2022-02-07T16:56:55.996"/>
    <p1510:client id="{7FBF7500-9ABB-FD22-7373-F5A8901FBEA2}" v="2576" dt="2022-01-25T09:18:18.250"/>
    <p1510:client id="{A2A59D79-A8F9-409E-B93B-918900E34987}" v="1663" dt="2021-11-29T23:59:13.545"/>
    <p1510:client id="{B4B9417F-E8F3-E426-5CF2-DA6FDA145849}" v="860" dt="2022-01-11T14:36:34.337"/>
    <p1510:client id="{BEC3B9D6-4EA8-C2FB-0F14-BA2C8D7379DB}" v="221" dt="2022-01-11T12:19:05.410"/>
    <p1510:client id="{C55B8676-B4C4-830A-B373-F1B8D4385E20}" v="200" dt="2022-02-06T17:40:15.251"/>
    <p1510:client id="{C8D9F656-BD6C-9CF0-C57C-2CFB1196A0DA}" v="35" dt="2022-01-29T21:47:00.859"/>
    <p1510:client id="{D3D5CAE2-4A09-8B03-DADC-0A1A27A3CFAD}" v="6" dt="2022-01-29T19:16:20.448"/>
    <p1510:client id="{D9064A3B-9AC4-5042-85CD-73B979FA606F}" v="238" dt="2022-01-19T13:18:21.774"/>
    <p1510:client id="{E7D6AE57-8910-C89C-2A32-493DD84A4603}" v="3074" dt="2022-02-06T16:50:49.239"/>
    <p1510:client id="{ED41E1D1-CE63-B283-8547-0B5D129E570D}" v="7801" dt="2022-02-07T15:10:34.772"/>
    <p1510:client id="{F15C96B1-EA5B-137A-7943-75E84B8B8791}" v="373" dt="2021-12-06T12:25:51.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6/11/relationships/changesInfo" Target="changesInfos/changesInfo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ie Ann Peric (2015015)" userId="S::2015015@student.uwtsd.ac.uk::64400f2a-5887-4e58-9db7-4cfc6bb1683e" providerId="AD" clId="Web-{D3D5CAE2-4A09-8B03-DADC-0A1A27A3CFAD}"/>
    <pc:docChg chg="addSld modSld">
      <pc:chgData name="Laurie Ann Peric (2015015)" userId="S::2015015@student.uwtsd.ac.uk::64400f2a-5887-4e58-9db7-4cfc6bb1683e" providerId="AD" clId="Web-{D3D5CAE2-4A09-8B03-DADC-0A1A27A3CFAD}" dt="2022-01-29T19:16:20.448" v="6"/>
      <pc:docMkLst>
        <pc:docMk/>
      </pc:docMkLst>
      <pc:sldChg chg="addSp modSp new mod setBg">
        <pc:chgData name="Laurie Ann Peric (2015015)" userId="S::2015015@student.uwtsd.ac.uk::64400f2a-5887-4e58-9db7-4cfc6bb1683e" providerId="AD" clId="Web-{D3D5CAE2-4A09-8B03-DADC-0A1A27A3CFAD}" dt="2022-01-29T19:15:44.494" v="5" actId="14100"/>
        <pc:sldMkLst>
          <pc:docMk/>
          <pc:sldMk cId="724097943" sldId="299"/>
        </pc:sldMkLst>
        <pc:spChg chg="add">
          <ac:chgData name="Laurie Ann Peric (2015015)" userId="S::2015015@student.uwtsd.ac.uk::64400f2a-5887-4e58-9db7-4cfc6bb1683e" providerId="AD" clId="Web-{D3D5CAE2-4A09-8B03-DADC-0A1A27A3CFAD}" dt="2022-01-29T19:15:14.493" v="2"/>
          <ac:spMkLst>
            <pc:docMk/>
            <pc:sldMk cId="724097943" sldId="299"/>
            <ac:spMk id="8" creationId="{B670DBD5-770C-4383-9F54-5B86E86BD5BB}"/>
          </ac:spMkLst>
        </pc:spChg>
        <pc:picChg chg="add mod">
          <ac:chgData name="Laurie Ann Peric (2015015)" userId="S::2015015@student.uwtsd.ac.uk::64400f2a-5887-4e58-9db7-4cfc6bb1683e" providerId="AD" clId="Web-{D3D5CAE2-4A09-8B03-DADC-0A1A27A3CFAD}" dt="2022-01-29T19:15:44.494" v="5" actId="14100"/>
          <ac:picMkLst>
            <pc:docMk/>
            <pc:sldMk cId="724097943" sldId="299"/>
            <ac:picMk id="3" creationId="{F06FB723-7852-4497-AA0E-7D6F1055DA50}"/>
          </ac:picMkLst>
        </pc:picChg>
      </pc:sldChg>
      <pc:sldChg chg="new">
        <pc:chgData name="Laurie Ann Peric (2015015)" userId="S::2015015@student.uwtsd.ac.uk::64400f2a-5887-4e58-9db7-4cfc6bb1683e" providerId="AD" clId="Web-{D3D5CAE2-4A09-8B03-DADC-0A1A27A3CFAD}" dt="2022-01-29T19:16:20.448" v="6"/>
        <pc:sldMkLst>
          <pc:docMk/>
          <pc:sldMk cId="3447305214" sldId="300"/>
        </pc:sldMkLst>
      </pc:sldChg>
    </pc:docChg>
  </pc:docChgLst>
  <pc:docChgLst>
    <pc:chgData name="Laurie Ann Peric (2015015)" userId="S::2015015@student.uwtsd.ac.uk::64400f2a-5887-4e58-9db7-4cfc6bb1683e" providerId="AD" clId="Web-{3866E2BE-AA28-611F-D110-B42D0F4EB6FC}"/>
    <pc:docChg chg="addSld modSld">
      <pc:chgData name="Laurie Ann Peric (2015015)" userId="S::2015015@student.uwtsd.ac.uk::64400f2a-5887-4e58-9db7-4cfc6bb1683e" providerId="AD" clId="Web-{3866E2BE-AA28-611F-D110-B42D0F4EB6FC}" dt="2022-01-13T14:27:05.045" v="35" actId="14100"/>
      <pc:docMkLst>
        <pc:docMk/>
      </pc:docMkLst>
      <pc:sldChg chg="modSp">
        <pc:chgData name="Laurie Ann Peric (2015015)" userId="S::2015015@student.uwtsd.ac.uk::64400f2a-5887-4e58-9db7-4cfc6bb1683e" providerId="AD" clId="Web-{3866E2BE-AA28-611F-D110-B42D0F4EB6FC}" dt="2022-01-11T14:40:38.545" v="3" actId="20577"/>
        <pc:sldMkLst>
          <pc:docMk/>
          <pc:sldMk cId="2509505432" sldId="279"/>
        </pc:sldMkLst>
        <pc:spChg chg="mod">
          <ac:chgData name="Laurie Ann Peric (2015015)" userId="S::2015015@student.uwtsd.ac.uk::64400f2a-5887-4e58-9db7-4cfc6bb1683e" providerId="AD" clId="Web-{3866E2BE-AA28-611F-D110-B42D0F4EB6FC}" dt="2022-01-11T14:40:38.545" v="3" actId="20577"/>
          <ac:spMkLst>
            <pc:docMk/>
            <pc:sldMk cId="2509505432" sldId="279"/>
            <ac:spMk id="16" creationId="{D6793462-002A-4ABA-93B5-294409D01379}"/>
          </ac:spMkLst>
        </pc:spChg>
      </pc:sldChg>
      <pc:sldChg chg="addSp modSp mod modClrScheme chgLayout">
        <pc:chgData name="Laurie Ann Peric (2015015)" userId="S::2015015@student.uwtsd.ac.uk::64400f2a-5887-4e58-9db7-4cfc6bb1683e" providerId="AD" clId="Web-{3866E2BE-AA28-611F-D110-B42D0F4EB6FC}" dt="2022-01-13T14:16:53.561" v="17" actId="20577"/>
        <pc:sldMkLst>
          <pc:docMk/>
          <pc:sldMk cId="3308228849" sldId="280"/>
        </pc:sldMkLst>
        <pc:spChg chg="add mod">
          <ac:chgData name="Laurie Ann Peric (2015015)" userId="S::2015015@student.uwtsd.ac.uk::64400f2a-5887-4e58-9db7-4cfc6bb1683e" providerId="AD" clId="Web-{3866E2BE-AA28-611F-D110-B42D0F4EB6FC}" dt="2022-01-13T14:16:53.561" v="17" actId="20577"/>
          <ac:spMkLst>
            <pc:docMk/>
            <pc:sldMk cId="3308228849" sldId="280"/>
            <ac:spMk id="2" creationId="{3112B2DE-93E3-42D5-974E-67D4A4920584}"/>
          </ac:spMkLst>
        </pc:spChg>
        <pc:spChg chg="add mod">
          <ac:chgData name="Laurie Ann Peric (2015015)" userId="S::2015015@student.uwtsd.ac.uk::64400f2a-5887-4e58-9db7-4cfc6bb1683e" providerId="AD" clId="Web-{3866E2BE-AA28-611F-D110-B42D0F4EB6FC}" dt="2022-01-13T14:16:25.185" v="4"/>
          <ac:spMkLst>
            <pc:docMk/>
            <pc:sldMk cId="3308228849" sldId="280"/>
            <ac:spMk id="3" creationId="{15932288-0E96-4EBB-BD05-0F061720EFB2}"/>
          </ac:spMkLst>
        </pc:spChg>
        <pc:spChg chg="add mod">
          <ac:chgData name="Laurie Ann Peric (2015015)" userId="S::2015015@student.uwtsd.ac.uk::64400f2a-5887-4e58-9db7-4cfc6bb1683e" providerId="AD" clId="Web-{3866E2BE-AA28-611F-D110-B42D0F4EB6FC}" dt="2022-01-13T14:16:25.185" v="4"/>
          <ac:spMkLst>
            <pc:docMk/>
            <pc:sldMk cId="3308228849" sldId="280"/>
            <ac:spMk id="4" creationId="{A3FB29D3-A6EC-4F51-AC34-691E481439E6}"/>
          </ac:spMkLst>
        </pc:spChg>
      </pc:sldChg>
      <pc:sldChg chg="addSp modSp new">
        <pc:chgData name="Laurie Ann Peric (2015015)" userId="S::2015015@student.uwtsd.ac.uk::64400f2a-5887-4e58-9db7-4cfc6bb1683e" providerId="AD" clId="Web-{3866E2BE-AA28-611F-D110-B42D0F4EB6FC}" dt="2022-01-13T14:27:05.045" v="35" actId="14100"/>
        <pc:sldMkLst>
          <pc:docMk/>
          <pc:sldMk cId="498192175" sldId="281"/>
        </pc:sldMkLst>
        <pc:picChg chg="add mod">
          <ac:chgData name="Laurie Ann Peric (2015015)" userId="S::2015015@student.uwtsd.ac.uk::64400f2a-5887-4e58-9db7-4cfc6bb1683e" providerId="AD" clId="Web-{3866E2BE-AA28-611F-D110-B42D0F4EB6FC}" dt="2022-01-13T14:26:29.935" v="26" actId="1076"/>
          <ac:picMkLst>
            <pc:docMk/>
            <pc:sldMk cId="498192175" sldId="281"/>
            <ac:picMk id="2" creationId="{39C49F4D-176C-4266-BD1E-6D6F7A037049}"/>
          </ac:picMkLst>
        </pc:picChg>
        <pc:picChg chg="add mod">
          <ac:chgData name="Laurie Ann Peric (2015015)" userId="S::2015015@student.uwtsd.ac.uk::64400f2a-5887-4e58-9db7-4cfc6bb1683e" providerId="AD" clId="Web-{3866E2BE-AA28-611F-D110-B42D0F4EB6FC}" dt="2022-01-13T14:27:05.045" v="35" actId="14100"/>
          <ac:picMkLst>
            <pc:docMk/>
            <pc:sldMk cId="498192175" sldId="281"/>
            <ac:picMk id="3" creationId="{1A2A69B7-324A-49B5-85E7-90D43A5946DC}"/>
          </ac:picMkLst>
        </pc:picChg>
        <pc:picChg chg="add mod">
          <ac:chgData name="Laurie Ann Peric (2015015)" userId="S::2015015@student.uwtsd.ac.uk::64400f2a-5887-4e58-9db7-4cfc6bb1683e" providerId="AD" clId="Web-{3866E2BE-AA28-611F-D110-B42D0F4EB6FC}" dt="2022-01-13T14:26:58.045" v="33" actId="14100"/>
          <ac:picMkLst>
            <pc:docMk/>
            <pc:sldMk cId="498192175" sldId="281"/>
            <ac:picMk id="4" creationId="{CBF0535A-4BD8-46E9-A7A7-6D79FBE84CE8}"/>
          </ac:picMkLst>
        </pc:picChg>
      </pc:sldChg>
    </pc:docChg>
  </pc:docChgLst>
  <pc:docChgLst>
    <pc:chgData name="Laurie Ann Peric (2015015)" userId="S::2015015@student.uwtsd.ac.uk::64400f2a-5887-4e58-9db7-4cfc6bb1683e" providerId="AD" clId="Web-{A2A59D79-A8F9-409E-B93B-918900E34987}"/>
    <pc:docChg chg="addSld modSld sldOrd">
      <pc:chgData name="Laurie Ann Peric (2015015)" userId="S::2015015@student.uwtsd.ac.uk::64400f2a-5887-4e58-9db7-4cfc6bb1683e" providerId="AD" clId="Web-{A2A59D79-A8F9-409E-B93B-918900E34987}" dt="2021-11-29T23:59:13.545" v="1521" actId="1076"/>
      <pc:docMkLst>
        <pc:docMk/>
      </pc:docMkLst>
      <pc:sldChg chg="addSp delSp modSp mod setBg">
        <pc:chgData name="Laurie Ann Peric (2015015)" userId="S::2015015@student.uwtsd.ac.uk::64400f2a-5887-4e58-9db7-4cfc6bb1683e" providerId="AD" clId="Web-{A2A59D79-A8F9-409E-B93B-918900E34987}" dt="2021-11-28T23:55:30.239" v="57" actId="14100"/>
        <pc:sldMkLst>
          <pc:docMk/>
          <pc:sldMk cId="109857222" sldId="256"/>
        </pc:sldMkLst>
        <pc:spChg chg="mod">
          <ac:chgData name="Laurie Ann Peric (2015015)" userId="S::2015015@student.uwtsd.ac.uk::64400f2a-5887-4e58-9db7-4cfc6bb1683e" providerId="AD" clId="Web-{A2A59D79-A8F9-409E-B93B-918900E34987}" dt="2021-11-28T23:53:32.939" v="52" actId="1076"/>
          <ac:spMkLst>
            <pc:docMk/>
            <pc:sldMk cId="109857222" sldId="256"/>
            <ac:spMk id="2" creationId="{00000000-0000-0000-0000-000000000000}"/>
          </ac:spMkLst>
        </pc:spChg>
        <pc:spChg chg="mod">
          <ac:chgData name="Laurie Ann Peric (2015015)" userId="S::2015015@student.uwtsd.ac.uk::64400f2a-5887-4e58-9db7-4cfc6bb1683e" providerId="AD" clId="Web-{A2A59D79-A8F9-409E-B93B-918900E34987}" dt="2021-11-28T23:53:47.627" v="53" actId="1076"/>
          <ac:spMkLst>
            <pc:docMk/>
            <pc:sldMk cId="109857222" sldId="256"/>
            <ac:spMk id="3" creationId="{00000000-0000-0000-0000-000000000000}"/>
          </ac:spMkLst>
        </pc:spChg>
        <pc:spChg chg="add mod ord">
          <ac:chgData name="Laurie Ann Peric (2015015)" userId="S::2015015@student.uwtsd.ac.uk::64400f2a-5887-4e58-9db7-4cfc6bb1683e" providerId="AD" clId="Web-{A2A59D79-A8F9-409E-B93B-918900E34987}" dt="2021-11-28T23:52:53.595" v="49" actId="1076"/>
          <ac:spMkLst>
            <pc:docMk/>
            <pc:sldMk cId="109857222" sldId="256"/>
            <ac:spMk id="4" creationId="{0FAC3919-E811-4AB3-857B-973C0CC21C44}"/>
          </ac:spMkLst>
        </pc:spChg>
        <pc:spChg chg="add mod ord">
          <ac:chgData name="Laurie Ann Peric (2015015)" userId="S::2015015@student.uwtsd.ac.uk::64400f2a-5887-4e58-9db7-4cfc6bb1683e" providerId="AD" clId="Web-{A2A59D79-A8F9-409E-B93B-918900E34987}" dt="2021-11-28T23:52:32.188" v="46" actId="1076"/>
          <ac:spMkLst>
            <pc:docMk/>
            <pc:sldMk cId="109857222" sldId="256"/>
            <ac:spMk id="5" creationId="{B9B29604-DBF6-403A-AAA1-0A8A4D58A0E1}"/>
          </ac:spMkLst>
        </pc:spChg>
        <pc:spChg chg="add del">
          <ac:chgData name="Laurie Ann Peric (2015015)" userId="S::2015015@student.uwtsd.ac.uk::64400f2a-5887-4e58-9db7-4cfc6bb1683e" providerId="AD" clId="Web-{A2A59D79-A8F9-409E-B93B-918900E34987}" dt="2021-11-28T23:52:59.267" v="50"/>
          <ac:spMkLst>
            <pc:docMk/>
            <pc:sldMk cId="109857222" sldId="256"/>
            <ac:spMk id="6" creationId="{8051FA60-E903-4834-8DE0-65D563AC65B1}"/>
          </ac:spMkLst>
        </pc:spChg>
        <pc:picChg chg="add mod">
          <ac:chgData name="Laurie Ann Peric (2015015)" userId="S::2015015@student.uwtsd.ac.uk::64400f2a-5887-4e58-9db7-4cfc6bb1683e" providerId="AD" clId="Web-{A2A59D79-A8F9-409E-B93B-918900E34987}" dt="2021-11-28T23:55:30.239" v="57" actId="14100"/>
          <ac:picMkLst>
            <pc:docMk/>
            <pc:sldMk cId="109857222" sldId="256"/>
            <ac:picMk id="7" creationId="{FF5B7B96-97ED-47C6-940D-6C366D2CB5F4}"/>
          </ac:picMkLst>
        </pc:picChg>
      </pc:sldChg>
      <pc:sldChg chg="modSp new">
        <pc:chgData name="Laurie Ann Peric (2015015)" userId="S::2015015@student.uwtsd.ac.uk::64400f2a-5887-4e58-9db7-4cfc6bb1683e" providerId="AD" clId="Web-{A2A59D79-A8F9-409E-B93B-918900E34987}" dt="2021-11-29T19:18:16.777" v="789" actId="20577"/>
        <pc:sldMkLst>
          <pc:docMk/>
          <pc:sldMk cId="3252599206" sldId="257"/>
        </pc:sldMkLst>
        <pc:spChg chg="mod">
          <ac:chgData name="Laurie Ann Peric (2015015)" userId="S::2015015@student.uwtsd.ac.uk::64400f2a-5887-4e58-9db7-4cfc6bb1683e" providerId="AD" clId="Web-{A2A59D79-A8F9-409E-B93B-918900E34987}" dt="2021-11-29T00:00:03.293" v="97" actId="20577"/>
          <ac:spMkLst>
            <pc:docMk/>
            <pc:sldMk cId="3252599206" sldId="257"/>
            <ac:spMk id="2" creationId="{9439FCAA-AEEC-4075-BA92-4B62F4241632}"/>
          </ac:spMkLst>
        </pc:spChg>
        <pc:spChg chg="mod">
          <ac:chgData name="Laurie Ann Peric (2015015)" userId="S::2015015@student.uwtsd.ac.uk::64400f2a-5887-4e58-9db7-4cfc6bb1683e" providerId="AD" clId="Web-{A2A59D79-A8F9-409E-B93B-918900E34987}" dt="2021-11-29T19:18:16.777" v="789" actId="20577"/>
          <ac:spMkLst>
            <pc:docMk/>
            <pc:sldMk cId="3252599206" sldId="257"/>
            <ac:spMk id="3" creationId="{C907BC72-288E-4EAA-903F-0583032C4831}"/>
          </ac:spMkLst>
        </pc:spChg>
      </pc:sldChg>
      <pc:sldChg chg="modSp new ord">
        <pc:chgData name="Laurie Ann Peric (2015015)" userId="S::2015015@student.uwtsd.ac.uk::64400f2a-5887-4e58-9db7-4cfc6bb1683e" providerId="AD" clId="Web-{A2A59D79-A8F9-409E-B93B-918900E34987}" dt="2021-11-29T19:18:24.121" v="790"/>
        <pc:sldMkLst>
          <pc:docMk/>
          <pc:sldMk cId="3519050884" sldId="258"/>
        </pc:sldMkLst>
        <pc:spChg chg="mod">
          <ac:chgData name="Laurie Ann Peric (2015015)" userId="S::2015015@student.uwtsd.ac.uk::64400f2a-5887-4e58-9db7-4cfc6bb1683e" providerId="AD" clId="Web-{A2A59D79-A8F9-409E-B93B-918900E34987}" dt="2021-11-29T18:39:39.843" v="141" actId="20577"/>
          <ac:spMkLst>
            <pc:docMk/>
            <pc:sldMk cId="3519050884" sldId="258"/>
            <ac:spMk id="2" creationId="{AF7997F7-492A-4889-9DD6-2DD2B375E388}"/>
          </ac:spMkLst>
        </pc:spChg>
        <pc:spChg chg="mod">
          <ac:chgData name="Laurie Ann Peric (2015015)" userId="S::2015015@student.uwtsd.ac.uk::64400f2a-5887-4e58-9db7-4cfc6bb1683e" providerId="AD" clId="Web-{A2A59D79-A8F9-409E-B93B-918900E34987}" dt="2021-11-29T19:01:28.369" v="506" actId="20577"/>
          <ac:spMkLst>
            <pc:docMk/>
            <pc:sldMk cId="3519050884" sldId="258"/>
            <ac:spMk id="3" creationId="{D3E045B8-ACF5-4204-B90F-B1713BC393A3}"/>
          </ac:spMkLst>
        </pc:spChg>
      </pc:sldChg>
      <pc:sldChg chg="addSp delSp modSp new mod setBg addAnim setClrOvrMap">
        <pc:chgData name="Laurie Ann Peric (2015015)" userId="S::2015015@student.uwtsd.ac.uk::64400f2a-5887-4e58-9db7-4cfc6bb1683e" providerId="AD" clId="Web-{A2A59D79-A8F9-409E-B93B-918900E34987}" dt="2021-11-29T23:17:38.086" v="1323" actId="14100"/>
        <pc:sldMkLst>
          <pc:docMk/>
          <pc:sldMk cId="78934238" sldId="259"/>
        </pc:sldMkLst>
        <pc:spChg chg="mod">
          <ac:chgData name="Laurie Ann Peric (2015015)" userId="S::2015015@student.uwtsd.ac.uk::64400f2a-5887-4e58-9db7-4cfc6bb1683e" providerId="AD" clId="Web-{A2A59D79-A8F9-409E-B93B-918900E34987}" dt="2021-11-29T23:11:44.603" v="1288" actId="1076"/>
          <ac:spMkLst>
            <pc:docMk/>
            <pc:sldMk cId="78934238" sldId="259"/>
            <ac:spMk id="2" creationId="{270154C6-5848-4660-ABA7-2C008C9C1D44}"/>
          </ac:spMkLst>
        </pc:spChg>
        <pc:spChg chg="mod">
          <ac:chgData name="Laurie Ann Peric (2015015)" userId="S::2015015@student.uwtsd.ac.uk::64400f2a-5887-4e58-9db7-4cfc6bb1683e" providerId="AD" clId="Web-{A2A59D79-A8F9-409E-B93B-918900E34987}" dt="2021-11-29T23:12:40.683" v="1302" actId="20577"/>
          <ac:spMkLst>
            <pc:docMk/>
            <pc:sldMk cId="78934238" sldId="259"/>
            <ac:spMk id="3" creationId="{A66C7A27-07BC-4FA0-9589-0DBECF90974C}"/>
          </ac:spMkLst>
        </pc:spChg>
        <pc:spChg chg="add mod ord">
          <ac:chgData name="Laurie Ann Peric (2015015)" userId="S::2015015@student.uwtsd.ac.uk::64400f2a-5887-4e58-9db7-4cfc6bb1683e" providerId="AD" clId="Web-{A2A59D79-A8F9-409E-B93B-918900E34987}" dt="2021-11-29T23:17:38.086" v="1323" actId="14100"/>
          <ac:spMkLst>
            <pc:docMk/>
            <pc:sldMk cId="78934238" sldId="259"/>
            <ac:spMk id="5" creationId="{4417854C-6822-4CB5-B214-ACCB10ABC727}"/>
          </ac:spMkLst>
        </pc:spChg>
        <pc:spChg chg="add">
          <ac:chgData name="Laurie Ann Peric (2015015)" userId="S::2015015@student.uwtsd.ac.uk::64400f2a-5887-4e58-9db7-4cfc6bb1683e" providerId="AD" clId="Web-{A2A59D79-A8F9-409E-B93B-918900E34987}" dt="2021-11-29T20:01:33.234" v="868"/>
          <ac:spMkLst>
            <pc:docMk/>
            <pc:sldMk cId="78934238" sldId="259"/>
            <ac:spMk id="6" creationId="{E49CC64F-7275-4E33-961B-0C5CDC439875}"/>
          </ac:spMkLst>
        </pc:spChg>
        <pc:spChg chg="add del">
          <ac:chgData name="Laurie Ann Peric (2015015)" userId="S::2015015@student.uwtsd.ac.uk::64400f2a-5887-4e58-9db7-4cfc6bb1683e" providerId="AD" clId="Web-{A2A59D79-A8F9-409E-B93B-918900E34987}" dt="2021-11-29T20:01:33.218" v="867"/>
          <ac:spMkLst>
            <pc:docMk/>
            <pc:sldMk cId="78934238" sldId="259"/>
            <ac:spMk id="9" creationId="{B9651FA3-B4A1-4E98-9B71-4CF82087794D}"/>
          </ac:spMkLst>
        </pc:spChg>
        <pc:spChg chg="add del">
          <ac:chgData name="Laurie Ann Peric (2015015)" userId="S::2015015@student.uwtsd.ac.uk::64400f2a-5887-4e58-9db7-4cfc6bb1683e" providerId="AD" clId="Web-{A2A59D79-A8F9-409E-B93B-918900E34987}" dt="2021-11-29T20:01:33.218" v="867"/>
          <ac:spMkLst>
            <pc:docMk/>
            <pc:sldMk cId="78934238" sldId="259"/>
            <ac:spMk id="11" creationId="{F227E5B6-9132-43CA-B503-37A18562ADF2}"/>
          </ac:spMkLst>
        </pc:spChg>
        <pc:spChg chg="add del">
          <ac:chgData name="Laurie Ann Peric (2015015)" userId="S::2015015@student.uwtsd.ac.uk::64400f2a-5887-4e58-9db7-4cfc6bb1683e" providerId="AD" clId="Web-{A2A59D79-A8F9-409E-B93B-918900E34987}" dt="2021-11-29T20:01:33.218" v="867"/>
          <ac:spMkLst>
            <pc:docMk/>
            <pc:sldMk cId="78934238" sldId="259"/>
            <ac:spMk id="13" creationId="{D2929CB1-0E3C-4B2D-ADC5-0154FB33BA44}"/>
          </ac:spMkLst>
        </pc:spChg>
        <pc:spChg chg="add del">
          <ac:chgData name="Laurie Ann Peric (2015015)" userId="S::2015015@student.uwtsd.ac.uk::64400f2a-5887-4e58-9db7-4cfc6bb1683e" providerId="AD" clId="Web-{A2A59D79-A8F9-409E-B93B-918900E34987}" dt="2021-11-29T20:01:33.218" v="867"/>
          <ac:spMkLst>
            <pc:docMk/>
            <pc:sldMk cId="78934238" sldId="259"/>
            <ac:spMk id="15" creationId="{658970D8-8D1D-4B5C-894B-E871CC86543D}"/>
          </ac:spMkLst>
        </pc:spChg>
        <pc:spChg chg="add del">
          <ac:chgData name="Laurie Ann Peric (2015015)" userId="S::2015015@student.uwtsd.ac.uk::64400f2a-5887-4e58-9db7-4cfc6bb1683e" providerId="AD" clId="Web-{A2A59D79-A8F9-409E-B93B-918900E34987}" dt="2021-11-29T20:01:33.218" v="867"/>
          <ac:spMkLst>
            <pc:docMk/>
            <pc:sldMk cId="78934238" sldId="259"/>
            <ac:spMk id="17" creationId="{03C2051E-A88D-48E5-BACF-AAED17892722}"/>
          </ac:spMkLst>
        </pc:spChg>
        <pc:spChg chg="add del">
          <ac:chgData name="Laurie Ann Peric (2015015)" userId="S::2015015@student.uwtsd.ac.uk::64400f2a-5887-4e58-9db7-4cfc6bb1683e" providerId="AD" clId="Web-{A2A59D79-A8F9-409E-B93B-918900E34987}" dt="2021-11-29T20:01:33.218" v="867"/>
          <ac:spMkLst>
            <pc:docMk/>
            <pc:sldMk cId="78934238" sldId="259"/>
            <ac:spMk id="19" creationId="{5F2F0C84-BE8C-4DC2-A6D3-30349A801D5C}"/>
          </ac:spMkLst>
        </pc:spChg>
        <pc:spChg chg="add del">
          <ac:chgData name="Laurie Ann Peric (2015015)" userId="S::2015015@student.uwtsd.ac.uk::64400f2a-5887-4e58-9db7-4cfc6bb1683e" providerId="AD" clId="Web-{A2A59D79-A8F9-409E-B93B-918900E34987}" dt="2021-11-29T20:01:33.218" v="867"/>
          <ac:spMkLst>
            <pc:docMk/>
            <pc:sldMk cId="78934238" sldId="259"/>
            <ac:spMk id="21" creationId="{7821A508-2985-4905-874A-527429BAABFA}"/>
          </ac:spMkLst>
        </pc:spChg>
        <pc:picChg chg="add mod">
          <ac:chgData name="Laurie Ann Peric (2015015)" userId="S::2015015@student.uwtsd.ac.uk::64400f2a-5887-4e58-9db7-4cfc6bb1683e" providerId="AD" clId="Web-{A2A59D79-A8F9-409E-B93B-918900E34987}" dt="2021-11-29T20:01:33.234" v="868"/>
          <ac:picMkLst>
            <pc:docMk/>
            <pc:sldMk cId="78934238" sldId="259"/>
            <ac:picMk id="4" creationId="{C1568EE1-28FA-4073-803F-735E4EA6767C}"/>
          </ac:picMkLst>
        </pc:picChg>
      </pc:sldChg>
      <pc:sldChg chg="addSp delSp modSp new">
        <pc:chgData name="Laurie Ann Peric (2015015)" userId="S::2015015@student.uwtsd.ac.uk::64400f2a-5887-4e58-9db7-4cfc6bb1683e" providerId="AD" clId="Web-{A2A59D79-A8F9-409E-B93B-918900E34987}" dt="2021-11-29T23:59:13.545" v="1521" actId="1076"/>
        <pc:sldMkLst>
          <pc:docMk/>
          <pc:sldMk cId="1550506004" sldId="260"/>
        </pc:sldMkLst>
        <pc:spChg chg="mod">
          <ac:chgData name="Laurie Ann Peric (2015015)" userId="S::2015015@student.uwtsd.ac.uk::64400f2a-5887-4e58-9db7-4cfc6bb1683e" providerId="AD" clId="Web-{A2A59D79-A8F9-409E-B93B-918900E34987}" dt="2021-11-29T23:14:09.455" v="1310" actId="20577"/>
          <ac:spMkLst>
            <pc:docMk/>
            <pc:sldMk cId="1550506004" sldId="260"/>
            <ac:spMk id="2" creationId="{A72472BD-D9EF-4C92-B957-3D7CC3AB4280}"/>
          </ac:spMkLst>
        </pc:spChg>
        <pc:spChg chg="del">
          <ac:chgData name="Laurie Ann Peric (2015015)" userId="S::2015015@student.uwtsd.ac.uk::64400f2a-5887-4e58-9db7-4cfc6bb1683e" providerId="AD" clId="Web-{A2A59D79-A8F9-409E-B93B-918900E34987}" dt="2021-11-29T23:39:51.551" v="1324"/>
          <ac:spMkLst>
            <pc:docMk/>
            <pc:sldMk cId="1550506004" sldId="260"/>
            <ac:spMk id="3" creationId="{98E5E6F1-5527-46D8-B72A-46E99504C33C}"/>
          </ac:spMkLst>
        </pc:spChg>
        <pc:spChg chg="add mod">
          <ac:chgData name="Laurie Ann Peric (2015015)" userId="S::2015015@student.uwtsd.ac.uk::64400f2a-5887-4e58-9db7-4cfc6bb1683e" providerId="AD" clId="Web-{A2A59D79-A8F9-409E-B93B-918900E34987}" dt="2021-11-29T23:40:40.068" v="1328" actId="1076"/>
          <ac:spMkLst>
            <pc:docMk/>
            <pc:sldMk cId="1550506004" sldId="260"/>
            <ac:spMk id="5" creationId="{7D004E9D-C144-4616-9AAD-73F5BA54DEB3}"/>
          </ac:spMkLst>
        </pc:spChg>
        <pc:spChg chg="add mod">
          <ac:chgData name="Laurie Ann Peric (2015015)" userId="S::2015015@student.uwtsd.ac.uk::64400f2a-5887-4e58-9db7-4cfc6bb1683e" providerId="AD" clId="Web-{A2A59D79-A8F9-409E-B93B-918900E34987}" dt="2021-11-29T23:59:09.561" v="1520" actId="14100"/>
          <ac:spMkLst>
            <pc:docMk/>
            <pc:sldMk cId="1550506004" sldId="260"/>
            <ac:spMk id="6" creationId="{B86B16D7-8857-47A2-8A05-269751B805A2}"/>
          </ac:spMkLst>
        </pc:spChg>
        <pc:spChg chg="add mod">
          <ac:chgData name="Laurie Ann Peric (2015015)" userId="S::2015015@student.uwtsd.ac.uk::64400f2a-5887-4e58-9db7-4cfc6bb1683e" providerId="AD" clId="Web-{A2A59D79-A8F9-409E-B93B-918900E34987}" dt="2021-11-29T23:53:42.067" v="1435" actId="1076"/>
          <ac:spMkLst>
            <pc:docMk/>
            <pc:sldMk cId="1550506004" sldId="260"/>
            <ac:spMk id="8" creationId="{B21AE73B-C2BD-4889-B438-197DFFBBC5A7}"/>
          </ac:spMkLst>
        </pc:spChg>
        <pc:picChg chg="add mod ord">
          <ac:chgData name="Laurie Ann Peric (2015015)" userId="S::2015015@student.uwtsd.ac.uk::64400f2a-5887-4e58-9db7-4cfc6bb1683e" providerId="AD" clId="Web-{A2A59D79-A8F9-409E-B93B-918900E34987}" dt="2021-11-29T23:40:00.739" v="1325" actId="1076"/>
          <ac:picMkLst>
            <pc:docMk/>
            <pc:sldMk cId="1550506004" sldId="260"/>
            <ac:picMk id="4" creationId="{4C8AD822-3961-41A7-AC11-7AAEEAE73BDA}"/>
          </ac:picMkLst>
        </pc:picChg>
        <pc:picChg chg="add mod">
          <ac:chgData name="Laurie Ann Peric (2015015)" userId="S::2015015@student.uwtsd.ac.uk::64400f2a-5887-4e58-9db7-4cfc6bb1683e" providerId="AD" clId="Web-{A2A59D79-A8F9-409E-B93B-918900E34987}" dt="2021-11-29T23:59:13.545" v="1521" actId="1076"/>
          <ac:picMkLst>
            <pc:docMk/>
            <pc:sldMk cId="1550506004" sldId="260"/>
            <ac:picMk id="7" creationId="{391ABA6E-64D5-4F1B-91A1-4A62FBFC6D44}"/>
          </ac:picMkLst>
        </pc:picChg>
      </pc:sldChg>
    </pc:docChg>
  </pc:docChgLst>
  <pc:docChgLst>
    <pc:chgData name="Laurie Ann Peric (2015015)" userId="S::2015015@student.uwtsd.ac.uk::64400f2a-5887-4e58-9db7-4cfc6bb1683e" providerId="AD" clId="Web-{E7D6AE57-8910-C89C-2A32-493DD84A4603}"/>
    <pc:docChg chg="addSld delSld modSld sldOrd">
      <pc:chgData name="Laurie Ann Peric (2015015)" userId="S::2015015@student.uwtsd.ac.uk::64400f2a-5887-4e58-9db7-4cfc6bb1683e" providerId="AD" clId="Web-{E7D6AE57-8910-C89C-2A32-493DD84A4603}" dt="2022-02-06T16:50:49.239" v="2538" actId="14100"/>
      <pc:docMkLst>
        <pc:docMk/>
      </pc:docMkLst>
      <pc:sldChg chg="modSp">
        <pc:chgData name="Laurie Ann Peric (2015015)" userId="S::2015015@student.uwtsd.ac.uk::64400f2a-5887-4e58-9db7-4cfc6bb1683e" providerId="AD" clId="Web-{E7D6AE57-8910-C89C-2A32-493DD84A4603}" dt="2022-02-05T15:38:56.114" v="42" actId="20577"/>
        <pc:sldMkLst>
          <pc:docMk/>
          <pc:sldMk cId="3519050884" sldId="258"/>
        </pc:sldMkLst>
        <pc:spChg chg="mod">
          <ac:chgData name="Laurie Ann Peric (2015015)" userId="S::2015015@student.uwtsd.ac.uk::64400f2a-5887-4e58-9db7-4cfc6bb1683e" providerId="AD" clId="Web-{E7D6AE57-8910-C89C-2A32-493DD84A4603}" dt="2022-02-05T15:38:56.114" v="42" actId="20577"/>
          <ac:spMkLst>
            <pc:docMk/>
            <pc:sldMk cId="3519050884" sldId="258"/>
            <ac:spMk id="3" creationId="{D3E045B8-ACF5-4204-B90F-B1713BC393A3}"/>
          </ac:spMkLst>
        </pc:spChg>
      </pc:sldChg>
      <pc:sldChg chg="modSp ord">
        <pc:chgData name="Laurie Ann Peric (2015015)" userId="S::2015015@student.uwtsd.ac.uk::64400f2a-5887-4e58-9db7-4cfc6bb1683e" providerId="AD" clId="Web-{E7D6AE57-8910-C89C-2A32-493DD84A4603}" dt="2022-02-06T13:50:02.173" v="2227" actId="1076"/>
        <pc:sldMkLst>
          <pc:docMk/>
          <pc:sldMk cId="78934238" sldId="259"/>
        </pc:sldMkLst>
        <pc:spChg chg="mod">
          <ac:chgData name="Laurie Ann Peric (2015015)" userId="S::2015015@student.uwtsd.ac.uk::64400f2a-5887-4e58-9db7-4cfc6bb1683e" providerId="AD" clId="Web-{E7D6AE57-8910-C89C-2A32-493DD84A4603}" dt="2022-02-06T13:50:02.173" v="2227" actId="1076"/>
          <ac:spMkLst>
            <pc:docMk/>
            <pc:sldMk cId="78934238" sldId="259"/>
            <ac:spMk id="3" creationId="{A66C7A27-07BC-4FA0-9589-0DBECF90974C}"/>
          </ac:spMkLst>
        </pc:spChg>
      </pc:sldChg>
      <pc:sldChg chg="ord">
        <pc:chgData name="Laurie Ann Peric (2015015)" userId="S::2015015@student.uwtsd.ac.uk::64400f2a-5887-4e58-9db7-4cfc6bb1683e" providerId="AD" clId="Web-{E7D6AE57-8910-C89C-2A32-493DD84A4603}" dt="2022-02-05T15:39:51.318" v="45"/>
        <pc:sldMkLst>
          <pc:docMk/>
          <pc:sldMk cId="1550506004" sldId="260"/>
        </pc:sldMkLst>
      </pc:sldChg>
      <pc:sldChg chg="addSp delSp modSp">
        <pc:chgData name="Laurie Ann Peric (2015015)" userId="S::2015015@student.uwtsd.ac.uk::64400f2a-5887-4e58-9db7-4cfc6bb1683e" providerId="AD" clId="Web-{E7D6AE57-8910-C89C-2A32-493DD84A4603}" dt="2022-02-06T10:29:07.522" v="750" actId="1076"/>
        <pc:sldMkLst>
          <pc:docMk/>
          <pc:sldMk cId="592539010" sldId="262"/>
        </pc:sldMkLst>
        <pc:spChg chg="mod">
          <ac:chgData name="Laurie Ann Peric (2015015)" userId="S::2015015@student.uwtsd.ac.uk::64400f2a-5887-4e58-9db7-4cfc6bb1683e" providerId="AD" clId="Web-{E7D6AE57-8910-C89C-2A32-493DD84A4603}" dt="2022-02-05T15:19:19.221" v="11" actId="20577"/>
          <ac:spMkLst>
            <pc:docMk/>
            <pc:sldMk cId="592539010" sldId="262"/>
            <ac:spMk id="2" creationId="{829AB349-1B00-4525-8D4B-BA1BF4699493}"/>
          </ac:spMkLst>
        </pc:spChg>
        <pc:spChg chg="add mod">
          <ac:chgData name="Laurie Ann Peric (2015015)" userId="S::2015015@student.uwtsd.ac.uk::64400f2a-5887-4e58-9db7-4cfc6bb1683e" providerId="AD" clId="Web-{E7D6AE57-8910-C89C-2A32-493DD84A4603}" dt="2022-02-06T10:29:07.522" v="750" actId="1076"/>
          <ac:spMkLst>
            <pc:docMk/>
            <pc:sldMk cId="592539010" sldId="262"/>
            <ac:spMk id="3" creationId="{34171A7D-CE6E-4CF9-833C-DA5B17C721CC}"/>
          </ac:spMkLst>
        </pc:spChg>
        <pc:spChg chg="add mod">
          <ac:chgData name="Laurie Ann Peric (2015015)" userId="S::2015015@student.uwtsd.ac.uk::64400f2a-5887-4e58-9db7-4cfc6bb1683e" providerId="AD" clId="Web-{E7D6AE57-8910-C89C-2A32-493DD84A4603}" dt="2022-02-06T10:25:05.449" v="645" actId="14100"/>
          <ac:spMkLst>
            <pc:docMk/>
            <pc:sldMk cId="592539010" sldId="262"/>
            <ac:spMk id="6" creationId="{426C0827-B49E-454E-92CF-8FF433B3DF7F}"/>
          </ac:spMkLst>
        </pc:spChg>
        <pc:spChg chg="add">
          <ac:chgData name="Laurie Ann Peric (2015015)" userId="S::2015015@student.uwtsd.ac.uk::64400f2a-5887-4e58-9db7-4cfc6bb1683e" providerId="AD" clId="Web-{E7D6AE57-8910-C89C-2A32-493DD84A4603}" dt="2022-02-06T10:27:00.048" v="689"/>
          <ac:spMkLst>
            <pc:docMk/>
            <pc:sldMk cId="592539010" sldId="262"/>
            <ac:spMk id="7" creationId="{1D72F7EE-5F4C-4A1E-B8CC-76204A6A6A5B}"/>
          </ac:spMkLst>
        </pc:spChg>
        <pc:picChg chg="add del mod">
          <ac:chgData name="Laurie Ann Peric (2015015)" userId="S::2015015@student.uwtsd.ac.uk::64400f2a-5887-4e58-9db7-4cfc6bb1683e" providerId="AD" clId="Web-{E7D6AE57-8910-C89C-2A32-493DD84A4603}" dt="2022-02-06T10:02:30.216" v="612"/>
          <ac:picMkLst>
            <pc:docMk/>
            <pc:sldMk cId="592539010" sldId="262"/>
            <ac:picMk id="3" creationId="{0FA768B1-8554-4D55-9329-B6A58EA66CDA}"/>
          </ac:picMkLst>
        </pc:picChg>
        <pc:picChg chg="del mod">
          <ac:chgData name="Laurie Ann Peric (2015015)" userId="S::2015015@student.uwtsd.ac.uk::64400f2a-5887-4e58-9db7-4cfc6bb1683e" providerId="AD" clId="Web-{E7D6AE57-8910-C89C-2A32-493DD84A4603}" dt="2022-02-06T10:24:27.823" v="642"/>
          <ac:picMkLst>
            <pc:docMk/>
            <pc:sldMk cId="592539010" sldId="262"/>
            <ac:picMk id="4" creationId="{2608CBA8-7F02-425F-8524-49F13E58FEDF}"/>
          </ac:picMkLst>
        </pc:picChg>
      </pc:sldChg>
      <pc:sldChg chg="modSp">
        <pc:chgData name="Laurie Ann Peric (2015015)" userId="S::2015015@student.uwtsd.ac.uk::64400f2a-5887-4e58-9db7-4cfc6bb1683e" providerId="AD" clId="Web-{E7D6AE57-8910-C89C-2A32-493DD84A4603}" dt="2022-02-06T13:51:02.288" v="2228" actId="20577"/>
        <pc:sldMkLst>
          <pc:docMk/>
          <pc:sldMk cId="4265364117" sldId="266"/>
        </pc:sldMkLst>
        <pc:spChg chg="mod">
          <ac:chgData name="Laurie Ann Peric (2015015)" userId="S::2015015@student.uwtsd.ac.uk::64400f2a-5887-4e58-9db7-4cfc6bb1683e" providerId="AD" clId="Web-{E7D6AE57-8910-C89C-2A32-493DD84A4603}" dt="2022-02-06T13:51:02.288" v="2228" actId="20577"/>
          <ac:spMkLst>
            <pc:docMk/>
            <pc:sldMk cId="4265364117" sldId="266"/>
            <ac:spMk id="8" creationId="{5CDA4196-0504-4DD9-9564-F2D9A6F30E7E}"/>
          </ac:spMkLst>
        </pc:spChg>
      </pc:sldChg>
      <pc:sldChg chg="addSp modSp">
        <pc:chgData name="Laurie Ann Peric (2015015)" userId="S::2015015@student.uwtsd.ac.uk::64400f2a-5887-4e58-9db7-4cfc6bb1683e" providerId="AD" clId="Web-{E7D6AE57-8910-C89C-2A32-493DD84A4603}" dt="2022-02-06T15:02:16.029" v="2498" actId="1076"/>
        <pc:sldMkLst>
          <pc:docMk/>
          <pc:sldMk cId="2794598514" sldId="274"/>
        </pc:sldMkLst>
        <pc:spChg chg="mod">
          <ac:chgData name="Laurie Ann Peric (2015015)" userId="S::2015015@student.uwtsd.ac.uk::64400f2a-5887-4e58-9db7-4cfc6bb1683e" providerId="AD" clId="Web-{E7D6AE57-8910-C89C-2A32-493DD84A4603}" dt="2022-02-06T15:02:08.670" v="2496" actId="1076"/>
          <ac:spMkLst>
            <pc:docMk/>
            <pc:sldMk cId="2794598514" sldId="274"/>
            <ac:spMk id="2" creationId="{40CE96CD-73D7-4713-9E31-812586D07A62}"/>
          </ac:spMkLst>
        </pc:spChg>
        <pc:spChg chg="mod">
          <ac:chgData name="Laurie Ann Peric (2015015)" userId="S::2015015@student.uwtsd.ac.uk::64400f2a-5887-4e58-9db7-4cfc6bb1683e" providerId="AD" clId="Web-{E7D6AE57-8910-C89C-2A32-493DD84A4603}" dt="2022-02-06T13:51:50.476" v="2230" actId="20577"/>
          <ac:spMkLst>
            <pc:docMk/>
            <pc:sldMk cId="2794598514" sldId="274"/>
            <ac:spMk id="3" creationId="{8471B6D0-A0B2-4FE5-A88D-47A300055FCE}"/>
          </ac:spMkLst>
        </pc:spChg>
        <pc:spChg chg="mod">
          <ac:chgData name="Laurie Ann Peric (2015015)" userId="S::2015015@student.uwtsd.ac.uk::64400f2a-5887-4e58-9db7-4cfc6bb1683e" providerId="AD" clId="Web-{E7D6AE57-8910-C89C-2A32-493DD84A4603}" dt="2022-02-06T15:02:16.029" v="2498" actId="1076"/>
          <ac:spMkLst>
            <pc:docMk/>
            <pc:sldMk cId="2794598514" sldId="274"/>
            <ac:spMk id="6" creationId="{B8B61ABD-0B29-4374-BBF5-47E89A862AD0}"/>
          </ac:spMkLst>
        </pc:spChg>
        <pc:spChg chg="add mod">
          <ac:chgData name="Laurie Ann Peric (2015015)" userId="S::2015015@student.uwtsd.ac.uk::64400f2a-5887-4e58-9db7-4cfc6bb1683e" providerId="AD" clId="Web-{E7D6AE57-8910-C89C-2A32-493DD84A4603}" dt="2022-02-06T15:01:35.903" v="2491" actId="20577"/>
          <ac:spMkLst>
            <pc:docMk/>
            <pc:sldMk cId="2794598514" sldId="274"/>
            <ac:spMk id="8" creationId="{1F167216-E4B2-4150-BEFE-F291D6F477B8}"/>
          </ac:spMkLst>
        </pc:spChg>
        <pc:picChg chg="mod">
          <ac:chgData name="Laurie Ann Peric (2015015)" userId="S::2015015@student.uwtsd.ac.uk::64400f2a-5887-4e58-9db7-4cfc6bb1683e" providerId="AD" clId="Web-{E7D6AE57-8910-C89C-2A32-493DD84A4603}" dt="2022-02-06T15:01:50.263" v="2494" actId="1076"/>
          <ac:picMkLst>
            <pc:docMk/>
            <pc:sldMk cId="2794598514" sldId="274"/>
            <ac:picMk id="4" creationId="{56252DFA-04B2-4E88-A02C-C14AFE7C5C5E}"/>
          </ac:picMkLst>
        </pc:picChg>
        <pc:picChg chg="mod">
          <ac:chgData name="Laurie Ann Peric (2015015)" userId="S::2015015@student.uwtsd.ac.uk::64400f2a-5887-4e58-9db7-4cfc6bb1683e" providerId="AD" clId="Web-{E7D6AE57-8910-C89C-2A32-493DD84A4603}" dt="2022-02-06T15:02:10.951" v="2497" actId="1076"/>
          <ac:picMkLst>
            <pc:docMk/>
            <pc:sldMk cId="2794598514" sldId="274"/>
            <ac:picMk id="5" creationId="{A730319B-4B6A-4F05-9851-34392CFDCE74}"/>
          </ac:picMkLst>
        </pc:picChg>
      </pc:sldChg>
      <pc:sldChg chg="delSp modSp">
        <pc:chgData name="Laurie Ann Peric (2015015)" userId="S::2015015@student.uwtsd.ac.uk::64400f2a-5887-4e58-9db7-4cfc6bb1683e" providerId="AD" clId="Web-{E7D6AE57-8910-C89C-2A32-493DD84A4603}" dt="2022-02-06T15:02:33.045" v="2500"/>
        <pc:sldMkLst>
          <pc:docMk/>
          <pc:sldMk cId="1119658643" sldId="278"/>
        </pc:sldMkLst>
        <pc:spChg chg="mod">
          <ac:chgData name="Laurie Ann Peric (2015015)" userId="S::2015015@student.uwtsd.ac.uk::64400f2a-5887-4e58-9db7-4cfc6bb1683e" providerId="AD" clId="Web-{E7D6AE57-8910-C89C-2A32-493DD84A4603}" dt="2022-02-06T13:52:21.633" v="2239" actId="20577"/>
          <ac:spMkLst>
            <pc:docMk/>
            <pc:sldMk cId="1119658643" sldId="278"/>
            <ac:spMk id="4" creationId="{1622077C-53EC-4271-844E-E6556A3BC7BE}"/>
          </ac:spMkLst>
        </pc:spChg>
        <pc:spChg chg="mod">
          <ac:chgData name="Laurie Ann Peric (2015015)" userId="S::2015015@student.uwtsd.ac.uk::64400f2a-5887-4e58-9db7-4cfc6bb1683e" providerId="AD" clId="Web-{E7D6AE57-8910-C89C-2A32-493DD84A4603}" dt="2022-02-06T13:52:16.899" v="2237" actId="20577"/>
          <ac:spMkLst>
            <pc:docMk/>
            <pc:sldMk cId="1119658643" sldId="278"/>
            <ac:spMk id="5" creationId="{1C3B39B8-1BE1-40B9-82AE-D23504023188}"/>
          </ac:spMkLst>
        </pc:spChg>
        <pc:picChg chg="mod">
          <ac:chgData name="Laurie Ann Peric (2015015)" userId="S::2015015@student.uwtsd.ac.uk::64400f2a-5887-4e58-9db7-4cfc6bb1683e" providerId="AD" clId="Web-{E7D6AE57-8910-C89C-2A32-493DD84A4603}" dt="2022-02-06T15:02:28.404" v="2499" actId="1076"/>
          <ac:picMkLst>
            <pc:docMk/>
            <pc:sldMk cId="1119658643" sldId="278"/>
            <ac:picMk id="2" creationId="{CB3EAD8D-D385-4465-97D9-593402305E34}"/>
          </ac:picMkLst>
        </pc:picChg>
        <pc:picChg chg="del mod">
          <ac:chgData name="Laurie Ann Peric (2015015)" userId="S::2015015@student.uwtsd.ac.uk::64400f2a-5887-4e58-9db7-4cfc6bb1683e" providerId="AD" clId="Web-{E7D6AE57-8910-C89C-2A32-493DD84A4603}" dt="2022-02-06T15:02:33.045" v="2500"/>
          <ac:picMkLst>
            <pc:docMk/>
            <pc:sldMk cId="1119658643" sldId="278"/>
            <ac:picMk id="7" creationId="{BBC9045B-784C-42CC-8D2D-D4CAE97EE664}"/>
          </ac:picMkLst>
        </pc:picChg>
      </pc:sldChg>
      <pc:sldChg chg="addSp modSp ord">
        <pc:chgData name="Laurie Ann Peric (2015015)" userId="S::2015015@student.uwtsd.ac.uk::64400f2a-5887-4e58-9db7-4cfc6bb1683e" providerId="AD" clId="Web-{E7D6AE57-8910-C89C-2A32-493DD84A4603}" dt="2022-02-06T12:41:08.171" v="1616" actId="20577"/>
        <pc:sldMkLst>
          <pc:docMk/>
          <pc:sldMk cId="498192175" sldId="281"/>
        </pc:sldMkLst>
        <pc:spChg chg="add mod">
          <ac:chgData name="Laurie Ann Peric (2015015)" userId="S::2015015@student.uwtsd.ac.uk::64400f2a-5887-4e58-9db7-4cfc6bb1683e" providerId="AD" clId="Web-{E7D6AE57-8910-C89C-2A32-493DD84A4603}" dt="2022-02-06T12:41:08.171" v="1616" actId="20577"/>
          <ac:spMkLst>
            <pc:docMk/>
            <pc:sldMk cId="498192175" sldId="281"/>
            <ac:spMk id="6" creationId="{AC4C1C34-A8DA-4FD6-A885-B2ACD7C8FABC}"/>
          </ac:spMkLst>
        </pc:spChg>
        <pc:picChg chg="mod">
          <ac:chgData name="Laurie Ann Peric (2015015)" userId="S::2015015@student.uwtsd.ac.uk::64400f2a-5887-4e58-9db7-4cfc6bb1683e" providerId="AD" clId="Web-{E7D6AE57-8910-C89C-2A32-493DD84A4603}" dt="2022-02-06T12:40:28.420" v="1611" actId="1076"/>
          <ac:picMkLst>
            <pc:docMk/>
            <pc:sldMk cId="498192175" sldId="281"/>
            <ac:picMk id="3" creationId="{1A2A69B7-324A-49B5-85E7-90D43A5946DC}"/>
          </ac:picMkLst>
        </pc:picChg>
        <pc:picChg chg="mod">
          <ac:chgData name="Laurie Ann Peric (2015015)" userId="S::2015015@student.uwtsd.ac.uk::64400f2a-5887-4e58-9db7-4cfc6bb1683e" providerId="AD" clId="Web-{E7D6AE57-8910-C89C-2A32-493DD84A4603}" dt="2022-02-06T12:40:39.889" v="1613" actId="1076"/>
          <ac:picMkLst>
            <pc:docMk/>
            <pc:sldMk cId="498192175" sldId="281"/>
            <ac:picMk id="4" creationId="{CBF0535A-4BD8-46E9-A7A7-6D79FBE84CE8}"/>
          </ac:picMkLst>
        </pc:picChg>
      </pc:sldChg>
      <pc:sldChg chg="modSp">
        <pc:chgData name="Laurie Ann Peric (2015015)" userId="S::2015015@student.uwtsd.ac.uk::64400f2a-5887-4e58-9db7-4cfc6bb1683e" providerId="AD" clId="Web-{E7D6AE57-8910-C89C-2A32-493DD84A4603}" dt="2022-02-05T17:41:13.029" v="294" actId="20577"/>
        <pc:sldMkLst>
          <pc:docMk/>
          <pc:sldMk cId="2494907854" sldId="282"/>
        </pc:sldMkLst>
        <pc:spChg chg="mod">
          <ac:chgData name="Laurie Ann Peric (2015015)" userId="S::2015015@student.uwtsd.ac.uk::64400f2a-5887-4e58-9db7-4cfc6bb1683e" providerId="AD" clId="Web-{E7D6AE57-8910-C89C-2A32-493DD84A4603}" dt="2022-02-05T17:41:13.029" v="294" actId="20577"/>
          <ac:spMkLst>
            <pc:docMk/>
            <pc:sldMk cId="2494907854" sldId="282"/>
            <ac:spMk id="3" creationId="{B32AFDFE-83F2-4D3C-B867-3ED0323506D4}"/>
          </ac:spMkLst>
        </pc:spChg>
      </pc:sldChg>
      <pc:sldChg chg="delSp">
        <pc:chgData name="Laurie Ann Peric (2015015)" userId="S::2015015@student.uwtsd.ac.uk::64400f2a-5887-4e58-9db7-4cfc6bb1683e" providerId="AD" clId="Web-{E7D6AE57-8910-C89C-2A32-493DD84A4603}" dt="2022-02-06T14:16:04.838" v="2401"/>
        <pc:sldMkLst>
          <pc:docMk/>
          <pc:sldMk cId="843940225" sldId="283"/>
        </pc:sldMkLst>
        <pc:spChg chg="del">
          <ac:chgData name="Laurie Ann Peric (2015015)" userId="S::2015015@student.uwtsd.ac.uk::64400f2a-5887-4e58-9db7-4cfc6bb1683e" providerId="AD" clId="Web-{E7D6AE57-8910-C89C-2A32-493DD84A4603}" dt="2022-02-06T14:16:04.838" v="2401"/>
          <ac:spMkLst>
            <pc:docMk/>
            <pc:sldMk cId="843940225" sldId="283"/>
            <ac:spMk id="4" creationId="{A7BB3B91-E9F6-4FEE-B4A6-FC8AD653906A}"/>
          </ac:spMkLst>
        </pc:spChg>
      </pc:sldChg>
      <pc:sldChg chg="addSp modSp">
        <pc:chgData name="Laurie Ann Peric (2015015)" userId="S::2015015@student.uwtsd.ac.uk::64400f2a-5887-4e58-9db7-4cfc6bb1683e" providerId="AD" clId="Web-{E7D6AE57-8910-C89C-2A32-493DD84A4603}" dt="2022-02-06T16:50:49.239" v="2538" actId="14100"/>
        <pc:sldMkLst>
          <pc:docMk/>
          <pc:sldMk cId="3700505590" sldId="287"/>
        </pc:sldMkLst>
        <pc:picChg chg="add mod">
          <ac:chgData name="Laurie Ann Peric (2015015)" userId="S::2015015@student.uwtsd.ac.uk::64400f2a-5887-4e58-9db7-4cfc6bb1683e" providerId="AD" clId="Web-{E7D6AE57-8910-C89C-2A32-493DD84A4603}" dt="2022-02-06T16:50:49.239" v="2538" actId="14100"/>
          <ac:picMkLst>
            <pc:docMk/>
            <pc:sldMk cId="3700505590" sldId="287"/>
            <ac:picMk id="2" creationId="{0F4ED8EB-7053-4879-BEEF-D2CF480EEDD3}"/>
          </ac:picMkLst>
        </pc:picChg>
      </pc:sldChg>
      <pc:sldChg chg="modSp">
        <pc:chgData name="Laurie Ann Peric (2015015)" userId="S::2015015@student.uwtsd.ac.uk::64400f2a-5887-4e58-9db7-4cfc6bb1683e" providerId="AD" clId="Web-{E7D6AE57-8910-C89C-2A32-493DD84A4603}" dt="2022-02-06T14:19:00.638" v="2405" actId="20577"/>
        <pc:sldMkLst>
          <pc:docMk/>
          <pc:sldMk cId="2424758754" sldId="291"/>
        </pc:sldMkLst>
        <pc:spChg chg="mod">
          <ac:chgData name="Laurie Ann Peric (2015015)" userId="S::2015015@student.uwtsd.ac.uk::64400f2a-5887-4e58-9db7-4cfc6bb1683e" providerId="AD" clId="Web-{E7D6AE57-8910-C89C-2A32-493DD84A4603}" dt="2022-02-06T14:19:00.638" v="2405" actId="20577"/>
          <ac:spMkLst>
            <pc:docMk/>
            <pc:sldMk cId="2424758754" sldId="291"/>
            <ac:spMk id="3" creationId="{3323430D-A2F3-481D-80EE-4C2AB4A6AFB4}"/>
          </ac:spMkLst>
        </pc:spChg>
      </pc:sldChg>
      <pc:sldChg chg="modSp">
        <pc:chgData name="Laurie Ann Peric (2015015)" userId="S::2015015@student.uwtsd.ac.uk::64400f2a-5887-4e58-9db7-4cfc6bb1683e" providerId="AD" clId="Web-{E7D6AE57-8910-C89C-2A32-493DD84A4603}" dt="2022-02-06T15:03:00.718" v="2501" actId="20577"/>
        <pc:sldMkLst>
          <pc:docMk/>
          <pc:sldMk cId="12170061" sldId="294"/>
        </pc:sldMkLst>
        <pc:spChg chg="mod">
          <ac:chgData name="Laurie Ann Peric (2015015)" userId="S::2015015@student.uwtsd.ac.uk::64400f2a-5887-4e58-9db7-4cfc6bb1683e" providerId="AD" clId="Web-{E7D6AE57-8910-C89C-2A32-493DD84A4603}" dt="2022-02-06T15:03:00.718" v="2501" actId="20577"/>
          <ac:spMkLst>
            <pc:docMk/>
            <pc:sldMk cId="12170061" sldId="294"/>
            <ac:spMk id="2" creationId="{C75A09CE-9F26-494E-B7B4-E6D13A36DCDB}"/>
          </ac:spMkLst>
        </pc:spChg>
      </pc:sldChg>
      <pc:sldChg chg="add del replId">
        <pc:chgData name="Laurie Ann Peric (2015015)" userId="S::2015015@student.uwtsd.ac.uk::64400f2a-5887-4e58-9db7-4cfc6bb1683e" providerId="AD" clId="Web-{E7D6AE57-8910-C89C-2A32-493DD84A4603}" dt="2022-02-05T15:21:36.334" v="17"/>
        <pc:sldMkLst>
          <pc:docMk/>
          <pc:sldMk cId="2403073218" sldId="302"/>
        </pc:sldMkLst>
      </pc:sldChg>
      <pc:sldChg chg="addSp delSp modSp new">
        <pc:chgData name="Laurie Ann Peric (2015015)" userId="S::2015015@student.uwtsd.ac.uk::64400f2a-5887-4e58-9db7-4cfc6bb1683e" providerId="AD" clId="Web-{E7D6AE57-8910-C89C-2A32-493DD84A4603}" dt="2022-02-06T12:11:47.525" v="1466" actId="1076"/>
        <pc:sldMkLst>
          <pc:docMk/>
          <pc:sldMk cId="3456449496" sldId="302"/>
        </pc:sldMkLst>
        <pc:spChg chg="mod">
          <ac:chgData name="Laurie Ann Peric (2015015)" userId="S::2015015@student.uwtsd.ac.uk::64400f2a-5887-4e58-9db7-4cfc6bb1683e" providerId="AD" clId="Web-{E7D6AE57-8910-C89C-2A32-493DD84A4603}" dt="2022-02-05T15:22:28.242" v="28" actId="20577"/>
          <ac:spMkLst>
            <pc:docMk/>
            <pc:sldMk cId="3456449496" sldId="302"/>
            <ac:spMk id="2" creationId="{32727E66-437F-4F79-8E5C-52CFEFBC197E}"/>
          </ac:spMkLst>
        </pc:spChg>
        <pc:spChg chg="add mod">
          <ac:chgData name="Laurie Ann Peric (2015015)" userId="S::2015015@student.uwtsd.ac.uk::64400f2a-5887-4e58-9db7-4cfc6bb1683e" providerId="AD" clId="Web-{E7D6AE57-8910-C89C-2A32-493DD84A4603}" dt="2022-02-06T12:11:47.525" v="1466" actId="1076"/>
          <ac:spMkLst>
            <pc:docMk/>
            <pc:sldMk cId="3456449496" sldId="302"/>
            <ac:spMk id="3" creationId="{24355FA5-C5F0-4C0B-9233-963206955A84}"/>
          </ac:spMkLst>
        </pc:spChg>
        <pc:spChg chg="del">
          <ac:chgData name="Laurie Ann Peric (2015015)" userId="S::2015015@student.uwtsd.ac.uk::64400f2a-5887-4e58-9db7-4cfc6bb1683e" providerId="AD" clId="Web-{E7D6AE57-8910-C89C-2A32-493DD84A4603}" dt="2022-02-05T15:22:31.133" v="29"/>
          <ac:spMkLst>
            <pc:docMk/>
            <pc:sldMk cId="3456449496" sldId="302"/>
            <ac:spMk id="3" creationId="{3C64249C-70A6-401E-9539-C809008DEB47}"/>
          </ac:spMkLst>
        </pc:spChg>
        <pc:picChg chg="add mod ord">
          <ac:chgData name="Laurie Ann Peric (2015015)" userId="S::2015015@student.uwtsd.ac.uk::64400f2a-5887-4e58-9db7-4cfc6bb1683e" providerId="AD" clId="Web-{E7D6AE57-8910-C89C-2A32-493DD84A4603}" dt="2022-02-06T12:11:38.243" v="1464" actId="14100"/>
          <ac:picMkLst>
            <pc:docMk/>
            <pc:sldMk cId="3456449496" sldId="302"/>
            <ac:picMk id="4" creationId="{96AAF79E-3891-4CB2-B93B-7FF2C77D2D5E}"/>
          </ac:picMkLst>
        </pc:picChg>
        <pc:picChg chg="add mod">
          <ac:chgData name="Laurie Ann Peric (2015015)" userId="S::2015015@student.uwtsd.ac.uk::64400f2a-5887-4e58-9db7-4cfc6bb1683e" providerId="AD" clId="Web-{E7D6AE57-8910-C89C-2A32-493DD84A4603}" dt="2022-02-06T12:11:43.337" v="1465" actId="14100"/>
          <ac:picMkLst>
            <pc:docMk/>
            <pc:sldMk cId="3456449496" sldId="302"/>
            <ac:picMk id="5" creationId="{263DD2A8-0A0F-4926-B44E-938DD48428E3}"/>
          </ac:picMkLst>
        </pc:picChg>
        <pc:picChg chg="add mod">
          <ac:chgData name="Laurie Ann Peric (2015015)" userId="S::2015015@student.uwtsd.ac.uk::64400f2a-5887-4e58-9db7-4cfc6bb1683e" providerId="AD" clId="Web-{E7D6AE57-8910-C89C-2A32-493DD84A4603}" dt="2022-02-06T12:11:22.196" v="1461" actId="1076"/>
          <ac:picMkLst>
            <pc:docMk/>
            <pc:sldMk cId="3456449496" sldId="302"/>
            <ac:picMk id="6" creationId="{3DFFA9AF-502D-4077-A36E-9BF1FDB8A841}"/>
          </ac:picMkLst>
        </pc:picChg>
      </pc:sldChg>
      <pc:sldChg chg="addSp delSp modSp new">
        <pc:chgData name="Laurie Ann Peric (2015015)" userId="S::2015015@student.uwtsd.ac.uk::64400f2a-5887-4e58-9db7-4cfc6bb1683e" providerId="AD" clId="Web-{E7D6AE57-8910-C89C-2A32-493DD84A4603}" dt="2022-02-06T11:48:01.617" v="1287" actId="20577"/>
        <pc:sldMkLst>
          <pc:docMk/>
          <pc:sldMk cId="675262534" sldId="303"/>
        </pc:sldMkLst>
        <pc:spChg chg="mod">
          <ac:chgData name="Laurie Ann Peric (2015015)" userId="S::2015015@student.uwtsd.ac.uk::64400f2a-5887-4e58-9db7-4cfc6bb1683e" providerId="AD" clId="Web-{E7D6AE57-8910-C89C-2A32-493DD84A4603}" dt="2022-02-06T11:48:01.617" v="1287" actId="20577"/>
          <ac:spMkLst>
            <pc:docMk/>
            <pc:sldMk cId="675262534" sldId="303"/>
            <ac:spMk id="2" creationId="{45F10F83-C867-43F7-AFDA-F0379FDAEC8F}"/>
          </ac:spMkLst>
        </pc:spChg>
        <pc:spChg chg="mod">
          <ac:chgData name="Laurie Ann Peric (2015015)" userId="S::2015015@student.uwtsd.ac.uk::64400f2a-5887-4e58-9db7-4cfc6bb1683e" providerId="AD" clId="Web-{E7D6AE57-8910-C89C-2A32-493DD84A4603}" dt="2022-02-06T11:47:36.289" v="1275" actId="1076"/>
          <ac:spMkLst>
            <pc:docMk/>
            <pc:sldMk cId="675262534" sldId="303"/>
            <ac:spMk id="3" creationId="{50134D7A-746E-486B-BA4A-1A5647504F8A}"/>
          </ac:spMkLst>
        </pc:spChg>
        <pc:picChg chg="add mod">
          <ac:chgData name="Laurie Ann Peric (2015015)" userId="S::2015015@student.uwtsd.ac.uk::64400f2a-5887-4e58-9db7-4cfc6bb1683e" providerId="AD" clId="Web-{E7D6AE57-8910-C89C-2A32-493DD84A4603}" dt="2022-02-06T11:47:47.586" v="1278" actId="14100"/>
          <ac:picMkLst>
            <pc:docMk/>
            <pc:sldMk cId="675262534" sldId="303"/>
            <ac:picMk id="4" creationId="{753A7078-1C86-491D-B051-C5BD1FB7F8E3}"/>
          </ac:picMkLst>
        </pc:picChg>
        <pc:picChg chg="add mod modCrop">
          <ac:chgData name="Laurie Ann Peric (2015015)" userId="S::2015015@student.uwtsd.ac.uk::64400f2a-5887-4e58-9db7-4cfc6bb1683e" providerId="AD" clId="Web-{E7D6AE57-8910-C89C-2A32-493DD84A4603}" dt="2022-02-06T11:47:38.992" v="1276" actId="1076"/>
          <ac:picMkLst>
            <pc:docMk/>
            <pc:sldMk cId="675262534" sldId="303"/>
            <ac:picMk id="5" creationId="{29D8FCF2-DDC7-42DA-B5C1-279CAF237A71}"/>
          </ac:picMkLst>
        </pc:picChg>
        <pc:picChg chg="add del mod">
          <ac:chgData name="Laurie Ann Peric (2015015)" userId="S::2015015@student.uwtsd.ac.uk::64400f2a-5887-4e58-9db7-4cfc6bb1683e" providerId="AD" clId="Web-{E7D6AE57-8910-C89C-2A32-493DD84A4603}" dt="2022-02-06T11:43:06.596" v="1185"/>
          <ac:picMkLst>
            <pc:docMk/>
            <pc:sldMk cId="675262534" sldId="303"/>
            <ac:picMk id="6" creationId="{C7E0720D-ABC3-4C4D-8B0E-BA73AD631B31}"/>
          </ac:picMkLst>
        </pc:picChg>
      </pc:sldChg>
      <pc:sldChg chg="addSp delSp modSp new">
        <pc:chgData name="Laurie Ann Peric (2015015)" userId="S::2015015@student.uwtsd.ac.uk::64400f2a-5887-4e58-9db7-4cfc6bb1683e" providerId="AD" clId="Web-{E7D6AE57-8910-C89C-2A32-493DD84A4603}" dt="2022-02-05T18:09:32.280" v="591" actId="20577"/>
        <pc:sldMkLst>
          <pc:docMk/>
          <pc:sldMk cId="1988486171" sldId="304"/>
        </pc:sldMkLst>
        <pc:spChg chg="mod">
          <ac:chgData name="Laurie Ann Peric (2015015)" userId="S::2015015@student.uwtsd.ac.uk::64400f2a-5887-4e58-9db7-4cfc6bb1683e" providerId="AD" clId="Web-{E7D6AE57-8910-C89C-2A32-493DD84A4603}" dt="2022-02-05T17:42:22.109" v="299" actId="20577"/>
          <ac:spMkLst>
            <pc:docMk/>
            <pc:sldMk cId="1988486171" sldId="304"/>
            <ac:spMk id="2" creationId="{33493D24-2D91-499A-A029-73E1883AAADC}"/>
          </ac:spMkLst>
        </pc:spChg>
        <pc:spChg chg="mod">
          <ac:chgData name="Laurie Ann Peric (2015015)" userId="S::2015015@student.uwtsd.ac.uk::64400f2a-5887-4e58-9db7-4cfc6bb1683e" providerId="AD" clId="Web-{E7D6AE57-8910-C89C-2A32-493DD84A4603}" dt="2022-02-05T18:09:32.280" v="591" actId="20577"/>
          <ac:spMkLst>
            <pc:docMk/>
            <pc:sldMk cId="1988486171" sldId="304"/>
            <ac:spMk id="3" creationId="{1CEA11E6-AA5C-4835-BE79-84EE98DD5C3B}"/>
          </ac:spMkLst>
        </pc:spChg>
        <pc:spChg chg="add del">
          <ac:chgData name="Laurie Ann Peric (2015015)" userId="S::2015015@student.uwtsd.ac.uk::64400f2a-5887-4e58-9db7-4cfc6bb1683e" providerId="AD" clId="Web-{E7D6AE57-8910-C89C-2A32-493DD84A4603}" dt="2022-02-05T17:46:32.963" v="347"/>
          <ac:spMkLst>
            <pc:docMk/>
            <pc:sldMk cId="1988486171" sldId="304"/>
            <ac:spMk id="4" creationId="{ACA055E3-8711-4434-8419-A8DDEE46624F}"/>
          </ac:spMkLst>
        </pc:spChg>
      </pc:sldChg>
      <pc:sldChg chg="addSp modSp new">
        <pc:chgData name="Laurie Ann Peric (2015015)" userId="S::2015015@student.uwtsd.ac.uk::64400f2a-5887-4e58-9db7-4cfc6bb1683e" providerId="AD" clId="Web-{E7D6AE57-8910-C89C-2A32-493DD84A4603}" dt="2022-02-06T10:56:01.200" v="904" actId="20577"/>
        <pc:sldMkLst>
          <pc:docMk/>
          <pc:sldMk cId="680636987" sldId="305"/>
        </pc:sldMkLst>
        <pc:spChg chg="add mod">
          <ac:chgData name="Laurie Ann Peric (2015015)" userId="S::2015015@student.uwtsd.ac.uk::64400f2a-5887-4e58-9db7-4cfc6bb1683e" providerId="AD" clId="Web-{E7D6AE57-8910-C89C-2A32-493DD84A4603}" dt="2022-02-06T09:50:17.219" v="609" actId="20577"/>
          <ac:spMkLst>
            <pc:docMk/>
            <pc:sldMk cId="680636987" sldId="305"/>
            <ac:spMk id="2" creationId="{304E89A4-7CB7-4BEB-9EB7-6021E7EA91D4}"/>
          </ac:spMkLst>
        </pc:spChg>
        <pc:spChg chg="add mod">
          <ac:chgData name="Laurie Ann Peric (2015015)" userId="S::2015015@student.uwtsd.ac.uk::64400f2a-5887-4e58-9db7-4cfc6bb1683e" providerId="AD" clId="Web-{E7D6AE57-8910-C89C-2A32-493DD84A4603}" dt="2022-02-06T10:56:01.200" v="904" actId="20577"/>
          <ac:spMkLst>
            <pc:docMk/>
            <pc:sldMk cId="680636987" sldId="305"/>
            <ac:spMk id="3" creationId="{F5BBB36D-9B79-4C16-8A71-F619E7809083}"/>
          </ac:spMkLst>
        </pc:spChg>
      </pc:sldChg>
      <pc:sldChg chg="modSp new">
        <pc:chgData name="Laurie Ann Peric (2015015)" userId="S::2015015@student.uwtsd.ac.uk::64400f2a-5887-4e58-9db7-4cfc6bb1683e" providerId="AD" clId="Web-{E7D6AE57-8910-C89C-2A32-493DD84A4603}" dt="2022-02-06T10:23:46.853" v="636" actId="20577"/>
        <pc:sldMkLst>
          <pc:docMk/>
          <pc:sldMk cId="248537345" sldId="306"/>
        </pc:sldMkLst>
        <pc:spChg chg="mod">
          <ac:chgData name="Laurie Ann Peric (2015015)" userId="S::2015015@student.uwtsd.ac.uk::64400f2a-5887-4e58-9db7-4cfc6bb1683e" providerId="AD" clId="Web-{E7D6AE57-8910-C89C-2A32-493DD84A4603}" dt="2022-02-06T10:23:28.118" v="633" actId="20577"/>
          <ac:spMkLst>
            <pc:docMk/>
            <pc:sldMk cId="248537345" sldId="306"/>
            <ac:spMk id="2" creationId="{3AB8BC52-5EB4-4085-AD9B-F9C2E0E0E663}"/>
          </ac:spMkLst>
        </pc:spChg>
        <pc:spChg chg="mod">
          <ac:chgData name="Laurie Ann Peric (2015015)" userId="S::2015015@student.uwtsd.ac.uk::64400f2a-5887-4e58-9db7-4cfc6bb1683e" providerId="AD" clId="Web-{E7D6AE57-8910-C89C-2A32-493DD84A4603}" dt="2022-02-06T10:23:46.853" v="636" actId="20577"/>
          <ac:spMkLst>
            <pc:docMk/>
            <pc:sldMk cId="248537345" sldId="306"/>
            <ac:spMk id="3" creationId="{D077CD92-C321-4834-A910-9D97F4BD9FB3}"/>
          </ac:spMkLst>
        </pc:spChg>
      </pc:sldChg>
      <pc:sldChg chg="modSp new">
        <pc:chgData name="Laurie Ann Peric (2015015)" userId="S::2015015@student.uwtsd.ac.uk::64400f2a-5887-4e58-9db7-4cfc6bb1683e" providerId="AD" clId="Web-{E7D6AE57-8910-C89C-2A32-493DD84A4603}" dt="2022-02-06T16:46:21.560" v="2518" actId="20577"/>
        <pc:sldMkLst>
          <pc:docMk/>
          <pc:sldMk cId="2353892087" sldId="307"/>
        </pc:sldMkLst>
        <pc:spChg chg="mod">
          <ac:chgData name="Laurie Ann Peric (2015015)" userId="S::2015015@student.uwtsd.ac.uk::64400f2a-5887-4e58-9db7-4cfc6bb1683e" providerId="AD" clId="Web-{E7D6AE57-8910-C89C-2A32-493DD84A4603}" dt="2022-02-06T10:56:50.639" v="910" actId="20577"/>
          <ac:spMkLst>
            <pc:docMk/>
            <pc:sldMk cId="2353892087" sldId="307"/>
            <ac:spMk id="2" creationId="{3A8D7E87-82F6-4FE4-8C14-D5C263570304}"/>
          </ac:spMkLst>
        </pc:spChg>
        <pc:spChg chg="mod">
          <ac:chgData name="Laurie Ann Peric (2015015)" userId="S::2015015@student.uwtsd.ac.uk::64400f2a-5887-4e58-9db7-4cfc6bb1683e" providerId="AD" clId="Web-{E7D6AE57-8910-C89C-2A32-493DD84A4603}" dt="2022-02-06T16:46:21.560" v="2518" actId="20577"/>
          <ac:spMkLst>
            <pc:docMk/>
            <pc:sldMk cId="2353892087" sldId="307"/>
            <ac:spMk id="3" creationId="{E1929817-7EE5-40CF-A2CF-8BD747800364}"/>
          </ac:spMkLst>
        </pc:spChg>
      </pc:sldChg>
      <pc:sldChg chg="modSp new">
        <pc:chgData name="Laurie Ann Peric (2015015)" userId="S::2015015@student.uwtsd.ac.uk::64400f2a-5887-4e58-9db7-4cfc6bb1683e" providerId="AD" clId="Web-{E7D6AE57-8910-C89C-2A32-493DD84A4603}" dt="2022-02-06T12:33:05.771" v="1547" actId="20577"/>
        <pc:sldMkLst>
          <pc:docMk/>
          <pc:sldMk cId="3432186934" sldId="308"/>
        </pc:sldMkLst>
        <pc:spChg chg="mod">
          <ac:chgData name="Laurie Ann Peric (2015015)" userId="S::2015015@student.uwtsd.ac.uk::64400f2a-5887-4e58-9db7-4cfc6bb1683e" providerId="AD" clId="Web-{E7D6AE57-8910-C89C-2A32-493DD84A4603}" dt="2022-02-06T12:13:53.855" v="1482" actId="20577"/>
          <ac:spMkLst>
            <pc:docMk/>
            <pc:sldMk cId="3432186934" sldId="308"/>
            <ac:spMk id="2" creationId="{C4FEFA2D-5947-430C-9A78-071D36D4CF68}"/>
          </ac:spMkLst>
        </pc:spChg>
        <pc:spChg chg="mod">
          <ac:chgData name="Laurie Ann Peric (2015015)" userId="S::2015015@student.uwtsd.ac.uk::64400f2a-5887-4e58-9db7-4cfc6bb1683e" providerId="AD" clId="Web-{E7D6AE57-8910-C89C-2A32-493DD84A4603}" dt="2022-02-06T12:33:05.771" v="1547" actId="20577"/>
          <ac:spMkLst>
            <pc:docMk/>
            <pc:sldMk cId="3432186934" sldId="308"/>
            <ac:spMk id="3" creationId="{C0B719B8-1355-4BD6-9D57-FABBE5D986D7}"/>
          </ac:spMkLst>
        </pc:spChg>
      </pc:sldChg>
      <pc:sldChg chg="addSp delSp modSp new mod modClrScheme chgLayout">
        <pc:chgData name="Laurie Ann Peric (2015015)" userId="S::2015015@student.uwtsd.ac.uk::64400f2a-5887-4e58-9db7-4cfc6bb1683e" providerId="AD" clId="Web-{E7D6AE57-8910-C89C-2A32-493DD84A4603}" dt="2022-02-06T13:02:20.805" v="1867" actId="1076"/>
        <pc:sldMkLst>
          <pc:docMk/>
          <pc:sldMk cId="4193280310" sldId="309"/>
        </pc:sldMkLst>
        <pc:spChg chg="add mod">
          <ac:chgData name="Laurie Ann Peric (2015015)" userId="S::2015015@student.uwtsd.ac.uk::64400f2a-5887-4e58-9db7-4cfc6bb1683e" providerId="AD" clId="Web-{E7D6AE57-8910-C89C-2A32-493DD84A4603}" dt="2022-02-06T13:02:20.805" v="1867" actId="1076"/>
          <ac:spMkLst>
            <pc:docMk/>
            <pc:sldMk cId="4193280310" sldId="309"/>
            <ac:spMk id="2" creationId="{71CF86EC-B1B4-4496-95DA-49F9D563AB93}"/>
          </ac:spMkLst>
        </pc:spChg>
        <pc:spChg chg="add del mod">
          <ac:chgData name="Laurie Ann Peric (2015015)" userId="S::2015015@student.uwtsd.ac.uk::64400f2a-5887-4e58-9db7-4cfc6bb1683e" providerId="AD" clId="Web-{E7D6AE57-8910-C89C-2A32-493DD84A4603}" dt="2022-02-06T12:51:27.323" v="1722"/>
          <ac:spMkLst>
            <pc:docMk/>
            <pc:sldMk cId="4193280310" sldId="309"/>
            <ac:spMk id="3" creationId="{077F2935-112C-4E64-8D8A-B0424C8F5C08}"/>
          </ac:spMkLst>
        </pc:spChg>
        <pc:spChg chg="add mod">
          <ac:chgData name="Laurie Ann Peric (2015015)" userId="S::2015015@student.uwtsd.ac.uk::64400f2a-5887-4e58-9db7-4cfc6bb1683e" providerId="AD" clId="Web-{E7D6AE57-8910-C89C-2A32-493DD84A4603}" dt="2022-02-06T12:51:24.151" v="1721" actId="20577"/>
          <ac:spMkLst>
            <pc:docMk/>
            <pc:sldMk cId="4193280310" sldId="309"/>
            <ac:spMk id="4" creationId="{B5AB443B-E4A6-432F-8363-8A8D77CAB311}"/>
          </ac:spMkLst>
        </pc:spChg>
        <pc:picChg chg="add mod ord modCrop">
          <ac:chgData name="Laurie Ann Peric (2015015)" userId="S::2015015@student.uwtsd.ac.uk::64400f2a-5887-4e58-9db7-4cfc6bb1683e" providerId="AD" clId="Web-{E7D6AE57-8910-C89C-2A32-493DD84A4603}" dt="2022-02-06T12:51:33.995" v="1724" actId="1076"/>
          <ac:picMkLst>
            <pc:docMk/>
            <pc:sldMk cId="4193280310" sldId="309"/>
            <ac:picMk id="5" creationId="{439E1680-2F1B-49A4-B9EF-3DA1A2086BE4}"/>
          </ac:picMkLst>
        </pc:picChg>
      </pc:sldChg>
      <pc:sldChg chg="addSp delSp modSp new mod modClrScheme chgLayout">
        <pc:chgData name="Laurie Ann Peric (2015015)" userId="S::2015015@student.uwtsd.ac.uk::64400f2a-5887-4e58-9db7-4cfc6bb1683e" providerId="AD" clId="Web-{E7D6AE57-8910-C89C-2A32-493DD84A4603}" dt="2022-02-06T13:02:09.555" v="1865" actId="1076"/>
        <pc:sldMkLst>
          <pc:docMk/>
          <pc:sldMk cId="3366922685" sldId="310"/>
        </pc:sldMkLst>
        <pc:spChg chg="add mod">
          <ac:chgData name="Laurie Ann Peric (2015015)" userId="S::2015015@student.uwtsd.ac.uk::64400f2a-5887-4e58-9db7-4cfc6bb1683e" providerId="AD" clId="Web-{E7D6AE57-8910-C89C-2A32-493DD84A4603}" dt="2022-02-06T13:02:09.555" v="1865" actId="1076"/>
          <ac:spMkLst>
            <pc:docMk/>
            <pc:sldMk cId="3366922685" sldId="310"/>
            <ac:spMk id="2" creationId="{FA683696-65D5-459A-A34C-D3827710D3A9}"/>
          </ac:spMkLst>
        </pc:spChg>
        <pc:spChg chg="add del mod">
          <ac:chgData name="Laurie Ann Peric (2015015)" userId="S::2015015@student.uwtsd.ac.uk::64400f2a-5887-4e58-9db7-4cfc6bb1683e" providerId="AD" clId="Web-{E7D6AE57-8910-C89C-2A32-493DD84A4603}" dt="2022-02-06T13:00:14.240" v="1849"/>
          <ac:spMkLst>
            <pc:docMk/>
            <pc:sldMk cId="3366922685" sldId="310"/>
            <ac:spMk id="3" creationId="{65DBCD34-A8E6-4B51-9823-32849DEC1637}"/>
          </ac:spMkLst>
        </pc:spChg>
        <pc:spChg chg="add mod">
          <ac:chgData name="Laurie Ann Peric (2015015)" userId="S::2015015@student.uwtsd.ac.uk::64400f2a-5887-4e58-9db7-4cfc6bb1683e" providerId="AD" clId="Web-{E7D6AE57-8910-C89C-2A32-493DD84A4603}" dt="2022-02-06T13:01:49.351" v="1863" actId="20577"/>
          <ac:spMkLst>
            <pc:docMk/>
            <pc:sldMk cId="3366922685" sldId="310"/>
            <ac:spMk id="4" creationId="{7FE6C6AB-1E7F-4E47-9E05-279E6EDE9781}"/>
          </ac:spMkLst>
        </pc:spChg>
        <pc:spChg chg="add mod">
          <ac:chgData name="Laurie Ann Peric (2015015)" userId="S::2015015@student.uwtsd.ac.uk::64400f2a-5887-4e58-9db7-4cfc6bb1683e" providerId="AD" clId="Web-{E7D6AE57-8910-C89C-2A32-493DD84A4603}" dt="2022-02-06T13:01:02.976" v="1856" actId="1076"/>
          <ac:spMkLst>
            <pc:docMk/>
            <pc:sldMk cId="3366922685" sldId="310"/>
            <ac:spMk id="6" creationId="{806A861B-E2F8-46C7-B2FB-E497C45C5B56}"/>
          </ac:spMkLst>
        </pc:spChg>
        <pc:picChg chg="add mod ord">
          <ac:chgData name="Laurie Ann Peric (2015015)" userId="S::2015015@student.uwtsd.ac.uk::64400f2a-5887-4e58-9db7-4cfc6bb1683e" providerId="AD" clId="Web-{E7D6AE57-8910-C89C-2A32-493DD84A4603}" dt="2022-02-06T13:01:28.492" v="1862" actId="1076"/>
          <ac:picMkLst>
            <pc:docMk/>
            <pc:sldMk cId="3366922685" sldId="310"/>
            <ac:picMk id="5" creationId="{A6265BD6-0A6C-45F4-9693-FD92F080D948}"/>
          </ac:picMkLst>
        </pc:picChg>
      </pc:sldChg>
      <pc:sldChg chg="modSp new ord">
        <pc:chgData name="Laurie Ann Peric (2015015)" userId="S::2015015@student.uwtsd.ac.uk::64400f2a-5887-4e58-9db7-4cfc6bb1683e" providerId="AD" clId="Web-{E7D6AE57-8910-C89C-2A32-493DD84A4603}" dt="2022-02-06T13:10:39.541" v="1939" actId="20577"/>
        <pc:sldMkLst>
          <pc:docMk/>
          <pc:sldMk cId="1318022769" sldId="311"/>
        </pc:sldMkLst>
        <pc:spChg chg="mod">
          <ac:chgData name="Laurie Ann Peric (2015015)" userId="S::2015015@student.uwtsd.ac.uk::64400f2a-5887-4e58-9db7-4cfc6bb1683e" providerId="AD" clId="Web-{E7D6AE57-8910-C89C-2A32-493DD84A4603}" dt="2022-02-06T13:10:39.541" v="1939" actId="20577"/>
          <ac:spMkLst>
            <pc:docMk/>
            <pc:sldMk cId="1318022769" sldId="311"/>
            <ac:spMk id="2" creationId="{1ACE4CB9-9A1D-44C1-BFF7-BFFE6F0982D8}"/>
          </ac:spMkLst>
        </pc:spChg>
        <pc:spChg chg="mod">
          <ac:chgData name="Laurie Ann Peric (2015015)" userId="S::2015015@student.uwtsd.ac.uk::64400f2a-5887-4e58-9db7-4cfc6bb1683e" providerId="AD" clId="Web-{E7D6AE57-8910-C89C-2A32-493DD84A4603}" dt="2022-02-06T13:10:03.010" v="1931" actId="20577"/>
          <ac:spMkLst>
            <pc:docMk/>
            <pc:sldMk cId="1318022769" sldId="311"/>
            <ac:spMk id="3" creationId="{1B94EC05-29AE-4D25-B7A6-609082779651}"/>
          </ac:spMkLst>
        </pc:spChg>
      </pc:sldChg>
      <pc:sldChg chg="modSp new">
        <pc:chgData name="Laurie Ann Peric (2015015)" userId="S::2015015@student.uwtsd.ac.uk::64400f2a-5887-4e58-9db7-4cfc6bb1683e" providerId="AD" clId="Web-{E7D6AE57-8910-C89C-2A32-493DD84A4603}" dt="2022-02-06T13:16:00.611" v="1984" actId="20577"/>
        <pc:sldMkLst>
          <pc:docMk/>
          <pc:sldMk cId="2241684374" sldId="312"/>
        </pc:sldMkLst>
        <pc:spChg chg="mod">
          <ac:chgData name="Laurie Ann Peric (2015015)" userId="S::2015015@student.uwtsd.ac.uk::64400f2a-5887-4e58-9db7-4cfc6bb1683e" providerId="AD" clId="Web-{E7D6AE57-8910-C89C-2A32-493DD84A4603}" dt="2022-02-06T13:11:37.339" v="1948" actId="20577"/>
          <ac:spMkLst>
            <pc:docMk/>
            <pc:sldMk cId="2241684374" sldId="312"/>
            <ac:spMk id="2" creationId="{E887CEA0-7F38-41C2-9BAD-0662156EC46C}"/>
          </ac:spMkLst>
        </pc:spChg>
        <pc:spChg chg="mod">
          <ac:chgData name="Laurie Ann Peric (2015015)" userId="S::2015015@student.uwtsd.ac.uk::64400f2a-5887-4e58-9db7-4cfc6bb1683e" providerId="AD" clId="Web-{E7D6AE57-8910-C89C-2A32-493DD84A4603}" dt="2022-02-06T13:16:00.611" v="1984" actId="20577"/>
          <ac:spMkLst>
            <pc:docMk/>
            <pc:sldMk cId="2241684374" sldId="312"/>
            <ac:spMk id="3" creationId="{552F11BD-CDCD-49D4-93E4-7CE387D37288}"/>
          </ac:spMkLst>
        </pc:spChg>
      </pc:sldChg>
      <pc:sldChg chg="modSp new">
        <pc:chgData name="Laurie Ann Peric (2015015)" userId="S::2015015@student.uwtsd.ac.uk::64400f2a-5887-4e58-9db7-4cfc6bb1683e" providerId="AD" clId="Web-{E7D6AE57-8910-C89C-2A32-493DD84A4603}" dt="2022-02-06T16:48:04.406" v="2532" actId="20577"/>
        <pc:sldMkLst>
          <pc:docMk/>
          <pc:sldMk cId="183710962" sldId="313"/>
        </pc:sldMkLst>
        <pc:spChg chg="mod">
          <ac:chgData name="Laurie Ann Peric (2015015)" userId="S::2015015@student.uwtsd.ac.uk::64400f2a-5887-4e58-9db7-4cfc6bb1683e" providerId="AD" clId="Web-{E7D6AE57-8910-C89C-2A32-493DD84A4603}" dt="2022-02-06T13:16:34.830" v="1990" actId="20577"/>
          <ac:spMkLst>
            <pc:docMk/>
            <pc:sldMk cId="183710962" sldId="313"/>
            <ac:spMk id="2" creationId="{99F54BEC-B3A9-49F4-868C-F3D7D49255D4}"/>
          </ac:spMkLst>
        </pc:spChg>
        <pc:spChg chg="mod">
          <ac:chgData name="Laurie Ann Peric (2015015)" userId="S::2015015@student.uwtsd.ac.uk::64400f2a-5887-4e58-9db7-4cfc6bb1683e" providerId="AD" clId="Web-{E7D6AE57-8910-C89C-2A32-493DD84A4603}" dt="2022-02-06T16:48:04.406" v="2532" actId="20577"/>
          <ac:spMkLst>
            <pc:docMk/>
            <pc:sldMk cId="183710962" sldId="313"/>
            <ac:spMk id="3" creationId="{2610C075-14FC-4016-A0C1-73B5AC5675C7}"/>
          </ac:spMkLst>
        </pc:spChg>
      </pc:sldChg>
      <pc:sldChg chg="addSp delSp modSp new mod setBg modClrScheme chgLayout">
        <pc:chgData name="Laurie Ann Peric (2015015)" userId="S::2015015@student.uwtsd.ac.uk::64400f2a-5887-4e58-9db7-4cfc6bb1683e" providerId="AD" clId="Web-{E7D6AE57-8910-C89C-2A32-493DD84A4603}" dt="2022-02-06T14:17:54.543" v="2403"/>
        <pc:sldMkLst>
          <pc:docMk/>
          <pc:sldMk cId="759196223" sldId="314"/>
        </pc:sldMkLst>
        <pc:spChg chg="del">
          <ac:chgData name="Laurie Ann Peric (2015015)" userId="S::2015015@student.uwtsd.ac.uk::64400f2a-5887-4e58-9db7-4cfc6bb1683e" providerId="AD" clId="Web-{E7D6AE57-8910-C89C-2A32-493DD84A4603}" dt="2022-02-06T13:54:23.151" v="2242"/>
          <ac:spMkLst>
            <pc:docMk/>
            <pc:sldMk cId="759196223" sldId="314"/>
            <ac:spMk id="2" creationId="{BA53CD2D-95A5-41E1-9D25-7DF46BE98F7D}"/>
          </ac:spMkLst>
        </pc:spChg>
        <pc:spChg chg="del">
          <ac:chgData name="Laurie Ann Peric (2015015)" userId="S::2015015@student.uwtsd.ac.uk::64400f2a-5887-4e58-9db7-4cfc6bb1683e" providerId="AD" clId="Web-{E7D6AE57-8910-C89C-2A32-493DD84A4603}" dt="2022-02-06T13:54:23.151" v="2242"/>
          <ac:spMkLst>
            <pc:docMk/>
            <pc:sldMk cId="759196223" sldId="314"/>
            <ac:spMk id="3" creationId="{87C6DEF1-C890-445E-B459-05884E8763A3}"/>
          </ac:spMkLst>
        </pc:spChg>
        <pc:spChg chg="add mod">
          <ac:chgData name="Laurie Ann Peric (2015015)" userId="S::2015015@student.uwtsd.ac.uk::64400f2a-5887-4e58-9db7-4cfc6bb1683e" providerId="AD" clId="Web-{E7D6AE57-8910-C89C-2A32-493DD84A4603}" dt="2022-02-06T14:15:51.041" v="2400" actId="1076"/>
          <ac:spMkLst>
            <pc:docMk/>
            <pc:sldMk cId="759196223" sldId="314"/>
            <ac:spMk id="16" creationId="{5F1E0459-948E-4268-A2CE-30EF4F99B954}"/>
          </ac:spMkLst>
        </pc:spChg>
        <pc:picChg chg="add mod">
          <ac:chgData name="Laurie Ann Peric (2015015)" userId="S::2015015@student.uwtsd.ac.uk::64400f2a-5887-4e58-9db7-4cfc6bb1683e" providerId="AD" clId="Web-{E7D6AE57-8910-C89C-2A32-493DD84A4603}" dt="2022-02-06T14:13:09.897" v="2346" actId="14100"/>
          <ac:picMkLst>
            <pc:docMk/>
            <pc:sldMk cId="759196223" sldId="314"/>
            <ac:picMk id="4" creationId="{3148EB3E-1304-4457-91C0-9BDF9B4C322D}"/>
          </ac:picMkLst>
        </pc:picChg>
        <pc:picChg chg="add mod">
          <ac:chgData name="Laurie Ann Peric (2015015)" userId="S::2015015@student.uwtsd.ac.uk::64400f2a-5887-4e58-9db7-4cfc6bb1683e" providerId="AD" clId="Web-{E7D6AE57-8910-C89C-2A32-493DD84A4603}" dt="2022-02-06T14:11:04.346" v="2324" actId="1076"/>
          <ac:picMkLst>
            <pc:docMk/>
            <pc:sldMk cId="759196223" sldId="314"/>
            <ac:picMk id="5" creationId="{9C639032-9745-4A81-A842-93150DA814BD}"/>
          </ac:picMkLst>
        </pc:picChg>
        <pc:picChg chg="add del mod">
          <ac:chgData name="Laurie Ann Peric (2015015)" userId="S::2015015@student.uwtsd.ac.uk::64400f2a-5887-4e58-9db7-4cfc6bb1683e" providerId="AD" clId="Web-{E7D6AE57-8910-C89C-2A32-493DD84A4603}" dt="2022-02-06T14:10:11.063" v="2317"/>
          <ac:picMkLst>
            <pc:docMk/>
            <pc:sldMk cId="759196223" sldId="314"/>
            <ac:picMk id="6" creationId="{393D5835-0CA2-44CA-A889-3B0DD05A0786}"/>
          </ac:picMkLst>
        </pc:picChg>
        <pc:picChg chg="add del mod">
          <ac:chgData name="Laurie Ann Peric (2015015)" userId="S::2015015@student.uwtsd.ac.uk::64400f2a-5887-4e58-9db7-4cfc6bb1683e" providerId="AD" clId="Web-{E7D6AE57-8910-C89C-2A32-493DD84A4603}" dt="2022-02-06T14:07:10.463" v="2282"/>
          <ac:picMkLst>
            <pc:docMk/>
            <pc:sldMk cId="759196223" sldId="314"/>
            <ac:picMk id="7" creationId="{50D7F5C5-D1D4-48DB-A134-46A100E2A2DE}"/>
          </ac:picMkLst>
        </pc:picChg>
        <pc:picChg chg="add mod modCrop">
          <ac:chgData name="Laurie Ann Peric (2015015)" userId="S::2015015@student.uwtsd.ac.uk::64400f2a-5887-4e58-9db7-4cfc6bb1683e" providerId="AD" clId="Web-{E7D6AE57-8910-C89C-2A32-493DD84A4603}" dt="2022-02-06T14:12:55.209" v="2343" actId="1076"/>
          <ac:picMkLst>
            <pc:docMk/>
            <pc:sldMk cId="759196223" sldId="314"/>
            <ac:picMk id="8" creationId="{9D8CE3F0-A70B-4A73-B7D1-34EABFFC75CB}"/>
          </ac:picMkLst>
        </pc:picChg>
        <pc:picChg chg="add mod">
          <ac:chgData name="Laurie Ann Peric (2015015)" userId="S::2015015@student.uwtsd.ac.uk::64400f2a-5887-4e58-9db7-4cfc6bb1683e" providerId="AD" clId="Web-{E7D6AE57-8910-C89C-2A32-493DD84A4603}" dt="2022-02-06T14:13:03.022" v="2345" actId="14100"/>
          <ac:picMkLst>
            <pc:docMk/>
            <pc:sldMk cId="759196223" sldId="314"/>
            <ac:picMk id="9" creationId="{59022218-F45E-4B57-AA7A-DD5AD31CB551}"/>
          </ac:picMkLst>
        </pc:picChg>
        <pc:picChg chg="add mod">
          <ac:chgData name="Laurie Ann Peric (2015015)" userId="S::2015015@student.uwtsd.ac.uk::64400f2a-5887-4e58-9db7-4cfc6bb1683e" providerId="AD" clId="Web-{E7D6AE57-8910-C89C-2A32-493DD84A4603}" dt="2022-02-06T14:08:06.905" v="2292" actId="688"/>
          <ac:picMkLst>
            <pc:docMk/>
            <pc:sldMk cId="759196223" sldId="314"/>
            <ac:picMk id="10" creationId="{B4E5A3E2-9572-4757-92AB-11E6A8C08B62}"/>
          </ac:picMkLst>
        </pc:picChg>
        <pc:picChg chg="add del mod modCrop">
          <ac:chgData name="Laurie Ann Peric (2015015)" userId="S::2015015@student.uwtsd.ac.uk::64400f2a-5887-4e58-9db7-4cfc6bb1683e" providerId="AD" clId="Web-{E7D6AE57-8910-C89C-2A32-493DD84A4603}" dt="2022-02-06T14:10:35.845" v="2320"/>
          <ac:picMkLst>
            <pc:docMk/>
            <pc:sldMk cId="759196223" sldId="314"/>
            <ac:picMk id="11" creationId="{6AFC3117-A2AA-4D1A-8DDC-0CE0F77091FA}"/>
          </ac:picMkLst>
        </pc:picChg>
        <pc:picChg chg="add mod modCrop">
          <ac:chgData name="Laurie Ann Peric (2015015)" userId="S::2015015@student.uwtsd.ac.uk::64400f2a-5887-4e58-9db7-4cfc6bb1683e" providerId="AD" clId="Web-{E7D6AE57-8910-C89C-2A32-493DD84A4603}" dt="2022-02-06T14:12:58.678" v="2344" actId="14100"/>
          <ac:picMkLst>
            <pc:docMk/>
            <pc:sldMk cId="759196223" sldId="314"/>
            <ac:picMk id="12" creationId="{7FF6ED3B-9937-4CCE-AF56-C60F8AD60B0A}"/>
          </ac:picMkLst>
        </pc:picChg>
        <pc:picChg chg="add mod">
          <ac:chgData name="Laurie Ann Peric (2015015)" userId="S::2015015@student.uwtsd.ac.uk::64400f2a-5887-4e58-9db7-4cfc6bb1683e" providerId="AD" clId="Web-{E7D6AE57-8910-C89C-2A32-493DD84A4603}" dt="2022-02-06T14:11:17.627" v="2327" actId="1076"/>
          <ac:picMkLst>
            <pc:docMk/>
            <pc:sldMk cId="759196223" sldId="314"/>
            <ac:picMk id="13" creationId="{70E0B7BA-3E9F-4D12-A0C5-A423B6CCECFA}"/>
          </ac:picMkLst>
        </pc:picChg>
        <pc:picChg chg="add mod">
          <ac:chgData name="Laurie Ann Peric (2015015)" userId="S::2015015@student.uwtsd.ac.uk::64400f2a-5887-4e58-9db7-4cfc6bb1683e" providerId="AD" clId="Web-{E7D6AE57-8910-C89C-2A32-493DD84A4603}" dt="2022-02-06T14:12:48.037" v="2342" actId="14100"/>
          <ac:picMkLst>
            <pc:docMk/>
            <pc:sldMk cId="759196223" sldId="314"/>
            <ac:picMk id="14" creationId="{69483D8C-D9D8-41FF-BBD1-14E6F9040FB6}"/>
          </ac:picMkLst>
        </pc:picChg>
        <pc:picChg chg="add mod">
          <ac:chgData name="Laurie Ann Peric (2015015)" userId="S::2015015@student.uwtsd.ac.uk::64400f2a-5887-4e58-9db7-4cfc6bb1683e" providerId="AD" clId="Web-{E7D6AE57-8910-C89C-2A32-493DD84A4603}" dt="2022-02-06T14:12:42.537" v="2341" actId="1076"/>
          <ac:picMkLst>
            <pc:docMk/>
            <pc:sldMk cId="759196223" sldId="314"/>
            <ac:picMk id="15" creationId="{72AE0D38-C632-4093-9DF0-0C5B18A914D7}"/>
          </ac:picMkLst>
        </pc:picChg>
      </pc:sldChg>
      <pc:sldChg chg="addSp delSp modSp new mod modClrScheme chgLayout">
        <pc:chgData name="Laurie Ann Peric (2015015)" userId="S::2015015@student.uwtsd.ac.uk::64400f2a-5887-4e58-9db7-4cfc6bb1683e" providerId="AD" clId="Web-{E7D6AE57-8910-C89C-2A32-493DD84A4603}" dt="2022-02-06T14:44:41.799" v="2410" actId="14100"/>
        <pc:sldMkLst>
          <pc:docMk/>
          <pc:sldMk cId="1613148458" sldId="315"/>
        </pc:sldMkLst>
        <pc:spChg chg="del">
          <ac:chgData name="Laurie Ann Peric (2015015)" userId="S::2015015@student.uwtsd.ac.uk::64400f2a-5887-4e58-9db7-4cfc6bb1683e" providerId="AD" clId="Web-{E7D6AE57-8910-C89C-2A32-493DD84A4603}" dt="2022-02-06T14:44:25.955" v="2407"/>
          <ac:spMkLst>
            <pc:docMk/>
            <pc:sldMk cId="1613148458" sldId="315"/>
            <ac:spMk id="2" creationId="{E7E9583D-468A-45E9-B229-9855CC07D219}"/>
          </ac:spMkLst>
        </pc:spChg>
        <pc:spChg chg="del">
          <ac:chgData name="Laurie Ann Peric (2015015)" userId="S::2015015@student.uwtsd.ac.uk::64400f2a-5887-4e58-9db7-4cfc6bb1683e" providerId="AD" clId="Web-{E7D6AE57-8910-C89C-2A32-493DD84A4603}" dt="2022-02-06T14:44:25.955" v="2407"/>
          <ac:spMkLst>
            <pc:docMk/>
            <pc:sldMk cId="1613148458" sldId="315"/>
            <ac:spMk id="3" creationId="{AAA9C5E8-0AFB-4953-89D6-1497F7970662}"/>
          </ac:spMkLst>
        </pc:spChg>
        <pc:picChg chg="add mod">
          <ac:chgData name="Laurie Ann Peric (2015015)" userId="S::2015015@student.uwtsd.ac.uk::64400f2a-5887-4e58-9db7-4cfc6bb1683e" providerId="AD" clId="Web-{E7D6AE57-8910-C89C-2A32-493DD84A4603}" dt="2022-02-06T14:44:41.799" v="2410" actId="14100"/>
          <ac:picMkLst>
            <pc:docMk/>
            <pc:sldMk cId="1613148458" sldId="315"/>
            <ac:picMk id="4" creationId="{A6010985-C34A-43B2-A3A0-73218E1C7C33}"/>
          </ac:picMkLst>
        </pc:picChg>
      </pc:sldChg>
    </pc:docChg>
  </pc:docChgLst>
  <pc:docChgLst>
    <pc:chgData name="Laurie Ann Peric (2015015)" userId="S::2015015@student.uwtsd.ac.uk::64400f2a-5887-4e58-9db7-4cfc6bb1683e" providerId="AD" clId="Web-{335D9F12-37BB-9844-9424-B77A171E2019}"/>
    <pc:docChg chg="addSld modSld sldOrd">
      <pc:chgData name="Laurie Ann Peric (2015015)" userId="S::2015015@student.uwtsd.ac.uk::64400f2a-5887-4e58-9db7-4cfc6bb1683e" providerId="AD" clId="Web-{335D9F12-37BB-9844-9424-B77A171E2019}" dt="2022-01-13T15:14:11.896" v="316" actId="20577"/>
      <pc:docMkLst>
        <pc:docMk/>
      </pc:docMkLst>
      <pc:sldChg chg="addSp modSp">
        <pc:chgData name="Laurie Ann Peric (2015015)" userId="S::2015015@student.uwtsd.ac.uk::64400f2a-5887-4e58-9db7-4cfc6bb1683e" providerId="AD" clId="Web-{335D9F12-37BB-9844-9424-B77A171E2019}" dt="2022-01-13T15:01:47.548" v="71" actId="1076"/>
        <pc:sldMkLst>
          <pc:docMk/>
          <pc:sldMk cId="109857222" sldId="256"/>
        </pc:sldMkLst>
        <pc:spChg chg="mod ord">
          <ac:chgData name="Laurie Ann Peric (2015015)" userId="S::2015015@student.uwtsd.ac.uk::64400f2a-5887-4e58-9db7-4cfc6bb1683e" providerId="AD" clId="Web-{335D9F12-37BB-9844-9424-B77A171E2019}" dt="2022-01-13T14:57:36.307" v="58" actId="1076"/>
          <ac:spMkLst>
            <pc:docMk/>
            <pc:sldMk cId="109857222" sldId="256"/>
            <ac:spMk id="2" creationId="{00000000-0000-0000-0000-000000000000}"/>
          </ac:spMkLst>
        </pc:spChg>
        <pc:spChg chg="mod">
          <ac:chgData name="Laurie Ann Peric (2015015)" userId="S::2015015@student.uwtsd.ac.uk::64400f2a-5887-4e58-9db7-4cfc6bb1683e" providerId="AD" clId="Web-{335D9F12-37BB-9844-9424-B77A171E2019}" dt="2022-01-13T14:57:44.448" v="59" actId="1076"/>
          <ac:spMkLst>
            <pc:docMk/>
            <pc:sldMk cId="109857222" sldId="256"/>
            <ac:spMk id="3" creationId="{00000000-0000-0000-0000-000000000000}"/>
          </ac:spMkLst>
        </pc:spChg>
        <pc:spChg chg="mod ord">
          <ac:chgData name="Laurie Ann Peric (2015015)" userId="S::2015015@student.uwtsd.ac.uk::64400f2a-5887-4e58-9db7-4cfc6bb1683e" providerId="AD" clId="Web-{335D9F12-37BB-9844-9424-B77A171E2019}" dt="2022-01-13T14:59:06.419" v="62" actId="1076"/>
          <ac:spMkLst>
            <pc:docMk/>
            <pc:sldMk cId="109857222" sldId="256"/>
            <ac:spMk id="4" creationId="{0FAC3919-E811-4AB3-857B-973C0CC21C44}"/>
          </ac:spMkLst>
        </pc:spChg>
        <pc:spChg chg="mod ord">
          <ac:chgData name="Laurie Ann Peric (2015015)" userId="S::2015015@student.uwtsd.ac.uk::64400f2a-5887-4e58-9db7-4cfc6bb1683e" providerId="AD" clId="Web-{335D9F12-37BB-9844-9424-B77A171E2019}" dt="2022-01-13T14:56:50.369" v="52" actId="688"/>
          <ac:spMkLst>
            <pc:docMk/>
            <pc:sldMk cId="109857222" sldId="256"/>
            <ac:spMk id="5" creationId="{B9B29604-DBF6-403A-AAA1-0A8A4D58A0E1}"/>
          </ac:spMkLst>
        </pc:spChg>
        <pc:picChg chg="add mod ord modCrop">
          <ac:chgData name="Laurie Ann Peric (2015015)" userId="S::2015015@student.uwtsd.ac.uk::64400f2a-5887-4e58-9db7-4cfc6bb1683e" providerId="AD" clId="Web-{335D9F12-37BB-9844-9424-B77A171E2019}" dt="2022-01-13T14:55:04.632" v="41"/>
          <ac:picMkLst>
            <pc:docMk/>
            <pc:sldMk cId="109857222" sldId="256"/>
            <ac:picMk id="6" creationId="{158A205A-FECA-49AB-A367-FECF9874B00A}"/>
          </ac:picMkLst>
        </pc:picChg>
        <pc:picChg chg="mod">
          <ac:chgData name="Laurie Ann Peric (2015015)" userId="S::2015015@student.uwtsd.ac.uk::64400f2a-5887-4e58-9db7-4cfc6bb1683e" providerId="AD" clId="Web-{335D9F12-37BB-9844-9424-B77A171E2019}" dt="2022-01-13T14:57:54.433" v="60" actId="1076"/>
          <ac:picMkLst>
            <pc:docMk/>
            <pc:sldMk cId="109857222" sldId="256"/>
            <ac:picMk id="7" creationId="{FF5B7B96-97ED-47C6-940D-6C366D2CB5F4}"/>
          </ac:picMkLst>
        </pc:picChg>
        <pc:picChg chg="add mod">
          <ac:chgData name="Laurie Ann Peric (2015015)" userId="S::2015015@student.uwtsd.ac.uk::64400f2a-5887-4e58-9db7-4cfc6bb1683e" providerId="AD" clId="Web-{335D9F12-37BB-9844-9424-B77A171E2019}" dt="2022-01-13T15:00:05.796" v="64" actId="1076"/>
          <ac:picMkLst>
            <pc:docMk/>
            <pc:sldMk cId="109857222" sldId="256"/>
            <ac:picMk id="8" creationId="{DA049891-5700-465E-8A16-AECE83F84E08}"/>
          </ac:picMkLst>
        </pc:picChg>
        <pc:picChg chg="add mod">
          <ac:chgData name="Laurie Ann Peric (2015015)" userId="S::2015015@student.uwtsd.ac.uk::64400f2a-5887-4e58-9db7-4cfc6bb1683e" providerId="AD" clId="Web-{335D9F12-37BB-9844-9424-B77A171E2019}" dt="2022-01-13T15:01:47.548" v="71" actId="1076"/>
          <ac:picMkLst>
            <pc:docMk/>
            <pc:sldMk cId="109857222" sldId="256"/>
            <ac:picMk id="9" creationId="{2B4221C6-C53A-468C-BC35-072081FC9585}"/>
          </ac:picMkLst>
        </pc:picChg>
        <pc:picChg chg="add mod">
          <ac:chgData name="Laurie Ann Peric (2015015)" userId="S::2015015@student.uwtsd.ac.uk::64400f2a-5887-4e58-9db7-4cfc6bb1683e" providerId="AD" clId="Web-{335D9F12-37BB-9844-9424-B77A171E2019}" dt="2022-01-13T15:01:43.673" v="70" actId="14100"/>
          <ac:picMkLst>
            <pc:docMk/>
            <pc:sldMk cId="109857222" sldId="256"/>
            <ac:picMk id="10" creationId="{7E951E14-F94D-4C52-99D0-4A0A65FA0CF5}"/>
          </ac:picMkLst>
        </pc:picChg>
      </pc:sldChg>
      <pc:sldChg chg="ord">
        <pc:chgData name="Laurie Ann Peric (2015015)" userId="S::2015015@student.uwtsd.ac.uk::64400f2a-5887-4e58-9db7-4cfc6bb1683e" providerId="AD" clId="Web-{335D9F12-37BB-9844-9424-B77A171E2019}" dt="2022-01-13T14:49:35.748" v="7"/>
        <pc:sldMkLst>
          <pc:docMk/>
          <pc:sldMk cId="3308228849" sldId="280"/>
        </pc:sldMkLst>
      </pc:sldChg>
      <pc:sldChg chg="addSp modSp mod ord setBg">
        <pc:chgData name="Laurie Ann Peric (2015015)" userId="S::2015015@student.uwtsd.ac.uk::64400f2a-5887-4e58-9db7-4cfc6bb1683e" providerId="AD" clId="Web-{335D9F12-37BB-9844-9424-B77A171E2019}" dt="2022-01-13T14:50:26.874" v="9"/>
        <pc:sldMkLst>
          <pc:docMk/>
          <pc:sldMk cId="498192175" sldId="281"/>
        </pc:sldMkLst>
        <pc:spChg chg="add">
          <ac:chgData name="Laurie Ann Peric (2015015)" userId="S::2015015@student.uwtsd.ac.uk::64400f2a-5887-4e58-9db7-4cfc6bb1683e" providerId="AD" clId="Web-{335D9F12-37BB-9844-9424-B77A171E2019}" dt="2022-01-13T14:50:26.874" v="9"/>
          <ac:spMkLst>
            <pc:docMk/>
            <pc:sldMk cId="498192175" sldId="281"/>
            <ac:spMk id="10" creationId="{BF494AE6-A88C-448B-B1B7-80259E6F4FE0}"/>
          </ac:spMkLst>
        </pc:spChg>
        <pc:picChg chg="mod">
          <ac:chgData name="Laurie Ann Peric (2015015)" userId="S::2015015@student.uwtsd.ac.uk::64400f2a-5887-4e58-9db7-4cfc6bb1683e" providerId="AD" clId="Web-{335D9F12-37BB-9844-9424-B77A171E2019}" dt="2022-01-13T14:50:26.874" v="9"/>
          <ac:picMkLst>
            <pc:docMk/>
            <pc:sldMk cId="498192175" sldId="281"/>
            <ac:picMk id="2" creationId="{39C49F4D-176C-4266-BD1E-6D6F7A037049}"/>
          </ac:picMkLst>
        </pc:picChg>
        <pc:picChg chg="mod">
          <ac:chgData name="Laurie Ann Peric (2015015)" userId="S::2015015@student.uwtsd.ac.uk::64400f2a-5887-4e58-9db7-4cfc6bb1683e" providerId="AD" clId="Web-{335D9F12-37BB-9844-9424-B77A171E2019}" dt="2022-01-13T14:50:26.874" v="9"/>
          <ac:picMkLst>
            <pc:docMk/>
            <pc:sldMk cId="498192175" sldId="281"/>
            <ac:picMk id="3" creationId="{1A2A69B7-324A-49B5-85E7-90D43A5946DC}"/>
          </ac:picMkLst>
        </pc:picChg>
        <pc:picChg chg="mod">
          <ac:chgData name="Laurie Ann Peric (2015015)" userId="S::2015015@student.uwtsd.ac.uk::64400f2a-5887-4e58-9db7-4cfc6bb1683e" providerId="AD" clId="Web-{335D9F12-37BB-9844-9424-B77A171E2019}" dt="2022-01-13T14:50:26.874" v="9"/>
          <ac:picMkLst>
            <pc:docMk/>
            <pc:sldMk cId="498192175" sldId="281"/>
            <ac:picMk id="4" creationId="{CBF0535A-4BD8-46E9-A7A7-6D79FBE84CE8}"/>
          </ac:picMkLst>
        </pc:picChg>
        <pc:picChg chg="add mod modCrop">
          <ac:chgData name="Laurie Ann Peric (2015015)" userId="S::2015015@student.uwtsd.ac.uk::64400f2a-5887-4e58-9db7-4cfc6bb1683e" providerId="AD" clId="Web-{335D9F12-37BB-9844-9424-B77A171E2019}" dt="2022-01-13T14:50:26.874" v="9"/>
          <ac:picMkLst>
            <pc:docMk/>
            <pc:sldMk cId="498192175" sldId="281"/>
            <ac:picMk id="5" creationId="{1E1D476D-6DBB-4A8E-B6AD-6AD0651BEA5C}"/>
          </ac:picMkLst>
        </pc:picChg>
      </pc:sldChg>
      <pc:sldChg chg="modSp new">
        <pc:chgData name="Laurie Ann Peric (2015015)" userId="S::2015015@student.uwtsd.ac.uk::64400f2a-5887-4e58-9db7-4cfc6bb1683e" providerId="AD" clId="Web-{335D9F12-37BB-9844-9424-B77A171E2019}" dt="2022-01-13T14:52:27.784" v="22" actId="20577"/>
        <pc:sldMkLst>
          <pc:docMk/>
          <pc:sldMk cId="2494907854" sldId="282"/>
        </pc:sldMkLst>
        <pc:spChg chg="mod">
          <ac:chgData name="Laurie Ann Peric (2015015)" userId="S::2015015@student.uwtsd.ac.uk::64400f2a-5887-4e58-9db7-4cfc6bb1683e" providerId="AD" clId="Web-{335D9F12-37BB-9844-9424-B77A171E2019}" dt="2022-01-13T14:52:27.784" v="22" actId="20577"/>
          <ac:spMkLst>
            <pc:docMk/>
            <pc:sldMk cId="2494907854" sldId="282"/>
            <ac:spMk id="2" creationId="{F14A2300-772B-45DF-A84A-7A9396386F93}"/>
          </ac:spMkLst>
        </pc:spChg>
      </pc:sldChg>
      <pc:sldChg chg="addSp modSp new mod modClrScheme chgLayout">
        <pc:chgData name="Laurie Ann Peric (2015015)" userId="S::2015015@student.uwtsd.ac.uk::64400f2a-5887-4e58-9db7-4cfc6bb1683e" providerId="AD" clId="Web-{335D9F12-37BB-9844-9424-B77A171E2019}" dt="2022-01-13T15:14:11.896" v="316" actId="20577"/>
        <pc:sldMkLst>
          <pc:docMk/>
          <pc:sldMk cId="843940225" sldId="283"/>
        </pc:sldMkLst>
        <pc:spChg chg="add mod">
          <ac:chgData name="Laurie Ann Peric (2015015)" userId="S::2015015@student.uwtsd.ac.uk::64400f2a-5887-4e58-9db7-4cfc6bb1683e" providerId="AD" clId="Web-{335D9F12-37BB-9844-9424-B77A171E2019}" dt="2022-01-13T15:04:44.287" v="96" actId="20577"/>
          <ac:spMkLst>
            <pc:docMk/>
            <pc:sldMk cId="843940225" sldId="283"/>
            <ac:spMk id="2" creationId="{0A972ACA-B1B4-4E61-9D9B-E78E6DA7B3DD}"/>
          </ac:spMkLst>
        </pc:spChg>
        <pc:spChg chg="add mod">
          <ac:chgData name="Laurie Ann Peric (2015015)" userId="S::2015015@student.uwtsd.ac.uk::64400f2a-5887-4e58-9db7-4cfc6bb1683e" providerId="AD" clId="Web-{335D9F12-37BB-9844-9424-B77A171E2019}" dt="2022-01-13T15:14:11.896" v="316" actId="20577"/>
          <ac:spMkLst>
            <pc:docMk/>
            <pc:sldMk cId="843940225" sldId="283"/>
            <ac:spMk id="3" creationId="{1F735EF4-B905-48A4-ABB2-DDE359F90098}"/>
          </ac:spMkLst>
        </pc:spChg>
      </pc:sldChg>
    </pc:docChg>
  </pc:docChgLst>
  <pc:docChgLst>
    <pc:chgData name="Laurie Ann Peric (2015015)" userId="S::2015015@student.uwtsd.ac.uk::64400f2a-5887-4e58-9db7-4cfc6bb1683e" providerId="AD" clId="Web-{3C1B303A-6822-9DB0-2CCE-81BB85247EBE}"/>
    <pc:docChg chg="addSld modSld">
      <pc:chgData name="Laurie Ann Peric (2015015)" userId="S::2015015@student.uwtsd.ac.uk::64400f2a-5887-4e58-9db7-4cfc6bb1683e" providerId="AD" clId="Web-{3C1B303A-6822-9DB0-2CCE-81BB85247EBE}" dt="2022-01-06T20:00:29.522" v="72" actId="1076"/>
      <pc:docMkLst>
        <pc:docMk/>
      </pc:docMkLst>
      <pc:sldChg chg="addSp modSp">
        <pc:chgData name="Laurie Ann Peric (2015015)" userId="S::2015015@student.uwtsd.ac.uk::64400f2a-5887-4e58-9db7-4cfc6bb1683e" providerId="AD" clId="Web-{3C1B303A-6822-9DB0-2CCE-81BB85247EBE}" dt="2022-01-06T14:18:53.934" v="61" actId="1076"/>
        <pc:sldMkLst>
          <pc:docMk/>
          <pc:sldMk cId="2067358688" sldId="263"/>
        </pc:sldMkLst>
        <pc:spChg chg="add mod">
          <ac:chgData name="Laurie Ann Peric (2015015)" userId="S::2015015@student.uwtsd.ac.uk::64400f2a-5887-4e58-9db7-4cfc6bb1683e" providerId="AD" clId="Web-{3C1B303A-6822-9DB0-2CCE-81BB85247EBE}" dt="2022-01-06T14:18:44.496" v="59" actId="1076"/>
          <ac:spMkLst>
            <pc:docMk/>
            <pc:sldMk cId="2067358688" sldId="263"/>
            <ac:spMk id="2" creationId="{7423FFD9-89EF-476E-9E1D-6612D91DF082}"/>
          </ac:spMkLst>
        </pc:spChg>
        <pc:picChg chg="mod">
          <ac:chgData name="Laurie Ann Peric (2015015)" userId="S::2015015@student.uwtsd.ac.uk::64400f2a-5887-4e58-9db7-4cfc6bb1683e" providerId="AD" clId="Web-{3C1B303A-6822-9DB0-2CCE-81BB85247EBE}" dt="2022-01-06T14:18:53.934" v="61" actId="1076"/>
          <ac:picMkLst>
            <pc:docMk/>
            <pc:sldMk cId="2067358688" sldId="263"/>
            <ac:picMk id="5" creationId="{CDEE2F7B-DE97-47B5-9169-BF6669FB7A78}"/>
          </ac:picMkLst>
        </pc:picChg>
        <pc:picChg chg="mod">
          <ac:chgData name="Laurie Ann Peric (2015015)" userId="S::2015015@student.uwtsd.ac.uk::64400f2a-5887-4e58-9db7-4cfc6bb1683e" providerId="AD" clId="Web-{3C1B303A-6822-9DB0-2CCE-81BB85247EBE}" dt="2022-01-06T14:18:49.543" v="60" actId="1076"/>
          <ac:picMkLst>
            <pc:docMk/>
            <pc:sldMk cId="2067358688" sldId="263"/>
            <ac:picMk id="6" creationId="{39DEA81A-9232-4E77-A877-BED088FEF053}"/>
          </ac:picMkLst>
        </pc:picChg>
      </pc:sldChg>
      <pc:sldChg chg="addSp modSp">
        <pc:chgData name="Laurie Ann Peric (2015015)" userId="S::2015015@student.uwtsd.ac.uk::64400f2a-5887-4e58-9db7-4cfc6bb1683e" providerId="AD" clId="Web-{3C1B303A-6822-9DB0-2CCE-81BB85247EBE}" dt="2022-01-05T11:56:43.045" v="21" actId="20577"/>
        <pc:sldMkLst>
          <pc:docMk/>
          <pc:sldMk cId="4265364117" sldId="266"/>
        </pc:sldMkLst>
        <pc:spChg chg="mod">
          <ac:chgData name="Laurie Ann Peric (2015015)" userId="S::2015015@student.uwtsd.ac.uk::64400f2a-5887-4e58-9db7-4cfc6bb1683e" providerId="AD" clId="Web-{3C1B303A-6822-9DB0-2CCE-81BB85247EBE}" dt="2022-01-05T11:56:08.576" v="2" actId="1076"/>
          <ac:spMkLst>
            <pc:docMk/>
            <pc:sldMk cId="4265364117" sldId="266"/>
            <ac:spMk id="3" creationId="{48B6E378-7E3A-4589-BEB0-B35ACF95EFF1}"/>
          </ac:spMkLst>
        </pc:spChg>
        <pc:spChg chg="add mod">
          <ac:chgData name="Laurie Ann Peric (2015015)" userId="S::2015015@student.uwtsd.ac.uk::64400f2a-5887-4e58-9db7-4cfc6bb1683e" providerId="AD" clId="Web-{3C1B303A-6822-9DB0-2CCE-81BB85247EBE}" dt="2022-01-05T11:56:43.045" v="21" actId="20577"/>
          <ac:spMkLst>
            <pc:docMk/>
            <pc:sldMk cId="4265364117" sldId="266"/>
            <ac:spMk id="8" creationId="{5CDA4196-0504-4DD9-9564-F2D9A6F30E7E}"/>
          </ac:spMkLst>
        </pc:spChg>
      </pc:sldChg>
      <pc:sldChg chg="addSp modSp">
        <pc:chgData name="Laurie Ann Peric (2015015)" userId="S::2015015@student.uwtsd.ac.uk::64400f2a-5887-4e58-9db7-4cfc6bb1683e" providerId="AD" clId="Web-{3C1B303A-6822-9DB0-2CCE-81BB85247EBE}" dt="2022-01-06T12:16:48.878" v="46" actId="1076"/>
        <pc:sldMkLst>
          <pc:docMk/>
          <pc:sldMk cId="1103214590" sldId="268"/>
        </pc:sldMkLst>
        <pc:spChg chg="mod">
          <ac:chgData name="Laurie Ann Peric (2015015)" userId="S::2015015@student.uwtsd.ac.uk::64400f2a-5887-4e58-9db7-4cfc6bb1683e" providerId="AD" clId="Web-{3C1B303A-6822-9DB0-2CCE-81BB85247EBE}" dt="2022-01-06T12:05:57.945" v="22" actId="1076"/>
          <ac:spMkLst>
            <pc:docMk/>
            <pc:sldMk cId="1103214590" sldId="268"/>
            <ac:spMk id="3" creationId="{A2B2C17D-C03C-4781-8C2E-4D6F411E6E00}"/>
          </ac:spMkLst>
        </pc:spChg>
        <pc:spChg chg="mod">
          <ac:chgData name="Laurie Ann Peric (2015015)" userId="S::2015015@student.uwtsd.ac.uk::64400f2a-5887-4e58-9db7-4cfc6bb1683e" providerId="AD" clId="Web-{3C1B303A-6822-9DB0-2CCE-81BB85247EBE}" dt="2022-01-06T12:14:42.798" v="33" actId="14100"/>
          <ac:spMkLst>
            <pc:docMk/>
            <pc:sldMk cId="1103214590" sldId="268"/>
            <ac:spMk id="5" creationId="{A2275D3C-3F82-48D4-A59C-5BAC6CE0E054}"/>
          </ac:spMkLst>
        </pc:spChg>
        <pc:spChg chg="add mod">
          <ac:chgData name="Laurie Ann Peric (2015015)" userId="S::2015015@student.uwtsd.ac.uk::64400f2a-5887-4e58-9db7-4cfc6bb1683e" providerId="AD" clId="Web-{3C1B303A-6822-9DB0-2CCE-81BB85247EBE}" dt="2022-01-06T12:16:44.628" v="45" actId="1076"/>
          <ac:spMkLst>
            <pc:docMk/>
            <pc:sldMk cId="1103214590" sldId="268"/>
            <ac:spMk id="6" creationId="{C348445B-3573-495D-B5E2-3C9F3215618D}"/>
          </ac:spMkLst>
        </pc:spChg>
        <pc:spChg chg="add mod">
          <ac:chgData name="Laurie Ann Peric (2015015)" userId="S::2015015@student.uwtsd.ac.uk::64400f2a-5887-4e58-9db7-4cfc6bb1683e" providerId="AD" clId="Web-{3C1B303A-6822-9DB0-2CCE-81BB85247EBE}" dt="2022-01-06T12:15:17.283" v="38" actId="20577"/>
          <ac:spMkLst>
            <pc:docMk/>
            <pc:sldMk cId="1103214590" sldId="268"/>
            <ac:spMk id="7" creationId="{B027FDDC-8658-4732-AB32-3776F312D49E}"/>
          </ac:spMkLst>
        </pc:spChg>
        <pc:spChg chg="add mod">
          <ac:chgData name="Laurie Ann Peric (2015015)" userId="S::2015015@student.uwtsd.ac.uk::64400f2a-5887-4e58-9db7-4cfc6bb1683e" providerId="AD" clId="Web-{3C1B303A-6822-9DB0-2CCE-81BB85247EBE}" dt="2022-01-06T12:16:48.878" v="46" actId="1076"/>
          <ac:spMkLst>
            <pc:docMk/>
            <pc:sldMk cId="1103214590" sldId="268"/>
            <ac:spMk id="8" creationId="{57AD3B71-42D6-4739-A673-9B6238F78B98}"/>
          </ac:spMkLst>
        </pc:spChg>
        <pc:picChg chg="mod">
          <ac:chgData name="Laurie Ann Peric (2015015)" userId="S::2015015@student.uwtsd.ac.uk::64400f2a-5887-4e58-9db7-4cfc6bb1683e" providerId="AD" clId="Web-{3C1B303A-6822-9DB0-2CCE-81BB85247EBE}" dt="2022-01-06T12:14:30.172" v="31" actId="1076"/>
          <ac:picMkLst>
            <pc:docMk/>
            <pc:sldMk cId="1103214590" sldId="268"/>
            <ac:picMk id="4" creationId="{493E2218-55E4-4053-A78A-89F11AC0B511}"/>
          </ac:picMkLst>
        </pc:picChg>
      </pc:sldChg>
      <pc:sldChg chg="addSp modSp">
        <pc:chgData name="Laurie Ann Peric (2015015)" userId="S::2015015@student.uwtsd.ac.uk::64400f2a-5887-4e58-9db7-4cfc6bb1683e" providerId="AD" clId="Web-{3C1B303A-6822-9DB0-2CCE-81BB85247EBE}" dt="2022-01-06T12:59:46.924" v="54" actId="1076"/>
        <pc:sldMkLst>
          <pc:docMk/>
          <pc:sldMk cId="718973132" sldId="272"/>
        </pc:sldMkLst>
        <pc:spChg chg="add mod">
          <ac:chgData name="Laurie Ann Peric (2015015)" userId="S::2015015@student.uwtsd.ac.uk::64400f2a-5887-4e58-9db7-4cfc6bb1683e" providerId="AD" clId="Web-{3C1B303A-6822-9DB0-2CCE-81BB85247EBE}" dt="2022-01-06T12:58:42.922" v="49" actId="1076"/>
          <ac:spMkLst>
            <pc:docMk/>
            <pc:sldMk cId="718973132" sldId="272"/>
            <ac:spMk id="8" creationId="{1E660B76-E8B7-45C4-A448-32D873B38AB3}"/>
          </ac:spMkLst>
        </pc:spChg>
        <pc:spChg chg="add mod">
          <ac:chgData name="Laurie Ann Peric (2015015)" userId="S::2015015@student.uwtsd.ac.uk::64400f2a-5887-4e58-9db7-4cfc6bb1683e" providerId="AD" clId="Web-{3C1B303A-6822-9DB0-2CCE-81BB85247EBE}" dt="2022-01-06T12:59:08.407" v="51"/>
          <ac:spMkLst>
            <pc:docMk/>
            <pc:sldMk cId="718973132" sldId="272"/>
            <ac:spMk id="11" creationId="{414A93C9-CB1E-467B-835F-5BDB54BC3D07}"/>
          </ac:spMkLst>
        </pc:spChg>
        <pc:spChg chg="add mod">
          <ac:chgData name="Laurie Ann Peric (2015015)" userId="S::2015015@student.uwtsd.ac.uk::64400f2a-5887-4e58-9db7-4cfc6bb1683e" providerId="AD" clId="Web-{3C1B303A-6822-9DB0-2CCE-81BB85247EBE}" dt="2022-01-06T12:59:46.924" v="54" actId="1076"/>
          <ac:spMkLst>
            <pc:docMk/>
            <pc:sldMk cId="718973132" sldId="272"/>
            <ac:spMk id="12" creationId="{84F6E539-51E4-431C-92B5-0B6F7CE94659}"/>
          </ac:spMkLst>
        </pc:spChg>
      </pc:sldChg>
      <pc:sldChg chg="addSp modSp new">
        <pc:chgData name="Laurie Ann Peric (2015015)" userId="S::2015015@student.uwtsd.ac.uk::64400f2a-5887-4e58-9db7-4cfc6bb1683e" providerId="AD" clId="Web-{3C1B303A-6822-9DB0-2CCE-81BB85247EBE}" dt="2022-01-06T20:00:29.522" v="72" actId="1076"/>
        <pc:sldMkLst>
          <pc:docMk/>
          <pc:sldMk cId="1119658643" sldId="278"/>
        </pc:sldMkLst>
        <pc:spChg chg="add mod">
          <ac:chgData name="Laurie Ann Peric (2015015)" userId="S::2015015@student.uwtsd.ac.uk::64400f2a-5887-4e58-9db7-4cfc6bb1683e" providerId="AD" clId="Web-{3C1B303A-6822-9DB0-2CCE-81BB85247EBE}" dt="2022-01-06T19:59:54.911" v="69" actId="1076"/>
          <ac:spMkLst>
            <pc:docMk/>
            <pc:sldMk cId="1119658643" sldId="278"/>
            <ac:spMk id="4" creationId="{1622077C-53EC-4271-844E-E6556A3BC7BE}"/>
          </ac:spMkLst>
        </pc:spChg>
        <pc:spChg chg="add mod">
          <ac:chgData name="Laurie Ann Peric (2015015)" userId="S::2015015@student.uwtsd.ac.uk::64400f2a-5887-4e58-9db7-4cfc6bb1683e" providerId="AD" clId="Web-{3C1B303A-6822-9DB0-2CCE-81BB85247EBE}" dt="2022-01-06T20:00:29.522" v="72" actId="1076"/>
          <ac:spMkLst>
            <pc:docMk/>
            <pc:sldMk cId="1119658643" sldId="278"/>
            <ac:spMk id="5" creationId="{1C3B39B8-1BE1-40B9-82AE-D23504023188}"/>
          </ac:spMkLst>
        </pc:spChg>
        <pc:picChg chg="add mod">
          <ac:chgData name="Laurie Ann Peric (2015015)" userId="S::2015015@student.uwtsd.ac.uk::64400f2a-5887-4e58-9db7-4cfc6bb1683e" providerId="AD" clId="Web-{3C1B303A-6822-9DB0-2CCE-81BB85247EBE}" dt="2022-01-06T17:57:53.891" v="64" actId="1076"/>
          <ac:picMkLst>
            <pc:docMk/>
            <pc:sldMk cId="1119658643" sldId="278"/>
            <ac:picMk id="2" creationId="{CB3EAD8D-D385-4465-97D9-593402305E34}"/>
          </ac:picMkLst>
        </pc:picChg>
        <pc:picChg chg="add mod">
          <ac:chgData name="Laurie Ann Peric (2015015)" userId="S::2015015@student.uwtsd.ac.uk::64400f2a-5887-4e58-9db7-4cfc6bb1683e" providerId="AD" clId="Web-{3C1B303A-6822-9DB0-2CCE-81BB85247EBE}" dt="2022-01-06T18:08:07.689" v="66" actId="1076"/>
          <ac:picMkLst>
            <pc:docMk/>
            <pc:sldMk cId="1119658643" sldId="278"/>
            <ac:picMk id="3" creationId="{B9DC5F89-8867-4DF6-B084-0AF552888D1F}"/>
          </ac:picMkLst>
        </pc:picChg>
      </pc:sldChg>
    </pc:docChg>
  </pc:docChgLst>
  <pc:docChgLst>
    <pc:chgData name="Laurie Ann Peric (2015015)" userId="S::2015015@student.uwtsd.ac.uk::64400f2a-5887-4e58-9db7-4cfc6bb1683e" providerId="AD" clId="Web-{C8D9F656-BD6C-9CF0-C57C-2CFB1196A0DA}"/>
    <pc:docChg chg="addSld modSld">
      <pc:chgData name="Laurie Ann Peric (2015015)" userId="S::2015015@student.uwtsd.ac.uk::64400f2a-5887-4e58-9db7-4cfc6bb1683e" providerId="AD" clId="Web-{C8D9F656-BD6C-9CF0-C57C-2CFB1196A0DA}" dt="2022-01-29T21:47:00.859" v="29" actId="1076"/>
      <pc:docMkLst>
        <pc:docMk/>
      </pc:docMkLst>
      <pc:sldChg chg="addSp modSp">
        <pc:chgData name="Laurie Ann Peric (2015015)" userId="S::2015015@student.uwtsd.ac.uk::64400f2a-5887-4e58-9db7-4cfc6bb1683e" providerId="AD" clId="Web-{C8D9F656-BD6C-9CF0-C57C-2CFB1196A0DA}" dt="2022-01-29T21:47:00.859" v="29" actId="1076"/>
        <pc:sldMkLst>
          <pc:docMk/>
          <pc:sldMk cId="1148181285" sldId="297"/>
        </pc:sldMkLst>
        <pc:spChg chg="add mod">
          <ac:chgData name="Laurie Ann Peric (2015015)" userId="S::2015015@student.uwtsd.ac.uk::64400f2a-5887-4e58-9db7-4cfc6bb1683e" providerId="AD" clId="Web-{C8D9F656-BD6C-9CF0-C57C-2CFB1196A0DA}" dt="2022-01-29T21:46:49.421" v="25" actId="1076"/>
          <ac:spMkLst>
            <pc:docMk/>
            <pc:sldMk cId="1148181285" sldId="297"/>
            <ac:spMk id="9" creationId="{44E3B64B-5EE1-4650-8D3A-34F789E2BDA2}"/>
          </ac:spMkLst>
        </pc:spChg>
        <pc:spChg chg="add mod">
          <ac:chgData name="Laurie Ann Peric (2015015)" userId="S::2015015@student.uwtsd.ac.uk::64400f2a-5887-4e58-9db7-4cfc6bb1683e" providerId="AD" clId="Web-{C8D9F656-BD6C-9CF0-C57C-2CFB1196A0DA}" dt="2022-01-29T21:22:12.988" v="21" actId="20577"/>
          <ac:spMkLst>
            <pc:docMk/>
            <pc:sldMk cId="1148181285" sldId="297"/>
            <ac:spMk id="10" creationId="{CE96BBDA-02BC-4DF9-B162-926BACF89F03}"/>
          </ac:spMkLst>
        </pc:spChg>
        <pc:spChg chg="add mod">
          <ac:chgData name="Laurie Ann Peric (2015015)" userId="S::2015015@student.uwtsd.ac.uk::64400f2a-5887-4e58-9db7-4cfc6bb1683e" providerId="AD" clId="Web-{C8D9F656-BD6C-9CF0-C57C-2CFB1196A0DA}" dt="2022-01-29T21:47:00.859" v="29" actId="1076"/>
          <ac:spMkLst>
            <pc:docMk/>
            <pc:sldMk cId="1148181285" sldId="297"/>
            <ac:spMk id="11" creationId="{CC6F5783-A17C-4554-9314-BD40314F145B}"/>
          </ac:spMkLst>
        </pc:spChg>
      </pc:sldChg>
      <pc:sldChg chg="addSp delSp modSp mod setBg">
        <pc:chgData name="Laurie Ann Peric (2015015)" userId="S::2015015@student.uwtsd.ac.uk::64400f2a-5887-4e58-9db7-4cfc6bb1683e" providerId="AD" clId="Web-{C8D9F656-BD6C-9CF0-C57C-2CFB1196A0DA}" dt="2022-01-29T19:45:18.382" v="10"/>
        <pc:sldMkLst>
          <pc:docMk/>
          <pc:sldMk cId="3447305214" sldId="300"/>
        </pc:sldMkLst>
        <pc:spChg chg="add del">
          <ac:chgData name="Laurie Ann Peric (2015015)" userId="S::2015015@student.uwtsd.ac.uk::64400f2a-5887-4e58-9db7-4cfc6bb1683e" providerId="AD" clId="Web-{C8D9F656-BD6C-9CF0-C57C-2CFB1196A0DA}" dt="2022-01-29T19:37:55.558" v="2"/>
          <ac:spMkLst>
            <pc:docMk/>
            <pc:sldMk cId="3447305214" sldId="300"/>
            <ac:spMk id="8" creationId="{42A4FC2C-047E-45A5-965D-8E1E3BF09BC6}"/>
          </ac:spMkLst>
        </pc:spChg>
        <pc:spChg chg="add del">
          <ac:chgData name="Laurie Ann Peric (2015015)" userId="S::2015015@student.uwtsd.ac.uk::64400f2a-5887-4e58-9db7-4cfc6bb1683e" providerId="AD" clId="Web-{C8D9F656-BD6C-9CF0-C57C-2CFB1196A0DA}" dt="2022-01-29T19:42:58.331" v="4"/>
          <ac:spMkLst>
            <pc:docMk/>
            <pc:sldMk cId="3447305214" sldId="300"/>
            <ac:spMk id="10" creationId="{B670DBD5-770C-4383-9F54-5B86E86BD5BB}"/>
          </ac:spMkLst>
        </pc:spChg>
        <pc:picChg chg="add mod ord">
          <ac:chgData name="Laurie Ann Peric (2015015)" userId="S::2015015@student.uwtsd.ac.uk::64400f2a-5887-4e58-9db7-4cfc6bb1683e" providerId="AD" clId="Web-{C8D9F656-BD6C-9CF0-C57C-2CFB1196A0DA}" dt="2022-01-29T19:45:18.382" v="10"/>
          <ac:picMkLst>
            <pc:docMk/>
            <pc:sldMk cId="3447305214" sldId="300"/>
            <ac:picMk id="3" creationId="{9C08CDD3-53D8-47E8-A740-EB9A4817CD6B}"/>
          </ac:picMkLst>
        </pc:picChg>
        <pc:picChg chg="add mod">
          <ac:chgData name="Laurie Ann Peric (2015015)" userId="S::2015015@student.uwtsd.ac.uk::64400f2a-5887-4e58-9db7-4cfc6bb1683e" providerId="AD" clId="Web-{C8D9F656-BD6C-9CF0-C57C-2CFB1196A0DA}" dt="2022-01-29T19:44:56.819" v="8"/>
          <ac:picMkLst>
            <pc:docMk/>
            <pc:sldMk cId="3447305214" sldId="300"/>
            <ac:picMk id="4" creationId="{01FEAAAC-4FC3-4058-911F-F592686A19E6}"/>
          </ac:picMkLst>
        </pc:picChg>
      </pc:sldChg>
      <pc:sldChg chg="new">
        <pc:chgData name="Laurie Ann Peric (2015015)" userId="S::2015015@student.uwtsd.ac.uk::64400f2a-5887-4e58-9db7-4cfc6bb1683e" providerId="AD" clId="Web-{C8D9F656-BD6C-9CF0-C57C-2CFB1196A0DA}" dt="2022-01-29T19:45:53.789" v="11"/>
        <pc:sldMkLst>
          <pc:docMk/>
          <pc:sldMk cId="433812220" sldId="301"/>
        </pc:sldMkLst>
      </pc:sldChg>
    </pc:docChg>
  </pc:docChgLst>
  <pc:docChgLst>
    <pc:chgData name="Laurie Ann Peric (2015015)" userId="S::2015015@student.uwtsd.ac.uk::64400f2a-5887-4e58-9db7-4cfc6bb1683e" providerId="AD" clId="Web-{6092247D-0B5A-7B06-DD22-449941807161}"/>
    <pc:docChg chg="addSld modSld">
      <pc:chgData name="Laurie Ann Peric (2015015)" userId="S::2015015@student.uwtsd.ac.uk::64400f2a-5887-4e58-9db7-4cfc6bb1683e" providerId="AD" clId="Web-{6092247D-0B5A-7B06-DD22-449941807161}" dt="2022-01-22T17:32:28.153" v="4417"/>
      <pc:docMkLst>
        <pc:docMk/>
      </pc:docMkLst>
      <pc:sldChg chg="modSp">
        <pc:chgData name="Laurie Ann Peric (2015015)" userId="S::2015015@student.uwtsd.ac.uk::64400f2a-5887-4e58-9db7-4cfc6bb1683e" providerId="AD" clId="Web-{6092247D-0B5A-7B06-DD22-449941807161}" dt="2022-01-22T16:09:03.618" v="3279" actId="14100"/>
        <pc:sldMkLst>
          <pc:docMk/>
          <pc:sldMk cId="592539010" sldId="262"/>
        </pc:sldMkLst>
        <pc:picChg chg="mod">
          <ac:chgData name="Laurie Ann Peric (2015015)" userId="S::2015015@student.uwtsd.ac.uk::64400f2a-5887-4e58-9db7-4cfc6bb1683e" providerId="AD" clId="Web-{6092247D-0B5A-7B06-DD22-449941807161}" dt="2022-01-22T16:09:03.618" v="3279" actId="14100"/>
          <ac:picMkLst>
            <pc:docMk/>
            <pc:sldMk cId="592539010" sldId="262"/>
            <ac:picMk id="4" creationId="{2608CBA8-7F02-425F-8524-49F13E58FEDF}"/>
          </ac:picMkLst>
        </pc:picChg>
      </pc:sldChg>
      <pc:sldChg chg="addSp modSp">
        <pc:chgData name="Laurie Ann Peric (2015015)" userId="S::2015015@student.uwtsd.ac.uk::64400f2a-5887-4e58-9db7-4cfc6bb1683e" providerId="AD" clId="Web-{6092247D-0B5A-7B06-DD22-449941807161}" dt="2022-01-22T16:14:50.328" v="3347" actId="14100"/>
        <pc:sldMkLst>
          <pc:docMk/>
          <pc:sldMk cId="2378534340" sldId="264"/>
        </pc:sldMkLst>
        <pc:spChg chg="add mod">
          <ac:chgData name="Laurie Ann Peric (2015015)" userId="S::2015015@student.uwtsd.ac.uk::64400f2a-5887-4e58-9db7-4cfc6bb1683e" providerId="AD" clId="Web-{6092247D-0B5A-7B06-DD22-449941807161}" dt="2022-01-22T16:14:50.328" v="3347" actId="14100"/>
          <ac:spMkLst>
            <pc:docMk/>
            <pc:sldMk cId="2378534340" sldId="264"/>
            <ac:spMk id="2" creationId="{47B10DB7-1311-4E64-97B2-FEAA165E9E68}"/>
          </ac:spMkLst>
        </pc:spChg>
        <pc:picChg chg="mod">
          <ac:chgData name="Laurie Ann Peric (2015015)" userId="S::2015015@student.uwtsd.ac.uk::64400f2a-5887-4e58-9db7-4cfc6bb1683e" providerId="AD" clId="Web-{6092247D-0B5A-7B06-DD22-449941807161}" dt="2022-01-22T16:10:22.792" v="3280" actId="1076"/>
          <ac:picMkLst>
            <pc:docMk/>
            <pc:sldMk cId="2378534340" sldId="264"/>
            <ac:picMk id="3" creationId="{3143151A-B27C-4150-8E19-4A1CDA9BFA35}"/>
          </ac:picMkLst>
        </pc:picChg>
      </pc:sldChg>
      <pc:sldChg chg="addSp delSp modSp">
        <pc:chgData name="Laurie Ann Peric (2015015)" userId="S::2015015@student.uwtsd.ac.uk::64400f2a-5887-4e58-9db7-4cfc6bb1683e" providerId="AD" clId="Web-{6092247D-0B5A-7B06-DD22-449941807161}" dt="2022-01-22T16:30:34.282" v="3700" actId="20577"/>
        <pc:sldMkLst>
          <pc:docMk/>
          <pc:sldMk cId="4262662785" sldId="265"/>
        </pc:sldMkLst>
        <pc:spChg chg="mod">
          <ac:chgData name="Laurie Ann Peric (2015015)" userId="S::2015015@student.uwtsd.ac.uk::64400f2a-5887-4e58-9db7-4cfc6bb1683e" providerId="AD" clId="Web-{6092247D-0B5A-7B06-DD22-449941807161}" dt="2022-01-22T16:14:35.187" v="3341" actId="20577"/>
          <ac:spMkLst>
            <pc:docMk/>
            <pc:sldMk cId="4262662785" sldId="265"/>
            <ac:spMk id="2" creationId="{43A6243F-9057-4697-8412-4AE13738C9D2}"/>
          </ac:spMkLst>
        </pc:spChg>
        <pc:spChg chg="add del mod">
          <ac:chgData name="Laurie Ann Peric (2015015)" userId="S::2015015@student.uwtsd.ac.uk::64400f2a-5887-4e58-9db7-4cfc6bb1683e" providerId="AD" clId="Web-{6092247D-0B5A-7B06-DD22-449941807161}" dt="2022-01-22T16:24:07.181" v="3565"/>
          <ac:spMkLst>
            <pc:docMk/>
            <pc:sldMk cId="4262662785" sldId="265"/>
            <ac:spMk id="3" creationId="{DE923D2C-02A5-4E62-9CD0-0021E4F71A1F}"/>
          </ac:spMkLst>
        </pc:spChg>
        <pc:spChg chg="mod">
          <ac:chgData name="Laurie Ann Peric (2015015)" userId="S::2015015@student.uwtsd.ac.uk::64400f2a-5887-4e58-9db7-4cfc6bb1683e" providerId="AD" clId="Web-{6092247D-0B5A-7B06-DD22-449941807161}" dt="2022-01-22T16:24:43.432" v="3572" actId="1076"/>
          <ac:spMkLst>
            <pc:docMk/>
            <pc:sldMk cId="4262662785" sldId="265"/>
            <ac:spMk id="5" creationId="{71894719-78B5-40AF-A3C5-BFD2AF872519}"/>
          </ac:spMkLst>
        </pc:spChg>
        <pc:spChg chg="mod">
          <ac:chgData name="Laurie Ann Peric (2015015)" userId="S::2015015@student.uwtsd.ac.uk::64400f2a-5887-4e58-9db7-4cfc6bb1683e" providerId="AD" clId="Web-{6092247D-0B5A-7B06-DD22-449941807161}" dt="2022-01-22T16:24:48.276" v="3573" actId="1076"/>
          <ac:spMkLst>
            <pc:docMk/>
            <pc:sldMk cId="4262662785" sldId="265"/>
            <ac:spMk id="7" creationId="{E001856C-2A7A-430D-A286-A16D784CB285}"/>
          </ac:spMkLst>
        </pc:spChg>
        <pc:spChg chg="mod">
          <ac:chgData name="Laurie Ann Peric (2015015)" userId="S::2015015@student.uwtsd.ac.uk::64400f2a-5887-4e58-9db7-4cfc6bb1683e" providerId="AD" clId="Web-{6092247D-0B5A-7B06-DD22-449941807161}" dt="2022-01-22T16:24:52.104" v="3574" actId="1076"/>
          <ac:spMkLst>
            <pc:docMk/>
            <pc:sldMk cId="4262662785" sldId="265"/>
            <ac:spMk id="9" creationId="{D5CF4EFD-13F1-45E5-A2D6-C1AEAA0089DA}"/>
          </ac:spMkLst>
        </pc:spChg>
        <pc:spChg chg="add mod">
          <ac:chgData name="Laurie Ann Peric (2015015)" userId="S::2015015@student.uwtsd.ac.uk::64400f2a-5887-4e58-9db7-4cfc6bb1683e" providerId="AD" clId="Web-{6092247D-0B5A-7B06-DD22-449941807161}" dt="2022-01-22T16:30:34.282" v="3700" actId="20577"/>
          <ac:spMkLst>
            <pc:docMk/>
            <pc:sldMk cId="4262662785" sldId="265"/>
            <ac:spMk id="10" creationId="{D2BD1AEC-FCE2-4F5A-A82D-B2F5B16D27EB}"/>
          </ac:spMkLst>
        </pc:spChg>
        <pc:picChg chg="mod">
          <ac:chgData name="Laurie Ann Peric (2015015)" userId="S::2015015@student.uwtsd.ac.uk::64400f2a-5887-4e58-9db7-4cfc6bb1683e" providerId="AD" clId="Web-{6092247D-0B5A-7B06-DD22-449941807161}" dt="2022-01-22T16:24:15.791" v="3567" actId="14100"/>
          <ac:picMkLst>
            <pc:docMk/>
            <pc:sldMk cId="4262662785" sldId="265"/>
            <ac:picMk id="4" creationId="{0667A583-A00A-47ED-87A9-47EEF6B3938D}"/>
          </ac:picMkLst>
        </pc:picChg>
        <pc:picChg chg="mod">
          <ac:chgData name="Laurie Ann Peric (2015015)" userId="S::2015015@student.uwtsd.ac.uk::64400f2a-5887-4e58-9db7-4cfc6bb1683e" providerId="AD" clId="Web-{6092247D-0B5A-7B06-DD22-449941807161}" dt="2022-01-22T16:24:22.807" v="3569" actId="1076"/>
          <ac:picMkLst>
            <pc:docMk/>
            <pc:sldMk cId="4262662785" sldId="265"/>
            <ac:picMk id="6" creationId="{ED0B54AC-7549-4638-9FF2-3F6E9095CD10}"/>
          </ac:picMkLst>
        </pc:picChg>
        <pc:picChg chg="mod">
          <ac:chgData name="Laurie Ann Peric (2015015)" userId="S::2015015@student.uwtsd.ac.uk::64400f2a-5887-4e58-9db7-4cfc6bb1683e" providerId="AD" clId="Web-{6092247D-0B5A-7B06-DD22-449941807161}" dt="2022-01-22T16:24:32.682" v="3571" actId="1076"/>
          <ac:picMkLst>
            <pc:docMk/>
            <pc:sldMk cId="4262662785" sldId="265"/>
            <ac:picMk id="8" creationId="{7574CA3F-8BB7-4AC2-A45C-90DD94BD51FA}"/>
          </ac:picMkLst>
        </pc:picChg>
      </pc:sldChg>
      <pc:sldChg chg="modSp">
        <pc:chgData name="Laurie Ann Peric (2015015)" userId="S::2015015@student.uwtsd.ac.uk::64400f2a-5887-4e58-9db7-4cfc6bb1683e" providerId="AD" clId="Web-{6092247D-0B5A-7B06-DD22-449941807161}" dt="2022-01-22T16:39:55.438" v="3870" actId="20577"/>
        <pc:sldMkLst>
          <pc:docMk/>
          <pc:sldMk cId="4265364117" sldId="266"/>
        </pc:sldMkLst>
        <pc:spChg chg="mod">
          <ac:chgData name="Laurie Ann Peric (2015015)" userId="S::2015015@student.uwtsd.ac.uk::64400f2a-5887-4e58-9db7-4cfc6bb1683e" providerId="AD" clId="Web-{6092247D-0B5A-7B06-DD22-449941807161}" dt="2022-01-22T16:38:41.905" v="3846" actId="1076"/>
          <ac:spMkLst>
            <pc:docMk/>
            <pc:sldMk cId="4265364117" sldId="266"/>
            <ac:spMk id="3" creationId="{48B6E378-7E3A-4589-BEB0-B35ACF95EFF1}"/>
          </ac:spMkLst>
        </pc:spChg>
        <pc:spChg chg="mod">
          <ac:chgData name="Laurie Ann Peric (2015015)" userId="S::2015015@student.uwtsd.ac.uk::64400f2a-5887-4e58-9db7-4cfc6bb1683e" providerId="AD" clId="Web-{6092247D-0B5A-7B06-DD22-449941807161}" dt="2022-01-22T16:39:55.438" v="3870" actId="20577"/>
          <ac:spMkLst>
            <pc:docMk/>
            <pc:sldMk cId="4265364117" sldId="266"/>
            <ac:spMk id="8" creationId="{5CDA4196-0504-4DD9-9564-F2D9A6F30E7E}"/>
          </ac:spMkLst>
        </pc:spChg>
      </pc:sldChg>
      <pc:sldChg chg="addSp modSp">
        <pc:chgData name="Laurie Ann Peric (2015015)" userId="S::2015015@student.uwtsd.ac.uk::64400f2a-5887-4e58-9db7-4cfc6bb1683e" providerId="AD" clId="Web-{6092247D-0B5A-7B06-DD22-449941807161}" dt="2022-01-22T17:11:56.595" v="4398" actId="1076"/>
        <pc:sldMkLst>
          <pc:docMk/>
          <pc:sldMk cId="452740380" sldId="269"/>
        </pc:sldMkLst>
        <pc:spChg chg="mod">
          <ac:chgData name="Laurie Ann Peric (2015015)" userId="S::2015015@student.uwtsd.ac.uk::64400f2a-5887-4e58-9db7-4cfc6bb1683e" providerId="AD" clId="Web-{6092247D-0B5A-7B06-DD22-449941807161}" dt="2022-01-22T17:11:56.595" v="4398" actId="1076"/>
          <ac:spMkLst>
            <pc:docMk/>
            <pc:sldMk cId="452740380" sldId="269"/>
            <ac:spMk id="3" creationId="{0DBCE22B-CF0D-4B4C-9595-024B6F66A05C}"/>
          </ac:spMkLst>
        </pc:spChg>
        <pc:spChg chg="mod">
          <ac:chgData name="Laurie Ann Peric (2015015)" userId="S::2015015@student.uwtsd.ac.uk::64400f2a-5887-4e58-9db7-4cfc6bb1683e" providerId="AD" clId="Web-{6092247D-0B5A-7B06-DD22-449941807161}" dt="2022-01-22T16:51:42.012" v="4101" actId="20577"/>
          <ac:spMkLst>
            <pc:docMk/>
            <pc:sldMk cId="452740380" sldId="269"/>
            <ac:spMk id="5" creationId="{8C2E70FD-2201-43D5-AB1B-EE441277853E}"/>
          </ac:spMkLst>
        </pc:spChg>
        <pc:spChg chg="add mod">
          <ac:chgData name="Laurie Ann Peric (2015015)" userId="S::2015015@student.uwtsd.ac.uk::64400f2a-5887-4e58-9db7-4cfc6bb1683e" providerId="AD" clId="Web-{6092247D-0B5A-7B06-DD22-449941807161}" dt="2022-01-22T17:11:09.141" v="4397" actId="20577"/>
          <ac:spMkLst>
            <pc:docMk/>
            <pc:sldMk cId="452740380" sldId="269"/>
            <ac:spMk id="6" creationId="{EE2A7236-3CDB-4532-B355-FF188ED56D0E}"/>
          </ac:spMkLst>
        </pc:spChg>
        <pc:picChg chg="mod">
          <ac:chgData name="Laurie Ann Peric (2015015)" userId="S::2015015@student.uwtsd.ac.uk::64400f2a-5887-4e58-9db7-4cfc6bb1683e" providerId="AD" clId="Web-{6092247D-0B5A-7B06-DD22-449941807161}" dt="2022-01-22T16:41:00.126" v="3874" actId="1076"/>
          <ac:picMkLst>
            <pc:docMk/>
            <pc:sldMk cId="452740380" sldId="269"/>
            <ac:picMk id="2" creationId="{F9063644-804A-4553-AF52-3F3D38BD1450}"/>
          </ac:picMkLst>
        </pc:picChg>
        <pc:picChg chg="mod">
          <ac:chgData name="Laurie Ann Peric (2015015)" userId="S::2015015@student.uwtsd.ac.uk::64400f2a-5887-4e58-9db7-4cfc6bb1683e" providerId="AD" clId="Web-{6092247D-0B5A-7B06-DD22-449941807161}" dt="2022-01-22T16:49:39.494" v="4085" actId="1076"/>
          <ac:picMkLst>
            <pc:docMk/>
            <pc:sldMk cId="452740380" sldId="269"/>
            <ac:picMk id="4" creationId="{AA14F55A-13F7-4E75-8233-CAF53C267352}"/>
          </ac:picMkLst>
        </pc:picChg>
      </pc:sldChg>
      <pc:sldChg chg="addSp modSp">
        <pc:chgData name="Laurie Ann Peric (2015015)" userId="S::2015015@student.uwtsd.ac.uk::64400f2a-5887-4e58-9db7-4cfc6bb1683e" providerId="AD" clId="Web-{6092247D-0B5A-7B06-DD22-449941807161}" dt="2022-01-22T17:15:17.410" v="4399"/>
        <pc:sldMkLst>
          <pc:docMk/>
          <pc:sldMk cId="3375911066" sldId="270"/>
        </pc:sldMkLst>
        <pc:picChg chg="mod">
          <ac:chgData name="Laurie Ann Peric (2015015)" userId="S::2015015@student.uwtsd.ac.uk::64400f2a-5887-4e58-9db7-4cfc6bb1683e" providerId="AD" clId="Web-{6092247D-0B5A-7B06-DD22-449941807161}" dt="2022-01-22T16:40:39.282" v="3872" actId="14100"/>
          <ac:picMkLst>
            <pc:docMk/>
            <pc:sldMk cId="3375911066" sldId="270"/>
            <ac:picMk id="4" creationId="{AFEA0212-EF19-4A6E-840B-374B82D63584}"/>
          </ac:picMkLst>
        </pc:picChg>
        <pc:inkChg chg="add">
          <ac:chgData name="Laurie Ann Peric (2015015)" userId="S::2015015@student.uwtsd.ac.uk::64400f2a-5887-4e58-9db7-4cfc6bb1683e" providerId="AD" clId="Web-{6092247D-0B5A-7B06-DD22-449941807161}" dt="2022-01-22T17:15:17.410" v="4399"/>
          <ac:inkMkLst>
            <pc:docMk/>
            <pc:sldMk cId="3375911066" sldId="270"/>
            <ac:inkMk id="7" creationId="{48B4F345-95AA-4D55-B2B4-27D98A525123}"/>
          </ac:inkMkLst>
        </pc:inkChg>
      </pc:sldChg>
      <pc:sldChg chg="addSp delSp modSp">
        <pc:chgData name="Laurie Ann Peric (2015015)" userId="S::2015015@student.uwtsd.ac.uk::64400f2a-5887-4e58-9db7-4cfc6bb1683e" providerId="AD" clId="Web-{6092247D-0B5A-7B06-DD22-449941807161}" dt="2022-01-22T17:29:43.800" v="4413"/>
        <pc:sldMkLst>
          <pc:docMk/>
          <pc:sldMk cId="937676811" sldId="271"/>
        </pc:sldMkLst>
        <pc:picChg chg="add mod">
          <ac:chgData name="Laurie Ann Peric (2015015)" userId="S::2015015@student.uwtsd.ac.uk::64400f2a-5887-4e58-9db7-4cfc6bb1683e" providerId="AD" clId="Web-{6092247D-0B5A-7B06-DD22-449941807161}" dt="2022-01-22T17:18:16.538" v="4404" actId="14100"/>
          <ac:picMkLst>
            <pc:docMk/>
            <pc:sldMk cId="937676811" sldId="271"/>
            <ac:picMk id="9" creationId="{D8ADDEE3-4A61-4846-9E52-F8F8EBD0BBE0}"/>
          </ac:picMkLst>
        </pc:picChg>
        <pc:inkChg chg="add del">
          <ac:chgData name="Laurie Ann Peric (2015015)" userId="S::2015015@student.uwtsd.ac.uk::64400f2a-5887-4e58-9db7-4cfc6bb1683e" providerId="AD" clId="Web-{6092247D-0B5A-7B06-DD22-449941807161}" dt="2022-01-22T17:18:04.460" v="4402"/>
          <ac:inkMkLst>
            <pc:docMk/>
            <pc:sldMk cId="937676811" sldId="271"/>
            <ac:inkMk id="10" creationId="{95030EE8-00FB-4DB9-96DF-E8D7C53BD784}"/>
          </ac:inkMkLst>
        </pc:inkChg>
        <pc:inkChg chg="add del">
          <ac:chgData name="Laurie Ann Peric (2015015)" userId="S::2015015@student.uwtsd.ac.uk::64400f2a-5887-4e58-9db7-4cfc6bb1683e" providerId="AD" clId="Web-{6092247D-0B5A-7B06-DD22-449941807161}" dt="2022-01-22T17:18:45.148" v="4406"/>
          <ac:inkMkLst>
            <pc:docMk/>
            <pc:sldMk cId="937676811" sldId="271"/>
            <ac:inkMk id="11" creationId="{45070846-1FD4-44B6-BA6D-7FF89D511A4F}"/>
          </ac:inkMkLst>
        </pc:inkChg>
        <pc:inkChg chg="add">
          <ac:chgData name="Laurie Ann Peric (2015015)" userId="S::2015015@student.uwtsd.ac.uk::64400f2a-5887-4e58-9db7-4cfc6bb1683e" providerId="AD" clId="Web-{6092247D-0B5A-7B06-DD22-449941807161}" dt="2022-01-22T17:29:31.003" v="4407"/>
          <ac:inkMkLst>
            <pc:docMk/>
            <pc:sldMk cId="937676811" sldId="271"/>
            <ac:inkMk id="12" creationId="{812999A8-DE47-4271-9877-3C15F897E808}"/>
          </ac:inkMkLst>
        </pc:inkChg>
        <pc:inkChg chg="add">
          <ac:chgData name="Laurie Ann Peric (2015015)" userId="S::2015015@student.uwtsd.ac.uk::64400f2a-5887-4e58-9db7-4cfc6bb1683e" providerId="AD" clId="Web-{6092247D-0B5A-7B06-DD22-449941807161}" dt="2022-01-22T17:29:34.612" v="4408"/>
          <ac:inkMkLst>
            <pc:docMk/>
            <pc:sldMk cId="937676811" sldId="271"/>
            <ac:inkMk id="13" creationId="{820E3B90-3DBA-40D6-B17C-E8B8A2A3B154}"/>
          </ac:inkMkLst>
        </pc:inkChg>
        <pc:inkChg chg="add">
          <ac:chgData name="Laurie Ann Peric (2015015)" userId="S::2015015@student.uwtsd.ac.uk::64400f2a-5887-4e58-9db7-4cfc6bb1683e" providerId="AD" clId="Web-{6092247D-0B5A-7B06-DD22-449941807161}" dt="2022-01-22T17:29:35.097" v="4409"/>
          <ac:inkMkLst>
            <pc:docMk/>
            <pc:sldMk cId="937676811" sldId="271"/>
            <ac:inkMk id="14" creationId="{797B69D6-6367-4D31-BD4B-267DA2CF9795}"/>
          </ac:inkMkLst>
        </pc:inkChg>
        <pc:inkChg chg="add">
          <ac:chgData name="Laurie Ann Peric (2015015)" userId="S::2015015@student.uwtsd.ac.uk::64400f2a-5887-4e58-9db7-4cfc6bb1683e" providerId="AD" clId="Web-{6092247D-0B5A-7B06-DD22-449941807161}" dt="2022-01-22T17:29:36.706" v="4410"/>
          <ac:inkMkLst>
            <pc:docMk/>
            <pc:sldMk cId="937676811" sldId="271"/>
            <ac:inkMk id="15" creationId="{D36AF5EE-6D58-4390-88E3-96A5B0676AF1}"/>
          </ac:inkMkLst>
        </pc:inkChg>
        <pc:inkChg chg="add">
          <ac:chgData name="Laurie Ann Peric (2015015)" userId="S::2015015@student.uwtsd.ac.uk::64400f2a-5887-4e58-9db7-4cfc6bb1683e" providerId="AD" clId="Web-{6092247D-0B5A-7B06-DD22-449941807161}" dt="2022-01-22T17:29:38.909" v="4411"/>
          <ac:inkMkLst>
            <pc:docMk/>
            <pc:sldMk cId="937676811" sldId="271"/>
            <ac:inkMk id="16" creationId="{ACB168BA-5DB2-40A0-BF58-60EA80D2097E}"/>
          </ac:inkMkLst>
        </pc:inkChg>
        <pc:inkChg chg="add">
          <ac:chgData name="Laurie Ann Peric (2015015)" userId="S::2015015@student.uwtsd.ac.uk::64400f2a-5887-4e58-9db7-4cfc6bb1683e" providerId="AD" clId="Web-{6092247D-0B5A-7B06-DD22-449941807161}" dt="2022-01-22T17:29:41.769" v="4412"/>
          <ac:inkMkLst>
            <pc:docMk/>
            <pc:sldMk cId="937676811" sldId="271"/>
            <ac:inkMk id="17" creationId="{D46CCA74-6F95-49CD-9386-114D122DF7B8}"/>
          </ac:inkMkLst>
        </pc:inkChg>
        <pc:inkChg chg="add">
          <ac:chgData name="Laurie Ann Peric (2015015)" userId="S::2015015@student.uwtsd.ac.uk::64400f2a-5887-4e58-9db7-4cfc6bb1683e" providerId="AD" clId="Web-{6092247D-0B5A-7B06-DD22-449941807161}" dt="2022-01-22T17:29:43.800" v="4413"/>
          <ac:inkMkLst>
            <pc:docMk/>
            <pc:sldMk cId="937676811" sldId="271"/>
            <ac:inkMk id="18" creationId="{0A69F734-F5BD-436D-9DCA-2C0725E1D00B}"/>
          </ac:inkMkLst>
        </pc:inkChg>
      </pc:sldChg>
      <pc:sldChg chg="addSp delSp">
        <pc:chgData name="Laurie Ann Peric (2015015)" userId="S::2015015@student.uwtsd.ac.uk::64400f2a-5887-4e58-9db7-4cfc6bb1683e" providerId="AD" clId="Web-{6092247D-0B5A-7B06-DD22-449941807161}" dt="2022-01-22T17:30:22.947" v="4415"/>
        <pc:sldMkLst>
          <pc:docMk/>
          <pc:sldMk cId="718973132" sldId="272"/>
        </pc:sldMkLst>
        <pc:inkChg chg="add del">
          <ac:chgData name="Laurie Ann Peric (2015015)" userId="S::2015015@student.uwtsd.ac.uk::64400f2a-5887-4e58-9db7-4cfc6bb1683e" providerId="AD" clId="Web-{6092247D-0B5A-7B06-DD22-449941807161}" dt="2022-01-22T17:30:22.947" v="4415"/>
          <ac:inkMkLst>
            <pc:docMk/>
            <pc:sldMk cId="718973132" sldId="272"/>
            <ac:inkMk id="13" creationId="{786078EB-2011-4D1D-85DF-2AF5DEF40E06}"/>
          </ac:inkMkLst>
        </pc:inkChg>
      </pc:sldChg>
      <pc:sldChg chg="modSp">
        <pc:chgData name="Laurie Ann Peric (2015015)" userId="S::2015015@student.uwtsd.ac.uk::64400f2a-5887-4e58-9db7-4cfc6bb1683e" providerId="AD" clId="Web-{6092247D-0B5A-7B06-DD22-449941807161}" dt="2022-01-22T15:27:31.557" v="3276" actId="1076"/>
        <pc:sldMkLst>
          <pc:docMk/>
          <pc:sldMk cId="3308228849" sldId="280"/>
        </pc:sldMkLst>
        <pc:picChg chg="mod">
          <ac:chgData name="Laurie Ann Peric (2015015)" userId="S::2015015@student.uwtsd.ac.uk::64400f2a-5887-4e58-9db7-4cfc6bb1683e" providerId="AD" clId="Web-{6092247D-0B5A-7B06-DD22-449941807161}" dt="2022-01-22T15:27:31.557" v="3276" actId="1076"/>
          <ac:picMkLst>
            <pc:docMk/>
            <pc:sldMk cId="3308228849" sldId="280"/>
            <ac:picMk id="3" creationId="{33184E19-BD5A-4681-A35B-AA9248CB7B94}"/>
          </ac:picMkLst>
        </pc:picChg>
        <pc:picChg chg="mod">
          <ac:chgData name="Laurie Ann Peric (2015015)" userId="S::2015015@student.uwtsd.ac.uk::64400f2a-5887-4e58-9db7-4cfc6bb1683e" providerId="AD" clId="Web-{6092247D-0B5A-7B06-DD22-449941807161}" dt="2022-01-22T15:27:25.572" v="3274" actId="1076"/>
          <ac:picMkLst>
            <pc:docMk/>
            <pc:sldMk cId="3308228849" sldId="280"/>
            <ac:picMk id="5" creationId="{768A48F0-FC57-4BEC-B5E5-0CA224ED0D81}"/>
          </ac:picMkLst>
        </pc:picChg>
      </pc:sldChg>
      <pc:sldChg chg="addSp modSp">
        <pc:chgData name="Laurie Ann Peric (2015015)" userId="S::2015015@student.uwtsd.ac.uk::64400f2a-5887-4e58-9db7-4cfc6bb1683e" providerId="AD" clId="Web-{6092247D-0B5A-7B06-DD22-449941807161}" dt="2022-01-22T10:46:19.744" v="1395" actId="20577"/>
        <pc:sldMkLst>
          <pc:docMk/>
          <pc:sldMk cId="843940225" sldId="283"/>
        </pc:sldMkLst>
        <pc:spChg chg="mod">
          <ac:chgData name="Laurie Ann Peric (2015015)" userId="S::2015015@student.uwtsd.ac.uk::64400f2a-5887-4e58-9db7-4cfc6bb1683e" providerId="AD" clId="Web-{6092247D-0B5A-7B06-DD22-449941807161}" dt="2022-01-22T10:45:56.165" v="1381" actId="20577"/>
          <ac:spMkLst>
            <pc:docMk/>
            <pc:sldMk cId="843940225" sldId="283"/>
            <ac:spMk id="3" creationId="{1F735EF4-B905-48A4-ABB2-DDE359F90098}"/>
          </ac:spMkLst>
        </pc:spChg>
        <pc:spChg chg="add mod">
          <ac:chgData name="Laurie Ann Peric (2015015)" userId="S::2015015@student.uwtsd.ac.uk::64400f2a-5887-4e58-9db7-4cfc6bb1683e" providerId="AD" clId="Web-{6092247D-0B5A-7B06-DD22-449941807161}" dt="2022-01-22T10:46:19.744" v="1395" actId="20577"/>
          <ac:spMkLst>
            <pc:docMk/>
            <pc:sldMk cId="843940225" sldId="283"/>
            <ac:spMk id="4" creationId="{A7BB3B91-E9F6-4FEE-B4A6-FC8AD653906A}"/>
          </ac:spMkLst>
        </pc:spChg>
      </pc:sldChg>
      <pc:sldChg chg="modSp">
        <pc:chgData name="Laurie Ann Peric (2015015)" userId="S::2015015@student.uwtsd.ac.uk::64400f2a-5887-4e58-9db7-4cfc6bb1683e" providerId="AD" clId="Web-{6092247D-0B5A-7B06-DD22-449941807161}" dt="2022-01-20T14:38:56.150" v="126" actId="20577"/>
        <pc:sldMkLst>
          <pc:docMk/>
          <pc:sldMk cId="1766941975" sldId="285"/>
        </pc:sldMkLst>
        <pc:spChg chg="mod">
          <ac:chgData name="Laurie Ann Peric (2015015)" userId="S::2015015@student.uwtsd.ac.uk::64400f2a-5887-4e58-9db7-4cfc6bb1683e" providerId="AD" clId="Web-{6092247D-0B5A-7B06-DD22-449941807161}" dt="2022-01-20T14:38:56.150" v="126" actId="20577"/>
          <ac:spMkLst>
            <pc:docMk/>
            <pc:sldMk cId="1766941975" sldId="285"/>
            <ac:spMk id="3" creationId="{05C02092-E433-4321-A1E9-170D9A4EF28B}"/>
          </ac:spMkLst>
        </pc:spChg>
      </pc:sldChg>
      <pc:sldChg chg="modSp">
        <pc:chgData name="Laurie Ann Peric (2015015)" userId="S::2015015@student.uwtsd.ac.uk::64400f2a-5887-4e58-9db7-4cfc6bb1683e" providerId="AD" clId="Web-{6092247D-0B5A-7B06-DD22-449941807161}" dt="2022-01-22T15:28:36.964" v="3278" actId="20577"/>
        <pc:sldMkLst>
          <pc:docMk/>
          <pc:sldMk cId="2384298866" sldId="286"/>
        </pc:sldMkLst>
        <pc:spChg chg="mod">
          <ac:chgData name="Laurie Ann Peric (2015015)" userId="S::2015015@student.uwtsd.ac.uk::64400f2a-5887-4e58-9db7-4cfc6bb1683e" providerId="AD" clId="Web-{6092247D-0B5A-7B06-DD22-449941807161}" dt="2022-01-22T15:28:36.964" v="3278" actId="20577"/>
          <ac:spMkLst>
            <pc:docMk/>
            <pc:sldMk cId="2384298866" sldId="286"/>
            <ac:spMk id="8" creationId="{F9F5D88F-578D-4FFD-AABE-6707C4E5F714}"/>
          </ac:spMkLst>
        </pc:spChg>
      </pc:sldChg>
      <pc:sldChg chg="addSp delSp modSp">
        <pc:chgData name="Laurie Ann Peric (2015015)" userId="S::2015015@student.uwtsd.ac.uk::64400f2a-5887-4e58-9db7-4cfc6bb1683e" providerId="AD" clId="Web-{6092247D-0B5A-7B06-DD22-449941807161}" dt="2022-01-22T11:45:59.561" v="1501" actId="1076"/>
        <pc:sldMkLst>
          <pc:docMk/>
          <pc:sldMk cId="2308491815" sldId="288"/>
        </pc:sldMkLst>
        <pc:spChg chg="add del mod">
          <ac:chgData name="Laurie Ann Peric (2015015)" userId="S::2015015@student.uwtsd.ac.uk::64400f2a-5887-4e58-9db7-4cfc6bb1683e" providerId="AD" clId="Web-{6092247D-0B5A-7B06-DD22-449941807161}" dt="2022-01-22T11:21:03.255" v="1400"/>
          <ac:spMkLst>
            <pc:docMk/>
            <pc:sldMk cId="2308491815" sldId="288"/>
            <ac:spMk id="7" creationId="{0D6199B8-24FF-4B61-97E2-89F34317C36B}"/>
          </ac:spMkLst>
        </pc:spChg>
        <pc:spChg chg="add mod">
          <ac:chgData name="Laurie Ann Peric (2015015)" userId="S::2015015@student.uwtsd.ac.uk::64400f2a-5887-4e58-9db7-4cfc6bb1683e" providerId="AD" clId="Web-{6092247D-0B5A-7B06-DD22-449941807161}" dt="2022-01-22T11:45:59.561" v="1501" actId="1076"/>
          <ac:spMkLst>
            <pc:docMk/>
            <pc:sldMk cId="2308491815" sldId="288"/>
            <ac:spMk id="8" creationId="{095D3FFE-50A2-4E1F-821A-67B2E990BE18}"/>
          </ac:spMkLst>
        </pc:spChg>
        <pc:picChg chg="add mod">
          <ac:chgData name="Laurie Ann Peric (2015015)" userId="S::2015015@student.uwtsd.ac.uk::64400f2a-5887-4e58-9db7-4cfc6bb1683e" providerId="AD" clId="Web-{6092247D-0B5A-7B06-DD22-449941807161}" dt="2022-01-22T11:45:48.092" v="1500" actId="1076"/>
          <ac:picMkLst>
            <pc:docMk/>
            <pc:sldMk cId="2308491815" sldId="288"/>
            <ac:picMk id="7" creationId="{DB2FBCC0-FADF-47D3-83DF-D026E0C10F18}"/>
          </ac:picMkLst>
        </pc:picChg>
      </pc:sldChg>
      <pc:sldChg chg="addSp modSp new mod setBg">
        <pc:chgData name="Laurie Ann Peric (2015015)" userId="S::2015015@student.uwtsd.ac.uk::64400f2a-5887-4e58-9db7-4cfc6bb1683e" providerId="AD" clId="Web-{6092247D-0B5A-7B06-DD22-449941807161}" dt="2022-01-20T16:29:47.870" v="656" actId="20577"/>
        <pc:sldMkLst>
          <pc:docMk/>
          <pc:sldMk cId="1148294491" sldId="290"/>
        </pc:sldMkLst>
        <pc:spChg chg="add mod">
          <ac:chgData name="Laurie Ann Peric (2015015)" userId="S::2015015@student.uwtsd.ac.uk::64400f2a-5887-4e58-9db7-4cfc6bb1683e" providerId="AD" clId="Web-{6092247D-0B5A-7B06-DD22-449941807161}" dt="2022-01-20T16:29:47.870" v="656" actId="20577"/>
          <ac:spMkLst>
            <pc:docMk/>
            <pc:sldMk cId="1148294491" sldId="290"/>
            <ac:spMk id="9" creationId="{5CB02F70-E369-43A1-A668-1A9993FAAF83}"/>
          </ac:spMkLst>
        </pc:spChg>
        <pc:picChg chg="add mod">
          <ac:chgData name="Laurie Ann Peric (2015015)" userId="S::2015015@student.uwtsd.ac.uk::64400f2a-5887-4e58-9db7-4cfc6bb1683e" providerId="AD" clId="Web-{6092247D-0B5A-7B06-DD22-449941807161}" dt="2022-01-20T14:20:44.140" v="24" actId="1076"/>
          <ac:picMkLst>
            <pc:docMk/>
            <pc:sldMk cId="1148294491" sldId="290"/>
            <ac:picMk id="2" creationId="{0540B959-397D-498B-9573-7BEA5FDE5B84}"/>
          </ac:picMkLst>
        </pc:picChg>
        <pc:picChg chg="add mod">
          <ac:chgData name="Laurie Ann Peric (2015015)" userId="S::2015015@student.uwtsd.ac.uk::64400f2a-5887-4e58-9db7-4cfc6bb1683e" providerId="AD" clId="Web-{6092247D-0B5A-7B06-DD22-449941807161}" dt="2022-01-20T14:20:46.734" v="25" actId="1076"/>
          <ac:picMkLst>
            <pc:docMk/>
            <pc:sldMk cId="1148294491" sldId="290"/>
            <ac:picMk id="3" creationId="{0EBBCB58-F57B-4A31-974D-7460021AD306}"/>
          </ac:picMkLst>
        </pc:picChg>
        <pc:picChg chg="add mod">
          <ac:chgData name="Laurie Ann Peric (2015015)" userId="S::2015015@student.uwtsd.ac.uk::64400f2a-5887-4e58-9db7-4cfc6bb1683e" providerId="AD" clId="Web-{6092247D-0B5A-7B06-DD22-449941807161}" dt="2022-01-20T14:21:07.859" v="29" actId="1076"/>
          <ac:picMkLst>
            <pc:docMk/>
            <pc:sldMk cId="1148294491" sldId="290"/>
            <ac:picMk id="4" creationId="{0B7FDF55-31FA-4D9A-8DB1-0D76AA8BEF86}"/>
          </ac:picMkLst>
        </pc:picChg>
        <pc:picChg chg="add mod ord">
          <ac:chgData name="Laurie Ann Peric (2015015)" userId="S::2015015@student.uwtsd.ac.uk::64400f2a-5887-4e58-9db7-4cfc6bb1683e" providerId="AD" clId="Web-{6092247D-0B5A-7B06-DD22-449941807161}" dt="2022-01-20T14:21:12.047" v="30" actId="1076"/>
          <ac:picMkLst>
            <pc:docMk/>
            <pc:sldMk cId="1148294491" sldId="290"/>
            <ac:picMk id="5" creationId="{378930BE-5E7B-406D-9C66-8011A8974348}"/>
          </ac:picMkLst>
        </pc:picChg>
        <pc:picChg chg="add mod ord">
          <ac:chgData name="Laurie Ann Peric (2015015)" userId="S::2015015@student.uwtsd.ac.uk::64400f2a-5887-4e58-9db7-4cfc6bb1683e" providerId="AD" clId="Web-{6092247D-0B5A-7B06-DD22-449941807161}" dt="2022-01-20T14:21:19.828" v="32" actId="14100"/>
          <ac:picMkLst>
            <pc:docMk/>
            <pc:sldMk cId="1148294491" sldId="290"/>
            <ac:picMk id="6" creationId="{5ECC45C3-CE45-44AB-9D0B-C9A5320E34AF}"/>
          </ac:picMkLst>
        </pc:picChg>
        <pc:picChg chg="add mod">
          <ac:chgData name="Laurie Ann Peric (2015015)" userId="S::2015015@student.uwtsd.ac.uk::64400f2a-5887-4e58-9db7-4cfc6bb1683e" providerId="AD" clId="Web-{6092247D-0B5A-7B06-DD22-449941807161}" dt="2022-01-20T14:21:49.985" v="36" actId="1076"/>
          <ac:picMkLst>
            <pc:docMk/>
            <pc:sldMk cId="1148294491" sldId="290"/>
            <ac:picMk id="7" creationId="{7B06A334-01F5-4224-A613-3F4A0BAE8490}"/>
          </ac:picMkLst>
        </pc:picChg>
        <pc:picChg chg="add mod">
          <ac:chgData name="Laurie Ann Peric (2015015)" userId="S::2015015@student.uwtsd.ac.uk::64400f2a-5887-4e58-9db7-4cfc6bb1683e" providerId="AD" clId="Web-{6092247D-0B5A-7B06-DD22-449941807161}" dt="2022-01-20T14:22:40.986" v="43" actId="14100"/>
          <ac:picMkLst>
            <pc:docMk/>
            <pc:sldMk cId="1148294491" sldId="290"/>
            <ac:picMk id="8" creationId="{F50BB1C8-569A-41EE-B46B-97EEDB24643D}"/>
          </ac:picMkLst>
        </pc:picChg>
      </pc:sldChg>
      <pc:sldChg chg="addSp modSp new mod modClrScheme chgLayout">
        <pc:chgData name="Laurie Ann Peric (2015015)" userId="S::2015015@student.uwtsd.ac.uk::64400f2a-5887-4e58-9db7-4cfc6bb1683e" providerId="AD" clId="Web-{6092247D-0B5A-7B06-DD22-449941807161}" dt="2022-01-22T13:23:29.593" v="2134" actId="20577"/>
        <pc:sldMkLst>
          <pc:docMk/>
          <pc:sldMk cId="2424758754" sldId="291"/>
        </pc:sldMkLst>
        <pc:spChg chg="add mod">
          <ac:chgData name="Laurie Ann Peric (2015015)" userId="S::2015015@student.uwtsd.ac.uk::64400f2a-5887-4e58-9db7-4cfc6bb1683e" providerId="AD" clId="Web-{6092247D-0B5A-7B06-DD22-449941807161}" dt="2022-01-22T12:40:29.498" v="1843" actId="14100"/>
          <ac:spMkLst>
            <pc:docMk/>
            <pc:sldMk cId="2424758754" sldId="291"/>
            <ac:spMk id="2" creationId="{C2E5FCD0-7306-4E51-B1EC-99B651F099A8}"/>
          </ac:spMkLst>
        </pc:spChg>
        <pc:spChg chg="add mod">
          <ac:chgData name="Laurie Ann Peric (2015015)" userId="S::2015015@student.uwtsd.ac.uk::64400f2a-5887-4e58-9db7-4cfc6bb1683e" providerId="AD" clId="Web-{6092247D-0B5A-7B06-DD22-449941807161}" dt="2022-01-22T13:23:29.593" v="2134" actId="20577"/>
          <ac:spMkLst>
            <pc:docMk/>
            <pc:sldMk cId="2424758754" sldId="291"/>
            <ac:spMk id="3" creationId="{3323430D-A2F3-481D-80EE-4C2AB4A6AFB4}"/>
          </ac:spMkLst>
        </pc:spChg>
        <pc:picChg chg="add mod">
          <ac:chgData name="Laurie Ann Peric (2015015)" userId="S::2015015@student.uwtsd.ac.uk::64400f2a-5887-4e58-9db7-4cfc6bb1683e" providerId="AD" clId="Web-{6092247D-0B5A-7B06-DD22-449941807161}" dt="2022-01-22T12:40:49.795" v="1847" actId="14100"/>
          <ac:picMkLst>
            <pc:docMk/>
            <pc:sldMk cId="2424758754" sldId="291"/>
            <ac:picMk id="4" creationId="{B8B4A40F-36FE-458F-A0AF-04B55EC6A50B}"/>
          </ac:picMkLst>
        </pc:picChg>
      </pc:sldChg>
      <pc:sldChg chg="addSp delSp modSp new mod setBg">
        <pc:chgData name="Laurie Ann Peric (2015015)" userId="S::2015015@student.uwtsd.ac.uk::64400f2a-5887-4e58-9db7-4cfc6bb1683e" providerId="AD" clId="Web-{6092247D-0B5A-7B06-DD22-449941807161}" dt="2022-01-22T13:50:29.785" v="2605" actId="1076"/>
        <pc:sldMkLst>
          <pc:docMk/>
          <pc:sldMk cId="3270664538" sldId="292"/>
        </pc:sldMkLst>
        <pc:spChg chg="mod">
          <ac:chgData name="Laurie Ann Peric (2015015)" userId="S::2015015@student.uwtsd.ac.uk::64400f2a-5887-4e58-9db7-4cfc6bb1683e" providerId="AD" clId="Web-{6092247D-0B5A-7B06-DD22-449941807161}" dt="2022-01-22T13:41:48.180" v="2453"/>
          <ac:spMkLst>
            <pc:docMk/>
            <pc:sldMk cId="3270664538" sldId="292"/>
            <ac:spMk id="2" creationId="{43026BB9-30ED-4FBB-8EC6-C1B65568C776}"/>
          </ac:spMkLst>
        </pc:spChg>
        <pc:spChg chg="mod ord">
          <ac:chgData name="Laurie Ann Peric (2015015)" userId="S::2015015@student.uwtsd.ac.uk::64400f2a-5887-4e58-9db7-4cfc6bb1683e" providerId="AD" clId="Web-{6092247D-0B5A-7B06-DD22-449941807161}" dt="2022-01-22T13:50:29.785" v="2605" actId="1076"/>
          <ac:spMkLst>
            <pc:docMk/>
            <pc:sldMk cId="3270664538" sldId="292"/>
            <ac:spMk id="3" creationId="{28B1A77B-EDEE-4ADD-ABDB-A22AF3EEC218}"/>
          </ac:spMkLst>
        </pc:spChg>
        <pc:spChg chg="add del">
          <ac:chgData name="Laurie Ann Peric (2015015)" userId="S::2015015@student.uwtsd.ac.uk::64400f2a-5887-4e58-9db7-4cfc6bb1683e" providerId="AD" clId="Web-{6092247D-0B5A-7B06-DD22-449941807161}" dt="2022-01-22T13:41:48.180" v="2453"/>
          <ac:spMkLst>
            <pc:docMk/>
            <pc:sldMk cId="3270664538" sldId="292"/>
            <ac:spMk id="9" creationId="{4038CB10-1F5C-4D54-9DF7-12586DE5B007}"/>
          </ac:spMkLst>
        </pc:spChg>
        <pc:spChg chg="add del">
          <ac:chgData name="Laurie Ann Peric (2015015)" userId="S::2015015@student.uwtsd.ac.uk::64400f2a-5887-4e58-9db7-4cfc6bb1683e" providerId="AD" clId="Web-{6092247D-0B5A-7B06-DD22-449941807161}" dt="2022-01-22T13:41:48.180" v="2453"/>
          <ac:spMkLst>
            <pc:docMk/>
            <pc:sldMk cId="3270664538" sldId="292"/>
            <ac:spMk id="11" creationId="{73ED6512-6858-4552-B699-9A97FE9A4EA2}"/>
          </ac:spMkLst>
        </pc:spChg>
        <pc:spChg chg="add">
          <ac:chgData name="Laurie Ann Peric (2015015)" userId="S::2015015@student.uwtsd.ac.uk::64400f2a-5887-4e58-9db7-4cfc6bb1683e" providerId="AD" clId="Web-{6092247D-0B5A-7B06-DD22-449941807161}" dt="2022-01-22T13:41:48.180" v="2453"/>
          <ac:spMkLst>
            <pc:docMk/>
            <pc:sldMk cId="3270664538" sldId="292"/>
            <ac:spMk id="16" creationId="{79BB35BC-D5C2-4C8B-A22A-A71E6191913B}"/>
          </ac:spMkLst>
        </pc:spChg>
        <pc:picChg chg="add mod">
          <ac:chgData name="Laurie Ann Peric (2015015)" userId="S::2015015@student.uwtsd.ac.uk::64400f2a-5887-4e58-9db7-4cfc6bb1683e" providerId="AD" clId="Web-{6092247D-0B5A-7B06-DD22-449941807161}" dt="2022-01-22T13:41:48.180" v="2453"/>
          <ac:picMkLst>
            <pc:docMk/>
            <pc:sldMk cId="3270664538" sldId="292"/>
            <ac:picMk id="4" creationId="{5124277B-F38C-40C0-9AC0-5D3ED5B15B4E}"/>
          </ac:picMkLst>
        </pc:picChg>
      </pc:sldChg>
      <pc:sldChg chg="addSp delSp modSp new">
        <pc:chgData name="Laurie Ann Peric (2015015)" userId="S::2015015@student.uwtsd.ac.uk::64400f2a-5887-4e58-9db7-4cfc6bb1683e" providerId="AD" clId="Web-{6092247D-0B5A-7B06-DD22-449941807161}" dt="2022-01-22T15:25:12.272" v="3269" actId="1076"/>
        <pc:sldMkLst>
          <pc:docMk/>
          <pc:sldMk cId="571119659" sldId="293"/>
        </pc:sldMkLst>
        <pc:spChg chg="mod">
          <ac:chgData name="Laurie Ann Peric (2015015)" userId="S::2015015@student.uwtsd.ac.uk::64400f2a-5887-4e58-9db7-4cfc6bb1683e" providerId="AD" clId="Web-{6092247D-0B5A-7B06-DD22-449941807161}" dt="2022-01-22T13:56:58.356" v="2750" actId="14100"/>
          <ac:spMkLst>
            <pc:docMk/>
            <pc:sldMk cId="571119659" sldId="293"/>
            <ac:spMk id="2" creationId="{9CADB43C-EC85-4055-8AB4-77DF559D56B1}"/>
          </ac:spMkLst>
        </pc:spChg>
        <pc:spChg chg="mod">
          <ac:chgData name="Laurie Ann Peric (2015015)" userId="S::2015015@student.uwtsd.ac.uk::64400f2a-5887-4e58-9db7-4cfc6bb1683e" providerId="AD" clId="Web-{6092247D-0B5A-7B06-DD22-449941807161}" dt="2022-01-22T15:25:06.632" v="3268" actId="1076"/>
          <ac:spMkLst>
            <pc:docMk/>
            <pc:sldMk cId="571119659" sldId="293"/>
            <ac:spMk id="3" creationId="{74FDDD90-5554-4FD9-A5CD-98796213DA58}"/>
          </ac:spMkLst>
        </pc:spChg>
        <pc:spChg chg="add mod">
          <ac:chgData name="Laurie Ann Peric (2015015)" userId="S::2015015@student.uwtsd.ac.uk::64400f2a-5887-4e58-9db7-4cfc6bb1683e" providerId="AD" clId="Web-{6092247D-0B5A-7B06-DD22-449941807161}" dt="2022-01-22T15:23:09.613" v="3262" actId="1076"/>
          <ac:spMkLst>
            <pc:docMk/>
            <pc:sldMk cId="571119659" sldId="293"/>
            <ac:spMk id="5" creationId="{261DF95C-A2BD-43CF-B06A-EA64DFAD031A}"/>
          </ac:spMkLst>
        </pc:spChg>
        <pc:spChg chg="add del mod">
          <ac:chgData name="Laurie Ann Peric (2015015)" userId="S::2015015@student.uwtsd.ac.uk::64400f2a-5887-4e58-9db7-4cfc6bb1683e" providerId="AD" clId="Web-{6092247D-0B5A-7B06-DD22-449941807161}" dt="2022-01-22T15:24:51.084" v="3266"/>
          <ac:spMkLst>
            <pc:docMk/>
            <pc:sldMk cId="571119659" sldId="293"/>
            <ac:spMk id="18" creationId="{D8740040-952E-498E-A1A4-2D2B73DB7391}"/>
          </ac:spMkLst>
        </pc:spChg>
        <pc:picChg chg="add mod modCrop">
          <ac:chgData name="Laurie Ann Peric (2015015)" userId="S::2015015@student.uwtsd.ac.uk::64400f2a-5887-4e58-9db7-4cfc6bb1683e" providerId="AD" clId="Web-{6092247D-0B5A-7B06-DD22-449941807161}" dt="2022-01-22T15:25:12.272" v="3269" actId="1076"/>
          <ac:picMkLst>
            <pc:docMk/>
            <pc:sldMk cId="571119659" sldId="293"/>
            <ac:picMk id="4" creationId="{A66426DE-EB1F-4951-B024-FA9CD796B49F}"/>
          </ac:picMkLst>
        </pc:picChg>
        <pc:inkChg chg="add">
          <ac:chgData name="Laurie Ann Peric (2015015)" userId="S::2015015@student.uwtsd.ac.uk::64400f2a-5887-4e58-9db7-4cfc6bb1683e" providerId="AD" clId="Web-{6092247D-0B5A-7B06-DD22-449941807161}" dt="2022-01-22T15:01:14.912" v="3240"/>
          <ac:inkMkLst>
            <pc:docMk/>
            <pc:sldMk cId="571119659" sldId="293"/>
            <ac:inkMk id="6" creationId="{50FB9215-3193-432C-9471-374CF8593654}"/>
          </ac:inkMkLst>
        </pc:inkChg>
        <pc:inkChg chg="add">
          <ac:chgData name="Laurie Ann Peric (2015015)" userId="S::2015015@student.uwtsd.ac.uk::64400f2a-5887-4e58-9db7-4cfc6bb1683e" providerId="AD" clId="Web-{6092247D-0B5A-7B06-DD22-449941807161}" dt="2022-01-22T15:01:16.522" v="3241"/>
          <ac:inkMkLst>
            <pc:docMk/>
            <pc:sldMk cId="571119659" sldId="293"/>
            <ac:inkMk id="7" creationId="{72014595-855E-47F6-A0C9-5D25D42B31EB}"/>
          </ac:inkMkLst>
        </pc:inkChg>
        <pc:inkChg chg="add">
          <ac:chgData name="Laurie Ann Peric (2015015)" userId="S::2015015@student.uwtsd.ac.uk::64400f2a-5887-4e58-9db7-4cfc6bb1683e" providerId="AD" clId="Web-{6092247D-0B5A-7B06-DD22-449941807161}" dt="2022-01-22T15:01:23.866" v="3242"/>
          <ac:inkMkLst>
            <pc:docMk/>
            <pc:sldMk cId="571119659" sldId="293"/>
            <ac:inkMk id="8" creationId="{1342307A-0B2E-4BC7-A172-06FED26F8D0C}"/>
          </ac:inkMkLst>
        </pc:inkChg>
        <pc:inkChg chg="add">
          <ac:chgData name="Laurie Ann Peric (2015015)" userId="S::2015015@student.uwtsd.ac.uk::64400f2a-5887-4e58-9db7-4cfc6bb1683e" providerId="AD" clId="Web-{6092247D-0B5A-7B06-DD22-449941807161}" dt="2022-01-22T15:01:30.147" v="3243"/>
          <ac:inkMkLst>
            <pc:docMk/>
            <pc:sldMk cId="571119659" sldId="293"/>
            <ac:inkMk id="9" creationId="{9FB7166D-3EF2-48DA-A1BC-46B3585E3D4E}"/>
          </ac:inkMkLst>
        </pc:inkChg>
        <pc:inkChg chg="add">
          <ac:chgData name="Laurie Ann Peric (2015015)" userId="S::2015015@student.uwtsd.ac.uk::64400f2a-5887-4e58-9db7-4cfc6bb1683e" providerId="AD" clId="Web-{6092247D-0B5A-7B06-DD22-449941807161}" dt="2022-01-22T15:01:35.975" v="3244"/>
          <ac:inkMkLst>
            <pc:docMk/>
            <pc:sldMk cId="571119659" sldId="293"/>
            <ac:inkMk id="10" creationId="{8D2A23B7-9252-4999-848D-780AE41B4A0B}"/>
          </ac:inkMkLst>
        </pc:inkChg>
        <pc:inkChg chg="add del">
          <ac:chgData name="Laurie Ann Peric (2015015)" userId="S::2015015@student.uwtsd.ac.uk::64400f2a-5887-4e58-9db7-4cfc6bb1683e" providerId="AD" clId="Web-{6092247D-0B5A-7B06-DD22-449941807161}" dt="2022-01-22T15:02:20.554" v="3246"/>
          <ac:inkMkLst>
            <pc:docMk/>
            <pc:sldMk cId="571119659" sldId="293"/>
            <ac:inkMk id="11" creationId="{9915CC01-60D2-475F-A323-255E996A1AF9}"/>
          </ac:inkMkLst>
        </pc:inkChg>
        <pc:inkChg chg="add del">
          <ac:chgData name="Laurie Ann Peric (2015015)" userId="S::2015015@student.uwtsd.ac.uk::64400f2a-5887-4e58-9db7-4cfc6bb1683e" providerId="AD" clId="Web-{6092247D-0B5A-7B06-DD22-449941807161}" dt="2022-01-22T15:17:44.231" v="3251"/>
          <ac:inkMkLst>
            <pc:docMk/>
            <pc:sldMk cId="571119659" sldId="293"/>
            <ac:inkMk id="12" creationId="{D8A9BB96-ACF0-40B6-B449-35FFF8F7E2AA}"/>
          </ac:inkMkLst>
        </pc:inkChg>
        <pc:inkChg chg="add">
          <ac:chgData name="Laurie Ann Peric (2015015)" userId="S::2015015@student.uwtsd.ac.uk::64400f2a-5887-4e58-9db7-4cfc6bb1683e" providerId="AD" clId="Web-{6092247D-0B5A-7B06-DD22-449941807161}" dt="2022-01-22T15:16:42.089" v="3248"/>
          <ac:inkMkLst>
            <pc:docMk/>
            <pc:sldMk cId="571119659" sldId="293"/>
            <ac:inkMk id="13" creationId="{6D14073E-7AB9-423F-90F3-43E96F7D89BD}"/>
          </ac:inkMkLst>
        </pc:inkChg>
        <pc:inkChg chg="add del">
          <ac:chgData name="Laurie Ann Peric (2015015)" userId="S::2015015@student.uwtsd.ac.uk::64400f2a-5887-4e58-9db7-4cfc6bb1683e" providerId="AD" clId="Web-{6092247D-0B5A-7B06-DD22-449941807161}" dt="2022-01-22T15:17:41.028" v="3250"/>
          <ac:inkMkLst>
            <pc:docMk/>
            <pc:sldMk cId="571119659" sldId="293"/>
            <ac:inkMk id="14" creationId="{759F9F48-0644-4A4D-8BAC-4AE2A91CD5E6}"/>
          </ac:inkMkLst>
        </pc:inkChg>
        <pc:inkChg chg="add">
          <ac:chgData name="Laurie Ann Peric (2015015)" userId="S::2015015@student.uwtsd.ac.uk::64400f2a-5887-4e58-9db7-4cfc6bb1683e" providerId="AD" clId="Web-{6092247D-0B5A-7B06-DD22-449941807161}" dt="2022-01-22T15:17:53.700" v="3252"/>
          <ac:inkMkLst>
            <pc:docMk/>
            <pc:sldMk cId="571119659" sldId="293"/>
            <ac:inkMk id="15" creationId="{F928B69E-3634-4BC4-9A79-67D060E921C7}"/>
          </ac:inkMkLst>
        </pc:inkChg>
        <pc:inkChg chg="add">
          <ac:chgData name="Laurie Ann Peric (2015015)" userId="S::2015015@student.uwtsd.ac.uk::64400f2a-5887-4e58-9db7-4cfc6bb1683e" providerId="AD" clId="Web-{6092247D-0B5A-7B06-DD22-449941807161}" dt="2022-01-22T15:17:56.966" v="3253"/>
          <ac:inkMkLst>
            <pc:docMk/>
            <pc:sldMk cId="571119659" sldId="293"/>
            <ac:inkMk id="16" creationId="{7259B9C4-DB8E-4D8D-86FA-69D1D68E8C52}"/>
          </ac:inkMkLst>
        </pc:inkChg>
        <pc:inkChg chg="add del">
          <ac:chgData name="Laurie Ann Peric (2015015)" userId="S::2015015@student.uwtsd.ac.uk::64400f2a-5887-4e58-9db7-4cfc6bb1683e" providerId="AD" clId="Web-{6092247D-0B5A-7B06-DD22-449941807161}" dt="2022-01-22T15:22:29.753" v="3255"/>
          <ac:inkMkLst>
            <pc:docMk/>
            <pc:sldMk cId="571119659" sldId="293"/>
            <ac:inkMk id="17" creationId="{8ADC8FC7-037C-46C1-8EAE-E2DEA1224436}"/>
          </ac:inkMkLst>
        </pc:inkChg>
      </pc:sldChg>
      <pc:sldChg chg="addSp modSp new mod modClrScheme chgLayout">
        <pc:chgData name="Laurie Ann Peric (2015015)" userId="S::2015015@student.uwtsd.ac.uk::64400f2a-5887-4e58-9db7-4cfc6bb1683e" providerId="AD" clId="Web-{6092247D-0B5A-7B06-DD22-449941807161}" dt="2022-01-22T17:32:28.153" v="4417"/>
        <pc:sldMkLst>
          <pc:docMk/>
          <pc:sldMk cId="12170061" sldId="294"/>
        </pc:sldMkLst>
        <pc:spChg chg="add mod">
          <ac:chgData name="Laurie Ann Peric (2015015)" userId="S::2015015@student.uwtsd.ac.uk::64400f2a-5887-4e58-9db7-4cfc6bb1683e" providerId="AD" clId="Web-{6092247D-0B5A-7B06-DD22-449941807161}" dt="2022-01-22T17:32:28.153" v="4417"/>
          <ac:spMkLst>
            <pc:docMk/>
            <pc:sldMk cId="12170061" sldId="294"/>
            <ac:spMk id="2" creationId="{C75A09CE-9F26-494E-B7B4-E6D13A36DCDB}"/>
          </ac:spMkLst>
        </pc:spChg>
      </pc:sldChg>
    </pc:docChg>
  </pc:docChgLst>
  <pc:docChgLst>
    <pc:chgData name="Laurie Ann Peric (2015015)" userId="S::2015015@student.uwtsd.ac.uk::64400f2a-5887-4e58-9db7-4cfc6bb1683e" providerId="AD" clId="Web-{B4B9417F-E8F3-E426-5CF2-DA6FDA145849}"/>
    <pc:docChg chg="modSld">
      <pc:chgData name="Laurie Ann Peric (2015015)" userId="S::2015015@student.uwtsd.ac.uk::64400f2a-5887-4e58-9db7-4cfc6bb1683e" providerId="AD" clId="Web-{B4B9417F-E8F3-E426-5CF2-DA6FDA145849}" dt="2022-01-11T14:36:34.337" v="498" actId="20577"/>
      <pc:docMkLst>
        <pc:docMk/>
      </pc:docMkLst>
      <pc:sldChg chg="addSp modSp">
        <pc:chgData name="Laurie Ann Peric (2015015)" userId="S::2015015@student.uwtsd.ac.uk::64400f2a-5887-4e58-9db7-4cfc6bb1683e" providerId="AD" clId="Web-{B4B9417F-E8F3-E426-5CF2-DA6FDA145849}" dt="2022-01-11T14:36:34.337" v="498" actId="20577"/>
        <pc:sldMkLst>
          <pc:docMk/>
          <pc:sldMk cId="2509505432" sldId="279"/>
        </pc:sldMkLst>
        <pc:spChg chg="mod">
          <ac:chgData name="Laurie Ann Peric (2015015)" userId="S::2015015@student.uwtsd.ac.uk::64400f2a-5887-4e58-9db7-4cfc6bb1683e" providerId="AD" clId="Web-{B4B9417F-E8F3-E426-5CF2-DA6FDA145849}" dt="2022-01-11T14:09:42.239" v="248" actId="1076"/>
          <ac:spMkLst>
            <pc:docMk/>
            <pc:sldMk cId="2509505432" sldId="279"/>
            <ac:spMk id="7" creationId="{F190CA85-8478-4DBC-BA4E-CDF99357E48C}"/>
          </ac:spMkLst>
        </pc:spChg>
        <pc:spChg chg="mod">
          <ac:chgData name="Laurie Ann Peric (2015015)" userId="S::2015015@student.uwtsd.ac.uk::64400f2a-5887-4e58-9db7-4cfc6bb1683e" providerId="AD" clId="Web-{B4B9417F-E8F3-E426-5CF2-DA6FDA145849}" dt="2022-01-11T14:14:45.574" v="267" actId="1076"/>
          <ac:spMkLst>
            <pc:docMk/>
            <pc:sldMk cId="2509505432" sldId="279"/>
            <ac:spMk id="9" creationId="{98E0C2C1-1BA2-4BB4-88C0-FE96256E4ACC}"/>
          </ac:spMkLst>
        </pc:spChg>
        <pc:spChg chg="mod">
          <ac:chgData name="Laurie Ann Peric (2015015)" userId="S::2015015@student.uwtsd.ac.uk::64400f2a-5887-4e58-9db7-4cfc6bb1683e" providerId="AD" clId="Web-{B4B9417F-E8F3-E426-5CF2-DA6FDA145849}" dt="2022-01-11T14:13:34.947" v="256" actId="20577"/>
          <ac:spMkLst>
            <pc:docMk/>
            <pc:sldMk cId="2509505432" sldId="279"/>
            <ac:spMk id="10" creationId="{A8D213D4-05D9-4720-81E7-55D98860175B}"/>
          </ac:spMkLst>
        </pc:spChg>
        <pc:spChg chg="mod">
          <ac:chgData name="Laurie Ann Peric (2015015)" userId="S::2015015@student.uwtsd.ac.uk::64400f2a-5887-4e58-9db7-4cfc6bb1683e" providerId="AD" clId="Web-{B4B9417F-E8F3-E426-5CF2-DA6FDA145849}" dt="2022-01-11T14:27:06.559" v="378" actId="20577"/>
          <ac:spMkLst>
            <pc:docMk/>
            <pc:sldMk cId="2509505432" sldId="279"/>
            <ac:spMk id="11" creationId="{E6B037F4-39C9-4D6B-8269-94DE1576A43C}"/>
          </ac:spMkLst>
        </pc:spChg>
        <pc:spChg chg="add mod">
          <ac:chgData name="Laurie Ann Peric (2015015)" userId="S::2015015@student.uwtsd.ac.uk::64400f2a-5887-4e58-9db7-4cfc6bb1683e" providerId="AD" clId="Web-{B4B9417F-E8F3-E426-5CF2-DA6FDA145849}" dt="2022-01-11T14:28:06.263" v="383" actId="20577"/>
          <ac:spMkLst>
            <pc:docMk/>
            <pc:sldMk cId="2509505432" sldId="279"/>
            <ac:spMk id="12" creationId="{E15EF4EE-0EA7-4994-B738-78CE987E890F}"/>
          </ac:spMkLst>
        </pc:spChg>
        <pc:spChg chg="add mod">
          <ac:chgData name="Laurie Ann Peric (2015015)" userId="S::2015015@student.uwtsd.ac.uk::64400f2a-5887-4e58-9db7-4cfc6bb1683e" providerId="AD" clId="Web-{B4B9417F-E8F3-E426-5CF2-DA6FDA145849}" dt="2022-01-11T14:27:27.028" v="380" actId="20577"/>
          <ac:spMkLst>
            <pc:docMk/>
            <pc:sldMk cId="2509505432" sldId="279"/>
            <ac:spMk id="13" creationId="{F97543C8-AC40-4ACA-9277-31BE7258CA64}"/>
          </ac:spMkLst>
        </pc:spChg>
        <pc:spChg chg="add mod">
          <ac:chgData name="Laurie Ann Peric (2015015)" userId="S::2015015@student.uwtsd.ac.uk::64400f2a-5887-4e58-9db7-4cfc6bb1683e" providerId="AD" clId="Web-{B4B9417F-E8F3-E426-5CF2-DA6FDA145849}" dt="2022-01-11T14:36:34.337" v="498" actId="20577"/>
          <ac:spMkLst>
            <pc:docMk/>
            <pc:sldMk cId="2509505432" sldId="279"/>
            <ac:spMk id="16" creationId="{D6793462-002A-4ABA-93B5-294409D01379}"/>
          </ac:spMkLst>
        </pc:spChg>
        <pc:picChg chg="mod">
          <ac:chgData name="Laurie Ann Peric (2015015)" userId="S::2015015@student.uwtsd.ac.uk::64400f2a-5887-4e58-9db7-4cfc6bb1683e" providerId="AD" clId="Web-{B4B9417F-E8F3-E426-5CF2-DA6FDA145849}" dt="2022-01-11T14:13:52.276" v="257" actId="1076"/>
          <ac:picMkLst>
            <pc:docMk/>
            <pc:sldMk cId="2509505432" sldId="279"/>
            <ac:picMk id="2" creationId="{BB5018B3-5E07-46F7-9E2C-184340A314D3}"/>
          </ac:picMkLst>
        </pc:picChg>
        <pc:picChg chg="mod">
          <ac:chgData name="Laurie Ann Peric (2015015)" userId="S::2015015@student.uwtsd.ac.uk::64400f2a-5887-4e58-9db7-4cfc6bb1683e" providerId="AD" clId="Web-{B4B9417F-E8F3-E426-5CF2-DA6FDA145849}" dt="2022-01-11T14:11:53.101" v="252" actId="1076"/>
          <ac:picMkLst>
            <pc:docMk/>
            <pc:sldMk cId="2509505432" sldId="279"/>
            <ac:picMk id="4" creationId="{9004D82E-84AA-4031-8B0E-8CCC97CCE6E0}"/>
          </ac:picMkLst>
        </pc:picChg>
        <pc:picChg chg="mod">
          <ac:chgData name="Laurie Ann Peric (2015015)" userId="S::2015015@student.uwtsd.ac.uk::64400f2a-5887-4e58-9db7-4cfc6bb1683e" providerId="AD" clId="Web-{B4B9417F-E8F3-E426-5CF2-DA6FDA145849}" dt="2022-01-11T14:07:31.111" v="209" actId="1076"/>
          <ac:picMkLst>
            <pc:docMk/>
            <pc:sldMk cId="2509505432" sldId="279"/>
            <ac:picMk id="5" creationId="{F43BB5DB-F6F3-4E5B-A393-9D51EC795E9F}"/>
          </ac:picMkLst>
        </pc:picChg>
        <pc:picChg chg="mod">
          <ac:chgData name="Laurie Ann Peric (2015015)" userId="S::2015015@student.uwtsd.ac.uk::64400f2a-5887-4e58-9db7-4cfc6bb1683e" providerId="AD" clId="Web-{B4B9417F-E8F3-E426-5CF2-DA6FDA145849}" dt="2022-01-11T14:14:51.449" v="268" actId="1076"/>
          <ac:picMkLst>
            <pc:docMk/>
            <pc:sldMk cId="2509505432" sldId="279"/>
            <ac:picMk id="8" creationId="{0FD44E55-192D-4DD7-9CBF-9DDDBEEC7FEE}"/>
          </ac:picMkLst>
        </pc:picChg>
        <pc:picChg chg="add mod">
          <ac:chgData name="Laurie Ann Peric (2015015)" userId="S::2015015@student.uwtsd.ac.uk::64400f2a-5887-4e58-9db7-4cfc6bb1683e" providerId="AD" clId="Web-{B4B9417F-E8F3-E426-5CF2-DA6FDA145849}" dt="2022-01-11T14:07:28.408" v="208" actId="1076"/>
          <ac:picMkLst>
            <pc:docMk/>
            <pc:sldMk cId="2509505432" sldId="279"/>
            <ac:picMk id="14" creationId="{2ECFA8EE-A88F-445D-BACC-E201B2F3FBB1}"/>
          </ac:picMkLst>
        </pc:picChg>
        <pc:picChg chg="add mod ord">
          <ac:chgData name="Laurie Ann Peric (2015015)" userId="S::2015015@student.uwtsd.ac.uk::64400f2a-5887-4e58-9db7-4cfc6bb1683e" providerId="AD" clId="Web-{B4B9417F-E8F3-E426-5CF2-DA6FDA145849}" dt="2022-01-11T14:14:21.620" v="263" actId="1076"/>
          <ac:picMkLst>
            <pc:docMk/>
            <pc:sldMk cId="2509505432" sldId="279"/>
            <ac:picMk id="15" creationId="{A4ED3853-F3B4-412E-A629-5E57F05D5D4D}"/>
          </ac:picMkLst>
        </pc:picChg>
      </pc:sldChg>
    </pc:docChg>
  </pc:docChgLst>
  <pc:docChgLst>
    <pc:chgData name="Laurie Ann Peric (2015015)" userId="S::2015015@student.uwtsd.ac.uk::64400f2a-5887-4e58-9db7-4cfc6bb1683e" providerId="AD" clId="Web-{F15C96B1-EA5B-137A-7943-75E84B8B8791}"/>
    <pc:docChg chg="addSld modSld">
      <pc:chgData name="Laurie Ann Peric (2015015)" userId="S::2015015@student.uwtsd.ac.uk::64400f2a-5887-4e58-9db7-4cfc6bb1683e" providerId="AD" clId="Web-{F15C96B1-EA5B-137A-7943-75E84B8B8791}" dt="2021-12-06T12:25:49.715" v="371" actId="1076"/>
      <pc:docMkLst>
        <pc:docMk/>
      </pc:docMkLst>
      <pc:sldChg chg="modSp new">
        <pc:chgData name="Laurie Ann Peric (2015015)" userId="S::2015015@student.uwtsd.ac.uk::64400f2a-5887-4e58-9db7-4cfc6bb1683e" providerId="AD" clId="Web-{F15C96B1-EA5B-137A-7943-75E84B8B8791}" dt="2021-12-02T15:26:35.243" v="368" actId="20577"/>
        <pc:sldMkLst>
          <pc:docMk/>
          <pc:sldMk cId="1657477788" sldId="261"/>
        </pc:sldMkLst>
        <pc:spChg chg="mod">
          <ac:chgData name="Laurie Ann Peric (2015015)" userId="S::2015015@student.uwtsd.ac.uk::64400f2a-5887-4e58-9db7-4cfc6bb1683e" providerId="AD" clId="Web-{F15C96B1-EA5B-137A-7943-75E84B8B8791}" dt="2021-12-02T15:24:37.272" v="334" actId="20577"/>
          <ac:spMkLst>
            <pc:docMk/>
            <pc:sldMk cId="1657477788" sldId="261"/>
            <ac:spMk id="2" creationId="{19EB00A1-7155-4347-9D87-D39814E7AAB9}"/>
          </ac:spMkLst>
        </pc:spChg>
        <pc:spChg chg="mod">
          <ac:chgData name="Laurie Ann Peric (2015015)" userId="S::2015015@student.uwtsd.ac.uk::64400f2a-5887-4e58-9db7-4cfc6bb1683e" providerId="AD" clId="Web-{F15C96B1-EA5B-137A-7943-75E84B8B8791}" dt="2021-12-02T15:26:35.243" v="368" actId="20577"/>
          <ac:spMkLst>
            <pc:docMk/>
            <pc:sldMk cId="1657477788" sldId="261"/>
            <ac:spMk id="3" creationId="{C22631B3-556D-4C85-82FB-E34DD941BED3}"/>
          </ac:spMkLst>
        </pc:spChg>
      </pc:sldChg>
      <pc:sldChg chg="addSp delSp modSp new">
        <pc:chgData name="Laurie Ann Peric (2015015)" userId="S::2015015@student.uwtsd.ac.uk::64400f2a-5887-4e58-9db7-4cfc6bb1683e" providerId="AD" clId="Web-{F15C96B1-EA5B-137A-7943-75E84B8B8791}" dt="2021-12-06T12:25:49.715" v="371" actId="1076"/>
        <pc:sldMkLst>
          <pc:docMk/>
          <pc:sldMk cId="592539010" sldId="262"/>
        </pc:sldMkLst>
        <pc:spChg chg="del">
          <ac:chgData name="Laurie Ann Peric (2015015)" userId="S::2015015@student.uwtsd.ac.uk::64400f2a-5887-4e58-9db7-4cfc6bb1683e" providerId="AD" clId="Web-{F15C96B1-EA5B-137A-7943-75E84B8B8791}" dt="2021-12-06T12:25:48.855" v="370"/>
          <ac:spMkLst>
            <pc:docMk/>
            <pc:sldMk cId="592539010" sldId="262"/>
            <ac:spMk id="3" creationId="{8352990A-B249-4CC7-A73B-366AAD38855F}"/>
          </ac:spMkLst>
        </pc:spChg>
        <pc:picChg chg="add mod ord">
          <ac:chgData name="Laurie Ann Peric (2015015)" userId="S::2015015@student.uwtsd.ac.uk::64400f2a-5887-4e58-9db7-4cfc6bb1683e" providerId="AD" clId="Web-{F15C96B1-EA5B-137A-7943-75E84B8B8791}" dt="2021-12-06T12:25:49.715" v="371" actId="1076"/>
          <ac:picMkLst>
            <pc:docMk/>
            <pc:sldMk cId="592539010" sldId="262"/>
            <ac:picMk id="4" creationId="{2608CBA8-7F02-425F-8524-49F13E58FEDF}"/>
          </ac:picMkLst>
        </pc:picChg>
      </pc:sldChg>
    </pc:docChg>
  </pc:docChgLst>
  <pc:docChgLst>
    <pc:chgData name="Laurie Ann Peric (2015015)" userId="S::2015015@student.uwtsd.ac.uk::64400f2a-5887-4e58-9db7-4cfc6bb1683e" providerId="AD" clId="Web-{BEC3B9D6-4EA8-C2FB-0F14-BA2C8D7379DB}"/>
    <pc:docChg chg="addSld modSld">
      <pc:chgData name="Laurie Ann Peric (2015015)" userId="S::2015015@student.uwtsd.ac.uk::64400f2a-5887-4e58-9db7-4cfc6bb1683e" providerId="AD" clId="Web-{BEC3B9D6-4EA8-C2FB-0F14-BA2C8D7379DB}" dt="2022-01-11T12:19:05.410" v="141"/>
      <pc:docMkLst>
        <pc:docMk/>
      </pc:docMkLst>
      <pc:sldChg chg="addSp modSp">
        <pc:chgData name="Laurie Ann Peric (2015015)" userId="S::2015015@student.uwtsd.ac.uk::64400f2a-5887-4e58-9db7-4cfc6bb1683e" providerId="AD" clId="Web-{BEC3B9D6-4EA8-C2FB-0F14-BA2C8D7379DB}" dt="2022-01-07T14:20:18.470" v="9" actId="1076"/>
        <pc:sldMkLst>
          <pc:docMk/>
          <pc:sldMk cId="2794598514" sldId="274"/>
        </pc:sldMkLst>
        <pc:spChg chg="add mod">
          <ac:chgData name="Laurie Ann Peric (2015015)" userId="S::2015015@student.uwtsd.ac.uk::64400f2a-5887-4e58-9db7-4cfc6bb1683e" providerId="AD" clId="Web-{BEC3B9D6-4EA8-C2FB-0F14-BA2C8D7379DB}" dt="2022-01-07T14:20:18.470" v="9" actId="1076"/>
          <ac:spMkLst>
            <pc:docMk/>
            <pc:sldMk cId="2794598514" sldId="274"/>
            <ac:spMk id="6" creationId="{B8B61ABD-0B29-4374-BBF5-47E89A862AD0}"/>
          </ac:spMkLst>
        </pc:spChg>
        <pc:picChg chg="add mod">
          <ac:chgData name="Laurie Ann Peric (2015015)" userId="S::2015015@student.uwtsd.ac.uk::64400f2a-5887-4e58-9db7-4cfc6bb1683e" providerId="AD" clId="Web-{BEC3B9D6-4EA8-C2FB-0F14-BA2C8D7379DB}" dt="2022-01-07T13:55:41.743" v="2" actId="1076"/>
          <ac:picMkLst>
            <pc:docMk/>
            <pc:sldMk cId="2794598514" sldId="274"/>
            <ac:picMk id="4" creationId="{56252DFA-04B2-4E88-A02C-C14AFE7C5C5E}"/>
          </ac:picMkLst>
        </pc:picChg>
        <pc:picChg chg="add mod">
          <ac:chgData name="Laurie Ann Peric (2015015)" userId="S::2015015@student.uwtsd.ac.uk::64400f2a-5887-4e58-9db7-4cfc6bb1683e" providerId="AD" clId="Web-{BEC3B9D6-4EA8-C2FB-0F14-BA2C8D7379DB}" dt="2022-01-07T13:57:51.877" v="4" actId="1076"/>
          <ac:picMkLst>
            <pc:docMk/>
            <pc:sldMk cId="2794598514" sldId="274"/>
            <ac:picMk id="5" creationId="{A730319B-4B6A-4F05-9851-34392CFDCE74}"/>
          </ac:picMkLst>
        </pc:picChg>
        <pc:picChg chg="add mod">
          <ac:chgData name="Laurie Ann Peric (2015015)" userId="S::2015015@student.uwtsd.ac.uk::64400f2a-5887-4e58-9db7-4cfc6bb1683e" providerId="AD" clId="Web-{BEC3B9D6-4EA8-C2FB-0F14-BA2C8D7379DB}" dt="2022-01-07T14:20:14.001" v="8" actId="1076"/>
          <ac:picMkLst>
            <pc:docMk/>
            <pc:sldMk cId="2794598514" sldId="274"/>
            <ac:picMk id="7" creationId="{1EC920B0-CA86-4C63-BB8D-959210B315BD}"/>
          </ac:picMkLst>
        </pc:picChg>
      </pc:sldChg>
      <pc:sldChg chg="addSp">
        <pc:chgData name="Laurie Ann Peric (2015015)" userId="S::2015015@student.uwtsd.ac.uk::64400f2a-5887-4e58-9db7-4cfc6bb1683e" providerId="AD" clId="Web-{BEC3B9D6-4EA8-C2FB-0F14-BA2C8D7379DB}" dt="2022-01-11T12:19:05.410" v="141"/>
        <pc:sldMkLst>
          <pc:docMk/>
          <pc:sldMk cId="1119658643" sldId="278"/>
        </pc:sldMkLst>
        <pc:picChg chg="add">
          <ac:chgData name="Laurie Ann Peric (2015015)" userId="S::2015015@student.uwtsd.ac.uk::64400f2a-5887-4e58-9db7-4cfc6bb1683e" providerId="AD" clId="Web-{BEC3B9D6-4EA8-C2FB-0F14-BA2C8D7379DB}" dt="2022-01-11T12:19:05.410" v="141"/>
          <ac:picMkLst>
            <pc:docMk/>
            <pc:sldMk cId="1119658643" sldId="278"/>
            <ac:picMk id="7" creationId="{BBC9045B-784C-42CC-8D2D-D4CAE97EE664}"/>
          </ac:picMkLst>
        </pc:picChg>
      </pc:sldChg>
      <pc:sldChg chg="addSp delSp modSp new mod modClrScheme chgLayout">
        <pc:chgData name="Laurie Ann Peric (2015015)" userId="S::2015015@student.uwtsd.ac.uk::64400f2a-5887-4e58-9db7-4cfc6bb1683e" providerId="AD" clId="Web-{BEC3B9D6-4EA8-C2FB-0F14-BA2C8D7379DB}" dt="2022-01-11T12:18:28.299" v="140" actId="1076"/>
        <pc:sldMkLst>
          <pc:docMk/>
          <pc:sldMk cId="2509505432" sldId="279"/>
        </pc:sldMkLst>
        <pc:spChg chg="add mod">
          <ac:chgData name="Laurie Ann Peric (2015015)" userId="S::2015015@student.uwtsd.ac.uk::64400f2a-5887-4e58-9db7-4cfc6bb1683e" providerId="AD" clId="Web-{BEC3B9D6-4EA8-C2FB-0F14-BA2C8D7379DB}" dt="2022-01-11T12:16:27.515" v="132" actId="1076"/>
          <ac:spMkLst>
            <pc:docMk/>
            <pc:sldMk cId="2509505432" sldId="279"/>
            <ac:spMk id="3" creationId="{3EEDB39C-B6B8-400D-A5C7-67AC9F96B0B0}"/>
          </ac:spMkLst>
        </pc:spChg>
        <pc:spChg chg="add mod">
          <ac:chgData name="Laurie Ann Peric (2015015)" userId="S::2015015@student.uwtsd.ac.uk::64400f2a-5887-4e58-9db7-4cfc6bb1683e" providerId="AD" clId="Web-{BEC3B9D6-4EA8-C2FB-0F14-BA2C8D7379DB}" dt="2022-01-11T12:15:57.436" v="127" actId="20577"/>
          <ac:spMkLst>
            <pc:docMk/>
            <pc:sldMk cId="2509505432" sldId="279"/>
            <ac:spMk id="6" creationId="{6E9CC967-043C-4699-BAE4-C45576F666AD}"/>
          </ac:spMkLst>
        </pc:spChg>
        <pc:spChg chg="add del mod ord">
          <ac:chgData name="Laurie Ann Peric (2015015)" userId="S::2015015@student.uwtsd.ac.uk::64400f2a-5887-4e58-9db7-4cfc6bb1683e" providerId="AD" clId="Web-{BEC3B9D6-4EA8-C2FB-0F14-BA2C8D7379DB}" dt="2022-01-11T11:32:24.498" v="42"/>
          <ac:spMkLst>
            <pc:docMk/>
            <pc:sldMk cId="2509505432" sldId="279"/>
            <ac:spMk id="7" creationId="{50B9E485-BAD6-4AAF-B3AB-41D78188F609}"/>
          </ac:spMkLst>
        </pc:spChg>
        <pc:spChg chg="add mod">
          <ac:chgData name="Laurie Ann Peric (2015015)" userId="S::2015015@student.uwtsd.ac.uk::64400f2a-5887-4e58-9db7-4cfc6bb1683e" providerId="AD" clId="Web-{BEC3B9D6-4EA8-C2FB-0F14-BA2C8D7379DB}" dt="2022-01-11T12:05:53.825" v="82" actId="20577"/>
          <ac:spMkLst>
            <pc:docMk/>
            <pc:sldMk cId="2509505432" sldId="279"/>
            <ac:spMk id="7" creationId="{F190CA85-8478-4DBC-BA4E-CDF99357E48C}"/>
          </ac:spMkLst>
        </pc:spChg>
        <pc:spChg chg="add del mod ord">
          <ac:chgData name="Laurie Ann Peric (2015015)" userId="S::2015015@student.uwtsd.ac.uk::64400f2a-5887-4e58-9db7-4cfc6bb1683e" providerId="AD" clId="Web-{BEC3B9D6-4EA8-C2FB-0F14-BA2C8D7379DB}" dt="2022-01-11T11:32:24.498" v="42"/>
          <ac:spMkLst>
            <pc:docMk/>
            <pc:sldMk cId="2509505432" sldId="279"/>
            <ac:spMk id="8" creationId="{66A8AF90-4D89-4382-B3F3-DF918A26B1D1}"/>
          </ac:spMkLst>
        </pc:spChg>
        <pc:spChg chg="add del mod ord">
          <ac:chgData name="Laurie Ann Peric (2015015)" userId="S::2015015@student.uwtsd.ac.uk::64400f2a-5887-4e58-9db7-4cfc6bb1683e" providerId="AD" clId="Web-{BEC3B9D6-4EA8-C2FB-0F14-BA2C8D7379DB}" dt="2022-01-11T11:32:24.498" v="42"/>
          <ac:spMkLst>
            <pc:docMk/>
            <pc:sldMk cId="2509505432" sldId="279"/>
            <ac:spMk id="9" creationId="{15CC7DD4-474F-4310-A90A-49BD39B8FE5E}"/>
          </ac:spMkLst>
        </pc:spChg>
        <pc:spChg chg="add mod">
          <ac:chgData name="Laurie Ann Peric (2015015)" userId="S::2015015@student.uwtsd.ac.uk::64400f2a-5887-4e58-9db7-4cfc6bb1683e" providerId="AD" clId="Web-{BEC3B9D6-4EA8-C2FB-0F14-BA2C8D7379DB}" dt="2022-01-11T12:06:55.593" v="85" actId="1076"/>
          <ac:spMkLst>
            <pc:docMk/>
            <pc:sldMk cId="2509505432" sldId="279"/>
            <ac:spMk id="9" creationId="{98E0C2C1-1BA2-4BB4-88C0-FE96256E4ACC}"/>
          </ac:spMkLst>
        </pc:spChg>
        <pc:spChg chg="add del mod ord">
          <ac:chgData name="Laurie Ann Peric (2015015)" userId="S::2015015@student.uwtsd.ac.uk::64400f2a-5887-4e58-9db7-4cfc6bb1683e" providerId="AD" clId="Web-{BEC3B9D6-4EA8-C2FB-0F14-BA2C8D7379DB}" dt="2022-01-11T11:32:24.498" v="42"/>
          <ac:spMkLst>
            <pc:docMk/>
            <pc:sldMk cId="2509505432" sldId="279"/>
            <ac:spMk id="10" creationId="{70D48DA5-8C8C-4760-8F8E-266D08F5E65E}"/>
          </ac:spMkLst>
        </pc:spChg>
        <pc:spChg chg="add mod">
          <ac:chgData name="Laurie Ann Peric (2015015)" userId="S::2015015@student.uwtsd.ac.uk::64400f2a-5887-4e58-9db7-4cfc6bb1683e" providerId="AD" clId="Web-{BEC3B9D6-4EA8-C2FB-0F14-BA2C8D7379DB}" dt="2022-01-11T12:18:11.252" v="136" actId="1076"/>
          <ac:spMkLst>
            <pc:docMk/>
            <pc:sldMk cId="2509505432" sldId="279"/>
            <ac:spMk id="10" creationId="{A8D213D4-05D9-4720-81E7-55D98860175B}"/>
          </ac:spMkLst>
        </pc:spChg>
        <pc:spChg chg="add mod ord">
          <ac:chgData name="Laurie Ann Peric (2015015)" userId="S::2015015@student.uwtsd.ac.uk::64400f2a-5887-4e58-9db7-4cfc6bb1683e" providerId="AD" clId="Web-{BEC3B9D6-4EA8-C2FB-0F14-BA2C8D7379DB}" dt="2022-01-11T12:16:05.952" v="128" actId="20577"/>
          <ac:spMkLst>
            <pc:docMk/>
            <pc:sldMk cId="2509505432" sldId="279"/>
            <ac:spMk id="11" creationId="{E6B037F4-39C9-4D6B-8269-94DE1576A43C}"/>
          </ac:spMkLst>
        </pc:spChg>
        <pc:picChg chg="add mod">
          <ac:chgData name="Laurie Ann Peric (2015015)" userId="S::2015015@student.uwtsd.ac.uk::64400f2a-5887-4e58-9db7-4cfc6bb1683e" providerId="AD" clId="Web-{BEC3B9D6-4EA8-C2FB-0F14-BA2C8D7379DB}" dt="2022-01-11T12:08:00.329" v="86" actId="1076"/>
          <ac:picMkLst>
            <pc:docMk/>
            <pc:sldMk cId="2509505432" sldId="279"/>
            <ac:picMk id="2" creationId="{BB5018B3-5E07-46F7-9E2C-184340A314D3}"/>
          </ac:picMkLst>
        </pc:picChg>
        <pc:picChg chg="add mod">
          <ac:chgData name="Laurie Ann Peric (2015015)" userId="S::2015015@student.uwtsd.ac.uk::64400f2a-5887-4e58-9db7-4cfc6bb1683e" providerId="AD" clId="Web-{BEC3B9D6-4EA8-C2FB-0F14-BA2C8D7379DB}" dt="2022-01-11T12:18:20.690" v="138" actId="1076"/>
          <ac:picMkLst>
            <pc:docMk/>
            <pc:sldMk cId="2509505432" sldId="279"/>
            <ac:picMk id="4" creationId="{9004D82E-84AA-4031-8B0E-8CCC97CCE6E0}"/>
          </ac:picMkLst>
        </pc:picChg>
        <pc:picChg chg="add mod">
          <ac:chgData name="Laurie Ann Peric (2015015)" userId="S::2015015@student.uwtsd.ac.uk::64400f2a-5887-4e58-9db7-4cfc6bb1683e" providerId="AD" clId="Web-{BEC3B9D6-4EA8-C2FB-0F14-BA2C8D7379DB}" dt="2022-01-11T12:18:28.299" v="140" actId="1076"/>
          <ac:picMkLst>
            <pc:docMk/>
            <pc:sldMk cId="2509505432" sldId="279"/>
            <ac:picMk id="5" creationId="{F43BB5DB-F6F3-4E5B-A393-9D51EC795E9F}"/>
          </ac:picMkLst>
        </pc:picChg>
        <pc:picChg chg="add mod">
          <ac:chgData name="Laurie Ann Peric (2015015)" userId="S::2015015@student.uwtsd.ac.uk::64400f2a-5887-4e58-9db7-4cfc6bb1683e" providerId="AD" clId="Web-{BEC3B9D6-4EA8-C2FB-0F14-BA2C8D7379DB}" dt="2022-01-11T12:04:12.698" v="49" actId="1076"/>
          <ac:picMkLst>
            <pc:docMk/>
            <pc:sldMk cId="2509505432" sldId="279"/>
            <ac:picMk id="8" creationId="{0FD44E55-192D-4DD7-9CBF-9DDDBEEC7FEE}"/>
          </ac:picMkLst>
        </pc:picChg>
      </pc:sldChg>
      <pc:sldChg chg="new">
        <pc:chgData name="Laurie Ann Peric (2015015)" userId="S::2015015@student.uwtsd.ac.uk::64400f2a-5887-4e58-9db7-4cfc6bb1683e" providerId="AD" clId="Web-{BEC3B9D6-4EA8-C2FB-0F14-BA2C8D7379DB}" dt="2022-01-11T10:54:37.297" v="33"/>
        <pc:sldMkLst>
          <pc:docMk/>
          <pc:sldMk cId="3308228849" sldId="280"/>
        </pc:sldMkLst>
      </pc:sldChg>
    </pc:docChg>
  </pc:docChgLst>
  <pc:docChgLst>
    <pc:chgData name="Laurie Ann Peric (2015015)" userId="S::2015015@student.uwtsd.ac.uk::64400f2a-5887-4e58-9db7-4cfc6bb1683e" providerId="AD" clId="Web-{10DA9953-BEB8-1512-924A-11B740A481B4}"/>
    <pc:docChg chg="addSld delSld modSld">
      <pc:chgData name="Laurie Ann Peric (2015015)" userId="S::2015015@student.uwtsd.ac.uk::64400f2a-5887-4e58-9db7-4cfc6bb1683e" providerId="AD" clId="Web-{10DA9953-BEB8-1512-924A-11B740A481B4}" dt="2021-12-17T11:47:23.135" v="166" actId="20577"/>
      <pc:docMkLst>
        <pc:docMk/>
      </pc:docMkLst>
      <pc:sldChg chg="modSp">
        <pc:chgData name="Laurie Ann Peric (2015015)" userId="S::2015015@student.uwtsd.ac.uk::64400f2a-5887-4e58-9db7-4cfc6bb1683e" providerId="AD" clId="Web-{10DA9953-BEB8-1512-924A-11B740A481B4}" dt="2021-12-17T11:47:23.135" v="166" actId="20577"/>
        <pc:sldMkLst>
          <pc:docMk/>
          <pc:sldMk cId="3519050884" sldId="258"/>
        </pc:sldMkLst>
        <pc:spChg chg="mod">
          <ac:chgData name="Laurie Ann Peric (2015015)" userId="S::2015015@student.uwtsd.ac.uk::64400f2a-5887-4e58-9db7-4cfc6bb1683e" providerId="AD" clId="Web-{10DA9953-BEB8-1512-924A-11B740A481B4}" dt="2021-12-17T11:47:23.135" v="166" actId="20577"/>
          <ac:spMkLst>
            <pc:docMk/>
            <pc:sldMk cId="3519050884" sldId="258"/>
            <ac:spMk id="3" creationId="{D3E045B8-ACF5-4204-B90F-B1713BC393A3}"/>
          </ac:spMkLst>
        </pc:spChg>
      </pc:sldChg>
      <pc:sldChg chg="addSp delSp modSp new">
        <pc:chgData name="Laurie Ann Peric (2015015)" userId="S::2015015@student.uwtsd.ac.uk::64400f2a-5887-4e58-9db7-4cfc6bb1683e" providerId="AD" clId="Web-{10DA9953-BEB8-1512-924A-11B740A481B4}" dt="2021-12-16T13:13:42.326" v="8" actId="1076"/>
        <pc:sldMkLst>
          <pc:docMk/>
          <pc:sldMk cId="2067358688" sldId="263"/>
        </pc:sldMkLst>
        <pc:spChg chg="del mod">
          <ac:chgData name="Laurie Ann Peric (2015015)" userId="S::2015015@student.uwtsd.ac.uk::64400f2a-5887-4e58-9db7-4cfc6bb1683e" providerId="AD" clId="Web-{10DA9953-BEB8-1512-924A-11B740A481B4}" dt="2021-12-16T13:12:59.966" v="3"/>
          <ac:spMkLst>
            <pc:docMk/>
            <pc:sldMk cId="2067358688" sldId="263"/>
            <ac:spMk id="3" creationId="{E5129DB7-D143-4BBF-A784-351A758DD7B8}"/>
          </ac:spMkLst>
        </pc:spChg>
        <pc:picChg chg="add mod ord">
          <ac:chgData name="Laurie Ann Peric (2015015)" userId="S::2015015@student.uwtsd.ac.uk::64400f2a-5887-4e58-9db7-4cfc6bb1683e" providerId="AD" clId="Web-{10DA9953-BEB8-1512-924A-11B740A481B4}" dt="2021-12-16T13:13:05.091" v="4" actId="1076"/>
          <ac:picMkLst>
            <pc:docMk/>
            <pc:sldMk cId="2067358688" sldId="263"/>
            <ac:picMk id="4" creationId="{82E9B063-5018-4DA3-97BB-4D01BA0BD08C}"/>
          </ac:picMkLst>
        </pc:picChg>
        <pc:picChg chg="add mod">
          <ac:chgData name="Laurie Ann Peric (2015015)" userId="S::2015015@student.uwtsd.ac.uk::64400f2a-5887-4e58-9db7-4cfc6bb1683e" providerId="AD" clId="Web-{10DA9953-BEB8-1512-924A-11B740A481B4}" dt="2021-12-16T13:13:22.451" v="6" actId="1076"/>
          <ac:picMkLst>
            <pc:docMk/>
            <pc:sldMk cId="2067358688" sldId="263"/>
            <ac:picMk id="5" creationId="{CDEE2F7B-DE97-47B5-9169-BF6669FB7A78}"/>
          </ac:picMkLst>
        </pc:picChg>
        <pc:picChg chg="add mod">
          <ac:chgData name="Laurie Ann Peric (2015015)" userId="S::2015015@student.uwtsd.ac.uk::64400f2a-5887-4e58-9db7-4cfc6bb1683e" providerId="AD" clId="Web-{10DA9953-BEB8-1512-924A-11B740A481B4}" dt="2021-12-16T13:13:42.326" v="8" actId="1076"/>
          <ac:picMkLst>
            <pc:docMk/>
            <pc:sldMk cId="2067358688" sldId="263"/>
            <ac:picMk id="6" creationId="{39DEA81A-9232-4E77-A877-BED088FEF053}"/>
          </ac:picMkLst>
        </pc:picChg>
      </pc:sldChg>
      <pc:sldChg chg="addSp delSp modSp new">
        <pc:chgData name="Laurie Ann Peric (2015015)" userId="S::2015015@student.uwtsd.ac.uk::64400f2a-5887-4e58-9db7-4cfc6bb1683e" providerId="AD" clId="Web-{10DA9953-BEB8-1512-924A-11B740A481B4}" dt="2021-12-16T16:10:26.408" v="26" actId="1076"/>
        <pc:sldMkLst>
          <pc:docMk/>
          <pc:sldMk cId="2378534340" sldId="264"/>
        </pc:sldMkLst>
        <pc:spChg chg="del">
          <ac:chgData name="Laurie Ann Peric (2015015)" userId="S::2015015@student.uwtsd.ac.uk::64400f2a-5887-4e58-9db7-4cfc6bb1683e" providerId="AD" clId="Web-{10DA9953-BEB8-1512-924A-11B740A481B4}" dt="2021-12-16T16:06:47.823" v="10"/>
          <ac:spMkLst>
            <pc:docMk/>
            <pc:sldMk cId="2378534340" sldId="264"/>
            <ac:spMk id="3" creationId="{C2D91B4E-0CEC-49FF-901B-1D2318265402}"/>
          </ac:spMkLst>
        </pc:spChg>
        <pc:spChg chg="add mod">
          <ac:chgData name="Laurie Ann Peric (2015015)" userId="S::2015015@student.uwtsd.ac.uk::64400f2a-5887-4e58-9db7-4cfc6bb1683e" providerId="AD" clId="Web-{10DA9953-BEB8-1512-924A-11B740A481B4}" dt="2021-12-16T16:08:59.469" v="16" actId="1076"/>
          <ac:spMkLst>
            <pc:docMk/>
            <pc:sldMk cId="2378534340" sldId="264"/>
            <ac:spMk id="6" creationId="{02DC8FAB-233A-4A44-9581-31CB9E1A937F}"/>
          </ac:spMkLst>
        </pc:spChg>
        <pc:spChg chg="add mod">
          <ac:chgData name="Laurie Ann Peric (2015015)" userId="S::2015015@student.uwtsd.ac.uk::64400f2a-5887-4e58-9db7-4cfc6bb1683e" providerId="AD" clId="Web-{10DA9953-BEB8-1512-924A-11B740A481B4}" dt="2021-12-16T16:09:32.782" v="19" actId="1076"/>
          <ac:spMkLst>
            <pc:docMk/>
            <pc:sldMk cId="2378534340" sldId="264"/>
            <ac:spMk id="7" creationId="{8FB1C024-4357-4B80-B1CC-C1CD7E376CDA}"/>
          </ac:spMkLst>
        </pc:spChg>
        <pc:spChg chg="add mod">
          <ac:chgData name="Laurie Ann Peric (2015015)" userId="S::2015015@student.uwtsd.ac.uk::64400f2a-5887-4e58-9db7-4cfc6bb1683e" providerId="AD" clId="Web-{10DA9953-BEB8-1512-924A-11B740A481B4}" dt="2021-12-16T16:10:26.408" v="26" actId="1076"/>
          <ac:spMkLst>
            <pc:docMk/>
            <pc:sldMk cId="2378534340" sldId="264"/>
            <ac:spMk id="9" creationId="{6E9BC674-E8BD-47BB-ACD1-DEB29A5CA6B3}"/>
          </ac:spMkLst>
        </pc:spChg>
        <pc:picChg chg="add mod ord">
          <ac:chgData name="Laurie Ann Peric (2015015)" userId="S::2015015@student.uwtsd.ac.uk::64400f2a-5887-4e58-9db7-4cfc6bb1683e" providerId="AD" clId="Web-{10DA9953-BEB8-1512-924A-11B740A481B4}" dt="2021-12-16T16:06:53.433" v="11" actId="1076"/>
          <ac:picMkLst>
            <pc:docMk/>
            <pc:sldMk cId="2378534340" sldId="264"/>
            <ac:picMk id="4" creationId="{5B9E4454-5B9C-4D9E-A43C-6434BAFC9F32}"/>
          </ac:picMkLst>
        </pc:picChg>
        <pc:picChg chg="add mod">
          <ac:chgData name="Laurie Ann Peric (2015015)" userId="S::2015015@student.uwtsd.ac.uk::64400f2a-5887-4e58-9db7-4cfc6bb1683e" providerId="AD" clId="Web-{10DA9953-BEB8-1512-924A-11B740A481B4}" dt="2021-12-16T16:08:14.357" v="13" actId="1076"/>
          <ac:picMkLst>
            <pc:docMk/>
            <pc:sldMk cId="2378534340" sldId="264"/>
            <ac:picMk id="5" creationId="{6F657961-E015-437B-A548-0E7D6EB98E25}"/>
          </ac:picMkLst>
        </pc:picChg>
        <pc:picChg chg="add mod">
          <ac:chgData name="Laurie Ann Peric (2015015)" userId="S::2015015@student.uwtsd.ac.uk::64400f2a-5887-4e58-9db7-4cfc6bb1683e" providerId="AD" clId="Web-{10DA9953-BEB8-1512-924A-11B740A481B4}" dt="2021-12-16T16:10:08.658" v="23" actId="14100"/>
          <ac:picMkLst>
            <pc:docMk/>
            <pc:sldMk cId="2378534340" sldId="264"/>
            <ac:picMk id="8" creationId="{88E1581A-E81C-4337-BEEF-B79ABB29A447}"/>
          </ac:picMkLst>
        </pc:picChg>
      </pc:sldChg>
      <pc:sldChg chg="addSp delSp modSp new">
        <pc:chgData name="Laurie Ann Peric (2015015)" userId="S::2015015@student.uwtsd.ac.uk::64400f2a-5887-4e58-9db7-4cfc6bb1683e" providerId="AD" clId="Web-{10DA9953-BEB8-1512-924A-11B740A481B4}" dt="2021-12-16T16:14:45.587" v="49" actId="1076"/>
        <pc:sldMkLst>
          <pc:docMk/>
          <pc:sldMk cId="4262662785" sldId="265"/>
        </pc:sldMkLst>
        <pc:spChg chg="del">
          <ac:chgData name="Laurie Ann Peric (2015015)" userId="S::2015015@student.uwtsd.ac.uk::64400f2a-5887-4e58-9db7-4cfc6bb1683e" providerId="AD" clId="Web-{10DA9953-BEB8-1512-924A-11B740A481B4}" dt="2021-12-16T16:11:39.176" v="28"/>
          <ac:spMkLst>
            <pc:docMk/>
            <pc:sldMk cId="4262662785" sldId="265"/>
            <ac:spMk id="3" creationId="{AB7D376E-E87A-49CE-BF65-13A55D1DF9D5}"/>
          </ac:spMkLst>
        </pc:spChg>
        <pc:spChg chg="add mod">
          <ac:chgData name="Laurie Ann Peric (2015015)" userId="S::2015015@student.uwtsd.ac.uk::64400f2a-5887-4e58-9db7-4cfc6bb1683e" providerId="AD" clId="Web-{10DA9953-BEB8-1512-924A-11B740A481B4}" dt="2021-12-16T16:12:13.567" v="35" actId="1076"/>
          <ac:spMkLst>
            <pc:docMk/>
            <pc:sldMk cId="4262662785" sldId="265"/>
            <ac:spMk id="5" creationId="{71894719-78B5-40AF-A3C5-BFD2AF872519}"/>
          </ac:spMkLst>
        </pc:spChg>
        <pc:spChg chg="add mod">
          <ac:chgData name="Laurie Ann Peric (2015015)" userId="S::2015015@student.uwtsd.ac.uk::64400f2a-5887-4e58-9db7-4cfc6bb1683e" providerId="AD" clId="Web-{10DA9953-BEB8-1512-924A-11B740A481B4}" dt="2021-12-16T16:13:38.163" v="42" actId="20577"/>
          <ac:spMkLst>
            <pc:docMk/>
            <pc:sldMk cId="4262662785" sldId="265"/>
            <ac:spMk id="7" creationId="{E001856C-2A7A-430D-A286-A16D784CB285}"/>
          </ac:spMkLst>
        </pc:spChg>
        <pc:spChg chg="add mod">
          <ac:chgData name="Laurie Ann Peric (2015015)" userId="S::2015015@student.uwtsd.ac.uk::64400f2a-5887-4e58-9db7-4cfc6bb1683e" providerId="AD" clId="Web-{10DA9953-BEB8-1512-924A-11B740A481B4}" dt="2021-12-16T16:14:45.587" v="49" actId="1076"/>
          <ac:spMkLst>
            <pc:docMk/>
            <pc:sldMk cId="4262662785" sldId="265"/>
            <ac:spMk id="9" creationId="{D5CF4EFD-13F1-45E5-A2D6-C1AEAA0089DA}"/>
          </ac:spMkLst>
        </pc:spChg>
        <pc:picChg chg="add mod ord">
          <ac:chgData name="Laurie Ann Peric (2015015)" userId="S::2015015@student.uwtsd.ac.uk::64400f2a-5887-4e58-9db7-4cfc6bb1683e" providerId="AD" clId="Web-{10DA9953-BEB8-1512-924A-11B740A481B4}" dt="2021-12-16T16:11:42.504" v="29" actId="1076"/>
          <ac:picMkLst>
            <pc:docMk/>
            <pc:sldMk cId="4262662785" sldId="265"/>
            <ac:picMk id="4" creationId="{0667A583-A00A-47ED-87A9-47EEF6B3938D}"/>
          </ac:picMkLst>
        </pc:picChg>
        <pc:picChg chg="add mod">
          <ac:chgData name="Laurie Ann Peric (2015015)" userId="S::2015015@student.uwtsd.ac.uk::64400f2a-5887-4e58-9db7-4cfc6bb1683e" providerId="AD" clId="Web-{10DA9953-BEB8-1512-924A-11B740A481B4}" dt="2021-12-16T16:13:12.960" v="37" actId="1076"/>
          <ac:picMkLst>
            <pc:docMk/>
            <pc:sldMk cId="4262662785" sldId="265"/>
            <ac:picMk id="6" creationId="{ED0B54AC-7549-4638-9FF2-3F6E9095CD10}"/>
          </ac:picMkLst>
        </pc:picChg>
        <pc:picChg chg="add mod">
          <ac:chgData name="Laurie Ann Peric (2015015)" userId="S::2015015@student.uwtsd.ac.uk::64400f2a-5887-4e58-9db7-4cfc6bb1683e" providerId="AD" clId="Web-{10DA9953-BEB8-1512-924A-11B740A481B4}" dt="2021-12-16T16:14:20.164" v="44" actId="1076"/>
          <ac:picMkLst>
            <pc:docMk/>
            <pc:sldMk cId="4262662785" sldId="265"/>
            <ac:picMk id="8" creationId="{7574CA3F-8BB7-4AC2-A45C-90DD94BD51FA}"/>
          </ac:picMkLst>
        </pc:picChg>
      </pc:sldChg>
      <pc:sldChg chg="add del replId">
        <pc:chgData name="Laurie Ann Peric (2015015)" userId="S::2015015@student.uwtsd.ac.uk::64400f2a-5887-4e58-9db7-4cfc6bb1683e" providerId="AD" clId="Web-{10DA9953-BEB8-1512-924A-11B740A481B4}" dt="2021-12-16T16:30:42.393" v="51"/>
        <pc:sldMkLst>
          <pc:docMk/>
          <pc:sldMk cId="3219661448" sldId="266"/>
        </pc:sldMkLst>
      </pc:sldChg>
      <pc:sldChg chg="addSp delSp modSp new mod modClrScheme chgLayout">
        <pc:chgData name="Laurie Ann Peric (2015015)" userId="S::2015015@student.uwtsd.ac.uk::64400f2a-5887-4e58-9db7-4cfc6bb1683e" providerId="AD" clId="Web-{10DA9953-BEB8-1512-924A-11B740A481B4}" dt="2021-12-16T17:07:14.885" v="88" actId="1076"/>
        <pc:sldMkLst>
          <pc:docMk/>
          <pc:sldMk cId="4265364117" sldId="266"/>
        </pc:sldMkLst>
        <pc:spChg chg="del">
          <ac:chgData name="Laurie Ann Peric (2015015)" userId="S::2015015@student.uwtsd.ac.uk::64400f2a-5887-4e58-9db7-4cfc6bb1683e" providerId="AD" clId="Web-{10DA9953-BEB8-1512-924A-11B740A481B4}" dt="2021-12-16T16:31:06.612" v="55"/>
          <ac:spMkLst>
            <pc:docMk/>
            <pc:sldMk cId="4265364117" sldId="266"/>
            <ac:spMk id="2" creationId="{65C5D0A9-C307-43B6-87F2-989008E2C040}"/>
          </ac:spMkLst>
        </pc:spChg>
        <pc:spChg chg="add mod">
          <ac:chgData name="Laurie Ann Peric (2015015)" userId="S::2015015@student.uwtsd.ac.uk::64400f2a-5887-4e58-9db7-4cfc6bb1683e" providerId="AD" clId="Web-{10DA9953-BEB8-1512-924A-11B740A481B4}" dt="2021-12-16T16:59:30.638" v="83" actId="1076"/>
          <ac:spMkLst>
            <pc:docMk/>
            <pc:sldMk cId="4265364117" sldId="266"/>
            <ac:spMk id="3" creationId="{48B6E378-7E3A-4589-BEB0-B35ACF95EFF1}"/>
          </ac:spMkLst>
        </pc:spChg>
        <pc:spChg chg="del">
          <ac:chgData name="Laurie Ann Peric (2015015)" userId="S::2015015@student.uwtsd.ac.uk::64400f2a-5887-4e58-9db7-4cfc6bb1683e" providerId="AD" clId="Web-{10DA9953-BEB8-1512-924A-11B740A481B4}" dt="2021-12-16T16:30:50.565" v="53"/>
          <ac:spMkLst>
            <pc:docMk/>
            <pc:sldMk cId="4265364117" sldId="266"/>
            <ac:spMk id="3" creationId="{FEF45E0B-2D84-4270-B172-C8FA84D1BD11}"/>
          </ac:spMkLst>
        </pc:spChg>
        <pc:spChg chg="add del mod">
          <ac:chgData name="Laurie Ann Peric (2015015)" userId="S::2015015@student.uwtsd.ac.uk::64400f2a-5887-4e58-9db7-4cfc6bb1683e" providerId="AD" clId="Web-{10DA9953-BEB8-1512-924A-11B740A481B4}" dt="2021-12-16T16:33:36.851" v="72"/>
          <ac:spMkLst>
            <pc:docMk/>
            <pc:sldMk cId="4265364117" sldId="266"/>
            <ac:spMk id="5" creationId="{9A5D637C-6257-4B38-B190-2CBE1C4388D4}"/>
          </ac:spMkLst>
        </pc:spChg>
        <pc:spChg chg="add mod">
          <ac:chgData name="Laurie Ann Peric (2015015)" userId="S::2015015@student.uwtsd.ac.uk::64400f2a-5887-4e58-9db7-4cfc6bb1683e" providerId="AD" clId="Web-{10DA9953-BEB8-1512-924A-11B740A481B4}" dt="2021-12-16T16:34:02.726" v="78" actId="1076"/>
          <ac:spMkLst>
            <pc:docMk/>
            <pc:sldMk cId="4265364117" sldId="266"/>
            <ac:spMk id="6" creationId="{A8B55FB1-5305-4345-95D1-D615807AD00D}"/>
          </ac:spMkLst>
        </pc:spChg>
        <pc:spChg chg="add mod">
          <ac:chgData name="Laurie Ann Peric (2015015)" userId="S::2015015@student.uwtsd.ac.uk::64400f2a-5887-4e58-9db7-4cfc6bb1683e" providerId="AD" clId="Web-{10DA9953-BEB8-1512-924A-11B740A481B4}" dt="2021-12-16T17:07:14.885" v="88" actId="1076"/>
          <ac:spMkLst>
            <pc:docMk/>
            <pc:sldMk cId="4265364117" sldId="266"/>
            <ac:spMk id="7" creationId="{562B88FB-0A0C-48DC-B853-E582AEC90AA0}"/>
          </ac:spMkLst>
        </pc:spChg>
        <pc:picChg chg="add mod">
          <ac:chgData name="Laurie Ann Peric (2015015)" userId="S::2015015@student.uwtsd.ac.uk::64400f2a-5887-4e58-9db7-4cfc6bb1683e" providerId="AD" clId="Web-{10DA9953-BEB8-1512-924A-11B740A481B4}" dt="2021-12-16T16:59:16.513" v="80" actId="1076"/>
          <ac:picMkLst>
            <pc:docMk/>
            <pc:sldMk cId="4265364117" sldId="266"/>
            <ac:picMk id="2" creationId="{B8B9A441-C06D-4D7A-859B-46CD5B2895EA}"/>
          </ac:picMkLst>
        </pc:picChg>
        <pc:picChg chg="add mod ord">
          <ac:chgData name="Laurie Ann Peric (2015015)" userId="S::2015015@student.uwtsd.ac.uk::64400f2a-5887-4e58-9db7-4cfc6bb1683e" providerId="AD" clId="Web-{10DA9953-BEB8-1512-924A-11B740A481B4}" dt="2021-12-16T16:33:57.226" v="77" actId="14100"/>
          <ac:picMkLst>
            <pc:docMk/>
            <pc:sldMk cId="4265364117" sldId="266"/>
            <ac:picMk id="4" creationId="{E764B419-A792-4957-8A50-84F6FE355266}"/>
          </ac:picMkLst>
        </pc:picChg>
        <pc:picChg chg="add mod">
          <ac:chgData name="Laurie Ann Peric (2015015)" userId="S::2015015@student.uwtsd.ac.uk::64400f2a-5887-4e58-9db7-4cfc6bb1683e" providerId="AD" clId="Web-{10DA9953-BEB8-1512-924A-11B740A481B4}" dt="2021-12-16T17:06:59.494" v="85" actId="1076"/>
          <ac:picMkLst>
            <pc:docMk/>
            <pc:sldMk cId="4265364117" sldId="266"/>
            <ac:picMk id="5" creationId="{292D5ED5-5DEA-4E46-8886-6CDF9476779E}"/>
          </ac:picMkLst>
        </pc:picChg>
      </pc:sldChg>
      <pc:sldChg chg="addSp delSp modSp new">
        <pc:chgData name="Laurie Ann Peric (2015015)" userId="S::2015015@student.uwtsd.ac.uk::64400f2a-5887-4e58-9db7-4cfc6bb1683e" providerId="AD" clId="Web-{10DA9953-BEB8-1512-924A-11B740A481B4}" dt="2021-12-16T21:47:00.132" v="144" actId="14100"/>
        <pc:sldMkLst>
          <pc:docMk/>
          <pc:sldMk cId="1795630712" sldId="267"/>
        </pc:sldMkLst>
        <pc:spChg chg="mod">
          <ac:chgData name="Laurie Ann Peric (2015015)" userId="S::2015015@student.uwtsd.ac.uk::64400f2a-5887-4e58-9db7-4cfc6bb1683e" providerId="AD" clId="Web-{10DA9953-BEB8-1512-924A-11B740A481B4}" dt="2021-12-16T21:47:00.132" v="144" actId="14100"/>
          <ac:spMkLst>
            <pc:docMk/>
            <pc:sldMk cId="1795630712" sldId="267"/>
            <ac:spMk id="2" creationId="{516B1183-9BB6-4987-B7C7-371DDC0E1B2A}"/>
          </ac:spMkLst>
        </pc:spChg>
        <pc:spChg chg="del">
          <ac:chgData name="Laurie Ann Peric (2015015)" userId="S::2015015@student.uwtsd.ac.uk::64400f2a-5887-4e58-9db7-4cfc6bb1683e" providerId="AD" clId="Web-{10DA9953-BEB8-1512-924A-11B740A481B4}" dt="2021-12-16T17:17:10.718" v="90"/>
          <ac:spMkLst>
            <pc:docMk/>
            <pc:sldMk cId="1795630712" sldId="267"/>
            <ac:spMk id="3" creationId="{E0CCA2F6-FB4D-41F9-853E-7914D70B45CA}"/>
          </ac:spMkLst>
        </pc:spChg>
        <pc:spChg chg="add mod">
          <ac:chgData name="Laurie Ann Peric (2015015)" userId="S::2015015@student.uwtsd.ac.uk::64400f2a-5887-4e58-9db7-4cfc6bb1683e" providerId="AD" clId="Web-{10DA9953-BEB8-1512-924A-11B740A481B4}" dt="2021-12-16T17:20:56.849" v="105" actId="1076"/>
          <ac:spMkLst>
            <pc:docMk/>
            <pc:sldMk cId="1795630712" sldId="267"/>
            <ac:spMk id="6" creationId="{A5EE1B5C-A5B3-4454-8FCA-14EFFCFBBC4E}"/>
          </ac:spMkLst>
        </pc:spChg>
        <pc:spChg chg="add mod">
          <ac:chgData name="Laurie Ann Peric (2015015)" userId="S::2015015@student.uwtsd.ac.uk::64400f2a-5887-4e58-9db7-4cfc6bb1683e" providerId="AD" clId="Web-{10DA9953-BEB8-1512-924A-11B740A481B4}" dt="2021-12-16T21:37:01.478" v="115" actId="1076"/>
          <ac:spMkLst>
            <pc:docMk/>
            <pc:sldMk cId="1795630712" sldId="267"/>
            <ac:spMk id="7" creationId="{40BAC77D-286C-4BEA-9996-105F63ED0A3F}"/>
          </ac:spMkLst>
        </pc:spChg>
        <pc:spChg chg="add mod">
          <ac:chgData name="Laurie Ann Peric (2015015)" userId="S::2015015@student.uwtsd.ac.uk::64400f2a-5887-4e58-9db7-4cfc6bb1683e" providerId="AD" clId="Web-{10DA9953-BEB8-1512-924A-11B740A481B4}" dt="2021-12-16T21:37:27.291" v="120" actId="1076"/>
          <ac:spMkLst>
            <pc:docMk/>
            <pc:sldMk cId="1795630712" sldId="267"/>
            <ac:spMk id="9" creationId="{5BE10015-66A7-418F-9CA3-B9DA4CFD8885}"/>
          </ac:spMkLst>
        </pc:spChg>
        <pc:spChg chg="add mod">
          <ac:chgData name="Laurie Ann Peric (2015015)" userId="S::2015015@student.uwtsd.ac.uk::64400f2a-5887-4e58-9db7-4cfc6bb1683e" providerId="AD" clId="Web-{10DA9953-BEB8-1512-924A-11B740A481B4}" dt="2021-12-16T21:43:34.472" v="127" actId="1076"/>
          <ac:spMkLst>
            <pc:docMk/>
            <pc:sldMk cId="1795630712" sldId="267"/>
            <ac:spMk id="11" creationId="{3F0165C4-77EE-4D42-B862-9DEDCE853CB5}"/>
          </ac:spMkLst>
        </pc:spChg>
        <pc:spChg chg="add del mod">
          <ac:chgData name="Laurie Ann Peric (2015015)" userId="S::2015015@student.uwtsd.ac.uk::64400f2a-5887-4e58-9db7-4cfc6bb1683e" providerId="AD" clId="Web-{10DA9953-BEB8-1512-924A-11B740A481B4}" dt="2021-12-16T21:45:34.271" v="132"/>
          <ac:spMkLst>
            <pc:docMk/>
            <pc:sldMk cId="1795630712" sldId="267"/>
            <ac:spMk id="13" creationId="{1990E12A-EF87-466C-B9AD-9DFED02113CF}"/>
          </ac:spMkLst>
        </pc:spChg>
        <pc:picChg chg="add mod">
          <ac:chgData name="Laurie Ann Peric (2015015)" userId="S::2015015@student.uwtsd.ac.uk::64400f2a-5887-4e58-9db7-4cfc6bb1683e" providerId="AD" clId="Web-{10DA9953-BEB8-1512-924A-11B740A481B4}" dt="2021-12-16T21:36:51.384" v="112" actId="1076"/>
          <ac:picMkLst>
            <pc:docMk/>
            <pc:sldMk cId="1795630712" sldId="267"/>
            <ac:picMk id="3" creationId="{7E736EE1-2AAA-418D-88F2-0CC5F8FADF92}"/>
          </ac:picMkLst>
        </pc:picChg>
        <pc:picChg chg="add mod ord">
          <ac:chgData name="Laurie Ann Peric (2015015)" userId="S::2015015@student.uwtsd.ac.uk::64400f2a-5887-4e58-9db7-4cfc6bb1683e" providerId="AD" clId="Web-{10DA9953-BEB8-1512-924A-11B740A481B4}" dt="2021-12-16T21:43:16.284" v="123" actId="1076"/>
          <ac:picMkLst>
            <pc:docMk/>
            <pc:sldMk cId="1795630712" sldId="267"/>
            <ac:picMk id="4" creationId="{EBE0E9FF-2FA1-4C5E-9740-D74856733B09}"/>
          </ac:picMkLst>
        </pc:picChg>
        <pc:picChg chg="add mod">
          <ac:chgData name="Laurie Ann Peric (2015015)" userId="S::2015015@student.uwtsd.ac.uk::64400f2a-5887-4e58-9db7-4cfc6bb1683e" providerId="AD" clId="Web-{10DA9953-BEB8-1512-924A-11B740A481B4}" dt="2021-12-16T21:37:04.697" v="117" actId="1076"/>
          <ac:picMkLst>
            <pc:docMk/>
            <pc:sldMk cId="1795630712" sldId="267"/>
            <ac:picMk id="5" creationId="{6FD53E5E-1FFB-4600-B96E-4D576D93230C}"/>
          </ac:picMkLst>
        </pc:picChg>
        <pc:picChg chg="add mod">
          <ac:chgData name="Laurie Ann Peric (2015015)" userId="S::2015015@student.uwtsd.ac.uk::64400f2a-5887-4e58-9db7-4cfc6bb1683e" providerId="AD" clId="Web-{10DA9953-BEB8-1512-924A-11B740A481B4}" dt="2021-12-16T21:37:03.353" v="116" actId="1076"/>
          <ac:picMkLst>
            <pc:docMk/>
            <pc:sldMk cId="1795630712" sldId="267"/>
            <ac:picMk id="8" creationId="{E68D59D1-5457-4BAD-AA4A-E34BB22D23AC}"/>
          </ac:picMkLst>
        </pc:picChg>
        <pc:picChg chg="add mod">
          <ac:chgData name="Laurie Ann Peric (2015015)" userId="S::2015015@student.uwtsd.ac.uk::64400f2a-5887-4e58-9db7-4cfc6bb1683e" providerId="AD" clId="Web-{10DA9953-BEB8-1512-924A-11B740A481B4}" dt="2021-12-16T21:43:17.956" v="124" actId="1076"/>
          <ac:picMkLst>
            <pc:docMk/>
            <pc:sldMk cId="1795630712" sldId="267"/>
            <ac:picMk id="10" creationId="{EFED2145-B1B9-4AE5-B67E-116D06472CC8}"/>
          </ac:picMkLst>
        </pc:picChg>
        <pc:picChg chg="add mod">
          <ac:chgData name="Laurie Ann Peric (2015015)" userId="S::2015015@student.uwtsd.ac.uk::64400f2a-5887-4e58-9db7-4cfc6bb1683e" providerId="AD" clId="Web-{10DA9953-BEB8-1512-924A-11B740A481B4}" dt="2021-12-16T21:45:02.020" v="129" actId="1076"/>
          <ac:picMkLst>
            <pc:docMk/>
            <pc:sldMk cId="1795630712" sldId="267"/>
            <ac:picMk id="12" creationId="{6CB62A19-F29A-4A48-924F-426FD26443D2}"/>
          </ac:picMkLst>
        </pc:picChg>
      </pc:sldChg>
      <pc:sldChg chg="addSp modSp new">
        <pc:chgData name="Laurie Ann Peric (2015015)" userId="S::2015015@student.uwtsd.ac.uk::64400f2a-5887-4e58-9db7-4cfc6bb1683e" providerId="AD" clId="Web-{10DA9953-BEB8-1512-924A-11B740A481B4}" dt="2021-12-16T22:36:02.226" v="164" actId="14100"/>
        <pc:sldMkLst>
          <pc:docMk/>
          <pc:sldMk cId="1103214590" sldId="268"/>
        </pc:sldMkLst>
        <pc:spChg chg="add mod">
          <ac:chgData name="Laurie Ann Peric (2015015)" userId="S::2015015@student.uwtsd.ac.uk::64400f2a-5887-4e58-9db7-4cfc6bb1683e" providerId="AD" clId="Web-{10DA9953-BEB8-1512-924A-11B740A481B4}" dt="2021-12-16T22:07:48.408" v="156" actId="1076"/>
          <ac:spMkLst>
            <pc:docMk/>
            <pc:sldMk cId="1103214590" sldId="268"/>
            <ac:spMk id="3" creationId="{A2B2C17D-C03C-4781-8C2E-4D6F411E6E00}"/>
          </ac:spMkLst>
        </pc:spChg>
        <pc:spChg chg="add mod">
          <ac:chgData name="Laurie Ann Peric (2015015)" userId="S::2015015@student.uwtsd.ac.uk::64400f2a-5887-4e58-9db7-4cfc6bb1683e" providerId="AD" clId="Web-{10DA9953-BEB8-1512-924A-11B740A481B4}" dt="2021-12-16T22:35:59.804" v="163" actId="1076"/>
          <ac:spMkLst>
            <pc:docMk/>
            <pc:sldMk cId="1103214590" sldId="268"/>
            <ac:spMk id="5" creationId="{A2275D3C-3F82-48D4-A59C-5BAC6CE0E054}"/>
          </ac:spMkLst>
        </pc:spChg>
        <pc:picChg chg="add mod">
          <ac:chgData name="Laurie Ann Peric (2015015)" userId="S::2015015@student.uwtsd.ac.uk::64400f2a-5887-4e58-9db7-4cfc6bb1683e" providerId="AD" clId="Web-{10DA9953-BEB8-1512-924A-11B740A481B4}" dt="2021-12-16T22:07:51.002" v="157" actId="14100"/>
          <ac:picMkLst>
            <pc:docMk/>
            <pc:sldMk cId="1103214590" sldId="268"/>
            <ac:picMk id="2" creationId="{056A3F3F-7E9C-4E97-9B40-20888736FAEC}"/>
          </ac:picMkLst>
        </pc:picChg>
        <pc:picChg chg="add mod">
          <ac:chgData name="Laurie Ann Peric (2015015)" userId="S::2015015@student.uwtsd.ac.uk::64400f2a-5887-4e58-9db7-4cfc6bb1683e" providerId="AD" clId="Web-{10DA9953-BEB8-1512-924A-11B740A481B4}" dt="2021-12-16T22:36:02.226" v="164" actId="14100"/>
          <ac:picMkLst>
            <pc:docMk/>
            <pc:sldMk cId="1103214590" sldId="268"/>
            <ac:picMk id="4" creationId="{493E2218-55E4-4053-A78A-89F11AC0B511}"/>
          </ac:picMkLst>
        </pc:picChg>
      </pc:sldChg>
    </pc:docChg>
  </pc:docChgLst>
  <pc:docChgLst>
    <pc:chgData name="Laurie Ann Peric (2015015)" userId="S::2015015@student.uwtsd.ac.uk::64400f2a-5887-4e58-9db7-4cfc6bb1683e" providerId="AD" clId="Web-{066106F2-07D5-DBCF-FE72-E1C3FB523C02}"/>
    <pc:docChg chg="addSld modSld">
      <pc:chgData name="Laurie Ann Peric (2015015)" userId="S::2015015@student.uwtsd.ac.uk::64400f2a-5887-4e58-9db7-4cfc6bb1683e" providerId="AD" clId="Web-{066106F2-07D5-DBCF-FE72-E1C3FB523C02}" dt="2022-01-18T16:04:32.642" v="1797" actId="1076"/>
      <pc:docMkLst>
        <pc:docMk/>
      </pc:docMkLst>
      <pc:sldChg chg="modSp">
        <pc:chgData name="Laurie Ann Peric (2015015)" userId="S::2015015@student.uwtsd.ac.uk::64400f2a-5887-4e58-9db7-4cfc6bb1683e" providerId="AD" clId="Web-{066106F2-07D5-DBCF-FE72-E1C3FB523C02}" dt="2022-01-18T13:53:56.555" v="936" actId="1076"/>
        <pc:sldMkLst>
          <pc:docMk/>
          <pc:sldMk cId="2509505432" sldId="279"/>
        </pc:sldMkLst>
        <pc:spChg chg="mod">
          <ac:chgData name="Laurie Ann Peric (2015015)" userId="S::2015015@student.uwtsd.ac.uk::64400f2a-5887-4e58-9db7-4cfc6bb1683e" providerId="AD" clId="Web-{066106F2-07D5-DBCF-FE72-E1C3FB523C02}" dt="2022-01-18T13:53:56.555" v="936" actId="1076"/>
          <ac:spMkLst>
            <pc:docMk/>
            <pc:sldMk cId="2509505432" sldId="279"/>
            <ac:spMk id="16" creationId="{D6793462-002A-4ABA-93B5-294409D01379}"/>
          </ac:spMkLst>
        </pc:spChg>
      </pc:sldChg>
      <pc:sldChg chg="modSp">
        <pc:chgData name="Laurie Ann Peric (2015015)" userId="S::2015015@student.uwtsd.ac.uk::64400f2a-5887-4e58-9db7-4cfc6bb1683e" providerId="AD" clId="Web-{066106F2-07D5-DBCF-FE72-E1C3FB523C02}" dt="2022-01-18T08:06:36.418" v="449" actId="20577"/>
        <pc:sldMkLst>
          <pc:docMk/>
          <pc:sldMk cId="3308228849" sldId="280"/>
        </pc:sldMkLst>
        <pc:spChg chg="mod">
          <ac:chgData name="Laurie Ann Peric (2015015)" userId="S::2015015@student.uwtsd.ac.uk::64400f2a-5887-4e58-9db7-4cfc6bb1683e" providerId="AD" clId="Web-{066106F2-07D5-DBCF-FE72-E1C3FB523C02}" dt="2022-01-18T08:06:36.418" v="449" actId="20577"/>
          <ac:spMkLst>
            <pc:docMk/>
            <pc:sldMk cId="3308228849" sldId="280"/>
            <ac:spMk id="4" creationId="{A3FB29D3-A6EC-4F51-AC34-691E481439E6}"/>
          </ac:spMkLst>
        </pc:spChg>
      </pc:sldChg>
      <pc:sldChg chg="addSp delSp modSp">
        <pc:chgData name="Laurie Ann Peric (2015015)" userId="S::2015015@student.uwtsd.ac.uk::64400f2a-5887-4e58-9db7-4cfc6bb1683e" providerId="AD" clId="Web-{066106F2-07D5-DBCF-FE72-E1C3FB523C02}" dt="2022-01-18T14:13:56.787" v="1209" actId="20577"/>
        <pc:sldMkLst>
          <pc:docMk/>
          <pc:sldMk cId="1766941975" sldId="285"/>
        </pc:sldMkLst>
        <pc:spChg chg="mod">
          <ac:chgData name="Laurie Ann Peric (2015015)" userId="S::2015015@student.uwtsd.ac.uk::64400f2a-5887-4e58-9db7-4cfc6bb1683e" providerId="AD" clId="Web-{066106F2-07D5-DBCF-FE72-E1C3FB523C02}" dt="2022-01-18T14:13:56.787" v="1209" actId="20577"/>
          <ac:spMkLst>
            <pc:docMk/>
            <pc:sldMk cId="1766941975" sldId="285"/>
            <ac:spMk id="3" creationId="{05C02092-E433-4321-A1E9-170D9A4EF28B}"/>
          </ac:spMkLst>
        </pc:spChg>
        <pc:spChg chg="add del mod">
          <ac:chgData name="Laurie Ann Peric (2015015)" userId="S::2015015@student.uwtsd.ac.uk::64400f2a-5887-4e58-9db7-4cfc6bb1683e" providerId="AD" clId="Web-{066106F2-07D5-DBCF-FE72-E1C3FB523C02}" dt="2022-01-17T15:11:33.559" v="39"/>
          <ac:spMkLst>
            <pc:docMk/>
            <pc:sldMk cId="1766941975" sldId="285"/>
            <ac:spMk id="9" creationId="{46A4AB82-384D-43EB-B643-83055C56A19D}"/>
          </ac:spMkLst>
        </pc:spChg>
        <pc:spChg chg="add del mod">
          <ac:chgData name="Laurie Ann Peric (2015015)" userId="S::2015015@student.uwtsd.ac.uk::64400f2a-5887-4e58-9db7-4cfc6bb1683e" providerId="AD" clId="Web-{066106F2-07D5-DBCF-FE72-E1C3FB523C02}" dt="2022-01-17T15:11:36.200" v="40"/>
          <ac:spMkLst>
            <pc:docMk/>
            <pc:sldMk cId="1766941975" sldId="285"/>
            <ac:spMk id="10" creationId="{B6F9CCAE-07EF-4E1B-A2AE-637ABFF28B78}"/>
          </ac:spMkLst>
        </pc:spChg>
        <pc:spChg chg="add mod">
          <ac:chgData name="Laurie Ann Peric (2015015)" userId="S::2015015@student.uwtsd.ac.uk::64400f2a-5887-4e58-9db7-4cfc6bb1683e" providerId="AD" clId="Web-{066106F2-07D5-DBCF-FE72-E1C3FB523C02}" dt="2022-01-18T11:56:59.285" v="717" actId="1076"/>
          <ac:spMkLst>
            <pc:docMk/>
            <pc:sldMk cId="1766941975" sldId="285"/>
            <ac:spMk id="14" creationId="{46C1561D-9C3E-4F1F-A298-DD726FE53612}"/>
          </ac:spMkLst>
        </pc:spChg>
        <pc:spChg chg="add mod">
          <ac:chgData name="Laurie Ann Peric (2015015)" userId="S::2015015@student.uwtsd.ac.uk::64400f2a-5887-4e58-9db7-4cfc6bb1683e" providerId="AD" clId="Web-{066106F2-07D5-DBCF-FE72-E1C3FB523C02}" dt="2022-01-18T11:56:56.488" v="716" actId="1076"/>
          <ac:spMkLst>
            <pc:docMk/>
            <pc:sldMk cId="1766941975" sldId="285"/>
            <ac:spMk id="15" creationId="{EB36B50C-29B1-4BF3-97B5-D56EDFCE61D9}"/>
          </ac:spMkLst>
        </pc:spChg>
        <pc:picChg chg="mod modCrop">
          <ac:chgData name="Laurie Ann Peric (2015015)" userId="S::2015015@student.uwtsd.ac.uk::64400f2a-5887-4e58-9db7-4cfc6bb1683e" providerId="AD" clId="Web-{066106F2-07D5-DBCF-FE72-E1C3FB523C02}" dt="2022-01-18T11:56:19.659" v="708" actId="14100"/>
          <ac:picMkLst>
            <pc:docMk/>
            <pc:sldMk cId="1766941975" sldId="285"/>
            <ac:picMk id="2" creationId="{C01E9203-602C-4F51-982A-766F2CC85FCC}"/>
          </ac:picMkLst>
        </pc:picChg>
        <pc:picChg chg="del">
          <ac:chgData name="Laurie Ann Peric (2015015)" userId="S::2015015@student.uwtsd.ac.uk::64400f2a-5887-4e58-9db7-4cfc6bb1683e" providerId="AD" clId="Web-{066106F2-07D5-DBCF-FE72-E1C3FB523C02}" dt="2022-01-17T15:03:12.730" v="0"/>
          <ac:picMkLst>
            <pc:docMk/>
            <pc:sldMk cId="1766941975" sldId="285"/>
            <ac:picMk id="4" creationId="{2703B162-89BF-41FC-9A6B-B25F422B996A}"/>
          </ac:picMkLst>
        </pc:picChg>
        <pc:picChg chg="add del mod">
          <ac:chgData name="Laurie Ann Peric (2015015)" userId="S::2015015@student.uwtsd.ac.uk::64400f2a-5887-4e58-9db7-4cfc6bb1683e" providerId="AD" clId="Web-{066106F2-07D5-DBCF-FE72-E1C3FB523C02}" dt="2022-01-18T07:58:13.924" v="356" actId="1076"/>
          <ac:picMkLst>
            <pc:docMk/>
            <pc:sldMk cId="1766941975" sldId="285"/>
            <ac:picMk id="5" creationId="{6D01C3F4-ADC2-4B10-B6C2-2EAB762ECB36}"/>
          </ac:picMkLst>
        </pc:picChg>
        <pc:picChg chg="add mod modCrop">
          <ac:chgData name="Laurie Ann Peric (2015015)" userId="S::2015015@student.uwtsd.ac.uk::64400f2a-5887-4e58-9db7-4cfc6bb1683e" providerId="AD" clId="Web-{066106F2-07D5-DBCF-FE72-E1C3FB523C02}" dt="2022-01-18T07:58:23.737" v="358" actId="1076"/>
          <ac:picMkLst>
            <pc:docMk/>
            <pc:sldMk cId="1766941975" sldId="285"/>
            <ac:picMk id="6" creationId="{02C4D4CB-A171-443E-BD38-C1619A2B39C3}"/>
          </ac:picMkLst>
        </pc:picChg>
        <pc:picChg chg="add mod">
          <ac:chgData name="Laurie Ann Peric (2015015)" userId="S::2015015@student.uwtsd.ac.uk::64400f2a-5887-4e58-9db7-4cfc6bb1683e" providerId="AD" clId="Web-{066106F2-07D5-DBCF-FE72-E1C3FB523C02}" dt="2022-01-18T07:58:09.034" v="354" actId="1076"/>
          <ac:picMkLst>
            <pc:docMk/>
            <pc:sldMk cId="1766941975" sldId="285"/>
            <ac:picMk id="7" creationId="{A763A54A-843B-415A-97A8-69C23D32559E}"/>
          </ac:picMkLst>
        </pc:picChg>
        <pc:picChg chg="add mod">
          <ac:chgData name="Laurie Ann Peric (2015015)" userId="S::2015015@student.uwtsd.ac.uk::64400f2a-5887-4e58-9db7-4cfc6bb1683e" providerId="AD" clId="Web-{066106F2-07D5-DBCF-FE72-E1C3FB523C02}" dt="2022-01-18T07:59:06.925" v="364" actId="14100"/>
          <ac:picMkLst>
            <pc:docMk/>
            <pc:sldMk cId="1766941975" sldId="285"/>
            <ac:picMk id="8" creationId="{C150EE12-06C7-4A26-8C60-DC6B592CE27D}"/>
          </ac:picMkLst>
        </pc:picChg>
        <pc:picChg chg="add mod">
          <ac:chgData name="Laurie Ann Peric (2015015)" userId="S::2015015@student.uwtsd.ac.uk::64400f2a-5887-4e58-9db7-4cfc6bb1683e" providerId="AD" clId="Web-{066106F2-07D5-DBCF-FE72-E1C3FB523C02}" dt="2022-01-18T14:01:27.834" v="1092" actId="14100"/>
          <ac:picMkLst>
            <pc:docMk/>
            <pc:sldMk cId="1766941975" sldId="285"/>
            <ac:picMk id="11" creationId="{7078859A-7379-4CC8-A71A-DD68BA45346F}"/>
          </ac:picMkLst>
        </pc:picChg>
        <pc:picChg chg="add mod">
          <ac:chgData name="Laurie Ann Peric (2015015)" userId="S::2015015@student.uwtsd.ac.uk::64400f2a-5887-4e58-9db7-4cfc6bb1683e" providerId="AD" clId="Web-{066106F2-07D5-DBCF-FE72-E1C3FB523C02}" dt="2022-01-18T08:00:05.770" v="369" actId="14100"/>
          <ac:picMkLst>
            <pc:docMk/>
            <pc:sldMk cId="1766941975" sldId="285"/>
            <ac:picMk id="12" creationId="{6C7540C8-38B2-4036-8C98-AD7EA244BBE3}"/>
          </ac:picMkLst>
        </pc:picChg>
        <pc:picChg chg="add mod">
          <ac:chgData name="Laurie Ann Peric (2015015)" userId="S::2015015@student.uwtsd.ac.uk::64400f2a-5887-4e58-9db7-4cfc6bb1683e" providerId="AD" clId="Web-{066106F2-07D5-DBCF-FE72-E1C3FB523C02}" dt="2022-01-18T11:56:43.972" v="713" actId="1076"/>
          <ac:picMkLst>
            <pc:docMk/>
            <pc:sldMk cId="1766941975" sldId="285"/>
            <ac:picMk id="13" creationId="{EBF51BB7-BB16-4848-8225-4D48B05545EF}"/>
          </ac:picMkLst>
        </pc:picChg>
        <pc:picChg chg="add mod">
          <ac:chgData name="Laurie Ann Peric (2015015)" userId="S::2015015@student.uwtsd.ac.uk::64400f2a-5887-4e58-9db7-4cfc6bb1683e" providerId="AD" clId="Web-{066106F2-07D5-DBCF-FE72-E1C3FB523C02}" dt="2022-01-18T11:56:51.722" v="715" actId="1076"/>
          <ac:picMkLst>
            <pc:docMk/>
            <pc:sldMk cId="1766941975" sldId="285"/>
            <ac:picMk id="16" creationId="{CB7EDE50-3411-4AB0-BA85-ABB9F699F89C}"/>
          </ac:picMkLst>
        </pc:picChg>
      </pc:sldChg>
      <pc:sldChg chg="addSp delSp modSp new mod modClrScheme chgLayout">
        <pc:chgData name="Laurie Ann Peric (2015015)" userId="S::2015015@student.uwtsd.ac.uk::64400f2a-5887-4e58-9db7-4cfc6bb1683e" providerId="AD" clId="Web-{066106F2-07D5-DBCF-FE72-E1C3FB523C02}" dt="2022-01-18T14:40:56.451" v="1286"/>
        <pc:sldMkLst>
          <pc:docMk/>
          <pc:sldMk cId="2384298866" sldId="286"/>
        </pc:sldMkLst>
        <pc:spChg chg="mod ord">
          <ac:chgData name="Laurie Ann Peric (2015015)" userId="S::2015015@student.uwtsd.ac.uk::64400f2a-5887-4e58-9db7-4cfc6bb1683e" providerId="AD" clId="Web-{066106F2-07D5-DBCF-FE72-E1C3FB523C02}" dt="2022-01-18T14:40:20.246" v="1276" actId="1076"/>
          <ac:spMkLst>
            <pc:docMk/>
            <pc:sldMk cId="2384298866" sldId="286"/>
            <ac:spMk id="2" creationId="{74F15141-FEC9-4CAF-91D8-BEC2DA2420F9}"/>
          </ac:spMkLst>
        </pc:spChg>
        <pc:spChg chg="del mod ord">
          <ac:chgData name="Laurie Ann Peric (2015015)" userId="S::2015015@student.uwtsd.ac.uk::64400f2a-5887-4e58-9db7-4cfc6bb1683e" providerId="AD" clId="Web-{066106F2-07D5-DBCF-FE72-E1C3FB523C02}" dt="2022-01-18T14:16:56.142" v="1212"/>
          <ac:spMkLst>
            <pc:docMk/>
            <pc:sldMk cId="2384298866" sldId="286"/>
            <ac:spMk id="3" creationId="{D3078F77-245F-491F-A2EE-D11B6DA506FF}"/>
          </ac:spMkLst>
        </pc:spChg>
        <pc:spChg chg="del">
          <ac:chgData name="Laurie Ann Peric (2015015)" userId="S::2015015@student.uwtsd.ac.uk::64400f2a-5887-4e58-9db7-4cfc6bb1683e" providerId="AD" clId="Web-{066106F2-07D5-DBCF-FE72-E1C3FB523C02}" dt="2022-01-18T14:15:21.214" v="1211"/>
          <ac:spMkLst>
            <pc:docMk/>
            <pc:sldMk cId="2384298866" sldId="286"/>
            <ac:spMk id="4" creationId="{04969863-D80E-4AAC-BCAE-A4123B3A6B30}"/>
          </ac:spMkLst>
        </pc:spChg>
        <pc:spChg chg="add mod">
          <ac:chgData name="Laurie Ann Peric (2015015)" userId="S::2015015@student.uwtsd.ac.uk::64400f2a-5887-4e58-9db7-4cfc6bb1683e" providerId="AD" clId="Web-{066106F2-07D5-DBCF-FE72-E1C3FB523C02}" dt="2022-01-18T14:18:00.724" v="1219" actId="1076"/>
          <ac:spMkLst>
            <pc:docMk/>
            <pc:sldMk cId="2384298866" sldId="286"/>
            <ac:spMk id="6" creationId="{84141EBE-421B-4922-BAB5-904178BFBCE4}"/>
          </ac:spMkLst>
        </pc:spChg>
        <pc:spChg chg="add mod">
          <ac:chgData name="Laurie Ann Peric (2015015)" userId="S::2015015@student.uwtsd.ac.uk::64400f2a-5887-4e58-9db7-4cfc6bb1683e" providerId="AD" clId="Web-{066106F2-07D5-DBCF-FE72-E1C3FB523C02}" dt="2022-01-18T14:40:27.840" v="1281" actId="20577"/>
          <ac:spMkLst>
            <pc:docMk/>
            <pc:sldMk cId="2384298866" sldId="286"/>
            <ac:spMk id="8" creationId="{F9F5D88F-578D-4FFD-AABE-6707C4E5F714}"/>
          </ac:spMkLst>
        </pc:spChg>
        <pc:picChg chg="add mod ord">
          <ac:chgData name="Laurie Ann Peric (2015015)" userId="S::2015015@student.uwtsd.ac.uk::64400f2a-5887-4e58-9db7-4cfc6bb1683e" providerId="AD" clId="Web-{066106F2-07D5-DBCF-FE72-E1C3FB523C02}" dt="2022-01-18T14:39:19.914" v="1275" actId="1076"/>
          <ac:picMkLst>
            <pc:docMk/>
            <pc:sldMk cId="2384298866" sldId="286"/>
            <ac:picMk id="5" creationId="{0F842119-A233-499E-8C56-0638783B30B6}"/>
          </ac:picMkLst>
        </pc:picChg>
        <pc:picChg chg="add mod">
          <ac:chgData name="Laurie Ann Peric (2015015)" userId="S::2015015@student.uwtsd.ac.uk::64400f2a-5887-4e58-9db7-4cfc6bb1683e" providerId="AD" clId="Web-{066106F2-07D5-DBCF-FE72-E1C3FB523C02}" dt="2022-01-18T14:39:15.101" v="1274" actId="1076"/>
          <ac:picMkLst>
            <pc:docMk/>
            <pc:sldMk cId="2384298866" sldId="286"/>
            <ac:picMk id="7" creationId="{ACB9E8B1-6CD3-4779-88B4-C8D9A18BC9B3}"/>
          </ac:picMkLst>
        </pc:picChg>
        <pc:picChg chg="add mod">
          <ac:chgData name="Laurie Ann Peric (2015015)" userId="S::2015015@student.uwtsd.ac.uk::64400f2a-5887-4e58-9db7-4cfc6bb1683e" providerId="AD" clId="Web-{066106F2-07D5-DBCF-FE72-E1C3FB523C02}" dt="2022-01-18T14:39:10.101" v="1273" actId="1076"/>
          <ac:picMkLst>
            <pc:docMk/>
            <pc:sldMk cId="2384298866" sldId="286"/>
            <ac:picMk id="9" creationId="{BF727EA0-7CA4-4306-B592-746053DE797C}"/>
          </ac:picMkLst>
        </pc:picChg>
        <pc:picChg chg="add mod">
          <ac:chgData name="Laurie Ann Peric (2015015)" userId="S::2015015@student.uwtsd.ac.uk::64400f2a-5887-4e58-9db7-4cfc6bb1683e" providerId="AD" clId="Web-{066106F2-07D5-DBCF-FE72-E1C3FB523C02}" dt="2022-01-18T14:40:56.451" v="1286"/>
          <ac:picMkLst>
            <pc:docMk/>
            <pc:sldMk cId="2384298866" sldId="286"/>
            <ac:picMk id="10" creationId="{B96C82BF-3DA5-4BC2-BA85-F27758ABFA77}"/>
          </ac:picMkLst>
        </pc:picChg>
      </pc:sldChg>
      <pc:sldChg chg="addSp delSp modSp new mod modClrScheme chgLayout">
        <pc:chgData name="Laurie Ann Peric (2015015)" userId="S::2015015@student.uwtsd.ac.uk::64400f2a-5887-4e58-9db7-4cfc6bb1683e" providerId="AD" clId="Web-{066106F2-07D5-DBCF-FE72-E1C3FB523C02}" dt="2022-01-18T15:45:10.975" v="1606" actId="1076"/>
        <pc:sldMkLst>
          <pc:docMk/>
          <pc:sldMk cId="3700505590" sldId="287"/>
        </pc:sldMkLst>
        <pc:spChg chg="del">
          <ac:chgData name="Laurie Ann Peric (2015015)" userId="S::2015015@student.uwtsd.ac.uk::64400f2a-5887-4e58-9db7-4cfc6bb1683e" providerId="AD" clId="Web-{066106F2-07D5-DBCF-FE72-E1C3FB523C02}" dt="2022-01-18T14:41:38.329" v="1288"/>
          <ac:spMkLst>
            <pc:docMk/>
            <pc:sldMk cId="3700505590" sldId="287"/>
            <ac:spMk id="2" creationId="{2B891630-2BD6-4340-A20B-F720734F0D04}"/>
          </ac:spMkLst>
        </pc:spChg>
        <pc:spChg chg="del">
          <ac:chgData name="Laurie Ann Peric (2015015)" userId="S::2015015@student.uwtsd.ac.uk::64400f2a-5887-4e58-9db7-4cfc6bb1683e" providerId="AD" clId="Web-{066106F2-07D5-DBCF-FE72-E1C3FB523C02}" dt="2022-01-18T14:41:38.329" v="1288"/>
          <ac:spMkLst>
            <pc:docMk/>
            <pc:sldMk cId="3700505590" sldId="287"/>
            <ac:spMk id="3" creationId="{655E18BF-A51D-4631-AC51-D470AC229CD3}"/>
          </ac:spMkLst>
        </pc:spChg>
        <pc:spChg chg="add mod">
          <ac:chgData name="Laurie Ann Peric (2015015)" userId="S::2015015@student.uwtsd.ac.uk::64400f2a-5887-4e58-9db7-4cfc6bb1683e" providerId="AD" clId="Web-{066106F2-07D5-DBCF-FE72-E1C3FB523C02}" dt="2022-01-18T15:45:03.303" v="1604" actId="20577"/>
          <ac:spMkLst>
            <pc:docMk/>
            <pc:sldMk cId="3700505590" sldId="287"/>
            <ac:spMk id="10" creationId="{E6D9C77A-0518-470E-BA2F-1B8316B43BEB}"/>
          </ac:spMkLst>
        </pc:spChg>
        <pc:picChg chg="add mod modCrop">
          <ac:chgData name="Laurie Ann Peric (2015015)" userId="S::2015015@student.uwtsd.ac.uk::64400f2a-5887-4e58-9db7-4cfc6bb1683e" providerId="AD" clId="Web-{066106F2-07D5-DBCF-FE72-E1C3FB523C02}" dt="2022-01-18T15:02:26.111" v="1355"/>
          <ac:picMkLst>
            <pc:docMk/>
            <pc:sldMk cId="3700505590" sldId="287"/>
            <ac:picMk id="4" creationId="{D4A3FD2E-B177-46D8-BF5E-380C514DBD5E}"/>
          </ac:picMkLst>
        </pc:picChg>
        <pc:picChg chg="add mod">
          <ac:chgData name="Laurie Ann Peric (2015015)" userId="S::2015015@student.uwtsd.ac.uk::64400f2a-5887-4e58-9db7-4cfc6bb1683e" providerId="AD" clId="Web-{066106F2-07D5-DBCF-FE72-E1C3FB523C02}" dt="2022-01-18T15:45:10.975" v="1606" actId="1076"/>
          <ac:picMkLst>
            <pc:docMk/>
            <pc:sldMk cId="3700505590" sldId="287"/>
            <ac:picMk id="6" creationId="{D57A71FE-11CD-4602-8709-F1E7D54BC49D}"/>
          </ac:picMkLst>
        </pc:picChg>
        <pc:picChg chg="add mod">
          <ac:chgData name="Laurie Ann Peric (2015015)" userId="S::2015015@student.uwtsd.ac.uk::64400f2a-5887-4e58-9db7-4cfc6bb1683e" providerId="AD" clId="Web-{066106F2-07D5-DBCF-FE72-E1C3FB523C02}" dt="2022-01-18T15:00:52.964" v="1346" actId="14100"/>
          <ac:picMkLst>
            <pc:docMk/>
            <pc:sldMk cId="3700505590" sldId="287"/>
            <ac:picMk id="7" creationId="{335D5D0D-6CC8-4C11-9683-846B853D5481}"/>
          </ac:picMkLst>
        </pc:picChg>
        <pc:picChg chg="add mod">
          <ac:chgData name="Laurie Ann Peric (2015015)" userId="S::2015015@student.uwtsd.ac.uk::64400f2a-5887-4e58-9db7-4cfc6bb1683e" providerId="AD" clId="Web-{066106F2-07D5-DBCF-FE72-E1C3FB523C02}" dt="2022-01-18T15:01:04.606" v="1348" actId="14100"/>
          <ac:picMkLst>
            <pc:docMk/>
            <pc:sldMk cId="3700505590" sldId="287"/>
            <ac:picMk id="8" creationId="{372177BF-F4E6-4E60-A1AB-1652E2752D5C}"/>
          </ac:picMkLst>
        </pc:picChg>
        <pc:picChg chg="add mod">
          <ac:chgData name="Laurie Ann Peric (2015015)" userId="S::2015015@student.uwtsd.ac.uk::64400f2a-5887-4e58-9db7-4cfc6bb1683e" providerId="AD" clId="Web-{066106F2-07D5-DBCF-FE72-E1C3FB523C02}" dt="2022-01-18T15:00:57.589" v="1347" actId="14100"/>
          <ac:picMkLst>
            <pc:docMk/>
            <pc:sldMk cId="3700505590" sldId="287"/>
            <ac:picMk id="9" creationId="{8B834B5B-6E98-4D32-80E0-8DAD1D751C9D}"/>
          </ac:picMkLst>
        </pc:picChg>
      </pc:sldChg>
      <pc:sldChg chg="addSp modSp new">
        <pc:chgData name="Laurie Ann Peric (2015015)" userId="S::2015015@student.uwtsd.ac.uk::64400f2a-5887-4e58-9db7-4cfc6bb1683e" providerId="AD" clId="Web-{066106F2-07D5-DBCF-FE72-E1C3FB523C02}" dt="2022-01-18T16:04:32.642" v="1797" actId="1076"/>
        <pc:sldMkLst>
          <pc:docMk/>
          <pc:sldMk cId="2308491815" sldId="288"/>
        </pc:sldMkLst>
        <pc:spChg chg="add mod">
          <ac:chgData name="Laurie Ann Peric (2015015)" userId="S::2015015@student.uwtsd.ac.uk::64400f2a-5887-4e58-9db7-4cfc6bb1683e" providerId="AD" clId="Web-{066106F2-07D5-DBCF-FE72-E1C3FB523C02}" dt="2022-01-18T16:01:24.771" v="1780" actId="20577"/>
          <ac:spMkLst>
            <pc:docMk/>
            <pc:sldMk cId="2308491815" sldId="288"/>
            <ac:spMk id="2" creationId="{C60D9B57-E1F5-46A7-9BF1-BAC20CE51303}"/>
          </ac:spMkLst>
        </pc:spChg>
        <pc:picChg chg="add mod">
          <ac:chgData name="Laurie Ann Peric (2015015)" userId="S::2015015@student.uwtsd.ac.uk::64400f2a-5887-4e58-9db7-4cfc6bb1683e" providerId="AD" clId="Web-{066106F2-07D5-DBCF-FE72-E1C3FB523C02}" dt="2022-01-18T16:04:07.343" v="1793" actId="1076"/>
          <ac:picMkLst>
            <pc:docMk/>
            <pc:sldMk cId="2308491815" sldId="288"/>
            <ac:picMk id="3" creationId="{B4FA353A-BAD7-45DD-83D5-8A1BDDCA45D3}"/>
          </ac:picMkLst>
        </pc:picChg>
        <pc:picChg chg="add mod modCrop">
          <ac:chgData name="Laurie Ann Peric (2015015)" userId="S::2015015@student.uwtsd.ac.uk::64400f2a-5887-4e58-9db7-4cfc6bb1683e" providerId="AD" clId="Web-{066106F2-07D5-DBCF-FE72-E1C3FB523C02}" dt="2022-01-18T16:04:32.642" v="1797" actId="1076"/>
          <ac:picMkLst>
            <pc:docMk/>
            <pc:sldMk cId="2308491815" sldId="288"/>
            <ac:picMk id="5" creationId="{72F654E9-81CA-4D92-9735-DAFCC9A1632F}"/>
          </ac:picMkLst>
        </pc:picChg>
      </pc:sldChg>
    </pc:docChg>
  </pc:docChgLst>
  <pc:docChgLst>
    <pc:chgData name="Laurie Ann Peric (2015015)" userId="S::2015015@student.uwtsd.ac.uk::64400f2a-5887-4e58-9db7-4cfc6bb1683e" providerId="AD" clId="Web-{5C36BC83-F181-9527-4B50-82B97AA14FD8}"/>
    <pc:docChg chg="addSld modSld">
      <pc:chgData name="Laurie Ann Peric (2015015)" userId="S::2015015@student.uwtsd.ac.uk::64400f2a-5887-4e58-9db7-4cfc6bb1683e" providerId="AD" clId="Web-{5C36BC83-F181-9527-4B50-82B97AA14FD8}" dt="2022-01-17T12:33:55.644" v="771"/>
      <pc:docMkLst>
        <pc:docMk/>
      </pc:docMkLst>
      <pc:sldChg chg="addSp delSp modSp">
        <pc:chgData name="Laurie Ann Peric (2015015)" userId="S::2015015@student.uwtsd.ac.uk::64400f2a-5887-4e58-9db7-4cfc6bb1683e" providerId="AD" clId="Web-{5C36BC83-F181-9527-4B50-82B97AA14FD8}" dt="2022-01-17T12:21:02.302" v="762" actId="1076"/>
        <pc:sldMkLst>
          <pc:docMk/>
          <pc:sldMk cId="3308228849" sldId="280"/>
        </pc:sldMkLst>
        <pc:spChg chg="mod">
          <ac:chgData name="Laurie Ann Peric (2015015)" userId="S::2015015@student.uwtsd.ac.uk::64400f2a-5887-4e58-9db7-4cfc6bb1683e" providerId="AD" clId="Web-{5C36BC83-F181-9527-4B50-82B97AA14FD8}" dt="2022-01-17T10:26:26.329" v="242" actId="14100"/>
          <ac:spMkLst>
            <pc:docMk/>
            <pc:sldMk cId="3308228849" sldId="280"/>
            <ac:spMk id="2" creationId="{3112B2DE-93E3-42D5-974E-67D4A4920584}"/>
          </ac:spMkLst>
        </pc:spChg>
        <pc:spChg chg="del">
          <ac:chgData name="Laurie Ann Peric (2015015)" userId="S::2015015@student.uwtsd.ac.uk::64400f2a-5887-4e58-9db7-4cfc6bb1683e" providerId="AD" clId="Web-{5C36BC83-F181-9527-4B50-82B97AA14FD8}" dt="2022-01-17T10:22:59.128" v="171"/>
          <ac:spMkLst>
            <pc:docMk/>
            <pc:sldMk cId="3308228849" sldId="280"/>
            <ac:spMk id="3" creationId="{15932288-0E96-4EBB-BD05-0F061720EFB2}"/>
          </ac:spMkLst>
        </pc:spChg>
        <pc:spChg chg="mod">
          <ac:chgData name="Laurie Ann Peric (2015015)" userId="S::2015015@student.uwtsd.ac.uk::64400f2a-5887-4e58-9db7-4cfc6bb1683e" providerId="AD" clId="Web-{5C36BC83-F181-9527-4B50-82B97AA14FD8}" dt="2022-01-17T12:01:52.021" v="760" actId="20577"/>
          <ac:spMkLst>
            <pc:docMk/>
            <pc:sldMk cId="3308228849" sldId="280"/>
            <ac:spMk id="4" creationId="{A3FB29D3-A6EC-4F51-AC34-691E481439E6}"/>
          </ac:spMkLst>
        </pc:spChg>
        <pc:picChg chg="add mod">
          <ac:chgData name="Laurie Ann Peric (2015015)" userId="S::2015015@student.uwtsd.ac.uk::64400f2a-5887-4e58-9db7-4cfc6bb1683e" providerId="AD" clId="Web-{5C36BC83-F181-9527-4B50-82B97AA14FD8}" dt="2022-01-17T12:21:02.302" v="762" actId="1076"/>
          <ac:picMkLst>
            <pc:docMk/>
            <pc:sldMk cId="3308228849" sldId="280"/>
            <ac:picMk id="3" creationId="{33184E19-BD5A-4681-A35B-AA9248CB7B94}"/>
          </ac:picMkLst>
        </pc:picChg>
        <pc:picChg chg="add mod ord modCrop">
          <ac:chgData name="Laurie Ann Peric (2015015)" userId="S::2015015@student.uwtsd.ac.uk::64400f2a-5887-4e58-9db7-4cfc6bb1683e" providerId="AD" clId="Web-{5C36BC83-F181-9527-4B50-82B97AA14FD8}" dt="2022-01-17T10:23:22.942" v="176" actId="1076"/>
          <ac:picMkLst>
            <pc:docMk/>
            <pc:sldMk cId="3308228849" sldId="280"/>
            <ac:picMk id="5" creationId="{768A48F0-FC57-4BEC-B5E5-0CA224ED0D81}"/>
          </ac:picMkLst>
        </pc:picChg>
      </pc:sldChg>
      <pc:sldChg chg="addSp delSp modSp new mod setBg modClrScheme chgLayout">
        <pc:chgData name="Laurie Ann Peric (2015015)" userId="S::2015015@student.uwtsd.ac.uk::64400f2a-5887-4e58-9db7-4cfc6bb1683e" providerId="AD" clId="Web-{5C36BC83-F181-9527-4B50-82B97AA14FD8}" dt="2022-01-17T12:01:29.363" v="758" actId="1076"/>
        <pc:sldMkLst>
          <pc:docMk/>
          <pc:sldMk cId="820716996" sldId="284"/>
        </pc:sldMkLst>
        <pc:spChg chg="add del">
          <ac:chgData name="Laurie Ann Peric (2015015)" userId="S::2015015@student.uwtsd.ac.uk::64400f2a-5887-4e58-9db7-4cfc6bb1683e" providerId="AD" clId="Web-{5C36BC83-F181-9527-4B50-82B97AA14FD8}" dt="2022-01-17T11:56:58.473" v="669"/>
          <ac:spMkLst>
            <pc:docMk/>
            <pc:sldMk cId="820716996" sldId="284"/>
            <ac:spMk id="2" creationId="{3B869F33-8EA1-4CEB-A986-343C31A79BA6}"/>
          </ac:spMkLst>
        </pc:spChg>
        <pc:spChg chg="del">
          <ac:chgData name="Laurie Ann Peric (2015015)" userId="S::2015015@student.uwtsd.ac.uk::64400f2a-5887-4e58-9db7-4cfc6bb1683e" providerId="AD" clId="Web-{5C36BC83-F181-9527-4B50-82B97AA14FD8}" dt="2022-01-17T09:23:16.652" v="1"/>
          <ac:spMkLst>
            <pc:docMk/>
            <pc:sldMk cId="820716996" sldId="284"/>
            <ac:spMk id="2" creationId="{687439B8-A3FE-4CFF-BE8A-7949C9C6B3B5}"/>
          </ac:spMkLst>
        </pc:spChg>
        <pc:spChg chg="add del">
          <ac:chgData name="Laurie Ann Peric (2015015)" userId="S::2015015@student.uwtsd.ac.uk::64400f2a-5887-4e58-9db7-4cfc6bb1683e" providerId="AD" clId="Web-{5C36BC83-F181-9527-4B50-82B97AA14FD8}" dt="2022-01-17T11:56:55.847" v="668"/>
          <ac:spMkLst>
            <pc:docMk/>
            <pc:sldMk cId="820716996" sldId="284"/>
            <ac:spMk id="3" creationId="{6E83B81E-B388-4F5C-A489-AD49DAF21A19}"/>
          </ac:spMkLst>
        </pc:spChg>
        <pc:spChg chg="del">
          <ac:chgData name="Laurie Ann Peric (2015015)" userId="S::2015015@student.uwtsd.ac.uk::64400f2a-5887-4e58-9db7-4cfc6bb1683e" providerId="AD" clId="Web-{5C36BC83-F181-9527-4B50-82B97AA14FD8}" dt="2022-01-17T09:23:16.652" v="1"/>
          <ac:spMkLst>
            <pc:docMk/>
            <pc:sldMk cId="820716996" sldId="284"/>
            <ac:spMk id="3" creationId="{D4CBFB95-0A91-4DF0-BB03-A29635625233}"/>
          </ac:spMkLst>
        </pc:spChg>
        <pc:spChg chg="add del mod">
          <ac:chgData name="Laurie Ann Peric (2015015)" userId="S::2015015@student.uwtsd.ac.uk::64400f2a-5887-4e58-9db7-4cfc6bb1683e" providerId="AD" clId="Web-{5C36BC83-F181-9527-4B50-82B97AA14FD8}" dt="2022-01-17T11:56:53.988" v="667"/>
          <ac:spMkLst>
            <pc:docMk/>
            <pc:sldMk cId="820716996" sldId="284"/>
            <ac:spMk id="4" creationId="{33684624-02D2-441E-A4BF-E67ADD083B6F}"/>
          </ac:spMkLst>
        </pc:spChg>
        <pc:spChg chg="del">
          <ac:chgData name="Laurie Ann Peric (2015015)" userId="S::2015015@student.uwtsd.ac.uk::64400f2a-5887-4e58-9db7-4cfc6bb1683e" providerId="AD" clId="Web-{5C36BC83-F181-9527-4B50-82B97AA14FD8}" dt="2022-01-17T09:23:16.652" v="1"/>
          <ac:spMkLst>
            <pc:docMk/>
            <pc:sldMk cId="820716996" sldId="284"/>
            <ac:spMk id="4" creationId="{CD03CB3B-0AC4-49BB-8183-BDAB07EA50A7}"/>
          </ac:spMkLst>
        </pc:spChg>
        <pc:spChg chg="add mod">
          <ac:chgData name="Laurie Ann Peric (2015015)" userId="S::2015015@student.uwtsd.ac.uk::64400f2a-5887-4e58-9db7-4cfc6bb1683e" providerId="AD" clId="Web-{5C36BC83-F181-9527-4B50-82B97AA14FD8}" dt="2022-01-17T09:30:04.146" v="22" actId="20577"/>
          <ac:spMkLst>
            <pc:docMk/>
            <pc:sldMk cId="820716996" sldId="284"/>
            <ac:spMk id="7" creationId="{B35BC234-3220-4857-872B-EDEA65B9A3FE}"/>
          </ac:spMkLst>
        </pc:spChg>
        <pc:spChg chg="add mod">
          <ac:chgData name="Laurie Ann Peric (2015015)" userId="S::2015015@student.uwtsd.ac.uk::64400f2a-5887-4e58-9db7-4cfc6bb1683e" providerId="AD" clId="Web-{5C36BC83-F181-9527-4B50-82B97AA14FD8}" dt="2022-01-17T11:57:11.333" v="670" actId="1076"/>
          <ac:spMkLst>
            <pc:docMk/>
            <pc:sldMk cId="820716996" sldId="284"/>
            <ac:spMk id="9" creationId="{8E8B25D9-1676-4031-89B2-CF6BCBE5C5C6}"/>
          </ac:spMkLst>
        </pc:spChg>
        <pc:spChg chg="add mod">
          <ac:chgData name="Laurie Ann Peric (2015015)" userId="S::2015015@student.uwtsd.ac.uk::64400f2a-5887-4e58-9db7-4cfc6bb1683e" providerId="AD" clId="Web-{5C36BC83-F181-9527-4B50-82B97AA14FD8}" dt="2022-01-17T12:01:29.363" v="758" actId="1076"/>
          <ac:spMkLst>
            <pc:docMk/>
            <pc:sldMk cId="820716996" sldId="284"/>
            <ac:spMk id="10" creationId="{B7349CB7-7589-4CE1-BDE3-408C5C27123D}"/>
          </ac:spMkLst>
        </pc:spChg>
        <pc:spChg chg="add">
          <ac:chgData name="Laurie Ann Peric (2015015)" userId="S::2015015@student.uwtsd.ac.uk::64400f2a-5887-4e58-9db7-4cfc6bb1683e" providerId="AD" clId="Web-{5C36BC83-F181-9527-4B50-82B97AA14FD8}" dt="2022-01-17T09:28:38.128" v="11"/>
          <ac:spMkLst>
            <pc:docMk/>
            <pc:sldMk cId="820716996" sldId="284"/>
            <ac:spMk id="13" creationId="{33CD251C-A887-4D2F-925B-FC097198538B}"/>
          </ac:spMkLst>
        </pc:spChg>
        <pc:spChg chg="add">
          <ac:chgData name="Laurie Ann Peric (2015015)" userId="S::2015015@student.uwtsd.ac.uk::64400f2a-5887-4e58-9db7-4cfc6bb1683e" providerId="AD" clId="Web-{5C36BC83-F181-9527-4B50-82B97AA14FD8}" dt="2022-01-17T09:28:38.128" v="11"/>
          <ac:spMkLst>
            <pc:docMk/>
            <pc:sldMk cId="820716996" sldId="284"/>
            <ac:spMk id="15" creationId="{3B2069EE-A08E-44F0-B3F9-3CF8CC2DCAD5}"/>
          </ac:spMkLst>
        </pc:spChg>
        <pc:spChg chg="topLvl">
          <ac:chgData name="Laurie Ann Peric (2015015)" userId="S::2015015@student.uwtsd.ac.uk::64400f2a-5887-4e58-9db7-4cfc6bb1683e" providerId="AD" clId="Web-{5C36BC83-F181-9527-4B50-82B97AA14FD8}" dt="2022-01-17T11:56:13.907" v="659"/>
          <ac:spMkLst>
            <pc:docMk/>
            <pc:sldMk cId="820716996" sldId="284"/>
            <ac:spMk id="18" creationId="{E78FE76E-DF1D-420B-957F-8ECE93C02B85}"/>
          </ac:spMkLst>
        </pc:spChg>
        <pc:spChg chg="del topLvl">
          <ac:chgData name="Laurie Ann Peric (2015015)" userId="S::2015015@student.uwtsd.ac.uk::64400f2a-5887-4e58-9db7-4cfc6bb1683e" providerId="AD" clId="Web-{5C36BC83-F181-9527-4B50-82B97AA14FD8}" dt="2022-01-17T11:56:13.907" v="659"/>
          <ac:spMkLst>
            <pc:docMk/>
            <pc:sldMk cId="820716996" sldId="284"/>
            <ac:spMk id="19" creationId="{CF2F61F0-9758-4DEF-AC08-7B00F04A4639}"/>
          </ac:spMkLst>
        </pc:spChg>
        <pc:grpChg chg="add del">
          <ac:chgData name="Laurie Ann Peric (2015015)" userId="S::2015015@student.uwtsd.ac.uk::64400f2a-5887-4e58-9db7-4cfc6bb1683e" providerId="AD" clId="Web-{5C36BC83-F181-9527-4B50-82B97AA14FD8}" dt="2022-01-17T11:56:13.907" v="659"/>
          <ac:grpSpMkLst>
            <pc:docMk/>
            <pc:sldMk cId="820716996" sldId="284"/>
            <ac:grpSpMk id="17" creationId="{9C6E8597-0CCE-4A8A-9326-AA52691A1C81}"/>
          </ac:grpSpMkLst>
        </pc:grpChg>
        <pc:picChg chg="add mod">
          <ac:chgData name="Laurie Ann Peric (2015015)" userId="S::2015015@student.uwtsd.ac.uk::64400f2a-5887-4e58-9db7-4cfc6bb1683e" providerId="AD" clId="Web-{5C36BC83-F181-9527-4B50-82B97AA14FD8}" dt="2022-01-17T11:57:33.162" v="675" actId="1076"/>
          <ac:picMkLst>
            <pc:docMk/>
            <pc:sldMk cId="820716996" sldId="284"/>
            <ac:picMk id="5" creationId="{D2B7B4F2-51DD-45E1-B65E-9B4FA287229B}"/>
          </ac:picMkLst>
        </pc:picChg>
        <pc:picChg chg="add mod ord">
          <ac:chgData name="Laurie Ann Peric (2015015)" userId="S::2015015@student.uwtsd.ac.uk::64400f2a-5887-4e58-9db7-4cfc6bb1683e" providerId="AD" clId="Web-{5C36BC83-F181-9527-4B50-82B97AA14FD8}" dt="2022-01-17T11:57:45.944" v="679" actId="1076"/>
          <ac:picMkLst>
            <pc:docMk/>
            <pc:sldMk cId="820716996" sldId="284"/>
            <ac:picMk id="6" creationId="{7FD1498E-A012-4702-BEBC-D93C4006D31B}"/>
          </ac:picMkLst>
        </pc:picChg>
        <pc:picChg chg="add mod">
          <ac:chgData name="Laurie Ann Peric (2015015)" userId="S::2015015@student.uwtsd.ac.uk::64400f2a-5887-4e58-9db7-4cfc6bb1683e" providerId="AD" clId="Web-{5C36BC83-F181-9527-4B50-82B97AA14FD8}" dt="2022-01-17T11:57:49.507" v="680" actId="1076"/>
          <ac:picMkLst>
            <pc:docMk/>
            <pc:sldMk cId="820716996" sldId="284"/>
            <ac:picMk id="8" creationId="{717C8B69-ECF9-4292-8B37-7605030699DD}"/>
          </ac:picMkLst>
        </pc:picChg>
      </pc:sldChg>
      <pc:sldChg chg="addSp modSp new">
        <pc:chgData name="Laurie Ann Peric (2015015)" userId="S::2015015@student.uwtsd.ac.uk::64400f2a-5887-4e58-9db7-4cfc6bb1683e" providerId="AD" clId="Web-{5C36BC83-F181-9527-4B50-82B97AA14FD8}" dt="2022-01-17T12:33:55.644" v="771"/>
        <pc:sldMkLst>
          <pc:docMk/>
          <pc:sldMk cId="1766941975" sldId="285"/>
        </pc:sldMkLst>
        <pc:spChg chg="add mod">
          <ac:chgData name="Laurie Ann Peric (2015015)" userId="S::2015015@student.uwtsd.ac.uk::64400f2a-5887-4e58-9db7-4cfc6bb1683e" providerId="AD" clId="Web-{5C36BC83-F181-9527-4B50-82B97AA14FD8}" dt="2022-01-17T12:32:43.705" v="770" actId="1076"/>
          <ac:spMkLst>
            <pc:docMk/>
            <pc:sldMk cId="1766941975" sldId="285"/>
            <ac:spMk id="3" creationId="{05C02092-E433-4321-A1E9-170D9A4EF28B}"/>
          </ac:spMkLst>
        </pc:spChg>
        <pc:picChg chg="add mod">
          <ac:chgData name="Laurie Ann Peric (2015015)" userId="S::2015015@student.uwtsd.ac.uk::64400f2a-5887-4e58-9db7-4cfc6bb1683e" providerId="AD" clId="Web-{5C36BC83-F181-9527-4B50-82B97AA14FD8}" dt="2022-01-17T12:32:37.846" v="769" actId="14100"/>
          <ac:picMkLst>
            <pc:docMk/>
            <pc:sldMk cId="1766941975" sldId="285"/>
            <ac:picMk id="2" creationId="{C01E9203-602C-4F51-982A-766F2CC85FCC}"/>
          </ac:picMkLst>
        </pc:picChg>
        <pc:picChg chg="add mod">
          <ac:chgData name="Laurie Ann Peric (2015015)" userId="S::2015015@student.uwtsd.ac.uk::64400f2a-5887-4e58-9db7-4cfc6bb1683e" providerId="AD" clId="Web-{5C36BC83-F181-9527-4B50-82B97AA14FD8}" dt="2022-01-17T12:33:55.644" v="771"/>
          <ac:picMkLst>
            <pc:docMk/>
            <pc:sldMk cId="1766941975" sldId="285"/>
            <ac:picMk id="4" creationId="{2703B162-89BF-41FC-9A6B-B25F422B996A}"/>
          </ac:picMkLst>
        </pc:picChg>
      </pc:sldChg>
    </pc:docChg>
  </pc:docChgLst>
  <pc:docChgLst>
    <pc:chgData name="Laurie Ann Peric (2015015)" userId="S::2015015@student.uwtsd.ac.uk::64400f2a-5887-4e58-9db7-4cfc6bb1683e" providerId="AD" clId="Web-{64DA175A-85D7-BB2A-D288-FB27CCFBA77D}"/>
    <pc:docChg chg="addSld delSld modSld">
      <pc:chgData name="Laurie Ann Peric (2015015)" userId="S::2015015@student.uwtsd.ac.uk::64400f2a-5887-4e58-9db7-4cfc6bb1683e" providerId="AD" clId="Web-{64DA175A-85D7-BB2A-D288-FB27CCFBA77D}" dt="2022-02-07T16:56:55.996" v="298" actId="1076"/>
      <pc:docMkLst>
        <pc:docMk/>
      </pc:docMkLst>
      <pc:sldChg chg="modSp">
        <pc:chgData name="Laurie Ann Peric (2015015)" userId="S::2015015@student.uwtsd.ac.uk::64400f2a-5887-4e58-9db7-4cfc6bb1683e" providerId="AD" clId="Web-{64DA175A-85D7-BB2A-D288-FB27CCFBA77D}" dt="2022-02-07T16:35:54.623" v="265" actId="14100"/>
        <pc:sldMkLst>
          <pc:docMk/>
          <pc:sldMk cId="452740380" sldId="269"/>
        </pc:sldMkLst>
        <pc:picChg chg="mod">
          <ac:chgData name="Laurie Ann Peric (2015015)" userId="S::2015015@student.uwtsd.ac.uk::64400f2a-5887-4e58-9db7-4cfc6bb1683e" providerId="AD" clId="Web-{64DA175A-85D7-BB2A-D288-FB27CCFBA77D}" dt="2022-02-07T16:35:54.623" v="265" actId="14100"/>
          <ac:picMkLst>
            <pc:docMk/>
            <pc:sldMk cId="452740380" sldId="269"/>
            <ac:picMk id="2" creationId="{F9063644-804A-4553-AF52-3F3D38BD1450}"/>
          </ac:picMkLst>
        </pc:picChg>
      </pc:sldChg>
      <pc:sldChg chg="modSp">
        <pc:chgData name="Laurie Ann Peric (2015015)" userId="S::2015015@student.uwtsd.ac.uk::64400f2a-5887-4e58-9db7-4cfc6bb1683e" providerId="AD" clId="Web-{64DA175A-85D7-BB2A-D288-FB27CCFBA77D}" dt="2022-02-07T16:35:10.356" v="264"/>
        <pc:sldMkLst>
          <pc:docMk/>
          <pc:sldMk cId="1119658643" sldId="278"/>
        </pc:sldMkLst>
        <pc:spChg chg="mod">
          <ac:chgData name="Laurie Ann Peric (2015015)" userId="S::2015015@student.uwtsd.ac.uk::64400f2a-5887-4e58-9db7-4cfc6bb1683e" providerId="AD" clId="Web-{64DA175A-85D7-BB2A-D288-FB27CCFBA77D}" dt="2022-02-07T16:34:43.105" v="256" actId="1076"/>
          <ac:spMkLst>
            <pc:docMk/>
            <pc:sldMk cId="1119658643" sldId="278"/>
            <ac:spMk id="4" creationId="{1622077C-53EC-4271-844E-E6556A3BC7BE}"/>
          </ac:spMkLst>
        </pc:spChg>
        <pc:spChg chg="mod">
          <ac:chgData name="Laurie Ann Peric (2015015)" userId="S::2015015@student.uwtsd.ac.uk::64400f2a-5887-4e58-9db7-4cfc6bb1683e" providerId="AD" clId="Web-{64DA175A-85D7-BB2A-D288-FB27CCFBA77D}" dt="2022-02-07T16:34:58.325" v="261" actId="1076"/>
          <ac:spMkLst>
            <pc:docMk/>
            <pc:sldMk cId="1119658643" sldId="278"/>
            <ac:spMk id="5" creationId="{1C3B39B8-1BE1-40B9-82AE-D23504023188}"/>
          </ac:spMkLst>
        </pc:spChg>
        <pc:picChg chg="mod">
          <ac:chgData name="Laurie Ann Peric (2015015)" userId="S::2015015@student.uwtsd.ac.uk::64400f2a-5887-4e58-9db7-4cfc6bb1683e" providerId="AD" clId="Web-{64DA175A-85D7-BB2A-D288-FB27CCFBA77D}" dt="2022-02-07T16:35:06.450" v="263"/>
          <ac:picMkLst>
            <pc:docMk/>
            <pc:sldMk cId="1119658643" sldId="278"/>
            <ac:picMk id="2" creationId="{CB3EAD8D-D385-4465-97D9-593402305E34}"/>
          </ac:picMkLst>
        </pc:picChg>
        <pc:picChg chg="mod">
          <ac:chgData name="Laurie Ann Peric (2015015)" userId="S::2015015@student.uwtsd.ac.uk::64400f2a-5887-4e58-9db7-4cfc6bb1683e" providerId="AD" clId="Web-{64DA175A-85D7-BB2A-D288-FB27CCFBA77D}" dt="2022-02-07T16:35:10.356" v="264"/>
          <ac:picMkLst>
            <pc:docMk/>
            <pc:sldMk cId="1119658643" sldId="278"/>
            <ac:picMk id="3" creationId="{B9DC5F89-8867-4DF6-B084-0AF552888D1F}"/>
          </ac:picMkLst>
        </pc:picChg>
      </pc:sldChg>
      <pc:sldChg chg="addSp delSp modSp">
        <pc:chgData name="Laurie Ann Peric (2015015)" userId="S::2015015@student.uwtsd.ac.uk::64400f2a-5887-4e58-9db7-4cfc6bb1683e" providerId="AD" clId="Web-{64DA175A-85D7-BB2A-D288-FB27CCFBA77D}" dt="2022-02-07T16:34:19.949" v="254" actId="1076"/>
        <pc:sldMkLst>
          <pc:docMk/>
          <pc:sldMk cId="12170061" sldId="294"/>
        </pc:sldMkLst>
        <pc:spChg chg="add del mod">
          <ac:chgData name="Laurie Ann Peric (2015015)" userId="S::2015015@student.uwtsd.ac.uk::64400f2a-5887-4e58-9db7-4cfc6bb1683e" providerId="AD" clId="Web-{64DA175A-85D7-BB2A-D288-FB27CCFBA77D}" dt="2022-02-07T16:32:22.726" v="245"/>
          <ac:spMkLst>
            <pc:docMk/>
            <pc:sldMk cId="12170061" sldId="294"/>
            <ac:spMk id="5" creationId="{7C6C926D-C7AD-4A65-BDFB-1F5FBB91BA55}"/>
          </ac:spMkLst>
        </pc:spChg>
        <pc:spChg chg="add mod">
          <ac:chgData name="Laurie Ann Peric (2015015)" userId="S::2015015@student.uwtsd.ac.uk::64400f2a-5887-4e58-9db7-4cfc6bb1683e" providerId="AD" clId="Web-{64DA175A-85D7-BB2A-D288-FB27CCFBA77D}" dt="2022-02-07T16:32:11.226" v="241" actId="1076"/>
          <ac:spMkLst>
            <pc:docMk/>
            <pc:sldMk cId="12170061" sldId="294"/>
            <ac:spMk id="7" creationId="{DFFD8D6F-5B44-4781-AE4C-92F4C5CEC6AF}"/>
          </ac:spMkLst>
        </pc:spChg>
        <pc:spChg chg="add mod">
          <ac:chgData name="Laurie Ann Peric (2015015)" userId="S::2015015@student.uwtsd.ac.uk::64400f2a-5887-4e58-9db7-4cfc6bb1683e" providerId="AD" clId="Web-{64DA175A-85D7-BB2A-D288-FB27CCFBA77D}" dt="2022-02-07T16:32:59.727" v="248" actId="1076"/>
          <ac:spMkLst>
            <pc:docMk/>
            <pc:sldMk cId="12170061" sldId="294"/>
            <ac:spMk id="8" creationId="{6DF341BD-C9F8-4D22-B99A-62FAE7D86D07}"/>
          </ac:spMkLst>
        </pc:spChg>
        <pc:picChg chg="add mod">
          <ac:chgData name="Laurie Ann Peric (2015015)" userId="S::2015015@student.uwtsd.ac.uk::64400f2a-5887-4e58-9db7-4cfc6bb1683e" providerId="AD" clId="Web-{64DA175A-85D7-BB2A-D288-FB27CCFBA77D}" dt="2022-02-07T16:34:17.495" v="253" actId="14100"/>
          <ac:picMkLst>
            <pc:docMk/>
            <pc:sldMk cId="12170061" sldId="294"/>
            <ac:picMk id="4" creationId="{6B402830-561D-47FC-A355-4EC879330107}"/>
          </ac:picMkLst>
        </pc:picChg>
        <pc:picChg chg="add mod">
          <ac:chgData name="Laurie Ann Peric (2015015)" userId="S::2015015@student.uwtsd.ac.uk::64400f2a-5887-4e58-9db7-4cfc6bb1683e" providerId="AD" clId="Web-{64DA175A-85D7-BB2A-D288-FB27CCFBA77D}" dt="2022-02-07T16:31:35.115" v="237" actId="1076"/>
          <ac:picMkLst>
            <pc:docMk/>
            <pc:sldMk cId="12170061" sldId="294"/>
            <ac:picMk id="6" creationId="{93BCD03B-FCFF-487D-87FF-53497A467B3F}"/>
          </ac:picMkLst>
        </pc:picChg>
        <pc:picChg chg="add mod">
          <ac:chgData name="Laurie Ann Peric (2015015)" userId="S::2015015@student.uwtsd.ac.uk::64400f2a-5887-4e58-9db7-4cfc6bb1683e" providerId="AD" clId="Web-{64DA175A-85D7-BB2A-D288-FB27CCFBA77D}" dt="2022-02-07T16:33:20.025" v="250" actId="1076"/>
          <ac:picMkLst>
            <pc:docMk/>
            <pc:sldMk cId="12170061" sldId="294"/>
            <ac:picMk id="9" creationId="{87BB907C-3FF2-437F-B380-D7C8074382B2}"/>
          </ac:picMkLst>
        </pc:picChg>
        <pc:picChg chg="add mod">
          <ac:chgData name="Laurie Ann Peric (2015015)" userId="S::2015015@student.uwtsd.ac.uk::64400f2a-5887-4e58-9db7-4cfc6bb1683e" providerId="AD" clId="Web-{64DA175A-85D7-BB2A-D288-FB27CCFBA77D}" dt="2022-02-07T16:34:19.949" v="254" actId="1076"/>
          <ac:picMkLst>
            <pc:docMk/>
            <pc:sldMk cId="12170061" sldId="294"/>
            <ac:picMk id="10" creationId="{CF729FA0-1EBC-4537-95D5-6739B1A2AB39}"/>
          </ac:picMkLst>
        </pc:picChg>
      </pc:sldChg>
      <pc:sldChg chg="delSp modSp">
        <pc:chgData name="Laurie Ann Peric (2015015)" userId="S::2015015@student.uwtsd.ac.uk::64400f2a-5887-4e58-9db7-4cfc6bb1683e" providerId="AD" clId="Web-{64DA175A-85D7-BB2A-D288-FB27CCFBA77D}" dt="2022-02-07T16:27:27.952" v="231" actId="20577"/>
        <pc:sldMkLst>
          <pc:docMk/>
          <pc:sldMk cId="2621195596" sldId="298"/>
        </pc:sldMkLst>
        <pc:spChg chg="mod">
          <ac:chgData name="Laurie Ann Peric (2015015)" userId="S::2015015@student.uwtsd.ac.uk::64400f2a-5887-4e58-9db7-4cfc6bb1683e" providerId="AD" clId="Web-{64DA175A-85D7-BB2A-D288-FB27CCFBA77D}" dt="2022-02-07T16:27:27.952" v="231" actId="20577"/>
          <ac:spMkLst>
            <pc:docMk/>
            <pc:sldMk cId="2621195596" sldId="298"/>
            <ac:spMk id="3" creationId="{D474BACB-5E23-46AA-81D8-7344F687742A}"/>
          </ac:spMkLst>
        </pc:spChg>
        <pc:spChg chg="del">
          <ac:chgData name="Laurie Ann Peric (2015015)" userId="S::2015015@student.uwtsd.ac.uk::64400f2a-5887-4e58-9db7-4cfc6bb1683e" providerId="AD" clId="Web-{64DA175A-85D7-BB2A-D288-FB27CCFBA77D}" dt="2022-02-07T16:22:21.286" v="120"/>
          <ac:spMkLst>
            <pc:docMk/>
            <pc:sldMk cId="2621195596" sldId="298"/>
            <ac:spMk id="4" creationId="{20BDECC3-48E4-408E-9091-A040349DFBC1}"/>
          </ac:spMkLst>
        </pc:spChg>
      </pc:sldChg>
      <pc:sldChg chg="modSp">
        <pc:chgData name="Laurie Ann Peric (2015015)" userId="S::2015015@student.uwtsd.ac.uk::64400f2a-5887-4e58-9db7-4cfc6bb1683e" providerId="AD" clId="Web-{64DA175A-85D7-BB2A-D288-FB27CCFBA77D}" dt="2022-02-07T16:22:07.411" v="119" actId="20577"/>
        <pc:sldMkLst>
          <pc:docMk/>
          <pc:sldMk cId="680636987" sldId="305"/>
        </pc:sldMkLst>
        <pc:spChg chg="mod">
          <ac:chgData name="Laurie Ann Peric (2015015)" userId="S::2015015@student.uwtsd.ac.uk::64400f2a-5887-4e58-9db7-4cfc6bb1683e" providerId="AD" clId="Web-{64DA175A-85D7-BB2A-D288-FB27CCFBA77D}" dt="2022-02-07T16:22:07.411" v="119" actId="20577"/>
          <ac:spMkLst>
            <pc:docMk/>
            <pc:sldMk cId="680636987" sldId="305"/>
            <ac:spMk id="3" creationId="{F5BBB36D-9B79-4C16-8A71-F619E7809083}"/>
          </ac:spMkLst>
        </pc:spChg>
      </pc:sldChg>
      <pc:sldChg chg="addSp modSp">
        <pc:chgData name="Laurie Ann Peric (2015015)" userId="S::2015015@student.uwtsd.ac.uk::64400f2a-5887-4e58-9db7-4cfc6bb1683e" providerId="AD" clId="Web-{64DA175A-85D7-BB2A-D288-FB27CCFBA77D}" dt="2022-02-07T15:49:56.274" v="5" actId="1076"/>
        <pc:sldMkLst>
          <pc:docMk/>
          <pc:sldMk cId="2366729459" sldId="326"/>
        </pc:sldMkLst>
        <pc:picChg chg="add mod modCrop">
          <ac:chgData name="Laurie Ann Peric (2015015)" userId="S::2015015@student.uwtsd.ac.uk::64400f2a-5887-4e58-9db7-4cfc6bb1683e" providerId="AD" clId="Web-{64DA175A-85D7-BB2A-D288-FB27CCFBA77D}" dt="2022-02-07T15:49:56.274" v="5" actId="1076"/>
          <ac:picMkLst>
            <pc:docMk/>
            <pc:sldMk cId="2366729459" sldId="326"/>
            <ac:picMk id="4" creationId="{EBC0A992-12F6-4EA8-9417-AD1B28D51844}"/>
          </ac:picMkLst>
        </pc:picChg>
      </pc:sldChg>
      <pc:sldChg chg="add del replId">
        <pc:chgData name="Laurie Ann Peric (2015015)" userId="S::2015015@student.uwtsd.ac.uk::64400f2a-5887-4e58-9db7-4cfc6bb1683e" providerId="AD" clId="Web-{64DA175A-85D7-BB2A-D288-FB27CCFBA77D}" dt="2022-02-07T15:51:43.699" v="7"/>
        <pc:sldMkLst>
          <pc:docMk/>
          <pc:sldMk cId="62948649" sldId="335"/>
        </pc:sldMkLst>
      </pc:sldChg>
      <pc:sldChg chg="addSp modSp new del">
        <pc:chgData name="Laurie Ann Peric (2015015)" userId="S::2015015@student.uwtsd.ac.uk::64400f2a-5887-4e58-9db7-4cfc6bb1683e" providerId="AD" clId="Web-{64DA175A-85D7-BB2A-D288-FB27CCFBA77D}" dt="2022-02-07T16:34:33.074" v="255"/>
        <pc:sldMkLst>
          <pc:docMk/>
          <pc:sldMk cId="1151694404" sldId="335"/>
        </pc:sldMkLst>
        <pc:spChg chg="mod">
          <ac:chgData name="Laurie Ann Peric (2015015)" userId="S::2015015@student.uwtsd.ac.uk::64400f2a-5887-4e58-9db7-4cfc6bb1683e" providerId="AD" clId="Web-{64DA175A-85D7-BB2A-D288-FB27CCFBA77D}" dt="2022-02-07T16:09:01.918" v="32" actId="20577"/>
          <ac:spMkLst>
            <pc:docMk/>
            <pc:sldMk cId="1151694404" sldId="335"/>
            <ac:spMk id="2" creationId="{3CCFC435-79FB-4E38-BAED-6A663E379E64}"/>
          </ac:spMkLst>
        </pc:spChg>
        <pc:spChg chg="add mod">
          <ac:chgData name="Laurie Ann Peric (2015015)" userId="S::2015015@student.uwtsd.ac.uk::64400f2a-5887-4e58-9db7-4cfc6bb1683e" providerId="AD" clId="Web-{64DA175A-85D7-BB2A-D288-FB27CCFBA77D}" dt="2022-02-07T16:08:36.699" v="29" actId="1076"/>
          <ac:spMkLst>
            <pc:docMk/>
            <pc:sldMk cId="1151694404" sldId="335"/>
            <ac:spMk id="3" creationId="{84BEE565-3EE7-4317-89FD-5337207C5A9F}"/>
          </ac:spMkLst>
        </pc:spChg>
        <pc:spChg chg="add mod">
          <ac:chgData name="Laurie Ann Peric (2015015)" userId="S::2015015@student.uwtsd.ac.uk::64400f2a-5887-4e58-9db7-4cfc6bb1683e" providerId="AD" clId="Web-{64DA175A-85D7-BB2A-D288-FB27CCFBA77D}" dt="2022-02-07T16:08:28.761" v="28" actId="14100"/>
          <ac:spMkLst>
            <pc:docMk/>
            <pc:sldMk cId="1151694404" sldId="335"/>
            <ac:spMk id="4" creationId="{552F6983-4F92-4D91-B680-5FDC33C53893}"/>
          </ac:spMkLst>
        </pc:spChg>
      </pc:sldChg>
      <pc:sldChg chg="addSp delSp modSp new">
        <pc:chgData name="Laurie Ann Peric (2015015)" userId="S::2015015@student.uwtsd.ac.uk::64400f2a-5887-4e58-9db7-4cfc6bb1683e" providerId="AD" clId="Web-{64DA175A-85D7-BB2A-D288-FB27CCFBA77D}" dt="2022-02-07T16:56:55.996" v="298" actId="1076"/>
        <pc:sldMkLst>
          <pc:docMk/>
          <pc:sldMk cId="2250895099" sldId="335"/>
        </pc:sldMkLst>
        <pc:spChg chg="add del mod">
          <ac:chgData name="Laurie Ann Peric (2015015)" userId="S::2015015@student.uwtsd.ac.uk::64400f2a-5887-4e58-9db7-4cfc6bb1683e" providerId="AD" clId="Web-{64DA175A-85D7-BB2A-D288-FB27CCFBA77D}" dt="2022-02-07T16:55:41.807" v="278"/>
          <ac:spMkLst>
            <pc:docMk/>
            <pc:sldMk cId="2250895099" sldId="335"/>
            <ac:spMk id="2" creationId="{7002A6C2-C573-446B-95C3-3AFB36D1FABB}"/>
          </ac:spMkLst>
        </pc:spChg>
        <pc:spChg chg="add mod">
          <ac:chgData name="Laurie Ann Peric (2015015)" userId="S::2015015@student.uwtsd.ac.uk::64400f2a-5887-4e58-9db7-4cfc6bb1683e" providerId="AD" clId="Web-{64DA175A-85D7-BB2A-D288-FB27CCFBA77D}" dt="2022-02-07T16:56:55.996" v="298" actId="1076"/>
          <ac:spMkLst>
            <pc:docMk/>
            <pc:sldMk cId="2250895099" sldId="335"/>
            <ac:spMk id="3" creationId="{3A49D1FD-984C-42DD-AB81-A147B666C73A}"/>
          </ac:spMkLst>
        </pc:spChg>
        <pc:spChg chg="add mod">
          <ac:chgData name="Laurie Ann Peric (2015015)" userId="S::2015015@student.uwtsd.ac.uk::64400f2a-5887-4e58-9db7-4cfc6bb1683e" providerId="AD" clId="Web-{64DA175A-85D7-BB2A-D288-FB27CCFBA77D}" dt="2022-02-07T16:56:52.965" v="297" actId="20577"/>
          <ac:spMkLst>
            <pc:docMk/>
            <pc:sldMk cId="2250895099" sldId="335"/>
            <ac:spMk id="4" creationId="{2B54D996-618A-42C9-838B-CA5C1C4AA47C}"/>
          </ac:spMkLst>
        </pc:spChg>
      </pc:sldChg>
    </pc:docChg>
  </pc:docChgLst>
  <pc:docChgLst>
    <pc:chgData name="Laurie Ann Peric (2015015)" userId="S::2015015@student.uwtsd.ac.uk::64400f2a-5887-4e58-9db7-4cfc6bb1683e" providerId="AD" clId="Web-{C55B8676-B4C4-830A-B373-F1B8D4385E20}"/>
    <pc:docChg chg="addSld modSld">
      <pc:chgData name="Laurie Ann Peric (2015015)" userId="S::2015015@student.uwtsd.ac.uk::64400f2a-5887-4e58-9db7-4cfc6bb1683e" providerId="AD" clId="Web-{C55B8676-B4C4-830A-B373-F1B8D4385E20}" dt="2022-02-06T17:40:15.251" v="211"/>
      <pc:docMkLst>
        <pc:docMk/>
      </pc:docMkLst>
      <pc:sldChg chg="modSp">
        <pc:chgData name="Laurie Ann Peric (2015015)" userId="S::2015015@student.uwtsd.ac.uk::64400f2a-5887-4e58-9db7-4cfc6bb1683e" providerId="AD" clId="Web-{C55B8676-B4C4-830A-B373-F1B8D4385E20}" dt="2022-02-06T17:03:57.503" v="30" actId="20577"/>
        <pc:sldMkLst>
          <pc:docMk/>
          <pc:sldMk cId="675262534" sldId="303"/>
        </pc:sldMkLst>
        <pc:spChg chg="mod">
          <ac:chgData name="Laurie Ann Peric (2015015)" userId="S::2015015@student.uwtsd.ac.uk::64400f2a-5887-4e58-9db7-4cfc6bb1683e" providerId="AD" clId="Web-{C55B8676-B4C4-830A-B373-F1B8D4385E20}" dt="2022-02-06T17:03:57.503" v="30" actId="20577"/>
          <ac:spMkLst>
            <pc:docMk/>
            <pc:sldMk cId="675262534" sldId="303"/>
            <ac:spMk id="3" creationId="{50134D7A-746E-486B-BA4A-1A5647504F8A}"/>
          </ac:spMkLst>
        </pc:spChg>
      </pc:sldChg>
      <pc:sldChg chg="addSp modSp">
        <pc:chgData name="Laurie Ann Peric (2015015)" userId="S::2015015@student.uwtsd.ac.uk::64400f2a-5887-4e58-9db7-4cfc6bb1683e" providerId="AD" clId="Web-{C55B8676-B4C4-830A-B373-F1B8D4385E20}" dt="2022-02-06T17:07:03.836" v="44" actId="14100"/>
        <pc:sldMkLst>
          <pc:docMk/>
          <pc:sldMk cId="1988486171" sldId="304"/>
        </pc:sldMkLst>
        <pc:spChg chg="mod">
          <ac:chgData name="Laurie Ann Peric (2015015)" userId="S::2015015@student.uwtsd.ac.uk::64400f2a-5887-4e58-9db7-4cfc6bb1683e" providerId="AD" clId="Web-{C55B8676-B4C4-830A-B373-F1B8D4385E20}" dt="2022-02-06T17:05:13.333" v="37" actId="1076"/>
          <ac:spMkLst>
            <pc:docMk/>
            <pc:sldMk cId="1988486171" sldId="304"/>
            <ac:spMk id="2" creationId="{33493D24-2D91-499A-A029-73E1883AAADC}"/>
          </ac:spMkLst>
        </pc:spChg>
        <pc:spChg chg="mod">
          <ac:chgData name="Laurie Ann Peric (2015015)" userId="S::2015015@student.uwtsd.ac.uk::64400f2a-5887-4e58-9db7-4cfc6bb1683e" providerId="AD" clId="Web-{C55B8676-B4C4-830A-B373-F1B8D4385E20}" dt="2022-02-06T17:05:27.833" v="39" actId="1076"/>
          <ac:spMkLst>
            <pc:docMk/>
            <pc:sldMk cId="1988486171" sldId="304"/>
            <ac:spMk id="3" creationId="{1CEA11E6-AA5C-4835-BE79-84EE98DD5C3B}"/>
          </ac:spMkLst>
        </pc:spChg>
        <pc:picChg chg="add mod">
          <ac:chgData name="Laurie Ann Peric (2015015)" userId="S::2015015@student.uwtsd.ac.uk::64400f2a-5887-4e58-9db7-4cfc6bb1683e" providerId="AD" clId="Web-{C55B8676-B4C4-830A-B373-F1B8D4385E20}" dt="2022-02-06T17:07:03.836" v="44" actId="14100"/>
          <ac:picMkLst>
            <pc:docMk/>
            <pc:sldMk cId="1988486171" sldId="304"/>
            <ac:picMk id="4" creationId="{AE995BA5-6A04-4809-B0ED-0AFF37613286}"/>
          </ac:picMkLst>
        </pc:picChg>
      </pc:sldChg>
      <pc:sldChg chg="modSp">
        <pc:chgData name="Laurie Ann Peric (2015015)" userId="S::2015015@student.uwtsd.ac.uk::64400f2a-5887-4e58-9db7-4cfc6bb1683e" providerId="AD" clId="Web-{C55B8676-B4C4-830A-B373-F1B8D4385E20}" dt="2022-02-06T17:01:37.843" v="26" actId="20577"/>
        <pc:sldMkLst>
          <pc:docMk/>
          <pc:sldMk cId="2353892087" sldId="307"/>
        </pc:sldMkLst>
        <pc:spChg chg="mod">
          <ac:chgData name="Laurie Ann Peric (2015015)" userId="S::2015015@student.uwtsd.ac.uk::64400f2a-5887-4e58-9db7-4cfc6bb1683e" providerId="AD" clId="Web-{C55B8676-B4C4-830A-B373-F1B8D4385E20}" dt="2022-02-06T17:01:37.843" v="26" actId="20577"/>
          <ac:spMkLst>
            <pc:docMk/>
            <pc:sldMk cId="2353892087" sldId="307"/>
            <ac:spMk id="3" creationId="{E1929817-7EE5-40CF-A2CF-8BD747800364}"/>
          </ac:spMkLst>
        </pc:spChg>
      </pc:sldChg>
      <pc:sldChg chg="modSp">
        <pc:chgData name="Laurie Ann Peric (2015015)" userId="S::2015015@student.uwtsd.ac.uk::64400f2a-5887-4e58-9db7-4cfc6bb1683e" providerId="AD" clId="Web-{C55B8676-B4C4-830A-B373-F1B8D4385E20}" dt="2022-02-06T17:02:09.312" v="28" actId="20577"/>
        <pc:sldMkLst>
          <pc:docMk/>
          <pc:sldMk cId="3432186934" sldId="308"/>
        </pc:sldMkLst>
        <pc:spChg chg="mod">
          <ac:chgData name="Laurie Ann Peric (2015015)" userId="S::2015015@student.uwtsd.ac.uk::64400f2a-5887-4e58-9db7-4cfc6bb1683e" providerId="AD" clId="Web-{C55B8676-B4C4-830A-B373-F1B8D4385E20}" dt="2022-02-06T17:02:09.312" v="28" actId="20577"/>
          <ac:spMkLst>
            <pc:docMk/>
            <pc:sldMk cId="3432186934" sldId="308"/>
            <ac:spMk id="3" creationId="{C0B719B8-1355-4BD6-9D57-FABBE5D986D7}"/>
          </ac:spMkLst>
        </pc:spChg>
      </pc:sldChg>
      <pc:sldChg chg="modSp">
        <pc:chgData name="Laurie Ann Peric (2015015)" userId="S::2015015@student.uwtsd.ac.uk::64400f2a-5887-4e58-9db7-4cfc6bb1683e" providerId="AD" clId="Web-{C55B8676-B4C4-830A-B373-F1B8D4385E20}" dt="2022-02-06T17:12:13.594" v="52" actId="20577"/>
        <pc:sldMkLst>
          <pc:docMk/>
          <pc:sldMk cId="183710962" sldId="313"/>
        </pc:sldMkLst>
        <pc:spChg chg="mod">
          <ac:chgData name="Laurie Ann Peric (2015015)" userId="S::2015015@student.uwtsd.ac.uk::64400f2a-5887-4e58-9db7-4cfc6bb1683e" providerId="AD" clId="Web-{C55B8676-B4C4-830A-B373-F1B8D4385E20}" dt="2022-02-06T17:12:13.594" v="52" actId="20577"/>
          <ac:spMkLst>
            <pc:docMk/>
            <pc:sldMk cId="183710962" sldId="313"/>
            <ac:spMk id="3" creationId="{2610C075-14FC-4016-A0C1-73B5AC5675C7}"/>
          </ac:spMkLst>
        </pc:spChg>
      </pc:sldChg>
      <pc:sldChg chg="addSp delSp modSp new">
        <pc:chgData name="Laurie Ann Peric (2015015)" userId="S::2015015@student.uwtsd.ac.uk::64400f2a-5887-4e58-9db7-4cfc6bb1683e" providerId="AD" clId="Web-{C55B8676-B4C4-830A-B373-F1B8D4385E20}" dt="2022-02-06T17:40:15.251" v="211"/>
        <pc:sldMkLst>
          <pc:docMk/>
          <pc:sldMk cId="95907141" sldId="316"/>
        </pc:sldMkLst>
        <pc:spChg chg="del mod">
          <ac:chgData name="Laurie Ann Peric (2015015)" userId="S::2015015@student.uwtsd.ac.uk::64400f2a-5887-4e58-9db7-4cfc6bb1683e" providerId="AD" clId="Web-{C55B8676-B4C4-830A-B373-F1B8D4385E20}" dt="2022-02-06T17:40:15.251" v="211"/>
          <ac:spMkLst>
            <pc:docMk/>
            <pc:sldMk cId="95907141" sldId="316"/>
            <ac:spMk id="3" creationId="{F56EEC94-3347-4646-AFDC-211718367B4F}"/>
          </ac:spMkLst>
        </pc:spChg>
        <pc:spChg chg="add mod">
          <ac:chgData name="Laurie Ann Peric (2015015)" userId="S::2015015@student.uwtsd.ac.uk::64400f2a-5887-4e58-9db7-4cfc6bb1683e" providerId="AD" clId="Web-{C55B8676-B4C4-830A-B373-F1B8D4385E20}" dt="2022-02-06T17:40:15.251" v="211"/>
          <ac:spMkLst>
            <pc:docMk/>
            <pc:sldMk cId="95907141" sldId="316"/>
            <ac:spMk id="5" creationId="{1AC9767D-2D6C-461B-A27E-FDB7F1611065}"/>
          </ac:spMkLst>
        </pc:spChg>
      </pc:sldChg>
    </pc:docChg>
  </pc:docChgLst>
  <pc:docChgLst>
    <pc:chgData name="Laurie Ann Peric (2015015)" userId="S::2015015@student.uwtsd.ac.uk::64400f2a-5887-4e58-9db7-4cfc6bb1683e" providerId="AD" clId="Web-{ED41E1D1-CE63-B283-8547-0B5D129E570D}"/>
    <pc:docChg chg="addSld delSld modSld sldOrd addMainMaster delMainMaster">
      <pc:chgData name="Laurie Ann Peric (2015015)" userId="S::2015015@student.uwtsd.ac.uk::64400f2a-5887-4e58-9db7-4cfc6bb1683e" providerId="AD" clId="Web-{ED41E1D1-CE63-B283-8547-0B5D129E570D}" dt="2022-02-07T15:10:34.772" v="6356" actId="1076"/>
      <pc:docMkLst>
        <pc:docMk/>
      </pc:docMkLst>
      <pc:sldChg chg="modSp mod modClrScheme chgLayout">
        <pc:chgData name="Laurie Ann Peric (2015015)" userId="S::2015015@student.uwtsd.ac.uk::64400f2a-5887-4e58-9db7-4cfc6bb1683e" providerId="AD" clId="Web-{ED41E1D1-CE63-B283-8547-0B5D129E570D}" dt="2022-02-06T19:16:07.259" v="812" actId="14100"/>
        <pc:sldMkLst>
          <pc:docMk/>
          <pc:sldMk cId="109857222" sldId="256"/>
        </pc:sldMkLst>
        <pc:spChg chg="mod ord">
          <ac:chgData name="Laurie Ann Peric (2015015)" userId="S::2015015@student.uwtsd.ac.uk::64400f2a-5887-4e58-9db7-4cfc6bb1683e" providerId="AD" clId="Web-{ED41E1D1-CE63-B283-8547-0B5D129E570D}" dt="2022-02-06T19:16:07.259" v="812" actId="14100"/>
          <ac:spMkLst>
            <pc:docMk/>
            <pc:sldMk cId="109857222" sldId="256"/>
            <ac:spMk id="2" creationId="{00000000-0000-0000-0000-000000000000}"/>
          </ac:spMkLst>
        </pc:spChg>
        <pc:spChg chg="mod ord">
          <ac:chgData name="Laurie Ann Peric (2015015)" userId="S::2015015@student.uwtsd.ac.uk::64400f2a-5887-4e58-9db7-4cfc6bb1683e" providerId="AD" clId="Web-{ED41E1D1-CE63-B283-8547-0B5D129E570D}" dt="2022-02-06T19:15:58.821" v="811" actId="1076"/>
          <ac:spMkLst>
            <pc:docMk/>
            <pc:sldMk cId="109857222" sldId="256"/>
            <ac:spMk id="3" creationId="{00000000-0000-0000-0000-000000000000}"/>
          </ac:spMkLst>
        </pc:spChg>
      </pc:sldChg>
      <pc:sldChg chg="modSp mod modClrScheme chgLayout">
        <pc:chgData name="Laurie Ann Peric (2015015)" userId="S::2015015@student.uwtsd.ac.uk::64400f2a-5887-4e58-9db7-4cfc6bb1683e" providerId="AD" clId="Web-{ED41E1D1-CE63-B283-8547-0B5D129E570D}" dt="2022-02-07T11:14:10.226" v="2994" actId="20577"/>
        <pc:sldMkLst>
          <pc:docMk/>
          <pc:sldMk cId="3252599206" sldId="257"/>
        </pc:sldMkLst>
        <pc:spChg chg="mod ord">
          <ac:chgData name="Laurie Ann Peric (2015015)" userId="S::2015015@student.uwtsd.ac.uk::64400f2a-5887-4e58-9db7-4cfc6bb1683e" providerId="AD" clId="Web-{ED41E1D1-CE63-B283-8547-0B5D129E570D}" dt="2022-02-06T19:15:33.804" v="810"/>
          <ac:spMkLst>
            <pc:docMk/>
            <pc:sldMk cId="3252599206" sldId="257"/>
            <ac:spMk id="2" creationId="{9439FCAA-AEEC-4075-BA92-4B62F4241632}"/>
          </ac:spMkLst>
        </pc:spChg>
        <pc:spChg chg="mod ord">
          <ac:chgData name="Laurie Ann Peric (2015015)" userId="S::2015015@student.uwtsd.ac.uk::64400f2a-5887-4e58-9db7-4cfc6bb1683e" providerId="AD" clId="Web-{ED41E1D1-CE63-B283-8547-0B5D129E570D}" dt="2022-02-07T11:14:10.226" v="2994" actId="20577"/>
          <ac:spMkLst>
            <pc:docMk/>
            <pc:sldMk cId="3252599206" sldId="257"/>
            <ac:spMk id="3" creationId="{C907BC72-288E-4EAA-903F-0583032C4831}"/>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3519050884" sldId="258"/>
        </pc:sldMkLst>
        <pc:spChg chg="mod ord">
          <ac:chgData name="Laurie Ann Peric (2015015)" userId="S::2015015@student.uwtsd.ac.uk::64400f2a-5887-4e58-9db7-4cfc6bb1683e" providerId="AD" clId="Web-{ED41E1D1-CE63-B283-8547-0B5D129E570D}" dt="2022-02-06T19:15:33.804" v="810"/>
          <ac:spMkLst>
            <pc:docMk/>
            <pc:sldMk cId="3519050884" sldId="258"/>
            <ac:spMk id="2" creationId="{AF7997F7-492A-4889-9DD6-2DD2B375E388}"/>
          </ac:spMkLst>
        </pc:spChg>
        <pc:spChg chg="mod ord">
          <ac:chgData name="Laurie Ann Peric (2015015)" userId="S::2015015@student.uwtsd.ac.uk::64400f2a-5887-4e58-9db7-4cfc6bb1683e" providerId="AD" clId="Web-{ED41E1D1-CE63-B283-8547-0B5D129E570D}" dt="2022-02-06T19:15:33.804" v="810"/>
          <ac:spMkLst>
            <pc:docMk/>
            <pc:sldMk cId="3519050884" sldId="258"/>
            <ac:spMk id="3" creationId="{D3E045B8-ACF5-4204-B90F-B1713BC393A3}"/>
          </ac:spMkLst>
        </pc:spChg>
      </pc:sldChg>
      <pc:sldChg chg="delSp modSp mod modClrScheme delDesignElem chgLayout">
        <pc:chgData name="Laurie Ann Peric (2015015)" userId="S::2015015@student.uwtsd.ac.uk::64400f2a-5887-4e58-9db7-4cfc6bb1683e" providerId="AD" clId="Web-{ED41E1D1-CE63-B283-8547-0B5D129E570D}" dt="2022-02-06T19:15:33.804" v="810"/>
        <pc:sldMkLst>
          <pc:docMk/>
          <pc:sldMk cId="78934238" sldId="259"/>
        </pc:sldMkLst>
        <pc:spChg chg="mod ord">
          <ac:chgData name="Laurie Ann Peric (2015015)" userId="S::2015015@student.uwtsd.ac.uk::64400f2a-5887-4e58-9db7-4cfc6bb1683e" providerId="AD" clId="Web-{ED41E1D1-CE63-B283-8547-0B5D129E570D}" dt="2022-02-06T19:15:33.804" v="810"/>
          <ac:spMkLst>
            <pc:docMk/>
            <pc:sldMk cId="78934238" sldId="259"/>
            <ac:spMk id="2" creationId="{270154C6-5848-4660-ABA7-2C008C9C1D44}"/>
          </ac:spMkLst>
        </pc:spChg>
        <pc:spChg chg="mod ord">
          <ac:chgData name="Laurie Ann Peric (2015015)" userId="S::2015015@student.uwtsd.ac.uk::64400f2a-5887-4e58-9db7-4cfc6bb1683e" providerId="AD" clId="Web-{ED41E1D1-CE63-B283-8547-0B5D129E570D}" dt="2022-02-06T19:15:33.804" v="810"/>
          <ac:spMkLst>
            <pc:docMk/>
            <pc:sldMk cId="78934238" sldId="259"/>
            <ac:spMk id="3" creationId="{A66C7A27-07BC-4FA0-9589-0DBECF90974C}"/>
          </ac:spMkLst>
        </pc:spChg>
        <pc:spChg chg="del">
          <ac:chgData name="Laurie Ann Peric (2015015)" userId="S::2015015@student.uwtsd.ac.uk::64400f2a-5887-4e58-9db7-4cfc6bb1683e" providerId="AD" clId="Web-{ED41E1D1-CE63-B283-8547-0B5D129E570D}" dt="2022-02-06T19:15:33.804" v="810"/>
          <ac:spMkLst>
            <pc:docMk/>
            <pc:sldMk cId="78934238" sldId="259"/>
            <ac:spMk id="6" creationId="{E49CC64F-7275-4E33-961B-0C5CDC439875}"/>
          </ac:spMkLst>
        </pc:spChg>
      </pc:sldChg>
      <pc:sldChg chg="modSp mod modClrScheme chgLayout">
        <pc:chgData name="Laurie Ann Peric (2015015)" userId="S::2015015@student.uwtsd.ac.uk::64400f2a-5887-4e58-9db7-4cfc6bb1683e" providerId="AD" clId="Web-{ED41E1D1-CE63-B283-8547-0B5D129E570D}" dt="2022-02-07T15:10:34.772" v="6356" actId="1076"/>
        <pc:sldMkLst>
          <pc:docMk/>
          <pc:sldMk cId="1550506004" sldId="260"/>
        </pc:sldMkLst>
        <pc:spChg chg="mod ord">
          <ac:chgData name="Laurie Ann Peric (2015015)" userId="S::2015015@student.uwtsd.ac.uk::64400f2a-5887-4e58-9db7-4cfc6bb1683e" providerId="AD" clId="Web-{ED41E1D1-CE63-B283-8547-0B5D129E570D}" dt="2022-02-06T19:15:33.804" v="810"/>
          <ac:spMkLst>
            <pc:docMk/>
            <pc:sldMk cId="1550506004" sldId="260"/>
            <ac:spMk id="2" creationId="{A72472BD-D9EF-4C92-B957-3D7CC3AB4280}"/>
          </ac:spMkLst>
        </pc:spChg>
        <pc:spChg chg="mod">
          <ac:chgData name="Laurie Ann Peric (2015015)" userId="S::2015015@student.uwtsd.ac.uk::64400f2a-5887-4e58-9db7-4cfc6bb1683e" providerId="AD" clId="Web-{ED41E1D1-CE63-B283-8547-0B5D129E570D}" dt="2022-02-07T15:10:32.944" v="6355" actId="1076"/>
          <ac:spMkLst>
            <pc:docMk/>
            <pc:sldMk cId="1550506004" sldId="260"/>
            <ac:spMk id="8" creationId="{B21AE73B-C2BD-4889-B438-197DFFBBC5A7}"/>
          </ac:spMkLst>
        </pc:spChg>
        <pc:picChg chg="mod ord">
          <ac:chgData name="Laurie Ann Peric (2015015)" userId="S::2015015@student.uwtsd.ac.uk::64400f2a-5887-4e58-9db7-4cfc6bb1683e" providerId="AD" clId="Web-{ED41E1D1-CE63-B283-8547-0B5D129E570D}" dt="2022-02-07T15:10:23.427" v="6353" actId="1076"/>
          <ac:picMkLst>
            <pc:docMk/>
            <pc:sldMk cId="1550506004" sldId="260"/>
            <ac:picMk id="4" creationId="{4C8AD822-3961-41A7-AC11-7AAEEAE73BDA}"/>
          </ac:picMkLst>
        </pc:picChg>
        <pc:picChg chg="mod">
          <ac:chgData name="Laurie Ann Peric (2015015)" userId="S::2015015@student.uwtsd.ac.uk::64400f2a-5887-4e58-9db7-4cfc6bb1683e" providerId="AD" clId="Web-{ED41E1D1-CE63-B283-8547-0B5D129E570D}" dt="2022-02-07T15:10:34.772" v="6356" actId="1076"/>
          <ac:picMkLst>
            <pc:docMk/>
            <pc:sldMk cId="1550506004" sldId="260"/>
            <ac:picMk id="7" creationId="{391ABA6E-64D5-4F1B-91A1-4A62FBFC6D44}"/>
          </ac:picMkLst>
        </pc:picChg>
      </pc:sldChg>
      <pc:sldChg chg="addSp modSp mod modClrScheme chgLayout">
        <pc:chgData name="Laurie Ann Peric (2015015)" userId="S::2015015@student.uwtsd.ac.uk::64400f2a-5887-4e58-9db7-4cfc6bb1683e" providerId="AD" clId="Web-{ED41E1D1-CE63-B283-8547-0B5D129E570D}" dt="2022-02-07T11:56:06.534" v="3169" actId="1076"/>
        <pc:sldMkLst>
          <pc:docMk/>
          <pc:sldMk cId="1657477788" sldId="261"/>
        </pc:sldMkLst>
        <pc:spChg chg="mod ord">
          <ac:chgData name="Laurie Ann Peric (2015015)" userId="S::2015015@student.uwtsd.ac.uk::64400f2a-5887-4e58-9db7-4cfc6bb1683e" providerId="AD" clId="Web-{ED41E1D1-CE63-B283-8547-0B5D129E570D}" dt="2022-02-07T11:56:03.581" v="3168" actId="1076"/>
          <ac:spMkLst>
            <pc:docMk/>
            <pc:sldMk cId="1657477788" sldId="261"/>
            <ac:spMk id="2" creationId="{19EB00A1-7155-4347-9D87-D39814E7AAB9}"/>
          </ac:spMkLst>
        </pc:spChg>
        <pc:spChg chg="mod ord">
          <ac:chgData name="Laurie Ann Peric (2015015)" userId="S::2015015@student.uwtsd.ac.uk::64400f2a-5887-4e58-9db7-4cfc6bb1683e" providerId="AD" clId="Web-{ED41E1D1-CE63-B283-8547-0B5D129E570D}" dt="2022-02-07T11:56:06.534" v="3169" actId="1076"/>
          <ac:spMkLst>
            <pc:docMk/>
            <pc:sldMk cId="1657477788" sldId="261"/>
            <ac:spMk id="3" creationId="{C22631B3-556D-4C85-82FB-E34DD941BED3}"/>
          </ac:spMkLst>
        </pc:spChg>
        <pc:picChg chg="add mod">
          <ac:chgData name="Laurie Ann Peric (2015015)" userId="S::2015015@student.uwtsd.ac.uk::64400f2a-5887-4e58-9db7-4cfc6bb1683e" providerId="AD" clId="Web-{ED41E1D1-CE63-B283-8547-0B5D129E570D}" dt="2022-02-07T11:46:52.169" v="3123" actId="1076"/>
          <ac:picMkLst>
            <pc:docMk/>
            <pc:sldMk cId="1657477788" sldId="261"/>
            <ac:picMk id="4" creationId="{580EF67B-5B47-43F9-BA1A-0A4EC5E06A80}"/>
          </ac:picMkLst>
        </pc:picChg>
        <pc:picChg chg="add mod">
          <ac:chgData name="Laurie Ann Peric (2015015)" userId="S::2015015@student.uwtsd.ac.uk::64400f2a-5887-4e58-9db7-4cfc6bb1683e" providerId="AD" clId="Web-{ED41E1D1-CE63-B283-8547-0B5D129E570D}" dt="2022-02-07T11:55:50.314" v="3166" actId="1076"/>
          <ac:picMkLst>
            <pc:docMk/>
            <pc:sldMk cId="1657477788" sldId="261"/>
            <ac:picMk id="5" creationId="{3EB02F71-1D7C-431E-9CAB-6379DC92F04D}"/>
          </ac:picMkLst>
        </pc:picChg>
      </pc:sldChg>
      <pc:sldChg chg="modSp mod modClrScheme chgLayout">
        <pc:chgData name="Laurie Ann Peric (2015015)" userId="S::2015015@student.uwtsd.ac.uk::64400f2a-5887-4e58-9db7-4cfc6bb1683e" providerId="AD" clId="Web-{ED41E1D1-CE63-B283-8547-0B5D129E570D}" dt="2022-02-06T22:26:45.722" v="1921" actId="14100"/>
        <pc:sldMkLst>
          <pc:docMk/>
          <pc:sldMk cId="592539010" sldId="262"/>
        </pc:sldMkLst>
        <pc:spChg chg="mod ord">
          <ac:chgData name="Laurie Ann Peric (2015015)" userId="S::2015015@student.uwtsd.ac.uk::64400f2a-5887-4e58-9db7-4cfc6bb1683e" providerId="AD" clId="Web-{ED41E1D1-CE63-B283-8547-0B5D129E570D}" dt="2022-02-06T19:15:33.804" v="810"/>
          <ac:spMkLst>
            <pc:docMk/>
            <pc:sldMk cId="592539010" sldId="262"/>
            <ac:spMk id="2" creationId="{829AB349-1B00-4525-8D4B-BA1BF4699493}"/>
          </ac:spMkLst>
        </pc:spChg>
        <pc:spChg chg="mod">
          <ac:chgData name="Laurie Ann Peric (2015015)" userId="S::2015015@student.uwtsd.ac.uk::64400f2a-5887-4e58-9db7-4cfc6bb1683e" providerId="AD" clId="Web-{ED41E1D1-CE63-B283-8547-0B5D129E570D}" dt="2022-02-06T22:26:45.722" v="1921" actId="14100"/>
          <ac:spMkLst>
            <pc:docMk/>
            <pc:sldMk cId="592539010" sldId="262"/>
            <ac:spMk id="3" creationId="{34171A7D-CE6E-4CF9-833C-DA5B17C721CC}"/>
          </ac:spMkLst>
        </pc:spChg>
        <pc:spChg chg="mod ord">
          <ac:chgData name="Laurie Ann Peric (2015015)" userId="S::2015015@student.uwtsd.ac.uk::64400f2a-5887-4e58-9db7-4cfc6bb1683e" providerId="AD" clId="Web-{ED41E1D1-CE63-B283-8547-0B5D129E570D}" dt="2022-02-06T22:25:09.173" v="1905" actId="20577"/>
          <ac:spMkLst>
            <pc:docMk/>
            <pc:sldMk cId="592539010" sldId="262"/>
            <ac:spMk id="6" creationId="{426C0827-B49E-454E-92CF-8FF433B3DF7F}"/>
          </ac:spMkLst>
        </pc:spChg>
        <pc:spChg chg="mod">
          <ac:chgData name="Laurie Ann Peric (2015015)" userId="S::2015015@student.uwtsd.ac.uk::64400f2a-5887-4e58-9db7-4cfc6bb1683e" providerId="AD" clId="Web-{ED41E1D1-CE63-B283-8547-0B5D129E570D}" dt="2022-02-06T22:25:30.017" v="1909" actId="14100"/>
          <ac:spMkLst>
            <pc:docMk/>
            <pc:sldMk cId="592539010" sldId="262"/>
            <ac:spMk id="7" creationId="{1D72F7EE-5F4C-4A1E-B8CC-76204A6A6A5B}"/>
          </ac:spMkLst>
        </pc:spChg>
      </pc:sldChg>
      <pc:sldChg chg="modSp mod modClrScheme chgLayout">
        <pc:chgData name="Laurie Ann Peric (2015015)" userId="S::2015015@student.uwtsd.ac.uk::64400f2a-5887-4e58-9db7-4cfc6bb1683e" providerId="AD" clId="Web-{ED41E1D1-CE63-B283-8547-0B5D129E570D}" dt="2022-02-06T19:17:09.419" v="814" actId="1076"/>
        <pc:sldMkLst>
          <pc:docMk/>
          <pc:sldMk cId="2067358688" sldId="263"/>
        </pc:sldMkLst>
        <pc:picChg chg="mod ord">
          <ac:chgData name="Laurie Ann Peric (2015015)" userId="S::2015015@student.uwtsd.ac.uk::64400f2a-5887-4e58-9db7-4cfc6bb1683e" providerId="AD" clId="Web-{ED41E1D1-CE63-B283-8547-0B5D129E570D}" dt="2022-02-06T19:17:09.419" v="814" actId="1076"/>
          <ac:picMkLst>
            <pc:docMk/>
            <pc:sldMk cId="2067358688" sldId="263"/>
            <ac:picMk id="4" creationId="{82E9B063-5018-4DA3-97BB-4D01BA0BD08C}"/>
          </ac:picMkLst>
        </pc:picChg>
      </pc:sldChg>
      <pc:sldChg chg="modSp mod modClrScheme chgLayout">
        <pc:chgData name="Laurie Ann Peric (2015015)" userId="S::2015015@student.uwtsd.ac.uk::64400f2a-5887-4e58-9db7-4cfc6bb1683e" providerId="AD" clId="Web-{ED41E1D1-CE63-B283-8547-0B5D129E570D}" dt="2022-02-06T19:17:55.734" v="818" actId="1076"/>
        <pc:sldMkLst>
          <pc:docMk/>
          <pc:sldMk cId="2378534340" sldId="264"/>
        </pc:sldMkLst>
        <pc:picChg chg="mod ord">
          <ac:chgData name="Laurie Ann Peric (2015015)" userId="S::2015015@student.uwtsd.ac.uk::64400f2a-5887-4e58-9db7-4cfc6bb1683e" providerId="AD" clId="Web-{ED41E1D1-CE63-B283-8547-0B5D129E570D}" dt="2022-02-06T19:17:55.734" v="818" actId="1076"/>
          <ac:picMkLst>
            <pc:docMk/>
            <pc:sldMk cId="2378534340" sldId="264"/>
            <ac:picMk id="4" creationId="{5B9E4454-5B9C-4D9E-A43C-6434BAFC9F32}"/>
          </ac:picMkLst>
        </pc:picChg>
      </pc:sldChg>
      <pc:sldChg chg="modSp mod modClrScheme chgLayout">
        <pc:chgData name="Laurie Ann Peric (2015015)" userId="S::2015015@student.uwtsd.ac.uk::64400f2a-5887-4e58-9db7-4cfc6bb1683e" providerId="AD" clId="Web-{ED41E1D1-CE63-B283-8547-0B5D129E570D}" dt="2022-02-06T19:15:33.804" v="810"/>
        <pc:sldMkLst>
          <pc:docMk/>
          <pc:sldMk cId="4262662785" sldId="265"/>
        </pc:sldMkLst>
        <pc:spChg chg="mod ord">
          <ac:chgData name="Laurie Ann Peric (2015015)" userId="S::2015015@student.uwtsd.ac.uk::64400f2a-5887-4e58-9db7-4cfc6bb1683e" providerId="AD" clId="Web-{ED41E1D1-CE63-B283-8547-0B5D129E570D}" dt="2022-02-06T19:15:33.804" v="810"/>
          <ac:spMkLst>
            <pc:docMk/>
            <pc:sldMk cId="4262662785" sldId="265"/>
            <ac:spMk id="2" creationId="{43A6243F-9057-4697-8412-4AE13738C9D2}"/>
          </ac:spMkLst>
        </pc:spChg>
        <pc:picChg chg="mod ord">
          <ac:chgData name="Laurie Ann Peric (2015015)" userId="S::2015015@student.uwtsd.ac.uk::64400f2a-5887-4e58-9db7-4cfc6bb1683e" providerId="AD" clId="Web-{ED41E1D1-CE63-B283-8547-0B5D129E570D}" dt="2022-02-06T19:15:33.804" v="810"/>
          <ac:picMkLst>
            <pc:docMk/>
            <pc:sldMk cId="4262662785" sldId="265"/>
            <ac:picMk id="4" creationId="{0667A583-A00A-47ED-87A9-47EEF6B3938D}"/>
          </ac:picMkLst>
        </pc:picChg>
      </pc:sldChg>
      <pc:sldChg chg="modSp mod modClrScheme chgLayout">
        <pc:chgData name="Laurie Ann Peric (2015015)" userId="S::2015015@student.uwtsd.ac.uk::64400f2a-5887-4e58-9db7-4cfc6bb1683e" providerId="AD" clId="Web-{ED41E1D1-CE63-B283-8547-0B5D129E570D}" dt="2022-02-06T19:15:33.804" v="810"/>
        <pc:sldMkLst>
          <pc:docMk/>
          <pc:sldMk cId="4265364117" sldId="266"/>
        </pc:sldMkLst>
        <pc:picChg chg="mod ord">
          <ac:chgData name="Laurie Ann Peric (2015015)" userId="S::2015015@student.uwtsd.ac.uk::64400f2a-5887-4e58-9db7-4cfc6bb1683e" providerId="AD" clId="Web-{ED41E1D1-CE63-B283-8547-0B5D129E570D}" dt="2022-02-06T19:15:33.804" v="810"/>
          <ac:picMkLst>
            <pc:docMk/>
            <pc:sldMk cId="4265364117" sldId="266"/>
            <ac:picMk id="4" creationId="{E764B419-A792-4957-8A50-84F6FE355266}"/>
          </ac:picMkLst>
        </pc:picChg>
      </pc:sldChg>
      <pc:sldChg chg="modSp mod modClrScheme chgLayout">
        <pc:chgData name="Laurie Ann Peric (2015015)" userId="S::2015015@student.uwtsd.ac.uk::64400f2a-5887-4e58-9db7-4cfc6bb1683e" providerId="AD" clId="Web-{ED41E1D1-CE63-B283-8547-0B5D129E570D}" dt="2022-02-06T19:15:33.804" v="810"/>
        <pc:sldMkLst>
          <pc:docMk/>
          <pc:sldMk cId="1795630712" sldId="267"/>
        </pc:sldMkLst>
        <pc:spChg chg="mod ord">
          <ac:chgData name="Laurie Ann Peric (2015015)" userId="S::2015015@student.uwtsd.ac.uk::64400f2a-5887-4e58-9db7-4cfc6bb1683e" providerId="AD" clId="Web-{ED41E1D1-CE63-B283-8547-0B5D129E570D}" dt="2022-02-06T19:15:33.804" v="810"/>
          <ac:spMkLst>
            <pc:docMk/>
            <pc:sldMk cId="1795630712" sldId="267"/>
            <ac:spMk id="2" creationId="{516B1183-9BB6-4987-B7C7-371DDC0E1B2A}"/>
          </ac:spMkLst>
        </pc:spChg>
        <pc:picChg chg="mod ord">
          <ac:chgData name="Laurie Ann Peric (2015015)" userId="S::2015015@student.uwtsd.ac.uk::64400f2a-5887-4e58-9db7-4cfc6bb1683e" providerId="AD" clId="Web-{ED41E1D1-CE63-B283-8547-0B5D129E570D}" dt="2022-02-06T19:15:33.804" v="810"/>
          <ac:picMkLst>
            <pc:docMk/>
            <pc:sldMk cId="1795630712" sldId="267"/>
            <ac:picMk id="4" creationId="{EBE0E9FF-2FA1-4C5E-9740-D74856733B09}"/>
          </ac:picMkLst>
        </pc:picChg>
      </pc:sldChg>
      <pc:sldChg chg="mod modClrScheme chgLayout">
        <pc:chgData name="Laurie Ann Peric (2015015)" userId="S::2015015@student.uwtsd.ac.uk::64400f2a-5887-4e58-9db7-4cfc6bb1683e" providerId="AD" clId="Web-{ED41E1D1-CE63-B283-8547-0B5D129E570D}" dt="2022-02-06T19:15:33.804" v="810"/>
        <pc:sldMkLst>
          <pc:docMk/>
          <pc:sldMk cId="1103214590" sldId="268"/>
        </pc:sldMkLst>
      </pc:sldChg>
      <pc:sldChg chg="mod modClrScheme chgLayout">
        <pc:chgData name="Laurie Ann Peric (2015015)" userId="S::2015015@student.uwtsd.ac.uk::64400f2a-5887-4e58-9db7-4cfc6bb1683e" providerId="AD" clId="Web-{ED41E1D1-CE63-B283-8547-0B5D129E570D}" dt="2022-02-06T19:15:33.804" v="810"/>
        <pc:sldMkLst>
          <pc:docMk/>
          <pc:sldMk cId="452740380" sldId="269"/>
        </pc:sldMkLst>
      </pc:sldChg>
      <pc:sldChg chg="mod modClrScheme chgLayout">
        <pc:chgData name="Laurie Ann Peric (2015015)" userId="S::2015015@student.uwtsd.ac.uk::64400f2a-5887-4e58-9db7-4cfc6bb1683e" providerId="AD" clId="Web-{ED41E1D1-CE63-B283-8547-0B5D129E570D}" dt="2022-02-06T19:15:33.804" v="810"/>
        <pc:sldMkLst>
          <pc:docMk/>
          <pc:sldMk cId="3375911066" sldId="270"/>
        </pc:sldMkLst>
      </pc:sldChg>
      <pc:sldChg chg="mod modClrScheme chgLayout">
        <pc:chgData name="Laurie Ann Peric (2015015)" userId="S::2015015@student.uwtsd.ac.uk::64400f2a-5887-4e58-9db7-4cfc6bb1683e" providerId="AD" clId="Web-{ED41E1D1-CE63-B283-8547-0B5D129E570D}" dt="2022-02-06T19:15:33.804" v="810"/>
        <pc:sldMkLst>
          <pc:docMk/>
          <pc:sldMk cId="937676811" sldId="271"/>
        </pc:sldMkLst>
      </pc:sldChg>
      <pc:sldChg chg="mod modClrScheme chgLayout">
        <pc:chgData name="Laurie Ann Peric (2015015)" userId="S::2015015@student.uwtsd.ac.uk::64400f2a-5887-4e58-9db7-4cfc6bb1683e" providerId="AD" clId="Web-{ED41E1D1-CE63-B283-8547-0B5D129E570D}" dt="2022-02-06T19:15:33.804" v="810"/>
        <pc:sldMkLst>
          <pc:docMk/>
          <pc:sldMk cId="718973132" sldId="272"/>
        </pc:sldMkLst>
      </pc:sldChg>
      <pc:sldChg chg="mod modClrScheme chgLayout">
        <pc:chgData name="Laurie Ann Peric (2015015)" userId="S::2015015@student.uwtsd.ac.uk::64400f2a-5887-4e58-9db7-4cfc6bb1683e" providerId="AD" clId="Web-{ED41E1D1-CE63-B283-8547-0B5D129E570D}" dt="2022-02-06T19:15:33.804" v="810"/>
        <pc:sldMkLst>
          <pc:docMk/>
          <pc:sldMk cId="616075600" sldId="273"/>
        </pc:sldMkLst>
      </pc:sldChg>
      <pc:sldChg chg="mod modClrScheme chgLayout">
        <pc:chgData name="Laurie Ann Peric (2015015)" userId="S::2015015@student.uwtsd.ac.uk::64400f2a-5887-4e58-9db7-4cfc6bb1683e" providerId="AD" clId="Web-{ED41E1D1-CE63-B283-8547-0B5D129E570D}" dt="2022-02-06T19:15:33.804" v="810"/>
        <pc:sldMkLst>
          <pc:docMk/>
          <pc:sldMk cId="2794598514" sldId="274"/>
        </pc:sldMkLst>
      </pc:sldChg>
      <pc:sldChg chg="modSp mod modClrScheme chgLayout">
        <pc:chgData name="Laurie Ann Peric (2015015)" userId="S::2015015@student.uwtsd.ac.uk::64400f2a-5887-4e58-9db7-4cfc6bb1683e" providerId="AD" clId="Web-{ED41E1D1-CE63-B283-8547-0B5D129E570D}" dt="2022-02-06T19:16:56.950" v="813" actId="1076"/>
        <pc:sldMkLst>
          <pc:docMk/>
          <pc:sldMk cId="2116070269" sldId="275"/>
        </pc:sldMkLst>
        <pc:spChg chg="mod ord">
          <ac:chgData name="Laurie Ann Peric (2015015)" userId="S::2015015@student.uwtsd.ac.uk::64400f2a-5887-4e58-9db7-4cfc6bb1683e" providerId="AD" clId="Web-{ED41E1D1-CE63-B283-8547-0B5D129E570D}" dt="2022-02-06T19:15:33.804" v="810"/>
          <ac:spMkLst>
            <pc:docMk/>
            <pc:sldMk cId="2116070269" sldId="275"/>
            <ac:spMk id="4" creationId="{08CF439D-6A58-422F-8BCE-62D910216606}"/>
          </ac:spMkLst>
        </pc:spChg>
        <pc:picChg chg="mod ord">
          <ac:chgData name="Laurie Ann Peric (2015015)" userId="S::2015015@student.uwtsd.ac.uk::64400f2a-5887-4e58-9db7-4cfc6bb1683e" providerId="AD" clId="Web-{ED41E1D1-CE63-B283-8547-0B5D129E570D}" dt="2022-02-06T19:16:56.950" v="813" actId="1076"/>
          <ac:picMkLst>
            <pc:docMk/>
            <pc:sldMk cId="2116070269" sldId="275"/>
            <ac:picMk id="5" creationId="{83821E54-DE79-449C-B7EC-05B48D0BC824}"/>
          </ac:picMkLst>
        </pc:picChg>
      </pc:sldChg>
      <pc:sldChg chg="mod modClrScheme chgLayout">
        <pc:chgData name="Laurie Ann Peric (2015015)" userId="S::2015015@student.uwtsd.ac.uk::64400f2a-5887-4e58-9db7-4cfc6bb1683e" providerId="AD" clId="Web-{ED41E1D1-CE63-B283-8547-0B5D129E570D}" dt="2022-02-06T19:15:33.804" v="810"/>
        <pc:sldMkLst>
          <pc:docMk/>
          <pc:sldMk cId="1250281575" sldId="276"/>
        </pc:sldMkLst>
      </pc:sldChg>
      <pc:sldChg chg="delSp modSp mod modClrScheme delDesignElem chgLayout">
        <pc:chgData name="Laurie Ann Peric (2015015)" userId="S::2015015@student.uwtsd.ac.uk::64400f2a-5887-4e58-9db7-4cfc6bb1683e" providerId="AD" clId="Web-{ED41E1D1-CE63-B283-8547-0B5D129E570D}" dt="2022-02-06T19:17:41.187" v="817" actId="1076"/>
        <pc:sldMkLst>
          <pc:docMk/>
          <pc:sldMk cId="1763357832" sldId="277"/>
        </pc:sldMkLst>
        <pc:spChg chg="mod ord">
          <ac:chgData name="Laurie Ann Peric (2015015)" userId="S::2015015@student.uwtsd.ac.uk::64400f2a-5887-4e58-9db7-4cfc6bb1683e" providerId="AD" clId="Web-{ED41E1D1-CE63-B283-8547-0B5D129E570D}" dt="2022-02-06T19:15:33.804" v="810"/>
          <ac:spMkLst>
            <pc:docMk/>
            <pc:sldMk cId="1763357832" sldId="277"/>
            <ac:spMk id="2" creationId="{C20260E2-758B-47DB-B297-84F44BD1CC09}"/>
          </ac:spMkLst>
        </pc:spChg>
        <pc:spChg chg="del">
          <ac:chgData name="Laurie Ann Peric (2015015)" userId="S::2015015@student.uwtsd.ac.uk::64400f2a-5887-4e58-9db7-4cfc6bb1683e" providerId="AD" clId="Web-{ED41E1D1-CE63-B283-8547-0B5D129E570D}" dt="2022-02-06T19:15:33.804" v="810"/>
          <ac:spMkLst>
            <pc:docMk/>
            <pc:sldMk cId="1763357832" sldId="277"/>
            <ac:spMk id="10" creationId="{42A5316D-ED2F-4F89-B4B4-8D9240B1A348}"/>
          </ac:spMkLst>
        </pc:spChg>
        <pc:picChg chg="mod ord">
          <ac:chgData name="Laurie Ann Peric (2015015)" userId="S::2015015@student.uwtsd.ac.uk::64400f2a-5887-4e58-9db7-4cfc6bb1683e" providerId="AD" clId="Web-{ED41E1D1-CE63-B283-8547-0B5D129E570D}" dt="2022-02-06T19:15:33.804" v="810"/>
          <ac:picMkLst>
            <pc:docMk/>
            <pc:sldMk cId="1763357832" sldId="277"/>
            <ac:picMk id="4" creationId="{FC18DA8B-723F-4DCE-841B-6DE9426D57A4}"/>
          </ac:picMkLst>
        </pc:picChg>
        <pc:picChg chg="mod">
          <ac:chgData name="Laurie Ann Peric (2015015)" userId="S::2015015@student.uwtsd.ac.uk::64400f2a-5887-4e58-9db7-4cfc6bb1683e" providerId="AD" clId="Web-{ED41E1D1-CE63-B283-8547-0B5D129E570D}" dt="2022-02-06T19:17:41.187" v="817" actId="1076"/>
          <ac:picMkLst>
            <pc:docMk/>
            <pc:sldMk cId="1763357832" sldId="277"/>
            <ac:picMk id="5" creationId="{4D7C59BA-7BE0-4085-B665-AC5566A6A252}"/>
          </ac:picMkLst>
        </pc:picChg>
      </pc:sldChg>
      <pc:sldChg chg="mod modClrScheme chgLayout">
        <pc:chgData name="Laurie Ann Peric (2015015)" userId="S::2015015@student.uwtsd.ac.uk::64400f2a-5887-4e58-9db7-4cfc6bb1683e" providerId="AD" clId="Web-{ED41E1D1-CE63-B283-8547-0B5D129E570D}" dt="2022-02-06T19:15:33.804" v="810"/>
        <pc:sldMkLst>
          <pc:docMk/>
          <pc:sldMk cId="1119658643" sldId="278"/>
        </pc:sldMkLst>
      </pc:sldChg>
      <pc:sldChg chg="modSp mod modClrScheme chgLayout">
        <pc:chgData name="Laurie Ann Peric (2015015)" userId="S::2015015@student.uwtsd.ac.uk::64400f2a-5887-4e58-9db7-4cfc6bb1683e" providerId="AD" clId="Web-{ED41E1D1-CE63-B283-8547-0B5D129E570D}" dt="2022-02-06T19:18:58.613" v="824" actId="1076"/>
        <pc:sldMkLst>
          <pc:docMk/>
          <pc:sldMk cId="2509505432" sldId="279"/>
        </pc:sldMkLst>
        <pc:spChg chg="mod ord">
          <ac:chgData name="Laurie Ann Peric (2015015)" userId="S::2015015@student.uwtsd.ac.uk::64400f2a-5887-4e58-9db7-4cfc6bb1683e" providerId="AD" clId="Web-{ED41E1D1-CE63-B283-8547-0B5D129E570D}" dt="2022-02-06T19:15:33.804" v="810"/>
          <ac:spMkLst>
            <pc:docMk/>
            <pc:sldMk cId="2509505432" sldId="279"/>
            <ac:spMk id="11" creationId="{E6B037F4-39C9-4D6B-8269-94DE1576A43C}"/>
          </ac:spMkLst>
        </pc:spChg>
        <pc:picChg chg="mod">
          <ac:chgData name="Laurie Ann Peric (2015015)" userId="S::2015015@student.uwtsd.ac.uk::64400f2a-5887-4e58-9db7-4cfc6bb1683e" providerId="AD" clId="Web-{ED41E1D1-CE63-B283-8547-0B5D129E570D}" dt="2022-02-06T19:18:58.613" v="824" actId="1076"/>
          <ac:picMkLst>
            <pc:docMk/>
            <pc:sldMk cId="2509505432" sldId="279"/>
            <ac:picMk id="2" creationId="{BB5018B3-5E07-46F7-9E2C-184340A314D3}"/>
          </ac:picMkLst>
        </pc:picChg>
      </pc:sldChg>
      <pc:sldChg chg="modSp mod modClrScheme chgLayout">
        <pc:chgData name="Laurie Ann Peric (2015015)" userId="S::2015015@student.uwtsd.ac.uk::64400f2a-5887-4e58-9db7-4cfc6bb1683e" providerId="AD" clId="Web-{ED41E1D1-CE63-B283-8547-0B5D129E570D}" dt="2022-02-06T19:19:12.692" v="826" actId="1076"/>
        <pc:sldMkLst>
          <pc:docMk/>
          <pc:sldMk cId="3308228849" sldId="280"/>
        </pc:sldMkLst>
        <pc:spChg chg="mod ord">
          <ac:chgData name="Laurie Ann Peric (2015015)" userId="S::2015015@student.uwtsd.ac.uk::64400f2a-5887-4e58-9db7-4cfc6bb1683e" providerId="AD" clId="Web-{ED41E1D1-CE63-B283-8547-0B5D129E570D}" dt="2022-02-06T19:15:33.804" v="810"/>
          <ac:spMkLst>
            <pc:docMk/>
            <pc:sldMk cId="3308228849" sldId="280"/>
            <ac:spMk id="2" creationId="{3112B2DE-93E3-42D5-974E-67D4A4920584}"/>
          </ac:spMkLst>
        </pc:spChg>
        <pc:spChg chg="mod ord">
          <ac:chgData name="Laurie Ann Peric (2015015)" userId="S::2015015@student.uwtsd.ac.uk::64400f2a-5887-4e58-9db7-4cfc6bb1683e" providerId="AD" clId="Web-{ED41E1D1-CE63-B283-8547-0B5D129E570D}" dt="2022-02-06T19:15:33.804" v="810"/>
          <ac:spMkLst>
            <pc:docMk/>
            <pc:sldMk cId="3308228849" sldId="280"/>
            <ac:spMk id="4" creationId="{A3FB29D3-A6EC-4F51-AC34-691E481439E6}"/>
          </ac:spMkLst>
        </pc:spChg>
        <pc:picChg chg="mod">
          <ac:chgData name="Laurie Ann Peric (2015015)" userId="S::2015015@student.uwtsd.ac.uk::64400f2a-5887-4e58-9db7-4cfc6bb1683e" providerId="AD" clId="Web-{ED41E1D1-CE63-B283-8547-0B5D129E570D}" dt="2022-02-06T19:19:12.692" v="826" actId="1076"/>
          <ac:picMkLst>
            <pc:docMk/>
            <pc:sldMk cId="3308228849" sldId="280"/>
            <ac:picMk id="3" creationId="{33184E19-BD5A-4681-A35B-AA9248CB7B94}"/>
          </ac:picMkLst>
        </pc:picChg>
        <pc:picChg chg="mod ord">
          <ac:chgData name="Laurie Ann Peric (2015015)" userId="S::2015015@student.uwtsd.ac.uk::64400f2a-5887-4e58-9db7-4cfc6bb1683e" providerId="AD" clId="Web-{ED41E1D1-CE63-B283-8547-0B5D129E570D}" dt="2022-02-06T19:19:09.598" v="825" actId="1076"/>
          <ac:picMkLst>
            <pc:docMk/>
            <pc:sldMk cId="3308228849" sldId="280"/>
            <ac:picMk id="5" creationId="{768A48F0-FC57-4BEC-B5E5-0CA224ED0D81}"/>
          </ac:picMkLst>
        </pc:picChg>
      </pc:sldChg>
      <pc:sldChg chg="delSp mod modClrScheme delDesignElem chgLayout">
        <pc:chgData name="Laurie Ann Peric (2015015)" userId="S::2015015@student.uwtsd.ac.uk::64400f2a-5887-4e58-9db7-4cfc6bb1683e" providerId="AD" clId="Web-{ED41E1D1-CE63-B283-8547-0B5D129E570D}" dt="2022-02-06T19:15:33.804" v="810"/>
        <pc:sldMkLst>
          <pc:docMk/>
          <pc:sldMk cId="498192175" sldId="281"/>
        </pc:sldMkLst>
        <pc:spChg chg="del">
          <ac:chgData name="Laurie Ann Peric (2015015)" userId="S::2015015@student.uwtsd.ac.uk::64400f2a-5887-4e58-9db7-4cfc6bb1683e" providerId="AD" clId="Web-{ED41E1D1-CE63-B283-8547-0B5D129E570D}" dt="2022-02-06T19:15:33.804" v="810"/>
          <ac:spMkLst>
            <pc:docMk/>
            <pc:sldMk cId="498192175" sldId="281"/>
            <ac:spMk id="10" creationId="{BF494AE6-A88C-448B-B1B7-80259E6F4FE0}"/>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2494907854" sldId="282"/>
        </pc:sldMkLst>
        <pc:spChg chg="mod ord">
          <ac:chgData name="Laurie Ann Peric (2015015)" userId="S::2015015@student.uwtsd.ac.uk::64400f2a-5887-4e58-9db7-4cfc6bb1683e" providerId="AD" clId="Web-{ED41E1D1-CE63-B283-8547-0B5D129E570D}" dt="2022-02-06T19:15:33.804" v="810"/>
          <ac:spMkLst>
            <pc:docMk/>
            <pc:sldMk cId="2494907854" sldId="282"/>
            <ac:spMk id="2" creationId="{F14A2300-772B-45DF-A84A-7A9396386F93}"/>
          </ac:spMkLst>
        </pc:spChg>
        <pc:spChg chg="mod ord">
          <ac:chgData name="Laurie Ann Peric (2015015)" userId="S::2015015@student.uwtsd.ac.uk::64400f2a-5887-4e58-9db7-4cfc6bb1683e" providerId="AD" clId="Web-{ED41E1D1-CE63-B283-8547-0B5D129E570D}" dt="2022-02-06T19:15:33.804" v="810"/>
          <ac:spMkLst>
            <pc:docMk/>
            <pc:sldMk cId="2494907854" sldId="282"/>
            <ac:spMk id="3" creationId="{B32AFDFE-83F2-4D3C-B867-3ED0323506D4}"/>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843940225" sldId="283"/>
        </pc:sldMkLst>
        <pc:spChg chg="mod ord">
          <ac:chgData name="Laurie Ann Peric (2015015)" userId="S::2015015@student.uwtsd.ac.uk::64400f2a-5887-4e58-9db7-4cfc6bb1683e" providerId="AD" clId="Web-{ED41E1D1-CE63-B283-8547-0B5D129E570D}" dt="2022-02-06T19:15:33.804" v="810"/>
          <ac:spMkLst>
            <pc:docMk/>
            <pc:sldMk cId="843940225" sldId="283"/>
            <ac:spMk id="2" creationId="{0A972ACA-B1B4-4E61-9D9B-E78E6DA7B3DD}"/>
          </ac:spMkLst>
        </pc:spChg>
        <pc:spChg chg="mod ord">
          <ac:chgData name="Laurie Ann Peric (2015015)" userId="S::2015015@student.uwtsd.ac.uk::64400f2a-5887-4e58-9db7-4cfc6bb1683e" providerId="AD" clId="Web-{ED41E1D1-CE63-B283-8547-0B5D129E570D}" dt="2022-02-06T19:15:33.804" v="810"/>
          <ac:spMkLst>
            <pc:docMk/>
            <pc:sldMk cId="843940225" sldId="283"/>
            <ac:spMk id="3" creationId="{1F735EF4-B905-48A4-ABB2-DDE359F90098}"/>
          </ac:spMkLst>
        </pc:spChg>
      </pc:sldChg>
      <pc:sldChg chg="addSp delSp modSp mod modClrScheme delDesignElem chgLayout">
        <pc:chgData name="Laurie Ann Peric (2015015)" userId="S::2015015@student.uwtsd.ac.uk::64400f2a-5887-4e58-9db7-4cfc6bb1683e" providerId="AD" clId="Web-{ED41E1D1-CE63-B283-8547-0B5D129E570D}" dt="2022-02-06T22:22:57.950" v="1891" actId="20577"/>
        <pc:sldMkLst>
          <pc:docMk/>
          <pc:sldMk cId="820716996" sldId="284"/>
        </pc:sldMkLst>
        <pc:spChg chg="mod">
          <ac:chgData name="Laurie Ann Peric (2015015)" userId="S::2015015@student.uwtsd.ac.uk::64400f2a-5887-4e58-9db7-4cfc6bb1683e" providerId="AD" clId="Web-{ED41E1D1-CE63-B283-8547-0B5D129E570D}" dt="2022-02-06T22:18:52.959" v="1840" actId="1076"/>
          <ac:spMkLst>
            <pc:docMk/>
            <pc:sldMk cId="820716996" sldId="284"/>
            <ac:spMk id="7" creationId="{B35BC234-3220-4857-872B-EDEA65B9A3FE}"/>
          </ac:spMkLst>
        </pc:spChg>
        <pc:spChg chg="mod">
          <ac:chgData name="Laurie Ann Peric (2015015)" userId="S::2015015@student.uwtsd.ac.uk::64400f2a-5887-4e58-9db7-4cfc6bb1683e" providerId="AD" clId="Web-{ED41E1D1-CE63-B283-8547-0B5D129E570D}" dt="2022-02-06T22:22:57.950" v="1891" actId="20577"/>
          <ac:spMkLst>
            <pc:docMk/>
            <pc:sldMk cId="820716996" sldId="284"/>
            <ac:spMk id="9" creationId="{8E8B25D9-1676-4031-89B2-CF6BCBE5C5C6}"/>
          </ac:spMkLst>
        </pc:spChg>
        <pc:spChg chg="mod">
          <ac:chgData name="Laurie Ann Peric (2015015)" userId="S::2015015@student.uwtsd.ac.uk::64400f2a-5887-4e58-9db7-4cfc6bb1683e" providerId="AD" clId="Web-{ED41E1D1-CE63-B283-8547-0B5D129E570D}" dt="2022-02-06T22:17:21.988" v="1833" actId="1076"/>
          <ac:spMkLst>
            <pc:docMk/>
            <pc:sldMk cId="820716996" sldId="284"/>
            <ac:spMk id="10" creationId="{B7349CB7-7589-4CE1-BDE3-408C5C27123D}"/>
          </ac:spMkLst>
        </pc:spChg>
        <pc:spChg chg="del">
          <ac:chgData name="Laurie Ann Peric (2015015)" userId="S::2015015@student.uwtsd.ac.uk::64400f2a-5887-4e58-9db7-4cfc6bb1683e" providerId="AD" clId="Web-{ED41E1D1-CE63-B283-8547-0B5D129E570D}" dt="2022-02-06T19:15:33.804" v="810"/>
          <ac:spMkLst>
            <pc:docMk/>
            <pc:sldMk cId="820716996" sldId="284"/>
            <ac:spMk id="13" creationId="{33CD251C-A887-4D2F-925B-FC097198538B}"/>
          </ac:spMkLst>
        </pc:spChg>
        <pc:spChg chg="del">
          <ac:chgData name="Laurie Ann Peric (2015015)" userId="S::2015015@student.uwtsd.ac.uk::64400f2a-5887-4e58-9db7-4cfc6bb1683e" providerId="AD" clId="Web-{ED41E1D1-CE63-B283-8547-0B5D129E570D}" dt="2022-02-06T19:15:33.804" v="810"/>
          <ac:spMkLst>
            <pc:docMk/>
            <pc:sldMk cId="820716996" sldId="284"/>
            <ac:spMk id="15" creationId="{3B2069EE-A08E-44F0-B3F9-3CF8CC2DCAD5}"/>
          </ac:spMkLst>
        </pc:spChg>
        <pc:spChg chg="del">
          <ac:chgData name="Laurie Ann Peric (2015015)" userId="S::2015015@student.uwtsd.ac.uk::64400f2a-5887-4e58-9db7-4cfc6bb1683e" providerId="AD" clId="Web-{ED41E1D1-CE63-B283-8547-0B5D129E570D}" dt="2022-02-06T19:15:33.804" v="810"/>
          <ac:spMkLst>
            <pc:docMk/>
            <pc:sldMk cId="820716996" sldId="284"/>
            <ac:spMk id="18" creationId="{E78FE76E-DF1D-420B-957F-8ECE93C02B85}"/>
          </ac:spMkLst>
        </pc:spChg>
        <pc:picChg chg="add mod modCrop">
          <ac:chgData name="Laurie Ann Peric (2015015)" userId="S::2015015@student.uwtsd.ac.uk::64400f2a-5887-4e58-9db7-4cfc6bb1683e" providerId="AD" clId="Web-{ED41E1D1-CE63-B283-8547-0B5D129E570D}" dt="2022-02-06T22:17:33.301" v="1837" actId="1076"/>
          <ac:picMkLst>
            <pc:docMk/>
            <pc:sldMk cId="820716996" sldId="284"/>
            <ac:picMk id="2" creationId="{3FF5C6E3-3D82-45BF-8832-171752774CEC}"/>
          </ac:picMkLst>
        </pc:picChg>
        <pc:picChg chg="add mod">
          <ac:chgData name="Laurie Ann Peric (2015015)" userId="S::2015015@student.uwtsd.ac.uk::64400f2a-5887-4e58-9db7-4cfc6bb1683e" providerId="AD" clId="Web-{ED41E1D1-CE63-B283-8547-0B5D129E570D}" dt="2022-02-06T22:20:18.758" v="1857" actId="1076"/>
          <ac:picMkLst>
            <pc:docMk/>
            <pc:sldMk cId="820716996" sldId="284"/>
            <ac:picMk id="3" creationId="{A30C4EE1-63B0-4A6A-91EF-E201E709D210}"/>
          </ac:picMkLst>
        </pc:picChg>
        <pc:picChg chg="mod">
          <ac:chgData name="Laurie Ann Peric (2015015)" userId="S::2015015@student.uwtsd.ac.uk::64400f2a-5887-4e58-9db7-4cfc6bb1683e" providerId="AD" clId="Web-{ED41E1D1-CE63-B283-8547-0B5D129E570D}" dt="2022-02-06T22:20:10.946" v="1854" actId="1076"/>
          <ac:picMkLst>
            <pc:docMk/>
            <pc:sldMk cId="820716996" sldId="284"/>
            <ac:picMk id="5" creationId="{D2B7B4F2-51DD-45E1-B65E-9B4FA287229B}"/>
          </ac:picMkLst>
        </pc:picChg>
        <pc:picChg chg="mod">
          <ac:chgData name="Laurie Ann Peric (2015015)" userId="S::2015015@student.uwtsd.ac.uk::64400f2a-5887-4e58-9db7-4cfc6bb1683e" providerId="AD" clId="Web-{ED41E1D1-CE63-B283-8547-0B5D129E570D}" dt="2022-02-06T22:20:15.321" v="1856" actId="1076"/>
          <ac:picMkLst>
            <pc:docMk/>
            <pc:sldMk cId="820716996" sldId="284"/>
            <ac:picMk id="6" creationId="{7FD1498E-A012-4702-BEBC-D93C4006D31B}"/>
          </ac:picMkLst>
        </pc:picChg>
        <pc:picChg chg="mod ord">
          <ac:chgData name="Laurie Ann Peric (2015015)" userId="S::2015015@student.uwtsd.ac.uk::64400f2a-5887-4e58-9db7-4cfc6bb1683e" providerId="AD" clId="Web-{ED41E1D1-CE63-B283-8547-0B5D129E570D}" dt="2022-02-06T22:20:01.992" v="1851" actId="1076"/>
          <ac:picMkLst>
            <pc:docMk/>
            <pc:sldMk cId="820716996" sldId="284"/>
            <ac:picMk id="8" creationId="{717C8B69-ECF9-4292-8B37-7605030699DD}"/>
          </ac:picMkLst>
        </pc:picChg>
        <pc:inkChg chg="add">
          <ac:chgData name="Laurie Ann Peric (2015015)" userId="S::2015015@student.uwtsd.ac.uk::64400f2a-5887-4e58-9db7-4cfc6bb1683e" providerId="AD" clId="Web-{ED41E1D1-CE63-B283-8547-0B5D129E570D}" dt="2022-02-06T22:20:36.009" v="1858"/>
          <ac:inkMkLst>
            <pc:docMk/>
            <pc:sldMk cId="820716996" sldId="284"/>
            <ac:inkMk id="4" creationId="{4FA9D62A-ED59-45FD-A661-B930C079F999}"/>
          </ac:inkMkLst>
        </pc:inkChg>
      </pc:sldChg>
      <pc:sldChg chg="modSp mod modClrScheme chgLayout">
        <pc:chgData name="Laurie Ann Peric (2015015)" userId="S::2015015@student.uwtsd.ac.uk::64400f2a-5887-4e58-9db7-4cfc6bb1683e" providerId="AD" clId="Web-{ED41E1D1-CE63-B283-8547-0B5D129E570D}" dt="2022-02-06T19:32:34.911" v="922" actId="20577"/>
        <pc:sldMkLst>
          <pc:docMk/>
          <pc:sldMk cId="1766941975" sldId="285"/>
        </pc:sldMkLst>
        <pc:spChg chg="mod">
          <ac:chgData name="Laurie Ann Peric (2015015)" userId="S::2015015@student.uwtsd.ac.uk::64400f2a-5887-4e58-9db7-4cfc6bb1683e" providerId="AD" clId="Web-{ED41E1D1-CE63-B283-8547-0B5D129E570D}" dt="2022-02-06T19:31:54.893" v="914" actId="1076"/>
          <ac:spMkLst>
            <pc:docMk/>
            <pc:sldMk cId="1766941975" sldId="285"/>
            <ac:spMk id="3" creationId="{05C02092-E433-4321-A1E9-170D9A4EF28B}"/>
          </ac:spMkLst>
        </pc:spChg>
        <pc:spChg chg="mod">
          <ac:chgData name="Laurie Ann Peric (2015015)" userId="S::2015015@student.uwtsd.ac.uk::64400f2a-5887-4e58-9db7-4cfc6bb1683e" providerId="AD" clId="Web-{ED41E1D1-CE63-B283-8547-0B5D129E570D}" dt="2022-02-06T19:32:34.911" v="922" actId="20577"/>
          <ac:spMkLst>
            <pc:docMk/>
            <pc:sldMk cId="1766941975" sldId="285"/>
            <ac:spMk id="15" creationId="{EB36B50C-29B1-4BF3-97B5-D56EDFCE61D9}"/>
          </ac:spMkLst>
        </pc:spChg>
      </pc:sldChg>
      <pc:sldChg chg="addSp delSp modSp mod modClrScheme chgLayout">
        <pc:chgData name="Laurie Ann Peric (2015015)" userId="S::2015015@student.uwtsd.ac.uk::64400f2a-5887-4e58-9db7-4cfc6bb1683e" providerId="AD" clId="Web-{ED41E1D1-CE63-B283-8547-0B5D129E570D}" dt="2022-02-06T19:20:12.992" v="835" actId="14100"/>
        <pc:sldMkLst>
          <pc:docMk/>
          <pc:sldMk cId="2384298866" sldId="286"/>
        </pc:sldMkLst>
        <pc:spChg chg="mod ord">
          <ac:chgData name="Laurie Ann Peric (2015015)" userId="S::2015015@student.uwtsd.ac.uk::64400f2a-5887-4e58-9db7-4cfc6bb1683e" providerId="AD" clId="Web-{ED41E1D1-CE63-B283-8547-0B5D129E570D}" dt="2022-02-06T19:20:12.992" v="835" actId="14100"/>
          <ac:spMkLst>
            <pc:docMk/>
            <pc:sldMk cId="2384298866" sldId="286"/>
            <ac:spMk id="2" creationId="{74F15141-FEC9-4CAF-91D8-BEC2DA2420F9}"/>
          </ac:spMkLst>
        </pc:spChg>
        <pc:spChg chg="mod">
          <ac:chgData name="Laurie Ann Peric (2015015)" userId="S::2015015@student.uwtsd.ac.uk::64400f2a-5887-4e58-9db7-4cfc6bb1683e" providerId="AD" clId="Web-{ED41E1D1-CE63-B283-8547-0B5D129E570D}" dt="2022-02-06T19:19:39.412" v="829" actId="1076"/>
          <ac:spMkLst>
            <pc:docMk/>
            <pc:sldMk cId="2384298866" sldId="286"/>
            <ac:spMk id="6" creationId="{84141EBE-421B-4922-BAB5-904178BFBCE4}"/>
          </ac:spMkLst>
        </pc:spChg>
        <pc:spChg chg="mod">
          <ac:chgData name="Laurie Ann Peric (2015015)" userId="S::2015015@student.uwtsd.ac.uk::64400f2a-5887-4e58-9db7-4cfc6bb1683e" providerId="AD" clId="Web-{ED41E1D1-CE63-B283-8547-0B5D129E570D}" dt="2022-02-06T17:45:04.122" v="1" actId="20577"/>
          <ac:spMkLst>
            <pc:docMk/>
            <pc:sldMk cId="2384298866" sldId="286"/>
            <ac:spMk id="8" creationId="{F9F5D88F-578D-4FFD-AABE-6707C4E5F714}"/>
          </ac:spMkLst>
        </pc:spChg>
        <pc:picChg chg="add del mod">
          <ac:chgData name="Laurie Ann Peric (2015015)" userId="S::2015015@student.uwtsd.ac.uk::64400f2a-5887-4e58-9db7-4cfc6bb1683e" providerId="AD" clId="Web-{ED41E1D1-CE63-B283-8547-0B5D129E570D}" dt="2022-02-06T18:00:21.160" v="147"/>
          <ac:picMkLst>
            <pc:docMk/>
            <pc:sldMk cId="2384298866" sldId="286"/>
            <ac:picMk id="3" creationId="{31A43800-FF37-4414-A1E1-2E0882534F38}"/>
          </ac:picMkLst>
        </pc:picChg>
        <pc:picChg chg="add mod">
          <ac:chgData name="Laurie Ann Peric (2015015)" userId="S::2015015@student.uwtsd.ac.uk::64400f2a-5887-4e58-9db7-4cfc6bb1683e" providerId="AD" clId="Web-{ED41E1D1-CE63-B283-8547-0B5D129E570D}" dt="2022-02-06T18:05:53.101" v="167"/>
          <ac:picMkLst>
            <pc:docMk/>
            <pc:sldMk cId="2384298866" sldId="286"/>
            <ac:picMk id="4" creationId="{DE117C76-7DC9-4BD4-981E-BBCD3F57F3FE}"/>
          </ac:picMkLst>
        </pc:picChg>
        <pc:picChg chg="mod ord">
          <ac:chgData name="Laurie Ann Peric (2015015)" userId="S::2015015@student.uwtsd.ac.uk::64400f2a-5887-4e58-9db7-4cfc6bb1683e" providerId="AD" clId="Web-{ED41E1D1-CE63-B283-8547-0B5D129E570D}" dt="2022-02-06T19:15:33.804" v="810"/>
          <ac:picMkLst>
            <pc:docMk/>
            <pc:sldMk cId="2384298866" sldId="286"/>
            <ac:picMk id="5" creationId="{0F842119-A233-499E-8C56-0638783B30B6}"/>
          </ac:picMkLst>
        </pc:picChg>
        <pc:picChg chg="mod">
          <ac:chgData name="Laurie Ann Peric (2015015)" userId="S::2015015@student.uwtsd.ac.uk::64400f2a-5887-4e58-9db7-4cfc6bb1683e" providerId="AD" clId="Web-{ED41E1D1-CE63-B283-8547-0B5D129E570D}" dt="2022-02-06T18:05:44.366" v="164" actId="1076"/>
          <ac:picMkLst>
            <pc:docMk/>
            <pc:sldMk cId="2384298866" sldId="286"/>
            <ac:picMk id="7" creationId="{ACB9E8B1-6CD3-4779-88B4-C8D9A18BC9B3}"/>
          </ac:picMkLst>
        </pc:picChg>
        <pc:picChg chg="mod">
          <ac:chgData name="Laurie Ann Peric (2015015)" userId="S::2015015@student.uwtsd.ac.uk::64400f2a-5887-4e58-9db7-4cfc6bb1683e" providerId="AD" clId="Web-{ED41E1D1-CE63-B283-8547-0B5D129E570D}" dt="2022-02-06T19:19:41.615" v="830" actId="1076"/>
          <ac:picMkLst>
            <pc:docMk/>
            <pc:sldMk cId="2384298866" sldId="286"/>
            <ac:picMk id="9" creationId="{BF727EA0-7CA4-4306-B592-746053DE797C}"/>
          </ac:picMkLst>
        </pc:picChg>
        <pc:picChg chg="mod">
          <ac:chgData name="Laurie Ann Peric (2015015)" userId="S::2015015@student.uwtsd.ac.uk::64400f2a-5887-4e58-9db7-4cfc6bb1683e" providerId="AD" clId="Web-{ED41E1D1-CE63-B283-8547-0B5D129E570D}" dt="2022-02-06T19:19:34.787" v="828" actId="1076"/>
          <ac:picMkLst>
            <pc:docMk/>
            <pc:sldMk cId="2384298866" sldId="286"/>
            <ac:picMk id="10" creationId="{B96C82BF-3DA5-4BC2-BA85-F27758ABFA77}"/>
          </ac:picMkLst>
        </pc:picChg>
        <pc:picChg chg="add mod">
          <ac:chgData name="Laurie Ann Peric (2015015)" userId="S::2015015@student.uwtsd.ac.uk::64400f2a-5887-4e58-9db7-4cfc6bb1683e" providerId="AD" clId="Web-{ED41E1D1-CE63-B283-8547-0B5D129E570D}" dt="2022-02-06T19:19:47.522" v="832" actId="1076"/>
          <ac:picMkLst>
            <pc:docMk/>
            <pc:sldMk cId="2384298866" sldId="286"/>
            <ac:picMk id="11" creationId="{F416A412-FF75-4F78-BABC-3DD56CD8CF55}"/>
          </ac:picMkLst>
        </pc:picChg>
      </pc:sldChg>
      <pc:sldChg chg="addSp modSp mod modClrScheme chgLayout">
        <pc:chgData name="Laurie Ann Peric (2015015)" userId="S::2015015@student.uwtsd.ac.uk::64400f2a-5887-4e58-9db7-4cfc6bb1683e" providerId="AD" clId="Web-{ED41E1D1-CE63-B283-8547-0B5D129E570D}" dt="2022-02-07T12:09:17.524" v="3214"/>
        <pc:sldMkLst>
          <pc:docMk/>
          <pc:sldMk cId="3700505590" sldId="287"/>
        </pc:sldMkLst>
        <pc:spChg chg="mod">
          <ac:chgData name="Laurie Ann Peric (2015015)" userId="S::2015015@student.uwtsd.ac.uk::64400f2a-5887-4e58-9db7-4cfc6bb1683e" providerId="AD" clId="Web-{ED41E1D1-CE63-B283-8547-0B5D129E570D}" dt="2022-02-06T19:20:38.259" v="837" actId="1076"/>
          <ac:spMkLst>
            <pc:docMk/>
            <pc:sldMk cId="3700505590" sldId="287"/>
            <ac:spMk id="10" creationId="{E6D9C77A-0518-470E-BA2F-1B8316B43BEB}"/>
          </ac:spMkLst>
        </pc:spChg>
        <pc:picChg chg="add">
          <ac:chgData name="Laurie Ann Peric (2015015)" userId="S::2015015@student.uwtsd.ac.uk::64400f2a-5887-4e58-9db7-4cfc6bb1683e" providerId="AD" clId="Web-{ED41E1D1-CE63-B283-8547-0B5D129E570D}" dt="2022-02-07T12:09:17.524" v="3214"/>
          <ac:picMkLst>
            <pc:docMk/>
            <pc:sldMk cId="3700505590" sldId="287"/>
            <ac:picMk id="3" creationId="{0E87C87B-7AE2-49EC-9676-87462EE7CD55}"/>
          </ac:picMkLst>
        </pc:picChg>
      </pc:sldChg>
      <pc:sldChg chg="addSp delSp modSp mod modClrScheme chgLayout">
        <pc:chgData name="Laurie Ann Peric (2015015)" userId="S::2015015@student.uwtsd.ac.uk::64400f2a-5887-4e58-9db7-4cfc6bb1683e" providerId="AD" clId="Web-{ED41E1D1-CE63-B283-8547-0B5D129E570D}" dt="2022-02-07T12:07:21.110" v="3210" actId="14100"/>
        <pc:sldMkLst>
          <pc:docMk/>
          <pc:sldMk cId="2308491815" sldId="288"/>
        </pc:sldMkLst>
        <pc:spChg chg="mod">
          <ac:chgData name="Laurie Ann Peric (2015015)" userId="S::2015015@student.uwtsd.ac.uk::64400f2a-5887-4e58-9db7-4cfc6bb1683e" providerId="AD" clId="Web-{ED41E1D1-CE63-B283-8547-0B5D129E570D}" dt="2022-02-06T19:21:06.589" v="838" actId="1076"/>
          <ac:spMkLst>
            <pc:docMk/>
            <pc:sldMk cId="2308491815" sldId="288"/>
            <ac:spMk id="2" creationId="{C60D9B57-E1F5-46A7-9BF1-BAC20CE51303}"/>
          </ac:spMkLst>
        </pc:spChg>
        <pc:spChg chg="del mod">
          <ac:chgData name="Laurie Ann Peric (2015015)" userId="S::2015015@student.uwtsd.ac.uk::64400f2a-5887-4e58-9db7-4cfc6bb1683e" providerId="AD" clId="Web-{ED41E1D1-CE63-B283-8547-0B5D129E570D}" dt="2022-02-06T18:13:00.470" v="217"/>
          <ac:spMkLst>
            <pc:docMk/>
            <pc:sldMk cId="2308491815" sldId="288"/>
            <ac:spMk id="8" creationId="{095D3FFE-50A2-4E1F-821A-67B2E990BE18}"/>
          </ac:spMkLst>
        </pc:spChg>
        <pc:picChg chg="mod">
          <ac:chgData name="Laurie Ann Peric (2015015)" userId="S::2015015@student.uwtsd.ac.uk::64400f2a-5887-4e58-9db7-4cfc6bb1683e" providerId="AD" clId="Web-{ED41E1D1-CE63-B283-8547-0B5D129E570D}" dt="2022-02-06T19:22:26.172" v="844" actId="1076"/>
          <ac:picMkLst>
            <pc:docMk/>
            <pc:sldMk cId="2308491815" sldId="288"/>
            <ac:picMk id="6" creationId="{CAFDBCE5-0AA7-4F31-844C-A16901A23FD8}"/>
          </ac:picMkLst>
        </pc:picChg>
        <pc:picChg chg="del">
          <ac:chgData name="Laurie Ann Peric (2015015)" userId="S::2015015@student.uwtsd.ac.uk::64400f2a-5887-4e58-9db7-4cfc6bb1683e" providerId="AD" clId="Web-{ED41E1D1-CE63-B283-8547-0B5D129E570D}" dt="2022-02-06T18:12:54.251" v="214"/>
          <ac:picMkLst>
            <pc:docMk/>
            <pc:sldMk cId="2308491815" sldId="288"/>
            <ac:picMk id="7" creationId="{DB2FBCC0-FADF-47D3-83DF-D026E0C10F18}"/>
          </ac:picMkLst>
        </pc:picChg>
        <pc:picChg chg="add mod">
          <ac:chgData name="Laurie Ann Peric (2015015)" userId="S::2015015@student.uwtsd.ac.uk::64400f2a-5887-4e58-9db7-4cfc6bb1683e" providerId="AD" clId="Web-{ED41E1D1-CE63-B283-8547-0B5D129E570D}" dt="2022-02-07T12:07:21.110" v="3210" actId="14100"/>
          <ac:picMkLst>
            <pc:docMk/>
            <pc:sldMk cId="2308491815" sldId="288"/>
            <ac:picMk id="7" creationId="{ECFBA06E-5AB1-4EF0-8200-89AABB7D2B7C}"/>
          </ac:picMkLst>
        </pc:picChg>
        <pc:picChg chg="add mod">
          <ac:chgData name="Laurie Ann Peric (2015015)" userId="S::2015015@student.uwtsd.ac.uk::64400f2a-5887-4e58-9db7-4cfc6bb1683e" providerId="AD" clId="Web-{ED41E1D1-CE63-B283-8547-0B5D129E570D}" dt="2022-02-06T19:22:22.719" v="843" actId="1076"/>
          <ac:picMkLst>
            <pc:docMk/>
            <pc:sldMk cId="2308491815" sldId="288"/>
            <ac:picMk id="9" creationId="{F2DA6856-FF6E-40FA-9752-46F48D115B94}"/>
          </ac:picMkLst>
        </pc:picChg>
      </pc:sldChg>
      <pc:sldChg chg="mod modClrScheme chgLayout">
        <pc:chgData name="Laurie Ann Peric (2015015)" userId="S::2015015@student.uwtsd.ac.uk::64400f2a-5887-4e58-9db7-4cfc6bb1683e" providerId="AD" clId="Web-{ED41E1D1-CE63-B283-8547-0B5D129E570D}" dt="2022-02-06T19:15:33.804" v="810"/>
        <pc:sldMkLst>
          <pc:docMk/>
          <pc:sldMk cId="2587056815" sldId="289"/>
        </pc:sldMkLst>
      </pc:sldChg>
      <pc:sldChg chg="modSp mod modClrScheme chgLayout">
        <pc:chgData name="Laurie Ann Peric (2015015)" userId="S::2015015@student.uwtsd.ac.uk::64400f2a-5887-4e58-9db7-4cfc6bb1683e" providerId="AD" clId="Web-{ED41E1D1-CE63-B283-8547-0B5D129E570D}" dt="2022-02-06T19:15:33.804" v="810"/>
        <pc:sldMkLst>
          <pc:docMk/>
          <pc:sldMk cId="1148294491" sldId="290"/>
        </pc:sldMkLst>
        <pc:spChg chg="mod">
          <ac:chgData name="Laurie Ann Peric (2015015)" userId="S::2015015@student.uwtsd.ac.uk::64400f2a-5887-4e58-9db7-4cfc6bb1683e" providerId="AD" clId="Web-{ED41E1D1-CE63-B283-8547-0B5D129E570D}" dt="2022-02-06T18:18:01.410" v="251" actId="20577"/>
          <ac:spMkLst>
            <pc:docMk/>
            <pc:sldMk cId="1148294491" sldId="290"/>
            <ac:spMk id="9" creationId="{5CB02F70-E369-43A1-A668-1A9993FAAF83}"/>
          </ac:spMkLst>
        </pc:spChg>
        <pc:picChg chg="mod">
          <ac:chgData name="Laurie Ann Peric (2015015)" userId="S::2015015@student.uwtsd.ac.uk::64400f2a-5887-4e58-9db7-4cfc6bb1683e" providerId="AD" clId="Web-{ED41E1D1-CE63-B283-8547-0B5D129E570D}" dt="2022-02-06T18:18:52.460" v="259"/>
          <ac:picMkLst>
            <pc:docMk/>
            <pc:sldMk cId="1148294491" sldId="290"/>
            <ac:picMk id="2" creationId="{0540B959-397D-498B-9573-7BEA5FDE5B84}"/>
          </ac:picMkLst>
        </pc:picChg>
        <pc:picChg chg="mod">
          <ac:chgData name="Laurie Ann Peric (2015015)" userId="S::2015015@student.uwtsd.ac.uk::64400f2a-5887-4e58-9db7-4cfc6bb1683e" providerId="AD" clId="Web-{ED41E1D1-CE63-B283-8547-0B5D129E570D}" dt="2022-02-06T18:18:57.132" v="260"/>
          <ac:picMkLst>
            <pc:docMk/>
            <pc:sldMk cId="1148294491" sldId="290"/>
            <ac:picMk id="3" creationId="{0EBBCB58-F57B-4A31-974D-7460021AD306}"/>
          </ac:picMkLst>
        </pc:picChg>
        <pc:picChg chg="mod">
          <ac:chgData name="Laurie Ann Peric (2015015)" userId="S::2015015@student.uwtsd.ac.uk::64400f2a-5887-4e58-9db7-4cfc6bb1683e" providerId="AD" clId="Web-{ED41E1D1-CE63-B283-8547-0B5D129E570D}" dt="2022-02-06T18:19:02.288" v="261"/>
          <ac:picMkLst>
            <pc:docMk/>
            <pc:sldMk cId="1148294491" sldId="290"/>
            <ac:picMk id="4" creationId="{0B7FDF55-31FA-4D9A-8DB1-0D76AA8BEF86}"/>
          </ac:picMkLst>
        </pc:picChg>
        <pc:picChg chg="mod">
          <ac:chgData name="Laurie Ann Peric (2015015)" userId="S::2015015@student.uwtsd.ac.uk::64400f2a-5887-4e58-9db7-4cfc6bb1683e" providerId="AD" clId="Web-{ED41E1D1-CE63-B283-8547-0B5D129E570D}" dt="2022-02-06T18:19:07.070" v="262"/>
          <ac:picMkLst>
            <pc:docMk/>
            <pc:sldMk cId="1148294491" sldId="290"/>
            <ac:picMk id="5" creationId="{378930BE-5E7B-406D-9C66-8011A8974348}"/>
          </ac:picMkLst>
        </pc:picChg>
        <pc:picChg chg="mod">
          <ac:chgData name="Laurie Ann Peric (2015015)" userId="S::2015015@student.uwtsd.ac.uk::64400f2a-5887-4e58-9db7-4cfc6bb1683e" providerId="AD" clId="Web-{ED41E1D1-CE63-B283-8547-0B5D129E570D}" dt="2022-02-06T18:19:12.414" v="263"/>
          <ac:picMkLst>
            <pc:docMk/>
            <pc:sldMk cId="1148294491" sldId="290"/>
            <ac:picMk id="6" creationId="{5ECC45C3-CE45-44AB-9D0B-C9A5320E34AF}"/>
          </ac:picMkLst>
        </pc:picChg>
        <pc:picChg chg="mod">
          <ac:chgData name="Laurie Ann Peric (2015015)" userId="S::2015015@student.uwtsd.ac.uk::64400f2a-5887-4e58-9db7-4cfc6bb1683e" providerId="AD" clId="Web-{ED41E1D1-CE63-B283-8547-0B5D129E570D}" dt="2022-02-06T18:19:17.399" v="264"/>
          <ac:picMkLst>
            <pc:docMk/>
            <pc:sldMk cId="1148294491" sldId="290"/>
            <ac:picMk id="7" creationId="{7B06A334-01F5-4224-A613-3F4A0BAE8490}"/>
          </ac:picMkLst>
        </pc:picChg>
        <pc:picChg chg="mod">
          <ac:chgData name="Laurie Ann Peric (2015015)" userId="S::2015015@student.uwtsd.ac.uk::64400f2a-5887-4e58-9db7-4cfc6bb1683e" providerId="AD" clId="Web-{ED41E1D1-CE63-B283-8547-0B5D129E570D}" dt="2022-02-06T18:19:24.243" v="265"/>
          <ac:picMkLst>
            <pc:docMk/>
            <pc:sldMk cId="1148294491" sldId="290"/>
            <ac:picMk id="8" creationId="{F50BB1C8-569A-41EE-B46B-97EEDB24643D}"/>
          </ac:picMkLst>
        </pc:picChg>
      </pc:sldChg>
      <pc:sldChg chg="modSp mod modClrScheme chgLayout">
        <pc:chgData name="Laurie Ann Peric (2015015)" userId="S::2015015@student.uwtsd.ac.uk::64400f2a-5887-4e58-9db7-4cfc6bb1683e" providerId="AD" clId="Web-{ED41E1D1-CE63-B283-8547-0B5D129E570D}" dt="2022-02-06T19:15:33.804" v="810"/>
        <pc:sldMkLst>
          <pc:docMk/>
          <pc:sldMk cId="2424758754" sldId="291"/>
        </pc:sldMkLst>
        <pc:spChg chg="mod ord">
          <ac:chgData name="Laurie Ann Peric (2015015)" userId="S::2015015@student.uwtsd.ac.uk::64400f2a-5887-4e58-9db7-4cfc6bb1683e" providerId="AD" clId="Web-{ED41E1D1-CE63-B283-8547-0B5D129E570D}" dt="2022-02-06T19:15:33.804" v="810"/>
          <ac:spMkLst>
            <pc:docMk/>
            <pc:sldMk cId="2424758754" sldId="291"/>
            <ac:spMk id="2" creationId="{C2E5FCD0-7306-4E51-B1EC-99B651F099A8}"/>
          </ac:spMkLst>
        </pc:spChg>
      </pc:sldChg>
      <pc:sldChg chg="delSp modSp mod modClrScheme delDesignElem chgLayout">
        <pc:chgData name="Laurie Ann Peric (2015015)" userId="S::2015015@student.uwtsd.ac.uk::64400f2a-5887-4e58-9db7-4cfc6bb1683e" providerId="AD" clId="Web-{ED41E1D1-CE63-B283-8547-0B5D129E570D}" dt="2022-02-06T19:15:33.804" v="810"/>
        <pc:sldMkLst>
          <pc:docMk/>
          <pc:sldMk cId="3270664538" sldId="292"/>
        </pc:sldMkLst>
        <pc:spChg chg="mod ord">
          <ac:chgData name="Laurie Ann Peric (2015015)" userId="S::2015015@student.uwtsd.ac.uk::64400f2a-5887-4e58-9db7-4cfc6bb1683e" providerId="AD" clId="Web-{ED41E1D1-CE63-B283-8547-0B5D129E570D}" dt="2022-02-06T19:15:33.804" v="810"/>
          <ac:spMkLst>
            <pc:docMk/>
            <pc:sldMk cId="3270664538" sldId="292"/>
            <ac:spMk id="2" creationId="{43026BB9-30ED-4FBB-8EC6-C1B65568C776}"/>
          </ac:spMkLst>
        </pc:spChg>
        <pc:spChg chg="mod ord">
          <ac:chgData name="Laurie Ann Peric (2015015)" userId="S::2015015@student.uwtsd.ac.uk::64400f2a-5887-4e58-9db7-4cfc6bb1683e" providerId="AD" clId="Web-{ED41E1D1-CE63-B283-8547-0B5D129E570D}" dt="2022-02-06T19:15:33.804" v="810"/>
          <ac:spMkLst>
            <pc:docMk/>
            <pc:sldMk cId="3270664538" sldId="292"/>
            <ac:spMk id="3" creationId="{28B1A77B-EDEE-4ADD-ABDB-A22AF3EEC218}"/>
          </ac:spMkLst>
        </pc:spChg>
        <pc:spChg chg="del">
          <ac:chgData name="Laurie Ann Peric (2015015)" userId="S::2015015@student.uwtsd.ac.uk::64400f2a-5887-4e58-9db7-4cfc6bb1683e" providerId="AD" clId="Web-{ED41E1D1-CE63-B283-8547-0B5D129E570D}" dt="2022-02-06T19:15:33.804" v="810"/>
          <ac:spMkLst>
            <pc:docMk/>
            <pc:sldMk cId="3270664538" sldId="292"/>
            <ac:spMk id="16" creationId="{79BB35BC-D5C2-4C8B-A22A-A71E6191913B}"/>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571119659" sldId="293"/>
        </pc:sldMkLst>
        <pc:spChg chg="mod ord">
          <ac:chgData name="Laurie Ann Peric (2015015)" userId="S::2015015@student.uwtsd.ac.uk::64400f2a-5887-4e58-9db7-4cfc6bb1683e" providerId="AD" clId="Web-{ED41E1D1-CE63-B283-8547-0B5D129E570D}" dt="2022-02-06T19:15:33.804" v="810"/>
          <ac:spMkLst>
            <pc:docMk/>
            <pc:sldMk cId="571119659" sldId="293"/>
            <ac:spMk id="2" creationId="{9CADB43C-EC85-4055-8AB4-77DF559D56B1}"/>
          </ac:spMkLst>
        </pc:spChg>
        <pc:spChg chg="mod ord">
          <ac:chgData name="Laurie Ann Peric (2015015)" userId="S::2015015@student.uwtsd.ac.uk::64400f2a-5887-4e58-9db7-4cfc6bb1683e" providerId="AD" clId="Web-{ED41E1D1-CE63-B283-8547-0B5D129E570D}" dt="2022-02-06T19:15:33.804" v="810"/>
          <ac:spMkLst>
            <pc:docMk/>
            <pc:sldMk cId="571119659" sldId="293"/>
            <ac:spMk id="3" creationId="{74FDDD90-5554-4FD9-A5CD-98796213DA58}"/>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12170061" sldId="294"/>
        </pc:sldMkLst>
        <pc:spChg chg="mod ord">
          <ac:chgData name="Laurie Ann Peric (2015015)" userId="S::2015015@student.uwtsd.ac.uk::64400f2a-5887-4e58-9db7-4cfc6bb1683e" providerId="AD" clId="Web-{ED41E1D1-CE63-B283-8547-0B5D129E570D}" dt="2022-02-06T19:15:33.804" v="810"/>
          <ac:spMkLst>
            <pc:docMk/>
            <pc:sldMk cId="12170061" sldId="294"/>
            <ac:spMk id="2" creationId="{C75A09CE-9F26-494E-B7B4-E6D13A36DCDB}"/>
          </ac:spMkLst>
        </pc:spChg>
      </pc:sldChg>
      <pc:sldChg chg="addSp delSp modSp mod modClrScheme chgLayout">
        <pc:chgData name="Laurie Ann Peric (2015015)" userId="S::2015015@student.uwtsd.ac.uk::64400f2a-5887-4e58-9db7-4cfc6bb1683e" providerId="AD" clId="Web-{ED41E1D1-CE63-B283-8547-0B5D129E570D}" dt="2022-02-06T19:15:33.804" v="810"/>
        <pc:sldMkLst>
          <pc:docMk/>
          <pc:sldMk cId="3443625683" sldId="295"/>
        </pc:sldMkLst>
        <pc:spChg chg="del mod">
          <ac:chgData name="Laurie Ann Peric (2015015)" userId="S::2015015@student.uwtsd.ac.uk::64400f2a-5887-4e58-9db7-4cfc6bb1683e" providerId="AD" clId="Web-{ED41E1D1-CE63-B283-8547-0B5D129E570D}" dt="2022-02-06T18:25:49.831" v="326"/>
          <ac:spMkLst>
            <pc:docMk/>
            <pc:sldMk cId="3443625683" sldId="295"/>
            <ac:spMk id="5" creationId="{FD507D3C-4AA2-4924-AC22-4607F8557B84}"/>
          </ac:spMkLst>
        </pc:spChg>
        <pc:picChg chg="mod">
          <ac:chgData name="Laurie Ann Peric (2015015)" userId="S::2015015@student.uwtsd.ac.uk::64400f2a-5887-4e58-9db7-4cfc6bb1683e" providerId="AD" clId="Web-{ED41E1D1-CE63-B283-8547-0B5D129E570D}" dt="2022-02-06T18:38:10.216" v="354"/>
          <ac:picMkLst>
            <pc:docMk/>
            <pc:sldMk cId="3443625683" sldId="295"/>
            <ac:picMk id="2" creationId="{E1C429C4-6F17-44CA-BA4C-FC1B4676662B}"/>
          </ac:picMkLst>
        </pc:picChg>
        <pc:picChg chg="mod">
          <ac:chgData name="Laurie Ann Peric (2015015)" userId="S::2015015@student.uwtsd.ac.uk::64400f2a-5887-4e58-9db7-4cfc6bb1683e" providerId="AD" clId="Web-{ED41E1D1-CE63-B283-8547-0B5D129E570D}" dt="2022-02-06T18:38:14.654" v="355"/>
          <ac:picMkLst>
            <pc:docMk/>
            <pc:sldMk cId="3443625683" sldId="295"/>
            <ac:picMk id="3" creationId="{A929D7F3-5B4F-42AB-BC02-06E335751A64}"/>
          </ac:picMkLst>
        </pc:picChg>
        <pc:picChg chg="mod">
          <ac:chgData name="Laurie Ann Peric (2015015)" userId="S::2015015@student.uwtsd.ac.uk::64400f2a-5887-4e58-9db7-4cfc6bb1683e" providerId="AD" clId="Web-{ED41E1D1-CE63-B283-8547-0B5D129E570D}" dt="2022-02-06T18:38:19.779" v="356"/>
          <ac:picMkLst>
            <pc:docMk/>
            <pc:sldMk cId="3443625683" sldId="295"/>
            <ac:picMk id="4" creationId="{FC0C5F15-B3E3-44E1-806F-7722714E7D51}"/>
          </ac:picMkLst>
        </pc:picChg>
        <pc:picChg chg="add mod">
          <ac:chgData name="Laurie Ann Peric (2015015)" userId="S::2015015@student.uwtsd.ac.uk::64400f2a-5887-4e58-9db7-4cfc6bb1683e" providerId="AD" clId="Web-{ED41E1D1-CE63-B283-8547-0B5D129E570D}" dt="2022-02-06T18:38:24.888" v="357"/>
          <ac:picMkLst>
            <pc:docMk/>
            <pc:sldMk cId="3443625683" sldId="295"/>
            <ac:picMk id="6" creationId="{A9410375-4CBB-41F8-91BA-A5583CFAA07F}"/>
          </ac:picMkLst>
        </pc:picChg>
        <pc:picChg chg="add mod">
          <ac:chgData name="Laurie Ann Peric (2015015)" userId="S::2015015@student.uwtsd.ac.uk::64400f2a-5887-4e58-9db7-4cfc6bb1683e" providerId="AD" clId="Web-{ED41E1D1-CE63-B283-8547-0B5D129E570D}" dt="2022-02-06T18:38:29.873" v="358"/>
          <ac:picMkLst>
            <pc:docMk/>
            <pc:sldMk cId="3443625683" sldId="295"/>
            <ac:picMk id="7" creationId="{7718D08C-BF89-4129-82D5-098D916DDA31}"/>
          </ac:picMkLst>
        </pc:picChg>
        <pc:picChg chg="add mod">
          <ac:chgData name="Laurie Ann Peric (2015015)" userId="S::2015015@student.uwtsd.ac.uk::64400f2a-5887-4e58-9db7-4cfc6bb1683e" providerId="AD" clId="Web-{ED41E1D1-CE63-B283-8547-0B5D129E570D}" dt="2022-02-06T18:38:45.296" v="361"/>
          <ac:picMkLst>
            <pc:docMk/>
            <pc:sldMk cId="3443625683" sldId="295"/>
            <ac:picMk id="8" creationId="{3379AE41-9264-4A34-A25D-24316105FD8F}"/>
          </ac:picMkLst>
        </pc:picChg>
        <pc:picChg chg="add mod">
          <ac:chgData name="Laurie Ann Peric (2015015)" userId="S::2015015@student.uwtsd.ac.uk::64400f2a-5887-4e58-9db7-4cfc6bb1683e" providerId="AD" clId="Web-{ED41E1D1-CE63-B283-8547-0B5D129E570D}" dt="2022-02-06T18:38:53.190" v="362"/>
          <ac:picMkLst>
            <pc:docMk/>
            <pc:sldMk cId="3443625683" sldId="295"/>
            <ac:picMk id="9" creationId="{32B4C7C3-6A6B-4570-883C-8886A377E3EA}"/>
          </ac:picMkLst>
        </pc:picChg>
        <pc:picChg chg="add mod modCrop">
          <ac:chgData name="Laurie Ann Peric (2015015)" userId="S::2015015@student.uwtsd.ac.uk::64400f2a-5887-4e58-9db7-4cfc6bb1683e" providerId="AD" clId="Web-{ED41E1D1-CE63-B283-8547-0B5D129E570D}" dt="2022-02-06T18:38:58.472" v="363"/>
          <ac:picMkLst>
            <pc:docMk/>
            <pc:sldMk cId="3443625683" sldId="295"/>
            <ac:picMk id="10" creationId="{EE478F78-1280-4AE1-A976-C6C304A315E9}"/>
          </ac:picMkLst>
        </pc:picChg>
        <pc:picChg chg="add mod">
          <ac:chgData name="Laurie Ann Peric (2015015)" userId="S::2015015@student.uwtsd.ac.uk::64400f2a-5887-4e58-9db7-4cfc6bb1683e" providerId="AD" clId="Web-{ED41E1D1-CE63-B283-8547-0B5D129E570D}" dt="2022-02-06T18:39:04.316" v="364"/>
          <ac:picMkLst>
            <pc:docMk/>
            <pc:sldMk cId="3443625683" sldId="295"/>
            <ac:picMk id="11" creationId="{96BC8027-AA4B-4073-BDB8-5DDE54756F6B}"/>
          </ac:picMkLst>
        </pc:picChg>
        <pc:picChg chg="add mod">
          <ac:chgData name="Laurie Ann Peric (2015015)" userId="S::2015015@student.uwtsd.ac.uk::64400f2a-5887-4e58-9db7-4cfc6bb1683e" providerId="AD" clId="Web-{ED41E1D1-CE63-B283-8547-0B5D129E570D}" dt="2022-02-06T18:39:09.676" v="365"/>
          <ac:picMkLst>
            <pc:docMk/>
            <pc:sldMk cId="3443625683" sldId="295"/>
            <ac:picMk id="12" creationId="{80C089B3-1288-4C12-BF2D-E9EA86D394E1}"/>
          </ac:picMkLst>
        </pc:picChg>
      </pc:sldChg>
      <pc:sldChg chg="addSp modSp mod modClrScheme chgLayout">
        <pc:chgData name="Laurie Ann Peric (2015015)" userId="S::2015015@student.uwtsd.ac.uk::64400f2a-5887-4e58-9db7-4cfc6bb1683e" providerId="AD" clId="Web-{ED41E1D1-CE63-B283-8547-0B5D129E570D}" dt="2022-02-06T19:15:33.804" v="810"/>
        <pc:sldMkLst>
          <pc:docMk/>
          <pc:sldMk cId="651500188" sldId="296"/>
        </pc:sldMkLst>
        <pc:spChg chg="mod">
          <ac:chgData name="Laurie Ann Peric (2015015)" userId="S::2015015@student.uwtsd.ac.uk::64400f2a-5887-4e58-9db7-4cfc6bb1683e" providerId="AD" clId="Web-{ED41E1D1-CE63-B283-8547-0B5D129E570D}" dt="2022-02-06T19:15:01.302" v="808" actId="20577"/>
          <ac:spMkLst>
            <pc:docMk/>
            <pc:sldMk cId="651500188" sldId="296"/>
            <ac:spMk id="4" creationId="{61F3BDC8-B9F4-4D0B-B5E5-98E007344CA8}"/>
          </ac:spMkLst>
        </pc:spChg>
        <pc:picChg chg="mod">
          <ac:chgData name="Laurie Ann Peric (2015015)" userId="S::2015015@student.uwtsd.ac.uk::64400f2a-5887-4e58-9db7-4cfc6bb1683e" providerId="AD" clId="Web-{ED41E1D1-CE63-B283-8547-0B5D129E570D}" dt="2022-02-06T19:11:12.601" v="683"/>
          <ac:picMkLst>
            <pc:docMk/>
            <pc:sldMk cId="651500188" sldId="296"/>
            <ac:picMk id="2" creationId="{C443B0B3-6B90-4E5E-A559-FA9F07112C1A}"/>
          </ac:picMkLst>
        </pc:picChg>
        <pc:picChg chg="mod">
          <ac:chgData name="Laurie Ann Peric (2015015)" userId="S::2015015@student.uwtsd.ac.uk::64400f2a-5887-4e58-9db7-4cfc6bb1683e" providerId="AD" clId="Web-{ED41E1D1-CE63-B283-8547-0B5D129E570D}" dt="2022-02-06T19:08:28.920" v="660" actId="1076"/>
          <ac:picMkLst>
            <pc:docMk/>
            <pc:sldMk cId="651500188" sldId="296"/>
            <ac:picMk id="3" creationId="{DD597213-7F8D-4E07-8BAC-511F11F15FB6}"/>
          </ac:picMkLst>
        </pc:picChg>
        <pc:picChg chg="add mod">
          <ac:chgData name="Laurie Ann Peric (2015015)" userId="S::2015015@student.uwtsd.ac.uk::64400f2a-5887-4e58-9db7-4cfc6bb1683e" providerId="AD" clId="Web-{ED41E1D1-CE63-B283-8547-0B5D129E570D}" dt="2022-02-06T19:09:05.109" v="664" actId="1076"/>
          <ac:picMkLst>
            <pc:docMk/>
            <pc:sldMk cId="651500188" sldId="296"/>
            <ac:picMk id="5" creationId="{47296BF7-0965-413A-B491-72752CF2AB93}"/>
          </ac:picMkLst>
        </pc:picChg>
        <pc:picChg chg="add mod">
          <ac:chgData name="Laurie Ann Peric (2015015)" userId="S::2015015@student.uwtsd.ac.uk::64400f2a-5887-4e58-9db7-4cfc6bb1683e" providerId="AD" clId="Web-{ED41E1D1-CE63-B283-8547-0B5D129E570D}" dt="2022-02-06T19:11:05.320" v="682"/>
          <ac:picMkLst>
            <pc:docMk/>
            <pc:sldMk cId="651500188" sldId="296"/>
            <ac:picMk id="6" creationId="{D8A00AF6-7EBF-4DFF-A85C-5D5C37A8CDA0}"/>
          </ac:picMkLst>
        </pc:picChg>
        <pc:picChg chg="add mod modCrop">
          <ac:chgData name="Laurie Ann Peric (2015015)" userId="S::2015015@student.uwtsd.ac.uk::64400f2a-5887-4e58-9db7-4cfc6bb1683e" providerId="AD" clId="Web-{ED41E1D1-CE63-B283-8547-0B5D129E570D}" dt="2022-02-06T19:10:58.413" v="681"/>
          <ac:picMkLst>
            <pc:docMk/>
            <pc:sldMk cId="651500188" sldId="296"/>
            <ac:picMk id="7" creationId="{F7C58E20-0EB8-46D1-958A-C8166A1FF83E}"/>
          </ac:picMkLst>
        </pc:picChg>
      </pc:sldChg>
      <pc:sldChg chg="modSp mod modClrScheme chgLayout">
        <pc:chgData name="Laurie Ann Peric (2015015)" userId="S::2015015@student.uwtsd.ac.uk::64400f2a-5887-4e58-9db7-4cfc6bb1683e" providerId="AD" clId="Web-{ED41E1D1-CE63-B283-8547-0B5D129E570D}" dt="2022-02-06T19:30:16.668" v="902" actId="1076"/>
        <pc:sldMkLst>
          <pc:docMk/>
          <pc:sldMk cId="1148181285" sldId="297"/>
        </pc:sldMkLst>
        <pc:spChg chg="mod">
          <ac:chgData name="Laurie Ann Peric (2015015)" userId="S::2015015@student.uwtsd.ac.uk::64400f2a-5887-4e58-9db7-4cfc6bb1683e" providerId="AD" clId="Web-{ED41E1D1-CE63-B283-8547-0B5D129E570D}" dt="2022-02-06T19:28:55.929" v="889" actId="1076"/>
          <ac:spMkLst>
            <pc:docMk/>
            <pc:sldMk cId="1148181285" sldId="297"/>
            <ac:spMk id="4" creationId="{41E21D6D-5B24-4428-B195-07437B7D957A}"/>
          </ac:spMkLst>
        </pc:spChg>
        <pc:spChg chg="mod">
          <ac:chgData name="Laurie Ann Peric (2015015)" userId="S::2015015@student.uwtsd.ac.uk::64400f2a-5887-4e58-9db7-4cfc6bb1683e" providerId="AD" clId="Web-{ED41E1D1-CE63-B283-8547-0B5D129E570D}" dt="2022-02-06T19:30:16.668" v="902" actId="1076"/>
          <ac:spMkLst>
            <pc:docMk/>
            <pc:sldMk cId="1148181285" sldId="297"/>
            <ac:spMk id="8" creationId="{00645EE9-AC93-40A3-A057-87B8B96039A9}"/>
          </ac:spMkLst>
        </pc:spChg>
        <pc:spChg chg="mod">
          <ac:chgData name="Laurie Ann Peric (2015015)" userId="S::2015015@student.uwtsd.ac.uk::64400f2a-5887-4e58-9db7-4cfc6bb1683e" providerId="AD" clId="Web-{ED41E1D1-CE63-B283-8547-0B5D129E570D}" dt="2022-02-06T19:29:19.353" v="892" actId="20577"/>
          <ac:spMkLst>
            <pc:docMk/>
            <pc:sldMk cId="1148181285" sldId="297"/>
            <ac:spMk id="9" creationId="{44E3B64B-5EE1-4650-8D3A-34F789E2BDA2}"/>
          </ac:spMkLst>
        </pc:spChg>
        <pc:spChg chg="mod">
          <ac:chgData name="Laurie Ann Peric (2015015)" userId="S::2015015@student.uwtsd.ac.uk::64400f2a-5887-4e58-9db7-4cfc6bb1683e" providerId="AD" clId="Web-{ED41E1D1-CE63-B283-8547-0B5D129E570D}" dt="2022-02-06T19:29:44.510" v="896" actId="1076"/>
          <ac:spMkLst>
            <pc:docMk/>
            <pc:sldMk cId="1148181285" sldId="297"/>
            <ac:spMk id="10" creationId="{CE96BBDA-02BC-4DF9-B162-926BACF89F03}"/>
          </ac:spMkLst>
        </pc:spChg>
        <pc:spChg chg="mod">
          <ac:chgData name="Laurie Ann Peric (2015015)" userId="S::2015015@student.uwtsd.ac.uk::64400f2a-5887-4e58-9db7-4cfc6bb1683e" providerId="AD" clId="Web-{ED41E1D1-CE63-B283-8547-0B5D129E570D}" dt="2022-02-06T19:30:05.074" v="900" actId="1076"/>
          <ac:spMkLst>
            <pc:docMk/>
            <pc:sldMk cId="1148181285" sldId="297"/>
            <ac:spMk id="11" creationId="{CC6F5783-A17C-4554-9314-BD40314F145B}"/>
          </ac:spMkLst>
        </pc:spChg>
        <pc:picChg chg="mod">
          <ac:chgData name="Laurie Ann Peric (2015015)" userId="S::2015015@student.uwtsd.ac.uk::64400f2a-5887-4e58-9db7-4cfc6bb1683e" providerId="AD" clId="Web-{ED41E1D1-CE63-B283-8547-0B5D129E570D}" dt="2022-02-06T19:30:13.746" v="901" actId="1076"/>
          <ac:picMkLst>
            <pc:docMk/>
            <pc:sldMk cId="1148181285" sldId="297"/>
            <ac:picMk id="7" creationId="{909C3815-AD8C-4557-9EFE-C39AF3BA85EA}"/>
          </ac:picMkLst>
        </pc:picChg>
      </pc:sldChg>
      <pc:sldChg chg="modSp mod modClrScheme chgLayout">
        <pc:chgData name="Laurie Ann Peric (2015015)" userId="S::2015015@student.uwtsd.ac.uk::64400f2a-5887-4e58-9db7-4cfc6bb1683e" providerId="AD" clId="Web-{ED41E1D1-CE63-B283-8547-0B5D129E570D}" dt="2022-02-06T19:15:33.804" v="810"/>
        <pc:sldMkLst>
          <pc:docMk/>
          <pc:sldMk cId="2621195596" sldId="298"/>
        </pc:sldMkLst>
        <pc:spChg chg="mod ord">
          <ac:chgData name="Laurie Ann Peric (2015015)" userId="S::2015015@student.uwtsd.ac.uk::64400f2a-5887-4e58-9db7-4cfc6bb1683e" providerId="AD" clId="Web-{ED41E1D1-CE63-B283-8547-0B5D129E570D}" dt="2022-02-06T19:15:33.804" v="810"/>
          <ac:spMkLst>
            <pc:docMk/>
            <pc:sldMk cId="2621195596" sldId="298"/>
            <ac:spMk id="2" creationId="{74CF355C-E59F-42E3-A340-9E04DC5A0B75}"/>
          </ac:spMkLst>
        </pc:spChg>
      </pc:sldChg>
      <pc:sldChg chg="delSp mod modClrScheme delDesignElem chgLayout">
        <pc:chgData name="Laurie Ann Peric (2015015)" userId="S::2015015@student.uwtsd.ac.uk::64400f2a-5887-4e58-9db7-4cfc6bb1683e" providerId="AD" clId="Web-{ED41E1D1-CE63-B283-8547-0B5D129E570D}" dt="2022-02-06T19:15:33.804" v="810"/>
        <pc:sldMkLst>
          <pc:docMk/>
          <pc:sldMk cId="724097943" sldId="299"/>
        </pc:sldMkLst>
        <pc:spChg chg="del">
          <ac:chgData name="Laurie Ann Peric (2015015)" userId="S::2015015@student.uwtsd.ac.uk::64400f2a-5887-4e58-9db7-4cfc6bb1683e" providerId="AD" clId="Web-{ED41E1D1-CE63-B283-8547-0B5D129E570D}" dt="2022-02-06T19:15:33.804" v="810"/>
          <ac:spMkLst>
            <pc:docMk/>
            <pc:sldMk cId="724097943" sldId="299"/>
            <ac:spMk id="8" creationId="{B670DBD5-770C-4383-9F54-5B86E86BD5BB}"/>
          </ac:spMkLst>
        </pc:spChg>
      </pc:sldChg>
      <pc:sldChg chg="addSp delSp modSp mod ord modClrScheme chgLayout">
        <pc:chgData name="Laurie Ann Peric (2015015)" userId="S::2015015@student.uwtsd.ac.uk::64400f2a-5887-4e58-9db7-4cfc6bb1683e" providerId="AD" clId="Web-{ED41E1D1-CE63-B283-8547-0B5D129E570D}" dt="2022-02-06T21:46:24.450" v="1673"/>
        <pc:sldMkLst>
          <pc:docMk/>
          <pc:sldMk cId="3447305214" sldId="300"/>
        </pc:sldMkLst>
        <pc:spChg chg="add del mod">
          <ac:chgData name="Laurie Ann Peric (2015015)" userId="S::2015015@student.uwtsd.ac.uk::64400f2a-5887-4e58-9db7-4cfc6bb1683e" providerId="AD" clId="Web-{ED41E1D1-CE63-B283-8547-0B5D129E570D}" dt="2022-02-06T21:44:57.947" v="1653"/>
          <ac:spMkLst>
            <pc:docMk/>
            <pc:sldMk cId="3447305214" sldId="300"/>
            <ac:spMk id="2" creationId="{A14FF97B-F15E-4E6D-B28F-50D1A2827188}"/>
          </ac:spMkLst>
        </pc:spChg>
        <pc:spChg chg="add mod">
          <ac:chgData name="Laurie Ann Peric (2015015)" userId="S::2015015@student.uwtsd.ac.uk::64400f2a-5887-4e58-9db7-4cfc6bb1683e" providerId="AD" clId="Web-{ED41E1D1-CE63-B283-8547-0B5D129E570D}" dt="2022-02-06T21:46:15.934" v="1672" actId="1076"/>
          <ac:spMkLst>
            <pc:docMk/>
            <pc:sldMk cId="3447305214" sldId="300"/>
            <ac:spMk id="5" creationId="{3C2A5518-8143-4A62-BAE0-82BCCCF84F3F}"/>
          </ac:spMkLst>
        </pc:spChg>
      </pc:sldChg>
      <pc:sldChg chg="modSp del mod modClrScheme chgLayout">
        <pc:chgData name="Laurie Ann Peric (2015015)" userId="S::2015015@student.uwtsd.ac.uk::64400f2a-5887-4e58-9db7-4cfc6bb1683e" providerId="AD" clId="Web-{ED41E1D1-CE63-B283-8547-0B5D129E570D}" dt="2022-02-06T19:34:12.307" v="942"/>
        <pc:sldMkLst>
          <pc:docMk/>
          <pc:sldMk cId="433812220" sldId="301"/>
        </pc:sldMkLst>
        <pc:spChg chg="mod">
          <ac:chgData name="Laurie Ann Peric (2015015)" userId="S::2015015@student.uwtsd.ac.uk::64400f2a-5887-4e58-9db7-4cfc6bb1683e" providerId="AD" clId="Web-{ED41E1D1-CE63-B283-8547-0B5D129E570D}" dt="2022-02-06T19:33:12.069" v="923" actId="1076"/>
          <ac:spMkLst>
            <pc:docMk/>
            <pc:sldMk cId="433812220" sldId="301"/>
            <ac:spMk id="3" creationId="{1B0D2C5D-BF80-4450-9D07-65A01E46564F}"/>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3456449496" sldId="302"/>
        </pc:sldMkLst>
        <pc:spChg chg="mod ord">
          <ac:chgData name="Laurie Ann Peric (2015015)" userId="S::2015015@student.uwtsd.ac.uk::64400f2a-5887-4e58-9db7-4cfc6bb1683e" providerId="AD" clId="Web-{ED41E1D1-CE63-B283-8547-0B5D129E570D}" dt="2022-02-06T19:15:33.804" v="810"/>
          <ac:spMkLst>
            <pc:docMk/>
            <pc:sldMk cId="3456449496" sldId="302"/>
            <ac:spMk id="2" creationId="{32727E66-437F-4F79-8E5C-52CFEFBC197E}"/>
          </ac:spMkLst>
        </pc:spChg>
        <pc:picChg chg="mod ord">
          <ac:chgData name="Laurie Ann Peric (2015015)" userId="S::2015015@student.uwtsd.ac.uk::64400f2a-5887-4e58-9db7-4cfc6bb1683e" providerId="AD" clId="Web-{ED41E1D1-CE63-B283-8547-0B5D129E570D}" dt="2022-02-06T19:15:33.804" v="810"/>
          <ac:picMkLst>
            <pc:docMk/>
            <pc:sldMk cId="3456449496" sldId="302"/>
            <ac:picMk id="4" creationId="{96AAF79E-3891-4CB2-B93B-7FF2C77D2D5E}"/>
          </ac:picMkLst>
        </pc:picChg>
      </pc:sldChg>
      <pc:sldChg chg="modSp mod modClrScheme chgLayout">
        <pc:chgData name="Laurie Ann Peric (2015015)" userId="S::2015015@student.uwtsd.ac.uk::64400f2a-5887-4e58-9db7-4cfc6bb1683e" providerId="AD" clId="Web-{ED41E1D1-CE63-B283-8547-0B5D129E570D}" dt="2022-02-06T19:15:33.804" v="810"/>
        <pc:sldMkLst>
          <pc:docMk/>
          <pc:sldMk cId="675262534" sldId="303"/>
        </pc:sldMkLst>
        <pc:spChg chg="mod ord">
          <ac:chgData name="Laurie Ann Peric (2015015)" userId="S::2015015@student.uwtsd.ac.uk::64400f2a-5887-4e58-9db7-4cfc6bb1683e" providerId="AD" clId="Web-{ED41E1D1-CE63-B283-8547-0B5D129E570D}" dt="2022-02-06T19:15:33.804" v="810"/>
          <ac:spMkLst>
            <pc:docMk/>
            <pc:sldMk cId="675262534" sldId="303"/>
            <ac:spMk id="2" creationId="{45F10F83-C867-43F7-AFDA-F0379FDAEC8F}"/>
          </ac:spMkLst>
        </pc:spChg>
        <pc:spChg chg="mod ord">
          <ac:chgData name="Laurie Ann Peric (2015015)" userId="S::2015015@student.uwtsd.ac.uk::64400f2a-5887-4e58-9db7-4cfc6bb1683e" providerId="AD" clId="Web-{ED41E1D1-CE63-B283-8547-0B5D129E570D}" dt="2022-02-06T19:15:33.804" v="810"/>
          <ac:spMkLst>
            <pc:docMk/>
            <pc:sldMk cId="675262534" sldId="303"/>
            <ac:spMk id="3" creationId="{50134D7A-746E-486B-BA4A-1A5647504F8A}"/>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1988486171" sldId="304"/>
        </pc:sldMkLst>
        <pc:spChg chg="mod ord">
          <ac:chgData name="Laurie Ann Peric (2015015)" userId="S::2015015@student.uwtsd.ac.uk::64400f2a-5887-4e58-9db7-4cfc6bb1683e" providerId="AD" clId="Web-{ED41E1D1-CE63-B283-8547-0B5D129E570D}" dt="2022-02-06T19:15:33.804" v="810"/>
          <ac:spMkLst>
            <pc:docMk/>
            <pc:sldMk cId="1988486171" sldId="304"/>
            <ac:spMk id="2" creationId="{33493D24-2D91-499A-A029-73E1883AAADC}"/>
          </ac:spMkLst>
        </pc:spChg>
        <pc:spChg chg="mod ord">
          <ac:chgData name="Laurie Ann Peric (2015015)" userId="S::2015015@student.uwtsd.ac.uk::64400f2a-5887-4e58-9db7-4cfc6bb1683e" providerId="AD" clId="Web-{ED41E1D1-CE63-B283-8547-0B5D129E570D}" dt="2022-02-06T19:15:33.804" v="810"/>
          <ac:spMkLst>
            <pc:docMk/>
            <pc:sldMk cId="1988486171" sldId="304"/>
            <ac:spMk id="3" creationId="{1CEA11E6-AA5C-4835-BE79-84EE98DD5C3B}"/>
          </ac:spMkLst>
        </pc:spChg>
      </pc:sldChg>
      <pc:sldChg chg="addSp modSp mod modClrScheme chgLayout">
        <pc:chgData name="Laurie Ann Peric (2015015)" userId="S::2015015@student.uwtsd.ac.uk::64400f2a-5887-4e58-9db7-4cfc6bb1683e" providerId="AD" clId="Web-{ED41E1D1-CE63-B283-8547-0B5D129E570D}" dt="2022-02-06T22:02:08.509" v="1746" actId="20577"/>
        <pc:sldMkLst>
          <pc:docMk/>
          <pc:sldMk cId="680636987" sldId="305"/>
        </pc:sldMkLst>
        <pc:spChg chg="mod">
          <ac:chgData name="Laurie Ann Peric (2015015)" userId="S::2015015@student.uwtsd.ac.uk::64400f2a-5887-4e58-9db7-4cfc6bb1683e" providerId="AD" clId="Web-{ED41E1D1-CE63-B283-8547-0B5D129E570D}" dt="2022-02-06T22:00:50.539" v="1714" actId="1076"/>
          <ac:spMkLst>
            <pc:docMk/>
            <pc:sldMk cId="680636987" sldId="305"/>
            <ac:spMk id="3" creationId="{F5BBB36D-9B79-4C16-8A71-F619E7809083}"/>
          </ac:spMkLst>
        </pc:spChg>
        <pc:spChg chg="add mod">
          <ac:chgData name="Laurie Ann Peric (2015015)" userId="S::2015015@student.uwtsd.ac.uk::64400f2a-5887-4e58-9db7-4cfc6bb1683e" providerId="AD" clId="Web-{ED41E1D1-CE63-B283-8547-0B5D129E570D}" dt="2022-02-06T22:02:08.509" v="1746" actId="20577"/>
          <ac:spMkLst>
            <pc:docMk/>
            <pc:sldMk cId="680636987" sldId="305"/>
            <ac:spMk id="4" creationId="{DD39D821-B8D6-470C-AE9B-188B21ABF660}"/>
          </ac:spMkLst>
        </pc:spChg>
      </pc:sldChg>
      <pc:sldChg chg="modSp del mod modClrScheme chgLayout">
        <pc:chgData name="Laurie Ann Peric (2015015)" userId="S::2015015@student.uwtsd.ac.uk::64400f2a-5887-4e58-9db7-4cfc6bb1683e" providerId="AD" clId="Web-{ED41E1D1-CE63-B283-8547-0B5D129E570D}" dt="2022-02-06T22:27:02.348" v="1922"/>
        <pc:sldMkLst>
          <pc:docMk/>
          <pc:sldMk cId="248537345" sldId="306"/>
        </pc:sldMkLst>
        <pc:spChg chg="mod ord">
          <ac:chgData name="Laurie Ann Peric (2015015)" userId="S::2015015@student.uwtsd.ac.uk::64400f2a-5887-4e58-9db7-4cfc6bb1683e" providerId="AD" clId="Web-{ED41E1D1-CE63-B283-8547-0B5D129E570D}" dt="2022-02-06T19:15:33.804" v="810"/>
          <ac:spMkLst>
            <pc:docMk/>
            <pc:sldMk cId="248537345" sldId="306"/>
            <ac:spMk id="2" creationId="{3AB8BC52-5EB4-4085-AD9B-F9C2E0E0E663}"/>
          </ac:spMkLst>
        </pc:spChg>
        <pc:spChg chg="mod ord">
          <ac:chgData name="Laurie Ann Peric (2015015)" userId="S::2015015@student.uwtsd.ac.uk::64400f2a-5887-4e58-9db7-4cfc6bb1683e" providerId="AD" clId="Web-{ED41E1D1-CE63-B283-8547-0B5D129E570D}" dt="2022-02-06T19:15:33.804" v="810"/>
          <ac:spMkLst>
            <pc:docMk/>
            <pc:sldMk cId="248537345" sldId="306"/>
            <ac:spMk id="3" creationId="{D077CD92-C321-4834-A910-9D97F4BD9FB3}"/>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2353892087" sldId="307"/>
        </pc:sldMkLst>
        <pc:spChg chg="mod ord">
          <ac:chgData name="Laurie Ann Peric (2015015)" userId="S::2015015@student.uwtsd.ac.uk::64400f2a-5887-4e58-9db7-4cfc6bb1683e" providerId="AD" clId="Web-{ED41E1D1-CE63-B283-8547-0B5D129E570D}" dt="2022-02-06T19:15:33.804" v="810"/>
          <ac:spMkLst>
            <pc:docMk/>
            <pc:sldMk cId="2353892087" sldId="307"/>
            <ac:spMk id="2" creationId="{3A8D7E87-82F6-4FE4-8C14-D5C263570304}"/>
          </ac:spMkLst>
        </pc:spChg>
        <pc:spChg chg="mod ord">
          <ac:chgData name="Laurie Ann Peric (2015015)" userId="S::2015015@student.uwtsd.ac.uk::64400f2a-5887-4e58-9db7-4cfc6bb1683e" providerId="AD" clId="Web-{ED41E1D1-CE63-B283-8547-0B5D129E570D}" dt="2022-02-06T19:15:33.804" v="810"/>
          <ac:spMkLst>
            <pc:docMk/>
            <pc:sldMk cId="2353892087" sldId="307"/>
            <ac:spMk id="3" creationId="{E1929817-7EE5-40CF-A2CF-8BD747800364}"/>
          </ac:spMkLst>
        </pc:spChg>
      </pc:sldChg>
      <pc:sldChg chg="modSp mod modClrScheme chgLayout">
        <pc:chgData name="Laurie Ann Peric (2015015)" userId="S::2015015@student.uwtsd.ac.uk::64400f2a-5887-4e58-9db7-4cfc6bb1683e" providerId="AD" clId="Web-{ED41E1D1-CE63-B283-8547-0B5D129E570D}" dt="2022-02-07T12:02:32.669" v="3199" actId="20577"/>
        <pc:sldMkLst>
          <pc:docMk/>
          <pc:sldMk cId="3432186934" sldId="308"/>
        </pc:sldMkLst>
        <pc:spChg chg="mod ord">
          <ac:chgData name="Laurie Ann Peric (2015015)" userId="S::2015015@student.uwtsd.ac.uk::64400f2a-5887-4e58-9db7-4cfc6bb1683e" providerId="AD" clId="Web-{ED41E1D1-CE63-B283-8547-0B5D129E570D}" dt="2022-02-06T19:15:33.804" v="810"/>
          <ac:spMkLst>
            <pc:docMk/>
            <pc:sldMk cId="3432186934" sldId="308"/>
            <ac:spMk id="2" creationId="{C4FEFA2D-5947-430C-9A78-071D36D4CF68}"/>
          </ac:spMkLst>
        </pc:spChg>
        <pc:spChg chg="mod ord">
          <ac:chgData name="Laurie Ann Peric (2015015)" userId="S::2015015@student.uwtsd.ac.uk::64400f2a-5887-4e58-9db7-4cfc6bb1683e" providerId="AD" clId="Web-{ED41E1D1-CE63-B283-8547-0B5D129E570D}" dt="2022-02-07T12:02:32.669" v="3199" actId="20577"/>
          <ac:spMkLst>
            <pc:docMk/>
            <pc:sldMk cId="3432186934" sldId="308"/>
            <ac:spMk id="3" creationId="{C0B719B8-1355-4BD6-9D57-FABBE5D986D7}"/>
          </ac:spMkLst>
        </pc:spChg>
      </pc:sldChg>
      <pc:sldChg chg="modSp mod modClrScheme chgLayout">
        <pc:chgData name="Laurie Ann Peric (2015015)" userId="S::2015015@student.uwtsd.ac.uk::64400f2a-5887-4e58-9db7-4cfc6bb1683e" providerId="AD" clId="Web-{ED41E1D1-CE63-B283-8547-0B5D129E570D}" dt="2022-02-06T19:15:33.804" v="810"/>
        <pc:sldMkLst>
          <pc:docMk/>
          <pc:sldMk cId="4193280310" sldId="309"/>
        </pc:sldMkLst>
        <pc:spChg chg="mod ord">
          <ac:chgData name="Laurie Ann Peric (2015015)" userId="S::2015015@student.uwtsd.ac.uk::64400f2a-5887-4e58-9db7-4cfc6bb1683e" providerId="AD" clId="Web-{ED41E1D1-CE63-B283-8547-0B5D129E570D}" dt="2022-02-06T19:15:33.804" v="810"/>
          <ac:spMkLst>
            <pc:docMk/>
            <pc:sldMk cId="4193280310" sldId="309"/>
            <ac:spMk id="2" creationId="{71CF86EC-B1B4-4496-95DA-49F9D563AB93}"/>
          </ac:spMkLst>
        </pc:spChg>
        <pc:spChg chg="mod ord">
          <ac:chgData name="Laurie Ann Peric (2015015)" userId="S::2015015@student.uwtsd.ac.uk::64400f2a-5887-4e58-9db7-4cfc6bb1683e" providerId="AD" clId="Web-{ED41E1D1-CE63-B283-8547-0B5D129E570D}" dt="2022-02-06T19:15:33.804" v="810"/>
          <ac:spMkLst>
            <pc:docMk/>
            <pc:sldMk cId="4193280310" sldId="309"/>
            <ac:spMk id="4" creationId="{B5AB443B-E4A6-432F-8363-8A8D77CAB311}"/>
          </ac:spMkLst>
        </pc:spChg>
        <pc:picChg chg="mod ord">
          <ac:chgData name="Laurie Ann Peric (2015015)" userId="S::2015015@student.uwtsd.ac.uk::64400f2a-5887-4e58-9db7-4cfc6bb1683e" providerId="AD" clId="Web-{ED41E1D1-CE63-B283-8547-0B5D129E570D}" dt="2022-02-06T19:15:33.804" v="810"/>
          <ac:picMkLst>
            <pc:docMk/>
            <pc:sldMk cId="4193280310" sldId="309"/>
            <ac:picMk id="5" creationId="{439E1680-2F1B-49A4-B9EF-3DA1A2086BE4}"/>
          </ac:picMkLst>
        </pc:picChg>
      </pc:sldChg>
      <pc:sldChg chg="addSp delSp modSp mod modClrScheme chgLayout">
        <pc:chgData name="Laurie Ann Peric (2015015)" userId="S::2015015@student.uwtsd.ac.uk::64400f2a-5887-4e58-9db7-4cfc6bb1683e" providerId="AD" clId="Web-{ED41E1D1-CE63-B283-8547-0B5D129E570D}" dt="2022-02-07T15:09:44.894" v="6350"/>
        <pc:sldMkLst>
          <pc:docMk/>
          <pc:sldMk cId="3366922685" sldId="310"/>
        </pc:sldMkLst>
        <pc:spChg chg="mod ord">
          <ac:chgData name="Laurie Ann Peric (2015015)" userId="S::2015015@student.uwtsd.ac.uk::64400f2a-5887-4e58-9db7-4cfc6bb1683e" providerId="AD" clId="Web-{ED41E1D1-CE63-B283-8547-0B5D129E570D}" dt="2022-02-06T19:15:33.804" v="810"/>
          <ac:spMkLst>
            <pc:docMk/>
            <pc:sldMk cId="3366922685" sldId="310"/>
            <ac:spMk id="2" creationId="{FA683696-65D5-459A-A34C-D3827710D3A9}"/>
          </ac:spMkLst>
        </pc:spChg>
        <pc:spChg chg="add del">
          <ac:chgData name="Laurie Ann Peric (2015015)" userId="S::2015015@student.uwtsd.ac.uk::64400f2a-5887-4e58-9db7-4cfc6bb1683e" providerId="AD" clId="Web-{ED41E1D1-CE63-B283-8547-0B5D129E570D}" dt="2022-02-07T15:09:44.894" v="6350"/>
          <ac:spMkLst>
            <pc:docMk/>
            <pc:sldMk cId="3366922685" sldId="310"/>
            <ac:spMk id="3" creationId="{CAD57545-97AA-4D76-AF0E-5EB3934189E4}"/>
          </ac:spMkLst>
        </pc:spChg>
        <pc:spChg chg="mod ord">
          <ac:chgData name="Laurie Ann Peric (2015015)" userId="S::2015015@student.uwtsd.ac.uk::64400f2a-5887-4e58-9db7-4cfc6bb1683e" providerId="AD" clId="Web-{ED41E1D1-CE63-B283-8547-0B5D129E570D}" dt="2022-02-07T15:09:38.112" v="6348" actId="1076"/>
          <ac:spMkLst>
            <pc:docMk/>
            <pc:sldMk cId="3366922685" sldId="310"/>
            <ac:spMk id="4" creationId="{7FE6C6AB-1E7F-4E47-9E05-279E6EDE9781}"/>
          </ac:spMkLst>
        </pc:spChg>
        <pc:picChg chg="mod ord">
          <ac:chgData name="Laurie Ann Peric (2015015)" userId="S::2015015@student.uwtsd.ac.uk::64400f2a-5887-4e58-9db7-4cfc6bb1683e" providerId="AD" clId="Web-{ED41E1D1-CE63-B283-8547-0B5D129E570D}" dt="2022-02-07T15:09:28.017" v="6347" actId="14100"/>
          <ac:picMkLst>
            <pc:docMk/>
            <pc:sldMk cId="3366922685" sldId="310"/>
            <ac:picMk id="5" creationId="{A6265BD6-0A6C-45F4-9693-FD92F080D948}"/>
          </ac:picMkLst>
        </pc:picChg>
      </pc:sldChg>
      <pc:sldChg chg="addSp modSp mod modClrScheme chgLayout">
        <pc:chgData name="Laurie Ann Peric (2015015)" userId="S::2015015@student.uwtsd.ac.uk::64400f2a-5887-4e58-9db7-4cfc6bb1683e" providerId="AD" clId="Web-{ED41E1D1-CE63-B283-8547-0B5D129E570D}" dt="2022-02-06T22:12:47.433" v="1816" actId="20577"/>
        <pc:sldMkLst>
          <pc:docMk/>
          <pc:sldMk cId="1318022769" sldId="311"/>
        </pc:sldMkLst>
        <pc:spChg chg="mod ord">
          <ac:chgData name="Laurie Ann Peric (2015015)" userId="S::2015015@student.uwtsd.ac.uk::64400f2a-5887-4e58-9db7-4cfc6bb1683e" providerId="AD" clId="Web-{ED41E1D1-CE63-B283-8547-0B5D129E570D}" dt="2022-02-06T22:11:53.807" v="1805" actId="20577"/>
          <ac:spMkLst>
            <pc:docMk/>
            <pc:sldMk cId="1318022769" sldId="311"/>
            <ac:spMk id="2" creationId="{1ACE4CB9-9A1D-44C1-BFF7-BFFE6F0982D8}"/>
          </ac:spMkLst>
        </pc:spChg>
        <pc:spChg chg="mod ord">
          <ac:chgData name="Laurie Ann Peric (2015015)" userId="S::2015015@student.uwtsd.ac.uk::64400f2a-5887-4e58-9db7-4cfc6bb1683e" providerId="AD" clId="Web-{ED41E1D1-CE63-B283-8547-0B5D129E570D}" dt="2022-02-06T22:07:46.722" v="1758" actId="14100"/>
          <ac:spMkLst>
            <pc:docMk/>
            <pc:sldMk cId="1318022769" sldId="311"/>
            <ac:spMk id="3" creationId="{1B94EC05-29AE-4D25-B7A6-609082779651}"/>
          </ac:spMkLst>
        </pc:spChg>
        <pc:spChg chg="add mod">
          <ac:chgData name="Laurie Ann Peric (2015015)" userId="S::2015015@student.uwtsd.ac.uk::64400f2a-5887-4e58-9db7-4cfc6bb1683e" providerId="AD" clId="Web-{ED41E1D1-CE63-B283-8547-0B5D129E570D}" dt="2022-02-06T22:12:47.433" v="1816" actId="20577"/>
          <ac:spMkLst>
            <pc:docMk/>
            <pc:sldMk cId="1318022769" sldId="311"/>
            <ac:spMk id="7" creationId="{5831A229-5928-48AE-81B7-82FA9E4507AB}"/>
          </ac:spMkLst>
        </pc:spChg>
        <pc:picChg chg="add mod">
          <ac:chgData name="Laurie Ann Peric (2015015)" userId="S::2015015@student.uwtsd.ac.uk::64400f2a-5887-4e58-9db7-4cfc6bb1683e" providerId="AD" clId="Web-{ED41E1D1-CE63-B283-8547-0B5D129E570D}" dt="2022-02-06T22:06:28.548" v="1748" actId="1076"/>
          <ac:picMkLst>
            <pc:docMk/>
            <pc:sldMk cId="1318022769" sldId="311"/>
            <ac:picMk id="4" creationId="{4A0C91EB-3359-4609-904C-D718BCFEF689}"/>
          </ac:picMkLst>
        </pc:picChg>
        <pc:picChg chg="add mod">
          <ac:chgData name="Laurie Ann Peric (2015015)" userId="S::2015015@student.uwtsd.ac.uk::64400f2a-5887-4e58-9db7-4cfc6bb1683e" providerId="AD" clId="Web-{ED41E1D1-CE63-B283-8547-0B5D129E570D}" dt="2022-02-06T22:06:55.877" v="1750" actId="1076"/>
          <ac:picMkLst>
            <pc:docMk/>
            <pc:sldMk cId="1318022769" sldId="311"/>
            <ac:picMk id="5" creationId="{269FAA9E-D63A-4723-9866-D27A92227564}"/>
          </ac:picMkLst>
        </pc:picChg>
        <pc:picChg chg="add mod">
          <ac:chgData name="Laurie Ann Peric (2015015)" userId="S::2015015@student.uwtsd.ac.uk::64400f2a-5887-4e58-9db7-4cfc6bb1683e" providerId="AD" clId="Web-{ED41E1D1-CE63-B283-8547-0B5D129E570D}" dt="2022-02-06T22:07:24.862" v="1752" actId="1076"/>
          <ac:picMkLst>
            <pc:docMk/>
            <pc:sldMk cId="1318022769" sldId="311"/>
            <ac:picMk id="6" creationId="{AB0224D3-8FEB-4F2A-BA78-E13176BE932B}"/>
          </ac:picMkLst>
        </pc:picChg>
      </pc:sldChg>
      <pc:sldChg chg="modSp mod modClrScheme chgLayout">
        <pc:chgData name="Laurie Ann Peric (2015015)" userId="S::2015015@student.uwtsd.ac.uk::64400f2a-5887-4e58-9db7-4cfc6bb1683e" providerId="AD" clId="Web-{ED41E1D1-CE63-B283-8547-0B5D129E570D}" dt="2022-02-06T22:14:21.905" v="1825" actId="20577"/>
        <pc:sldMkLst>
          <pc:docMk/>
          <pc:sldMk cId="2241684374" sldId="312"/>
        </pc:sldMkLst>
        <pc:spChg chg="mod ord">
          <ac:chgData name="Laurie Ann Peric (2015015)" userId="S::2015015@student.uwtsd.ac.uk::64400f2a-5887-4e58-9db7-4cfc6bb1683e" providerId="AD" clId="Web-{ED41E1D1-CE63-B283-8547-0B5D129E570D}" dt="2022-02-06T19:15:33.804" v="810"/>
          <ac:spMkLst>
            <pc:docMk/>
            <pc:sldMk cId="2241684374" sldId="312"/>
            <ac:spMk id="2" creationId="{E887CEA0-7F38-41C2-9BAD-0662156EC46C}"/>
          </ac:spMkLst>
        </pc:spChg>
        <pc:spChg chg="mod ord">
          <ac:chgData name="Laurie Ann Peric (2015015)" userId="S::2015015@student.uwtsd.ac.uk::64400f2a-5887-4e58-9db7-4cfc6bb1683e" providerId="AD" clId="Web-{ED41E1D1-CE63-B283-8547-0B5D129E570D}" dt="2022-02-06T22:14:21.905" v="1825" actId="20577"/>
          <ac:spMkLst>
            <pc:docMk/>
            <pc:sldMk cId="2241684374" sldId="312"/>
            <ac:spMk id="3" creationId="{552F11BD-CDCD-49D4-93E4-7CE387D37288}"/>
          </ac:spMkLst>
        </pc:spChg>
      </pc:sldChg>
      <pc:sldChg chg="modSp mod modClrScheme chgLayout">
        <pc:chgData name="Laurie Ann Peric (2015015)" userId="S::2015015@student.uwtsd.ac.uk::64400f2a-5887-4e58-9db7-4cfc6bb1683e" providerId="AD" clId="Web-{ED41E1D1-CE63-B283-8547-0B5D129E570D}" dt="2022-02-07T15:10:01.457" v="6351" actId="1076"/>
        <pc:sldMkLst>
          <pc:docMk/>
          <pc:sldMk cId="183710962" sldId="313"/>
        </pc:sldMkLst>
        <pc:spChg chg="mod ord">
          <ac:chgData name="Laurie Ann Peric (2015015)" userId="S::2015015@student.uwtsd.ac.uk::64400f2a-5887-4e58-9db7-4cfc6bb1683e" providerId="AD" clId="Web-{ED41E1D1-CE63-B283-8547-0B5D129E570D}" dt="2022-02-06T19:15:33.804" v="810"/>
          <ac:spMkLst>
            <pc:docMk/>
            <pc:sldMk cId="183710962" sldId="313"/>
            <ac:spMk id="2" creationId="{99F54BEC-B3A9-49F4-868C-F3D7D49255D4}"/>
          </ac:spMkLst>
        </pc:spChg>
        <pc:spChg chg="mod ord">
          <ac:chgData name="Laurie Ann Peric (2015015)" userId="S::2015015@student.uwtsd.ac.uk::64400f2a-5887-4e58-9db7-4cfc6bb1683e" providerId="AD" clId="Web-{ED41E1D1-CE63-B283-8547-0B5D129E570D}" dt="2022-02-07T15:10:01.457" v="6351" actId="1076"/>
          <ac:spMkLst>
            <pc:docMk/>
            <pc:sldMk cId="183710962" sldId="313"/>
            <ac:spMk id="3" creationId="{2610C075-14FC-4016-A0C1-73B5AC5675C7}"/>
          </ac:spMkLst>
        </pc:spChg>
      </pc:sldChg>
      <pc:sldChg chg="modSp mod modClrScheme chgLayout">
        <pc:chgData name="Laurie Ann Peric (2015015)" userId="S::2015015@student.uwtsd.ac.uk::64400f2a-5887-4e58-9db7-4cfc6bb1683e" providerId="AD" clId="Web-{ED41E1D1-CE63-B283-8547-0B5D129E570D}" dt="2022-02-06T19:18:36.471" v="822" actId="1076"/>
        <pc:sldMkLst>
          <pc:docMk/>
          <pc:sldMk cId="759196223" sldId="314"/>
        </pc:sldMkLst>
        <pc:spChg chg="mod">
          <ac:chgData name="Laurie Ann Peric (2015015)" userId="S::2015015@student.uwtsd.ac.uk::64400f2a-5887-4e58-9db7-4cfc6bb1683e" providerId="AD" clId="Web-{ED41E1D1-CE63-B283-8547-0B5D129E570D}" dt="2022-02-06T19:18:36.471" v="822" actId="1076"/>
          <ac:spMkLst>
            <pc:docMk/>
            <pc:sldMk cId="759196223" sldId="314"/>
            <ac:spMk id="16" creationId="{5F1E0459-948E-4268-A2CE-30EF4F99B954}"/>
          </ac:spMkLst>
        </pc:spChg>
      </pc:sldChg>
      <pc:sldChg chg="mod modClrScheme chgLayout">
        <pc:chgData name="Laurie Ann Peric (2015015)" userId="S::2015015@student.uwtsd.ac.uk::64400f2a-5887-4e58-9db7-4cfc6bb1683e" providerId="AD" clId="Web-{ED41E1D1-CE63-B283-8547-0B5D129E570D}" dt="2022-02-06T19:15:33.804" v="810"/>
        <pc:sldMkLst>
          <pc:docMk/>
          <pc:sldMk cId="1613148458" sldId="315"/>
        </pc:sldMkLst>
      </pc:sldChg>
      <pc:sldChg chg="addSp delSp modSp mod modClrScheme chgLayout">
        <pc:chgData name="Laurie Ann Peric (2015015)" userId="S::2015015@student.uwtsd.ac.uk::64400f2a-5887-4e58-9db7-4cfc6bb1683e" providerId="AD" clId="Web-{ED41E1D1-CE63-B283-8547-0B5D129E570D}" dt="2022-02-06T19:20:27.493" v="836" actId="1076"/>
        <pc:sldMkLst>
          <pc:docMk/>
          <pc:sldMk cId="95907141" sldId="316"/>
        </pc:sldMkLst>
        <pc:spChg chg="del">
          <ac:chgData name="Laurie Ann Peric (2015015)" userId="S::2015015@student.uwtsd.ac.uk::64400f2a-5887-4e58-9db7-4cfc6bb1683e" providerId="AD" clId="Web-{ED41E1D1-CE63-B283-8547-0B5D129E570D}" dt="2022-02-06T17:46:29.033" v="3"/>
          <ac:spMkLst>
            <pc:docMk/>
            <pc:sldMk cId="95907141" sldId="316"/>
            <ac:spMk id="2" creationId="{22E5F47A-D878-40F4-97AB-126947661288}"/>
          </ac:spMkLst>
        </pc:spChg>
        <pc:spChg chg="del">
          <ac:chgData name="Laurie Ann Peric (2015015)" userId="S::2015015@student.uwtsd.ac.uk::64400f2a-5887-4e58-9db7-4cfc6bb1683e" providerId="AD" clId="Web-{ED41E1D1-CE63-B283-8547-0B5D129E570D}" dt="2022-02-06T17:46:29.033" v="3"/>
          <ac:spMkLst>
            <pc:docMk/>
            <pc:sldMk cId="95907141" sldId="316"/>
            <ac:spMk id="5" creationId="{1AC9767D-2D6C-461B-A27E-FDB7F1611065}"/>
          </ac:spMkLst>
        </pc:spChg>
        <pc:spChg chg="add mod">
          <ac:chgData name="Laurie Ann Peric (2015015)" userId="S::2015015@student.uwtsd.ac.uk::64400f2a-5887-4e58-9db7-4cfc6bb1683e" providerId="AD" clId="Web-{ED41E1D1-CE63-B283-8547-0B5D129E570D}" dt="2022-02-06T19:20:27.493" v="836" actId="1076"/>
          <ac:spMkLst>
            <pc:docMk/>
            <pc:sldMk cId="95907141" sldId="316"/>
            <ac:spMk id="10" creationId="{BB083D30-CB27-47F6-9CE5-FDC6FE50349D}"/>
          </ac:spMkLst>
        </pc:spChg>
        <pc:picChg chg="add mod">
          <ac:chgData name="Laurie Ann Peric (2015015)" userId="S::2015015@student.uwtsd.ac.uk::64400f2a-5887-4e58-9db7-4cfc6bb1683e" providerId="AD" clId="Web-{ED41E1D1-CE63-B283-8547-0B5D129E570D}" dt="2022-02-06T17:53:46.231" v="60" actId="14100"/>
          <ac:picMkLst>
            <pc:docMk/>
            <pc:sldMk cId="95907141" sldId="316"/>
            <ac:picMk id="3" creationId="{14AC1699-F104-4976-A08F-8377085C3572}"/>
          </ac:picMkLst>
        </pc:picChg>
        <pc:picChg chg="add mod">
          <ac:chgData name="Laurie Ann Peric (2015015)" userId="S::2015015@student.uwtsd.ac.uk::64400f2a-5887-4e58-9db7-4cfc6bb1683e" providerId="AD" clId="Web-{ED41E1D1-CE63-B283-8547-0B5D129E570D}" dt="2022-02-06T17:53:36.261" v="58" actId="1076"/>
          <ac:picMkLst>
            <pc:docMk/>
            <pc:sldMk cId="95907141" sldId="316"/>
            <ac:picMk id="4" creationId="{21D6E245-5B10-4F26-8FAC-CB8E8B58DB3A}"/>
          </ac:picMkLst>
        </pc:picChg>
        <pc:picChg chg="add mod">
          <ac:chgData name="Laurie Ann Peric (2015015)" userId="S::2015015@student.uwtsd.ac.uk::64400f2a-5887-4e58-9db7-4cfc6bb1683e" providerId="AD" clId="Web-{ED41E1D1-CE63-B283-8547-0B5D129E570D}" dt="2022-02-06T17:53:20.229" v="56" actId="1076"/>
          <ac:picMkLst>
            <pc:docMk/>
            <pc:sldMk cId="95907141" sldId="316"/>
            <ac:picMk id="6" creationId="{C84F3E68-F233-455A-A150-99A9EFDED0F1}"/>
          </ac:picMkLst>
        </pc:picChg>
        <pc:picChg chg="add mod">
          <ac:chgData name="Laurie Ann Peric (2015015)" userId="S::2015015@student.uwtsd.ac.uk::64400f2a-5887-4e58-9db7-4cfc6bb1683e" providerId="AD" clId="Web-{ED41E1D1-CE63-B283-8547-0B5D129E570D}" dt="2022-02-06T17:53:17.260" v="55" actId="1076"/>
          <ac:picMkLst>
            <pc:docMk/>
            <pc:sldMk cId="95907141" sldId="316"/>
            <ac:picMk id="7" creationId="{345276FE-F28F-49EF-B817-28F939664E0C}"/>
          </ac:picMkLst>
        </pc:picChg>
        <pc:picChg chg="add mod">
          <ac:chgData name="Laurie Ann Peric (2015015)" userId="S::2015015@student.uwtsd.ac.uk::64400f2a-5887-4e58-9db7-4cfc6bb1683e" providerId="AD" clId="Web-{ED41E1D1-CE63-B283-8547-0B5D129E570D}" dt="2022-02-06T17:54:00.794" v="62" actId="1076"/>
          <ac:picMkLst>
            <pc:docMk/>
            <pc:sldMk cId="95907141" sldId="316"/>
            <ac:picMk id="8" creationId="{FB954456-2A5C-4BAF-ACB9-AA840C1451EB}"/>
          </ac:picMkLst>
        </pc:picChg>
        <pc:picChg chg="add mod">
          <ac:chgData name="Laurie Ann Peric (2015015)" userId="S::2015015@student.uwtsd.ac.uk::64400f2a-5887-4e58-9db7-4cfc6bb1683e" providerId="AD" clId="Web-{ED41E1D1-CE63-B283-8547-0B5D129E570D}" dt="2022-02-06T17:53:57.841" v="61" actId="1076"/>
          <ac:picMkLst>
            <pc:docMk/>
            <pc:sldMk cId="95907141" sldId="316"/>
            <ac:picMk id="9" creationId="{FEEA9A9F-A539-4D07-8AAD-57E16A489360}"/>
          </ac:picMkLst>
        </pc:picChg>
      </pc:sldChg>
      <pc:sldChg chg="addSp modSp new mod modClrScheme chgLayout">
        <pc:chgData name="Laurie Ann Peric (2015015)" userId="S::2015015@student.uwtsd.ac.uk::64400f2a-5887-4e58-9db7-4cfc6bb1683e" providerId="AD" clId="Web-{ED41E1D1-CE63-B283-8547-0B5D129E570D}" dt="2022-02-06T19:15:33.804" v="810"/>
        <pc:sldMkLst>
          <pc:docMk/>
          <pc:sldMk cId="3415385178" sldId="317"/>
        </pc:sldMkLst>
        <pc:spChg chg="add mod">
          <ac:chgData name="Laurie Ann Peric (2015015)" userId="S::2015015@student.uwtsd.ac.uk::64400f2a-5887-4e58-9db7-4cfc6bb1683e" providerId="AD" clId="Web-{ED41E1D1-CE63-B283-8547-0B5D129E570D}" dt="2022-02-06T18:12:49.516" v="213" actId="20577"/>
          <ac:spMkLst>
            <pc:docMk/>
            <pc:sldMk cId="3415385178" sldId="317"/>
            <ac:spMk id="5" creationId="{53D15FB4-5523-4E65-B6AF-B33C70651E75}"/>
          </ac:spMkLst>
        </pc:spChg>
        <pc:picChg chg="add mod">
          <ac:chgData name="Laurie Ann Peric (2015015)" userId="S::2015015@student.uwtsd.ac.uk::64400f2a-5887-4e58-9db7-4cfc6bb1683e" providerId="AD" clId="Web-{ED41E1D1-CE63-B283-8547-0B5D129E570D}" dt="2022-02-06T18:12:11.420" v="197" actId="14100"/>
          <ac:picMkLst>
            <pc:docMk/>
            <pc:sldMk cId="3415385178" sldId="317"/>
            <ac:picMk id="2" creationId="{F80B758E-D6FA-4043-AA18-8B7435BFD786}"/>
          </ac:picMkLst>
        </pc:picChg>
        <pc:picChg chg="add mod">
          <ac:chgData name="Laurie Ann Peric (2015015)" userId="S::2015015@student.uwtsd.ac.uk::64400f2a-5887-4e58-9db7-4cfc6bb1683e" providerId="AD" clId="Web-{ED41E1D1-CE63-B283-8547-0B5D129E570D}" dt="2022-02-06T18:10:48.853" v="179" actId="1076"/>
          <ac:picMkLst>
            <pc:docMk/>
            <pc:sldMk cId="3415385178" sldId="317"/>
            <ac:picMk id="4" creationId="{1BD8EF09-E77C-4E65-B30D-5A9A34AA53AD}"/>
          </ac:picMkLst>
        </pc:picChg>
      </pc:sldChg>
      <pc:sldChg chg="addSp modSp new mod modClrScheme chgLayout">
        <pc:chgData name="Laurie Ann Peric (2015015)" userId="S::2015015@student.uwtsd.ac.uk::64400f2a-5887-4e58-9db7-4cfc6bb1683e" providerId="AD" clId="Web-{ED41E1D1-CE63-B283-8547-0B5D129E570D}" dt="2022-02-06T21:43:15.241" v="1642" actId="1076"/>
        <pc:sldMkLst>
          <pc:docMk/>
          <pc:sldMk cId="1299701742" sldId="318"/>
        </pc:sldMkLst>
        <pc:spChg chg="add mod ord">
          <ac:chgData name="Laurie Ann Peric (2015015)" userId="S::2015015@student.uwtsd.ac.uk::64400f2a-5887-4e58-9db7-4cfc6bb1683e" providerId="AD" clId="Web-{ED41E1D1-CE63-B283-8547-0B5D129E570D}" dt="2022-02-06T19:15:33.804" v="810"/>
          <ac:spMkLst>
            <pc:docMk/>
            <pc:sldMk cId="1299701742" sldId="318"/>
            <ac:spMk id="2" creationId="{F56908DC-BF90-4856-9596-7E19FD825463}"/>
          </ac:spMkLst>
        </pc:spChg>
        <pc:spChg chg="add mod ord">
          <ac:chgData name="Laurie Ann Peric (2015015)" userId="S::2015015@student.uwtsd.ac.uk::64400f2a-5887-4e58-9db7-4cfc6bb1683e" providerId="AD" clId="Web-{ED41E1D1-CE63-B283-8547-0B5D129E570D}" dt="2022-02-06T21:43:15.241" v="1642" actId="1076"/>
          <ac:spMkLst>
            <pc:docMk/>
            <pc:sldMk cId="1299701742" sldId="318"/>
            <ac:spMk id="3" creationId="{5927CE64-D88C-4E44-BD8E-4049895B66CB}"/>
          </ac:spMkLst>
        </pc:spChg>
      </pc:sldChg>
      <pc:sldChg chg="new del">
        <pc:chgData name="Laurie Ann Peric (2015015)" userId="S::2015015@student.uwtsd.ac.uk::64400f2a-5887-4e58-9db7-4cfc6bb1683e" providerId="AD" clId="Web-{ED41E1D1-CE63-B283-8547-0B5D129E570D}" dt="2022-02-06T18:16:21.966" v="239"/>
        <pc:sldMkLst>
          <pc:docMk/>
          <pc:sldMk cId="1367510911" sldId="318"/>
        </pc:sldMkLst>
      </pc:sldChg>
      <pc:sldChg chg="addSp delSp modSp new mod modClrScheme chgLayout">
        <pc:chgData name="Laurie Ann Peric (2015015)" userId="S::2015015@student.uwtsd.ac.uk::64400f2a-5887-4e58-9db7-4cfc6bb1683e" providerId="AD" clId="Web-{ED41E1D1-CE63-B283-8547-0B5D129E570D}" dt="2022-02-06T21:43:57.555" v="1649" actId="20577"/>
        <pc:sldMkLst>
          <pc:docMk/>
          <pc:sldMk cId="51246116" sldId="319"/>
        </pc:sldMkLst>
        <pc:spChg chg="del">
          <ac:chgData name="Laurie Ann Peric (2015015)" userId="S::2015015@student.uwtsd.ac.uk::64400f2a-5887-4e58-9db7-4cfc6bb1683e" providerId="AD" clId="Web-{ED41E1D1-CE63-B283-8547-0B5D129E570D}" dt="2022-02-06T18:48:13.270" v="434"/>
          <ac:spMkLst>
            <pc:docMk/>
            <pc:sldMk cId="51246116" sldId="319"/>
            <ac:spMk id="2" creationId="{742A3805-13A8-48DC-A5F4-9C7F8EF7750B}"/>
          </ac:spMkLst>
        </pc:spChg>
        <pc:spChg chg="mod ord">
          <ac:chgData name="Laurie Ann Peric (2015015)" userId="S::2015015@student.uwtsd.ac.uk::64400f2a-5887-4e58-9db7-4cfc6bb1683e" providerId="AD" clId="Web-{ED41E1D1-CE63-B283-8547-0B5D129E570D}" dt="2022-02-06T21:43:33.414" v="1644" actId="20577"/>
          <ac:spMkLst>
            <pc:docMk/>
            <pc:sldMk cId="51246116" sldId="319"/>
            <ac:spMk id="3" creationId="{7EB7729C-BF82-4494-99E1-BE7D6368080F}"/>
          </ac:spMkLst>
        </pc:spChg>
        <pc:spChg chg="add mod">
          <ac:chgData name="Laurie Ann Peric (2015015)" userId="S::2015015@student.uwtsd.ac.uk::64400f2a-5887-4e58-9db7-4cfc6bb1683e" providerId="AD" clId="Web-{ED41E1D1-CE63-B283-8547-0B5D129E570D}" dt="2022-02-06T21:43:57.555" v="1649" actId="20577"/>
          <ac:spMkLst>
            <pc:docMk/>
            <pc:sldMk cId="51246116" sldId="319"/>
            <ac:spMk id="11" creationId="{10E63065-639E-46AF-9720-E7CFF76888E5}"/>
          </ac:spMkLst>
        </pc:spChg>
        <pc:spChg chg="add mod">
          <ac:chgData name="Laurie Ann Peric (2015015)" userId="S::2015015@student.uwtsd.ac.uk::64400f2a-5887-4e58-9db7-4cfc6bb1683e" providerId="AD" clId="Web-{ED41E1D1-CE63-B283-8547-0B5D129E570D}" dt="2022-02-06T19:04:19.311" v="645" actId="1076"/>
          <ac:spMkLst>
            <pc:docMk/>
            <pc:sldMk cId="51246116" sldId="319"/>
            <ac:spMk id="12" creationId="{7C39E9C2-0C67-4417-BE31-1472E7759118}"/>
          </ac:spMkLst>
        </pc:spChg>
        <pc:picChg chg="add mod">
          <ac:chgData name="Laurie Ann Peric (2015015)" userId="S::2015015@student.uwtsd.ac.uk::64400f2a-5887-4e58-9db7-4cfc6bb1683e" providerId="AD" clId="Web-{ED41E1D1-CE63-B283-8547-0B5D129E570D}" dt="2022-02-06T18:56:16.080" v="502" actId="1076"/>
          <ac:picMkLst>
            <pc:docMk/>
            <pc:sldMk cId="51246116" sldId="319"/>
            <ac:picMk id="4" creationId="{BC22F44F-8EB7-409B-BA06-F2792824719C}"/>
          </ac:picMkLst>
        </pc:picChg>
        <pc:picChg chg="add mod">
          <ac:chgData name="Laurie Ann Peric (2015015)" userId="S::2015015@student.uwtsd.ac.uk::64400f2a-5887-4e58-9db7-4cfc6bb1683e" providerId="AD" clId="Web-{ED41E1D1-CE63-B283-8547-0B5D129E570D}" dt="2022-02-06T18:56:13.017" v="501" actId="1076"/>
          <ac:picMkLst>
            <pc:docMk/>
            <pc:sldMk cId="51246116" sldId="319"/>
            <ac:picMk id="5" creationId="{80238D30-3163-4375-A1B9-AABB85955393}"/>
          </ac:picMkLst>
        </pc:picChg>
        <pc:picChg chg="add mod">
          <ac:chgData name="Laurie Ann Peric (2015015)" userId="S::2015015@student.uwtsd.ac.uk::64400f2a-5887-4e58-9db7-4cfc6bb1683e" providerId="AD" clId="Web-{ED41E1D1-CE63-B283-8547-0B5D129E570D}" dt="2022-02-06T18:57:42.569" v="517" actId="1076"/>
          <ac:picMkLst>
            <pc:docMk/>
            <pc:sldMk cId="51246116" sldId="319"/>
            <ac:picMk id="6" creationId="{77808405-2929-4DD6-A32B-7F304FF591C9}"/>
          </ac:picMkLst>
        </pc:picChg>
        <pc:picChg chg="add mod">
          <ac:chgData name="Laurie Ann Peric (2015015)" userId="S::2015015@student.uwtsd.ac.uk::64400f2a-5887-4e58-9db7-4cfc6bb1683e" providerId="AD" clId="Web-{ED41E1D1-CE63-B283-8547-0B5D129E570D}" dt="2022-02-06T19:01:59.959" v="597" actId="1076"/>
          <ac:picMkLst>
            <pc:docMk/>
            <pc:sldMk cId="51246116" sldId="319"/>
            <ac:picMk id="7" creationId="{B7FECBF4-B871-4F49-A38D-A016E1749A28}"/>
          </ac:picMkLst>
        </pc:picChg>
        <pc:picChg chg="add mod">
          <ac:chgData name="Laurie Ann Peric (2015015)" userId="S::2015015@student.uwtsd.ac.uk::64400f2a-5887-4e58-9db7-4cfc6bb1683e" providerId="AD" clId="Web-{ED41E1D1-CE63-B283-8547-0B5D129E570D}" dt="2022-02-06T19:01:57.694" v="596" actId="1076"/>
          <ac:picMkLst>
            <pc:docMk/>
            <pc:sldMk cId="51246116" sldId="319"/>
            <ac:picMk id="8" creationId="{8423CCE4-5A51-4D5E-B8EE-6F3157A3B3D5}"/>
          </ac:picMkLst>
        </pc:picChg>
        <pc:picChg chg="add mod">
          <ac:chgData name="Laurie Ann Peric (2015015)" userId="S::2015015@student.uwtsd.ac.uk::64400f2a-5887-4e58-9db7-4cfc6bb1683e" providerId="AD" clId="Web-{ED41E1D1-CE63-B283-8547-0B5D129E570D}" dt="2022-02-06T19:01:54.584" v="595" actId="1076"/>
          <ac:picMkLst>
            <pc:docMk/>
            <pc:sldMk cId="51246116" sldId="319"/>
            <ac:picMk id="9" creationId="{49C7A698-FD5E-43A4-A2E8-FF7EC2027C88}"/>
          </ac:picMkLst>
        </pc:picChg>
        <pc:picChg chg="add mod modCrop">
          <ac:chgData name="Laurie Ann Peric (2015015)" userId="S::2015015@student.uwtsd.ac.uk::64400f2a-5887-4e58-9db7-4cfc6bb1683e" providerId="AD" clId="Web-{ED41E1D1-CE63-B283-8547-0B5D129E570D}" dt="2022-02-06T18:56:10.486" v="500" actId="1076"/>
          <ac:picMkLst>
            <pc:docMk/>
            <pc:sldMk cId="51246116" sldId="319"/>
            <ac:picMk id="10" creationId="{5891B084-6481-4546-8964-D6D0BDB67599}"/>
          </ac:picMkLst>
        </pc:picChg>
      </pc:sldChg>
      <pc:sldChg chg="addSp modSp new">
        <pc:chgData name="Laurie Ann Peric (2015015)" userId="S::2015015@student.uwtsd.ac.uk::64400f2a-5887-4e58-9db7-4cfc6bb1683e" providerId="AD" clId="Web-{ED41E1D1-CE63-B283-8547-0B5D129E570D}" dt="2022-02-06T19:27:14.626" v="887" actId="20577"/>
        <pc:sldMkLst>
          <pc:docMk/>
          <pc:sldMk cId="264909980" sldId="320"/>
        </pc:sldMkLst>
        <pc:spChg chg="add mod">
          <ac:chgData name="Laurie Ann Peric (2015015)" userId="S::2015015@student.uwtsd.ac.uk::64400f2a-5887-4e58-9db7-4cfc6bb1683e" providerId="AD" clId="Web-{ED41E1D1-CE63-B283-8547-0B5D129E570D}" dt="2022-02-06T19:27:14.626" v="887" actId="20577"/>
          <ac:spMkLst>
            <pc:docMk/>
            <pc:sldMk cId="264909980" sldId="320"/>
            <ac:spMk id="5" creationId="{91BE8C9E-DB53-4DB9-88A9-3C654DA49076}"/>
          </ac:spMkLst>
        </pc:spChg>
        <pc:picChg chg="add mod">
          <ac:chgData name="Laurie Ann Peric (2015015)" userId="S::2015015@student.uwtsd.ac.uk::64400f2a-5887-4e58-9db7-4cfc6bb1683e" providerId="AD" clId="Web-{ED41E1D1-CE63-B283-8547-0B5D129E570D}" dt="2022-02-06T19:25:31.746" v="858" actId="1076"/>
          <ac:picMkLst>
            <pc:docMk/>
            <pc:sldMk cId="264909980" sldId="320"/>
            <ac:picMk id="2" creationId="{CA36E2C6-2F5A-4BF9-AFD8-34643351B9A4}"/>
          </ac:picMkLst>
        </pc:picChg>
        <pc:picChg chg="add mod">
          <ac:chgData name="Laurie Ann Peric (2015015)" userId="S::2015015@student.uwtsd.ac.uk::64400f2a-5887-4e58-9db7-4cfc6bb1683e" providerId="AD" clId="Web-{ED41E1D1-CE63-B283-8547-0B5D129E570D}" dt="2022-02-06T19:25:45.637" v="862" actId="14100"/>
          <ac:picMkLst>
            <pc:docMk/>
            <pc:sldMk cId="264909980" sldId="320"/>
            <ac:picMk id="3" creationId="{94E8803C-C8EB-49F0-93BA-9975EF1D46EC}"/>
          </ac:picMkLst>
        </pc:picChg>
        <pc:picChg chg="add mod">
          <ac:chgData name="Laurie Ann Peric (2015015)" userId="S::2015015@student.uwtsd.ac.uk::64400f2a-5887-4e58-9db7-4cfc6bb1683e" providerId="AD" clId="Web-{ED41E1D1-CE63-B283-8547-0B5D129E570D}" dt="2022-02-06T19:25:49.840" v="863" actId="1076"/>
          <ac:picMkLst>
            <pc:docMk/>
            <pc:sldMk cId="264909980" sldId="320"/>
            <ac:picMk id="4" creationId="{AC9E42AF-E6D5-4B2E-B805-208FD08A385A}"/>
          </ac:picMkLst>
        </pc:picChg>
      </pc:sldChg>
      <pc:sldChg chg="addSp new del">
        <pc:chgData name="Laurie Ann Peric (2015015)" userId="S::2015015@student.uwtsd.ac.uk::64400f2a-5887-4e58-9db7-4cfc6bb1683e" providerId="AD" clId="Web-{ED41E1D1-CE63-B283-8547-0B5D129E570D}" dt="2022-02-06T19:15:09.084" v="809"/>
        <pc:sldMkLst>
          <pc:docMk/>
          <pc:sldMk cId="939014474" sldId="320"/>
        </pc:sldMkLst>
        <pc:picChg chg="add">
          <ac:chgData name="Laurie Ann Peric (2015015)" userId="S::2015015@student.uwtsd.ac.uk::64400f2a-5887-4e58-9db7-4cfc6bb1683e" providerId="AD" clId="Web-{ED41E1D1-CE63-B283-8547-0B5D129E570D}" dt="2022-02-06T19:07:49.605" v="658"/>
          <ac:picMkLst>
            <pc:docMk/>
            <pc:sldMk cId="939014474" sldId="320"/>
            <ac:picMk id="3" creationId="{EF903466-82B8-4615-9F48-B725DCF7546B}"/>
          </ac:picMkLst>
        </pc:picChg>
      </pc:sldChg>
      <pc:sldChg chg="addSp modSp new">
        <pc:chgData name="Laurie Ann Peric (2015015)" userId="S::2015015@student.uwtsd.ac.uk::64400f2a-5887-4e58-9db7-4cfc6bb1683e" providerId="AD" clId="Web-{ED41E1D1-CE63-B283-8547-0B5D129E570D}" dt="2022-02-06T23:13:08.441" v="2381"/>
        <pc:sldMkLst>
          <pc:docMk/>
          <pc:sldMk cId="1587876263" sldId="321"/>
        </pc:sldMkLst>
        <pc:spChg chg="add mod">
          <ac:chgData name="Laurie Ann Peric (2015015)" userId="S::2015015@student.uwtsd.ac.uk::64400f2a-5887-4e58-9db7-4cfc6bb1683e" providerId="AD" clId="Web-{ED41E1D1-CE63-B283-8547-0B5D129E570D}" dt="2022-02-06T23:12:27.830" v="2373" actId="1076"/>
          <ac:spMkLst>
            <pc:docMk/>
            <pc:sldMk cId="1587876263" sldId="321"/>
            <ac:spMk id="6" creationId="{E06711EB-FD0D-423F-8E26-0C503EF2FE3F}"/>
          </ac:spMkLst>
        </pc:spChg>
        <pc:picChg chg="add mod">
          <ac:chgData name="Laurie Ann Peric (2015015)" userId="S::2015015@student.uwtsd.ac.uk::64400f2a-5887-4e58-9db7-4cfc6bb1683e" providerId="AD" clId="Web-{ED41E1D1-CE63-B283-8547-0B5D129E570D}" dt="2022-02-06T19:42:07.085" v="990" actId="1076"/>
          <ac:picMkLst>
            <pc:docMk/>
            <pc:sldMk cId="1587876263" sldId="321"/>
            <ac:picMk id="2" creationId="{A5E96CE4-4333-46D0-97FF-9705EF009D92}"/>
          </ac:picMkLst>
        </pc:picChg>
        <pc:picChg chg="add mod">
          <ac:chgData name="Laurie Ann Peric (2015015)" userId="S::2015015@student.uwtsd.ac.uk::64400f2a-5887-4e58-9db7-4cfc6bb1683e" providerId="AD" clId="Web-{ED41E1D1-CE63-B283-8547-0B5D129E570D}" dt="2022-02-06T19:42:57.947" v="991"/>
          <ac:picMkLst>
            <pc:docMk/>
            <pc:sldMk cId="1587876263" sldId="321"/>
            <ac:picMk id="3" creationId="{33077244-0D03-49DF-B05F-8FE76BF6CA18}"/>
          </ac:picMkLst>
        </pc:picChg>
        <pc:picChg chg="add mod">
          <ac:chgData name="Laurie Ann Peric (2015015)" userId="S::2015015@student.uwtsd.ac.uk::64400f2a-5887-4e58-9db7-4cfc6bb1683e" providerId="AD" clId="Web-{ED41E1D1-CE63-B283-8547-0B5D129E570D}" dt="2022-02-06T19:43:03.713" v="992"/>
          <ac:picMkLst>
            <pc:docMk/>
            <pc:sldMk cId="1587876263" sldId="321"/>
            <ac:picMk id="4" creationId="{49AC0C25-B383-4907-9B3E-CD5695366C00}"/>
          </ac:picMkLst>
        </pc:picChg>
        <pc:picChg chg="add mod">
          <ac:chgData name="Laurie Ann Peric (2015015)" userId="S::2015015@student.uwtsd.ac.uk::64400f2a-5887-4e58-9db7-4cfc6bb1683e" providerId="AD" clId="Web-{ED41E1D1-CE63-B283-8547-0B5D129E570D}" dt="2022-02-06T19:42:02.600" v="989" actId="1076"/>
          <ac:picMkLst>
            <pc:docMk/>
            <pc:sldMk cId="1587876263" sldId="321"/>
            <ac:picMk id="5" creationId="{06010391-DB1D-4DDC-A5DC-9E42FD5AD9C2}"/>
          </ac:picMkLst>
        </pc:picChg>
        <pc:picChg chg="add mod">
          <ac:chgData name="Laurie Ann Peric (2015015)" userId="S::2015015@student.uwtsd.ac.uk::64400f2a-5887-4e58-9db7-4cfc6bb1683e" providerId="AD" clId="Web-{ED41E1D1-CE63-B283-8547-0B5D129E570D}" dt="2022-02-06T20:26:04.127" v="1078" actId="1076"/>
          <ac:picMkLst>
            <pc:docMk/>
            <pc:sldMk cId="1587876263" sldId="321"/>
            <ac:picMk id="7" creationId="{74977153-E9F3-46A7-A7E1-79D0C107D06C}"/>
          </ac:picMkLst>
        </pc:picChg>
        <pc:picChg chg="add mod modCrop">
          <ac:chgData name="Laurie Ann Peric (2015015)" userId="S::2015015@student.uwtsd.ac.uk::64400f2a-5887-4e58-9db7-4cfc6bb1683e" providerId="AD" clId="Web-{ED41E1D1-CE63-B283-8547-0B5D129E570D}" dt="2022-02-06T23:13:08.441" v="2381"/>
          <ac:picMkLst>
            <pc:docMk/>
            <pc:sldMk cId="1587876263" sldId="321"/>
            <ac:picMk id="8" creationId="{D3EA07E7-BDD8-4FCB-89CD-8031067D91AF}"/>
          </ac:picMkLst>
        </pc:picChg>
      </pc:sldChg>
      <pc:sldChg chg="addSp modSp new">
        <pc:chgData name="Laurie Ann Peric (2015015)" userId="S::2015015@student.uwtsd.ac.uk::64400f2a-5887-4e58-9db7-4cfc6bb1683e" providerId="AD" clId="Web-{ED41E1D1-CE63-B283-8547-0B5D129E570D}" dt="2022-02-06T21:28:21.154" v="1636" actId="20577"/>
        <pc:sldMkLst>
          <pc:docMk/>
          <pc:sldMk cId="1446926988" sldId="322"/>
        </pc:sldMkLst>
        <pc:spChg chg="mod">
          <ac:chgData name="Laurie Ann Peric (2015015)" userId="S::2015015@student.uwtsd.ac.uk::64400f2a-5887-4e58-9db7-4cfc6bb1683e" providerId="AD" clId="Web-{ED41E1D1-CE63-B283-8547-0B5D129E570D}" dt="2022-02-06T20:57:38.050" v="1298" actId="14100"/>
          <ac:spMkLst>
            <pc:docMk/>
            <pc:sldMk cId="1446926988" sldId="322"/>
            <ac:spMk id="2" creationId="{6A7DDB4B-20E3-41BC-B72A-A10B2A581463}"/>
          </ac:spMkLst>
        </pc:spChg>
        <pc:spChg chg="mod">
          <ac:chgData name="Laurie Ann Peric (2015015)" userId="S::2015015@student.uwtsd.ac.uk::64400f2a-5887-4e58-9db7-4cfc6bb1683e" providerId="AD" clId="Web-{ED41E1D1-CE63-B283-8547-0B5D129E570D}" dt="2022-02-06T21:19:47.259" v="1549" actId="20577"/>
          <ac:spMkLst>
            <pc:docMk/>
            <pc:sldMk cId="1446926988" sldId="322"/>
            <ac:spMk id="3" creationId="{692797D2-E0BF-4332-AC9C-91F98A93F9F7}"/>
          </ac:spMkLst>
        </pc:spChg>
        <pc:spChg chg="add mod">
          <ac:chgData name="Laurie Ann Peric (2015015)" userId="S::2015015@student.uwtsd.ac.uk::64400f2a-5887-4e58-9db7-4cfc6bb1683e" providerId="AD" clId="Web-{ED41E1D1-CE63-B283-8547-0B5D129E570D}" dt="2022-02-06T21:28:21.154" v="1636" actId="20577"/>
          <ac:spMkLst>
            <pc:docMk/>
            <pc:sldMk cId="1446926988" sldId="322"/>
            <ac:spMk id="4" creationId="{F28100A8-59F5-4E29-8E99-07A5678ECB12}"/>
          </ac:spMkLst>
        </pc:spChg>
      </pc:sldChg>
      <pc:sldChg chg="addSp delSp modSp new mod modClrScheme chgLayout">
        <pc:chgData name="Laurie Ann Peric (2015015)" userId="S::2015015@student.uwtsd.ac.uk::64400f2a-5887-4e58-9db7-4cfc6bb1683e" providerId="AD" clId="Web-{ED41E1D1-CE63-B283-8547-0B5D129E570D}" dt="2022-02-06T23:26:08.405" v="2449" actId="14100"/>
        <pc:sldMkLst>
          <pc:docMk/>
          <pc:sldMk cId="2687741324" sldId="323"/>
        </pc:sldMkLst>
        <pc:spChg chg="add mod">
          <ac:chgData name="Laurie Ann Peric (2015015)" userId="S::2015015@student.uwtsd.ac.uk::64400f2a-5887-4e58-9db7-4cfc6bb1683e" providerId="AD" clId="Web-{ED41E1D1-CE63-B283-8547-0B5D129E570D}" dt="2022-02-06T22:34:48.602" v="1935" actId="20577"/>
          <ac:spMkLst>
            <pc:docMk/>
            <pc:sldMk cId="2687741324" sldId="323"/>
            <ac:spMk id="2" creationId="{3C865957-0604-4C75-A460-4754B89547FF}"/>
          </ac:spMkLst>
        </pc:spChg>
        <pc:spChg chg="add del mod">
          <ac:chgData name="Laurie Ann Peric (2015015)" userId="S::2015015@student.uwtsd.ac.uk::64400f2a-5887-4e58-9db7-4cfc6bb1683e" providerId="AD" clId="Web-{ED41E1D1-CE63-B283-8547-0B5D129E570D}" dt="2022-02-06T23:18:01.246" v="2393"/>
          <ac:spMkLst>
            <pc:docMk/>
            <pc:sldMk cId="2687741324" sldId="323"/>
            <ac:spMk id="3" creationId="{E62EC27D-AE82-41D9-B2D2-0BC1B7B97875}"/>
          </ac:spMkLst>
        </pc:spChg>
        <pc:picChg chg="add mod ord">
          <ac:chgData name="Laurie Ann Peric (2015015)" userId="S::2015015@student.uwtsd.ac.uk::64400f2a-5887-4e58-9db7-4cfc6bb1683e" providerId="AD" clId="Web-{ED41E1D1-CE63-B283-8547-0B5D129E570D}" dt="2022-02-06T23:22:44.415" v="2420" actId="14100"/>
          <ac:picMkLst>
            <pc:docMk/>
            <pc:sldMk cId="2687741324" sldId="323"/>
            <ac:picMk id="4" creationId="{B9E2DEE4-6F2D-41ED-B1D4-332C80ABCEB8}"/>
          </ac:picMkLst>
        </pc:picChg>
        <pc:picChg chg="add mod modCrop">
          <ac:chgData name="Laurie Ann Peric (2015015)" userId="S::2015015@student.uwtsd.ac.uk::64400f2a-5887-4e58-9db7-4cfc6bb1683e" providerId="AD" clId="Web-{ED41E1D1-CE63-B283-8547-0B5D129E570D}" dt="2022-02-06T23:22:48.884" v="2421" actId="14100"/>
          <ac:picMkLst>
            <pc:docMk/>
            <pc:sldMk cId="2687741324" sldId="323"/>
            <ac:picMk id="5" creationId="{168639FC-E1D8-499A-A7B9-C0E0F21C32DC}"/>
          </ac:picMkLst>
        </pc:picChg>
        <pc:picChg chg="add mod">
          <ac:chgData name="Laurie Ann Peric (2015015)" userId="S::2015015@student.uwtsd.ac.uk::64400f2a-5887-4e58-9db7-4cfc6bb1683e" providerId="AD" clId="Web-{ED41E1D1-CE63-B283-8547-0B5D129E570D}" dt="2022-02-06T23:22:54.368" v="2422" actId="14100"/>
          <ac:picMkLst>
            <pc:docMk/>
            <pc:sldMk cId="2687741324" sldId="323"/>
            <ac:picMk id="6" creationId="{3DFBD4BD-44ED-4440-8CA4-9298913802EE}"/>
          </ac:picMkLst>
        </pc:picChg>
        <pc:picChg chg="add mod">
          <ac:chgData name="Laurie Ann Peric (2015015)" userId="S::2015015@student.uwtsd.ac.uk::64400f2a-5887-4e58-9db7-4cfc6bb1683e" providerId="AD" clId="Web-{ED41E1D1-CE63-B283-8547-0B5D129E570D}" dt="2022-02-06T23:22:58.353" v="2423" actId="14100"/>
          <ac:picMkLst>
            <pc:docMk/>
            <pc:sldMk cId="2687741324" sldId="323"/>
            <ac:picMk id="7" creationId="{178727C9-AAD5-4D18-83AF-C07B071D23B4}"/>
          </ac:picMkLst>
        </pc:picChg>
        <pc:picChg chg="add mod">
          <ac:chgData name="Laurie Ann Peric (2015015)" userId="S::2015015@student.uwtsd.ac.uk::64400f2a-5887-4e58-9db7-4cfc6bb1683e" providerId="AD" clId="Web-{ED41E1D1-CE63-B283-8547-0B5D129E570D}" dt="2022-02-06T23:23:03.103" v="2424" actId="14100"/>
          <ac:picMkLst>
            <pc:docMk/>
            <pc:sldMk cId="2687741324" sldId="323"/>
            <ac:picMk id="8" creationId="{20DC21BB-7393-442F-87D1-4FFE57ECDBEB}"/>
          </ac:picMkLst>
        </pc:picChg>
        <pc:picChg chg="add mod modCrop">
          <ac:chgData name="Laurie Ann Peric (2015015)" userId="S::2015015@student.uwtsd.ac.uk::64400f2a-5887-4e58-9db7-4cfc6bb1683e" providerId="AD" clId="Web-{ED41E1D1-CE63-B283-8547-0B5D129E570D}" dt="2022-02-06T23:24:16.542" v="2436" actId="14100"/>
          <ac:picMkLst>
            <pc:docMk/>
            <pc:sldMk cId="2687741324" sldId="323"/>
            <ac:picMk id="9" creationId="{FE8C979D-2249-4D92-B3F1-48772E460815}"/>
          </ac:picMkLst>
        </pc:picChg>
        <pc:picChg chg="add mod">
          <ac:chgData name="Laurie Ann Peric (2015015)" userId="S::2015015@student.uwtsd.ac.uk::64400f2a-5887-4e58-9db7-4cfc6bb1683e" providerId="AD" clId="Web-{ED41E1D1-CE63-B283-8547-0B5D129E570D}" dt="2022-02-06T23:24:41.356" v="2439" actId="1076"/>
          <ac:picMkLst>
            <pc:docMk/>
            <pc:sldMk cId="2687741324" sldId="323"/>
            <ac:picMk id="10" creationId="{7840FB41-CB9A-4288-9DE8-FAC5FE920515}"/>
          </ac:picMkLst>
        </pc:picChg>
        <pc:picChg chg="add mod">
          <ac:chgData name="Laurie Ann Peric (2015015)" userId="S::2015015@student.uwtsd.ac.uk::64400f2a-5887-4e58-9db7-4cfc6bb1683e" providerId="AD" clId="Web-{ED41E1D1-CE63-B283-8547-0B5D129E570D}" dt="2022-02-06T23:24:34.574" v="2438" actId="14100"/>
          <ac:picMkLst>
            <pc:docMk/>
            <pc:sldMk cId="2687741324" sldId="323"/>
            <ac:picMk id="11" creationId="{88EAC426-42C3-4D1C-AC61-3127AD67F7C2}"/>
          </ac:picMkLst>
        </pc:picChg>
        <pc:picChg chg="add mod">
          <ac:chgData name="Laurie Ann Peric (2015015)" userId="S::2015015@student.uwtsd.ac.uk::64400f2a-5887-4e58-9db7-4cfc6bb1683e" providerId="AD" clId="Web-{ED41E1D1-CE63-B283-8547-0B5D129E570D}" dt="2022-02-06T23:25:30.841" v="2445" actId="14100"/>
          <ac:picMkLst>
            <pc:docMk/>
            <pc:sldMk cId="2687741324" sldId="323"/>
            <ac:picMk id="12" creationId="{FFBCD3E3-F1E2-4255-AC43-9AD19E46C634}"/>
          </ac:picMkLst>
        </pc:picChg>
        <pc:picChg chg="add mod">
          <ac:chgData name="Laurie Ann Peric (2015015)" userId="S::2015015@student.uwtsd.ac.uk::64400f2a-5887-4e58-9db7-4cfc6bb1683e" providerId="AD" clId="Web-{ED41E1D1-CE63-B283-8547-0B5D129E570D}" dt="2022-02-06T23:26:08.405" v="2449" actId="14100"/>
          <ac:picMkLst>
            <pc:docMk/>
            <pc:sldMk cId="2687741324" sldId="323"/>
            <ac:picMk id="13" creationId="{2B87141D-7BA2-476F-89B6-634DAA65A452}"/>
          </ac:picMkLst>
        </pc:picChg>
      </pc:sldChg>
      <pc:sldChg chg="addSp delSp modSp new mod modClrScheme chgLayout">
        <pc:chgData name="Laurie Ann Peric (2015015)" userId="S::2015015@student.uwtsd.ac.uk::64400f2a-5887-4e58-9db7-4cfc6bb1683e" providerId="AD" clId="Web-{ED41E1D1-CE63-B283-8547-0B5D129E570D}" dt="2022-02-06T23:29:32.379" v="2464"/>
        <pc:sldMkLst>
          <pc:docMk/>
          <pc:sldMk cId="1317613126" sldId="324"/>
        </pc:sldMkLst>
        <pc:spChg chg="add mod">
          <ac:chgData name="Laurie Ann Peric (2015015)" userId="S::2015015@student.uwtsd.ac.uk::64400f2a-5887-4e58-9db7-4cfc6bb1683e" providerId="AD" clId="Web-{ED41E1D1-CE63-B283-8547-0B5D129E570D}" dt="2022-02-06T22:38:27.155" v="1952" actId="20577"/>
          <ac:spMkLst>
            <pc:docMk/>
            <pc:sldMk cId="1317613126" sldId="324"/>
            <ac:spMk id="2" creationId="{19D131FE-B326-4089-BE8C-F44E6A11A5A4}"/>
          </ac:spMkLst>
        </pc:spChg>
        <pc:spChg chg="add del mod">
          <ac:chgData name="Laurie Ann Peric (2015015)" userId="S::2015015@student.uwtsd.ac.uk::64400f2a-5887-4e58-9db7-4cfc6bb1683e" providerId="AD" clId="Web-{ED41E1D1-CE63-B283-8547-0B5D129E570D}" dt="2022-02-06T22:38:30.905" v="1953"/>
          <ac:spMkLst>
            <pc:docMk/>
            <pc:sldMk cId="1317613126" sldId="324"/>
            <ac:spMk id="3" creationId="{2B5D321B-2DAE-4A81-8CBB-A7A8DBBD9B2E}"/>
          </ac:spMkLst>
        </pc:spChg>
        <pc:spChg chg="add mod">
          <ac:chgData name="Laurie Ann Peric (2015015)" userId="S::2015015@student.uwtsd.ac.uk::64400f2a-5887-4e58-9db7-4cfc6bb1683e" providerId="AD" clId="Web-{ED41E1D1-CE63-B283-8547-0B5D129E570D}" dt="2022-02-06T22:45:11.266" v="2002" actId="20577"/>
          <ac:spMkLst>
            <pc:docMk/>
            <pc:sldMk cId="1317613126" sldId="324"/>
            <ac:spMk id="9" creationId="{35E54E76-3762-4901-A582-17F5F3B7D2EB}"/>
          </ac:spMkLst>
        </pc:spChg>
        <pc:spChg chg="add mod">
          <ac:chgData name="Laurie Ann Peric (2015015)" userId="S::2015015@student.uwtsd.ac.uk::64400f2a-5887-4e58-9db7-4cfc6bb1683e" providerId="AD" clId="Web-{ED41E1D1-CE63-B283-8547-0B5D129E570D}" dt="2022-02-06T22:59:11.761" v="2202" actId="1076"/>
          <ac:spMkLst>
            <pc:docMk/>
            <pc:sldMk cId="1317613126" sldId="324"/>
            <ac:spMk id="11" creationId="{41E6F5B6-4076-4D35-9B6E-4DFFD076D290}"/>
          </ac:spMkLst>
        </pc:spChg>
        <pc:spChg chg="add mod">
          <ac:chgData name="Laurie Ann Peric (2015015)" userId="S::2015015@student.uwtsd.ac.uk::64400f2a-5887-4e58-9db7-4cfc6bb1683e" providerId="AD" clId="Web-{ED41E1D1-CE63-B283-8547-0B5D129E570D}" dt="2022-02-06T23:10:09.186" v="2370" actId="1076"/>
          <ac:spMkLst>
            <pc:docMk/>
            <pc:sldMk cId="1317613126" sldId="324"/>
            <ac:spMk id="13" creationId="{BA74850C-36FC-4DF6-ACEC-6970E676CE9E}"/>
          </ac:spMkLst>
        </pc:spChg>
        <pc:picChg chg="add mod ord">
          <ac:chgData name="Laurie Ann Peric (2015015)" userId="S::2015015@student.uwtsd.ac.uk::64400f2a-5887-4e58-9db7-4cfc6bb1683e" providerId="AD" clId="Web-{ED41E1D1-CE63-B283-8547-0B5D129E570D}" dt="2022-02-06T22:38:40.890" v="1956" actId="14100"/>
          <ac:picMkLst>
            <pc:docMk/>
            <pc:sldMk cId="1317613126" sldId="324"/>
            <ac:picMk id="4" creationId="{1BC8AE8D-7E49-451A-9021-D151AEBB2456}"/>
          </ac:picMkLst>
        </pc:picChg>
        <pc:picChg chg="add mod modCrop">
          <ac:chgData name="Laurie Ann Peric (2015015)" userId="S::2015015@student.uwtsd.ac.uk::64400f2a-5887-4e58-9db7-4cfc6bb1683e" providerId="AD" clId="Web-{ED41E1D1-CE63-B283-8547-0B5D129E570D}" dt="2022-02-06T22:41:55.666" v="1984" actId="14100"/>
          <ac:picMkLst>
            <pc:docMk/>
            <pc:sldMk cId="1317613126" sldId="324"/>
            <ac:picMk id="5" creationId="{6DF7CB30-442E-4CF9-B2A4-7CCEAABC8265}"/>
          </ac:picMkLst>
        </pc:picChg>
        <pc:picChg chg="add mod modCrop">
          <ac:chgData name="Laurie Ann Peric (2015015)" userId="S::2015015@student.uwtsd.ac.uk::64400f2a-5887-4e58-9db7-4cfc6bb1683e" providerId="AD" clId="Web-{ED41E1D1-CE63-B283-8547-0B5D129E570D}" dt="2022-02-06T22:41:21.431" v="1979" actId="14100"/>
          <ac:picMkLst>
            <pc:docMk/>
            <pc:sldMk cId="1317613126" sldId="324"/>
            <ac:picMk id="6" creationId="{DE182CDA-DE8E-4BB5-AF58-AF6E8F009369}"/>
          </ac:picMkLst>
        </pc:picChg>
        <pc:picChg chg="add del mod">
          <ac:chgData name="Laurie Ann Peric (2015015)" userId="S::2015015@student.uwtsd.ac.uk::64400f2a-5887-4e58-9db7-4cfc6bb1683e" providerId="AD" clId="Web-{ED41E1D1-CE63-B283-8547-0B5D129E570D}" dt="2022-02-06T23:29:18.223" v="2461"/>
          <ac:picMkLst>
            <pc:docMk/>
            <pc:sldMk cId="1317613126" sldId="324"/>
            <ac:picMk id="7" creationId="{1A1DC83B-C8FB-4119-9C81-23F074909339}"/>
          </ac:picMkLst>
        </pc:picChg>
        <pc:picChg chg="add mod">
          <ac:chgData name="Laurie Ann Peric (2015015)" userId="S::2015015@student.uwtsd.ac.uk::64400f2a-5887-4e58-9db7-4cfc6bb1683e" providerId="AD" clId="Web-{ED41E1D1-CE63-B283-8547-0B5D129E570D}" dt="2022-02-06T23:28:49.878" v="2459" actId="1076"/>
          <ac:picMkLst>
            <pc:docMk/>
            <pc:sldMk cId="1317613126" sldId="324"/>
            <ac:picMk id="8" creationId="{55D10770-645E-45D8-9900-5D9BD828E9D3}"/>
          </ac:picMkLst>
        </pc:picChg>
        <pc:picChg chg="add mod">
          <ac:chgData name="Laurie Ann Peric (2015015)" userId="S::2015015@student.uwtsd.ac.uk::64400f2a-5887-4e58-9db7-4cfc6bb1683e" providerId="AD" clId="Web-{ED41E1D1-CE63-B283-8547-0B5D129E570D}" dt="2022-02-06T23:06:29.914" v="2299" actId="14100"/>
          <ac:picMkLst>
            <pc:docMk/>
            <pc:sldMk cId="1317613126" sldId="324"/>
            <ac:picMk id="10" creationId="{682F4F18-AF16-44E8-91E5-34BE70AA8EC7}"/>
          </ac:picMkLst>
        </pc:picChg>
        <pc:picChg chg="add mod">
          <ac:chgData name="Laurie Ann Peric (2015015)" userId="S::2015015@student.uwtsd.ac.uk::64400f2a-5887-4e58-9db7-4cfc6bb1683e" providerId="AD" clId="Web-{ED41E1D1-CE63-B283-8547-0B5D129E570D}" dt="2022-02-06T22:49:55.339" v="2013"/>
          <ac:picMkLst>
            <pc:docMk/>
            <pc:sldMk cId="1317613126" sldId="324"/>
            <ac:picMk id="12" creationId="{EB66B525-E882-4E3C-BE7C-F1BA7A7F8AB9}"/>
          </ac:picMkLst>
        </pc:picChg>
        <pc:picChg chg="add mod modCrop">
          <ac:chgData name="Laurie Ann Peric (2015015)" userId="S::2015015@student.uwtsd.ac.uk::64400f2a-5887-4e58-9db7-4cfc6bb1683e" providerId="AD" clId="Web-{ED41E1D1-CE63-B283-8547-0B5D129E570D}" dt="2022-02-06T23:14:53.772" v="2391" actId="1076"/>
          <ac:picMkLst>
            <pc:docMk/>
            <pc:sldMk cId="1317613126" sldId="324"/>
            <ac:picMk id="14" creationId="{7B67B14E-5F6D-4688-9D6B-B6D0DDD3E7EF}"/>
          </ac:picMkLst>
        </pc:picChg>
        <pc:picChg chg="add mod">
          <ac:chgData name="Laurie Ann Peric (2015015)" userId="S::2015015@student.uwtsd.ac.uk::64400f2a-5887-4e58-9db7-4cfc6bb1683e" providerId="AD" clId="Web-{ED41E1D1-CE63-B283-8547-0B5D129E570D}" dt="2022-02-06T23:29:32.379" v="2464"/>
          <ac:picMkLst>
            <pc:docMk/>
            <pc:sldMk cId="1317613126" sldId="324"/>
            <ac:picMk id="16" creationId="{777AA2B0-8958-44FE-958D-9C2025DB28C1}"/>
          </ac:picMkLst>
        </pc:picChg>
      </pc:sldChg>
      <pc:sldChg chg="addSp delSp modSp new">
        <pc:chgData name="Laurie Ann Peric (2015015)" userId="S::2015015@student.uwtsd.ac.uk::64400f2a-5887-4e58-9db7-4cfc6bb1683e" providerId="AD" clId="Web-{ED41E1D1-CE63-B283-8547-0B5D129E570D}" dt="2022-02-07T12:40:41.273" v="3714" actId="14100"/>
        <pc:sldMkLst>
          <pc:docMk/>
          <pc:sldMk cId="4055473600" sldId="325"/>
        </pc:sldMkLst>
        <pc:spChg chg="mod">
          <ac:chgData name="Laurie Ann Peric (2015015)" userId="S::2015015@student.uwtsd.ac.uk::64400f2a-5887-4e58-9db7-4cfc6bb1683e" providerId="AD" clId="Web-{ED41E1D1-CE63-B283-8547-0B5D129E570D}" dt="2022-02-06T23:31:57.633" v="2476" actId="20577"/>
          <ac:spMkLst>
            <pc:docMk/>
            <pc:sldMk cId="4055473600" sldId="325"/>
            <ac:spMk id="2" creationId="{7DF69234-1B15-4375-A977-2E2AA10C768D}"/>
          </ac:spMkLst>
        </pc:spChg>
        <pc:spChg chg="del">
          <ac:chgData name="Laurie Ann Peric (2015015)" userId="S::2015015@student.uwtsd.ac.uk::64400f2a-5887-4e58-9db7-4cfc6bb1683e" providerId="AD" clId="Web-{ED41E1D1-CE63-B283-8547-0B5D129E570D}" dt="2022-02-06T23:27:38.814" v="2451"/>
          <ac:spMkLst>
            <pc:docMk/>
            <pc:sldMk cId="4055473600" sldId="325"/>
            <ac:spMk id="3" creationId="{C614313D-37EF-4989-951C-7224F149C929}"/>
          </ac:spMkLst>
        </pc:spChg>
        <pc:spChg chg="add mod">
          <ac:chgData name="Laurie Ann Peric (2015015)" userId="S::2015015@student.uwtsd.ac.uk::64400f2a-5887-4e58-9db7-4cfc6bb1683e" providerId="AD" clId="Web-{ED41E1D1-CE63-B283-8547-0B5D129E570D}" dt="2022-02-07T12:40:41.273" v="3714" actId="14100"/>
          <ac:spMkLst>
            <pc:docMk/>
            <pc:sldMk cId="4055473600" sldId="325"/>
            <ac:spMk id="7" creationId="{E23C8002-6234-43AD-B846-067523ED09BC}"/>
          </ac:spMkLst>
        </pc:spChg>
        <pc:picChg chg="add del mod ord">
          <ac:chgData name="Laurie Ann Peric (2015015)" userId="S::2015015@student.uwtsd.ac.uk::64400f2a-5887-4e58-9db7-4cfc6bb1683e" providerId="AD" clId="Web-{ED41E1D1-CE63-B283-8547-0B5D129E570D}" dt="2022-02-06T23:30:10.287" v="2465"/>
          <ac:picMkLst>
            <pc:docMk/>
            <pc:sldMk cId="4055473600" sldId="325"/>
            <ac:picMk id="4" creationId="{C13F584B-4FB0-4CE4-81D1-7AAA8489E611}"/>
          </ac:picMkLst>
        </pc:picChg>
        <pc:picChg chg="add del mod">
          <ac:chgData name="Laurie Ann Peric (2015015)" userId="S::2015015@student.uwtsd.ac.uk::64400f2a-5887-4e58-9db7-4cfc6bb1683e" providerId="AD" clId="Web-{ED41E1D1-CE63-B283-8547-0B5D129E570D}" dt="2022-02-06T23:30:20.724" v="2467"/>
          <ac:picMkLst>
            <pc:docMk/>
            <pc:sldMk cId="4055473600" sldId="325"/>
            <ac:picMk id="5" creationId="{97BAB8A9-03D9-4467-903D-D92418B086DF}"/>
          </ac:picMkLst>
        </pc:picChg>
      </pc:sldChg>
      <pc:sldChg chg="addSp delSp modSp new">
        <pc:chgData name="Laurie Ann Peric (2015015)" userId="S::2015015@student.uwtsd.ac.uk::64400f2a-5887-4e58-9db7-4cfc6bb1683e" providerId="AD" clId="Web-{ED41E1D1-CE63-B283-8547-0B5D129E570D}" dt="2022-02-07T12:49:49.403" v="3935"/>
        <pc:sldMkLst>
          <pc:docMk/>
          <pc:sldMk cId="2366729459" sldId="326"/>
        </pc:sldMkLst>
        <pc:spChg chg="mod">
          <ac:chgData name="Laurie Ann Peric (2015015)" userId="S::2015015@student.uwtsd.ac.uk::64400f2a-5887-4e58-9db7-4cfc6bb1683e" providerId="AD" clId="Web-{ED41E1D1-CE63-B283-8547-0B5D129E570D}" dt="2022-02-06T23:32:42.244" v="2489" actId="20577"/>
          <ac:spMkLst>
            <pc:docMk/>
            <pc:sldMk cId="2366729459" sldId="326"/>
            <ac:spMk id="2" creationId="{6B495401-96D0-46AB-BC4B-03A8B3FAE684}"/>
          </ac:spMkLst>
        </pc:spChg>
        <pc:spChg chg="del">
          <ac:chgData name="Laurie Ann Peric (2015015)" userId="S::2015015@student.uwtsd.ac.uk::64400f2a-5887-4e58-9db7-4cfc6bb1683e" providerId="AD" clId="Web-{ED41E1D1-CE63-B283-8547-0B5D129E570D}" dt="2022-02-06T23:33:54.543" v="2499"/>
          <ac:spMkLst>
            <pc:docMk/>
            <pc:sldMk cId="2366729459" sldId="326"/>
            <ac:spMk id="3" creationId="{ADB9E46E-B700-4C50-9F7F-A0DB96AEA841}"/>
          </ac:spMkLst>
        </pc:spChg>
        <pc:spChg chg="add mod">
          <ac:chgData name="Laurie Ann Peric (2015015)" userId="S::2015015@student.uwtsd.ac.uk::64400f2a-5887-4e58-9db7-4cfc6bb1683e" providerId="AD" clId="Web-{ED41E1D1-CE63-B283-8547-0B5D129E570D}" dt="2022-02-07T12:49:30.058" v="3932" actId="1076"/>
          <ac:spMkLst>
            <pc:docMk/>
            <pc:sldMk cId="2366729459" sldId="326"/>
            <ac:spMk id="3" creationId="{B78409F7-17E7-4D5D-A2DA-FBF159EB8E21}"/>
          </ac:spMkLst>
        </pc:spChg>
        <pc:spChg chg="add del mod">
          <ac:chgData name="Laurie Ann Peric (2015015)" userId="S::2015015@student.uwtsd.ac.uk::64400f2a-5887-4e58-9db7-4cfc6bb1683e" providerId="AD" clId="Web-{ED41E1D1-CE63-B283-8547-0B5D129E570D}" dt="2022-02-06T23:40:14.976" v="2536"/>
          <ac:spMkLst>
            <pc:docMk/>
            <pc:sldMk cId="2366729459" sldId="326"/>
            <ac:spMk id="11" creationId="{F4A4FBB8-287B-403B-BB35-1CF4ABF5C328}"/>
          </ac:spMkLst>
        </pc:spChg>
        <pc:picChg chg="add del mod ord">
          <ac:chgData name="Laurie Ann Peric (2015015)" userId="S::2015015@student.uwtsd.ac.uk::64400f2a-5887-4e58-9db7-4cfc6bb1683e" providerId="AD" clId="Web-{ED41E1D1-CE63-B283-8547-0B5D129E570D}" dt="2022-02-06T23:38:42.504" v="2528"/>
          <ac:picMkLst>
            <pc:docMk/>
            <pc:sldMk cId="2366729459" sldId="326"/>
            <ac:picMk id="4" creationId="{CE6810EF-44B0-401C-B88F-A06C3E1EDC40}"/>
          </ac:picMkLst>
        </pc:picChg>
        <pc:picChg chg="add del mod">
          <ac:chgData name="Laurie Ann Peric (2015015)" userId="S::2015015@student.uwtsd.ac.uk::64400f2a-5887-4e58-9db7-4cfc6bb1683e" providerId="AD" clId="Web-{ED41E1D1-CE63-B283-8547-0B5D129E570D}" dt="2022-02-07T12:49:49.403" v="3935"/>
          <ac:picMkLst>
            <pc:docMk/>
            <pc:sldMk cId="2366729459" sldId="326"/>
            <ac:picMk id="5" creationId="{740DAEE1-633E-4D28-B733-61DC042371D5}"/>
          </ac:picMkLst>
        </pc:picChg>
        <pc:picChg chg="add del mod modCrop">
          <ac:chgData name="Laurie Ann Peric (2015015)" userId="S::2015015@student.uwtsd.ac.uk::64400f2a-5887-4e58-9db7-4cfc6bb1683e" providerId="AD" clId="Web-{ED41E1D1-CE63-B283-8547-0B5D129E570D}" dt="2022-02-06T23:37:06.486" v="2522"/>
          <ac:picMkLst>
            <pc:docMk/>
            <pc:sldMk cId="2366729459" sldId="326"/>
            <ac:picMk id="6" creationId="{7B0AE988-AA9A-441B-887D-1A41A772B6B2}"/>
          </ac:picMkLst>
        </pc:picChg>
        <pc:picChg chg="add del mod">
          <ac:chgData name="Laurie Ann Peric (2015015)" userId="S::2015015@student.uwtsd.ac.uk::64400f2a-5887-4e58-9db7-4cfc6bb1683e" providerId="AD" clId="Web-{ED41E1D1-CE63-B283-8547-0B5D129E570D}" dt="2022-02-06T23:37:02.392" v="2521"/>
          <ac:picMkLst>
            <pc:docMk/>
            <pc:sldMk cId="2366729459" sldId="326"/>
            <ac:picMk id="7" creationId="{434BBC02-AC4A-4D28-8C0B-16B5D6836D26}"/>
          </ac:picMkLst>
        </pc:picChg>
        <pc:picChg chg="add del mod">
          <ac:chgData name="Laurie Ann Peric (2015015)" userId="S::2015015@student.uwtsd.ac.uk::64400f2a-5887-4e58-9db7-4cfc6bb1683e" providerId="AD" clId="Web-{ED41E1D1-CE63-B283-8547-0B5D129E570D}" dt="2022-02-06T23:41:08.915" v="2542"/>
          <ac:picMkLst>
            <pc:docMk/>
            <pc:sldMk cId="2366729459" sldId="326"/>
            <ac:picMk id="8" creationId="{43BF8590-EA18-4628-AAA0-4E0F7048A943}"/>
          </ac:picMkLst>
        </pc:picChg>
        <pc:picChg chg="add del mod">
          <ac:chgData name="Laurie Ann Peric (2015015)" userId="S::2015015@student.uwtsd.ac.uk::64400f2a-5887-4e58-9db7-4cfc6bb1683e" providerId="AD" clId="Web-{ED41E1D1-CE63-B283-8547-0B5D129E570D}" dt="2022-02-06T23:39:56.663" v="2535"/>
          <ac:picMkLst>
            <pc:docMk/>
            <pc:sldMk cId="2366729459" sldId="326"/>
            <ac:picMk id="9" creationId="{6DE7416B-DABA-41D0-AA6F-4FB5C29F6D30}"/>
          </ac:picMkLst>
        </pc:picChg>
        <pc:picChg chg="add mod ord">
          <ac:chgData name="Laurie Ann Peric (2015015)" userId="S::2015015@student.uwtsd.ac.uk::64400f2a-5887-4e58-9db7-4cfc6bb1683e" providerId="AD" clId="Web-{ED41E1D1-CE63-B283-8547-0B5D129E570D}" dt="2022-02-07T12:49:42.605" v="3934"/>
          <ac:picMkLst>
            <pc:docMk/>
            <pc:sldMk cId="2366729459" sldId="326"/>
            <ac:picMk id="12" creationId="{BD8E9476-0450-4B3F-A7C9-857027654972}"/>
          </ac:picMkLst>
        </pc:picChg>
        <pc:picChg chg="add mod">
          <ac:chgData name="Laurie Ann Peric (2015015)" userId="S::2015015@student.uwtsd.ac.uk::64400f2a-5887-4e58-9db7-4cfc6bb1683e" providerId="AD" clId="Web-{ED41E1D1-CE63-B283-8547-0B5D129E570D}" dt="2022-02-07T12:49:34.042" v="3933" actId="1076"/>
          <ac:picMkLst>
            <pc:docMk/>
            <pc:sldMk cId="2366729459" sldId="326"/>
            <ac:picMk id="13" creationId="{60DE516D-AA1B-4868-8DB0-3EFAAB166BEC}"/>
          </ac:picMkLst>
        </pc:picChg>
      </pc:sldChg>
      <pc:sldChg chg="addSp delSp modSp new ord">
        <pc:chgData name="Laurie Ann Peric (2015015)" userId="S::2015015@student.uwtsd.ac.uk::64400f2a-5887-4e58-9db7-4cfc6bb1683e" providerId="AD" clId="Web-{ED41E1D1-CE63-B283-8547-0B5D129E570D}" dt="2022-02-07T13:23:02.878" v="4449" actId="14100"/>
        <pc:sldMkLst>
          <pc:docMk/>
          <pc:sldMk cId="1823229268" sldId="327"/>
        </pc:sldMkLst>
        <pc:spChg chg="mod">
          <ac:chgData name="Laurie Ann Peric (2015015)" userId="S::2015015@student.uwtsd.ac.uk::64400f2a-5887-4e58-9db7-4cfc6bb1683e" providerId="AD" clId="Web-{ED41E1D1-CE63-B283-8547-0B5D129E570D}" dt="2022-02-06T23:33:48.886" v="2498" actId="20577"/>
          <ac:spMkLst>
            <pc:docMk/>
            <pc:sldMk cId="1823229268" sldId="327"/>
            <ac:spMk id="2" creationId="{C5D702B3-B797-42C9-AB1F-E08615171CEB}"/>
          </ac:spMkLst>
        </pc:spChg>
        <pc:spChg chg="mod">
          <ac:chgData name="Laurie Ann Peric (2015015)" userId="S::2015015@student.uwtsd.ac.uk::64400f2a-5887-4e58-9db7-4cfc6bb1683e" providerId="AD" clId="Web-{ED41E1D1-CE63-B283-8547-0B5D129E570D}" dt="2022-02-07T13:23:02.878" v="4449" actId="14100"/>
          <ac:spMkLst>
            <pc:docMk/>
            <pc:sldMk cId="1823229268" sldId="327"/>
            <ac:spMk id="3" creationId="{76ACC8B5-FB23-4C20-9081-A3D3AB347E27}"/>
          </ac:spMkLst>
        </pc:spChg>
        <pc:picChg chg="add del mod">
          <ac:chgData name="Laurie Ann Peric (2015015)" userId="S::2015015@student.uwtsd.ac.uk::64400f2a-5887-4e58-9db7-4cfc6bb1683e" providerId="AD" clId="Web-{ED41E1D1-CE63-B283-8547-0B5D129E570D}" dt="2022-02-07T12:51:09.799" v="3941"/>
          <ac:picMkLst>
            <pc:docMk/>
            <pc:sldMk cId="1823229268" sldId="327"/>
            <ac:picMk id="4" creationId="{3775DCE1-A3C4-4596-AA0F-371427D1A1E8}"/>
          </ac:picMkLst>
        </pc:picChg>
      </pc:sldChg>
      <pc:sldChg chg="addSp delSp modSp new">
        <pc:chgData name="Laurie Ann Peric (2015015)" userId="S::2015015@student.uwtsd.ac.uk::64400f2a-5887-4e58-9db7-4cfc6bb1683e" providerId="AD" clId="Web-{ED41E1D1-CE63-B283-8547-0B5D129E570D}" dt="2022-02-07T00:03:00.782" v="2775" actId="20577"/>
        <pc:sldMkLst>
          <pc:docMk/>
          <pc:sldMk cId="4016478382" sldId="328"/>
        </pc:sldMkLst>
        <pc:spChg chg="mod">
          <ac:chgData name="Laurie Ann Peric (2015015)" userId="S::2015015@student.uwtsd.ac.uk::64400f2a-5887-4e58-9db7-4cfc6bb1683e" providerId="AD" clId="Web-{ED41E1D1-CE63-B283-8547-0B5D129E570D}" dt="2022-02-06T23:56:17.096" v="2643" actId="14100"/>
          <ac:spMkLst>
            <pc:docMk/>
            <pc:sldMk cId="4016478382" sldId="328"/>
            <ac:spMk id="2" creationId="{7AEB647F-E33A-4BDC-9326-AF436FA69A17}"/>
          </ac:spMkLst>
        </pc:spChg>
        <pc:spChg chg="del mod">
          <ac:chgData name="Laurie Ann Peric (2015015)" userId="S::2015015@student.uwtsd.ac.uk::64400f2a-5887-4e58-9db7-4cfc6bb1683e" providerId="AD" clId="Web-{ED41E1D1-CE63-B283-8547-0B5D129E570D}" dt="2022-02-06T23:55:51.751" v="2639"/>
          <ac:spMkLst>
            <pc:docMk/>
            <pc:sldMk cId="4016478382" sldId="328"/>
            <ac:spMk id="3" creationId="{7D1ACA6C-8602-4490-A5CC-9DA4D48A95FB}"/>
          </ac:spMkLst>
        </pc:spChg>
        <pc:spChg chg="add mod">
          <ac:chgData name="Laurie Ann Peric (2015015)" userId="S::2015015@student.uwtsd.ac.uk::64400f2a-5887-4e58-9db7-4cfc6bb1683e" providerId="AD" clId="Web-{ED41E1D1-CE63-B283-8547-0B5D129E570D}" dt="2022-02-07T00:03:00.782" v="2775" actId="20577"/>
          <ac:spMkLst>
            <pc:docMk/>
            <pc:sldMk cId="4016478382" sldId="328"/>
            <ac:spMk id="13" creationId="{A8895395-6F08-402B-91B5-370A2B93FA0F}"/>
          </ac:spMkLst>
        </pc:spChg>
        <pc:picChg chg="add mod">
          <ac:chgData name="Laurie Ann Peric (2015015)" userId="S::2015015@student.uwtsd.ac.uk::64400f2a-5887-4e58-9db7-4cfc6bb1683e" providerId="AD" clId="Web-{ED41E1D1-CE63-B283-8547-0B5D129E570D}" dt="2022-02-06T23:59:03.335" v="2680" actId="14100"/>
          <ac:picMkLst>
            <pc:docMk/>
            <pc:sldMk cId="4016478382" sldId="328"/>
            <ac:picMk id="4" creationId="{F83FD6B0-754A-4DA8-B1FC-907615DA25D8}"/>
          </ac:picMkLst>
        </pc:picChg>
        <pc:picChg chg="add mod">
          <ac:chgData name="Laurie Ann Peric (2015015)" userId="S::2015015@student.uwtsd.ac.uk::64400f2a-5887-4e58-9db7-4cfc6bb1683e" providerId="AD" clId="Web-{ED41E1D1-CE63-B283-8547-0B5D129E570D}" dt="2022-02-06T23:56:25.205" v="2645" actId="1076"/>
          <ac:picMkLst>
            <pc:docMk/>
            <pc:sldMk cId="4016478382" sldId="328"/>
            <ac:picMk id="5" creationId="{C9E4A9FB-5DB2-45D2-8B5C-35B5D889795C}"/>
          </ac:picMkLst>
        </pc:picChg>
        <pc:picChg chg="add mod modCrop">
          <ac:chgData name="Laurie Ann Peric (2015015)" userId="S::2015015@student.uwtsd.ac.uk::64400f2a-5887-4e58-9db7-4cfc6bb1683e" providerId="AD" clId="Web-{ED41E1D1-CE63-B283-8547-0B5D129E570D}" dt="2022-02-07T00:00:28.275" v="2696" actId="1076"/>
          <ac:picMkLst>
            <pc:docMk/>
            <pc:sldMk cId="4016478382" sldId="328"/>
            <ac:picMk id="6" creationId="{5B643D06-1A65-4623-B024-6BA15533B898}"/>
          </ac:picMkLst>
        </pc:picChg>
        <pc:picChg chg="add del mod">
          <ac:chgData name="Laurie Ann Peric (2015015)" userId="S::2015015@student.uwtsd.ac.uk::64400f2a-5887-4e58-9db7-4cfc6bb1683e" providerId="AD" clId="Web-{ED41E1D1-CE63-B283-8547-0B5D129E570D}" dt="2022-02-06T23:56:46.206" v="2651"/>
          <ac:picMkLst>
            <pc:docMk/>
            <pc:sldMk cId="4016478382" sldId="328"/>
            <ac:picMk id="7" creationId="{E193CBA1-EE55-4441-B7F7-88201EA28C3A}"/>
          </ac:picMkLst>
        </pc:picChg>
        <pc:picChg chg="add mod modCrop">
          <ac:chgData name="Laurie Ann Peric (2015015)" userId="S::2015015@student.uwtsd.ac.uk::64400f2a-5887-4e58-9db7-4cfc6bb1683e" providerId="AD" clId="Web-{ED41E1D1-CE63-B283-8547-0B5D129E570D}" dt="2022-02-06T23:58:49.694" v="2677" actId="1076"/>
          <ac:picMkLst>
            <pc:docMk/>
            <pc:sldMk cId="4016478382" sldId="328"/>
            <ac:picMk id="8" creationId="{52323931-CCBB-4CE4-9490-1B737810D943}"/>
          </ac:picMkLst>
        </pc:picChg>
        <pc:picChg chg="add mod modCrop">
          <ac:chgData name="Laurie Ann Peric (2015015)" userId="S::2015015@student.uwtsd.ac.uk::64400f2a-5887-4e58-9db7-4cfc6bb1683e" providerId="AD" clId="Web-{ED41E1D1-CE63-B283-8547-0B5D129E570D}" dt="2022-02-06T23:58:57.772" v="2679" actId="1076"/>
          <ac:picMkLst>
            <pc:docMk/>
            <pc:sldMk cId="4016478382" sldId="328"/>
            <ac:picMk id="9" creationId="{33484125-3D2A-4CDE-A3A6-E760FB4CD057}"/>
          </ac:picMkLst>
        </pc:picChg>
        <pc:picChg chg="add mod modCrop">
          <ac:chgData name="Laurie Ann Peric (2015015)" userId="S::2015015@student.uwtsd.ac.uk::64400f2a-5887-4e58-9db7-4cfc6bb1683e" providerId="AD" clId="Web-{ED41E1D1-CE63-B283-8547-0B5D129E570D}" dt="2022-02-07T00:00:24.274" v="2695" actId="14100"/>
          <ac:picMkLst>
            <pc:docMk/>
            <pc:sldMk cId="4016478382" sldId="328"/>
            <ac:picMk id="10" creationId="{3D0D8DD3-29B7-4196-84FB-2D417A075C7C}"/>
          </ac:picMkLst>
        </pc:picChg>
        <pc:picChg chg="add mod">
          <ac:chgData name="Laurie Ann Peric (2015015)" userId="S::2015015@student.uwtsd.ac.uk::64400f2a-5887-4e58-9db7-4cfc6bb1683e" providerId="AD" clId="Web-{ED41E1D1-CE63-B283-8547-0B5D129E570D}" dt="2022-02-06T23:59:37.883" v="2687" actId="1076"/>
          <ac:picMkLst>
            <pc:docMk/>
            <pc:sldMk cId="4016478382" sldId="328"/>
            <ac:picMk id="11" creationId="{93441860-4508-4D6D-A2E7-7AFF87BCD6A1}"/>
          </ac:picMkLst>
        </pc:picChg>
        <pc:picChg chg="add mod">
          <ac:chgData name="Laurie Ann Peric (2015015)" userId="S::2015015@student.uwtsd.ac.uk::64400f2a-5887-4e58-9db7-4cfc6bb1683e" providerId="AD" clId="Web-{ED41E1D1-CE63-B283-8547-0B5D129E570D}" dt="2022-02-06T23:59:49.930" v="2689"/>
          <ac:picMkLst>
            <pc:docMk/>
            <pc:sldMk cId="4016478382" sldId="328"/>
            <ac:picMk id="12" creationId="{B140F5DD-CCE4-4804-BD6B-3B2E4390D5B0}"/>
          </ac:picMkLst>
        </pc:picChg>
      </pc:sldChg>
      <pc:sldChg chg="modSp new">
        <pc:chgData name="Laurie Ann Peric (2015015)" userId="S::2015015@student.uwtsd.ac.uk::64400f2a-5887-4e58-9db7-4cfc6bb1683e" providerId="AD" clId="Web-{ED41E1D1-CE63-B283-8547-0B5D129E570D}" dt="2022-02-06T23:55:38.751" v="2635" actId="20577"/>
        <pc:sldMkLst>
          <pc:docMk/>
          <pc:sldMk cId="2894303220" sldId="329"/>
        </pc:sldMkLst>
        <pc:spChg chg="mod">
          <ac:chgData name="Laurie Ann Peric (2015015)" userId="S::2015015@student.uwtsd.ac.uk::64400f2a-5887-4e58-9db7-4cfc6bb1683e" providerId="AD" clId="Web-{ED41E1D1-CE63-B283-8547-0B5D129E570D}" dt="2022-02-06T23:55:21.157" v="2633" actId="20577"/>
          <ac:spMkLst>
            <pc:docMk/>
            <pc:sldMk cId="2894303220" sldId="329"/>
            <ac:spMk id="2" creationId="{A41C8FB7-1980-424A-8474-0ED31F7B06C5}"/>
          </ac:spMkLst>
        </pc:spChg>
        <pc:spChg chg="mod">
          <ac:chgData name="Laurie Ann Peric (2015015)" userId="S::2015015@student.uwtsd.ac.uk::64400f2a-5887-4e58-9db7-4cfc6bb1683e" providerId="AD" clId="Web-{ED41E1D1-CE63-B283-8547-0B5D129E570D}" dt="2022-02-06T23:55:38.751" v="2635" actId="20577"/>
          <ac:spMkLst>
            <pc:docMk/>
            <pc:sldMk cId="2894303220" sldId="329"/>
            <ac:spMk id="3" creationId="{C22F4392-D085-4C77-98DF-5DAF562FD542}"/>
          </ac:spMkLst>
        </pc:spChg>
      </pc:sldChg>
      <pc:sldChg chg="addSp modSp new mod modClrScheme chgLayout">
        <pc:chgData name="Laurie Ann Peric (2015015)" userId="S::2015015@student.uwtsd.ac.uk::64400f2a-5887-4e58-9db7-4cfc6bb1683e" providerId="AD" clId="Web-{ED41E1D1-CE63-B283-8547-0B5D129E570D}" dt="2022-02-07T11:06:10.214" v="2964" actId="20577"/>
        <pc:sldMkLst>
          <pc:docMk/>
          <pc:sldMk cId="2364634873" sldId="330"/>
        </pc:sldMkLst>
        <pc:spChg chg="add mod ord">
          <ac:chgData name="Laurie Ann Peric (2015015)" userId="S::2015015@student.uwtsd.ac.uk::64400f2a-5887-4e58-9db7-4cfc6bb1683e" providerId="AD" clId="Web-{ED41E1D1-CE63-B283-8547-0B5D129E570D}" dt="2022-02-07T10:58:08.421" v="2867" actId="1076"/>
          <ac:spMkLst>
            <pc:docMk/>
            <pc:sldMk cId="2364634873" sldId="330"/>
            <ac:spMk id="3" creationId="{0C4728B3-FF41-48AB-AB7F-42DA2D8A7E57}"/>
          </ac:spMkLst>
        </pc:spChg>
        <pc:spChg chg="add mod">
          <ac:chgData name="Laurie Ann Peric (2015015)" userId="S::2015015@student.uwtsd.ac.uk::64400f2a-5887-4e58-9db7-4cfc6bb1683e" providerId="AD" clId="Web-{ED41E1D1-CE63-B283-8547-0B5D129E570D}" dt="2022-02-07T11:06:10.214" v="2964" actId="20577"/>
          <ac:spMkLst>
            <pc:docMk/>
            <pc:sldMk cId="2364634873" sldId="330"/>
            <ac:spMk id="11" creationId="{76220D17-77EC-4C1E-8684-3E1E2187907E}"/>
          </ac:spMkLst>
        </pc:spChg>
        <pc:spChg chg="add mod">
          <ac:chgData name="Laurie Ann Peric (2015015)" userId="S::2015015@student.uwtsd.ac.uk::64400f2a-5887-4e58-9db7-4cfc6bb1683e" providerId="AD" clId="Web-{ED41E1D1-CE63-B283-8547-0B5D129E570D}" dt="2022-02-07T11:05:54.916" v="2962" actId="1076"/>
          <ac:spMkLst>
            <pc:docMk/>
            <pc:sldMk cId="2364634873" sldId="330"/>
            <ac:spMk id="12" creationId="{F6A38B5F-BFD2-4998-8EF1-687D17355F8E}"/>
          </ac:spMkLst>
        </pc:spChg>
        <pc:spChg chg="add mod">
          <ac:chgData name="Laurie Ann Peric (2015015)" userId="S::2015015@student.uwtsd.ac.uk::64400f2a-5887-4e58-9db7-4cfc6bb1683e" providerId="AD" clId="Web-{ED41E1D1-CE63-B283-8547-0B5D129E570D}" dt="2022-02-07T11:04:13.957" v="2950" actId="1076"/>
          <ac:spMkLst>
            <pc:docMk/>
            <pc:sldMk cId="2364634873" sldId="330"/>
            <ac:spMk id="13" creationId="{013E1CFB-C021-46F7-B199-246AF4006913}"/>
          </ac:spMkLst>
        </pc:spChg>
        <pc:spChg chg="add mod">
          <ac:chgData name="Laurie Ann Peric (2015015)" userId="S::2015015@student.uwtsd.ac.uk::64400f2a-5887-4e58-9db7-4cfc6bb1683e" providerId="AD" clId="Web-{ED41E1D1-CE63-B283-8547-0B5D129E570D}" dt="2022-02-07T11:04:56.944" v="2955" actId="20577"/>
          <ac:spMkLst>
            <pc:docMk/>
            <pc:sldMk cId="2364634873" sldId="330"/>
            <ac:spMk id="14" creationId="{F41D68DA-651C-49D7-A282-CCD2D36D01A3}"/>
          </ac:spMkLst>
        </pc:spChg>
        <pc:spChg chg="add mod">
          <ac:chgData name="Laurie Ann Peric (2015015)" userId="S::2015015@student.uwtsd.ac.uk::64400f2a-5887-4e58-9db7-4cfc6bb1683e" providerId="AD" clId="Web-{ED41E1D1-CE63-B283-8547-0B5D129E570D}" dt="2022-02-07T11:05:38.540" v="2961" actId="1076"/>
          <ac:spMkLst>
            <pc:docMk/>
            <pc:sldMk cId="2364634873" sldId="330"/>
            <ac:spMk id="15" creationId="{12ED7A9E-D7EE-4DD4-B4F3-854F646242ED}"/>
          </ac:spMkLst>
        </pc:spChg>
        <pc:picChg chg="add mod">
          <ac:chgData name="Laurie Ann Peric (2015015)" userId="S::2015015@student.uwtsd.ac.uk::64400f2a-5887-4e58-9db7-4cfc6bb1683e" providerId="AD" clId="Web-{ED41E1D1-CE63-B283-8547-0B5D129E570D}" dt="2022-02-07T10:57:33.544" v="2862" actId="14100"/>
          <ac:picMkLst>
            <pc:docMk/>
            <pc:sldMk cId="2364634873" sldId="330"/>
            <ac:picMk id="2" creationId="{D9A1D23C-CF13-4710-AF0C-649C61E07B2C}"/>
          </ac:picMkLst>
        </pc:picChg>
        <pc:picChg chg="add mod modCrop">
          <ac:chgData name="Laurie Ann Peric (2015015)" userId="S::2015015@student.uwtsd.ac.uk::64400f2a-5887-4e58-9db7-4cfc6bb1683e" providerId="AD" clId="Web-{ED41E1D1-CE63-B283-8547-0B5D129E570D}" dt="2022-02-07T10:57:24.028" v="2859" actId="14100"/>
          <ac:picMkLst>
            <pc:docMk/>
            <pc:sldMk cId="2364634873" sldId="330"/>
            <ac:picMk id="4" creationId="{DA7617AB-A615-4352-82E9-35801A8FF8AF}"/>
          </ac:picMkLst>
        </pc:picChg>
        <pc:picChg chg="add mod modCrop">
          <ac:chgData name="Laurie Ann Peric (2015015)" userId="S::2015015@student.uwtsd.ac.uk::64400f2a-5887-4e58-9db7-4cfc6bb1683e" providerId="AD" clId="Web-{ED41E1D1-CE63-B283-8547-0B5D129E570D}" dt="2022-02-07T10:58:04.280" v="2866" actId="1076"/>
          <ac:picMkLst>
            <pc:docMk/>
            <pc:sldMk cId="2364634873" sldId="330"/>
            <ac:picMk id="5" creationId="{797C9F86-71BE-415F-8EC4-C61848B40308}"/>
          </ac:picMkLst>
        </pc:picChg>
        <pc:picChg chg="add mod modCrop">
          <ac:chgData name="Laurie Ann Peric (2015015)" userId="S::2015015@student.uwtsd.ac.uk::64400f2a-5887-4e58-9db7-4cfc6bb1683e" providerId="AD" clId="Web-{ED41E1D1-CE63-B283-8547-0B5D129E570D}" dt="2022-02-07T10:57:14.136" v="2855" actId="1076"/>
          <ac:picMkLst>
            <pc:docMk/>
            <pc:sldMk cId="2364634873" sldId="330"/>
            <ac:picMk id="6" creationId="{C1D3E59F-013B-4132-B020-502724FEDB7F}"/>
          </ac:picMkLst>
        </pc:picChg>
        <pc:picChg chg="add mod modCrop">
          <ac:chgData name="Laurie Ann Peric (2015015)" userId="S::2015015@student.uwtsd.ac.uk::64400f2a-5887-4e58-9db7-4cfc6bb1683e" providerId="AD" clId="Web-{ED41E1D1-CE63-B283-8547-0B5D129E570D}" dt="2022-02-07T10:57:17.293" v="2856" actId="1076"/>
          <ac:picMkLst>
            <pc:docMk/>
            <pc:sldMk cId="2364634873" sldId="330"/>
            <ac:picMk id="7" creationId="{F07C961A-B1C5-4194-A4D9-AB1DB54C1B4A}"/>
          </ac:picMkLst>
        </pc:picChg>
        <pc:picChg chg="add mod">
          <ac:chgData name="Laurie Ann Peric (2015015)" userId="S::2015015@student.uwtsd.ac.uk::64400f2a-5887-4e58-9db7-4cfc6bb1683e" providerId="AD" clId="Web-{ED41E1D1-CE63-B283-8547-0B5D129E570D}" dt="2022-02-07T10:58:01.670" v="2865" actId="14100"/>
          <ac:picMkLst>
            <pc:docMk/>
            <pc:sldMk cId="2364634873" sldId="330"/>
            <ac:picMk id="9" creationId="{0BFE2D40-F781-473B-8FF7-6011D6C94DEA}"/>
          </ac:picMkLst>
        </pc:picChg>
        <pc:picChg chg="add mod">
          <ac:chgData name="Laurie Ann Peric (2015015)" userId="S::2015015@student.uwtsd.ac.uk::64400f2a-5887-4e58-9db7-4cfc6bb1683e" providerId="AD" clId="Web-{ED41E1D1-CE63-B283-8547-0B5D129E570D}" dt="2022-02-07T10:59:17.487" v="2871" actId="14100"/>
          <ac:picMkLst>
            <pc:docMk/>
            <pc:sldMk cId="2364634873" sldId="330"/>
            <ac:picMk id="10" creationId="{6A426FB2-523B-4814-A645-6338D3BE8E16}"/>
          </ac:picMkLst>
        </pc:picChg>
      </pc:sldChg>
      <pc:sldChg chg="addSp delSp modSp new mod modClrScheme chgLayout">
        <pc:chgData name="Laurie Ann Peric (2015015)" userId="S::2015015@student.uwtsd.ac.uk::64400f2a-5887-4e58-9db7-4cfc6bb1683e" providerId="AD" clId="Web-{ED41E1D1-CE63-B283-8547-0B5D129E570D}" dt="2022-02-07T12:23:59.191" v="3407" actId="1076"/>
        <pc:sldMkLst>
          <pc:docMk/>
          <pc:sldMk cId="3984938690" sldId="331"/>
        </pc:sldMkLst>
        <pc:spChg chg="mod ord">
          <ac:chgData name="Laurie Ann Peric (2015015)" userId="S::2015015@student.uwtsd.ac.uk::64400f2a-5887-4e58-9db7-4cfc6bb1683e" providerId="AD" clId="Web-{ED41E1D1-CE63-B283-8547-0B5D129E570D}" dt="2022-02-07T12:14:15.746" v="3236"/>
          <ac:spMkLst>
            <pc:docMk/>
            <pc:sldMk cId="3984938690" sldId="331"/>
            <ac:spMk id="2" creationId="{72B7B1EC-51FD-49E4-8C10-5C9370737C4D}"/>
          </ac:spMkLst>
        </pc:spChg>
        <pc:spChg chg="del">
          <ac:chgData name="Laurie Ann Peric (2015015)" userId="S::2015015@student.uwtsd.ac.uk::64400f2a-5887-4e58-9db7-4cfc6bb1683e" providerId="AD" clId="Web-{ED41E1D1-CE63-B283-8547-0B5D129E570D}" dt="2022-02-07T12:05:45.228" v="3202"/>
          <ac:spMkLst>
            <pc:docMk/>
            <pc:sldMk cId="3984938690" sldId="331"/>
            <ac:spMk id="3" creationId="{AD26D22D-3BE8-4A14-85A7-F22B1C50921B}"/>
          </ac:spMkLst>
        </pc:spChg>
        <pc:spChg chg="add mod">
          <ac:chgData name="Laurie Ann Peric (2015015)" userId="S::2015015@student.uwtsd.ac.uk::64400f2a-5887-4e58-9db7-4cfc6bb1683e" providerId="AD" clId="Web-{ED41E1D1-CE63-B283-8547-0B5D129E570D}" dt="2022-02-07T12:13:42.510" v="3235" actId="20577"/>
          <ac:spMkLst>
            <pc:docMk/>
            <pc:sldMk cId="3984938690" sldId="331"/>
            <ac:spMk id="11" creationId="{819BA362-BFE8-42E6-8EF3-551BD81BE552}"/>
          </ac:spMkLst>
        </pc:spChg>
        <pc:spChg chg="add mod ord">
          <ac:chgData name="Laurie Ann Peric (2015015)" userId="S::2015015@student.uwtsd.ac.uk::64400f2a-5887-4e58-9db7-4cfc6bb1683e" providerId="AD" clId="Web-{ED41E1D1-CE63-B283-8547-0B5D129E570D}" dt="2022-02-07T12:23:46.597" v="3406" actId="20577"/>
          <ac:spMkLst>
            <pc:docMk/>
            <pc:sldMk cId="3984938690" sldId="331"/>
            <ac:spMk id="12" creationId="{897ACAAF-9878-48B7-B015-836500BF0BEE}"/>
          </ac:spMkLst>
        </pc:spChg>
        <pc:picChg chg="add mod ord">
          <ac:chgData name="Laurie Ann Peric (2015015)" userId="S::2015015@student.uwtsd.ac.uk::64400f2a-5887-4e58-9db7-4cfc6bb1683e" providerId="AD" clId="Web-{ED41E1D1-CE63-B283-8547-0B5D129E570D}" dt="2022-02-07T12:23:30.971" v="3403" actId="1076"/>
          <ac:picMkLst>
            <pc:docMk/>
            <pc:sldMk cId="3984938690" sldId="331"/>
            <ac:picMk id="4" creationId="{4C6EF06E-AD37-4F12-B46D-086336AD4292}"/>
          </ac:picMkLst>
        </pc:picChg>
        <pc:picChg chg="add del mod">
          <ac:chgData name="Laurie Ann Peric (2015015)" userId="S::2015015@student.uwtsd.ac.uk::64400f2a-5887-4e58-9db7-4cfc6bb1683e" providerId="AD" clId="Web-{ED41E1D1-CE63-B283-8547-0B5D129E570D}" dt="2022-02-07T12:10:23.715" v="3216"/>
          <ac:picMkLst>
            <pc:docMk/>
            <pc:sldMk cId="3984938690" sldId="331"/>
            <ac:picMk id="6" creationId="{2DB229F2-E413-45BC-AE46-E86B4647C722}"/>
          </ac:picMkLst>
        </pc:picChg>
        <pc:picChg chg="add mod">
          <ac:chgData name="Laurie Ann Peric (2015015)" userId="S::2015015@student.uwtsd.ac.uk::64400f2a-5887-4e58-9db7-4cfc6bb1683e" providerId="AD" clId="Web-{ED41E1D1-CE63-B283-8547-0B5D129E570D}" dt="2022-02-07T12:23:59.191" v="3407" actId="1076"/>
          <ac:picMkLst>
            <pc:docMk/>
            <pc:sldMk cId="3984938690" sldId="331"/>
            <ac:picMk id="8" creationId="{8D8DC9AC-AA54-4A47-BAE6-754D1924D675}"/>
          </ac:picMkLst>
        </pc:picChg>
        <pc:picChg chg="add mod">
          <ac:chgData name="Laurie Ann Peric (2015015)" userId="S::2015015@student.uwtsd.ac.uk::64400f2a-5887-4e58-9db7-4cfc6bb1683e" providerId="AD" clId="Web-{ED41E1D1-CE63-B283-8547-0B5D129E570D}" dt="2022-02-07T12:22:17.138" v="3395" actId="1076"/>
          <ac:picMkLst>
            <pc:docMk/>
            <pc:sldMk cId="3984938690" sldId="331"/>
            <ac:picMk id="10" creationId="{0F5C28D3-4AB2-481E-944F-64F31CAD9501}"/>
          </ac:picMkLst>
        </pc:picChg>
      </pc:sldChg>
      <pc:sldChg chg="addSp modSp new">
        <pc:chgData name="Laurie Ann Peric (2015015)" userId="S::2015015@student.uwtsd.ac.uk::64400f2a-5887-4e58-9db7-4cfc6bb1683e" providerId="AD" clId="Web-{ED41E1D1-CE63-B283-8547-0B5D129E570D}" dt="2022-02-07T14:12:37.652" v="5235" actId="14100"/>
        <pc:sldMkLst>
          <pc:docMk/>
          <pc:sldMk cId="557458324" sldId="332"/>
        </pc:sldMkLst>
        <pc:spChg chg="mod">
          <ac:chgData name="Laurie Ann Peric (2015015)" userId="S::2015015@student.uwtsd.ac.uk::64400f2a-5887-4e58-9db7-4cfc6bb1683e" providerId="AD" clId="Web-{ED41E1D1-CE63-B283-8547-0B5D129E570D}" dt="2022-02-07T13:43:10.567" v="4745" actId="20577"/>
          <ac:spMkLst>
            <pc:docMk/>
            <pc:sldMk cId="557458324" sldId="332"/>
            <ac:spMk id="2" creationId="{A016C370-370C-48FA-8419-0E418A0E0F2D}"/>
          </ac:spMkLst>
        </pc:spChg>
        <pc:spChg chg="mod">
          <ac:chgData name="Laurie Ann Peric (2015015)" userId="S::2015015@student.uwtsd.ac.uk::64400f2a-5887-4e58-9db7-4cfc6bb1683e" providerId="AD" clId="Web-{ED41E1D1-CE63-B283-8547-0B5D129E570D}" dt="2022-02-07T14:12:37.652" v="5235" actId="14100"/>
          <ac:spMkLst>
            <pc:docMk/>
            <pc:sldMk cId="557458324" sldId="332"/>
            <ac:spMk id="3" creationId="{90F0E34D-16FA-4803-9CA4-283CC5DE74BB}"/>
          </ac:spMkLst>
        </pc:spChg>
        <pc:picChg chg="add mod">
          <ac:chgData name="Laurie Ann Peric (2015015)" userId="S::2015015@student.uwtsd.ac.uk::64400f2a-5887-4e58-9db7-4cfc6bb1683e" providerId="AD" clId="Web-{ED41E1D1-CE63-B283-8547-0B5D129E570D}" dt="2022-02-07T13:28:25.618" v="4458" actId="1076"/>
          <ac:picMkLst>
            <pc:docMk/>
            <pc:sldMk cId="557458324" sldId="332"/>
            <ac:picMk id="5" creationId="{D5685C7E-E396-4EC3-9FCD-87EA244F1B08}"/>
          </ac:picMkLst>
        </pc:picChg>
      </pc:sldChg>
      <pc:sldChg chg="modSp new">
        <pc:chgData name="Laurie Ann Peric (2015015)" userId="S::2015015@student.uwtsd.ac.uk::64400f2a-5887-4e58-9db7-4cfc6bb1683e" providerId="AD" clId="Web-{ED41E1D1-CE63-B283-8547-0B5D129E570D}" dt="2022-02-07T14:35:42.634" v="5564" actId="20577"/>
        <pc:sldMkLst>
          <pc:docMk/>
          <pc:sldMk cId="4238702900" sldId="333"/>
        </pc:sldMkLst>
        <pc:spChg chg="mod">
          <ac:chgData name="Laurie Ann Peric (2015015)" userId="S::2015015@student.uwtsd.ac.uk::64400f2a-5887-4e58-9db7-4cfc6bb1683e" providerId="AD" clId="Web-{ED41E1D1-CE63-B283-8547-0B5D129E570D}" dt="2022-02-07T14:13:40.234" v="5243" actId="14100"/>
          <ac:spMkLst>
            <pc:docMk/>
            <pc:sldMk cId="4238702900" sldId="333"/>
            <ac:spMk id="2" creationId="{4CCB8982-B542-4B1D-8A5E-716ACF7A984B}"/>
          </ac:spMkLst>
        </pc:spChg>
        <pc:spChg chg="mod">
          <ac:chgData name="Laurie Ann Peric (2015015)" userId="S::2015015@student.uwtsd.ac.uk::64400f2a-5887-4e58-9db7-4cfc6bb1683e" providerId="AD" clId="Web-{ED41E1D1-CE63-B283-8547-0B5D129E570D}" dt="2022-02-07T14:35:42.634" v="5564" actId="20577"/>
          <ac:spMkLst>
            <pc:docMk/>
            <pc:sldMk cId="4238702900" sldId="333"/>
            <ac:spMk id="3" creationId="{B8734A95-6057-406F-9F66-20EF5E7E399C}"/>
          </ac:spMkLst>
        </pc:spChg>
      </pc:sldChg>
      <pc:sldChg chg="modSp new">
        <pc:chgData name="Laurie Ann Peric (2015015)" userId="S::2015015@student.uwtsd.ac.uk::64400f2a-5887-4e58-9db7-4cfc6bb1683e" providerId="AD" clId="Web-{ED41E1D1-CE63-B283-8547-0B5D129E570D}" dt="2022-02-07T15:08:45.780" v="6346" actId="1076"/>
        <pc:sldMkLst>
          <pc:docMk/>
          <pc:sldMk cId="681277529" sldId="334"/>
        </pc:sldMkLst>
        <pc:spChg chg="mod">
          <ac:chgData name="Laurie Ann Peric (2015015)" userId="S::2015015@student.uwtsd.ac.uk::64400f2a-5887-4e58-9db7-4cfc6bb1683e" providerId="AD" clId="Web-{ED41E1D1-CE63-B283-8547-0B5D129E570D}" dt="2022-02-07T14:37:03.873" v="5569" actId="20577"/>
          <ac:spMkLst>
            <pc:docMk/>
            <pc:sldMk cId="681277529" sldId="334"/>
            <ac:spMk id="2" creationId="{FE6119C4-6000-49B8-A496-9F691D1E7686}"/>
          </ac:spMkLst>
        </pc:spChg>
        <pc:spChg chg="mod">
          <ac:chgData name="Laurie Ann Peric (2015015)" userId="S::2015015@student.uwtsd.ac.uk::64400f2a-5887-4e58-9db7-4cfc6bb1683e" providerId="AD" clId="Web-{ED41E1D1-CE63-B283-8547-0B5D129E570D}" dt="2022-02-07T15:08:45.780" v="6346" actId="1076"/>
          <ac:spMkLst>
            <pc:docMk/>
            <pc:sldMk cId="681277529" sldId="334"/>
            <ac:spMk id="3" creationId="{7E10773F-1041-4B70-B73D-DEC4CF3BEA33}"/>
          </ac:spMkLst>
        </pc:spChg>
      </pc:sldChg>
      <pc:sldMasterChg chg="del delSldLayout">
        <pc:chgData name="Laurie Ann Peric (2015015)" userId="S::2015015@student.uwtsd.ac.uk::64400f2a-5887-4e58-9db7-4cfc6bb1683e" providerId="AD" clId="Web-{ED41E1D1-CE63-B283-8547-0B5D129E570D}" dt="2022-02-06T19:15:33.804" v="810"/>
        <pc:sldMasterMkLst>
          <pc:docMk/>
          <pc:sldMasterMk cId="2460954070" sldId="2147483660"/>
        </pc:sldMasterMkLst>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2385387890" sldId="2147483661"/>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949138452" sldId="2147483662"/>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2591524520" sldId="2147483663"/>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1203092039" sldId="2147483664"/>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3733172339" sldId="2147483665"/>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3210312558" sldId="2147483666"/>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3146388984" sldId="2147483667"/>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3171841454" sldId="2147483668"/>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1718958274" sldId="2147483669"/>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2202905451" sldId="2147483670"/>
          </pc:sldLayoutMkLst>
        </pc:sldLayoutChg>
        <pc:sldLayoutChg chg="del">
          <pc:chgData name="Laurie Ann Peric (2015015)" userId="S::2015015@student.uwtsd.ac.uk::64400f2a-5887-4e58-9db7-4cfc6bb1683e" providerId="AD" clId="Web-{ED41E1D1-CE63-B283-8547-0B5D129E570D}" dt="2022-02-06T19:15:33.804" v="810"/>
          <pc:sldLayoutMkLst>
            <pc:docMk/>
            <pc:sldMasterMk cId="2460954070" sldId="2147483660"/>
            <pc:sldLayoutMk cId="3479445657" sldId="2147483671"/>
          </pc:sldLayoutMkLst>
        </pc:sldLayoutChg>
      </pc:sldMasterChg>
      <pc:sldMasterChg chg="add addSldLayout modSldLayout">
        <pc:chgData name="Laurie Ann Peric (2015015)" userId="S::2015015@student.uwtsd.ac.uk::64400f2a-5887-4e58-9db7-4cfc6bb1683e" providerId="AD" clId="Web-{ED41E1D1-CE63-B283-8547-0B5D129E570D}" dt="2022-02-06T19:15:33.804" v="810"/>
        <pc:sldMasterMkLst>
          <pc:docMk/>
          <pc:sldMasterMk cId="2330898812" sldId="2147483672"/>
        </pc:sldMasterMkLst>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551597369" sldId="2147483673"/>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2540028060" sldId="2147483674"/>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3603637356" sldId="2147483675"/>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2505394249" sldId="2147483676"/>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1059565500" sldId="2147483677"/>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4259568989" sldId="2147483678"/>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741372237" sldId="2147483679"/>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993923701" sldId="2147483680"/>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1157029734" sldId="2147483681"/>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978367363" sldId="2147483682"/>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3921357170" sldId="2147483683"/>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3847700764" sldId="2147483684"/>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1649523755" sldId="2147483685"/>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796901845" sldId="2147483686"/>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1511127448" sldId="2147483687"/>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3587545013" sldId="2147483688"/>
          </pc:sldLayoutMkLst>
        </pc:sldLayoutChg>
        <pc:sldLayoutChg chg="add mod replId">
          <pc:chgData name="Laurie Ann Peric (2015015)" userId="S::2015015@student.uwtsd.ac.uk::64400f2a-5887-4e58-9db7-4cfc6bb1683e" providerId="AD" clId="Web-{ED41E1D1-CE63-B283-8547-0B5D129E570D}" dt="2022-02-06T19:15:33.804" v="810"/>
          <pc:sldLayoutMkLst>
            <pc:docMk/>
            <pc:sldMasterMk cId="2330898812" sldId="2147483672"/>
            <pc:sldLayoutMk cId="3499459952" sldId="2147483689"/>
          </pc:sldLayoutMkLst>
        </pc:sldLayoutChg>
      </pc:sldMasterChg>
    </pc:docChg>
  </pc:docChgLst>
  <pc:docChgLst>
    <pc:chgData name="Elizabeth Halls" userId="S::elizabeth.halls@uwtsd.ac.uk::dde1d3aa-8670-4174-8d7c-d5fe36b3585c" providerId="AD" clId="Web-{D9064A3B-9AC4-5042-85CD-73B979FA606F}"/>
    <pc:docChg chg="modSld">
      <pc:chgData name="Elizabeth Halls" userId="S::elizabeth.halls@uwtsd.ac.uk::dde1d3aa-8670-4174-8d7c-d5fe36b3585c" providerId="AD" clId="Web-{D9064A3B-9AC4-5042-85CD-73B979FA606F}" dt="2022-01-19T13:18:21.774" v="156" actId="1076"/>
      <pc:docMkLst>
        <pc:docMk/>
      </pc:docMkLst>
      <pc:sldChg chg="modSp">
        <pc:chgData name="Elizabeth Halls" userId="S::elizabeth.halls@uwtsd.ac.uk::dde1d3aa-8670-4174-8d7c-d5fe36b3585c" providerId="AD" clId="Web-{D9064A3B-9AC4-5042-85CD-73B979FA606F}" dt="2022-01-19T12:52:12.917" v="15" actId="20577"/>
        <pc:sldMkLst>
          <pc:docMk/>
          <pc:sldMk cId="3252599206" sldId="257"/>
        </pc:sldMkLst>
        <pc:spChg chg="mod">
          <ac:chgData name="Elizabeth Halls" userId="S::elizabeth.halls@uwtsd.ac.uk::dde1d3aa-8670-4174-8d7c-d5fe36b3585c" providerId="AD" clId="Web-{D9064A3B-9AC4-5042-85CD-73B979FA606F}" dt="2022-01-19T12:52:12.917" v="15" actId="20577"/>
          <ac:spMkLst>
            <pc:docMk/>
            <pc:sldMk cId="3252599206" sldId="257"/>
            <ac:spMk id="3" creationId="{C907BC72-288E-4EAA-903F-0583032C4831}"/>
          </ac:spMkLst>
        </pc:spChg>
      </pc:sldChg>
      <pc:sldChg chg="modSp">
        <pc:chgData name="Elizabeth Halls" userId="S::elizabeth.halls@uwtsd.ac.uk::dde1d3aa-8670-4174-8d7c-d5fe36b3585c" providerId="AD" clId="Web-{D9064A3B-9AC4-5042-85CD-73B979FA606F}" dt="2022-01-19T12:51:42.057" v="11" actId="20577"/>
        <pc:sldMkLst>
          <pc:docMk/>
          <pc:sldMk cId="3519050884" sldId="258"/>
        </pc:sldMkLst>
        <pc:spChg chg="mod">
          <ac:chgData name="Elizabeth Halls" userId="S::elizabeth.halls@uwtsd.ac.uk::dde1d3aa-8670-4174-8d7c-d5fe36b3585c" providerId="AD" clId="Web-{D9064A3B-9AC4-5042-85CD-73B979FA606F}" dt="2022-01-19T12:51:42.057" v="11" actId="20577"/>
          <ac:spMkLst>
            <pc:docMk/>
            <pc:sldMk cId="3519050884" sldId="258"/>
            <ac:spMk id="3" creationId="{D3E045B8-ACF5-4204-B90F-B1713BC393A3}"/>
          </ac:spMkLst>
        </pc:spChg>
      </pc:sldChg>
      <pc:sldChg chg="modSp">
        <pc:chgData name="Elizabeth Halls" userId="S::elizabeth.halls@uwtsd.ac.uk::dde1d3aa-8670-4174-8d7c-d5fe36b3585c" providerId="AD" clId="Web-{D9064A3B-9AC4-5042-85CD-73B979FA606F}" dt="2022-01-19T12:54:11.513" v="52" actId="20577"/>
        <pc:sldMkLst>
          <pc:docMk/>
          <pc:sldMk cId="78934238" sldId="259"/>
        </pc:sldMkLst>
        <pc:spChg chg="mod">
          <ac:chgData name="Elizabeth Halls" userId="S::elizabeth.halls@uwtsd.ac.uk::dde1d3aa-8670-4174-8d7c-d5fe36b3585c" providerId="AD" clId="Web-{D9064A3B-9AC4-5042-85CD-73B979FA606F}" dt="2022-01-19T12:54:11.513" v="52" actId="20577"/>
          <ac:spMkLst>
            <pc:docMk/>
            <pc:sldMk cId="78934238" sldId="259"/>
            <ac:spMk id="3" creationId="{A66C7A27-07BC-4FA0-9589-0DBECF90974C}"/>
          </ac:spMkLst>
        </pc:spChg>
      </pc:sldChg>
      <pc:sldChg chg="modSp">
        <pc:chgData name="Elizabeth Halls" userId="S::elizabeth.halls@uwtsd.ac.uk::dde1d3aa-8670-4174-8d7c-d5fe36b3585c" providerId="AD" clId="Web-{D9064A3B-9AC4-5042-85CD-73B979FA606F}" dt="2022-01-19T12:54:32.013" v="54" actId="20577"/>
        <pc:sldMkLst>
          <pc:docMk/>
          <pc:sldMk cId="1550506004" sldId="260"/>
        </pc:sldMkLst>
        <pc:spChg chg="mod">
          <ac:chgData name="Elizabeth Halls" userId="S::elizabeth.halls@uwtsd.ac.uk::dde1d3aa-8670-4174-8d7c-d5fe36b3585c" providerId="AD" clId="Web-{D9064A3B-9AC4-5042-85CD-73B979FA606F}" dt="2022-01-19T12:54:32.013" v="54" actId="20577"/>
          <ac:spMkLst>
            <pc:docMk/>
            <pc:sldMk cId="1550506004" sldId="260"/>
            <ac:spMk id="6" creationId="{B86B16D7-8857-47A2-8A05-269751B805A2}"/>
          </ac:spMkLst>
        </pc:spChg>
      </pc:sldChg>
      <pc:sldChg chg="modSp">
        <pc:chgData name="Elizabeth Halls" userId="S::elizabeth.halls@uwtsd.ac.uk::dde1d3aa-8670-4174-8d7c-d5fe36b3585c" providerId="AD" clId="Web-{D9064A3B-9AC4-5042-85CD-73B979FA606F}" dt="2022-01-19T12:55:33.998" v="65" actId="20577"/>
        <pc:sldMkLst>
          <pc:docMk/>
          <pc:sldMk cId="1657477788" sldId="261"/>
        </pc:sldMkLst>
        <pc:spChg chg="mod">
          <ac:chgData name="Elizabeth Halls" userId="S::elizabeth.halls@uwtsd.ac.uk::dde1d3aa-8670-4174-8d7c-d5fe36b3585c" providerId="AD" clId="Web-{D9064A3B-9AC4-5042-85CD-73B979FA606F}" dt="2022-01-19T12:55:33.998" v="65" actId="20577"/>
          <ac:spMkLst>
            <pc:docMk/>
            <pc:sldMk cId="1657477788" sldId="261"/>
            <ac:spMk id="3" creationId="{C22631B3-556D-4C85-82FB-E34DD941BED3}"/>
          </ac:spMkLst>
        </pc:spChg>
      </pc:sldChg>
      <pc:sldChg chg="modSp">
        <pc:chgData name="Elizabeth Halls" userId="S::elizabeth.halls@uwtsd.ac.uk::dde1d3aa-8670-4174-8d7c-d5fe36b3585c" providerId="AD" clId="Web-{D9064A3B-9AC4-5042-85CD-73B979FA606F}" dt="2022-01-19T13:01:51.490" v="71" actId="20577"/>
        <pc:sldMkLst>
          <pc:docMk/>
          <pc:sldMk cId="2067358688" sldId="263"/>
        </pc:sldMkLst>
        <pc:spChg chg="mod">
          <ac:chgData name="Elizabeth Halls" userId="S::elizabeth.halls@uwtsd.ac.uk::dde1d3aa-8670-4174-8d7c-d5fe36b3585c" providerId="AD" clId="Web-{D9064A3B-9AC4-5042-85CD-73B979FA606F}" dt="2022-01-19T13:01:51.490" v="71" actId="20577"/>
          <ac:spMkLst>
            <pc:docMk/>
            <pc:sldMk cId="2067358688" sldId="263"/>
            <ac:spMk id="3" creationId="{C559F6EB-5207-47C5-B961-5676AC550191}"/>
          </ac:spMkLst>
        </pc:spChg>
      </pc:sldChg>
      <pc:sldChg chg="modSp">
        <pc:chgData name="Elizabeth Halls" userId="S::elizabeth.halls@uwtsd.ac.uk::dde1d3aa-8670-4174-8d7c-d5fe36b3585c" providerId="AD" clId="Web-{D9064A3B-9AC4-5042-85CD-73B979FA606F}" dt="2022-01-19T13:04:25.758" v="86" actId="20577"/>
        <pc:sldMkLst>
          <pc:docMk/>
          <pc:sldMk cId="1103214590" sldId="268"/>
        </pc:sldMkLst>
        <pc:spChg chg="mod">
          <ac:chgData name="Elizabeth Halls" userId="S::elizabeth.halls@uwtsd.ac.uk::dde1d3aa-8670-4174-8d7c-d5fe36b3585c" providerId="AD" clId="Web-{D9064A3B-9AC4-5042-85CD-73B979FA606F}" dt="2022-01-19T13:04:25.758" v="86" actId="20577"/>
          <ac:spMkLst>
            <pc:docMk/>
            <pc:sldMk cId="1103214590" sldId="268"/>
            <ac:spMk id="7" creationId="{B027FDDC-8658-4732-AB32-3776F312D49E}"/>
          </ac:spMkLst>
        </pc:spChg>
      </pc:sldChg>
      <pc:sldChg chg="modSp">
        <pc:chgData name="Elizabeth Halls" userId="S::elizabeth.halls@uwtsd.ac.uk::dde1d3aa-8670-4174-8d7c-d5fe36b3585c" providerId="AD" clId="Web-{D9064A3B-9AC4-5042-85CD-73B979FA606F}" dt="2022-01-19T12:57:05.094" v="68" actId="20577"/>
        <pc:sldMkLst>
          <pc:docMk/>
          <pc:sldMk cId="2116070269" sldId="275"/>
        </pc:sldMkLst>
        <pc:spChg chg="mod">
          <ac:chgData name="Elizabeth Halls" userId="S::elizabeth.halls@uwtsd.ac.uk::dde1d3aa-8670-4174-8d7c-d5fe36b3585c" providerId="AD" clId="Web-{D9064A3B-9AC4-5042-85CD-73B979FA606F}" dt="2022-01-19T12:57:05.094" v="68" actId="20577"/>
          <ac:spMkLst>
            <pc:docMk/>
            <pc:sldMk cId="2116070269" sldId="275"/>
            <ac:spMk id="4" creationId="{08CF439D-6A58-422F-8BCE-62D910216606}"/>
          </ac:spMkLst>
        </pc:spChg>
      </pc:sldChg>
      <pc:sldChg chg="modSp">
        <pc:chgData name="Elizabeth Halls" userId="S::elizabeth.halls@uwtsd.ac.uk::dde1d3aa-8670-4174-8d7c-d5fe36b3585c" providerId="AD" clId="Web-{D9064A3B-9AC4-5042-85CD-73B979FA606F}" dt="2022-01-19T13:09:17.279" v="112" actId="20577"/>
        <pc:sldMkLst>
          <pc:docMk/>
          <pc:sldMk cId="2509505432" sldId="279"/>
        </pc:sldMkLst>
        <pc:spChg chg="mod">
          <ac:chgData name="Elizabeth Halls" userId="S::elizabeth.halls@uwtsd.ac.uk::dde1d3aa-8670-4174-8d7c-d5fe36b3585c" providerId="AD" clId="Web-{D9064A3B-9AC4-5042-85CD-73B979FA606F}" dt="2022-01-19T13:08:28.919" v="89" actId="20577"/>
          <ac:spMkLst>
            <pc:docMk/>
            <pc:sldMk cId="2509505432" sldId="279"/>
            <ac:spMk id="12" creationId="{E15EF4EE-0EA7-4994-B738-78CE987E890F}"/>
          </ac:spMkLst>
        </pc:spChg>
        <pc:spChg chg="mod">
          <ac:chgData name="Elizabeth Halls" userId="S::elizabeth.halls@uwtsd.ac.uk::dde1d3aa-8670-4174-8d7c-d5fe36b3585c" providerId="AD" clId="Web-{D9064A3B-9AC4-5042-85CD-73B979FA606F}" dt="2022-01-19T13:09:17.279" v="112" actId="20577"/>
          <ac:spMkLst>
            <pc:docMk/>
            <pc:sldMk cId="2509505432" sldId="279"/>
            <ac:spMk id="16" creationId="{D6793462-002A-4ABA-93B5-294409D01379}"/>
          </ac:spMkLst>
        </pc:spChg>
      </pc:sldChg>
      <pc:sldChg chg="modSp">
        <pc:chgData name="Elizabeth Halls" userId="S::elizabeth.halls@uwtsd.ac.uk::dde1d3aa-8670-4174-8d7c-d5fe36b3585c" providerId="AD" clId="Web-{D9064A3B-9AC4-5042-85CD-73B979FA606F}" dt="2022-01-19T13:15:31.521" v="138" actId="20577"/>
        <pc:sldMkLst>
          <pc:docMk/>
          <pc:sldMk cId="820716996" sldId="284"/>
        </pc:sldMkLst>
        <pc:spChg chg="mod">
          <ac:chgData name="Elizabeth Halls" userId="S::elizabeth.halls@uwtsd.ac.uk::dde1d3aa-8670-4174-8d7c-d5fe36b3585c" providerId="AD" clId="Web-{D9064A3B-9AC4-5042-85CD-73B979FA606F}" dt="2022-01-19T13:15:31.521" v="138" actId="20577"/>
          <ac:spMkLst>
            <pc:docMk/>
            <pc:sldMk cId="820716996" sldId="284"/>
            <ac:spMk id="9" creationId="{8E8B25D9-1676-4031-89B2-CF6BCBE5C5C6}"/>
          </ac:spMkLst>
        </pc:spChg>
      </pc:sldChg>
      <pc:sldChg chg="modSp">
        <pc:chgData name="Elizabeth Halls" userId="S::elizabeth.halls@uwtsd.ac.uk::dde1d3aa-8670-4174-8d7c-d5fe36b3585c" providerId="AD" clId="Web-{D9064A3B-9AC4-5042-85CD-73B979FA606F}" dt="2022-01-19T13:18:21.774" v="156" actId="1076"/>
        <pc:sldMkLst>
          <pc:docMk/>
          <pc:sldMk cId="1766941975" sldId="285"/>
        </pc:sldMkLst>
        <pc:spChg chg="mod">
          <ac:chgData name="Elizabeth Halls" userId="S::elizabeth.halls@uwtsd.ac.uk::dde1d3aa-8670-4174-8d7c-d5fe36b3585c" providerId="AD" clId="Web-{D9064A3B-9AC4-5042-85CD-73B979FA606F}" dt="2022-01-19T13:17:45.977" v="154" actId="20577"/>
          <ac:spMkLst>
            <pc:docMk/>
            <pc:sldMk cId="1766941975" sldId="285"/>
            <ac:spMk id="3" creationId="{05C02092-E433-4321-A1E9-170D9A4EF28B}"/>
          </ac:spMkLst>
        </pc:spChg>
        <pc:spChg chg="mod">
          <ac:chgData name="Elizabeth Halls" userId="S::elizabeth.halls@uwtsd.ac.uk::dde1d3aa-8670-4174-8d7c-d5fe36b3585c" providerId="AD" clId="Web-{D9064A3B-9AC4-5042-85CD-73B979FA606F}" dt="2022-01-19T13:18:21.774" v="156" actId="1076"/>
          <ac:spMkLst>
            <pc:docMk/>
            <pc:sldMk cId="1766941975" sldId="285"/>
            <ac:spMk id="14" creationId="{46C1561D-9C3E-4F1F-A298-DD726FE53612}"/>
          </ac:spMkLst>
        </pc:spChg>
      </pc:sldChg>
      <pc:sldChg chg="modSp">
        <pc:chgData name="Elizabeth Halls" userId="S::elizabeth.halls@uwtsd.ac.uk::dde1d3aa-8670-4174-8d7c-d5fe36b3585c" providerId="AD" clId="Web-{D9064A3B-9AC4-5042-85CD-73B979FA606F}" dt="2022-01-19T13:13:14.128" v="121" actId="20577"/>
        <pc:sldMkLst>
          <pc:docMk/>
          <pc:sldMk cId="2308491815" sldId="288"/>
        </pc:sldMkLst>
        <pc:spChg chg="mod">
          <ac:chgData name="Elizabeth Halls" userId="S::elizabeth.halls@uwtsd.ac.uk::dde1d3aa-8670-4174-8d7c-d5fe36b3585c" providerId="AD" clId="Web-{D9064A3B-9AC4-5042-85CD-73B979FA606F}" dt="2022-01-19T13:13:14.128" v="121" actId="20577"/>
          <ac:spMkLst>
            <pc:docMk/>
            <pc:sldMk cId="2308491815" sldId="288"/>
            <ac:spMk id="2" creationId="{C60D9B57-E1F5-46A7-9BF1-BAC20CE51303}"/>
          </ac:spMkLst>
        </pc:spChg>
      </pc:sldChg>
      <pc:sldChg chg="modSp">
        <pc:chgData name="Elizabeth Halls" userId="S::elizabeth.halls@uwtsd.ac.uk::dde1d3aa-8670-4174-8d7c-d5fe36b3585c" providerId="AD" clId="Web-{D9064A3B-9AC4-5042-85CD-73B979FA606F}" dt="2022-01-19T13:14:31.801" v="134" actId="20577"/>
        <pc:sldMkLst>
          <pc:docMk/>
          <pc:sldMk cId="2587056815" sldId="289"/>
        </pc:sldMkLst>
        <pc:spChg chg="mod">
          <ac:chgData name="Elizabeth Halls" userId="S::elizabeth.halls@uwtsd.ac.uk::dde1d3aa-8670-4174-8d7c-d5fe36b3585c" providerId="AD" clId="Web-{D9064A3B-9AC4-5042-85CD-73B979FA606F}" dt="2022-01-19T13:14:31.801" v="134" actId="20577"/>
          <ac:spMkLst>
            <pc:docMk/>
            <pc:sldMk cId="2587056815" sldId="289"/>
            <ac:spMk id="12" creationId="{EA8CAC4B-DB2E-4B2A-AFED-2F15FE0F19D0}"/>
          </ac:spMkLst>
        </pc:spChg>
      </pc:sldChg>
    </pc:docChg>
  </pc:docChgLst>
  <pc:docChgLst>
    <pc:chgData name="Laurie Ann Peric (2015015)" userId="S::2015015@student.uwtsd.ac.uk::64400f2a-5887-4e58-9db7-4cfc6bb1683e" providerId="AD" clId="Web-{3FA9D836-58AC-9AC5-F8E1-880A81135A4A}"/>
    <pc:docChg chg="addSld modSld">
      <pc:chgData name="Laurie Ann Peric (2015015)" userId="S::2015015@student.uwtsd.ac.uk::64400f2a-5887-4e58-9db7-4cfc6bb1683e" providerId="AD" clId="Web-{3FA9D836-58AC-9AC5-F8E1-880A81135A4A}" dt="2022-01-19T13:21:40.044" v="862" actId="20577"/>
      <pc:docMkLst>
        <pc:docMk/>
      </pc:docMkLst>
      <pc:sldChg chg="addSp modSp">
        <pc:chgData name="Laurie Ann Peric (2015015)" userId="S::2015015@student.uwtsd.ac.uk::64400f2a-5887-4e58-9db7-4cfc6bb1683e" providerId="AD" clId="Web-{3FA9D836-58AC-9AC5-F8E1-880A81135A4A}" dt="2022-01-19T13:21:40.044" v="862" actId="20577"/>
        <pc:sldMkLst>
          <pc:docMk/>
          <pc:sldMk cId="2308491815" sldId="288"/>
        </pc:sldMkLst>
        <pc:spChg chg="mod">
          <ac:chgData name="Laurie Ann Peric (2015015)" userId="S::2015015@student.uwtsd.ac.uk::64400f2a-5887-4e58-9db7-4cfc6bb1683e" providerId="AD" clId="Web-{3FA9D836-58AC-9AC5-F8E1-880A81135A4A}" dt="2022-01-19T13:21:40.044" v="862" actId="20577"/>
          <ac:spMkLst>
            <pc:docMk/>
            <pc:sldMk cId="2308491815" sldId="288"/>
            <ac:spMk id="2" creationId="{C60D9B57-E1F5-46A7-9BF1-BAC20CE51303}"/>
          </ac:spMkLst>
        </pc:spChg>
        <pc:picChg chg="mod">
          <ac:chgData name="Laurie Ann Peric (2015015)" userId="S::2015015@student.uwtsd.ac.uk::64400f2a-5887-4e58-9db7-4cfc6bb1683e" providerId="AD" clId="Web-{3FA9D836-58AC-9AC5-F8E1-880A81135A4A}" dt="2022-01-18T18:10:53.671" v="149" actId="1076"/>
          <ac:picMkLst>
            <pc:docMk/>
            <pc:sldMk cId="2308491815" sldId="288"/>
            <ac:picMk id="3" creationId="{B4FA353A-BAD7-45DD-83D5-8A1BDDCA45D3}"/>
          </ac:picMkLst>
        </pc:picChg>
        <pc:picChg chg="add mod">
          <ac:chgData name="Laurie Ann Peric (2015015)" userId="S::2015015@student.uwtsd.ac.uk::64400f2a-5887-4e58-9db7-4cfc6bb1683e" providerId="AD" clId="Web-{3FA9D836-58AC-9AC5-F8E1-880A81135A4A}" dt="2022-01-18T18:11:07" v="151" actId="1076"/>
          <ac:picMkLst>
            <pc:docMk/>
            <pc:sldMk cId="2308491815" sldId="288"/>
            <ac:picMk id="4" creationId="{255ED672-6275-4A50-B735-22318D851D3D}"/>
          </ac:picMkLst>
        </pc:picChg>
        <pc:picChg chg="mod">
          <ac:chgData name="Laurie Ann Peric (2015015)" userId="S::2015015@student.uwtsd.ac.uk::64400f2a-5887-4e58-9db7-4cfc6bb1683e" providerId="AD" clId="Web-{3FA9D836-58AC-9AC5-F8E1-880A81135A4A}" dt="2022-01-18T18:10:59.421" v="150" actId="1076"/>
          <ac:picMkLst>
            <pc:docMk/>
            <pc:sldMk cId="2308491815" sldId="288"/>
            <ac:picMk id="5" creationId="{72F654E9-81CA-4D92-9735-DAFCC9A1632F}"/>
          </ac:picMkLst>
        </pc:picChg>
        <pc:picChg chg="add mod">
          <ac:chgData name="Laurie Ann Peric (2015015)" userId="S::2015015@student.uwtsd.ac.uk::64400f2a-5887-4e58-9db7-4cfc6bb1683e" providerId="AD" clId="Web-{3FA9D836-58AC-9AC5-F8E1-880A81135A4A}" dt="2022-01-18T18:35:23.884" v="242"/>
          <ac:picMkLst>
            <pc:docMk/>
            <pc:sldMk cId="2308491815" sldId="288"/>
            <ac:picMk id="6" creationId="{CAFDBCE5-0AA7-4F31-844C-A16901A23FD8}"/>
          </ac:picMkLst>
        </pc:picChg>
      </pc:sldChg>
      <pc:sldChg chg="addSp delSp modSp new">
        <pc:chgData name="Laurie Ann Peric (2015015)" userId="S::2015015@student.uwtsd.ac.uk::64400f2a-5887-4e58-9db7-4cfc6bb1683e" providerId="AD" clId="Web-{3FA9D836-58AC-9AC5-F8E1-880A81135A4A}" dt="2022-01-19T12:35:54.839" v="806" actId="1076"/>
        <pc:sldMkLst>
          <pc:docMk/>
          <pc:sldMk cId="2587056815" sldId="289"/>
        </pc:sldMkLst>
        <pc:spChg chg="add del mod">
          <ac:chgData name="Laurie Ann Peric (2015015)" userId="S::2015015@student.uwtsd.ac.uk::64400f2a-5887-4e58-9db7-4cfc6bb1683e" providerId="AD" clId="Web-{3FA9D836-58AC-9AC5-F8E1-880A81135A4A}" dt="2022-01-19T12:29:46.677" v="764"/>
          <ac:spMkLst>
            <pc:docMk/>
            <pc:sldMk cId="2587056815" sldId="289"/>
            <ac:spMk id="3" creationId="{3C5986A6-4C89-405D-A7D6-D62CA7E07EEB}"/>
          </ac:spMkLst>
        </pc:spChg>
        <pc:spChg chg="add del mod">
          <ac:chgData name="Laurie Ann Peric (2015015)" userId="S::2015015@student.uwtsd.ac.uk::64400f2a-5887-4e58-9db7-4cfc6bb1683e" providerId="AD" clId="Web-{3FA9D836-58AC-9AC5-F8E1-880A81135A4A}" dt="2022-01-19T10:59:23.679" v="271"/>
          <ac:spMkLst>
            <pc:docMk/>
            <pc:sldMk cId="2587056815" sldId="289"/>
            <ac:spMk id="4" creationId="{DC76E9B3-796A-4981-9178-384255C3B68D}"/>
          </ac:spMkLst>
        </pc:spChg>
        <pc:spChg chg="add mod">
          <ac:chgData name="Laurie Ann Peric (2015015)" userId="S::2015015@student.uwtsd.ac.uk::64400f2a-5887-4e58-9db7-4cfc6bb1683e" providerId="AD" clId="Web-{3FA9D836-58AC-9AC5-F8E1-880A81135A4A}" dt="2022-01-19T11:09:43.718" v="288" actId="1076"/>
          <ac:spMkLst>
            <pc:docMk/>
            <pc:sldMk cId="2587056815" sldId="289"/>
            <ac:spMk id="5" creationId="{4443A282-E012-4C4C-990C-CD62DA200CF4}"/>
          </ac:spMkLst>
        </pc:spChg>
        <pc:spChg chg="add mod">
          <ac:chgData name="Laurie Ann Peric (2015015)" userId="S::2015015@student.uwtsd.ac.uk::64400f2a-5887-4e58-9db7-4cfc6bb1683e" providerId="AD" clId="Web-{3FA9D836-58AC-9AC5-F8E1-880A81135A4A}" dt="2022-01-19T11:22:03.218" v="391" actId="1076"/>
          <ac:spMkLst>
            <pc:docMk/>
            <pc:sldMk cId="2587056815" sldId="289"/>
            <ac:spMk id="9" creationId="{0DBF02A3-2049-4CEF-B193-45223178A5A2}"/>
          </ac:spMkLst>
        </pc:spChg>
        <pc:spChg chg="add del mod">
          <ac:chgData name="Laurie Ann Peric (2015015)" userId="S::2015015@student.uwtsd.ac.uk::64400f2a-5887-4e58-9db7-4cfc6bb1683e" providerId="AD" clId="Web-{3FA9D836-58AC-9AC5-F8E1-880A81135A4A}" dt="2022-01-19T11:13:52.843" v="300"/>
          <ac:spMkLst>
            <pc:docMk/>
            <pc:sldMk cId="2587056815" sldId="289"/>
            <ac:spMk id="10" creationId="{E2063992-914D-4146-AD66-9A99688FA1E7}"/>
          </ac:spMkLst>
        </pc:spChg>
        <pc:spChg chg="add mod">
          <ac:chgData name="Laurie Ann Peric (2015015)" userId="S::2015015@student.uwtsd.ac.uk::64400f2a-5887-4e58-9db7-4cfc6bb1683e" providerId="AD" clId="Web-{3FA9D836-58AC-9AC5-F8E1-880A81135A4A}" dt="2022-01-19T12:33:32.112" v="791" actId="20577"/>
          <ac:spMkLst>
            <pc:docMk/>
            <pc:sldMk cId="2587056815" sldId="289"/>
            <ac:spMk id="12" creationId="{EA8CAC4B-DB2E-4B2A-AFED-2F15FE0F19D0}"/>
          </ac:spMkLst>
        </pc:spChg>
        <pc:spChg chg="add mod">
          <ac:chgData name="Laurie Ann Peric (2015015)" userId="S::2015015@student.uwtsd.ac.uk::64400f2a-5887-4e58-9db7-4cfc6bb1683e" providerId="AD" clId="Web-{3FA9D836-58AC-9AC5-F8E1-880A81135A4A}" dt="2022-01-19T11:44:53.539" v="742" actId="20577"/>
          <ac:spMkLst>
            <pc:docMk/>
            <pc:sldMk cId="2587056815" sldId="289"/>
            <ac:spMk id="15" creationId="{A4A7AD3E-8C29-4FBD-9894-D1B994BBDEA9}"/>
          </ac:spMkLst>
        </pc:spChg>
        <pc:picChg chg="add del mod">
          <ac:chgData name="Laurie Ann Peric (2015015)" userId="S::2015015@student.uwtsd.ac.uk::64400f2a-5887-4e58-9db7-4cfc6bb1683e" providerId="AD" clId="Web-{3FA9D836-58AC-9AC5-F8E1-880A81135A4A}" dt="2022-01-19T10:59:23.648" v="270"/>
          <ac:picMkLst>
            <pc:docMk/>
            <pc:sldMk cId="2587056815" sldId="289"/>
            <ac:picMk id="2" creationId="{A7394CEB-C1D6-4C31-B552-CE63B2261BE9}"/>
          </ac:picMkLst>
        </pc:picChg>
        <pc:picChg chg="add mod">
          <ac:chgData name="Laurie Ann Peric (2015015)" userId="S::2015015@student.uwtsd.ac.uk::64400f2a-5887-4e58-9db7-4cfc6bb1683e" providerId="AD" clId="Web-{3FA9D836-58AC-9AC5-F8E1-880A81135A4A}" dt="2022-01-19T12:35:48.979" v="804" actId="1076"/>
          <ac:picMkLst>
            <pc:docMk/>
            <pc:sldMk cId="2587056815" sldId="289"/>
            <ac:picMk id="2" creationId="{C315F2E2-C0DE-42B5-B2A1-B34CD224C1B5}"/>
          </ac:picMkLst>
        </pc:picChg>
        <pc:picChg chg="add del mod">
          <ac:chgData name="Laurie Ann Peric (2015015)" userId="S::2015015@student.uwtsd.ac.uk::64400f2a-5887-4e58-9db7-4cfc6bb1683e" providerId="AD" clId="Web-{3FA9D836-58AC-9AC5-F8E1-880A81135A4A}" dt="2022-01-19T10:59:23.632" v="269"/>
          <ac:picMkLst>
            <pc:docMk/>
            <pc:sldMk cId="2587056815" sldId="289"/>
            <ac:picMk id="3" creationId="{4955E6BB-0D5E-4B8B-A644-4D1459884C2C}"/>
          </ac:picMkLst>
        </pc:picChg>
        <pc:picChg chg="add del mod">
          <ac:chgData name="Laurie Ann Peric (2015015)" userId="S::2015015@student.uwtsd.ac.uk::64400f2a-5887-4e58-9db7-4cfc6bb1683e" providerId="AD" clId="Web-{3FA9D836-58AC-9AC5-F8E1-880A81135A4A}" dt="2022-01-19T12:27:03.870" v="753"/>
          <ac:picMkLst>
            <pc:docMk/>
            <pc:sldMk cId="2587056815" sldId="289"/>
            <ac:picMk id="4" creationId="{BDE11DF2-A7F1-4342-B93A-DFDAF1BB5B48}"/>
          </ac:picMkLst>
        </pc:picChg>
        <pc:picChg chg="add mod">
          <ac:chgData name="Laurie Ann Peric (2015015)" userId="S::2015015@student.uwtsd.ac.uk::64400f2a-5887-4e58-9db7-4cfc6bb1683e" providerId="AD" clId="Web-{3FA9D836-58AC-9AC5-F8E1-880A81135A4A}" dt="2022-01-19T11:21:55.905" v="390" actId="1076"/>
          <ac:picMkLst>
            <pc:docMk/>
            <pc:sldMk cId="2587056815" sldId="289"/>
            <ac:picMk id="6" creationId="{D24DCD20-BD33-44BF-95A4-17ED1B3F262D}"/>
          </ac:picMkLst>
        </pc:picChg>
        <pc:picChg chg="add del mod">
          <ac:chgData name="Laurie Ann Peric (2015015)" userId="S::2015015@student.uwtsd.ac.uk::64400f2a-5887-4e58-9db7-4cfc6bb1683e" providerId="AD" clId="Web-{3FA9D836-58AC-9AC5-F8E1-880A81135A4A}" dt="2022-01-19T11:09:40.343" v="287"/>
          <ac:picMkLst>
            <pc:docMk/>
            <pc:sldMk cId="2587056815" sldId="289"/>
            <ac:picMk id="7" creationId="{89D01AC8-B4BA-4CC7-921C-93818B3B101B}"/>
          </ac:picMkLst>
        </pc:picChg>
        <pc:picChg chg="add mod">
          <ac:chgData name="Laurie Ann Peric (2015015)" userId="S::2015015@student.uwtsd.ac.uk::64400f2a-5887-4e58-9db7-4cfc6bb1683e" providerId="AD" clId="Web-{3FA9D836-58AC-9AC5-F8E1-880A81135A4A}" dt="2022-01-19T12:35:51.808" v="805" actId="1076"/>
          <ac:picMkLst>
            <pc:docMk/>
            <pc:sldMk cId="2587056815" sldId="289"/>
            <ac:picMk id="7" creationId="{C38AEA8B-10D4-4602-800A-7528001D8085}"/>
          </ac:picMkLst>
        </pc:picChg>
        <pc:picChg chg="add mod">
          <ac:chgData name="Laurie Ann Peric (2015015)" userId="S::2015015@student.uwtsd.ac.uk::64400f2a-5887-4e58-9db7-4cfc6bb1683e" providerId="AD" clId="Web-{3FA9D836-58AC-9AC5-F8E1-880A81135A4A}" dt="2022-01-19T11:22:06.359" v="392" actId="1076"/>
          <ac:picMkLst>
            <pc:docMk/>
            <pc:sldMk cId="2587056815" sldId="289"/>
            <ac:picMk id="8" creationId="{9E178084-A9CF-4C02-A727-1A1A9BE12937}"/>
          </ac:picMkLst>
        </pc:picChg>
        <pc:picChg chg="add mod">
          <ac:chgData name="Laurie Ann Peric (2015015)" userId="S::2015015@student.uwtsd.ac.uk::64400f2a-5887-4e58-9db7-4cfc6bb1683e" providerId="AD" clId="Web-{3FA9D836-58AC-9AC5-F8E1-880A81135A4A}" dt="2022-01-19T12:35:54.839" v="806" actId="1076"/>
          <ac:picMkLst>
            <pc:docMk/>
            <pc:sldMk cId="2587056815" sldId="289"/>
            <ac:picMk id="10" creationId="{013C947A-4A59-4CB2-8A01-903A01F6F5A1}"/>
          </ac:picMkLst>
        </pc:picChg>
        <pc:picChg chg="add mod">
          <ac:chgData name="Laurie Ann Peric (2015015)" userId="S::2015015@student.uwtsd.ac.uk::64400f2a-5887-4e58-9db7-4cfc6bb1683e" providerId="AD" clId="Web-{3FA9D836-58AC-9AC5-F8E1-880A81135A4A}" dt="2022-01-19T12:35:24.478" v="799"/>
          <ac:picMkLst>
            <pc:docMk/>
            <pc:sldMk cId="2587056815" sldId="289"/>
            <ac:picMk id="11" creationId="{939A874D-8A4E-4666-AA06-06D6DCFB1664}"/>
          </ac:picMkLst>
        </pc:picChg>
        <pc:picChg chg="add mod">
          <ac:chgData name="Laurie Ann Peric (2015015)" userId="S::2015015@student.uwtsd.ac.uk::64400f2a-5887-4e58-9db7-4cfc6bb1683e" providerId="AD" clId="Web-{3FA9D836-58AC-9AC5-F8E1-880A81135A4A}" dt="2022-01-19T11:21:46.920" v="389" actId="1076"/>
          <ac:picMkLst>
            <pc:docMk/>
            <pc:sldMk cId="2587056815" sldId="289"/>
            <ac:picMk id="13" creationId="{BB22F225-7F53-461D-BFA9-E97572E78C1A}"/>
          </ac:picMkLst>
        </pc:picChg>
        <pc:picChg chg="add mod">
          <ac:chgData name="Laurie Ann Peric (2015015)" userId="S::2015015@student.uwtsd.ac.uk::64400f2a-5887-4e58-9db7-4cfc6bb1683e" providerId="AD" clId="Web-{3FA9D836-58AC-9AC5-F8E1-880A81135A4A}" dt="2022-01-19T11:22:36.423" v="396" actId="1076"/>
          <ac:picMkLst>
            <pc:docMk/>
            <pc:sldMk cId="2587056815" sldId="289"/>
            <ac:picMk id="14" creationId="{09A31F7B-D0BA-4504-A68C-E116C25ACF0C}"/>
          </ac:picMkLst>
        </pc:picChg>
        <pc:picChg chg="add del mod">
          <ac:chgData name="Laurie Ann Peric (2015015)" userId="S::2015015@student.uwtsd.ac.uk::64400f2a-5887-4e58-9db7-4cfc6bb1683e" providerId="AD" clId="Web-{3FA9D836-58AC-9AC5-F8E1-880A81135A4A}" dt="2022-01-19T11:37:17.760" v="641"/>
          <ac:picMkLst>
            <pc:docMk/>
            <pc:sldMk cId="2587056815" sldId="289"/>
            <ac:picMk id="16" creationId="{8A32D4E8-021C-4476-81C5-177F05EB63CE}"/>
          </ac:picMkLst>
        </pc:picChg>
        <pc:picChg chg="add del mod">
          <ac:chgData name="Laurie Ann Peric (2015015)" userId="S::2015015@student.uwtsd.ac.uk::64400f2a-5887-4e58-9db7-4cfc6bb1683e" providerId="AD" clId="Web-{3FA9D836-58AC-9AC5-F8E1-880A81135A4A}" dt="2022-01-19T11:37:17.744" v="640"/>
          <ac:picMkLst>
            <pc:docMk/>
            <pc:sldMk cId="2587056815" sldId="289"/>
            <ac:picMk id="17" creationId="{B117A1E8-5630-4ED2-B7B0-BD766B67D7BE}"/>
          </ac:picMkLst>
        </pc:picChg>
        <pc:picChg chg="add mod">
          <ac:chgData name="Laurie Ann Peric (2015015)" userId="S::2015015@student.uwtsd.ac.uk::64400f2a-5887-4e58-9db7-4cfc6bb1683e" providerId="AD" clId="Web-{3FA9D836-58AC-9AC5-F8E1-880A81135A4A}" dt="2022-01-19T11:41:28.338" v="716" actId="1076"/>
          <ac:picMkLst>
            <pc:docMk/>
            <pc:sldMk cId="2587056815" sldId="289"/>
            <ac:picMk id="18" creationId="{FC4C7796-6026-4E1F-B21D-09448C71620F}"/>
          </ac:picMkLst>
        </pc:picChg>
        <pc:picChg chg="add mod">
          <ac:chgData name="Laurie Ann Peric (2015015)" userId="S::2015015@student.uwtsd.ac.uk::64400f2a-5887-4e58-9db7-4cfc6bb1683e" providerId="AD" clId="Web-{3FA9D836-58AC-9AC5-F8E1-880A81135A4A}" dt="2022-01-19T12:35:34.338" v="801" actId="14100"/>
          <ac:picMkLst>
            <pc:docMk/>
            <pc:sldMk cId="2587056815" sldId="289"/>
            <ac:picMk id="19" creationId="{B9F4DFEF-EA34-4556-B478-3CFE284D79AC}"/>
          </ac:picMkLst>
        </pc:picChg>
        <pc:picChg chg="add mod">
          <ac:chgData name="Laurie Ann Peric (2015015)" userId="S::2015015@student.uwtsd.ac.uk::64400f2a-5887-4e58-9db7-4cfc6bb1683e" providerId="AD" clId="Web-{3FA9D836-58AC-9AC5-F8E1-880A81135A4A}" dt="2022-01-19T12:34:00.817" v="797" actId="14100"/>
          <ac:picMkLst>
            <pc:docMk/>
            <pc:sldMk cId="2587056815" sldId="289"/>
            <ac:picMk id="20" creationId="{0D443940-D9AE-4ABB-AE2C-09DAF6641664}"/>
          </ac:picMkLst>
        </pc:picChg>
      </pc:sldChg>
    </pc:docChg>
  </pc:docChgLst>
  <pc:docChgLst>
    <pc:chgData name="Laurie Ann Peric (2015015)" userId="S::2015015@student.uwtsd.ac.uk::64400f2a-5887-4e58-9db7-4cfc6bb1683e" providerId="AD" clId="Web-{16007455-9989-31CC-EFEE-D4E42FD98A82}"/>
    <pc:docChg chg="addSld modSld sldOrd">
      <pc:chgData name="Laurie Ann Peric (2015015)" userId="S::2015015@student.uwtsd.ac.uk::64400f2a-5887-4e58-9db7-4cfc6bb1683e" providerId="AD" clId="Web-{16007455-9989-31CC-EFEE-D4E42FD98A82}" dt="2022-01-04T21:57:08.087" v="1287"/>
      <pc:docMkLst>
        <pc:docMk/>
      </pc:docMkLst>
      <pc:sldChg chg="modSp">
        <pc:chgData name="Laurie Ann Peric (2015015)" userId="S::2015015@student.uwtsd.ac.uk::64400f2a-5887-4e58-9db7-4cfc6bb1683e" providerId="AD" clId="Web-{16007455-9989-31CC-EFEE-D4E42FD98A82}" dt="2021-12-27T12:46:14.176" v="17" actId="20577"/>
        <pc:sldMkLst>
          <pc:docMk/>
          <pc:sldMk cId="78934238" sldId="259"/>
        </pc:sldMkLst>
        <pc:spChg chg="mod">
          <ac:chgData name="Laurie Ann Peric (2015015)" userId="S::2015015@student.uwtsd.ac.uk::64400f2a-5887-4e58-9db7-4cfc6bb1683e" providerId="AD" clId="Web-{16007455-9989-31CC-EFEE-D4E42FD98A82}" dt="2021-12-27T12:46:14.176" v="17" actId="20577"/>
          <ac:spMkLst>
            <pc:docMk/>
            <pc:sldMk cId="78934238" sldId="259"/>
            <ac:spMk id="3" creationId="{A66C7A27-07BC-4FA0-9589-0DBECF90974C}"/>
          </ac:spMkLst>
        </pc:spChg>
      </pc:sldChg>
      <pc:sldChg chg="modSp">
        <pc:chgData name="Laurie Ann Peric (2015015)" userId="S::2015015@student.uwtsd.ac.uk::64400f2a-5887-4e58-9db7-4cfc6bb1683e" providerId="AD" clId="Web-{16007455-9989-31CC-EFEE-D4E42FD98A82}" dt="2021-12-27T12:49:32.853" v="54" actId="20577"/>
        <pc:sldMkLst>
          <pc:docMk/>
          <pc:sldMk cId="1657477788" sldId="261"/>
        </pc:sldMkLst>
        <pc:spChg chg="mod">
          <ac:chgData name="Laurie Ann Peric (2015015)" userId="S::2015015@student.uwtsd.ac.uk::64400f2a-5887-4e58-9db7-4cfc6bb1683e" providerId="AD" clId="Web-{16007455-9989-31CC-EFEE-D4E42FD98A82}" dt="2021-12-27T12:49:32.853" v="54" actId="20577"/>
          <ac:spMkLst>
            <pc:docMk/>
            <pc:sldMk cId="1657477788" sldId="261"/>
            <ac:spMk id="3" creationId="{C22631B3-556D-4C85-82FB-E34DD941BED3}"/>
          </ac:spMkLst>
        </pc:spChg>
      </pc:sldChg>
      <pc:sldChg chg="modSp">
        <pc:chgData name="Laurie Ann Peric (2015015)" userId="S::2015015@student.uwtsd.ac.uk::64400f2a-5887-4e58-9db7-4cfc6bb1683e" providerId="AD" clId="Web-{16007455-9989-31CC-EFEE-D4E42FD98A82}" dt="2021-12-27T12:50:10.588" v="57" actId="1076"/>
        <pc:sldMkLst>
          <pc:docMk/>
          <pc:sldMk cId="592539010" sldId="262"/>
        </pc:sldMkLst>
        <pc:picChg chg="mod">
          <ac:chgData name="Laurie Ann Peric (2015015)" userId="S::2015015@student.uwtsd.ac.uk::64400f2a-5887-4e58-9db7-4cfc6bb1683e" providerId="AD" clId="Web-{16007455-9989-31CC-EFEE-D4E42FD98A82}" dt="2021-12-27T12:50:10.588" v="57" actId="1076"/>
          <ac:picMkLst>
            <pc:docMk/>
            <pc:sldMk cId="592539010" sldId="262"/>
            <ac:picMk id="4" creationId="{2608CBA8-7F02-425F-8524-49F13E58FEDF}"/>
          </ac:picMkLst>
        </pc:picChg>
      </pc:sldChg>
      <pc:sldChg chg="addSp delSp modSp mod modClrScheme chgLayout">
        <pc:chgData name="Laurie Ann Peric (2015015)" userId="S::2015015@student.uwtsd.ac.uk::64400f2a-5887-4e58-9db7-4cfc6bb1683e" providerId="AD" clId="Web-{16007455-9989-31CC-EFEE-D4E42FD98A82}" dt="2022-01-04T21:57:08.087" v="1287"/>
        <pc:sldMkLst>
          <pc:docMk/>
          <pc:sldMk cId="2067358688" sldId="263"/>
        </pc:sldMkLst>
        <pc:spChg chg="add del">
          <ac:chgData name="Laurie Ann Peric (2015015)" userId="S::2015015@student.uwtsd.ac.uk::64400f2a-5887-4e58-9db7-4cfc6bb1683e" providerId="AD" clId="Web-{16007455-9989-31CC-EFEE-D4E42FD98A82}" dt="2022-01-04T21:53:22.597" v="1268"/>
          <ac:spMkLst>
            <pc:docMk/>
            <pc:sldMk cId="2067358688" sldId="263"/>
            <ac:spMk id="2" creationId="{9C611D91-2645-44E5-BF36-9F63B978E663}"/>
          </ac:spMkLst>
        </pc:spChg>
        <pc:spChg chg="del">
          <ac:chgData name="Laurie Ann Peric (2015015)" userId="S::2015015@student.uwtsd.ac.uk::64400f2a-5887-4e58-9db7-4cfc6bb1683e" providerId="AD" clId="Web-{16007455-9989-31CC-EFEE-D4E42FD98A82}" dt="2022-01-04T20:57:24.875" v="1097"/>
          <ac:spMkLst>
            <pc:docMk/>
            <pc:sldMk cId="2067358688" sldId="263"/>
            <ac:spMk id="2" creationId="{E51F0499-F796-4F0A-AAA2-FE807DCE3F57}"/>
          </ac:spMkLst>
        </pc:spChg>
        <pc:spChg chg="add mod">
          <ac:chgData name="Laurie Ann Peric (2015015)" userId="S::2015015@student.uwtsd.ac.uk::64400f2a-5887-4e58-9db7-4cfc6bb1683e" providerId="AD" clId="Web-{16007455-9989-31CC-EFEE-D4E42FD98A82}" dt="2022-01-04T20:58:11.891" v="1104" actId="1076"/>
          <ac:spMkLst>
            <pc:docMk/>
            <pc:sldMk cId="2067358688" sldId="263"/>
            <ac:spMk id="3" creationId="{C559F6EB-5207-47C5-B961-5676AC550191}"/>
          </ac:spMkLst>
        </pc:spChg>
        <pc:spChg chg="add mod">
          <ac:chgData name="Laurie Ann Peric (2015015)" userId="S::2015015@student.uwtsd.ac.uk::64400f2a-5887-4e58-9db7-4cfc6bb1683e" providerId="AD" clId="Web-{16007455-9989-31CC-EFEE-D4E42FD98A82}" dt="2022-01-04T21:52:43.003" v="1262" actId="1076"/>
          <ac:spMkLst>
            <pc:docMk/>
            <pc:sldMk cId="2067358688" sldId="263"/>
            <ac:spMk id="7" creationId="{7FC56958-194C-47E5-B2F4-5135655B8E5F}"/>
          </ac:spMkLst>
        </pc:spChg>
        <pc:spChg chg="add mod ord">
          <ac:chgData name="Laurie Ann Peric (2015015)" userId="S::2015015@student.uwtsd.ac.uk::64400f2a-5887-4e58-9db7-4cfc6bb1683e" providerId="AD" clId="Web-{16007455-9989-31CC-EFEE-D4E42FD98A82}" dt="2022-01-04T21:52:38.050" v="1261" actId="1076"/>
          <ac:spMkLst>
            <pc:docMk/>
            <pc:sldMk cId="2067358688" sldId="263"/>
            <ac:spMk id="8" creationId="{CB31AC4F-53B8-4F6E-9A72-DD692A546102}"/>
          </ac:spMkLst>
        </pc:spChg>
        <pc:spChg chg="add mod">
          <ac:chgData name="Laurie Ann Peric (2015015)" userId="S::2015015@student.uwtsd.ac.uk::64400f2a-5887-4e58-9db7-4cfc6bb1683e" providerId="AD" clId="Web-{16007455-9989-31CC-EFEE-D4E42FD98A82}" dt="2022-01-04T21:53:04.316" v="1266" actId="1076"/>
          <ac:spMkLst>
            <pc:docMk/>
            <pc:sldMk cId="2067358688" sldId="263"/>
            <ac:spMk id="9" creationId="{7FA12990-8351-4549-828B-1070E8C2FB17}"/>
          </ac:spMkLst>
        </pc:spChg>
        <pc:spChg chg="add mod">
          <ac:chgData name="Laurie Ann Peric (2015015)" userId="S::2015015@student.uwtsd.ac.uk::64400f2a-5887-4e58-9db7-4cfc6bb1683e" providerId="AD" clId="Web-{16007455-9989-31CC-EFEE-D4E42FD98A82}" dt="2022-01-04T21:57:08.087" v="1287"/>
          <ac:spMkLst>
            <pc:docMk/>
            <pc:sldMk cId="2067358688" sldId="263"/>
            <ac:spMk id="10" creationId="{16DD11D7-F1B6-4C2E-8F11-F6ACE2232651}"/>
          </ac:spMkLst>
        </pc:spChg>
        <pc:picChg chg="mod ord">
          <ac:chgData name="Laurie Ann Peric (2015015)" userId="S::2015015@student.uwtsd.ac.uk::64400f2a-5887-4e58-9db7-4cfc6bb1683e" providerId="AD" clId="Web-{16007455-9989-31CC-EFEE-D4E42FD98A82}" dt="2022-01-04T21:05:40.307" v="1143" actId="14100"/>
          <ac:picMkLst>
            <pc:docMk/>
            <pc:sldMk cId="2067358688" sldId="263"/>
            <ac:picMk id="4" creationId="{82E9B063-5018-4DA3-97BB-4D01BA0BD08C}"/>
          </ac:picMkLst>
        </pc:picChg>
        <pc:picChg chg="mod modCrop">
          <ac:chgData name="Laurie Ann Peric (2015015)" userId="S::2015015@student.uwtsd.ac.uk::64400f2a-5887-4e58-9db7-4cfc6bb1683e" providerId="AD" clId="Web-{16007455-9989-31CC-EFEE-D4E42FD98A82}" dt="2022-01-04T21:53:11.691" v="1267" actId="1076"/>
          <ac:picMkLst>
            <pc:docMk/>
            <pc:sldMk cId="2067358688" sldId="263"/>
            <ac:picMk id="5" creationId="{CDEE2F7B-DE97-47B5-9169-BF6669FB7A78}"/>
          </ac:picMkLst>
        </pc:picChg>
        <pc:picChg chg="mod">
          <ac:chgData name="Laurie Ann Peric (2015015)" userId="S::2015015@student.uwtsd.ac.uk::64400f2a-5887-4e58-9db7-4cfc6bb1683e" providerId="AD" clId="Web-{16007455-9989-31CC-EFEE-D4E42FD98A82}" dt="2022-01-04T21:52:49.019" v="1263" actId="1076"/>
          <ac:picMkLst>
            <pc:docMk/>
            <pc:sldMk cId="2067358688" sldId="263"/>
            <ac:picMk id="6" creationId="{39DEA81A-9232-4E77-A877-BED088FEF053}"/>
          </ac:picMkLst>
        </pc:picChg>
      </pc:sldChg>
      <pc:sldChg chg="addSp delSp modSp mod modClrScheme chgLayout">
        <pc:chgData name="Laurie Ann Peric (2015015)" userId="S::2015015@student.uwtsd.ac.uk::64400f2a-5887-4e58-9db7-4cfc6bb1683e" providerId="AD" clId="Web-{16007455-9989-31CC-EFEE-D4E42FD98A82}" dt="2022-01-04T21:29:55.905" v="1253" actId="1076"/>
        <pc:sldMkLst>
          <pc:docMk/>
          <pc:sldMk cId="2378534340" sldId="264"/>
        </pc:sldMkLst>
        <pc:spChg chg="del">
          <ac:chgData name="Laurie Ann Peric (2015015)" userId="S::2015015@student.uwtsd.ac.uk::64400f2a-5887-4e58-9db7-4cfc6bb1683e" providerId="AD" clId="Web-{16007455-9989-31CC-EFEE-D4E42FD98A82}" dt="2022-01-04T21:26:17.088" v="1220"/>
          <ac:spMkLst>
            <pc:docMk/>
            <pc:sldMk cId="2378534340" sldId="264"/>
            <ac:spMk id="2" creationId="{7F826922-A77A-47DF-B836-D33CB2EDEB2F}"/>
          </ac:spMkLst>
        </pc:spChg>
        <pc:spChg chg="mod">
          <ac:chgData name="Laurie Ann Peric (2015015)" userId="S::2015015@student.uwtsd.ac.uk::64400f2a-5887-4e58-9db7-4cfc6bb1683e" providerId="AD" clId="Web-{16007455-9989-31CC-EFEE-D4E42FD98A82}" dt="2022-01-04T21:28:21.169" v="1242" actId="1076"/>
          <ac:spMkLst>
            <pc:docMk/>
            <pc:sldMk cId="2378534340" sldId="264"/>
            <ac:spMk id="6" creationId="{02DC8FAB-233A-4A44-9581-31CB9E1A937F}"/>
          </ac:spMkLst>
        </pc:spChg>
        <pc:spChg chg="mod">
          <ac:chgData name="Laurie Ann Peric (2015015)" userId="S::2015015@student.uwtsd.ac.uk::64400f2a-5887-4e58-9db7-4cfc6bb1683e" providerId="AD" clId="Web-{16007455-9989-31CC-EFEE-D4E42FD98A82}" dt="2022-01-04T21:27:00.245" v="1226" actId="1076"/>
          <ac:spMkLst>
            <pc:docMk/>
            <pc:sldMk cId="2378534340" sldId="264"/>
            <ac:spMk id="7" creationId="{8FB1C024-4357-4B80-B1CC-C1CD7E376CDA}"/>
          </ac:spMkLst>
        </pc:spChg>
        <pc:spChg chg="mod">
          <ac:chgData name="Laurie Ann Peric (2015015)" userId="S::2015015@student.uwtsd.ac.uk::64400f2a-5887-4e58-9db7-4cfc6bb1683e" providerId="AD" clId="Web-{16007455-9989-31CC-EFEE-D4E42FD98A82}" dt="2022-01-04T21:27:46.699" v="1235" actId="1076"/>
          <ac:spMkLst>
            <pc:docMk/>
            <pc:sldMk cId="2378534340" sldId="264"/>
            <ac:spMk id="9" creationId="{6E9BC674-E8BD-47BB-ACD1-DEB29A5CA6B3}"/>
          </ac:spMkLst>
        </pc:spChg>
        <pc:picChg chg="add mod">
          <ac:chgData name="Laurie Ann Peric (2015015)" userId="S::2015015@student.uwtsd.ac.uk::64400f2a-5887-4e58-9db7-4cfc6bb1683e" providerId="AD" clId="Web-{16007455-9989-31CC-EFEE-D4E42FD98A82}" dt="2022-01-04T21:29:55.905" v="1253" actId="1076"/>
          <ac:picMkLst>
            <pc:docMk/>
            <pc:sldMk cId="2378534340" sldId="264"/>
            <ac:picMk id="3" creationId="{3143151A-B27C-4150-8E19-4A1CDA9BFA35}"/>
          </ac:picMkLst>
        </pc:picChg>
        <pc:picChg chg="mod ord">
          <ac:chgData name="Laurie Ann Peric (2015015)" userId="S::2015015@student.uwtsd.ac.uk::64400f2a-5887-4e58-9db7-4cfc6bb1683e" providerId="AD" clId="Web-{16007455-9989-31CC-EFEE-D4E42FD98A82}" dt="2022-01-04T21:28:59.091" v="1249" actId="1076"/>
          <ac:picMkLst>
            <pc:docMk/>
            <pc:sldMk cId="2378534340" sldId="264"/>
            <ac:picMk id="4" creationId="{5B9E4454-5B9C-4D9E-A43C-6434BAFC9F32}"/>
          </ac:picMkLst>
        </pc:picChg>
        <pc:picChg chg="mod">
          <ac:chgData name="Laurie Ann Peric (2015015)" userId="S::2015015@student.uwtsd.ac.uk::64400f2a-5887-4e58-9db7-4cfc6bb1683e" providerId="AD" clId="Web-{16007455-9989-31CC-EFEE-D4E42FD98A82}" dt="2022-01-04T21:29:02.841" v="1250" actId="1076"/>
          <ac:picMkLst>
            <pc:docMk/>
            <pc:sldMk cId="2378534340" sldId="264"/>
            <ac:picMk id="5" creationId="{6F657961-E015-437B-A548-0E7D6EB98E25}"/>
          </ac:picMkLst>
        </pc:picChg>
        <pc:picChg chg="mod">
          <ac:chgData name="Laurie Ann Peric (2015015)" userId="S::2015015@student.uwtsd.ac.uk::64400f2a-5887-4e58-9db7-4cfc6bb1683e" providerId="AD" clId="Web-{16007455-9989-31CC-EFEE-D4E42FD98A82}" dt="2022-01-04T21:29:09.170" v="1251" actId="14100"/>
          <ac:picMkLst>
            <pc:docMk/>
            <pc:sldMk cId="2378534340" sldId="264"/>
            <ac:picMk id="8" creationId="{88E1581A-E81C-4337-BEEF-B79ABB29A447}"/>
          </ac:picMkLst>
        </pc:picChg>
      </pc:sldChg>
      <pc:sldChg chg="modSp">
        <pc:chgData name="Laurie Ann Peric (2015015)" userId="S::2015015@student.uwtsd.ac.uk::64400f2a-5887-4e58-9db7-4cfc6bb1683e" providerId="AD" clId="Web-{16007455-9989-31CC-EFEE-D4E42FD98A82}" dt="2022-01-04T21:50:02.514" v="1254" actId="1076"/>
        <pc:sldMkLst>
          <pc:docMk/>
          <pc:sldMk cId="4265364117" sldId="266"/>
        </pc:sldMkLst>
        <pc:picChg chg="mod">
          <ac:chgData name="Laurie Ann Peric (2015015)" userId="S::2015015@student.uwtsd.ac.uk::64400f2a-5887-4e58-9db7-4cfc6bb1683e" providerId="AD" clId="Web-{16007455-9989-31CC-EFEE-D4E42FD98A82}" dt="2022-01-04T21:50:02.514" v="1254" actId="1076"/>
          <ac:picMkLst>
            <pc:docMk/>
            <pc:sldMk cId="4265364117" sldId="266"/>
            <ac:picMk id="2" creationId="{B8B9A441-C06D-4D7A-859B-46CD5B2895EA}"/>
          </ac:picMkLst>
        </pc:picChg>
      </pc:sldChg>
      <pc:sldChg chg="addSp delSp modSp">
        <pc:chgData name="Laurie Ann Peric (2015015)" userId="S::2015015@student.uwtsd.ac.uk::64400f2a-5887-4e58-9db7-4cfc6bb1683e" providerId="AD" clId="Web-{16007455-9989-31CC-EFEE-D4E42FD98A82}" dt="2022-01-04T20:53:38.963" v="1076" actId="14100"/>
        <pc:sldMkLst>
          <pc:docMk/>
          <pc:sldMk cId="1795630712" sldId="267"/>
        </pc:sldMkLst>
        <pc:spChg chg="mod">
          <ac:chgData name="Laurie Ann Peric (2015015)" userId="S::2015015@student.uwtsd.ac.uk::64400f2a-5887-4e58-9db7-4cfc6bb1683e" providerId="AD" clId="Web-{16007455-9989-31CC-EFEE-D4E42FD98A82}" dt="2022-01-04T20:44:43.888" v="1065" actId="20577"/>
          <ac:spMkLst>
            <pc:docMk/>
            <pc:sldMk cId="1795630712" sldId="267"/>
            <ac:spMk id="2" creationId="{516B1183-9BB6-4987-B7C7-371DDC0E1B2A}"/>
          </ac:spMkLst>
        </pc:spChg>
        <pc:spChg chg="mod">
          <ac:chgData name="Laurie Ann Peric (2015015)" userId="S::2015015@student.uwtsd.ac.uk::64400f2a-5887-4e58-9db7-4cfc6bb1683e" providerId="AD" clId="Web-{16007455-9989-31CC-EFEE-D4E42FD98A82}" dt="2022-01-04T20:53:38.963" v="1076" actId="14100"/>
          <ac:spMkLst>
            <pc:docMk/>
            <pc:sldMk cId="1795630712" sldId="267"/>
            <ac:spMk id="6" creationId="{A5EE1B5C-A5B3-4454-8FCA-14EFFCFBBC4E}"/>
          </ac:spMkLst>
        </pc:spChg>
        <pc:spChg chg="mod">
          <ac:chgData name="Laurie Ann Peric (2015015)" userId="S::2015015@student.uwtsd.ac.uk::64400f2a-5887-4e58-9db7-4cfc6bb1683e" providerId="AD" clId="Web-{16007455-9989-31CC-EFEE-D4E42FD98A82}" dt="2022-01-04T20:41:04.336" v="1042" actId="20577"/>
          <ac:spMkLst>
            <pc:docMk/>
            <pc:sldMk cId="1795630712" sldId="267"/>
            <ac:spMk id="7" creationId="{40BAC77D-286C-4BEA-9996-105F63ED0A3F}"/>
          </ac:spMkLst>
        </pc:spChg>
        <pc:spChg chg="mod">
          <ac:chgData name="Laurie Ann Peric (2015015)" userId="S::2015015@student.uwtsd.ac.uk::64400f2a-5887-4e58-9db7-4cfc6bb1683e" providerId="AD" clId="Web-{16007455-9989-31CC-EFEE-D4E42FD98A82}" dt="2022-01-04T20:53:17.494" v="1070" actId="1076"/>
          <ac:spMkLst>
            <pc:docMk/>
            <pc:sldMk cId="1795630712" sldId="267"/>
            <ac:spMk id="9" creationId="{5BE10015-66A7-418F-9CA3-B9DA4CFD8885}"/>
          </ac:spMkLst>
        </pc:spChg>
        <pc:spChg chg="mod">
          <ac:chgData name="Laurie Ann Peric (2015015)" userId="S::2015015@student.uwtsd.ac.uk::64400f2a-5887-4e58-9db7-4cfc6bb1683e" providerId="AD" clId="Web-{16007455-9989-31CC-EFEE-D4E42FD98A82}" dt="2022-01-04T20:18:02.942" v="945" actId="1076"/>
          <ac:spMkLst>
            <pc:docMk/>
            <pc:sldMk cId="1795630712" sldId="267"/>
            <ac:spMk id="11" creationId="{3F0165C4-77EE-4D42-B862-9DEDCE853CB5}"/>
          </ac:spMkLst>
        </pc:spChg>
        <pc:spChg chg="add del mod">
          <ac:chgData name="Laurie Ann Peric (2015015)" userId="S::2015015@student.uwtsd.ac.uk::64400f2a-5887-4e58-9db7-4cfc6bb1683e" providerId="AD" clId="Web-{16007455-9989-31CC-EFEE-D4E42FD98A82}" dt="2022-01-04T20:39:45.131" v="1032"/>
          <ac:spMkLst>
            <pc:docMk/>
            <pc:sldMk cId="1795630712" sldId="267"/>
            <ac:spMk id="14" creationId="{E00AFE6B-84E1-4026-A57B-81B203593D7F}"/>
          </ac:spMkLst>
        </pc:spChg>
        <pc:spChg chg="add mod">
          <ac:chgData name="Laurie Ann Peric (2015015)" userId="S::2015015@student.uwtsd.ac.uk::64400f2a-5887-4e58-9db7-4cfc6bb1683e" providerId="AD" clId="Web-{16007455-9989-31CC-EFEE-D4E42FD98A82}" dt="2022-01-04T20:43:46.434" v="1062" actId="1076"/>
          <ac:spMkLst>
            <pc:docMk/>
            <pc:sldMk cId="1795630712" sldId="267"/>
            <ac:spMk id="16" creationId="{38D36D6E-AF90-4D4F-A896-D46038E83EF0}"/>
          </ac:spMkLst>
        </pc:spChg>
        <pc:picChg chg="mod">
          <ac:chgData name="Laurie Ann Peric (2015015)" userId="S::2015015@student.uwtsd.ac.uk::64400f2a-5887-4e58-9db7-4cfc6bb1683e" providerId="AD" clId="Web-{16007455-9989-31CC-EFEE-D4E42FD98A82}" dt="2022-01-04T20:19:22.257" v="959" actId="1076"/>
          <ac:picMkLst>
            <pc:docMk/>
            <pc:sldMk cId="1795630712" sldId="267"/>
            <ac:picMk id="4" creationId="{EBE0E9FF-2FA1-4C5E-9740-D74856733B09}"/>
          </ac:picMkLst>
        </pc:picChg>
        <pc:picChg chg="mod">
          <ac:chgData name="Laurie Ann Peric (2015015)" userId="S::2015015@student.uwtsd.ac.uk::64400f2a-5887-4e58-9db7-4cfc6bb1683e" providerId="AD" clId="Web-{16007455-9989-31CC-EFEE-D4E42FD98A82}" dt="2022-01-04T20:53:32.338" v="1074" actId="14100"/>
          <ac:picMkLst>
            <pc:docMk/>
            <pc:sldMk cId="1795630712" sldId="267"/>
            <ac:picMk id="5" creationId="{6FD53E5E-1FFB-4600-B96E-4D576D93230C}"/>
          </ac:picMkLst>
        </pc:picChg>
        <pc:picChg chg="mod ord">
          <ac:chgData name="Laurie Ann Peric (2015015)" userId="S::2015015@student.uwtsd.ac.uk::64400f2a-5887-4e58-9db7-4cfc6bb1683e" providerId="AD" clId="Web-{16007455-9989-31CC-EFEE-D4E42FD98A82}" dt="2022-01-04T20:53:14.244" v="1069" actId="14100"/>
          <ac:picMkLst>
            <pc:docMk/>
            <pc:sldMk cId="1795630712" sldId="267"/>
            <ac:picMk id="8" creationId="{E68D59D1-5457-4BAD-AA4A-E34BB22D23AC}"/>
          </ac:picMkLst>
        </pc:picChg>
        <pc:picChg chg="mod">
          <ac:chgData name="Laurie Ann Peric (2015015)" userId="S::2015015@student.uwtsd.ac.uk::64400f2a-5887-4e58-9db7-4cfc6bb1683e" providerId="AD" clId="Web-{16007455-9989-31CC-EFEE-D4E42FD98A82}" dt="2022-01-04T20:18:06.567" v="946" actId="14100"/>
          <ac:picMkLst>
            <pc:docMk/>
            <pc:sldMk cId="1795630712" sldId="267"/>
            <ac:picMk id="10" creationId="{EFED2145-B1B9-4AE5-B67E-116D06472CC8}"/>
          </ac:picMkLst>
        </pc:picChg>
        <pc:picChg chg="mod">
          <ac:chgData name="Laurie Ann Peric (2015015)" userId="S::2015015@student.uwtsd.ac.uk::64400f2a-5887-4e58-9db7-4cfc6bb1683e" providerId="AD" clId="Web-{16007455-9989-31CC-EFEE-D4E42FD98A82}" dt="2022-01-04T20:41:19.462" v="1046" actId="1076"/>
          <ac:picMkLst>
            <pc:docMk/>
            <pc:sldMk cId="1795630712" sldId="267"/>
            <ac:picMk id="12" creationId="{6CB62A19-F29A-4A48-924F-426FD26443D2}"/>
          </ac:picMkLst>
        </pc:picChg>
        <pc:picChg chg="add mod modCrop">
          <ac:chgData name="Laurie Ann Peric (2015015)" userId="S::2015015@student.uwtsd.ac.uk::64400f2a-5887-4e58-9db7-4cfc6bb1683e" providerId="AD" clId="Web-{16007455-9989-31CC-EFEE-D4E42FD98A82}" dt="2022-01-04T20:18:33.552" v="950" actId="14100"/>
          <ac:picMkLst>
            <pc:docMk/>
            <pc:sldMk cId="1795630712" sldId="267"/>
            <ac:picMk id="13" creationId="{698E058F-B8CC-49B2-AD4A-19AD17E1C0BA}"/>
          </ac:picMkLst>
        </pc:picChg>
        <pc:picChg chg="add mod">
          <ac:chgData name="Laurie Ann Peric (2015015)" userId="S::2015015@student.uwtsd.ac.uk::64400f2a-5887-4e58-9db7-4cfc6bb1683e" providerId="AD" clId="Web-{16007455-9989-31CC-EFEE-D4E42FD98A82}" dt="2022-01-04T20:23:01.558" v="967" actId="1076"/>
          <ac:picMkLst>
            <pc:docMk/>
            <pc:sldMk cId="1795630712" sldId="267"/>
            <ac:picMk id="15" creationId="{3438869C-67A7-4536-843A-111FBF4E2D1D}"/>
          </ac:picMkLst>
        </pc:picChg>
        <pc:picChg chg="add mod">
          <ac:chgData name="Laurie Ann Peric (2015015)" userId="S::2015015@student.uwtsd.ac.uk::64400f2a-5887-4e58-9db7-4cfc6bb1683e" providerId="AD" clId="Web-{16007455-9989-31CC-EFEE-D4E42FD98A82}" dt="2022-01-04T20:40:24.414" v="1035" actId="1076"/>
          <ac:picMkLst>
            <pc:docMk/>
            <pc:sldMk cId="1795630712" sldId="267"/>
            <ac:picMk id="17" creationId="{4B076B6E-6027-47F0-9C06-DC4EAA33FB1A}"/>
          </ac:picMkLst>
        </pc:picChg>
        <pc:picChg chg="add del mod">
          <ac:chgData name="Laurie Ann Peric (2015015)" userId="S::2015015@student.uwtsd.ac.uk::64400f2a-5887-4e58-9db7-4cfc6bb1683e" providerId="AD" clId="Web-{16007455-9989-31CC-EFEE-D4E42FD98A82}" dt="2022-01-04T20:41:30.665" v="1047"/>
          <ac:picMkLst>
            <pc:docMk/>
            <pc:sldMk cId="1795630712" sldId="267"/>
            <ac:picMk id="18" creationId="{914C0551-138D-4108-B18B-7500492511E6}"/>
          </ac:picMkLst>
        </pc:picChg>
        <pc:picChg chg="add mod">
          <ac:chgData name="Laurie Ann Peric (2015015)" userId="S::2015015@student.uwtsd.ac.uk::64400f2a-5887-4e58-9db7-4cfc6bb1683e" providerId="AD" clId="Web-{16007455-9989-31CC-EFEE-D4E42FD98A82}" dt="2022-01-04T20:53:10.666" v="1068" actId="1076"/>
          <ac:picMkLst>
            <pc:docMk/>
            <pc:sldMk cId="1795630712" sldId="267"/>
            <ac:picMk id="19" creationId="{3475E087-492E-4DB8-8E7E-DB652779BCE3}"/>
          </ac:picMkLst>
        </pc:picChg>
      </pc:sldChg>
      <pc:sldChg chg="addSp modSp new">
        <pc:chgData name="Laurie Ann Peric (2015015)" userId="S::2015015@student.uwtsd.ac.uk::64400f2a-5887-4e58-9db7-4cfc6bb1683e" providerId="AD" clId="Web-{16007455-9989-31CC-EFEE-D4E42FD98A82}" dt="2022-01-04T21:50:28.156" v="1255" actId="1076"/>
        <pc:sldMkLst>
          <pc:docMk/>
          <pc:sldMk cId="452740380" sldId="269"/>
        </pc:sldMkLst>
        <pc:spChg chg="add">
          <ac:chgData name="Laurie Ann Peric (2015015)" userId="S::2015015@student.uwtsd.ac.uk::64400f2a-5887-4e58-9db7-4cfc6bb1683e" providerId="AD" clId="Web-{16007455-9989-31CC-EFEE-D4E42FD98A82}" dt="2021-12-27T15:57:43.612" v="123"/>
          <ac:spMkLst>
            <pc:docMk/>
            <pc:sldMk cId="452740380" sldId="269"/>
            <ac:spMk id="3" creationId="{0DBCE22B-CF0D-4B4C-9595-024B6F66A05C}"/>
          </ac:spMkLst>
        </pc:spChg>
        <pc:spChg chg="add mod">
          <ac:chgData name="Laurie Ann Peric (2015015)" userId="S::2015015@student.uwtsd.ac.uk::64400f2a-5887-4e58-9db7-4cfc6bb1683e" providerId="AD" clId="Web-{16007455-9989-31CC-EFEE-D4E42FD98A82}" dt="2021-12-27T15:58:33.097" v="133" actId="1076"/>
          <ac:spMkLst>
            <pc:docMk/>
            <pc:sldMk cId="452740380" sldId="269"/>
            <ac:spMk id="5" creationId="{8C2E70FD-2201-43D5-AB1B-EE441277853E}"/>
          </ac:spMkLst>
        </pc:spChg>
        <pc:picChg chg="add mod">
          <ac:chgData name="Laurie Ann Peric (2015015)" userId="S::2015015@student.uwtsd.ac.uk::64400f2a-5887-4e58-9db7-4cfc6bb1683e" providerId="AD" clId="Web-{16007455-9989-31CC-EFEE-D4E42FD98A82}" dt="2022-01-04T21:50:28.156" v="1255" actId="1076"/>
          <ac:picMkLst>
            <pc:docMk/>
            <pc:sldMk cId="452740380" sldId="269"/>
            <ac:picMk id="2" creationId="{F9063644-804A-4553-AF52-3F3D38BD1450}"/>
          </ac:picMkLst>
        </pc:picChg>
        <pc:picChg chg="add mod">
          <ac:chgData name="Laurie Ann Peric (2015015)" userId="S::2015015@student.uwtsd.ac.uk::64400f2a-5887-4e58-9db7-4cfc6bb1683e" providerId="AD" clId="Web-{16007455-9989-31CC-EFEE-D4E42FD98A82}" dt="2021-12-27T15:58:06.284" v="128" actId="1076"/>
          <ac:picMkLst>
            <pc:docMk/>
            <pc:sldMk cId="452740380" sldId="269"/>
            <ac:picMk id="4" creationId="{AA14F55A-13F7-4E75-8233-CAF53C267352}"/>
          </ac:picMkLst>
        </pc:picChg>
      </pc:sldChg>
      <pc:sldChg chg="addSp delSp modSp new">
        <pc:chgData name="Laurie Ann Peric (2015015)" userId="S::2015015@student.uwtsd.ac.uk::64400f2a-5887-4e58-9db7-4cfc6bb1683e" providerId="AD" clId="Web-{16007455-9989-31CC-EFEE-D4E42FD98A82}" dt="2022-01-04T21:51:04.813" v="1258" actId="1076"/>
        <pc:sldMkLst>
          <pc:docMk/>
          <pc:sldMk cId="3375911066" sldId="270"/>
        </pc:sldMkLst>
        <pc:spChg chg="add mod">
          <ac:chgData name="Laurie Ann Peric (2015015)" userId="S::2015015@student.uwtsd.ac.uk::64400f2a-5887-4e58-9db7-4cfc6bb1683e" providerId="AD" clId="Web-{16007455-9989-31CC-EFEE-D4E42FD98A82}" dt="2021-12-27T12:58:21.962" v="64"/>
          <ac:spMkLst>
            <pc:docMk/>
            <pc:sldMk cId="3375911066" sldId="270"/>
            <ac:spMk id="2" creationId="{949A3CC3-B178-435A-925D-08EC4E5BB5BC}"/>
          </ac:spMkLst>
        </pc:spChg>
        <pc:spChg chg="add mod">
          <ac:chgData name="Laurie Ann Peric (2015015)" userId="S::2015015@student.uwtsd.ac.uk::64400f2a-5887-4e58-9db7-4cfc6bb1683e" providerId="AD" clId="Web-{16007455-9989-31CC-EFEE-D4E42FD98A82}" dt="2021-12-27T12:58:29.884" v="66"/>
          <ac:spMkLst>
            <pc:docMk/>
            <pc:sldMk cId="3375911066" sldId="270"/>
            <ac:spMk id="3" creationId="{CAC5F89B-E49B-453B-8CB5-110DD6950F78}"/>
          </ac:spMkLst>
        </pc:spChg>
        <pc:spChg chg="add mod">
          <ac:chgData name="Laurie Ann Peric (2015015)" userId="S::2015015@student.uwtsd.ac.uk::64400f2a-5887-4e58-9db7-4cfc6bb1683e" providerId="AD" clId="Web-{16007455-9989-31CC-EFEE-D4E42FD98A82}" dt="2022-01-04T21:50:46.328" v="1256" actId="1076"/>
          <ac:spMkLst>
            <pc:docMk/>
            <pc:sldMk cId="3375911066" sldId="270"/>
            <ac:spMk id="6" creationId="{7C032095-85CF-4E4D-A0C9-CB57A6E32470}"/>
          </ac:spMkLst>
        </pc:spChg>
        <pc:spChg chg="add del mod">
          <ac:chgData name="Laurie Ann Peric (2015015)" userId="S::2015015@student.uwtsd.ac.uk::64400f2a-5887-4e58-9db7-4cfc6bb1683e" providerId="AD" clId="Web-{16007455-9989-31CC-EFEE-D4E42FD98A82}" dt="2021-12-27T13:53:33.489" v="81"/>
          <ac:spMkLst>
            <pc:docMk/>
            <pc:sldMk cId="3375911066" sldId="270"/>
            <ac:spMk id="7" creationId="{587EBF1E-88E0-4A26-B477-2F03EF6511F4}"/>
          </ac:spMkLst>
        </pc:spChg>
        <pc:spChg chg="add mod">
          <ac:chgData name="Laurie Ann Peric (2015015)" userId="S::2015015@student.uwtsd.ac.uk::64400f2a-5887-4e58-9db7-4cfc6bb1683e" providerId="AD" clId="Web-{16007455-9989-31CC-EFEE-D4E42FD98A82}" dt="2021-12-27T13:53:24.864" v="78" actId="1076"/>
          <ac:spMkLst>
            <pc:docMk/>
            <pc:sldMk cId="3375911066" sldId="270"/>
            <ac:spMk id="8" creationId="{6D3A002A-B56B-4B30-84EF-AA7261DECE40}"/>
          </ac:spMkLst>
        </pc:spChg>
        <pc:picChg chg="add mod">
          <ac:chgData name="Laurie Ann Peric (2015015)" userId="S::2015015@student.uwtsd.ac.uk::64400f2a-5887-4e58-9db7-4cfc6bb1683e" providerId="AD" clId="Web-{16007455-9989-31CC-EFEE-D4E42FD98A82}" dt="2021-12-27T13:01:50.771" v="69" actId="1076"/>
          <ac:picMkLst>
            <pc:docMk/>
            <pc:sldMk cId="3375911066" sldId="270"/>
            <ac:picMk id="4" creationId="{AFEA0212-EF19-4A6E-840B-374B82D63584}"/>
          </ac:picMkLst>
        </pc:picChg>
        <pc:picChg chg="add mod">
          <ac:chgData name="Laurie Ann Peric (2015015)" userId="S::2015015@student.uwtsd.ac.uk::64400f2a-5887-4e58-9db7-4cfc6bb1683e" providerId="AD" clId="Web-{16007455-9989-31CC-EFEE-D4E42FD98A82}" dt="2022-01-04T21:51:04.813" v="1258" actId="1076"/>
          <ac:picMkLst>
            <pc:docMk/>
            <pc:sldMk cId="3375911066" sldId="270"/>
            <ac:picMk id="5" creationId="{0A67C853-D625-4905-926F-B8C64095A034}"/>
          </ac:picMkLst>
        </pc:picChg>
      </pc:sldChg>
      <pc:sldChg chg="addSp modSp new">
        <pc:chgData name="Laurie Ann Peric (2015015)" userId="S::2015015@student.uwtsd.ac.uk::64400f2a-5887-4e58-9db7-4cfc6bb1683e" providerId="AD" clId="Web-{16007455-9989-31CC-EFEE-D4E42FD98A82}" dt="2021-12-27T15:49:56.801" v="121" actId="1076"/>
        <pc:sldMkLst>
          <pc:docMk/>
          <pc:sldMk cId="937676811" sldId="271"/>
        </pc:sldMkLst>
        <pc:spChg chg="add mod">
          <ac:chgData name="Laurie Ann Peric (2015015)" userId="S::2015015@student.uwtsd.ac.uk::64400f2a-5887-4e58-9db7-4cfc6bb1683e" providerId="AD" clId="Web-{16007455-9989-31CC-EFEE-D4E42FD98A82}" dt="2021-12-27T15:11:26.719" v="89" actId="1076"/>
          <ac:spMkLst>
            <pc:docMk/>
            <pc:sldMk cId="937676811" sldId="271"/>
            <ac:spMk id="3" creationId="{3CB403F2-DC82-4B66-871D-162C436F929E}"/>
          </ac:spMkLst>
        </pc:spChg>
        <pc:spChg chg="add mod">
          <ac:chgData name="Laurie Ann Peric (2015015)" userId="S::2015015@student.uwtsd.ac.uk::64400f2a-5887-4e58-9db7-4cfc6bb1683e" providerId="AD" clId="Web-{16007455-9989-31CC-EFEE-D4E42FD98A82}" dt="2021-12-27T15:23:58.022" v="101" actId="1076"/>
          <ac:spMkLst>
            <pc:docMk/>
            <pc:sldMk cId="937676811" sldId="271"/>
            <ac:spMk id="6" creationId="{764A1274-2FF8-4B3C-AE78-5A801F307492}"/>
          </ac:spMkLst>
        </pc:spChg>
        <pc:spChg chg="add mod">
          <ac:chgData name="Laurie Ann Peric (2015015)" userId="S::2015015@student.uwtsd.ac.uk::64400f2a-5887-4e58-9db7-4cfc6bb1683e" providerId="AD" clId="Web-{16007455-9989-31CC-EFEE-D4E42FD98A82}" dt="2021-12-27T15:49:16.097" v="113" actId="1076"/>
          <ac:spMkLst>
            <pc:docMk/>
            <pc:sldMk cId="937676811" sldId="271"/>
            <ac:spMk id="7" creationId="{AC9592BF-CDD3-4CCC-8AC8-E49B1F05091B}"/>
          </ac:spMkLst>
        </pc:spChg>
        <pc:picChg chg="add mod">
          <ac:chgData name="Laurie Ann Peric (2015015)" userId="S::2015015@student.uwtsd.ac.uk::64400f2a-5887-4e58-9db7-4cfc6bb1683e" providerId="AD" clId="Web-{16007455-9989-31CC-EFEE-D4E42FD98A82}" dt="2021-12-27T15:24:03.100" v="102" actId="1076"/>
          <ac:picMkLst>
            <pc:docMk/>
            <pc:sldMk cId="937676811" sldId="271"/>
            <ac:picMk id="2" creationId="{F4361CD4-3023-4532-8723-6A6270EDB12A}"/>
          </ac:picMkLst>
        </pc:picChg>
        <pc:picChg chg="add mod">
          <ac:chgData name="Laurie Ann Peric (2015015)" userId="S::2015015@student.uwtsd.ac.uk::64400f2a-5887-4e58-9db7-4cfc6bb1683e" providerId="AD" clId="Web-{16007455-9989-31CC-EFEE-D4E42FD98A82}" dt="2021-12-27T15:24:07.897" v="103" actId="1076"/>
          <ac:picMkLst>
            <pc:docMk/>
            <pc:sldMk cId="937676811" sldId="271"/>
            <ac:picMk id="4" creationId="{AA34DFD3-0776-45B5-A860-857D2BF630BF}"/>
          </ac:picMkLst>
        </pc:picChg>
        <pc:picChg chg="add mod">
          <ac:chgData name="Laurie Ann Peric (2015015)" userId="S::2015015@student.uwtsd.ac.uk::64400f2a-5887-4e58-9db7-4cfc6bb1683e" providerId="AD" clId="Web-{16007455-9989-31CC-EFEE-D4E42FD98A82}" dt="2021-12-27T15:24:15.148" v="104" actId="1076"/>
          <ac:picMkLst>
            <pc:docMk/>
            <pc:sldMk cId="937676811" sldId="271"/>
            <ac:picMk id="5" creationId="{72CDADE9-95D2-4DD3-A842-7C201A9988D5}"/>
          </ac:picMkLst>
        </pc:picChg>
        <pc:picChg chg="add mod modCrop">
          <ac:chgData name="Laurie Ann Peric (2015015)" userId="S::2015015@student.uwtsd.ac.uk::64400f2a-5887-4e58-9db7-4cfc6bb1683e" providerId="AD" clId="Web-{16007455-9989-31CC-EFEE-D4E42FD98A82}" dt="2021-12-27T15:49:56.801" v="121" actId="1076"/>
          <ac:picMkLst>
            <pc:docMk/>
            <pc:sldMk cId="937676811" sldId="271"/>
            <ac:picMk id="8" creationId="{19711011-DAA8-43F8-8583-9FC3DBDDF429}"/>
          </ac:picMkLst>
        </pc:picChg>
      </pc:sldChg>
      <pc:sldChg chg="addSp modSp new">
        <pc:chgData name="Laurie Ann Peric (2015015)" userId="S::2015015@student.uwtsd.ac.uk::64400f2a-5887-4e58-9db7-4cfc6bb1683e" providerId="AD" clId="Web-{16007455-9989-31CC-EFEE-D4E42FD98A82}" dt="2022-01-02T17:13:21.169" v="210" actId="1076"/>
        <pc:sldMkLst>
          <pc:docMk/>
          <pc:sldMk cId="718973132" sldId="272"/>
        </pc:sldMkLst>
        <pc:spChg chg="add mod">
          <ac:chgData name="Laurie Ann Peric (2015015)" userId="S::2015015@student.uwtsd.ac.uk::64400f2a-5887-4e58-9db7-4cfc6bb1683e" providerId="AD" clId="Web-{16007455-9989-31CC-EFEE-D4E42FD98A82}" dt="2022-01-02T17:12:27.289" v="201" actId="1076"/>
          <ac:spMkLst>
            <pc:docMk/>
            <pc:sldMk cId="718973132" sldId="272"/>
            <ac:spMk id="3" creationId="{CC0FDEA8-841E-4BA3-91B0-111D4DB10507}"/>
          </ac:spMkLst>
        </pc:spChg>
        <pc:spChg chg="add mod">
          <ac:chgData name="Laurie Ann Peric (2015015)" userId="S::2015015@student.uwtsd.ac.uk::64400f2a-5887-4e58-9db7-4cfc6bb1683e" providerId="AD" clId="Web-{16007455-9989-31CC-EFEE-D4E42FD98A82}" dt="2021-12-27T16:14:09.605" v="175" actId="20577"/>
          <ac:spMkLst>
            <pc:docMk/>
            <pc:sldMk cId="718973132" sldId="272"/>
            <ac:spMk id="7" creationId="{F2B7FEA4-24DA-4C41-ABEC-8ACAE37B123E}"/>
          </ac:spMkLst>
        </pc:spChg>
        <pc:spChg chg="add mod">
          <ac:chgData name="Laurie Ann Peric (2015015)" userId="S::2015015@student.uwtsd.ac.uk::64400f2a-5887-4e58-9db7-4cfc6bb1683e" providerId="AD" clId="Web-{16007455-9989-31CC-EFEE-D4E42FD98A82}" dt="2022-01-02T17:13:21.169" v="210" actId="1076"/>
          <ac:spMkLst>
            <pc:docMk/>
            <pc:sldMk cId="718973132" sldId="272"/>
            <ac:spMk id="10" creationId="{CA0E02E1-8950-4D07-930C-B7621520BB61}"/>
          </ac:spMkLst>
        </pc:spChg>
        <pc:picChg chg="add mod modCrop">
          <ac:chgData name="Laurie Ann Peric (2015015)" userId="S::2015015@student.uwtsd.ac.uk::64400f2a-5887-4e58-9db7-4cfc6bb1683e" providerId="AD" clId="Web-{16007455-9989-31CC-EFEE-D4E42FD98A82}" dt="2022-01-02T17:11:44.991" v="191"/>
          <ac:picMkLst>
            <pc:docMk/>
            <pc:sldMk cId="718973132" sldId="272"/>
            <ac:picMk id="2" creationId="{25C56CAA-A6C0-49E9-B31D-2261246544E4}"/>
          </ac:picMkLst>
        </pc:picChg>
        <pc:picChg chg="add mod">
          <ac:chgData name="Laurie Ann Peric (2015015)" userId="S::2015015@student.uwtsd.ac.uk::64400f2a-5887-4e58-9db7-4cfc6bb1683e" providerId="AD" clId="Web-{16007455-9989-31CC-EFEE-D4E42FD98A82}" dt="2022-01-02T17:11:59.319" v="194" actId="1076"/>
          <ac:picMkLst>
            <pc:docMk/>
            <pc:sldMk cId="718973132" sldId="272"/>
            <ac:picMk id="4" creationId="{F793C189-9D2F-407B-BA3F-525BF8253B25}"/>
          </ac:picMkLst>
        </pc:picChg>
        <pc:picChg chg="add mod">
          <ac:chgData name="Laurie Ann Peric (2015015)" userId="S::2015015@student.uwtsd.ac.uk::64400f2a-5887-4e58-9db7-4cfc6bb1683e" providerId="AD" clId="Web-{16007455-9989-31CC-EFEE-D4E42FD98A82}" dt="2022-01-02T17:12:34.976" v="203" actId="1076"/>
          <ac:picMkLst>
            <pc:docMk/>
            <pc:sldMk cId="718973132" sldId="272"/>
            <ac:picMk id="5" creationId="{32D8535A-1E40-4D9C-B7A9-1EF76BC912D6}"/>
          </ac:picMkLst>
        </pc:picChg>
        <pc:picChg chg="add mod">
          <ac:chgData name="Laurie Ann Peric (2015015)" userId="S::2015015@student.uwtsd.ac.uk::64400f2a-5887-4e58-9db7-4cfc6bb1683e" providerId="AD" clId="Web-{16007455-9989-31CC-EFEE-D4E42FD98A82}" dt="2022-01-02T17:11:49.960" v="192" actId="1076"/>
          <ac:picMkLst>
            <pc:docMk/>
            <pc:sldMk cId="718973132" sldId="272"/>
            <ac:picMk id="6" creationId="{55670C4C-4E00-4C46-8220-0FAD165FABC3}"/>
          </ac:picMkLst>
        </pc:picChg>
        <pc:picChg chg="add mod">
          <ac:chgData name="Laurie Ann Peric (2015015)" userId="S::2015015@student.uwtsd.ac.uk::64400f2a-5887-4e58-9db7-4cfc6bb1683e" providerId="AD" clId="Web-{16007455-9989-31CC-EFEE-D4E42FD98A82}" dt="2022-01-02T17:12:50.711" v="205" actId="1076"/>
          <ac:picMkLst>
            <pc:docMk/>
            <pc:sldMk cId="718973132" sldId="272"/>
            <ac:picMk id="9" creationId="{16C8BA1A-6D80-48AB-8878-656EE3E9E19F}"/>
          </ac:picMkLst>
        </pc:picChg>
      </pc:sldChg>
      <pc:sldChg chg="addSp delSp modSp new">
        <pc:chgData name="Laurie Ann Peric (2015015)" userId="S::2015015@student.uwtsd.ac.uk::64400f2a-5887-4e58-9db7-4cfc6bb1683e" providerId="AD" clId="Web-{16007455-9989-31CC-EFEE-D4E42FD98A82}" dt="2022-01-02T17:18:00.763" v="220" actId="1076"/>
        <pc:sldMkLst>
          <pc:docMk/>
          <pc:sldMk cId="616075600" sldId="273"/>
        </pc:sldMkLst>
        <pc:spChg chg="add mod">
          <ac:chgData name="Laurie Ann Peric (2015015)" userId="S::2015015@student.uwtsd.ac.uk::64400f2a-5887-4e58-9db7-4cfc6bb1683e" providerId="AD" clId="Web-{16007455-9989-31CC-EFEE-D4E42FD98A82}" dt="2022-01-02T17:17:17.434" v="218" actId="20577"/>
          <ac:spMkLst>
            <pc:docMk/>
            <pc:sldMk cId="616075600" sldId="273"/>
            <ac:spMk id="2" creationId="{946E6501-D1B6-4C1F-AA10-C14F768C1581}"/>
          </ac:spMkLst>
        </pc:spChg>
        <pc:picChg chg="add del mod">
          <ac:chgData name="Laurie Ann Peric (2015015)" userId="S::2015015@student.uwtsd.ac.uk::64400f2a-5887-4e58-9db7-4cfc6bb1683e" providerId="AD" clId="Web-{16007455-9989-31CC-EFEE-D4E42FD98A82}" dt="2022-01-02T17:17:07.074" v="213"/>
          <ac:picMkLst>
            <pc:docMk/>
            <pc:sldMk cId="616075600" sldId="273"/>
            <ac:picMk id="3" creationId="{491C1F52-5E09-4161-B672-FBC8B36F00E1}"/>
          </ac:picMkLst>
        </pc:picChg>
        <pc:picChg chg="add mod">
          <ac:chgData name="Laurie Ann Peric (2015015)" userId="S::2015015@student.uwtsd.ac.uk::64400f2a-5887-4e58-9db7-4cfc6bb1683e" providerId="AD" clId="Web-{16007455-9989-31CC-EFEE-D4E42FD98A82}" dt="2022-01-02T17:18:00.763" v="220" actId="1076"/>
          <ac:picMkLst>
            <pc:docMk/>
            <pc:sldMk cId="616075600" sldId="273"/>
            <ac:picMk id="5" creationId="{EDA82253-3F17-4A51-ADE8-FC043E20B08D}"/>
          </ac:picMkLst>
        </pc:picChg>
      </pc:sldChg>
      <pc:sldChg chg="addSp modSp new">
        <pc:chgData name="Laurie Ann Peric (2015015)" userId="S::2015015@student.uwtsd.ac.uk::64400f2a-5887-4e58-9db7-4cfc6bb1683e" providerId="AD" clId="Web-{16007455-9989-31CC-EFEE-D4E42FD98A82}" dt="2022-01-02T17:33:24.560" v="227" actId="1076"/>
        <pc:sldMkLst>
          <pc:docMk/>
          <pc:sldMk cId="2794598514" sldId="274"/>
        </pc:sldMkLst>
        <pc:spChg chg="add mod">
          <ac:chgData name="Laurie Ann Peric (2015015)" userId="S::2015015@student.uwtsd.ac.uk::64400f2a-5887-4e58-9db7-4cfc6bb1683e" providerId="AD" clId="Web-{16007455-9989-31CC-EFEE-D4E42FD98A82}" dt="2022-01-02T17:29:58.055" v="224" actId="1076"/>
          <ac:spMkLst>
            <pc:docMk/>
            <pc:sldMk cId="2794598514" sldId="274"/>
            <ac:spMk id="2" creationId="{40CE96CD-73D7-4713-9E31-812586D07A62}"/>
          </ac:spMkLst>
        </pc:spChg>
        <pc:spChg chg="add mod">
          <ac:chgData name="Laurie Ann Peric (2015015)" userId="S::2015015@student.uwtsd.ac.uk::64400f2a-5887-4e58-9db7-4cfc6bb1683e" providerId="AD" clId="Web-{16007455-9989-31CC-EFEE-D4E42FD98A82}" dt="2022-01-02T17:33:24.560" v="227" actId="1076"/>
          <ac:spMkLst>
            <pc:docMk/>
            <pc:sldMk cId="2794598514" sldId="274"/>
            <ac:spMk id="3" creationId="{8471B6D0-A0B2-4FE5-A88D-47A300055FCE}"/>
          </ac:spMkLst>
        </pc:spChg>
      </pc:sldChg>
      <pc:sldChg chg="addSp delSp modSp new mod modClrScheme chgLayout">
        <pc:chgData name="Laurie Ann Peric (2015015)" userId="S::2015015@student.uwtsd.ac.uk::64400f2a-5887-4e58-9db7-4cfc6bb1683e" providerId="AD" clId="Web-{16007455-9989-31CC-EFEE-D4E42FD98A82}" dt="2022-01-04T18:56:18.957" v="590" actId="1076"/>
        <pc:sldMkLst>
          <pc:docMk/>
          <pc:sldMk cId="2116070269" sldId="275"/>
        </pc:sldMkLst>
        <pc:spChg chg="del mod ord">
          <ac:chgData name="Laurie Ann Peric (2015015)" userId="S::2015015@student.uwtsd.ac.uk::64400f2a-5887-4e58-9db7-4cfc6bb1683e" providerId="AD" clId="Web-{16007455-9989-31CC-EFEE-D4E42FD98A82}" dt="2022-01-04T18:55:56.332" v="586"/>
          <ac:spMkLst>
            <pc:docMk/>
            <pc:sldMk cId="2116070269" sldId="275"/>
            <ac:spMk id="2" creationId="{B799FE86-B57C-480B-B264-38C7847F4A08}"/>
          </ac:spMkLst>
        </pc:spChg>
        <pc:spChg chg="del mod ord">
          <ac:chgData name="Laurie Ann Peric (2015015)" userId="S::2015015@student.uwtsd.ac.uk::64400f2a-5887-4e58-9db7-4cfc6bb1683e" providerId="AD" clId="Web-{16007455-9989-31CC-EFEE-D4E42FD98A82}" dt="2022-01-04T17:54:05.553" v="230"/>
          <ac:spMkLst>
            <pc:docMk/>
            <pc:sldMk cId="2116070269" sldId="275"/>
            <ac:spMk id="3" creationId="{C4651755-DF3B-44DB-937D-202B4560E216}"/>
          </ac:spMkLst>
        </pc:spChg>
        <pc:spChg chg="add mod ord">
          <ac:chgData name="Laurie Ann Peric (2015015)" userId="S::2015015@student.uwtsd.ac.uk::64400f2a-5887-4e58-9db7-4cfc6bb1683e" providerId="AD" clId="Web-{16007455-9989-31CC-EFEE-D4E42FD98A82}" dt="2022-01-04T18:56:18.957" v="590" actId="1076"/>
          <ac:spMkLst>
            <pc:docMk/>
            <pc:sldMk cId="2116070269" sldId="275"/>
            <ac:spMk id="4" creationId="{08CF439D-6A58-422F-8BCE-62D910216606}"/>
          </ac:spMkLst>
        </pc:spChg>
        <pc:picChg chg="add mod ord">
          <ac:chgData name="Laurie Ann Peric (2015015)" userId="S::2015015@student.uwtsd.ac.uk::64400f2a-5887-4e58-9db7-4cfc6bb1683e" providerId="AD" clId="Web-{16007455-9989-31CC-EFEE-D4E42FD98A82}" dt="2022-01-04T18:56:14.879" v="589" actId="1076"/>
          <ac:picMkLst>
            <pc:docMk/>
            <pc:sldMk cId="2116070269" sldId="275"/>
            <ac:picMk id="5" creationId="{83821E54-DE79-449C-B7EC-05B48D0BC824}"/>
          </ac:picMkLst>
        </pc:picChg>
      </pc:sldChg>
      <pc:sldChg chg="addSp modSp new">
        <pc:chgData name="Laurie Ann Peric (2015015)" userId="S::2015015@student.uwtsd.ac.uk::64400f2a-5887-4e58-9db7-4cfc6bb1683e" providerId="AD" clId="Web-{16007455-9989-31CC-EFEE-D4E42FD98A82}" dt="2022-01-04T19:51:37.007" v="914" actId="20577"/>
        <pc:sldMkLst>
          <pc:docMk/>
          <pc:sldMk cId="1250281575" sldId="276"/>
        </pc:sldMkLst>
        <pc:spChg chg="add mod">
          <ac:chgData name="Laurie Ann Peric (2015015)" userId="S::2015015@student.uwtsd.ac.uk::64400f2a-5887-4e58-9db7-4cfc6bb1683e" providerId="AD" clId="Web-{16007455-9989-31CC-EFEE-D4E42FD98A82}" dt="2022-01-04T19:10:14.867" v="673" actId="1076"/>
          <ac:spMkLst>
            <pc:docMk/>
            <pc:sldMk cId="1250281575" sldId="276"/>
            <ac:spMk id="4" creationId="{5E9394BA-2AFB-443A-A99D-486918B0F29A}"/>
          </ac:spMkLst>
        </pc:spChg>
        <pc:spChg chg="add mod">
          <ac:chgData name="Laurie Ann Peric (2015015)" userId="S::2015015@student.uwtsd.ac.uk::64400f2a-5887-4e58-9db7-4cfc6bb1683e" providerId="AD" clId="Web-{16007455-9989-31CC-EFEE-D4E42FD98A82}" dt="2022-01-04T19:09:55.132" v="670" actId="1076"/>
          <ac:spMkLst>
            <pc:docMk/>
            <pc:sldMk cId="1250281575" sldId="276"/>
            <ac:spMk id="5" creationId="{8169872F-1475-43A1-9DDA-39449F636D29}"/>
          </ac:spMkLst>
        </pc:spChg>
        <pc:spChg chg="add mod">
          <ac:chgData name="Laurie Ann Peric (2015015)" userId="S::2015015@student.uwtsd.ac.uk::64400f2a-5887-4e58-9db7-4cfc6bb1683e" providerId="AD" clId="Web-{16007455-9989-31CC-EFEE-D4E42FD98A82}" dt="2022-01-04T19:07:06.863" v="657" actId="1076"/>
          <ac:spMkLst>
            <pc:docMk/>
            <pc:sldMk cId="1250281575" sldId="276"/>
            <ac:spMk id="6" creationId="{FF7CF4A6-C2F9-481E-B09F-DAA4380D93F9}"/>
          </ac:spMkLst>
        </pc:spChg>
        <pc:spChg chg="add mod">
          <ac:chgData name="Laurie Ann Peric (2015015)" userId="S::2015015@student.uwtsd.ac.uk::64400f2a-5887-4e58-9db7-4cfc6bb1683e" providerId="AD" clId="Web-{16007455-9989-31CC-EFEE-D4E42FD98A82}" dt="2022-01-04T19:30:36.712" v="893" actId="1076"/>
          <ac:spMkLst>
            <pc:docMk/>
            <pc:sldMk cId="1250281575" sldId="276"/>
            <ac:spMk id="11" creationId="{446FAF7B-C1AC-4771-80FC-42CE4B78C7D8}"/>
          </ac:spMkLst>
        </pc:spChg>
        <pc:spChg chg="add mod">
          <ac:chgData name="Laurie Ann Peric (2015015)" userId="S::2015015@student.uwtsd.ac.uk::64400f2a-5887-4e58-9db7-4cfc6bb1683e" providerId="AD" clId="Web-{16007455-9989-31CC-EFEE-D4E42FD98A82}" dt="2022-01-04T19:24:19.719" v="835" actId="20577"/>
          <ac:spMkLst>
            <pc:docMk/>
            <pc:sldMk cId="1250281575" sldId="276"/>
            <ac:spMk id="14" creationId="{2C1523AD-C383-43E6-99A4-8B503227442A}"/>
          </ac:spMkLst>
        </pc:spChg>
        <pc:spChg chg="add mod">
          <ac:chgData name="Laurie Ann Peric (2015015)" userId="S::2015015@student.uwtsd.ac.uk::64400f2a-5887-4e58-9db7-4cfc6bb1683e" providerId="AD" clId="Web-{16007455-9989-31CC-EFEE-D4E42FD98A82}" dt="2022-01-04T19:51:37.007" v="914" actId="20577"/>
          <ac:spMkLst>
            <pc:docMk/>
            <pc:sldMk cId="1250281575" sldId="276"/>
            <ac:spMk id="15" creationId="{6E53F4F9-D82F-4F2B-8D08-D06EC8284BAF}"/>
          </ac:spMkLst>
        </pc:spChg>
        <pc:picChg chg="add mod">
          <ac:chgData name="Laurie Ann Peric (2015015)" userId="S::2015015@student.uwtsd.ac.uk::64400f2a-5887-4e58-9db7-4cfc6bb1683e" providerId="AD" clId="Web-{16007455-9989-31CC-EFEE-D4E42FD98A82}" dt="2022-01-04T19:31:49.933" v="900" actId="14100"/>
          <ac:picMkLst>
            <pc:docMk/>
            <pc:sldMk cId="1250281575" sldId="276"/>
            <ac:picMk id="2" creationId="{967E6F70-2E77-4E56-8BD1-1CA2B179E755}"/>
          </ac:picMkLst>
        </pc:picChg>
        <pc:picChg chg="add mod">
          <ac:chgData name="Laurie Ann Peric (2015015)" userId="S::2015015@student.uwtsd.ac.uk::64400f2a-5887-4e58-9db7-4cfc6bb1683e" providerId="AD" clId="Web-{16007455-9989-31CC-EFEE-D4E42FD98A82}" dt="2022-01-04T19:02:50.294" v="640" actId="1076"/>
          <ac:picMkLst>
            <pc:docMk/>
            <pc:sldMk cId="1250281575" sldId="276"/>
            <ac:picMk id="3" creationId="{636D956F-6FEA-4F0E-8D4E-638C080FA7B3}"/>
          </ac:picMkLst>
        </pc:picChg>
        <pc:picChg chg="add mod">
          <ac:chgData name="Laurie Ann Peric (2015015)" userId="S::2015015@student.uwtsd.ac.uk::64400f2a-5887-4e58-9db7-4cfc6bb1683e" providerId="AD" clId="Web-{16007455-9989-31CC-EFEE-D4E42FD98A82}" dt="2022-01-04T19:08:26.224" v="663" actId="1076"/>
          <ac:picMkLst>
            <pc:docMk/>
            <pc:sldMk cId="1250281575" sldId="276"/>
            <ac:picMk id="7" creationId="{1E41C55C-47F2-4700-9047-77593CA37634}"/>
          </ac:picMkLst>
        </pc:picChg>
        <pc:picChg chg="add mod">
          <ac:chgData name="Laurie Ann Peric (2015015)" userId="S::2015015@student.uwtsd.ac.uk::64400f2a-5887-4e58-9db7-4cfc6bb1683e" providerId="AD" clId="Web-{16007455-9989-31CC-EFEE-D4E42FD98A82}" dt="2022-01-04T19:08:34.974" v="664" actId="1076"/>
          <ac:picMkLst>
            <pc:docMk/>
            <pc:sldMk cId="1250281575" sldId="276"/>
            <ac:picMk id="8" creationId="{C2056F72-1364-433C-A1E6-8B08DB0A0054}"/>
          </ac:picMkLst>
        </pc:picChg>
        <pc:picChg chg="add mod">
          <ac:chgData name="Laurie Ann Peric (2015015)" userId="S::2015015@student.uwtsd.ac.uk::64400f2a-5887-4e58-9db7-4cfc6bb1683e" providerId="AD" clId="Web-{16007455-9989-31CC-EFEE-D4E42FD98A82}" dt="2022-01-04T19:10:51.227" v="678" actId="1076"/>
          <ac:picMkLst>
            <pc:docMk/>
            <pc:sldMk cId="1250281575" sldId="276"/>
            <ac:picMk id="9" creationId="{DCC625F6-56BE-4AEE-8AFD-5F7B4792F11B}"/>
          </ac:picMkLst>
        </pc:picChg>
        <pc:picChg chg="add mod">
          <ac:chgData name="Laurie Ann Peric (2015015)" userId="S::2015015@student.uwtsd.ac.uk::64400f2a-5887-4e58-9db7-4cfc6bb1683e" providerId="AD" clId="Web-{16007455-9989-31CC-EFEE-D4E42FD98A82}" dt="2022-01-04T19:10:47.696" v="677" actId="1076"/>
          <ac:picMkLst>
            <pc:docMk/>
            <pc:sldMk cId="1250281575" sldId="276"/>
            <ac:picMk id="10" creationId="{A821ADAB-35D0-43C3-8E0B-7602E32FA6BB}"/>
          </ac:picMkLst>
        </pc:picChg>
        <pc:picChg chg="add mod">
          <ac:chgData name="Laurie Ann Peric (2015015)" userId="S::2015015@student.uwtsd.ac.uk::64400f2a-5887-4e58-9db7-4cfc6bb1683e" providerId="AD" clId="Web-{16007455-9989-31CC-EFEE-D4E42FD98A82}" dt="2022-01-04T19:30:50.119" v="895" actId="1076"/>
          <ac:picMkLst>
            <pc:docMk/>
            <pc:sldMk cId="1250281575" sldId="276"/>
            <ac:picMk id="12" creationId="{4DCC4572-E032-4119-AB63-D71032774A99}"/>
          </ac:picMkLst>
        </pc:picChg>
        <pc:picChg chg="add mod">
          <ac:chgData name="Laurie Ann Peric (2015015)" userId="S::2015015@student.uwtsd.ac.uk::64400f2a-5887-4e58-9db7-4cfc6bb1683e" providerId="AD" clId="Web-{16007455-9989-31CC-EFEE-D4E42FD98A82}" dt="2022-01-04T19:31:35.120" v="896" actId="1076"/>
          <ac:picMkLst>
            <pc:docMk/>
            <pc:sldMk cId="1250281575" sldId="276"/>
            <ac:picMk id="13" creationId="{B4CA302A-ACCF-480F-8F71-8592C9517C6E}"/>
          </ac:picMkLst>
        </pc:picChg>
      </pc:sldChg>
      <pc:sldChg chg="addSp delSp modSp new mod ord setBg">
        <pc:chgData name="Laurie Ann Peric (2015015)" userId="S::2015015@student.uwtsd.ac.uk::64400f2a-5887-4e58-9db7-4cfc6bb1683e" providerId="AD" clId="Web-{16007455-9989-31CC-EFEE-D4E42FD98A82}" dt="2022-01-04T21:25:47.103" v="1219"/>
        <pc:sldMkLst>
          <pc:docMk/>
          <pc:sldMk cId="1763357832" sldId="277"/>
        </pc:sldMkLst>
        <pc:spChg chg="mod ord">
          <ac:chgData name="Laurie Ann Peric (2015015)" userId="S::2015015@student.uwtsd.ac.uk::64400f2a-5887-4e58-9db7-4cfc6bb1683e" providerId="AD" clId="Web-{16007455-9989-31CC-EFEE-D4E42FD98A82}" dt="2022-01-04T21:22:20.595" v="1210"/>
          <ac:spMkLst>
            <pc:docMk/>
            <pc:sldMk cId="1763357832" sldId="277"/>
            <ac:spMk id="2" creationId="{C20260E2-758B-47DB-B297-84F44BD1CC09}"/>
          </ac:spMkLst>
        </pc:spChg>
        <pc:spChg chg="del">
          <ac:chgData name="Laurie Ann Peric (2015015)" userId="S::2015015@student.uwtsd.ac.uk::64400f2a-5887-4e58-9db7-4cfc6bb1683e" providerId="AD" clId="Web-{16007455-9989-31CC-EFEE-D4E42FD98A82}" dt="2022-01-04T21:20:14.624" v="1198"/>
          <ac:spMkLst>
            <pc:docMk/>
            <pc:sldMk cId="1763357832" sldId="277"/>
            <ac:spMk id="3" creationId="{C8765C71-BDE1-4A06-92FE-A263A753832A}"/>
          </ac:spMkLst>
        </pc:spChg>
        <pc:spChg chg="add">
          <ac:chgData name="Laurie Ann Peric (2015015)" userId="S::2015015@student.uwtsd.ac.uk::64400f2a-5887-4e58-9db7-4cfc6bb1683e" providerId="AD" clId="Web-{16007455-9989-31CC-EFEE-D4E42FD98A82}" dt="2022-01-04T21:22:20.595" v="1210"/>
          <ac:spMkLst>
            <pc:docMk/>
            <pc:sldMk cId="1763357832" sldId="277"/>
            <ac:spMk id="10" creationId="{42A5316D-ED2F-4F89-B4B4-8D9240B1A348}"/>
          </ac:spMkLst>
        </pc:spChg>
        <pc:picChg chg="add mod ord">
          <ac:chgData name="Laurie Ann Peric (2015015)" userId="S::2015015@student.uwtsd.ac.uk::64400f2a-5887-4e58-9db7-4cfc6bb1683e" providerId="AD" clId="Web-{16007455-9989-31CC-EFEE-D4E42FD98A82}" dt="2022-01-04T21:22:51.692" v="1218" actId="14100"/>
          <ac:picMkLst>
            <pc:docMk/>
            <pc:sldMk cId="1763357832" sldId="277"/>
            <ac:picMk id="4" creationId="{FC18DA8B-723F-4DCE-841B-6DE9426D57A4}"/>
          </ac:picMkLst>
        </pc:picChg>
        <pc:picChg chg="add mod">
          <ac:chgData name="Laurie Ann Peric (2015015)" userId="S::2015015@student.uwtsd.ac.uk::64400f2a-5887-4e58-9db7-4cfc6bb1683e" providerId="AD" clId="Web-{16007455-9989-31CC-EFEE-D4E42FD98A82}" dt="2022-01-04T21:22:24.955" v="1211" actId="1076"/>
          <ac:picMkLst>
            <pc:docMk/>
            <pc:sldMk cId="1763357832" sldId="277"/>
            <ac:picMk id="5" creationId="{4D7C59BA-7BE0-4085-B665-AC5566A6A252}"/>
          </ac:picMkLst>
        </pc:picChg>
      </pc:sldChg>
    </pc:docChg>
  </pc:docChgLst>
  <pc:docChgLst>
    <pc:chgData name="Elizabeth Halls" userId="S::elizabeth.halls@uwtsd.ac.uk::dde1d3aa-8670-4174-8d7c-d5fe36b3585c" providerId="AD" clId="Web-{2F4F8208-31F0-9153-FD74-244A6287B24F}"/>
    <pc:docChg chg="modSld">
      <pc:chgData name="Elizabeth Halls" userId="S::elizabeth.halls@uwtsd.ac.uk::dde1d3aa-8670-4174-8d7c-d5fe36b3585c" providerId="AD" clId="Web-{2F4F8208-31F0-9153-FD74-244A6287B24F}" dt="2022-01-26T16:22:51.353" v="207" actId="20577"/>
      <pc:docMkLst>
        <pc:docMk/>
      </pc:docMkLst>
      <pc:sldChg chg="modSp">
        <pc:chgData name="Elizabeth Halls" userId="S::elizabeth.halls@uwtsd.ac.uk::dde1d3aa-8670-4174-8d7c-d5fe36b3585c" providerId="AD" clId="Web-{2F4F8208-31F0-9153-FD74-244A6287B24F}" dt="2022-01-26T16:03:40.685" v="82" actId="20577"/>
        <pc:sldMkLst>
          <pc:docMk/>
          <pc:sldMk cId="4262662785" sldId="265"/>
        </pc:sldMkLst>
        <pc:spChg chg="mod">
          <ac:chgData name="Elizabeth Halls" userId="S::elizabeth.halls@uwtsd.ac.uk::dde1d3aa-8670-4174-8d7c-d5fe36b3585c" providerId="AD" clId="Web-{2F4F8208-31F0-9153-FD74-244A6287B24F}" dt="2022-01-26T16:03:40.685" v="82" actId="20577"/>
          <ac:spMkLst>
            <pc:docMk/>
            <pc:sldMk cId="4262662785" sldId="265"/>
            <ac:spMk id="10" creationId="{D2BD1AEC-FCE2-4F5A-A82D-B2F5B16D27EB}"/>
          </ac:spMkLst>
        </pc:spChg>
      </pc:sldChg>
      <pc:sldChg chg="modSp">
        <pc:chgData name="Elizabeth Halls" userId="S::elizabeth.halls@uwtsd.ac.uk::dde1d3aa-8670-4174-8d7c-d5fe36b3585c" providerId="AD" clId="Web-{2F4F8208-31F0-9153-FD74-244A6287B24F}" dt="2022-01-26T16:04:37.765" v="94" actId="20577"/>
        <pc:sldMkLst>
          <pc:docMk/>
          <pc:sldMk cId="4265364117" sldId="266"/>
        </pc:sldMkLst>
        <pc:spChg chg="mod">
          <ac:chgData name="Elizabeth Halls" userId="S::elizabeth.halls@uwtsd.ac.uk::dde1d3aa-8670-4174-8d7c-d5fe36b3585c" providerId="AD" clId="Web-{2F4F8208-31F0-9153-FD74-244A6287B24F}" dt="2022-01-26T16:04:37.765" v="94" actId="20577"/>
          <ac:spMkLst>
            <pc:docMk/>
            <pc:sldMk cId="4265364117" sldId="266"/>
            <ac:spMk id="8" creationId="{5CDA4196-0504-4DD9-9564-F2D9A6F30E7E}"/>
          </ac:spMkLst>
        </pc:spChg>
      </pc:sldChg>
      <pc:sldChg chg="modSp">
        <pc:chgData name="Elizabeth Halls" userId="S::elizabeth.halls@uwtsd.ac.uk::dde1d3aa-8670-4174-8d7c-d5fe36b3585c" providerId="AD" clId="Web-{2F4F8208-31F0-9153-FD74-244A6287B24F}" dt="2022-01-26T16:11:01.117" v="116" actId="20577"/>
        <pc:sldMkLst>
          <pc:docMk/>
          <pc:sldMk cId="452740380" sldId="269"/>
        </pc:sldMkLst>
        <pc:spChg chg="mod">
          <ac:chgData name="Elizabeth Halls" userId="S::elizabeth.halls@uwtsd.ac.uk::dde1d3aa-8670-4174-8d7c-d5fe36b3585c" providerId="AD" clId="Web-{2F4F8208-31F0-9153-FD74-244A6287B24F}" dt="2022-01-26T16:07:55.160" v="98" actId="20577"/>
          <ac:spMkLst>
            <pc:docMk/>
            <pc:sldMk cId="452740380" sldId="269"/>
            <ac:spMk id="3" creationId="{0DBCE22B-CF0D-4B4C-9595-024B6F66A05C}"/>
          </ac:spMkLst>
        </pc:spChg>
        <pc:spChg chg="mod">
          <ac:chgData name="Elizabeth Halls" userId="S::elizabeth.halls@uwtsd.ac.uk::dde1d3aa-8670-4174-8d7c-d5fe36b3585c" providerId="AD" clId="Web-{2F4F8208-31F0-9153-FD74-244A6287B24F}" dt="2022-01-26T16:11:01.117" v="116" actId="20577"/>
          <ac:spMkLst>
            <pc:docMk/>
            <pc:sldMk cId="452740380" sldId="269"/>
            <ac:spMk id="6" creationId="{EE2A7236-3CDB-4532-B355-FF188ED56D0E}"/>
          </ac:spMkLst>
        </pc:spChg>
      </pc:sldChg>
      <pc:sldChg chg="modSp">
        <pc:chgData name="Elizabeth Halls" userId="S::elizabeth.halls@uwtsd.ac.uk::dde1d3aa-8670-4174-8d7c-d5fe36b3585c" providerId="AD" clId="Web-{2F4F8208-31F0-9153-FD74-244A6287B24F}" dt="2022-01-26T16:16:04.859" v="161" actId="20577"/>
        <pc:sldMkLst>
          <pc:docMk/>
          <pc:sldMk cId="843940225" sldId="283"/>
        </pc:sldMkLst>
        <pc:spChg chg="mod">
          <ac:chgData name="Elizabeth Halls" userId="S::elizabeth.halls@uwtsd.ac.uk::dde1d3aa-8670-4174-8d7c-d5fe36b3585c" providerId="AD" clId="Web-{2F4F8208-31F0-9153-FD74-244A6287B24F}" dt="2022-01-26T16:16:04.859" v="161" actId="20577"/>
          <ac:spMkLst>
            <pc:docMk/>
            <pc:sldMk cId="843940225" sldId="283"/>
            <ac:spMk id="3" creationId="{1F735EF4-B905-48A4-ABB2-DDE359F90098}"/>
          </ac:spMkLst>
        </pc:spChg>
      </pc:sldChg>
      <pc:sldChg chg="modSp">
        <pc:chgData name="Elizabeth Halls" userId="S::elizabeth.halls@uwtsd.ac.uk::dde1d3aa-8670-4174-8d7c-d5fe36b3585c" providerId="AD" clId="Web-{2F4F8208-31F0-9153-FD74-244A6287B24F}" dt="2022-01-26T16:17:18.532" v="165" actId="20577"/>
        <pc:sldMkLst>
          <pc:docMk/>
          <pc:sldMk cId="2308491815" sldId="288"/>
        </pc:sldMkLst>
        <pc:spChg chg="mod">
          <ac:chgData name="Elizabeth Halls" userId="S::elizabeth.halls@uwtsd.ac.uk::dde1d3aa-8670-4174-8d7c-d5fe36b3585c" providerId="AD" clId="Web-{2F4F8208-31F0-9153-FD74-244A6287B24F}" dt="2022-01-26T16:17:18.532" v="165" actId="20577"/>
          <ac:spMkLst>
            <pc:docMk/>
            <pc:sldMk cId="2308491815" sldId="288"/>
            <ac:spMk id="8" creationId="{095D3FFE-50A2-4E1F-821A-67B2E990BE18}"/>
          </ac:spMkLst>
        </pc:spChg>
      </pc:sldChg>
      <pc:sldChg chg="modSp">
        <pc:chgData name="Elizabeth Halls" userId="S::elizabeth.halls@uwtsd.ac.uk::dde1d3aa-8670-4174-8d7c-d5fe36b3585c" providerId="AD" clId="Web-{2F4F8208-31F0-9153-FD74-244A6287B24F}" dt="2022-01-26T16:21:37.242" v="203" actId="20577"/>
        <pc:sldMkLst>
          <pc:docMk/>
          <pc:sldMk cId="1148294491" sldId="290"/>
        </pc:sldMkLst>
        <pc:spChg chg="mod">
          <ac:chgData name="Elizabeth Halls" userId="S::elizabeth.halls@uwtsd.ac.uk::dde1d3aa-8670-4174-8d7c-d5fe36b3585c" providerId="AD" clId="Web-{2F4F8208-31F0-9153-FD74-244A6287B24F}" dt="2022-01-26T16:21:37.242" v="203" actId="20577"/>
          <ac:spMkLst>
            <pc:docMk/>
            <pc:sldMk cId="1148294491" sldId="290"/>
            <ac:spMk id="9" creationId="{5CB02F70-E369-43A1-A668-1A9993FAAF83}"/>
          </ac:spMkLst>
        </pc:spChg>
      </pc:sldChg>
      <pc:sldChg chg="modSp">
        <pc:chgData name="Elizabeth Halls" userId="S::elizabeth.halls@uwtsd.ac.uk::dde1d3aa-8670-4174-8d7c-d5fe36b3585c" providerId="AD" clId="Web-{2F4F8208-31F0-9153-FD74-244A6287B24F}" dt="2022-01-26T16:20:40.537" v="201" actId="20577"/>
        <pc:sldMkLst>
          <pc:docMk/>
          <pc:sldMk cId="2424758754" sldId="291"/>
        </pc:sldMkLst>
        <pc:spChg chg="mod">
          <ac:chgData name="Elizabeth Halls" userId="S::elizabeth.halls@uwtsd.ac.uk::dde1d3aa-8670-4174-8d7c-d5fe36b3585c" providerId="AD" clId="Web-{2F4F8208-31F0-9153-FD74-244A6287B24F}" dt="2022-01-26T16:17:26.736" v="167" actId="20577"/>
          <ac:spMkLst>
            <pc:docMk/>
            <pc:sldMk cId="2424758754" sldId="291"/>
            <ac:spMk id="2" creationId="{C2E5FCD0-7306-4E51-B1EC-99B651F099A8}"/>
          </ac:spMkLst>
        </pc:spChg>
        <pc:spChg chg="mod">
          <ac:chgData name="Elizabeth Halls" userId="S::elizabeth.halls@uwtsd.ac.uk::dde1d3aa-8670-4174-8d7c-d5fe36b3585c" providerId="AD" clId="Web-{2F4F8208-31F0-9153-FD74-244A6287B24F}" dt="2022-01-26T16:20:40.537" v="201" actId="20577"/>
          <ac:spMkLst>
            <pc:docMk/>
            <pc:sldMk cId="2424758754" sldId="291"/>
            <ac:spMk id="3" creationId="{3323430D-A2F3-481D-80EE-4C2AB4A6AFB4}"/>
          </ac:spMkLst>
        </pc:spChg>
      </pc:sldChg>
      <pc:sldChg chg="modSp">
        <pc:chgData name="Elizabeth Halls" userId="S::elizabeth.halls@uwtsd.ac.uk::dde1d3aa-8670-4174-8d7c-d5fe36b3585c" providerId="AD" clId="Web-{2F4F8208-31F0-9153-FD74-244A6287B24F}" dt="2022-01-26T16:01:57.105" v="69" actId="20577"/>
        <pc:sldMkLst>
          <pc:docMk/>
          <pc:sldMk cId="3270664538" sldId="292"/>
        </pc:sldMkLst>
        <pc:spChg chg="mod">
          <ac:chgData name="Elizabeth Halls" userId="S::elizabeth.halls@uwtsd.ac.uk::dde1d3aa-8670-4174-8d7c-d5fe36b3585c" providerId="AD" clId="Web-{2F4F8208-31F0-9153-FD74-244A6287B24F}" dt="2022-01-26T16:01:57.105" v="69" actId="20577"/>
          <ac:spMkLst>
            <pc:docMk/>
            <pc:sldMk cId="3270664538" sldId="292"/>
            <ac:spMk id="3" creationId="{28B1A77B-EDEE-4ADD-ABDB-A22AF3EEC218}"/>
          </ac:spMkLst>
        </pc:spChg>
      </pc:sldChg>
      <pc:sldChg chg="modSp">
        <pc:chgData name="Elizabeth Halls" userId="S::elizabeth.halls@uwtsd.ac.uk::dde1d3aa-8670-4174-8d7c-d5fe36b3585c" providerId="AD" clId="Web-{2F4F8208-31F0-9153-FD74-244A6287B24F}" dt="2022-01-26T16:00:07.509" v="43" actId="20577"/>
        <pc:sldMkLst>
          <pc:docMk/>
          <pc:sldMk cId="571119659" sldId="293"/>
        </pc:sldMkLst>
        <pc:spChg chg="mod">
          <ac:chgData name="Elizabeth Halls" userId="S::elizabeth.halls@uwtsd.ac.uk::dde1d3aa-8670-4174-8d7c-d5fe36b3585c" providerId="AD" clId="Web-{2F4F8208-31F0-9153-FD74-244A6287B24F}" dt="2022-01-26T15:54:29.579" v="2" actId="20577"/>
          <ac:spMkLst>
            <pc:docMk/>
            <pc:sldMk cId="571119659" sldId="293"/>
            <ac:spMk id="2" creationId="{9CADB43C-EC85-4055-8AB4-77DF559D56B1}"/>
          </ac:spMkLst>
        </pc:spChg>
        <pc:spChg chg="mod">
          <ac:chgData name="Elizabeth Halls" userId="S::elizabeth.halls@uwtsd.ac.uk::dde1d3aa-8670-4174-8d7c-d5fe36b3585c" providerId="AD" clId="Web-{2F4F8208-31F0-9153-FD74-244A6287B24F}" dt="2022-01-26T16:00:07.509" v="43" actId="20577"/>
          <ac:spMkLst>
            <pc:docMk/>
            <pc:sldMk cId="571119659" sldId="293"/>
            <ac:spMk id="3" creationId="{74FDDD90-5554-4FD9-A5CD-98796213DA58}"/>
          </ac:spMkLst>
        </pc:spChg>
      </pc:sldChg>
      <pc:sldChg chg="modSp">
        <pc:chgData name="Elizabeth Halls" userId="S::elizabeth.halls@uwtsd.ac.uk::dde1d3aa-8670-4174-8d7c-d5fe36b3585c" providerId="AD" clId="Web-{2F4F8208-31F0-9153-FD74-244A6287B24F}" dt="2022-01-26T16:11:54.712" v="118" actId="20577"/>
        <pc:sldMkLst>
          <pc:docMk/>
          <pc:sldMk cId="12170061" sldId="294"/>
        </pc:sldMkLst>
        <pc:spChg chg="mod">
          <ac:chgData name="Elizabeth Halls" userId="S::elizabeth.halls@uwtsd.ac.uk::dde1d3aa-8670-4174-8d7c-d5fe36b3585c" providerId="AD" clId="Web-{2F4F8208-31F0-9153-FD74-244A6287B24F}" dt="2022-01-26T16:11:54.712" v="118" actId="20577"/>
          <ac:spMkLst>
            <pc:docMk/>
            <pc:sldMk cId="12170061" sldId="294"/>
            <ac:spMk id="2" creationId="{C75A09CE-9F26-494E-B7B4-E6D13A36DCDB}"/>
          </ac:spMkLst>
        </pc:spChg>
      </pc:sldChg>
      <pc:sldChg chg="modSp">
        <pc:chgData name="Elizabeth Halls" userId="S::elizabeth.halls@uwtsd.ac.uk::dde1d3aa-8670-4174-8d7c-d5fe36b3585c" providerId="AD" clId="Web-{2F4F8208-31F0-9153-FD74-244A6287B24F}" dt="2022-01-26T16:22:51.353" v="207" actId="20577"/>
        <pc:sldMkLst>
          <pc:docMk/>
          <pc:sldMk cId="3443625683" sldId="295"/>
        </pc:sldMkLst>
        <pc:spChg chg="mod">
          <ac:chgData name="Elizabeth Halls" userId="S::elizabeth.halls@uwtsd.ac.uk::dde1d3aa-8670-4174-8d7c-d5fe36b3585c" providerId="AD" clId="Web-{2F4F8208-31F0-9153-FD74-244A6287B24F}" dt="2022-01-26T16:22:51.353" v="207" actId="20577"/>
          <ac:spMkLst>
            <pc:docMk/>
            <pc:sldMk cId="3443625683" sldId="295"/>
            <ac:spMk id="5" creationId="{FD507D3C-4AA2-4924-AC22-4607F8557B84}"/>
          </ac:spMkLst>
        </pc:spChg>
      </pc:sldChg>
    </pc:docChg>
  </pc:docChgLst>
  <pc:docChgLst>
    <pc:chgData name="Laurie Ann Peric (2015015)" userId="S::2015015@student.uwtsd.ac.uk::64400f2a-5887-4e58-9db7-4cfc6bb1683e" providerId="AD" clId="Web-{7FBF7500-9ABB-FD22-7373-F5A8901FBEA2}"/>
    <pc:docChg chg="addSld modSld">
      <pc:chgData name="Laurie Ann Peric (2015015)" userId="S::2015015@student.uwtsd.ac.uk::64400f2a-5887-4e58-9db7-4cfc6bb1683e" providerId="AD" clId="Web-{7FBF7500-9ABB-FD22-7373-F5A8901FBEA2}" dt="2022-01-25T09:18:18.250" v="1392"/>
      <pc:docMkLst>
        <pc:docMk/>
      </pc:docMkLst>
      <pc:sldChg chg="addSp modSp">
        <pc:chgData name="Laurie Ann Peric (2015015)" userId="S::2015015@student.uwtsd.ac.uk::64400f2a-5887-4e58-9db7-4cfc6bb1683e" providerId="AD" clId="Web-{7FBF7500-9ABB-FD22-7373-F5A8901FBEA2}" dt="2022-01-25T08:10:00.298" v="1337" actId="1076"/>
        <pc:sldMkLst>
          <pc:docMk/>
          <pc:sldMk cId="12170061" sldId="294"/>
        </pc:sldMkLst>
        <pc:spChg chg="mod">
          <ac:chgData name="Laurie Ann Peric (2015015)" userId="S::2015015@student.uwtsd.ac.uk::64400f2a-5887-4e58-9db7-4cfc6bb1683e" providerId="AD" clId="Web-{7FBF7500-9ABB-FD22-7373-F5A8901FBEA2}" dt="2022-01-25T07:53:03.957" v="1331" actId="20577"/>
          <ac:spMkLst>
            <pc:docMk/>
            <pc:sldMk cId="12170061" sldId="294"/>
            <ac:spMk id="2" creationId="{C75A09CE-9F26-494E-B7B4-E6D13A36DCDB}"/>
          </ac:spMkLst>
        </pc:spChg>
        <pc:spChg chg="add mod">
          <ac:chgData name="Laurie Ann Peric (2015015)" userId="S::2015015@student.uwtsd.ac.uk::64400f2a-5887-4e58-9db7-4cfc6bb1683e" providerId="AD" clId="Web-{7FBF7500-9ABB-FD22-7373-F5A8901FBEA2}" dt="2022-01-25T08:10:00.298" v="1337" actId="1076"/>
          <ac:spMkLst>
            <pc:docMk/>
            <pc:sldMk cId="12170061" sldId="294"/>
            <ac:spMk id="3" creationId="{970476DC-6C90-404F-B5A7-74B82C823C86}"/>
          </ac:spMkLst>
        </pc:spChg>
      </pc:sldChg>
      <pc:sldChg chg="addSp modSp new">
        <pc:chgData name="Laurie Ann Peric (2015015)" userId="S::2015015@student.uwtsd.ac.uk::64400f2a-5887-4e58-9db7-4cfc6bb1683e" providerId="AD" clId="Web-{7FBF7500-9ABB-FD22-7373-F5A8901FBEA2}" dt="2022-01-24T20:11:36.568" v="524" actId="20577"/>
        <pc:sldMkLst>
          <pc:docMk/>
          <pc:sldMk cId="3443625683" sldId="295"/>
        </pc:sldMkLst>
        <pc:spChg chg="add mod">
          <ac:chgData name="Laurie Ann Peric (2015015)" userId="S::2015015@student.uwtsd.ac.uk::64400f2a-5887-4e58-9db7-4cfc6bb1683e" providerId="AD" clId="Web-{7FBF7500-9ABB-FD22-7373-F5A8901FBEA2}" dt="2022-01-24T20:11:36.568" v="524" actId="20577"/>
          <ac:spMkLst>
            <pc:docMk/>
            <pc:sldMk cId="3443625683" sldId="295"/>
            <ac:spMk id="5" creationId="{FD507D3C-4AA2-4924-AC22-4607F8557B84}"/>
          </ac:spMkLst>
        </pc:spChg>
        <pc:picChg chg="add mod">
          <ac:chgData name="Laurie Ann Peric (2015015)" userId="S::2015015@student.uwtsd.ac.uk::64400f2a-5887-4e58-9db7-4cfc6bb1683e" providerId="AD" clId="Web-{7FBF7500-9ABB-FD22-7373-F5A8901FBEA2}" dt="2022-01-24T19:45:47.478" v="11" actId="1076"/>
          <ac:picMkLst>
            <pc:docMk/>
            <pc:sldMk cId="3443625683" sldId="295"/>
            <ac:picMk id="2" creationId="{E1C429C4-6F17-44CA-BA4C-FC1B4676662B}"/>
          </ac:picMkLst>
        </pc:picChg>
        <pc:picChg chg="add mod">
          <ac:chgData name="Laurie Ann Peric (2015015)" userId="S::2015015@student.uwtsd.ac.uk::64400f2a-5887-4e58-9db7-4cfc6bb1683e" providerId="AD" clId="Web-{7FBF7500-9ABB-FD22-7373-F5A8901FBEA2}" dt="2022-01-24T19:45:50.916" v="12" actId="1076"/>
          <ac:picMkLst>
            <pc:docMk/>
            <pc:sldMk cId="3443625683" sldId="295"/>
            <ac:picMk id="3" creationId="{A929D7F3-5B4F-42AB-BC02-06E335751A64}"/>
          </ac:picMkLst>
        </pc:picChg>
        <pc:picChg chg="add mod">
          <ac:chgData name="Laurie Ann Peric (2015015)" userId="S::2015015@student.uwtsd.ac.uk::64400f2a-5887-4e58-9db7-4cfc6bb1683e" providerId="AD" clId="Web-{7FBF7500-9ABB-FD22-7373-F5A8901FBEA2}" dt="2022-01-24T19:45:54.509" v="13" actId="1076"/>
          <ac:picMkLst>
            <pc:docMk/>
            <pc:sldMk cId="3443625683" sldId="295"/>
            <ac:picMk id="4" creationId="{FC0C5F15-B3E3-44E1-806F-7722714E7D51}"/>
          </ac:picMkLst>
        </pc:picChg>
      </pc:sldChg>
      <pc:sldChg chg="addSp modSp new">
        <pc:chgData name="Laurie Ann Peric (2015015)" userId="S::2015015@student.uwtsd.ac.uk::64400f2a-5887-4e58-9db7-4cfc6bb1683e" providerId="AD" clId="Web-{7FBF7500-9ABB-FD22-7373-F5A8901FBEA2}" dt="2022-01-24T20:58:20.584" v="1187" actId="20577"/>
        <pc:sldMkLst>
          <pc:docMk/>
          <pc:sldMk cId="651500188" sldId="296"/>
        </pc:sldMkLst>
        <pc:spChg chg="add mod">
          <ac:chgData name="Laurie Ann Peric (2015015)" userId="S::2015015@student.uwtsd.ac.uk::64400f2a-5887-4e58-9db7-4cfc6bb1683e" providerId="AD" clId="Web-{7FBF7500-9ABB-FD22-7373-F5A8901FBEA2}" dt="2022-01-24T20:58:20.584" v="1187" actId="20577"/>
          <ac:spMkLst>
            <pc:docMk/>
            <pc:sldMk cId="651500188" sldId="296"/>
            <ac:spMk id="4" creationId="{61F3BDC8-B9F4-4D0B-B5E5-98E007344CA8}"/>
          </ac:spMkLst>
        </pc:spChg>
        <pc:picChg chg="add mod modCrop">
          <ac:chgData name="Laurie Ann Peric (2015015)" userId="S::2015015@student.uwtsd.ac.uk::64400f2a-5887-4e58-9db7-4cfc6bb1683e" providerId="AD" clId="Web-{7FBF7500-9ABB-FD22-7373-F5A8901FBEA2}" dt="2022-01-24T20:13:12.946" v="531" actId="14100"/>
          <ac:picMkLst>
            <pc:docMk/>
            <pc:sldMk cId="651500188" sldId="296"/>
            <ac:picMk id="2" creationId="{C443B0B3-6B90-4E5E-A559-FA9F07112C1A}"/>
          </ac:picMkLst>
        </pc:picChg>
        <pc:picChg chg="add mod modCrop">
          <ac:chgData name="Laurie Ann Peric (2015015)" userId="S::2015015@student.uwtsd.ac.uk::64400f2a-5887-4e58-9db7-4cfc6bb1683e" providerId="AD" clId="Web-{7FBF7500-9ABB-FD22-7373-F5A8901FBEA2}" dt="2022-01-24T20:14:16.651" v="539" actId="14100"/>
          <ac:picMkLst>
            <pc:docMk/>
            <pc:sldMk cId="651500188" sldId="296"/>
            <ac:picMk id="3" creationId="{DD597213-7F8D-4E07-8BAC-511F11F15FB6}"/>
          </ac:picMkLst>
        </pc:picChg>
      </pc:sldChg>
      <pc:sldChg chg="addSp modSp new">
        <pc:chgData name="Laurie Ann Peric (2015015)" userId="S::2015015@student.uwtsd.ac.uk::64400f2a-5887-4e58-9db7-4cfc6bb1683e" providerId="AD" clId="Web-{7FBF7500-9ABB-FD22-7373-F5A8901FBEA2}" dt="2022-01-24T21:20:07.229" v="1301" actId="20577"/>
        <pc:sldMkLst>
          <pc:docMk/>
          <pc:sldMk cId="1148181285" sldId="297"/>
        </pc:sldMkLst>
        <pc:spChg chg="add mod">
          <ac:chgData name="Laurie Ann Peric (2015015)" userId="S::2015015@student.uwtsd.ac.uk::64400f2a-5887-4e58-9db7-4cfc6bb1683e" providerId="AD" clId="Web-{7FBF7500-9ABB-FD22-7373-F5A8901FBEA2}" dt="2022-01-24T21:20:07.229" v="1301" actId="20577"/>
          <ac:spMkLst>
            <pc:docMk/>
            <pc:sldMk cId="1148181285" sldId="297"/>
            <ac:spMk id="4" creationId="{41E21D6D-5B24-4428-B195-07437B7D957A}"/>
          </ac:spMkLst>
        </pc:spChg>
        <pc:spChg chg="add mod">
          <ac:chgData name="Laurie Ann Peric (2015015)" userId="S::2015015@student.uwtsd.ac.uk::64400f2a-5887-4e58-9db7-4cfc6bb1683e" providerId="AD" clId="Web-{7FBF7500-9ABB-FD22-7373-F5A8901FBEA2}" dt="2022-01-24T21:05:09.173" v="1201" actId="1076"/>
          <ac:spMkLst>
            <pc:docMk/>
            <pc:sldMk cId="1148181285" sldId="297"/>
            <ac:spMk id="6" creationId="{43CB3A17-5AF9-48D9-9004-919B547AE50E}"/>
          </ac:spMkLst>
        </pc:spChg>
        <pc:spChg chg="add mod">
          <ac:chgData name="Laurie Ann Peric (2015015)" userId="S::2015015@student.uwtsd.ac.uk::64400f2a-5887-4e58-9db7-4cfc6bb1683e" providerId="AD" clId="Web-{7FBF7500-9ABB-FD22-7373-F5A8901FBEA2}" dt="2022-01-24T21:05:13.564" v="1202" actId="1076"/>
          <ac:spMkLst>
            <pc:docMk/>
            <pc:sldMk cId="1148181285" sldId="297"/>
            <ac:spMk id="8" creationId="{00645EE9-AC93-40A3-A057-87B8B96039A9}"/>
          </ac:spMkLst>
        </pc:spChg>
        <pc:picChg chg="add mod">
          <ac:chgData name="Laurie Ann Peric (2015015)" userId="S::2015015@student.uwtsd.ac.uk::64400f2a-5887-4e58-9db7-4cfc6bb1683e" providerId="AD" clId="Web-{7FBF7500-9ABB-FD22-7373-F5A8901FBEA2}" dt="2022-01-24T20:30:48.601" v="898" actId="1076"/>
          <ac:picMkLst>
            <pc:docMk/>
            <pc:sldMk cId="1148181285" sldId="297"/>
            <ac:picMk id="2" creationId="{FB7384BD-CB6D-4665-8006-0D551C47F625}"/>
          </ac:picMkLst>
        </pc:picChg>
        <pc:picChg chg="add mod">
          <ac:chgData name="Laurie Ann Peric (2015015)" userId="S::2015015@student.uwtsd.ac.uk::64400f2a-5887-4e58-9db7-4cfc6bb1683e" providerId="AD" clId="Web-{7FBF7500-9ABB-FD22-7373-F5A8901FBEA2}" dt="2022-01-24T20:31:23.711" v="901" actId="1076"/>
          <ac:picMkLst>
            <pc:docMk/>
            <pc:sldMk cId="1148181285" sldId="297"/>
            <ac:picMk id="3" creationId="{12F015C6-3764-4CF3-A3A3-3E735E9F7F87}"/>
          </ac:picMkLst>
        </pc:picChg>
        <pc:picChg chg="add mod">
          <ac:chgData name="Laurie Ann Peric (2015015)" userId="S::2015015@student.uwtsd.ac.uk::64400f2a-5887-4e58-9db7-4cfc6bb1683e" providerId="AD" clId="Web-{7FBF7500-9ABB-FD22-7373-F5A8901FBEA2}" dt="2022-01-24T21:04:53.001" v="1198" actId="1076"/>
          <ac:picMkLst>
            <pc:docMk/>
            <pc:sldMk cId="1148181285" sldId="297"/>
            <ac:picMk id="5" creationId="{CE71F6A8-9A0E-4BDC-ADDD-E18C1ED4F24E}"/>
          </ac:picMkLst>
        </pc:picChg>
        <pc:picChg chg="add mod">
          <ac:chgData name="Laurie Ann Peric (2015015)" userId="S::2015015@student.uwtsd.ac.uk::64400f2a-5887-4e58-9db7-4cfc6bb1683e" providerId="AD" clId="Web-{7FBF7500-9ABB-FD22-7373-F5A8901FBEA2}" dt="2022-01-24T21:05:18.017" v="1204" actId="14100"/>
          <ac:picMkLst>
            <pc:docMk/>
            <pc:sldMk cId="1148181285" sldId="297"/>
            <ac:picMk id="7" creationId="{909C3815-AD8C-4557-9EFE-C39AF3BA85EA}"/>
          </ac:picMkLst>
        </pc:picChg>
      </pc:sldChg>
      <pc:sldChg chg="addSp modSp new">
        <pc:chgData name="Laurie Ann Peric (2015015)" userId="S::2015015@student.uwtsd.ac.uk::64400f2a-5887-4e58-9db7-4cfc6bb1683e" providerId="AD" clId="Web-{7FBF7500-9ABB-FD22-7373-F5A8901FBEA2}" dt="2022-01-25T09:18:18.250" v="1392"/>
        <pc:sldMkLst>
          <pc:docMk/>
          <pc:sldMk cId="2621195596" sldId="298"/>
        </pc:sldMkLst>
        <pc:spChg chg="mod">
          <ac:chgData name="Laurie Ann Peric (2015015)" userId="S::2015015@student.uwtsd.ac.uk::64400f2a-5887-4e58-9db7-4cfc6bb1683e" providerId="AD" clId="Web-{7FBF7500-9ABB-FD22-7373-F5A8901FBEA2}" dt="2022-01-25T09:16:59.589" v="1352" actId="20577"/>
          <ac:spMkLst>
            <pc:docMk/>
            <pc:sldMk cId="2621195596" sldId="298"/>
            <ac:spMk id="2" creationId="{74CF355C-E59F-42E3-A340-9E04DC5A0B75}"/>
          </ac:spMkLst>
        </pc:spChg>
        <pc:spChg chg="add mod">
          <ac:chgData name="Laurie Ann Peric (2015015)" userId="S::2015015@student.uwtsd.ac.uk::64400f2a-5887-4e58-9db7-4cfc6bb1683e" providerId="AD" clId="Web-{7FBF7500-9ABB-FD22-7373-F5A8901FBEA2}" dt="2022-01-25T09:17:18.294" v="1359" actId="1076"/>
          <ac:spMkLst>
            <pc:docMk/>
            <pc:sldMk cId="2621195596" sldId="298"/>
            <ac:spMk id="3" creationId="{D474BACB-5E23-46AA-81D8-7344F687742A}"/>
          </ac:spMkLst>
        </pc:spChg>
        <pc:spChg chg="add mod">
          <ac:chgData name="Laurie Ann Peric (2015015)" userId="S::2015015@student.uwtsd.ac.uk::64400f2a-5887-4e58-9db7-4cfc6bb1683e" providerId="AD" clId="Web-{7FBF7500-9ABB-FD22-7373-F5A8901FBEA2}" dt="2022-01-25T09:18:18.250" v="1392"/>
          <ac:spMkLst>
            <pc:docMk/>
            <pc:sldMk cId="2621195596" sldId="298"/>
            <ac:spMk id="4" creationId="{20BDECC3-48E4-408E-9091-A040349DFBC1}"/>
          </ac:spMkLst>
        </pc:spChg>
      </pc:sldChg>
    </pc:docChg>
  </pc:docChgLst>
  <pc:docChgLst>
    <pc:chgData name="Laurie Ann Peric (2015015)" userId="S::2015015@student.uwtsd.ac.uk::64400f2a-5887-4e58-9db7-4cfc6bb1683e" providerId="AD" clId="Web-{1B9027C6-1584-73B4-7F89-D27103630A8B}"/>
    <pc:docChg chg="modSld">
      <pc:chgData name="Laurie Ann Peric (2015015)" userId="S::2015015@student.uwtsd.ac.uk::64400f2a-5887-4e58-9db7-4cfc6bb1683e" providerId="AD" clId="Web-{1B9027C6-1584-73B4-7F89-D27103630A8B}" dt="2022-01-31T08:25:47.508" v="15" actId="20577"/>
      <pc:docMkLst>
        <pc:docMk/>
      </pc:docMkLst>
      <pc:sldChg chg="addSp modSp">
        <pc:chgData name="Laurie Ann Peric (2015015)" userId="S::2015015@student.uwtsd.ac.uk::64400f2a-5887-4e58-9db7-4cfc6bb1683e" providerId="AD" clId="Web-{1B9027C6-1584-73B4-7F89-D27103630A8B}" dt="2022-01-31T08:25:47.508" v="15" actId="20577"/>
        <pc:sldMkLst>
          <pc:docMk/>
          <pc:sldMk cId="433812220" sldId="301"/>
        </pc:sldMkLst>
        <pc:spChg chg="add mod">
          <ac:chgData name="Laurie Ann Peric (2015015)" userId="S::2015015@student.uwtsd.ac.uk::64400f2a-5887-4e58-9db7-4cfc6bb1683e" providerId="AD" clId="Web-{1B9027C6-1584-73B4-7F89-D27103630A8B}" dt="2022-01-31T08:25:39.273" v="10" actId="1076"/>
          <ac:spMkLst>
            <pc:docMk/>
            <pc:sldMk cId="433812220" sldId="301"/>
            <ac:spMk id="2" creationId="{F95C0506-C5C9-4198-8CFE-A0A5332694C9}"/>
          </ac:spMkLst>
        </pc:spChg>
        <pc:spChg chg="add mod">
          <ac:chgData name="Laurie Ann Peric (2015015)" userId="S::2015015@student.uwtsd.ac.uk::64400f2a-5887-4e58-9db7-4cfc6bb1683e" providerId="AD" clId="Web-{1B9027C6-1584-73B4-7F89-D27103630A8B}" dt="2022-01-31T08:25:47.508" v="15" actId="20577"/>
          <ac:spMkLst>
            <pc:docMk/>
            <pc:sldMk cId="433812220" sldId="301"/>
            <ac:spMk id="3" creationId="{1B0D2C5D-BF80-4450-9D07-65A01E46564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8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13197 8250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13092 8694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13261 8593 16383 0 0,'5'0'0'0'0,"7"0"0"0"0,11 0 0 0 0,7 0 0 0 0,4 0 0 0 0,0 0 0 0 0,1 0 0 0 0,3 0 0 0 0,1 6 0 0 0,4 0 0 0 0,5 1 0 0 0,4-2 0 0 0,3-1 0 0 0,-2-2 0 0 0,5-1 0 0 0,3 5 0 0 0,-5 0 0 0 0,0 1 0 0 0,-1-2 0 0 0,-4-2 0 0 0,-1-1 0 0 0,-3 4 0 0 0,-6 1 0 0 0,-3 0 0 0 0,-5-2 0 0 0,4-2 0 0 0,0-1 0 0 0,-2-1 0 0 0,-1-1 0 0 0,-1 0 0 0 0,-2 0 0 0 0,0 0 0 0 0,-1-1 0 0 0,-1 1 0 0 0,1-5 0 0 0,-1-2 0 0 0,1 1 0 0 0,0 0 0 0 0,-1 3 0 0 0,1 0 0 0 0,5 2 0 0 0,1-4 0 0 0,1-2 0 0 0,-2 1 0 0 0,-2 1 0 0 0,4-4 0 0 0,1 1 0 0 0,-1 0 0 0 0,-2-2 0 0 0,-2-1 0 0 0,-1 3 0 0 0,-6-4 0 0 0,-3 2 0 0 0,0 1 0 0 0,2 3 0 0 0,0 2 0 0 0,3 3 0 0 0,0 0 0 0 0,6 1 0 0 0,-2-5 0 0 0,-3-1 0 0 0,5 0 0 0 0,1 1 0 0 0,1 2 0 0 0,-2 0 0 0 0,-1 2 0 0 0,-2 1 0 0 0,0 0 0 0 0,-1 0 0 0 0,-5 0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2593 9001 16383 0 0,'5'0'0'0'0,"12"0"0"0"0,8 0 0 0 0,5 0 0 0 0,7 0 0 0 0,3 0 0 0 0,-1 0 0 0 0,-1 0 0 0 0,-3 0 0 0 0,-2 0 0 0 0,-1 0 0 0 0,-2 0 0 0 0,0 0 0 0 0,5 0 0 0 0,-4 5 0 0 0,3 2 0 0 0,1 0 0 0 0,-1-2 0 0 0,0-2 0 0 0,-2 0 0 0 0,5-2 0 0 0,0-1 0 0 0,-1 0 0 0 0,4 0 0 0 0,0 0 0 0 0,-1 0 0 0 0,2-1 0 0 0,-1 1 0 0 0,4 0 0 0 0,-1 0 0 0 0,-3 0 0 0 0,-3 0 0 0 0,-3 0 0 0 0,3 0 0 0 0,6-5 0 0 0,5-2 0 0 0,-1 1 0 0 0,-2 1 0 0 0,-5 1 0 0 0,2 2 0 0 0,-2 1 0 0 0,-2 0 0 0 0,2 1 0 0 0,5 0 0 0 0,-1 1 0 0 0,-2-1 0 0 0,-3 0 0 0 0,-4 0 0 0 0,3 5 0 0 0,5 2 0 0 0,5 0 0 0 0,0-2 0 0 0,-4-1 0 0 0,2-2 0 0 0,2-1 0 0 0,-1-1 0 0 0,1 0 0 0 0,2 0 0 0 0,-1 0 0 0 0,-5 0 0 0 0,0-1 0 0 0,4 1 0 0 0,3 0 0 0 0,-2 0 0 0 0,-4 5 0 0 0,0 2 0 0 0,3-1 0 0 0,-2 0 0 0 0,2-3 0 0 0,2 0 0 0 0,3-2 0 0 0,-2-1 0 0 0,0 0 0 0 0,2-5 0 0 0,1-2 0 0 0,-2 0 0 0 0,-1 2 0 0 0,-4 1 0 0 0,1 2 0 0 0,2 0 0 0 0,-3-3 0 0 0,1-2 0 0 0,3 1 0 0 0,-3 1 0 0 0,2 2 0 0 0,-4 0 0 0 0,1 2 0 0 0,2 1 0 0 0,-1 0 0 0 0,0 0 0 0 0,-2 1 0 0 0,-4-1 0 0 0,1 0 0 0 0,3-5 0 0 0,-1-1 0 0 0,2-1 0 0 0,-2 2 0 0 0,-4 1 0 0 0,-3 2 0 0 0,-3 1 0 0 0,2 0 0 0 0,0 1 0 0 0,4 0 0 0 0,0 1 0 0 0,-2-1 0 0 0,-2 0 0 0 0,-3 0 0 0 0,-2 1 0 0 0,-1-1 0 0 0,-1 0 0 0 0,0 0 0 0 0,-1 0 0 0 0,0 0 0 0 0,1 0 0 0 0,-1 0 0 0 0,6 0 0 0 0,1 0 0 0 0,6 0 0 0 0,-1 0 0 0 0,-1 0 0 0 0,3 0 0 0 0,-2 0 0 0 0,3 0 0 0 0,4 0 0 0 0,4 0 0 0 0,-1 0 0 0 0,-1 0 0 0 0,3 0 0 0 0,2-6 0 0 0,2 0 0 0 0,-4-1 0 0 0,-1 2 0 0 0,-4 1 0 0 0,-5 2 0 0 0,0 1 0 0 0,3 0 0 0 0,-1 1 0 0 0,-3 1 0 0 0,-4-6 0 0 0,-3-2 0 0 0,2 1 0 0 0,0 1 0 0 0,-5-3 0 0 0,-5-1 0 0 0,0 1 0 0 0,-1 2 0 0 0,6 3 0 0 0,2 0 0 0 0,1 3 0 0 0,-1-1 0 0 0,-1 2 0 0 0,-1-1 0 0 0,-1 0 0 0 0,0 1 0 0 0,-1-1 0 0 0,0 0 0 0 0,-1-5 0 0 0,6-2 0 0 0,1 1 0 0 0,5 1 0 0 0,6-4 0 0 0,0 0 0 0 0,1 1 0 0 0,-1 3 0 0 0,-4-4 0 0 0,0 0 0 0 0,-1 2 0 0 0,-3-4 0 0 0,2 1 0 0 0,-1 2 0 0 0,3 2 0 0 0,-1 2 0 0 0,-3-3 0 0 0,-2-1 0 0 0,-3 2 0 0 0,-2 1 0 0 0,-1 1 0 0 0,-1 3 0 0 0,-1 0 0 0 0,0 1 0 0 0,1 0 0 0 0,-1 0 0 0 0,1 0 0 0 0,-1 1 0 0 0,6-6 0 0 0,1-2 0 0 0,6 1 0 0 0,-1 1 0 0 0,5 1 0 0 0,-2 2 0 0 0,-3 0 0 0 0,-3 2 0 0 0,1 0 0 0 0,0 0 0 0 0,-1 0 0 0 0,-3 1 0 0 0,-2-1 0 0 0,-2 0 0 0 0,-1 0 0 0 0,0 0 0 0 0,0 0 0 0 0,-1 0 0 0 0,0 0 0 0 0,1 0 0 0 0,0 0 0 0 0,-1 0 0 0 0,1 0 0 0 0,0-5 0 0 0,0-2 0 0 0,-1 1 0 0 0,1 1 0 0 0,0 1 0 0 0,0 2 0 0 0,5 1 0 0 0,1 0 0 0 0,1 1 0 0 0,-2 0 0 0 0,-2 1 0 0 0,4-1 0 0 0,1 0 0 0 0,-1 0 0 0 0,3 0 0 0 0,0 0 0 0 0,-2 0 0 0 0,-2 0 0 0 0,-2 0 0 0 0,-2 0 0 0 0,-2 6 0 0 0,0 0 0 0 0,0 1 0 0 0,-1-2 0 0 0,1-1 0 0 0,4-2 0 0 0,2 4 0 0 0,1 1 0 0 0,-3 0 0 0 0,5-2 0 0 0,10-2 0 0 0,7-1 0 0 0,9-1 0 0 0,14-1 0 0 0,14 5 0 0 0,1 2 0 0 0,5-1 0 0 0,6-1 0 0 0,5-2 0 0 0,-1 0 0 0 0,-3-2 0 0 0,-5-1 0 0 0,-10 0 0 0 0,-4 0 0 0 0,-3 5 0 0 0,-4 1 0 0 0,-2 0 0 0 0,2-1 0 0 0,2 4 0 0 0,-8 0 0 0 0,0-1 0 0 0,-9-3 0 0 0,-5-1 0 0 0,-3-2 0 0 0,-5-1 0 0 0,-7-1 0 0 0,-6 0 0 0 0,-5 0 0 0 0,-2-1 0 0 0,-3 1 0 0 0,0 0 0 0 0,0 0 0 0 0,4-1 0 0 0,3 1 0 0 0,-1 0 0 0 0,0 0 0 0 0,-2 0 0 0 0,4 0 0 0 0,1 0 0 0 0,4 0 0 0 0,5 0 0 0 0,-1 0 0 0 0,8 0 0 0 0,4 0 0 0 0,3 0 0 0 0,1 6 0 0 0,-5 0 0 0 0,-2 1 0 0 0,-1-2 0 0 0,-3-1 0 0 0,-1-2 0 0 0,-4-1 0 0 0,0 0 0 0 0,-2-1 0 0 0,-4-1 0 0 0,-3 1 0 0 0,-3 0 0 0 0,-3 0 0 0 0,-1 4 0 0 0,0 3 0 0 0,-1-1 0 0 0,0 0 0 0 0,0-3 0 0 0,0 0 0 0 0,1 3 0 0 0,-1 1 0 0 0,1 0 0 0 0,5-2 0 0 0,2-2 0 0 0,-1-1 0 0 0,-1-1 0 0 0,-2-1 0 0 0,5 0 0 0 0,5 0 0 0 0,0 5 0 0 0,-2 1 0 0 0,-2 0 0 0 0,-4-1 0 0 0,4-1 0 0 0,-1-2 0 0 0,8-1 0 0 0,7 0 0 0 0,0-1 0 0 0,0 0 0 0 0,-3 0 0 0 0,0-1 0 0 0,1 1 0 0 0,-2 5 0 0 0,0 2 0 0 0,-3-1 0 0 0,-5-1 0 0 0,-3-1 0 0 0,-4-2 0 0 0,3-1 0 0 0,0 0 0 0 0,-2-1 0 0 0,0 0 0 0 0,-3-1 0 0 0,0 6 0 0 0,-2 2 0 0 0,0-1 0 0 0,0-1 0 0 0,-1-1 0 0 0,1-2 0 0 0,-1-1 0 0 0,1 0 0 0 0,0-1 0 0 0,4-1 0 0 0,8 1 0 0 0,1 0 0 0 0,-2 0 0 0 0,3-1 0 0 0,-1 1 0 0 0,2 0 0 0 0,-2 0 0 0 0,3 0 0 0 0,-3 0 0 0 0,3 0 0 0 0,-2 0 0 0 0,2 0 0 0 0,-2 0 0 0 0,1 0 0 0 0,-1 0 0 0 0,-3 0 0 0 0,-4 0 0 0 0,-3 0 0 0 0,3 0 0 0 0,5 0 0 0 0,1 0 0 0 0,3 0 0 0 0,4-5 0 0 0,-2-1 0 0 0,7-1 0 0 0,-2 2 0 0 0,-4 1 0 0 0,-1-3 0 0 0,-2-1 0 0 0,-1 1 0 0 0,-1 2 0 0 0,-4 1 0 0 0,1 2 0 0 0,0 1 0 0 0,2 1 0 0 0,-1 0 0 0 0,-2 1 0 0 0,-4-1 0 0 0,-2 0 0 0 0,-2 0 0 0 0,-1 1 0 0 0,-1-1 0 0 0,-1 0 0 0 0,0 0 0 0 0,1 0 0 0 0,-1 0 0 0 0,0 0 0 0 0,1 0 0 0 0,0 0 0 0 0,5-5 0 0 0,1-2 0 0 0,0 0 0 0 0,-1 2 0 0 0,-1 2 0 0 0,-2 0 0 0 0,-1 2 0 0 0,-1 1 0 0 0,0 0 0 0 0,0 0 0 0 0,-1 0 0 0 0,1 0 0 0 0,-1 1 0 0 0,1-1 0 0 0,-5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19547 8864 16383 0 0,'-5'0'0'0'0,"-7"0"0"0"0,-6 0 0 0 0,-5 0 0 0 0,-4 0 0 0 0,-3 0 0 0 0,0 0 0 0 0,-1 0 0 0 0,-1 0 0 0 0,2 0 0 0 0,-1 0 0 0 0,-4 0 0 0 0,-2 0 0 0 0,-5 0 0 0 0,-5 0 0 0 0,1 0 0 0 0,-3 0 0 0 0,3 0 0 0 0,3 0 0 0 0,-1 0 0 0 0,3 0 0 0 0,-3 0 0 0 0,1 0 0 0 0,4 0 0 0 0,-3 0 0 0 0,1 0 0 0 0,-2 0 0 0 0,1 0 0 0 0,-3 0 0 0 0,1 0 0 0 0,4 0 0 0 0,3 0 0 0 0,2 0 0 0 0,3 0 0 0 0,2 0 0 0 0,0 0 0 0 0,-4 0 0 0 0,-2 0 0 0 0,0 0 0 0 0,1 0 0 0 0,2 0 0 0 0,1 0 0 0 0,1 0 0 0 0,1 0 0 0 0,-5 0 0 0 0,-6 0 0 0 0,-2 0 0 0 0,-3 0 0 0 0,1 0 0 0 0,3 5 0 0 0,3 1 0 0 0,-1 1 0 0 0,1-2 0 0 0,1-1 0 0 0,-2-2 0 0 0,1-1 0 0 0,1 0 0 0 0,-3-1 0 0 0,1-1 0 0 0,2 1 0 0 0,2 0 0 0 0,-2 0 0 0 0,-6-1 0 0 0,0 1 0 0 0,-2 0 0 0 0,1 0 0 0 0,3 0 0 0 0,4 0 0 0 0,3 0 0 0 0,3 0 0 0 0,1 0 0 0 0,1 0 0 0 0,1 0 0 0 0,-5 0 0 0 0,-7 0 0 0 0,-2 0 0 0 0,-3 0 0 0 0,-4 0 0 0 0,-4 0 0 0 0,-3 0 0 0 0,-1 0 0 0 0,-2 0 0 0 0,0 0 0 0 0,-1 0 0 0 0,6 0 0 0 0,2 0 0 0 0,-1 0 0 0 0,4 0 0 0 0,1 0 0 0 0,3 0 0 0 0,0 0 0 0 0,-3 0 0 0 0,2 0 0 0 0,-2 0 0 0 0,4 0 0 0 0,-2 0 0 0 0,3 0 0 0 0,3 0 0 0 0,-1 0 0 0 0,1 0 0 0 0,3 0 0 0 0,-3 0 0 0 0,1 0 0 0 0,-3 0 0 0 0,1 0 0 0 0,2 0 0 0 0,-1 0 0 0 0,-5 0 0 0 0,0 0 0 0 0,4 0 0 0 0,3 0 0 0 0,4 0 0 0 0,-3 0 0 0 0,-5 0 0 0 0,-5 0 0 0 0,-4 0 0 0 0,0 0 0 0 0,6 0 0 0 0,4 0 0 0 0,5 0 0 0 0,-2 0 0 0 0,1 0 0 0 0,2 0 0 0 0,2 0 0 0 0,1 0 0 0 0,2 0 0 0 0,1 0 0 0 0,0 0 0 0 0,1 0 0 0 0,-1 0 0 0 0,1 0 0 0 0,-6 0 0 0 0,-1 0 0 0 0,-5 0 0 0 0,-1 0 0 0 0,2 0 0 0 0,3 0 0 0 0,-3 0 0 0 0,1 0 0 0 0,1 0 0 0 0,3 0 0 0 0,2 0 0 0 0,1 0 0 0 0,2 0 0 0 0,0 0 0 0 0,0 0 0 0 0,1 0 0 0 0,5 5 0 0 0,1 2 0 0 0,0 0 0 0 0,-2-2 0 0 0,-1-2 0 0 0,-1 0 0 0 0,-7-2 0 0 0,-2-1 0 0 0,-5 0 0 0 0,-1 0 0 0 0,1 0 0 0 0,4 0 0 0 0,2-1 0 0 0,2 1 0 0 0,2 0 0 0 0,1 0 0 0 0,0 0 0 0 0,-4 0 0 0 0,-7 0 0 0 0,-2 0 0 0 0,2 0 0 0 0,3 0 0 0 0,2 0 0 0 0,3 0 0 0 0,1 0 0 0 0,2 0 0 0 0,0 0 0 0 0,1 0 0 0 0,0 0 0 0 0,-1 0 0 0 0,1 0 0 0 0,-1 0 0 0 0,1 0 0 0 0,4-5 0 0 0,2-2 0 0 0,0 1 0 0 0,-2 1 0 0 0,-1 1 0 0 0,-2 2 0 0 0,0 1 0 0 0,-2 0 0 0 0,1 1 0 0 0,-1 0 0 0 0,-1 1 0 0 0,1-1 0 0 0,0 0 0 0 0,0 0 0 0 0,0 0 0 0 0,-4 0 0 0 0,-3 0 0 0 0,-4 0 0 0 0,-1 0 0 0 0,2 0 0 0 0,3 5 0 0 0,2 2 0 0 0,-3 0 0 0 0,-4-2 0 0 0,-2-2 0 0 0,3 0 0 0 0,3-2 0 0 0,3 5 0 0 0,2 0 0 0 0,2 0 0 0 0,1 4 0 0 0,0 1 0 0 0,1-3 0 0 0,0-2 0 0 0,-1-2 0 0 0,1-1 0 0 0,4 3 0 0 0,2 1 0 0 0,0-1 0 0 0,-2-1 0 0 0,-1-2 0 0 0,-1-1 0 0 0,-2-1 0 0 0,-5-1 0 0 0,-8 0 0 0 0,-1 0 0 0 0,1-1 0 0 0,3 1 0 0 0,3 0 0 0 0,3 0 0 0 0,1 0 0 0 0,2 0 0 0 0,0 0 0 0 0,6-6 0 0 0,1 0 0 0 0,0-1 0 0 0,4-3 0 0 0,-5 0 0 0 0,-9 1 0 0 0,-3 3 0 0 0,4-4 0 0 0,2 1 0 0 0,7-3 0 0 0,2 0 0 0 0,-1 2 0 0 0,-1 3 0 0 0,-3 2 0 0 0,-1 3 0 0 0,-1 1 0 0 0,-1 1 0 0 0,-1 0 0 0 0,0 1 0 0 0,-5-1 0 0 0,-2 1 0 0 0,0-1 0 0 0,2 0 0 0 0,2 0 0 0 0,0 0 0 0 0,2 0 0 0 0,1 0 0 0 0,0 0 0 0 0,-4 0 0 0 0,-3 0 0 0 0,1 0 0 0 0,2 0 0 0 0,0 0 0 0 0,-3 0 0 0 0,-1 0 0 0 0,2 0 0 0 0,1 0 0 0 0,1 0 0 0 0,3 0 0 0 0,-5 0 0 0 0,-1 0 0 0 0,-4 0 0 0 0,-1 0 0 0 0,3 0 0 0 0,2 0 0 0 0,2 0 0 0 0,3 0 0 0 0,1 0 0 0 0,1 0 0 0 0,-5 0 0 0 0,-1 0 0 0 0,-5 0 0 0 0,0 0 0 0 0,2 0 0 0 0,1 0 0 0 0,4 0 0 0 0,1 0 0 0 0,2 0 0 0 0,1 0 0 0 0,1 0 0 0 0,-1 0 0 0 0,1 0 0 0 0,0 0 0 0 0,-1 0 0 0 0,1 0 0 0 0,-6 0 0 0 0,-2 0 0 0 0,1 0 0 0 0,1 0 0 0 0,2 0 0 0 0,-5 0 0 0 0,6 5 0 0 0,2 2 0 0 0,1 0 0 0 0,1-2 0 0 0,0 4 0 0 0,-1 0 0 0 0,6 3 0 0 0,0 1 0 0 0,0-3 0 0 0,-1-3 0 0 0,-3-2 0 0 0,0-3 0 0 0,3 4 0 0 0,2 1 0 0 0,-2 4 0 0 0,-1 1 0 0 0,-1 2 0 0 0,-7 0 0 0 0,-3-3 0 0 0,-5 2 0 0 0,0-2 0 0 0,-5 3 0 0 0,-3-1 0 0 0,1-3 0 0 0,-2-3 0 0 0,3-2 0 0 0,5-3 0 0 0,4-1 0 0 0,3-2 0 0 0,3 1 0 0 0,-4-1 0 0 0,0 1 0 0 0,-4-1 0 0 0,-6 1 0 0 0,0 0 0 0 0,3 0 0 0 0,3 0 0 0 0,4 0 0 0 0,3 0 0 0 0,2 0 0 0 0,1 0 0 0 0,0 0 0 0 0,1 0 0 0 0,0 0 0 0 0,0 0 0 0 0,-1 0 0 0 0,1 0 0 0 0,-1 0 0 0 0,0 0 0 0 0,-4 0 0 0 0,-3 0 0 0 0,1 0 0 0 0,1 0 0 0 0,1-5 0 0 0,2-2 0 0 0,1 1 0 0 0,1 0 0 0 0,0 3 0 0 0,0-5 0 0 0,1 0 0 0 0,-6 2 0 0 0,4-5 0 0 0,2 1 0 0 0,-5 2 0 0 0,-6 1 0 0 0,-2 4 0 0 0,2 0 0 0 0,-3 2 0 0 0,1 1 0 0 0,-3 1 0 0 0,2-6 0 0 0,-3-1 0 0 0,3 0 0 0 0,-3-4 0 0 0,2-1 0 0 0,3 3 0 0 0,4 1 0 0 0,3 3 0 0 0,-3-3 0 0 0,-6-1 0 0 0,-4 2 0 0 0,-1 1 0 0 0,-1 1 0 0 0,1 2 0 0 0,5 2 0 0 0,5-1 0 0 0,3 2 0 0 0,8-6 0 0 0,-2-2 0 0 0,-1 1 0 0 0,0 1 0 0 0,-1 2 0 0 0,1 1 0 0 0,-1 0 0 0 0,1 2 0 0 0,0 0 0 0 0,0 0 0 0 0,-5 5 0 0 0,-1 2 0 0 0,0 5 0 0 0,1 0 0 0 0,1-2 0 0 0,2-2 0 0 0,1-3 0 0 0,1-2 0 0 0,-5-2 0 0 0,-1 4 0 0 0,0 2 0 0 0,6 4 0 0 0,-2 0 0 0 0,0-1 0 0 0,-5-3 0 0 0,-2 3 0 0 0,-3 4 0 0 0,-1 0 0 0 0,8 3 0 0 0,-1-1 0 0 0,-4-4 0 0 0,-1-4 0 0 0,2-3 0 0 0,3-3 0 0 0,2 4 0 0 0,1 1 0 0 0,-3-1 0 0 0,0-2 0 0 0,-5-1 0 0 0,-1-1 0 0 0,3-1 0 0 0,2-1 0 0 0,3 0 0 0 0,1 0 0 0 0,2-1 0 0 0,1 1 0 0 0,-4 0 0 0 0,-8 0 0 0 0,0 0 0 0 0,1-5 0 0 0,-2-2 0 0 0,0 0 0 0 0,-2 2 0 0 0,-3 2 0 0 0,-4 0 0 0 0,2 2 0 0 0,4 1 0 0 0,0-6 0 0 0,-3 0 0 0 0,8-5 0 0 0,5-1 0 0 0,4 2 0 0 0,2 3 0 0 0,2 2 0 0 0,-6 2 0 0 0,-1 2 0 0 0,5-4 0 0 0,3-2 0 0 0,0 1 0 0 0,0 2 0 0 0,5-5 0 0 0,1 1 0 0 0,-1 0 0 0 0,-2 3 0 0 0,-2 1 0 0 0,-2 2 0 0 0,0 1 0 0 0,-2 1 0 0 0,0 0 0 0 0,0 0 0 0 0,0 1 0 0 0,0-1 0 0 0,0 0 0 0 0,0 1 0 0 0,0-1 0 0 0,0 0 0 0 0,0 0 0 0 0,0 0 0 0 0,1 0 0 0 0,-1 0 0 0 0,0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17569 8528 16383 0 0,'-5'0'0'0'0,"-7"0"0"0"0,-7 0 0 0 0,-4 0 0 0 0,-4 0 0 0 0,-2 0 0 0 0,-2 0 0 0 0,0 0 0 0 0,-5 0 0 0 0,-7 0 0 0 0,-1 0 0 0 0,-3 5 0 0 0,1 2 0 0 0,-1-1 0 0 0,2-1 0 0 0,3-1 0 0 0,-1-2 0 0 0,2 5 0 0 0,-2 5 0 0 0,0 1 0 0 0,-1 4 0 0 0,0-2 0 0 0,-1-3 0 0 0,-4-3 0 0 0,2-4 0 0 0,-2-2 0 0 0,3-3 0 0 0,4 0 0 0 0,4 0 0 0 0,3-1 0 0 0,3 1 0 0 0,2-1 0 0 0,0 1 0 0 0,1-1 0 0 0,0 1 0 0 0,0 0 0 0 0,0 0 0 0 0,-1 0 0 0 0,-4 0 0 0 0,-3 0 0 0 0,1 0 0 0 0,-4 0 0 0 0,-5 0 0 0 0,-6 0 0 0 0,2 0 0 0 0,-2 0 0 0 0,-2 0 0 0 0,-2 0 0 0 0,3 0 0 0 0,1 0 0 0 0,3 0 0 0 0,0 0 0 0 0,3 0 0 0 0,5 0 0 0 0,-2 0 0 0 0,-4 0 0 0 0,1-5 0 0 0,4-1 0 0 0,2-1 0 0 0,4 2 0 0 0,3 1 0 0 0,1 2 0 0 0,1 1 0 0 0,1 0 0 0 0,0 1 0 0 0,0 0 0 0 0,-1 1 0 0 0,1-1 0 0 0,-1 0 0 0 0,1 0 0 0 0,-1 0 0 0 0,0 1 0 0 0,0-1 0 0 0,0 0 0 0 0,6 5 0 0 0,1 1 0 0 0,-1 1 0 0 0,0-2 0 0 0,-3-1 0 0 0,0 3 0 0 0,-2 1 0 0 0,0-1 0 0 0,-1 3 0 0 0,-5 0 0 0 0,-2-1 0 0 0,1-3 0 0 0,0-2 0 0 0,3-2 0 0 0,-4-1 0 0 0,-1-1 0 0 0,1 0 0 0 0,2-1 0 0 0,2 1 0 0 0,-4-1 0 0 0,-1 1 0 0 0,2 0 0 0 0,1 0 0 0 0,2 0 0 0 0,1 0 0 0 0,1 0 0 0 0,1 0 0 0 0,1 0 0 0 0,-1 0 0 0 0,1 0 0 0 0,-1 0 0 0 0,0 0 0 0 0,1 0 0 0 0,4-5 0 0 0,2-2 0 0 0,-5 1 0 0 0,-4 1 0 0 0,0 1 0 0 0,-1 2 0 0 0,1 0 0 0 0,-5 2 0 0 0,-1 0 0 0 0,1 0 0 0 0,2 0 0 0 0,1 1 0 0 0,-3-1 0 0 0,0 0 0 0 0,0 0 0 0 0,2 0 0 0 0,2 5 0 0 0,1 2 0 0 0,2-1 0 0 0,-1 0 0 0 0,2-3 0 0 0,-1 0 0 0 0,1 3 0 0 0,-1 1 0 0 0,-4-1 0 0 0,2 5 0 0 0,3-1 0 0 0,-5-2 0 0 0,-1-2 0 0 0,5 3 0 0 0,3 0 0 0 0,-4-1 0 0 0,-2-3 0 0 0,-1-2 0 0 0,1-1 0 0 0,1-1 0 0 0,-5-1 0 0 0,0 0 0 0 0,0 0 0 0 0,-3-1 0 0 0,0 1 0 0 0,1 0 0 0 0,3-1 0 0 0,2 1 0 0 0,2 0 0 0 0,2 0 0 0 0,0 0 0 0 0,0 0 0 0 0,-4 0 0 0 0,-2 0 0 0 0,0 0 0 0 0,1 0 0 0 0,2 0 0 0 0,-4 0 0 0 0,-1 0 0 0 0,-4 0 0 0 0,0 5 0 0 0,-3 2 0 0 0,2 0 0 0 0,2 3 0 0 0,3 0 0 0 0,4-1 0 0 0,1-3 0 0 0,3-1 0 0 0,0-3 0 0 0,1-1 0 0 0,5 4 0 0 0,-4 2 0 0 0,-2 4 0 0 0,0 0 0 0 0,-1-1 0 0 0,-1-3 0 0 0,-3-2 0 0 0,-3 3 0 0 0,-4-1 0 0 0,0 0 0 0 0,2-2 0 0 0,3-2 0 0 0,2-1 0 0 0,-2 4 0 0 0,-1 1 0 0 0,2-1 0 0 0,1 4 0 0 0,2 0 0 0 0,1-1 0 0 0,2 2 0 0 0,0 0 0 0 0,0-3 0 0 0,1-2 0 0 0,-1-2 0 0 0,1-2 0 0 0,-1-1 0 0 0,1-1 0 0 0,-1 0 0 0 0,0-1 0 0 0,0 1 0 0 0,0-1 0 0 0,1 1 0 0 0,-6 0 0 0 0,-2 0 0 0 0,-4 0 0 0 0,-1 0 0 0 0,-3 0 0 0 0,1 0 0 0 0,-2 0 0 0 0,1 0 0 0 0,-1 0 0 0 0,2 0 0 0 0,8-5 0 0 0,0-2 0 0 0,7-4 0 0 0,3-1 0 0 0,0 2 0 0 0,0-3 0 0 0,0 1 0 0 0,-2 3 0 0 0,0-2 0 0 0,4-5 0 0 0,1 1 0 0 0,-1 2 0 0 0,0 5 0 0 0,-3 2 0 0 0,5-2 0 0 0,0 0 0 0 0,-1 2 0 0 0,-2 1 0 0 0,-1 2 0 0 0,-2 1 0 0 0,-1 2 0 0 0,-6-1 0 0 0,-1 2 0 0 0,-1-6 0 0 0,2-1 0 0 0,1-1 0 0 0,2 2 0 0 0,1 2 0 0 0,0 1 0 0 0,1 0 0 0 0,1 2 0 0 0,-1 0 0 0 0,1 0 0 0 0,-6 0 0 0 0,4 6 0 0 0,1 1 0 0 0,2-1 0 0 0,0 0 0 0 0,-1-3 0 0 0,0 0 0 0 0,0-2 0 0 0,0-1 0 0 0,-1 0 0 0 0,6 5 0 0 0,1 2 0 0 0,-1-1 0 0 0,-1-1 0 0 0,-1-2 0 0 0,-1-1 0 0 0,-2 0 0 0 0,0-2 0 0 0,-1 0 0 0 0,0 0 0 0 0,0 0 0 0 0,0-1 0 0 0,0 1 0 0 0,0 0 0 0 0,0 0 0 0 0,-5 0 0 0 0,-2 0 0 0 0,1 0 0 0 0,1 0 0 0 0,2 0 0 0 0,0 0 0 0 0,2 0 0 0 0,1 0 0 0 0,0 0 0 0 0,1 0 0 0 0,-1 0 0 0 0,-4-5 0 0 0,-3-2 0 0 0,6-4 0 0 0,3-1 0 0 0,1-4 0 0 0,0 2 0 0 0,0 3 0 0 0,-1 3 0 0 0,-1 3 0 0 0,0 2 0 0 0,0 2 0 0 0,-1 2 0 0 0,0-1 0 0 0,0 1 0 0 0,0-1 0 0 0,0 1 0 0 0,0-1 0 0 0,0 0 0 0 0,1 0 0 0 0,-1 1 0 0 0,0-1 0 0 0,0-1 0 0 0,0 1 0 0 0,0 0 0 0 0,1 0 0 0 0,4 5 0 0 0,2 2 0 0 0,-1 0 0 0 0,0-2 0 0 0,-2-2 0 0 0,-2 0 0 0 0,0 3 0 0 0,-2 1 0 0 0,-5 0 0 0 0,-1-2 0 0 0,-1-2 0 0 0,2-1 0 0 0,1-1 0 0 0,2-1 0 0 0,1 5 0 0 0,0 2 0 0 0,1-1 0 0 0,1-1 0 0 0,-1-2 0 0 0,1 0 0 0 0,-1-2 0 0 0,1-1 0 0 0,-1 0 0 0 0,-5 0 0 0 0,-1 0 0 0 0,-1-1 0 0 0,2 1 0 0 0,2 0 0 0 0,1 0 0 0 0,1 0 0 0 0,0 0 0 0 0,2 0 0 0 0,-1 0 0 0 0,0 0 0 0 0,1 0 0 0 0,-1 0 0 0 0,1 0 0 0 0,-1 0 0 0 0,0 0 0 0 0,0 0 0 0 0,1 0 0 0 0,-1 0 0 0 0,0 0 0 0 0,0 0 0 0 0,0 0 0 0 0,0 0 0 0 0,1 0 0 0 0,-1 0 0 0 0,0 0 0 0 0,-5 0 0 0 0,-1 0 0 0 0,-1 0 0 0 0,2 0 0 0 0,2 0 0 0 0,1 0 0 0 0,1 0 0 0 0,0 0 0 0 0,2 0 0 0 0,-1 0 0 0 0,0 5 0 0 0,1 2 0 0 0,-6-1 0 0 0,-1-1 0 0 0,-5-1 0 0 0,-1-2 0 0 0,2-1 0 0 0,3 0 0 0 0,2-1 0 0 0,3 0 0 0 0,0-1 0 0 0,2 1 0 0 0,1 0 0 0 0,0 0 0 0 0,-1 0 0 0 0,1 0 0 0 0,4 5 0 0 0,3 1 0 0 0,-2 1 0 0 0,0-2 0 0 0,-2-1 0 0 0,-2-2 0 0 0,-1-1 0 0 0,5 5 0 0 0,1 1 0 0 0,0-1 0 0 0,-2-1 0 0 0,3 3 0 0 0,1 1 0 0 0,-1-2 0 0 0,-2-1 0 0 0,-3-2 0 0 0,0-2 0 0 0,-2-1 0 0 0,-1-1 0 0 0,-5 0 0 0 0,-2-1 0 0 0,1 1 0 0 0,0 0 0 0 0,-3-1 0 0 0,0 1 0 0 0,2 0 0 0 0,1 0 0 0 0,3-5 0 0 0,1-2 0 0 0,1-4 0 0 0,1-1 0 0 0,1 2 0 0 0,-1 2 0 0 0,1 3 0 0 0,-1 3 0 0 0,1 0 0 0 0,-1 2 0 0 0,0 0 0 0 0,1 1 0 0 0,-1-1 0 0 0,0 1 0 0 0,5-6 0 0 0,2-1 0 0 0,0-1 0 0 0,-2 2 0 0 0,-1 1 0 0 0,-7 2 0 0 0,-2 1 0 0 0,-1 0 0 0 0,1 1 0 0 0,2 1 0 0 0,-5-1 0 0 0,0 0 0 0 0,1 0 0 0 0,2 1 0 0 0,2-1 0 0 0,1 0 0 0 0,1-5 0 0 0,1-2 0 0 0,0 0 0 0 0,1 2 0 0 0,-1 2 0 0 0,1 0 0 0 0,4-3 0 0 0,-3-1 0 0 0,3-5 0 0 0,1 1 0 0 0,-1-4 0 0 0,-1 1 0 0 0,-1 3 0 0 0,-1 3 0 0 0,-1-2 0 0 0,-1-4 0 0 0,0-1 0 0 0,0-1 0 0 0,5-4 0 0 0,2 1 0 0 0,4 0 0 0 0,6-8 0 0 0,16-4 0 0 0,16 3 0 0 0,11 6 0 0 0,5 7 0 0 0,7 7 0 0 0,-4-2 0 0 0,2 2 0 0 0,4-3 0 0 0,5 0 0 0 0,-1-3 0 0 0,-3 1 0 0 0,0 3 0 0 0,-2 3 0 0 0,-3 2 0 0 0,-4 3 0 0 0,-2 1 0 0 0,-3 1 0 0 0,-1 0 0 0 0,0 1 0 0 0,4-1 0 0 0,2 1 0 0 0,5-1 0 0 0,0 0 0 0 0,-1 1 0 0 0,-3-1 0 0 0,-3 0 0 0 0,-1 0 0 0 0,-2 0 0 0 0,-1-1 0 0 0,0 1 0 0 0,4 0 0 0 0,2 0 0 0 0,0 0 0 0 0,-1 0 0 0 0,-2 0 0 0 0,-1 0 0 0 0,-1 0 0 0 0,-1 0 0 0 0,0 6 0 0 0,0 0 0 0 0,-1 1 0 0 0,1-2 0 0 0,-6 4 0 0 0,4 0 0 0 0,2-2 0 0 0,1-1 0 0 0,1-2 0 0 0,-1 3 0 0 0,0 0 0 0 0,-1 0 0 0 0,6-2 0 0 0,0-2 0 0 0,1-1 0 0 0,-2-1 0 0 0,-2-1 0 0 0,4 0 0 0 0,1 0 0 0 0,-1 0 0 0 0,-2-1 0 0 0,-2 1 0 0 0,4 0 0 0 0,0 0 0 0 0,5 0 0 0 0,-1 0 0 0 0,-1-5 0 0 0,-3-2 0 0 0,-3 1 0 0 0,4 0 0 0 0,4-2 0 0 0,2-6 0 0 0,2-1 0 0 0,-1 3 0 0 0,2 3 0 0 0,-3-2 0 0 0,3 1 0 0 0,-3-2 0 0 0,2-1 0 0 0,-2 4 0 0 0,-4 2 0 0 0,3 2 0 0 0,-3 3 0 0 0,-1 1 0 0 0,1 1 0 0 0,0 1 0 0 0,-2-1 0 0 0,-2 1 0 0 0,-3-1 0 0 0,-1 1 0 0 0,-2-1 0 0 0,0 0 0 0 0,0-5 0 0 0,4-2 0 0 0,2 1 0 0 0,0-5 0 0 0,-1 1 0 0 0,-2 1 0 0 0,4 3 0 0 0,1 2 0 0 0,-1-4 0 0 0,3 0 0 0 0,0 2 0 0 0,3 1 0 0 0,0 2 0 0 0,-3 1 0 0 0,2 1 0 0 0,-1 1 0 0 0,8 0 0 0 0,6 0 0 0 0,3 1 0 0 0,2-1 0 0 0,6 0 0 0 0,2 0 0 0 0,0-5 0 0 0,8-1 0 0 0,-3-1 0 0 0,5 2 0 0 0,1 1 0 0 0,-4 2 0 0 0,1 1 0 0 0,-2 0 0 0 0,1 1 0 0 0,-2-5 0 0 0,2-1 0 0 0,-2-5 0 0 0,3-1 0 0 0,-3-3 0 0 0,-8 1 0 0 0,0-2 0 0 0,5 1 0 0 0,-1-2 0 0 0,-5 3 0 0 0,-10 3 0 0 0,-9 3 0 0 0,-6 4 0 0 0,0 2 0 0 0,-2 1 0 0 0,3 2 0 0 0,0-1 0 0 0,-2 1 0 0 0,-2-6 0 0 0,-2-1 0 0 0,-2 0 0 0 0,-2 1 0 0 0,0-4 0 0 0,0 0 0 0 0,4 2 0 0 0,2 1 0 0 0,0 2 0 0 0,-1 2 0 0 0,-2 1 0 0 0,-1 1 0 0 0,-1 0 0 0 0,-1 1 0 0 0,0-1 0 0 0,0 0 0 0 0,-1 6 0 0 0,1 1 0 0 0,5-1 0 0 0,1 4 0 0 0,0 1 0 0 0,-1 3 0 0 0,-1-1 0 0 0,-2-3 0 0 0,-1 3 0 0 0,4-2 0 0 0,2-2 0 0 0,4-3 0 0 0,0-2 0 0 0,4-2 0 0 0,4-1 0 0 0,-1-2 0 0 0,1 1 0 0 0,2-1 0 0 0,-1 1 0 0 0,-1 0 0 0 0,3-1 0 0 0,2 1 0 0 0,2 0 0 0 0,-3 0 0 0 0,-1 0 0 0 0,1-5 0 0 0,-3-2 0 0 0,-5 1 0 0 0,-6 1 0 0 0,-4 1 0 0 0,-7-3 0 0 0,0-1 0 0 0,2 1 0 0 0,0 2 0 0 0,0 1 0 0 0,1-3 0 0 0,-1-1 0 0 0,0 2 0 0 0,0 1 0 0 0,0 1 0 0 0,0 2 0 0 0,0 1 0 0 0,-6 6 0 0 0,-1 2 0 0 0,1 0 0 0 0,-5 3 0 0 0,1 1 0 0 0,1-2 0 0 0,2-2 0 0 0,3-3 0 0 0,1-2 0 0 0,2-1 0 0 0,6 5 0 0 0,7 0 0 0 0,6 0 0 0 0,11-1 0 0 0,0-2 0 0 0,5-1 0 0 0,7-1 0 0 0,-3-1 0 0 0,-4 0 0 0 0,4 0 0 0 0,-1 0 0 0 0,-1 0 0 0 0,3-1 0 0 0,-5 1 0 0 0,2 0 0 0 0,-5 0 0 0 0,-8 0 0 0 0,-3 0 0 0 0,-5 0 0 0 0,1 0 0 0 0,-4 0 0 0 0,-3 0 0 0 0,-3 0 0 0 0,-3 0 0 0 0,-2 0 0 0 0,0 0 0 0 0,-2 0 0 0 0,0 0 0 0 0,0 0 0 0 0,0 0 0 0 0,1 0 0 0 0,-1 0 0 0 0,-4 5 0 0 0,-2 2 0 0 0,-10-1 0 0 0,-17 5 0 0 0,-18 4 0 0 0,-10 6 0 0 0,-16 3 0 0 0,-9 4 0 0 0,0-4 0 0 0,0-5 0 0 0,-1-2 0 0 0,4-2 0 0 0,2-5 0 0 0,-1-4 0 0 0,3-3 0 0 0,1-2 0 0 0,3 4 0 0 0,-6 2 0 0 0,-4-2 0 0 0,3 0 0 0 0,-6-2 0 0 0,-7-1 0 0 0,2-1 0 0 0,-3-1 0 0 0,-5 0 0 0 0,4 0 0 0 0,4-1 0 0 0,2 1 0 0 0,7 0 0 0 0,3 0 0 0 0,5 0 0 0 0,0 0 0 0 0,-2 0 0 0 0,-3 0 0 0 0,3 0 0 0 0,4-5 0 0 0,5-2 0 0 0,4 0 0 0 0,4 2 0 0 0,1 2 0 0 0,-4 0 0 0 0,-6 2 0 0 0,-1 1 0 0 0,2 0 0 0 0,2 0 0 0 0,2 0 0 0 0,3 0 0 0 0,2 1 0 0 0,1-1 0 0 0,0 0 0 0 0,1 0 0 0 0,-1 0 0 0 0,1 0 0 0 0,-5 0 0 0 0,-8 0 0 0 0,-1 0 0 0 0,-3 0 0 0 0,1 0 0 0 0,2 0 0 0 0,5 0 0 0 0,3 0 0 0 0,-3 0 0 0 0,-5 0 0 0 0,0 5 0 0 0,2 2 0 0 0,3-1 0 0 0,3 4 0 0 0,-3 1 0 0 0,1-3 0 0 0,0 4 0 0 0,2-1 0 0 0,3-2 0 0 0,-5-3 0 0 0,0-2 0 0 0,0-2 0 0 0,3-2 0 0 0,0 0 0 0 0,-2 0 0 0 0,-2 0 0 0 0,2-1 0 0 0,1 1 0 0 0,1-1 0 0 0,-2 1 0 0 0,-2 0 0 0 0,2 0 0 0 0,1 0 0 0 0,2 0 0 0 0,-4-5 0 0 0,-1-2 0 0 0,2 1 0 0 0,1 1 0 0 0,2-4 0 0 0,-4 0 0 0 0,-1 1 0 0 0,-3 3 0 0 0,-1 1 0 0 0,8-3 0 0 0,-2-1 0 0 0,2 2 0 0 0,0 1 0 0 0,2 1 0 0 0,0 2 0 0 0,-3 2 0 0 0,-2-1 0 0 0,1 1 0 0 0,1 1 0 0 0,2-1 0 0 0,1 0 0 0 0,1 1 0 0 0,1-6 0 0 0,5-2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9853 8146 16383 0 0,'5'0'0'0'0,"12"0"0"0"0,8 0 0 0 0,5 0 0 0 0,7 0 0 0 0,8 0 0 0 0,1 0 0 0 0,-2 0 0 0 0,-3 0 0 0 0,-5 0 0 0 0,3 0 0 0 0,0 0 0 0 0,-2 0 0 0 0,-3-5 0 0 0,-1-2 0 0 0,-1 0 0 0 0,-2 2 0 0 0,0-4 0 0 0,-1 0 0 0 0,6-3 0 0 0,6-1 0 0 0,7 3 0 0 0,0 3 0 0 0,-3 2 0 0 0,1 3 0 0 0,-8-4 0 0 0,1-1 0 0 0,-2 1 0 0 0,-2 1 0 0 0,-7-3 0 0 0,-3-1 0 0 0,-1 2 0 0 0,1 2 0 0 0,1 1 0 0 0,1 2 0 0 0,1 1 0 0 0,1 1 0 0 0,1 0 0 0 0,0 0 0 0 0,0 1 0 0 0,0-1 0 0 0,0 0 0 0 0,0 6 0 0 0,5 0 0 0 0,1 1 0 0 0,1-2 0 0 0,-2-1 0 0 0,-2-2 0 0 0,-1-1 0 0 0,-1 0 0 0 0,-1-1 0 0 0,0-1 0 0 0,0 1 0 0 0,-1 0 0 0 0,1 5 0 0 0,5 1 0 0 0,1 1 0 0 0,0 3 0 0 0,-1 0 0 0 0,4-1 0 0 0,-1 2 0 0 0,0 0 0 0 0,2-2 0 0 0,6-3 0 0 0,4-2 0 0 0,-1-2 0 0 0,1-1 0 0 0,-7 4 0 0 0,-7 1 0 0 0,1 0 0 0 0,0-1 0 0 0,-2-2 0 0 0,-2-1 0 0 0,-1-1 0 0 0,-1 0 0 0 0,-1-1 0 0 0,-1 0 0 0 0,1-1 0 0 0,0 1 0 0 0,-1 0 0 0 0,1 0 0 0 0,-1 0 0 0 0,1 0 0 0 0,0 0 0 0 0,0 0 0 0 0,-1 0 0 0 0,1 0 0 0 0,0 0 0 0 0,0 0 0 0 0,0 0 0 0 0,-1 0 0 0 0,1 0 0 0 0,0 0 0 0 0,0 0 0 0 0,0 0 0 0 0,0 0 0 0 0,-1 0 0 0 0,1 0 0 0 0,0 0 0 0 0,0 0 0 0 0,0 0 0 0 0,-1 0 0 0 0,1 0 0 0 0,0 0 0 0 0,5 0 0 0 0,1 0 0 0 0,6 0 0 0 0,0 0 0 0 0,-3 0 0 0 0,-1 0 0 0 0,-4 0 0 0 0,-1 0 0 0 0,-2 0 0 0 0,-1 0 0 0 0,0 5 0 0 0,-1 1 0 0 0,0 1 0 0 0,1 3 0 0 0,-1 0 0 0 0,1-1 0 0 0,-1-2 0 0 0,1-3 0 0 0,0-2 0 0 0,-5 4 0 0 0,-2 1 0 0 0,0-1 0 0 0,2 4 0 0 0,1 0 0 0 0,2-2 0 0 0,0-1 0 0 0,2-4 0 0 0,-1 0 0 0 0,1-2 0 0 0,0-1 0 0 0,1 0 0 0 0,-1-1 0 0 0,0 1 0 0 0,5-1 0 0 0,1 1 0 0 0,0 0 0 0 0,-1 0 0 0 0,-1-5 0 0 0,-2-2 0 0 0,-6-5 0 0 0,3 1 0 0 0,-4-5 0 0 0,-1 2 0 0 0,0 3 0 0 0,2 3 0 0 0,-4-2 0 0 0,-1 1 0 0 0,2 1 0 0 0,1 3 0 0 0,2 2 0 0 0,2 1 0 0 0,-4-3 0 0 0,-1-2 0 0 0,0 1 0 0 0,2 1 0 0 0,2 2 0 0 0,0-4 0 0 0,2-1 0 0 0,1 1 0 0 0,0 2 0 0 0,0 2 0 0 0,0 1 0 0 0,0 1 0 0 0,0 0 0 0 0,0 2 0 0 0,5-1 0 0 0,2 0 0 0 0,-1 1 0 0 0,-1-1 0 0 0,-2 0 0 0 0,-1 0 0 0 0,-1 0 0 0 0,0 0 0 0 0,-2 0 0 0 0,-4 5 0 0 0,-2 2 0 0 0,0-1 0 0 0,1-1 0 0 0,2-1 0 0 0,2-2 0 0 0,-5 5 0 0 0,0 0 0 0 0,0-1 0 0 0,2-1 0 0 0,1-1 0 0 0,2-2 0 0 0,1-1 0 0 0,0-1 0 0 0,1 5 0 0 0,6 1 0 0 0,0 1 0 0 0,1-3 0 0 0,-2 0 0 0 0,-1-2 0 0 0,-2-1 0 0 0,-1 0 0 0 0,-1-1 0 0 0,0-1 0 0 0,0 1 0 0 0,-1 0 0 0 0,1 0 0 0 0,-1 0 0 0 0,1-1 0 0 0,0 1 0 0 0,-1 0 0 0 0,1 0 0 0 0,0 0 0 0 0,0 0 0 0 0,-5 5 0 0 0,-2 2 0 0 0,0 0 0 0 0,2-2 0 0 0,1-2 0 0 0,1 0 0 0 0,2-2 0 0 0,0-1 0 0 0,6 1 0 0 0,2-2 0 0 0,0 1 0 0 0,3 0 0 0 0,5-1 0 0 0,1 1 0 0 0,2 0 0 0 0,-2 0 0 0 0,-4 0 0 0 0,-4 0 0 0 0,-3 0 0 0 0,-3 0 0 0 0,4 0 0 0 0,0 0 0 0 0,5 0 0 0 0,0 0 0 0 0,-2 0 0 0 0,-2 0 0 0 0,-3 0 0 0 0,-1 0 0 0 0,-2 0 0 0 0,-1 0 0 0 0,-1 0 0 0 0,1 0 0 0 0,-6-5 0 0 0,-2-2 0 0 0,1 1 0 0 0,2 1 0 0 0,1 1 0 0 0,1-3 0 0 0,2-1 0 0 0,0 1 0 0 0,6 2 0 0 0,-3-4 0 0 0,-2 0 0 0 0,-1-3 0 0 0,-1 0 0 0 0,-4-3 0 0 0,-2 1 0 0 0,0 3 0 0 0,3 3 0 0 0,-5-2 0 0 0,1-4 0 0 0,1 0 0 0 0,3 3 0 0 0,1 2 0 0 0,1 4 0 0 0,2 2 0 0 0,1 2 0 0 0,0 1 0 0 0,0 0 0 0 0,-5 1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2T16:07:22.29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16033 8544 16383 0 0,'-5'0'0'0'0,"-7"0"0"0"0,-11 0 0 0 0,-2-5 0 0 0,-2-1 0 0 0,-1-1 0 0 0,-1-3 0 0 0,-1 0 0 0 0,0 1 0 0 0,0 2 0 0 0,0 3 0 0 0,0 2 0 0 0,0-4 0 0 0,0-1 0 0 0,0-4 0 0 0,0-6 0 0 0,0 1 0 0 0,0 2 0 0 0,1 4 0 0 0,-1 4 0 0 0,0-2 0 0 0,0-1 0 0 0,0-2 0 0 0,1-1 0 0 0,-1-2 0 0 0,0 0 0 0 0,0-1 0 0 0,0 0 0 0 0,1 4 0 0 0,-1 4 0 0 0,5-3 0 0 0,2 1 0 0 0,0 2 0 0 0,-2 2 0 0 0,-1 2 0 0 0,-7-4 0 0 0,-2 0 0 0 0,-1 0 0 0 0,1 2 0 0 0,1 2 0 0 0,2 1 0 0 0,1 1 0 0 0,0 1 0 0 0,1 0 0 0 0,1 0 0 0 0,-1 1 0 0 0,-5-1 0 0 0,-1 0 0 0 0,-5 0 0 0 0,-1 0 0 0 0,2 1 0 0 0,-2-1 0 0 0,1 0 0 0 0,2 0 0 0 0,2 5 0 0 0,-1 1 0 0 0,-1 1 0 0 0,2-2 0 0 0,2-1 0 0 0,-3-2 0 0 0,0-1 0 0 0,1 0 0 0 0,-4-1 0 0 0,1-1 0 0 0,2 1 0 0 0,3 0 0 0 0,1 0 0 0 0,-3-1 0 0 0,-1 1 0 0 0,2 0 0 0 0,1 0 0 0 0,2 0 0 0 0,2 0 0 0 0,0 0 0 0 0,1 0 0 0 0,0 0 0 0 0,1 0 0 0 0,-1 0 0 0 0,1 0 0 0 0,-1 0 0 0 0,-4 0 0 0 0,-8 0 0 0 0,-6 0 0 0 0,0 0 0 0 0,-2 0 0 0 0,-3 0 0 0 0,-2-5 0 0 0,2-2 0 0 0,7 1 0 0 0,-1 1 0 0 0,4 1 0 0 0,-2-3 0 0 0,-2-1 0 0 0,-5 1 0 0 0,3 2 0 0 0,-1 1 0 0 0,-3 2 0 0 0,4 1 0 0 0,-1 1 0 0 0,-1 0 0 0 0,2 1 0 0 0,5-1 0 0 0,-1 0 0 0 0,3 0 0 0 0,3 1 0 0 0,3-1 0 0 0,3 0 0 0 0,-3 0 0 0 0,-1 0 0 0 0,1 0 0 0 0,2 0 0 0 0,1 5 0 0 0,1 1 0 0 0,2 6 0 0 0,0 0 0 0 0,0-2 0 0 0,-5-3 0 0 0,-1-2 0 0 0,0-2 0 0 0,1 3 0 0 0,2 7 0 0 0,-4-1 0 0 0,-1 5 0 0 0,1-2 0 0 0,2-3 0 0 0,2 1 0 0 0,1-1 0 0 0,2-3 0 0 0,-1-3 0 0 0,7 3 0 0 0,-4-1 0 0 0,-2-1 0 0 0,0 3 0 0 0,-2 0 0 0 0,1-1 0 0 0,1-4 0 0 0,-6-1 0 0 0,-1-2 0 0 0,1-1 0 0 0,0-1 0 0 0,3 0 0 0 0,1-1 0 0 0,-4 1 0 0 0,-6 0 0 0 0,-1-1 0 0 0,2 1 0 0 0,2 0 0 0 0,4 0 0 0 0,-3 0 0 0 0,0 0 0 0 0,1 0 0 0 0,-3 0 0 0 0,-5 0 0 0 0,1-5 0 0 0,1-2 0 0 0,5 1 0 0 0,2 1 0 0 0,8-4 0 0 0,-1-5 0 0 0,-2-1 0 0 0,6-2 0 0 0,6-3 0 0 0,7-4 0 0 0,10 2 0 0 0,11 5 0 0 0,3 6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1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6557 6505 16383 0 0,'5'0'0'0'0,"5"0"0"0"0,7 0 0 0 0,4 0 0 0 0,3 0 0 0 0,2 0 0 0 0,2 0 0 0 0,0 0 0 0 0,0 0 0 0 0,0 0 0 0 0,-1 0 0 0 0,0 0 0 0 0,0 0 0 0 0,0 0 0 0 0,-4-4 0 0 0,-3-2 0 0 0,1 0 0 0 0,1 1 0 0 0,6 2 0 0 0,-1-4 0 0 0,-2 0 0 0 0,0 1 0 0 0,1 1 0 0 0,-1 2 0 0 0,1 1 0 0 0,1 1 0 0 0,-1 1 0 0 0,1 0 0 0 0,-5-4 0 0 0,4-2 0 0 0,1 1 0 0 0,1 0 0 0 0,0 2 0 0 0,0 1 0 0 0,0 1 0 0 0,-1 1 0 0 0,1 0 0 0 0,3 0 0 0 0,7 0 0 0 0,0-4 0 0 0,-1-2 0 0 0,-2 0 0 0 0,-3 2 0 0 0,-2 0 0 0 0,-2 2 0 0 0,0 1 0 0 0,-2 1 0 0 0,1 0 0 0 0,3 0 0 0 0,7 0 0 0 0,2 1 0 0 0,-2-1 0 0 0,-3 0 0 0 0,-2 0 0 0 0,-6-5 0 0 0,-4-1 0 0 0,4 1 0 0 0,7 0 0 0 0,2 2 0 0 0,-1-4 0 0 0,-1 0 0 0 0,-1 1 0 0 0,-3 1 0 0 0,0-3 0 0 0,-2 0 0 0 0,0 2 0 0 0,0 1 0 0 0,-1 2 0 0 0,1 1 0 0 0,-1 1 0 0 0,5-4 0 0 0,2 0 0 0 0,-1-1 0 0 0,0 2 0 0 0,-2 1 0 0 0,3-4 0 0 0,6 0 0 0 0,0 1 0 0 0,3-3 0 0 0,-2 0 0 0 0,3 1 0 0 0,-3 3 0 0 0,2 1 0 0 0,-2 2 0 0 0,-4 2 0 0 0,2-5 0 0 0,4-1 0 0 0,-2 1 0 0 0,2-4 0 0 0,8 0 0 0 0,0 1 0 0 0,0 3 0 0 0,1-4 0 0 0,1 1 0 0 0,0 2 0 0 0,-3 1 0 0 0,-2 2 0 0 0,1 1 0 0 0,-3 1 0 0 0,-1 1 0 0 0,-3 0 0 0 0,-3 1 0 0 0,-5-5 0 0 0,-2-2 0 0 0,-3 0 0 0 0,-1 2 0 0 0,-1 1 0 0 0,0 1 0 0 0,0 0 0 0 0,1 2 0 0 0,-1 0 0 0 0,0 0 0 0 0,1 0 0 0 0,0 1 0 0 0,0-1 0 0 0,4 0 0 0 0,2 0 0 0 0,-1 0 0 0 0,0 0 0 0 0,-2 0 0 0 0,3 0 0 0 0,6 0 0 0 0,0-4 0 0 0,3-3 0 0 0,3 2 0 0 0,3 0 0 0 0,8 2 0 0 0,-2 1 0 0 0,3-4 0 0 0,7 0 0 0 0,-4 0 0 0 0,2 1 0 0 0,4 2 0 0 0,0 1 0 0 0,-3 1 0 0 0,7-3 0 0 0,1-2 0 0 0,-3 0 0 0 0,0 2 0 0 0,-6 1 0 0 0,0 1 0 0 0,-2 1 0 0 0,-2 1 0 0 0,-1 0 0 0 0,-2 0 0 0 0,-5-5 0 0 0,-3 0 0 0 0,-4-1 0 0 0,0 2 0 0 0,1 0 0 0 0,-2-2 0 0 0,-4-1 0 0 0,1 0 0 0 0,-1 3 0 0 0,1 1 0 0 0,-1 1 0 0 0,2 1 0 0 0,4-4 0 0 0,-2-1 0 0 0,-3 1 0 0 0,1 0 0 0 0,-2-2 0 0 0,2-1 0 0 0,-1 1 0 0 0,1 2 0 0 0,4 2 0 0 0,-2 1 0 0 0,1 1 0 0 0,-1 1 0 0 0,-4 0 0 0 0,-4 0 0 0 0,-3-4 0 0 0,2-2 0 0 0,1 1 0 0 0,-2 0 0 0 0,-1 2 0 0 0,3 1 0 0 0,0 1 0 0 0,4 1 0 0 0,-1 0 0 0 0,3 0 0 0 0,4 0 0 0 0,4 0 0 0 0,-3 0 0 0 0,1 1 0 0 0,-3-1 0 0 0,-4 0 0 0 0,-5 0 0 0 0,-2 0 0 0 0,-4 0 0 0 0,4 0 0 0 0,0 0 0 0 0,0 0 0 0 0,3 0 0 0 0,5 0 0 0 0,1 0 0 0 0,1 0 0 0 0,4 0 0 0 0,-2 0 0 0 0,0 0 0 0 0,-2 0 0 0 0,1 0 0 0 0,2-5 0 0 0,-2-1 0 0 0,1 0 0 0 0,6-3 0 0 0,4 0 0 0 0,7 1 0 0 0,1 2 0 0 0,1-2 0 0 0,1 0 0 0 0,10 1 0 0 0,-4 2 0 0 0,4-2 0 0 0,4-1 0 0 0,-3 1 0 0 0,0 3 0 0 0,1 1 0 0 0,5 1 0 0 0,-6 1 0 0 0,2 1 0 0 0,-7 0 0 0 0,-2 1 0 0 0,1-1 0 0 0,-7 0 0 0 0,1 0 0 0 0,2-4 0 0 0,-5-2 0 0 0,1 0 0 0 0,4 2 0 0 0,-5 0 0 0 0,1-2 0 0 0,4-2 0 0 0,0 2 0 0 0,3 2 0 0 0,3-4 0 0 0,4 0 0 0 0,-3-3 0 0 0,1 0 0 0 0,1 2 0 0 0,-7 2 0 0 0,-1-1 0 0 0,1 0 0 0 0,-5-4 0 0 0,-5 2 0 0 0,-3 1 0 0 0,-5-2 0 0 0,-3 1 0 0 0,0 2 0 0 0,2 3 0 0 0,1 1 0 0 0,6-2 0 0 0,-1-1 0 0 0,-1 2 0 0 0,-5 0 0 0 0,-2 2 0 0 0,1-3 0 0 0,-3-1 0 0 0,0 1 0 0 0,-4 2 0 0 0,2 1 0 0 0,2 1 0 0 0,-1 1 0 0 0,0-3 0 0 0,3-2 0 0 0,-3 0 0 0 0,1 2 0 0 0,-2 1 0 0 0,0 1 0 0 0,3 1 0 0 0,-2 0 0 0 0,-4 1 0 0 0,-4 1 0 0 0,1-1 0 0 0,9 0 0 0 0,0 0 0 0 0,2 1 0 0 0,-2-1 0 0 0,0 0 0 0 0,2 0 0 0 0,1 0 0 0 0,3 0 0 0 0,5 0 0 0 0,-1 0 0 0 0,-2 0 0 0 0,-5 0 0 0 0,3 0 0 0 0,2 0 0 0 0,1 0 0 0 0,1 0 0 0 0,-1 0 0 0 0,-4 0 0 0 0,3 0 0 0 0,-4 0 0 0 0,5 0 0 0 0,1 0 0 0 0,-3 0 0 0 0,2 4 0 0 0,2 2 0 0 0,0 0 0 0 0,0-1 0 0 0,-1 3 0 0 0,-5 0 0 0 0,3-1 0 0 0,1-2 0 0 0,-4 2 0 0 0,-1 1 0 0 0,5 4 0 0 0,-3-2 0 0 0,0 4 0 0 0,-1-2 0 0 0,2-2 0 0 0,0-3 0 0 0,5 2 0 0 0,2-1 0 0 0,4 3 0 0 0,6 0 0 0 0,-4-3 0 0 0,-1-1 0 0 0,4 1 0 0 0,-6 0 0 0 0,5 3 0 0 0,0 5 0 0 0,-6-2 0 0 0,-1 3 0 0 0,4 2 0 0 0,0-2 0 0 0,-7 1 0 0 0,1-3 0 0 0,5 1 0 0 0,-5 2 0 0 0,-2-2 0 0 0,-3-3 0 0 0,-4-1 0 0 0,-3 4 0 0 0,1 3 0 0 0,-3-2 0 0 0,-1 1 0 0 0,3 2 0 0 0,-3 2 0 0 0,-4 2 0 0 0,-4 1 0 0 0,1 2 0 0 0,-1 0 0 0 0,-6 0 0 0 0,1 0 0 0 0,-5 0 0 0 0,-2-4 0 0 0,0-2 0 0 0,0 0 0 0 0,-4 1 0 0 0,0 2 0 0 0,-3 0 0 0 0,4 2 0 0 0,-1 0 0 0 0,1 6 0 0 0,1-4 0 0 0,2 3 0 0 0,2-3 0 0 0,-4 2 0 0 0,-5 0 0 0 0,-1 1 0 0 0,-3 3 0 0 0,1 5 0 0 0,3-4 0 0 0,-1 2 0 0 0,1-2 0 0 0,2-2 0 0 0,-1-2 0 0 0,-4-1 0 0 0,0 2 0 0 0,-1 6 0 0 0,1-4 0 0 0,3 2 0 0 0,-1 3 0 0 0,-3 4 0 0 0,0 5 0 0 0,0-2 0 0 0,-4-5 0 0 0,2-3 0 0 0,4-1 0 0 0,-1 0 0 0 0,3-4 0 0 0,-2-1 0 0 0,-4-3 0 0 0,-3-1 0 0 0,-2-1 0 0 0,-3 0 0 0 0,-1-1 0 0 0,-2 0 0 0 0,1 1 0 0 0,4-5 0 0 0,1-2 0 0 0,1 1 0 0 0,-2 1 0 0 0,-1 2 0 0 0,-1 0 0 0 0,-1 2 0 0 0,-1 0 0 0 0,0 6 0 0 0,0 1 0 0 0,0 4 0 0 0,0 1 0 0 0,0 3 0 0 0,-5 3 0 0 0,-1-1 0 0 0,0-3 0 0 0,-3-4 0 0 0,-1-4 0 0 0,-2 7 0 0 0,-4 5 0 0 0,0 1 0 0 0,4-4 0 0 0,3-4 0 0 0,3-3 0 0 0,-1-4 0 0 0,-1-1 0 0 0,-2-7 0 0 0,0 3 0 0 0,-3 6 0 0 0,1 7 0 0 0,-2 6 0 0 0,-4 0 0 0 0,2 1 0 0 0,-1 3 0 0 0,-2-2 0 0 0,-3-5 0 0 0,3 4 0 0 0,0 0 0 0 0,-2 0 0 0 0,-6-2 0 0 0,-3-4 0 0 0,4 1 0 0 0,1-3 0 0 0,1-2 0 0 0,-1-8 0 0 0,5-3 0 0 0,1 3 0 0 0,-2-3 0 0 0,0-6 0 0 0,2-1 0 0 0,0 1 0 0 0,-1-3 0 0 0,3 2 0 0 0,0 1 0 0 0,-3 2 0 0 0,3 4 0 0 0,5 0 0 0 0,3 7 0 0 0,4 2 0 0 0,3 4 0 0 0,1 6 0 0 0,2-1 0 0 0,-1 3 0 0 0,1-3 0 0 0,0-4 0 0 0,-5 2 0 0 0,-2 2 0 0 0,1-2 0 0 0,0 3 0 0 0,2-3 0 0 0,1-2 0 0 0,-4-4 0 0 0,-5 1 0 0 0,-1 5 0 0 0,-3-1 0 0 0,-3 2 0 0 0,1 4 0 0 0,-1-6 0 0 0,3-1 0 0 0,3 3 0 0 0,0-2 0 0 0,-3-2 0 0 0,-3 1 0 0 0,-4-1 0 0 0,3-2 0 0 0,4 2 0 0 0,0-1 0 0 0,-7 7 0 0 0,1 1 0 0 0,-5-2 0 0 0,1-5 0 0 0,1 2 0 0 0,-4 2 0 0 0,-3-5 0 0 0,0 0 0 0 0,0-1 0 0 0,1-7 0 0 0,-3-3 0 0 0,-5-2 0 0 0,-6 4 0 0 0,-9 3 0 0 0,-8-4 0 0 0,-4 2 0 0 0,-9 2 0 0 0,-5-1 0 0 0,-8 5 0 0 0,-7-4 0 0 0,-1-7 0 0 0,2-2 0 0 0,2-1 0 0 0,4-4 0 0 0,8 0 0 0 0,7-2 0 0 0,-2-4 0 0 0,3-4 0 0 0,-5 2 0 0 0,-8 0 0 0 0,-7-2 0 0 0,-8-2 0 0 0,1-1 0 0 0,-2 3 0 0 0,-2 0 0 0 0,-7 4 0 0 0,-7 10 0 0 0,-11 5 0 0 0,-7 4 0 0 0,-9 1 0 0 0,-1 0 0 0 0,-5-1 0 0 0,1 5 0 0 0,7 0 0 0 0,0 4 0 0 0,2 4 0 0 0,-4 5 0 0 0,1 2 0 0 0,-9-1 0 0 0,-13 4 0 0 0,-13 7 0 0 0,-15 7 0 0 0,-13-3 0 0 0,-12 2 0 0 0,-10 3 0 0 0,1-1 0 0 0,-1-3 0 0 0,5-7 0 0 0,9 0 0 0 0,9-10 0 0 0,7-8 0 0 0,5-6 0 0 0,-10-4 0 0 0,-16-8 0 0 0,-17-6 0 0 0,-24 2 0 0 0,-7-5 0 0 0,-5-5 0 0 0,16-4 0 0 0,20 2 0 0 0,18 0 0 0 0,18 5 0 0 0,30 4 0 0 0,16 4 0 0 0,11 0 0 0 0,7 1 0 0 0,0 2 0 0 0,-10 1 0 0 0,-21 7 0 0 0,-10-1 0 0 0,-16 2 0 0 0,-6-2 0 0 0,-3-7 0 0 0,6-7 0 0 0,10-6 0 0 0,12-4 0 0 0,4-2 0 0 0,-1-3 0 0 0,6 0 0 0 0,-2-9 0 0 0,1-4 0 0 0,1 2 0 0 0,0 2 0 0 0,-12 3 0 0 0,-8 2 0 0 0,-10 8 0 0 0,-3 2 0 0 0,0 5 0 0 0,1 2 0 0 0,12-3 0 0 0,4-2 0 0 0,7-2 0 0 0,13-2 0 0 0,3-2 0 0 0,0 0 0 0 0,5-1 0 0 0,-14-1 0 0 0,-9-9 0 0 0,-17-16 0 0 0,-17-17 0 0 0,-4-21 0 0 0,-7-12 0 0 0,-8-25 0 0 0,9-14 0 0 0,13-5 0 0 0,15-6 0 0 0,17-3 0 0 0,20-8 0 0 0,17 2 0 0 0,19 5 0 0 0,16-3 0 0 0,7-5 0 0 0,10-12 0 0 0,7-7 0 0 0,6-5 0 0 0,12 3 0 0 0,11 5 0 0 0,5 2 0 0 0,5 4 0 0 0,1-1 0 0 0,6 8 0 0 0,4 4 0 0 0,3 3 0 0 0,5 6 0 0 0,6 2 0 0 0,5 4 0 0 0,5-4 0 0 0,3-13 0 0 0,1-15 0 0 0,10-3 0 0 0,3 1 0 0 0,4 1 0 0 0,4 12 0 0 0,3 9 0 0 0,6 17 0 0 0,-2 15 0 0 0,4 11 0 0 0,9 8 0 0 0,12 8 0 0 0,7-1 0 0 0,10-1 0 0 0,12 3 0 0 0,14 1 0 0 0,15-1 0 0 0,15-2 0 0 0,18-1 0 0 0,21-2 0 0 0,23-5 0 0 0,13-6 0 0 0,11-7 0 0 0,12 4 0 0 0,0 9 0 0 0,-7 5 0 0 0,-8 7 0 0 0,-4-2 0 0 0,-4 6 0 0 0,-4 10 0 0 0,-5 2 0 0 0,-2 6 0 0 0,-2 6 0 0 0,-1 7 0 0 0,0 9 0 0 0,4 10 0 0 0,2 7 0 0 0,-9 6 0 0 0,-14 4 0 0 0,-17 2 0 0 0,-16 1 0 0 0,-18 0 0 0 0,-20-1 0 0 0,-13 1 0 0 0,-8-2 0 0 0,-12 1 0 0 0,-4-1 0 0 0,-3 5 0 0 0,-8 1 0 0 0,-7-1 0 0 0,-7 0 0 0 0,-5-2 0 0 0,1-1 0 0 0,4-1 0 0 0,5 0 0 0 0,4-6 0 0 0,9-10 0 0 0,-6-3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0"/>
    </inkml:context>
    <inkml:brush xml:id="br0">
      <inkml:brushProperty name="width" value="0.2" units="cm"/>
      <inkml:brushProperty name="height" value="0.2" units="cm"/>
      <inkml:brushProperty name="color" value="#FF0066"/>
    </inkml:brush>
  </inkml:definitions>
  <inkml:trace contextRef="#ctx0" brushRef="#br0">19118 4673 16383 0 0,'4'4'0'0'0,"2"7"0"0"0,5 1 0 0 0,-1 3 0 0 0,8 3 0 0 0,1 4 0 0 0,2-2 0 0 0,-3 4 0 0 0,0 3 0 0 0,1-3 0 0 0,3-1 0 0 0,-3 0 0 0 0,0 0 0 0 0,1 2 0 0 0,-2 0 0 0 0,-1-3 0 0 0,-2-2 0 0 0,1 1 0 0 0,1 1 0 0 0,3 2 0 0 0,-1 5 0 0 0,-1-1 0 0 0,2 2 0 0 0,2-2 0 0 0,-2-3 0 0 0,-1 0 0 0 0,-3 0 0 0 0,0-5 0 0 0,-3 0 0 0 0,2 0 0 0 0,-3 1 0 0 0,-3 3 0 0 0,2-4 0 0 0,-1 0 0 0 0,-3 0 0 0 0,3-2 0 0 0,-1 0 0 0 0,-2 1 0 0 0,-2 2 0 0 0,-1 3 0 0 0,-3 5 0 0 0,0 3 0 0 0,-1 5 0 0 0,0 1 0 0 0,-1-2 0 0 0,1 3 0 0 0,-1-2 0 0 0,1-2 0 0 0,0 3 0 0 0,0 3 0 0 0,0-1 0 0 0,0-2 0 0 0,0 6 0 0 0,0 0 0 0 0,-5 10 0 0 0,-1 6 0 0 0,1-3 0 0 0,-5 3 0 0 0,-4-1 0 0 0,-4 0 0 0 0,-4-6 0 0 0,2-3 0 0 0,4-1 0 0 0,0-4 0 0 0,-5-1 0 0 0,-5 7 0 0 0,-2 7 0 0 0,-6 8 0 0 0,-5 11 0 0 0,-2 6 0 0 0,-2 7 0 0 0,-3-3 0 0 0,-3 3 0 0 0,-2 3 0 0 0,2 0 0 0 0,2 3 0 0 0,-1-7 0 0 0,3 1 0 0 0,0-2 0 0 0,3-16 0 0 0,9-11 0 0 0,10-11 0 0 0,4-10 0 0 0,2-2 0 0 0,-3 1 0 0 0,4-1 0 0 0,-5 6 0 0 0,-9 5 0 0 0,-7 4 0 0 0,-7 6 0 0 0,-1 2 0 0 0,-1 4 0 0 0,-3-4 0 0 0,-1 1 0 0 0,-7 4 0 0 0,-6 0 0 0 0,2 2 0 0 0,-6-6 0 0 0,-2 0 0 0 0,-1-5 0 0 0,-4-9 0 0 0,7-7 0 0 0,5-7 0 0 0,5-4 0 0 0,2-2 0 0 0,6-7 0 0 0,-2-6 0 0 0,-10-2 0 0 0,-19 2 0 0 0,-22 8 0 0 0,-12 8 0 0 0,-10 4 0 0 0,-10 5 0 0 0,-2-4 0 0 0,0 1 0 0 0,-4-2 0 0 0,8-2 0 0 0,13-6 0 0 0,13-4 0 0 0,6-5 0 0 0,6-6 0 0 0,6-1 0 0 0,5-1 0 0 0,1-4 0 0 0,-11-1 0 0 0,-5-3 0 0 0,-7-1 0 0 0,-10-1 0 0 0,-2-1 0 0 0,-1 1 0 0 0,3-1 0 0 0,6 1 0 0 0,8 0 0 0 0,8 0 0 0 0,11-1 0 0 0,10 1 0 0 0,8 0 0 0 0,10 0 0 0 0,6 0 0 0 0,1 0 0 0 0,5 0 0 0 0,-1 0 0 0 0,4 0 0 0 0,-2 1 0 0 0,-2-1 0 0 0,-3 0 0 0 0,-8 0 0 0 0,-8 0 0 0 0,-7 4 0 0 0,-6 2 0 0 0,-8 4 0 0 0,-3 1 0 0 0,-2-2 0 0 0,-3-2 0 0 0,0-3 0 0 0,6-1 0 0 0,9-2 0 0 0,3-5 0 0 0,10-3 0 0 0,1 1 0 0 0,3 1 0 0 0,-7-3 0 0 0,-1-1 0 0 0,-8-2 0 0 0,-5-1 0 0 0,3 3 0 0 0,0-2 0 0 0,0 1 0 0 0,8-3 0 0 0,2 2 0 0 0,4 2 0 0 0,7 2 0 0 0,1 3 0 0 0,-1 2 0 0 0,6-3 0 0 0,1-1 0 0 0,1 1 0 0 0,-6 1 0 0 0,-7 1 0 0 0,-7 1 0 0 0,-5 1 0 0 0,-9 1 0 0 0,-4 0 0 0 0,-1 0 0 0 0,0 1 0 0 0,2-1 0 0 0,11 0 0 0 0,8 0 0 0 0,7 0 0 0 0,8 0 0 0 0,9 0 0 0 0,7 0 0 0 0,5 0 0 0 0,2 0 0 0 0,-7 0 0 0 0,-11 9 0 0 0,-12 4 0 0 0,0 3 0 0 0,-9 4 0 0 0,-7 3 0 0 0,-3 6 0 0 0,1 4 0 0 0,4-5 0 0 0,6-1 0 0 0,10-7 0 0 0,9-6 0 0 0,9-5 0 0 0,5-5 0 0 0,5-2 0 0 0,-3 2 0 0 0,-9 6 0 0 0,-3 5 0 0 0,2 5 0 0 0,3-1 0 0 0,-6 1 0 0 0,-9 1 0 0 0,-9 7 0 0 0,-7 7 0 0 0,-2 2 0 0 0,7 0 0 0 0,10-6 0 0 0,9-10 0 0 0,8-7 0 0 0,11-2 0 0 0,4 2 0 0 0,-2 8 0 0 0,-21 13 0 0 0,-11 14 0 0 0,-1 5 0 0 0,0 0 0 0 0,10-3 0 0 0,8-10 0 0 0,7-8 0 0 0,8-5 0 0 0,8-8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1"/>
    </inkml:context>
    <inkml:brush xml:id="br0">
      <inkml:brushProperty name="width" value="0.2" units="cm"/>
      <inkml:brushProperty name="height" value="0.2" units="cm"/>
      <inkml:brushProperty name="color" value="#FF0066"/>
    </inkml:brush>
  </inkml:definitions>
  <inkml:trace contextRef="#ctx0" brushRef="#br0">8901 10640 16383 0 0,'9'-4'0'0'0,"26"-16"0"0"0,25-17 0 0 0,16-13 0 0 0,9-6 0 0 0,-6-2 0 0 0,-7 3 0 0 0,-6 7 0 0 0,-6 7 0 0 0,-8 6 0 0 0,-5 4 0 0 0,0 3 0 0 0,5-3 0 0 0,3-5 0 0 0,11-1 0 0 0,11 1 0 0 0,12-2 0 0 0,8-5 0 0 0,7-3 0 0 0,3 2 0 0 0,2 3 0 0 0,0 0 0 0 0,1-3 0 0 0,-1 7 0 0 0,-5 5 0 0 0,-7 3 0 0 0,-6 2 0 0 0,-4 1 0 0 0,-4 5 0 0 0,2 6 0 0 0,-9 6 0 0 0,2 4 0 0 0,-5 3 0 0 0,-4 2 0 0 0,3 1 0 0 0,0 0 0 0 0,-5 0 0 0 0,15 0 0 0 0,2-1 0 0 0,5 1 0 0 0,5-1 0 0 0,6 0 0 0 0,8 0 0 0 0,-5 0 0 0 0,-2 5 0 0 0,0 1 0 0 0,-4-1 0 0 0,-8 0 0 0 0,-7-2 0 0 0,-2-1 0 0 0,-7-1 0 0 0,-2 4 0 0 0,6 2 0 0 0,7 3 0 0 0,-1 0 0 0 0,-1-1 0 0 0,-6-3 0 0 0,-6-1 0 0 0,-6 2 0 0 0,-9 0 0 0 0,-10-1 0 0 0,-3-2 0 0 0,0 4 0 0 0,2-1 0 0 0,8 0 0 0 0,8 2 0 0 0,3 0 0 0 0,9 3 0 0 0,7 0 0 0 0,7 2 0 0 0,-2-2 0 0 0,4 3 0 0 0,-1-2 0 0 0,5-3 0 0 0,-1-4 0 0 0,-2 3 0 0 0,3-1 0 0 0,3 3 0 0 0,4 4 0 0 0,-2 0 0 0 0,-2 1 0 0 0,-1-1 0 0 0,-10-4 0 0 0,-12-4 0 0 0,-8-2 0 0 0,-10-3 0 0 0,-6-2 0 0 0,-2 5 0 0 0,-4 0 0 0 0,0 0 0 0 0,-2-1 0 0 0,0-1 0 0 0,4-1 0 0 0,-3-1 0 0 0,2-1 0 0 0,3 0 0 0 0,2 0 0 0 0,7 4 0 0 0,-1 2 0 0 0,-2 0 0 0 0,1-2 0 0 0,0-1 0 0 0,4-1 0 0 0,2 0 0 0 0,0-2 0 0 0,4 0 0 0 0,-5 0 0 0 0,2 0 0 0 0,4-1 0 0 0,1 1 0 0 0,2 0 0 0 0,4 0 0 0 0,-1 0 0 0 0,6 0 0 0 0,8 0 0 0 0,3 0 0 0 0,1 0 0 0 0,-1 0 0 0 0,-2 0 0 0 0,-10 0 0 0 0,-5-5 0 0 0,-5-1 0 0 0,-4-4 0 0 0,-4-1 0 0 0,-2 2 0 0 0,-6 2 0 0 0,-2 3 0 0 0,0-3 0 0 0,-4 0 0 0 0,1 1 0 0 0,-4-3 0 0 0,-3 0 0 0 0,-3 1 0 0 0,-4 3 0 0 0,-2 2 0 0 0,4-4 0 0 0,5 0 0 0 0,1 2 0 0 0,3 0 0 0 0,4 2 0 0 0,-2 2 0 0 0,-3 0 0 0 0,-4 1 0 0 0,1 0 0 0 0,-1 0 0 0 0,-2 0 0 0 0,6 1 0 0 0,2-1 0 0 0,2 0 0 0 0,3-5 0 0 0,-2-1 0 0 0,1 1 0 0 0,-4 0 0 0 0,1 2 0 0 0,2 1 0 0 0,-2-4 0 0 0,5-1 0 0 0,4 2 0 0 0,-2 0 0 0 0,3 2 0 0 0,2 1 0 0 0,-3-3 0 0 0,-2-2 0 0 0,-5 2 0 0 0,-5-4 0 0 0,-5 0 0 0 0,-4 1 0 0 0,-7-2 0 0 0,1 0 0 0 0,1 3 0 0 0,1 1 0 0 0,0 3 0 0 0,0-4 0 0 0,1 0 0 0 0,-1 2 0 0 0,-5-4 0 0 0,-1 0 0 0 0,0-3 0 0 0,1 0 0 0 0,2 3 0 0 0,0-2 0 0 0,7 1 0 0 0,1 2 0 0 0,1 2 0 0 0,-2 3 0 0 0,-5-3 0 0 0,-8-1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2"/>
    </inkml:context>
    <inkml:brush xml:id="br0">
      <inkml:brushProperty name="width" value="0.2" units="cm"/>
      <inkml:brushProperty name="height" value="0.2" units="cm"/>
      <inkml:brushProperty name="color" value="#FF0066"/>
    </inkml:brush>
  </inkml:definitions>
  <inkml:trace contextRef="#ctx0" brushRef="#br0">17875 9541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3"/>
    </inkml:context>
    <inkml:brush xml:id="br0">
      <inkml:brushProperty name="width" value="0.2" units="cm"/>
      <inkml:brushProperty name="height" value="0.2" units="cm"/>
      <inkml:brushProperty name="color" value="#FF0066"/>
    </inkml:brush>
  </inkml:definitions>
  <inkml:trace contextRef="#ctx0" brushRef="#br0">18001 9606 16383 0 0,'-4'0'0'0'0,"-7"-4"0"0"0,-5-7 0 0 0,-5-5 0 0 0,-4-1 0 0 0,-1 3 0 0 0,-2 0 0 0 0,0 1 0 0 0,5-1 0 0 0,1 2 0 0 0,5-2 0 0 0,0 2 0 0 0,-1 2 0 0 0,-6-1 0 0 0,-5-3 0 0 0,-1-4 0 0 0,-5 1 0 0 0,-5 3 0 0 0,-1 0 0 0 0,2-2 0 0 0,4 1 0 0 0,7-1 0 0 0,4 2 0 0 0,6 3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4"/>
    </inkml:context>
    <inkml:brush xml:id="br0">
      <inkml:brushProperty name="width" value="0.2" units="cm"/>
      <inkml:brushProperty name="height" value="0.2" units="cm"/>
      <inkml:brushProperty name="color" value="#FF0066"/>
    </inkml:brush>
  </inkml:definitions>
  <inkml:trace contextRef="#ctx0" brushRef="#br0">17956 9520 16383 0 0,'0'4'0'0'0,"-5"11"0"0"0,-6 8 0 0 0,-5 4 0 0 0,0 6 0 0 0,-7 3 0 0 0,-4-1 0 0 0,-2-1 0 0 0,5-2 0 0 0,1-2 0 0 0,4-2 0 0 0,2 0 0 0 0,3 3 0 0 0,-1 6 0 0 0,3 1 0 0 0,3-1 0 0 0,-2-7 0 0 0,2-4 0 0 0,-3-2 0 0 0,-3 4 0 0 0,0 7 0 0 0,3 1 0 0 0,-1 0 0 0 0,2-2 0 0 0,-2-7 0 0 0,1-8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5"/>
    </inkml:context>
    <inkml:brush xml:id="br0">
      <inkml:brushProperty name="width" value="0.2" units="cm"/>
      <inkml:brushProperty name="height" value="0.2" units="cm"/>
      <inkml:brushProperty name="color" value="#FF0066"/>
    </inkml:brush>
  </inkml:definitions>
  <inkml:trace contextRef="#ctx0" brushRef="#br0">8954 9354 16383 0 0,'0'-5'0'0'0,"0"-5"0"0"0,0-7 0 0 0,0-4 0 0 0,-4-3 0 0 0,-2-7 0 0 0,-4 2 0 0 0,-1-3 0 0 0,2-1 0 0 0,2 1 0 0 0,-2 1 0 0 0,1 1 0 0 0,1 2 0 0 0,-3 5 0 0 0,1 2 0 0 0,2 0 0 0 0,1-1 0 0 0,3-2 0 0 0,1-5 0 0 0,-3 2 0 0 0,-1 1 0 0 0,0 1 0 0 0,-2 4 0 0 0,-1 1 0 0 0,1 0 0 0 0,3 7 0 0 0,6 7 0 0 0,3 8 0 0 0,1 8 0 0 0,-1 8 0 0 0,0 0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19:41:45.446"/>
    </inkml:context>
    <inkml:brush xml:id="br0">
      <inkml:brushProperty name="width" value="0.2" units="cm"/>
      <inkml:brushProperty name="height" value="0.2" units="cm"/>
      <inkml:brushProperty name="color" value="#FF0066"/>
    </inkml:brush>
  </inkml:definitions>
  <inkml:trace contextRef="#ctx0" brushRef="#br0">8837 9139 16383 0 0,'5'0'0'0'0,"5"0"0"0"0,7 4 0 0 0,4 2 0 0 0,3 0 0 0 0,2-1 0 0 0,2-2 0 0 0,-5 4 0 0 0,-1 0 0 0 0,0-1 0 0 0,1-1 0 0 0,1-2 0 0 0,1-1 0 0 0,1-2 0 0 0,0 1 0 0 0,1-1 0 0 0,4-1 0 0 0,3 1 0 0 0,-2 0 0 0 0,0 0 0 0 0,-2-1 0 0 0,-1 1 0 0 0,-1 0 0 0 0,-1 0 0 0 0,-4 5 0 0 0,-3 1 0 0 0,1 0 0 0 0,1-2 0 0 0,1 4 0 0 0,2 0 0 0 0,0 4 0 0 0,1-1 0 0 0,1-2 0 0 0,-4-2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2-07T10:37:34.86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25352 5493 16383 0 0,'-5'0'0'0'0,"-13"0"0"0"0,-19 0 0 0 0,-9 0 0 0 0,-13 0 0 0 0,-1 0 0 0 0,-13-6 0 0 0,-3-1 0 0 0,-12-5 0 0 0,-1-1 0 0 0,-1-3 0 0 0,-7 1 0 0 0,-4 3 0 0 0,6 4 0 0 0,-4 3 0 0 0,0 2 0 0 0,6 2 0 0 0,2 1 0 0 0,1 0 0 0 0,4 1 0 0 0,2 0 0 0 0,-7-1 0 0 0,6 1 0 0 0,-3-1 0 0 0,3 0 0 0 0,4 0 0 0 0,0 0 0 0 0,-2 0 0 0 0,8 0 0 0 0,0 0 0 0 0,2 0 0 0 0,9 0 0 0 0,3 0 0 0 0,8 0 0 0 0,2 0 0 0 0,-2 0 0 0 0,4 0 0 0 0,-2 0 0 0 0,4 0 0 0 0,-2 0 0 0 0,-3 0 0 0 0,2 0 0 0 0,-1 0 0 0 0,-3 0 0 0 0,2 0 0 0 0,0 0 0 0 0,-2 0 0 0 0,-3 0 0 0 0,-3 0 0 0 0,4 0 0 0 0,6 0 0 0 0,1 0 0 0 0,3 0 0 0 0,-1 0 0 0 0,-3 0 0 0 0,1 0 0 0 0,-2 5 0 0 0,3 2 0 0 0,-2 0 0 0 0,-2 4 0 0 0,1 0 0 0 0,0-2 0 0 0,2-2 0 0 0,4-2 0 0 0,0-3 0 0 0,1-1 0 0 0,-2 5 0 0 0,-4 1 0 0 0,1 4 0 0 0,-2 1 0 0 0,3-1 0 0 0,3-4 0 0 0,0 4 0 0 0,-5-1 0 0 0,8 3 0 0 0,4 0 0 0 0,5-2 0 0 0,-5-4 0 0 0,6 3 0 0 0,2 0 0 0 0,1-3 0 0 0,0-1 0 0 0,5 3 0 0 0,2 5 0 0 0,3 6 0 0 0,-4 5 0 0 0,-5-2 0 0 0,3 6 0 0 0,0 3 0 0 0,-1 2 0 0 0,-1 1 0 0 0,3-1 0 0 0,1-1 0 0 0,-1 0 0 0 0,4-1 0 0 0,4 0 0 0 0,1 6 0 0 0,2 0 0 0 0,-2 6 0 0 0,-3 5 0 0 0,0 1 0 0 0,-1 1 0 0 0,-3 4 0 0 0,2-3 0 0 0,-1 1 0 0 0,4-3 0 0 0,4 0 0 0 0,4 3 0 0 0,-1 3 0 0 0,0 8 0 0 0,-2-7 0 0 0,0-2 0 0 0,2 0 0 0 0,3-4 0 0 0,-3-5 0 0 0,0-5 0 0 0,3 1 0 0 0,1-1 0 0 0,3-2 0 0 0,1 3 0 0 0,1-1 0 0 0,1 4 0 0 0,0 0 0 0 0,1 3 0 0 0,-1-2 0 0 0,0-3 0 0 0,1 2 0 0 0,-1-1 0 0 0,0-3 0 0 0,0-3 0 0 0,0 2 0 0 0,0 6 0 0 0,0 0 0 0 0,0 4 0 0 0,5-8 0 0 0,2 0 0 0 0,5 4 0 0 0,1 5 0 0 0,-2-1 0 0 0,2-4 0 0 0,-1-4 0 0 0,-2-4 0 0 0,2 3 0 0 0,5 4 0 0 0,-1 1 0 0 0,3 2 0 0 0,2 5 0 0 0,-1-2 0 0 0,1 1 0 0 0,2 3 0 0 0,3-8 0 0 0,-3-2 0 0 0,-1 3 0 0 0,8-1 0 0 0,3-4 0 0 0,2 1 0 0 0,0-5 0 0 0,5 0 0 0 0,1-1 0 0 0,5 4 0 0 0,4 0 0 0 0,5-2 0 0 0,-1-2 0 0 0,0-7 0 0 0,3 1 0 0 0,1 1 0 0 0,2 0 0 0 0,7 5 0 0 0,3-3 0 0 0,-5-9 0 0 0,2-2 0 0 0,1-1 0 0 0,5 2 0 0 0,-5 1 0 0 0,2-3 0 0 0,6 0 0 0 0,-5-4 0 0 0,1-6 0 0 0,0 1 0 0 0,-2 3 0 0 0,-2-1 0 0 0,3 2 0 0 0,6-2 0 0 0,-5-4 0 0 0,-3 2 0 0 0,-4 3 0 0 0,-7-1 0 0 0,-2-3 0 0 0,-6 2 0 0 0,-1 3 0 0 0,3-1 0 0 0,-8 2 0 0 0,-1-3 0 0 0,4-3 0 0 0,3-5 0 0 0,0-3 0 0 0,2-2 0 0 0,7-3 0 0 0,0 0 0 0 0,1-1 0 0 0,0 1 0 0 0,-4-1 0 0 0,-1 0 0 0 0,-5 1 0 0 0,6 0 0 0 0,3-6 0 0 0,9-1 0 0 0,3-5 0 0 0,0-1 0 0 0,4 3 0 0 0,-5 2 0 0 0,2-3 0 0 0,4-4 0 0 0,-5-1 0 0 0,-4-2 0 0 0,3-3 0 0 0,-5 1 0 0 0,2-1 0 0 0,1-2 0 0 0,-6 3 0 0 0,-3-1 0 0 0,-1-2 0 0 0,1-8 0 0 0,-4-4 0 0 0,-1-2 0 0 0,-5 1 0 0 0,-4-5 0 0 0,-5 0 0 0 0,1-5 0 0 0,-1 6 0 0 0,-1-1 0 0 0,-3 1 0 0 0,4 2 0 0 0,0 3 0 0 0,-1-5 0 0 0,-2 5 0 0 0,-7 4 0 0 0,2-5 0 0 0,-5-1 0 0 0,-1-4 0 0 0,1 3 0 0 0,0 4 0 0 0,-4 2 0 0 0,-1 1 0 0 0,-3 1 0 0 0,5-1 0 0 0,-2 1 0 0 0,2-7 0 0 0,-4-1 0 0 0,0 0 0 0 0,2 1 0 0 0,3 1 0 0 0,-3 2 0 0 0,0-4 0 0 0,2-7 0 0 0,7-6 0 0 0,4 6 0 0 0,-4-1 0 0 0,4-3 0 0 0,1 2 0 0 0,-1 3 0 0 0,0-2 0 0 0,-1 2 0 0 0,-1 3 0 0 0,-6-2 0 0 0,3 0 0 0 0,-3 3 0 0 0,-7 2 0 0 0,-1 3 0 0 0,-4 2 0 0 0,-4-10 0 0 0,1 2 0 0 0,-1-7 0 0 0,-3-2 0 0 0,-3-2 0 0 0,-1-9 0 0 0,-3 0 0 0 0,0-5 0 0 0,-2-2 0 0 0,1 0 0 0 0,-1-5 0 0 0,1-1 0 0 0,0 7 0 0 0,-1-1 0 0 0,1 5 0 0 0,0-2 0 0 0,0-1 0 0 0,-5-1 0 0 0,-8-4 0 0 0,-1-6 0 0 0,2-7 0 0 0,-3 1 0 0 0,-4-2 0 0 0,2 3 0 0 0,-3 9 0 0 0,3 8 0 0 0,-1 3 0 0 0,2 7 0 0 0,4 7 0 0 0,-1 7 0 0 0,-10 5 0 0 0,0-2 0 0 0,-2 0 0 0 0,-7 0 0 0 0,-4-3 0 0 0,4 0 0 0 0,-3 1 0 0 0,-1 8 0 0 0,1-7 0 0 0,0-3 0 0 0,-4 2 0 0 0,4 6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51597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40028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03637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05394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59565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59568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41372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93923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57029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7836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21357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847700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9523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96901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1127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875450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99459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3308988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eur01.safelinks.protection.outlook.com/?url=https%3A%2F%2Fwww.supersummary.com%2Fnights-at-the-circus%2Fsummary%2F&amp;data=04%7C01%7C2015015%40student.uwtsd.ac.uk%7Cdef89d11864b4847bdac08d9e9826fc9%7C4e0f11f9046e45059cb8db2152311e21%7C0%7C0%7C637797574350390285%7CUnknown%7CTWFpbGZsb3d8eyJWIjoiMC4wLjAwMDAiLCJQIjoiV2luMzIiLCJBTiI6Ik1haWwiLCJXVCI6Mn0%3D%7C3000&amp;sdata=tnZ7ErCmrrGFLI%2FuNmlrF3fjFoOG8nZVcXlvprAYJrI%3D&amp;reserved=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lWYxTW02-M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ur01.safelinks.protection.outlook.com/ap/p-59584e83/?url=https%3A%2F%2Fuowtsd-my.sharepoint.com%2F%3Ap%3A%2Fr%2Fpersonal%2F2004007_student_uwtsd_ac_uk%2FDocuments%2FScene%2520Breakdown.pptx%3Fd%3Dw96814ec420dd47959fd22b0cf5775935%26csf%3D1%26web%3D1%26e%3DpVQ2az&amp;data=04%7C01%7C2015015%40student.uwtsd.ac.uk%7Cc5657c500a764de3503608d9e8dee80c%7C4e0f11f9046e45059cb8db2152311e21%7C0%7C0%7C637796866331703255%7CUnknown%7CTWFpbGZsb3d8eyJWIjoiMC4wLjAwMDAiLCJQIjoiV2luMzIiLCJBTiI6Ik1haWwiLCJXVCI6Mn0%3D%7C3000&amp;sdata=40CUmeXF6vJpsq%2FqQKxzt4EYtJvy77FJZmEiiJveYbI%3D&amp;reserved=0" TargetMode="External"/><Relationship Id="rId2" Type="http://schemas.openxmlformats.org/officeDocument/2006/relationships/hyperlink" Target="https://eur01.safelinks.protection.outlook.com/ap/x-59584e83/?url=https%3A%2F%2Fuowtsd-my.sharepoint.com%2F%3Ax%3A%2Fr%2Fpersonal%2F2004007_student_uwtsd_ac_uk%2FDocuments%2FCharacter%2520Breakdown.xlsx%3Fd%3Dw9327058af38f41d9b97ca221acaa0aa3%26csf%3D1%26web%3D1%26e%3DYsYzJj&amp;data=04%7C01%7C2015015%40student.uwtsd.ac.uk%7Cc5657c500a764de3503608d9e8dee80c%7C4e0f11f9046e45059cb8db2152311e21%7C0%7C0%7C637796866331703255%7CUnknown%7CTWFpbGZsb3d8eyJWIjoiMC4wLjAwMDAiLCJQIjoiV2luMzIiLCJBTiI6Ik1haWwiLCJXVCI6Mn0%3D%7C3000&amp;sdata=5ueTRh6zMQNOEY%2B%2FmekKAAR7fR3dd%2BdCcEfyVaZDCEU%3D&amp;reserved=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imdb.com/title/tt12048234/"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heworldofpuppetry.weebly.com/japanese-bunraku-puppets.html" TargetMode="External"/><Relationship Id="rId2" Type="http://schemas.openxmlformats.org/officeDocument/2006/relationships/hyperlink" Target="https://theatre.historymuseum.ca/narratives/details.php?lvl2=4812&amp;lvl3=4824&amp;language=frenc"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epa.unima.org%2Fen%2Forigins-of-the-puppet%2F&amp;data=04%7C01%7C2015015%40student.uwtsd.ac.uk%7Cdef89d11864b4847bdac08d9e9826fc9%7C4e0f11f9046e45059cb8db2152311e21%7C0%7C0%7C637797574350390285%7CUnknown%7CTWFpbGZsb3d8eyJWIjoiMC4wLjAwMDAiLCJQIjoiV2luMzIiLCJBTiI6Ik1haWwiLCJXVCI6Mn0%3D%7C3000&amp;sdata=43weDX481KxIDzl%2F8GYv6OCjrvijbC53GpxkSg8cFkw%3D&amp;reserved=0" TargetMode="External"/><Relationship Id="rId4" Type="http://schemas.openxmlformats.org/officeDocument/2006/relationships/hyperlink" Target="https://www.vam.ac.uk/articles/a-history-of-puppets-in-britain?gclid=Cj0KCQiAgP6PBhDmARIsAPWMq6kxlcnvTWT7GE1--O9_WaM91TDRyJt_Uw8P8EDyrA1BE6Uj5CFJRDcaAoIcEALw_wcB#slideshow=21816336&amp;slide=0"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deanorganbuilders.co.uk/Organ_Music.html" TargetMode="External"/><Relationship Id="rId7" Type="http://schemas.openxmlformats.org/officeDocument/2006/relationships/image" Target="../media/image31.png"/><Relationship Id="rId2" Type="http://schemas.openxmlformats.org/officeDocument/2006/relationships/hyperlink" Target="http://www.singaporemusicalboxmuseum.org/collections" TargetMode="External"/><Relationship Id="rId1" Type="http://schemas.openxmlformats.org/officeDocument/2006/relationships/slideLayout" Target="../slideLayouts/slideLayout7.xml"/><Relationship Id="rId6" Type="http://schemas.openxmlformats.org/officeDocument/2006/relationships/hyperlink" Target="https://en.wikipedia.org/wiki/Patent" TargetMode="External"/><Relationship Id="rId5" Type="http://schemas.openxmlformats.org/officeDocument/2006/relationships/hyperlink" Target="https://en.wikipedia.org/wiki/Gavioli" TargetMode="External"/><Relationship Id="rId4" Type="http://schemas.openxmlformats.org/officeDocument/2006/relationships/hyperlink" Target="https://en.wikipedia.org/wiki/Book_music" TargetMode="External"/></Relationships>
</file>

<file path=ppt/slides/_rels/slide23.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svg"/><Relationship Id="rId12" Type="http://schemas.openxmlformats.org/officeDocument/2006/relationships/hyperlink" Target="https://www.revolvermag.com/culture/metallicas-master-puppets-story-behind-cover-art" TargetMode="External"/><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svg"/></Relationships>
</file>

<file path=ppt/slides/_rels/slide24.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38.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png"/><Relationship Id="rId9" Type="http://schemas.openxmlformats.org/officeDocument/2006/relationships/image" Target="../media/image49.png"/><Relationship Id="rId14" Type="http://schemas.openxmlformats.org/officeDocument/2006/relationships/image" Target="../media/image39.svg"/></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580.png"/><Relationship Id="rId18" Type="http://schemas.openxmlformats.org/officeDocument/2006/relationships/customXml" Target="../ink/ink8.xml"/><Relationship Id="rId3" Type="http://schemas.openxmlformats.org/officeDocument/2006/relationships/image" Target="../media/image59.png"/><Relationship Id="rId7" Type="http://schemas.openxmlformats.org/officeDocument/2006/relationships/customXml" Target="../ink/ink2.xml"/><Relationship Id="rId12" Type="http://schemas.openxmlformats.org/officeDocument/2006/relationships/customXml" Target="../ink/ink5.xml"/><Relationship Id="rId17" Type="http://schemas.openxmlformats.org/officeDocument/2006/relationships/image" Target="../media/image60.png"/><Relationship Id="rId2" Type="http://schemas.openxmlformats.org/officeDocument/2006/relationships/hyperlink" Target="https://victorianweb.org/art/illustration/tech1.html" TargetMode="External"/><Relationship Id="rId16" Type="http://schemas.openxmlformats.org/officeDocument/2006/relationships/customXml" Target="../ink/ink7.xml"/><Relationship Id="rId1" Type="http://schemas.openxmlformats.org/officeDocument/2006/relationships/slideLayout" Target="../slideLayouts/slideLayout2.xml"/><Relationship Id="rId6" Type="http://schemas.openxmlformats.org/officeDocument/2006/relationships/image" Target="../media/image550.png"/><Relationship Id="rId11" Type="http://schemas.openxmlformats.org/officeDocument/2006/relationships/image" Target="../media/image570.png"/><Relationship Id="rId5" Type="http://schemas.openxmlformats.org/officeDocument/2006/relationships/customXml" Target="../ink/ink1.xml"/><Relationship Id="rId15" Type="http://schemas.openxmlformats.org/officeDocument/2006/relationships/image" Target="../media/image590.png"/><Relationship Id="rId10" Type="http://schemas.openxmlformats.org/officeDocument/2006/relationships/customXml" Target="../ink/ink4.xml"/><Relationship Id="rId19" Type="http://schemas.openxmlformats.org/officeDocument/2006/relationships/image" Target="../media/image61.png"/><Relationship Id="rId4" Type="http://schemas.openxmlformats.org/officeDocument/2006/relationships/hyperlink" Target="https://printinghistory.org/mcloughlin-brothers-picture-book/" TargetMode="External"/><Relationship Id="rId9" Type="http://schemas.openxmlformats.org/officeDocument/2006/relationships/image" Target="../media/image560.png"/><Relationship Id="rId14" Type="http://schemas.openxmlformats.org/officeDocument/2006/relationships/customXml" Target="../ink/ink6.xml"/></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www.carmarthenfreebooks.co.u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png"/></Relationships>
</file>

<file path=ppt/slides/_rels/slide3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3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 Id="rId4" Type="http://schemas.openxmlformats.org/officeDocument/2006/relationships/hyperlink" Target="https://en.wikipedia.org/wiki/Miss_La_La_at_the_Cirque_Fernando"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 Id="rId4" Type="http://schemas.openxmlformats.org/officeDocument/2006/relationships/hyperlink" Target="https://www.edwardianpromenade.com/wp-content/uploads/Houston-Greets-New-Year.jpg"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 Id="rId5" Type="http://schemas.openxmlformats.org/officeDocument/2006/relationships/image" Target="../media/image79.png"/><Relationship Id="rId4" Type="http://schemas.openxmlformats.org/officeDocument/2006/relationships/customXml" Target="../ink/ink9.xml"/></Relationships>
</file>

<file path=ppt/slides/_rels/slide35.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image" Target="../media/image88.png"/><Relationship Id="rId18" Type="http://schemas.openxmlformats.org/officeDocument/2006/relationships/customXml" Target="../ink/ink15.xml"/><Relationship Id="rId3" Type="http://schemas.openxmlformats.org/officeDocument/2006/relationships/image" Target="../media/image81.png"/><Relationship Id="rId21" Type="http://schemas.openxmlformats.org/officeDocument/2006/relationships/image" Target="../media/image92.png"/><Relationship Id="rId7" Type="http://schemas.openxmlformats.org/officeDocument/2006/relationships/image" Target="../media/image85.svg"/><Relationship Id="rId12" Type="http://schemas.openxmlformats.org/officeDocument/2006/relationships/customXml" Target="../ink/ink12.xml"/><Relationship Id="rId17" Type="http://schemas.openxmlformats.org/officeDocument/2006/relationships/image" Target="../media/image90.png"/><Relationship Id="rId2" Type="http://schemas.openxmlformats.org/officeDocument/2006/relationships/image" Target="../media/image80.png"/><Relationship Id="rId16" Type="http://schemas.openxmlformats.org/officeDocument/2006/relationships/customXml" Target="../ink/ink14.xml"/><Relationship Id="rId20" Type="http://schemas.openxmlformats.org/officeDocument/2006/relationships/customXml" Target="../ink/ink16.xml"/><Relationship Id="rId1" Type="http://schemas.openxmlformats.org/officeDocument/2006/relationships/slideLayout" Target="../slideLayouts/slideLayout7.xml"/><Relationship Id="rId6" Type="http://schemas.openxmlformats.org/officeDocument/2006/relationships/image" Target="../media/image84.png"/><Relationship Id="rId11" Type="http://schemas.openxmlformats.org/officeDocument/2006/relationships/image" Target="../media/image87.png"/><Relationship Id="rId5" Type="http://schemas.openxmlformats.org/officeDocument/2006/relationships/image" Target="../media/image83.png"/><Relationship Id="rId15" Type="http://schemas.openxmlformats.org/officeDocument/2006/relationships/image" Target="../media/image89.png"/><Relationship Id="rId10" Type="http://schemas.openxmlformats.org/officeDocument/2006/relationships/customXml" Target="../ink/ink11.xml"/><Relationship Id="rId19" Type="http://schemas.openxmlformats.org/officeDocument/2006/relationships/image" Target="../media/image91.png"/><Relationship Id="rId4" Type="http://schemas.openxmlformats.org/officeDocument/2006/relationships/image" Target="../media/image82.png"/><Relationship Id="rId9" Type="http://schemas.openxmlformats.org/officeDocument/2006/relationships/image" Target="../media/image86.png"/><Relationship Id="rId14" Type="http://schemas.openxmlformats.org/officeDocument/2006/relationships/customXml" Target="../ink/ink13.xml"/></Relationships>
</file>

<file path=ppt/slides/_rels/slide3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7.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_rels/slide3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hyperlink" Target="https://docs.google.com/presentation/d/11t8g-UyIS0l6T6NSBM32FSjdHEv-x_uemoyAC-7NmNo/edit#slide=id.p" TargetMode="External"/><Relationship Id="rId3" Type="http://schemas.openxmlformats.org/officeDocument/2006/relationships/hyperlink" Target="https://smallworld.org.uk/home/puppet-outdoor-theatre/difference-engine/" TargetMode="External"/><Relationship Id="rId7" Type="http://schemas.openxmlformats.org/officeDocument/2006/relationships/image" Target="../media/image100.png"/><Relationship Id="rId2" Type="http://schemas.openxmlformats.org/officeDocument/2006/relationships/hyperlink" Target="https://www.vam.ac.uk/articles/the-story-of-theatre" TargetMode="External"/><Relationship Id="rId1" Type="http://schemas.openxmlformats.org/officeDocument/2006/relationships/slideLayout" Target="../slideLayouts/slideLayout7.xml"/><Relationship Id="rId6" Type="http://schemas.openxmlformats.org/officeDocument/2006/relationships/hyperlink" Target="https://www.travelandleisure.com/trip-ideas/copenhagens-evolving-tivoli-gardens" TargetMode="External"/><Relationship Id="rId5" Type="http://schemas.openxmlformats.org/officeDocument/2006/relationships/image" Target="../media/image99.png"/><Relationship Id="rId4" Type="http://schemas.openxmlformats.org/officeDocument/2006/relationships/image" Target="../media/image98.png"/></Relationships>
</file>

<file path=ppt/slides/_rels/slide3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7.xml"/><Relationship Id="rId5" Type="http://schemas.openxmlformats.org/officeDocument/2006/relationships/hyperlink" Target="https://www.vam.ac.uk/articles/music-hall-and-variety-theatre#slideshow=15664669&amp;slide=0" TargetMode="External"/><Relationship Id="rId4" Type="http://schemas.openxmlformats.org/officeDocument/2006/relationships/hyperlink" Target="http://www.saint-petersburg.com/history/st-petersburg-in-the-era-of-alexander-iii/"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hyperlink" Target="https://historicengland.org.uk/research/inclusive-heritage/womens-history/suffrage/birth-of-a-movement/" TargetMode="External"/><Relationship Id="rId1" Type="http://schemas.openxmlformats.org/officeDocument/2006/relationships/slideLayout" Target="../slideLayouts/slideLayout6.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41.xml.rels><?xml version="1.0" encoding="UTF-8" standalone="yes"?>
<Relationships xmlns="http://schemas.openxmlformats.org/package/2006/relationships"><Relationship Id="rId2" Type="http://schemas.openxmlformats.org/officeDocument/2006/relationships/hyperlink" Target="https://www.pbs.org/video/independent-lens-meet-the-man-behind-elmo/" TargetMode="Externa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image" Target="../media/image107.png"/><Relationship Id="rId1" Type="http://schemas.openxmlformats.org/officeDocument/2006/relationships/slideLayout" Target="../slideLayouts/slideLayout7.xml"/><Relationship Id="rId6" Type="http://schemas.openxmlformats.org/officeDocument/2006/relationships/image" Target="../media/image111.png"/><Relationship Id="rId5" Type="http://schemas.openxmlformats.org/officeDocument/2006/relationships/image" Target="../media/image110.png"/><Relationship Id="rId10" Type="http://schemas.openxmlformats.org/officeDocument/2006/relationships/image" Target="../media/image115.png"/><Relationship Id="rId4" Type="http://schemas.openxmlformats.org/officeDocument/2006/relationships/image" Target="../media/image109.png"/><Relationship Id="rId9" Type="http://schemas.openxmlformats.org/officeDocument/2006/relationships/image" Target="../media/image114.png"/></Relationships>
</file>

<file path=ppt/slides/_rels/slide44.xml.rels><?xml version="1.0" encoding="UTF-8" standalone="yes"?>
<Relationships xmlns="http://schemas.openxmlformats.org/package/2006/relationships"><Relationship Id="rId8" Type="http://schemas.openxmlformats.org/officeDocument/2006/relationships/hyperlink" Target="https://www.rbth.com/multimedia/pictures/2017/03/27/can-a-puppet-become-human_728123" TargetMode="External"/><Relationship Id="rId13" Type="http://schemas.openxmlformats.org/officeDocument/2006/relationships/image" Target="../media/image122.svg"/><Relationship Id="rId3" Type="http://schemas.openxmlformats.org/officeDocument/2006/relationships/image" Target="../media/image117.png"/><Relationship Id="rId7" Type="http://schemas.openxmlformats.org/officeDocument/2006/relationships/image" Target="../media/image120.png"/><Relationship Id="rId12" Type="http://schemas.openxmlformats.org/officeDocument/2006/relationships/image" Target="../media/image121.png"/><Relationship Id="rId2" Type="http://schemas.openxmlformats.org/officeDocument/2006/relationships/image" Target="../media/image116.png"/><Relationship Id="rId1" Type="http://schemas.openxmlformats.org/officeDocument/2006/relationships/slideLayout" Target="../slideLayouts/slideLayout7.xml"/><Relationship Id="rId6" Type="http://schemas.openxmlformats.org/officeDocument/2006/relationships/hyperlink" Target="https://thanetwriters.com/essay/voice/puppet-protagonists/" TargetMode="External"/><Relationship Id="rId11" Type="http://schemas.openxmlformats.org/officeDocument/2006/relationships/hyperlink" Target="https://youtu.be/zU1cVTCW1zE" TargetMode="External"/><Relationship Id="rId5" Type="http://schemas.openxmlformats.org/officeDocument/2006/relationships/image" Target="../media/image119.png"/><Relationship Id="rId10" Type="http://schemas.openxmlformats.org/officeDocument/2006/relationships/hyperlink" Target="https://www.sagecraft.com/puppetry/using/character.html" TargetMode="External"/><Relationship Id="rId4" Type="http://schemas.openxmlformats.org/officeDocument/2006/relationships/image" Target="../media/image118.png"/><Relationship Id="rId9" Type="http://schemas.openxmlformats.org/officeDocument/2006/relationships/hyperlink" Target="https://youtu.be/F1NBpVKWh_c"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126.png"/><Relationship Id="rId7" Type="http://schemas.openxmlformats.org/officeDocument/2006/relationships/image" Target="../media/image130.png"/><Relationship Id="rId2" Type="http://schemas.openxmlformats.org/officeDocument/2006/relationships/image" Target="../media/image125.png"/><Relationship Id="rId1" Type="http://schemas.openxmlformats.org/officeDocument/2006/relationships/slideLayout" Target="../slideLayouts/slideLayout2.xml"/><Relationship Id="rId6" Type="http://schemas.openxmlformats.org/officeDocument/2006/relationships/image" Target="../media/image129.png"/><Relationship Id="rId5" Type="http://schemas.openxmlformats.org/officeDocument/2006/relationships/image" Target="../media/image128.png"/><Relationship Id="rId4" Type="http://schemas.openxmlformats.org/officeDocument/2006/relationships/image" Target="../media/image127.png"/></Relationships>
</file>

<file path=ppt/slides/_rels/slide47.xml.rels><?xml version="1.0" encoding="UTF-8" standalone="yes"?>
<Relationships xmlns="http://schemas.openxmlformats.org/package/2006/relationships"><Relationship Id="rId3" Type="http://schemas.openxmlformats.org/officeDocument/2006/relationships/image" Target="../media/image132.png"/><Relationship Id="rId7" Type="http://schemas.openxmlformats.org/officeDocument/2006/relationships/image" Target="../media/image136.png"/><Relationship Id="rId2" Type="http://schemas.openxmlformats.org/officeDocument/2006/relationships/image" Target="../media/image131.png"/><Relationship Id="rId1" Type="http://schemas.openxmlformats.org/officeDocument/2006/relationships/slideLayout" Target="../slideLayouts/slideLayout7.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png"/></Relationships>
</file>

<file path=ppt/slides/_rels/slide4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138.png"/><Relationship Id="rId7" Type="http://schemas.openxmlformats.org/officeDocument/2006/relationships/image" Target="../media/image142.png"/><Relationship Id="rId2" Type="http://schemas.openxmlformats.org/officeDocument/2006/relationships/image" Target="../media/image137.png"/><Relationship Id="rId1" Type="http://schemas.openxmlformats.org/officeDocument/2006/relationships/slideLayout" Target="../slideLayouts/slideLayout6.xml"/><Relationship Id="rId6" Type="http://schemas.openxmlformats.org/officeDocument/2006/relationships/image" Target="../media/image141.png"/><Relationship Id="rId5" Type="http://schemas.openxmlformats.org/officeDocument/2006/relationships/image" Target="../media/image140.png"/><Relationship Id="rId4" Type="http://schemas.openxmlformats.org/officeDocument/2006/relationships/image" Target="../media/image139.png"/><Relationship Id="rId9" Type="http://schemas.openxmlformats.org/officeDocument/2006/relationships/image" Target="../media/image39.svg"/></Relationships>
</file>

<file path=ppt/slides/_rels/slide49.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image" Target="../media/image128.png"/><Relationship Id="rId7" Type="http://schemas.openxmlformats.org/officeDocument/2006/relationships/image" Target="../media/image146.png"/><Relationship Id="rId2" Type="http://schemas.openxmlformats.org/officeDocument/2006/relationships/image" Target="../media/image142.png"/><Relationship Id="rId1" Type="http://schemas.openxmlformats.org/officeDocument/2006/relationships/slideLayout" Target="../slideLayouts/slideLayout7.xml"/><Relationship Id="rId6" Type="http://schemas.openxmlformats.org/officeDocument/2006/relationships/image" Target="../media/image145.png"/><Relationship Id="rId5" Type="http://schemas.openxmlformats.org/officeDocument/2006/relationships/image" Target="../media/image144.png"/><Relationship Id="rId4" Type="http://schemas.openxmlformats.org/officeDocument/2006/relationships/image" Target="../media/image143.png"/></Relationships>
</file>

<file path=ppt/slides/_rels/slide50.xml.rels><?xml version="1.0" encoding="UTF-8" standalone="yes"?>
<Relationships xmlns="http://schemas.openxmlformats.org/package/2006/relationships"><Relationship Id="rId3" Type="http://schemas.openxmlformats.org/officeDocument/2006/relationships/image" Target="../media/image142.png"/><Relationship Id="rId7" Type="http://schemas.openxmlformats.org/officeDocument/2006/relationships/image" Target="../media/image146.png"/><Relationship Id="rId2" Type="http://schemas.openxmlformats.org/officeDocument/2006/relationships/image" Target="../media/image148.png"/><Relationship Id="rId1" Type="http://schemas.openxmlformats.org/officeDocument/2006/relationships/slideLayout" Target="../slideLayouts/slideLayout7.xml"/><Relationship Id="rId6" Type="http://schemas.openxmlformats.org/officeDocument/2006/relationships/image" Target="../media/image151.png"/><Relationship Id="rId5" Type="http://schemas.openxmlformats.org/officeDocument/2006/relationships/image" Target="../media/image150.png"/><Relationship Id="rId4" Type="http://schemas.openxmlformats.org/officeDocument/2006/relationships/image" Target="../media/image149.png"/></Relationships>
</file>

<file path=ppt/slides/_rels/slide51.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7.xml"/><Relationship Id="rId4" Type="http://schemas.openxmlformats.org/officeDocument/2006/relationships/image" Target="../media/image154.png"/></Relationships>
</file>

<file path=ppt/slides/_rels/slide52.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png"/><Relationship Id="rId1" Type="http://schemas.openxmlformats.org/officeDocument/2006/relationships/slideLayout" Target="../slideLayouts/slideLayout7.xml"/><Relationship Id="rId4" Type="http://schemas.openxmlformats.org/officeDocument/2006/relationships/hyperlink" Target="https://www.jlpropmaking.co.uk/polystyrene"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youtu.be/iaWHw-CfLGc" TargetMode="External"/><Relationship Id="rId2" Type="http://schemas.openxmlformats.org/officeDocument/2006/relationships/hyperlink" Target="https://www.sculpturestudios.co.uk/default.asp?textpage=home" TargetMode="External"/><Relationship Id="rId1" Type="http://schemas.openxmlformats.org/officeDocument/2006/relationships/slideLayout" Target="../slideLayouts/slideLayout6.xml"/><Relationship Id="rId5" Type="http://schemas.openxmlformats.org/officeDocument/2006/relationships/image" Target="../media/image157.png"/><Relationship Id="rId4" Type="http://schemas.openxmlformats.org/officeDocument/2006/relationships/hyperlink" Target="https://youtu.be/C40tNlbFhIA" TargetMode="External"/></Relationships>
</file>

<file path=ppt/slides/_rels/slide54.xml.rels><?xml version="1.0" encoding="UTF-8" standalone="yes"?>
<Relationships xmlns="http://schemas.openxmlformats.org/package/2006/relationships"><Relationship Id="rId8" Type="http://schemas.openxmlformats.org/officeDocument/2006/relationships/image" Target="../media/image162.svg"/><Relationship Id="rId13" Type="http://schemas.openxmlformats.org/officeDocument/2006/relationships/image" Target="../media/image165.png"/><Relationship Id="rId3" Type="http://schemas.openxmlformats.org/officeDocument/2006/relationships/image" Target="../media/image159.png"/><Relationship Id="rId7" Type="http://schemas.openxmlformats.org/officeDocument/2006/relationships/image" Target="../media/image161.png"/><Relationship Id="rId12" Type="http://schemas.openxmlformats.org/officeDocument/2006/relationships/image" Target="../media/image164.png"/><Relationship Id="rId2" Type="http://schemas.openxmlformats.org/officeDocument/2006/relationships/image" Target="../media/image158.png"/><Relationship Id="rId1" Type="http://schemas.openxmlformats.org/officeDocument/2006/relationships/slideLayout" Target="../slideLayouts/slideLayout7.xml"/><Relationship Id="rId6" Type="http://schemas.openxmlformats.org/officeDocument/2006/relationships/image" Target="../media/image39.svg"/><Relationship Id="rId11" Type="http://schemas.openxmlformats.org/officeDocument/2006/relationships/image" Target="../media/image163.png"/><Relationship Id="rId5" Type="http://schemas.openxmlformats.org/officeDocument/2006/relationships/image" Target="../media/image38.png"/><Relationship Id="rId10" Type="http://schemas.openxmlformats.org/officeDocument/2006/relationships/image" Target="../media/image85.svg"/><Relationship Id="rId4" Type="http://schemas.openxmlformats.org/officeDocument/2006/relationships/image" Target="../media/image160.png"/><Relationship Id="rId9" Type="http://schemas.openxmlformats.org/officeDocument/2006/relationships/image" Target="../media/image84.png"/></Relationships>
</file>

<file path=ppt/slides/_rels/slide55.xml.rels><?xml version="1.0" encoding="UTF-8" standalone="yes"?>
<Relationships xmlns="http://schemas.openxmlformats.org/package/2006/relationships"><Relationship Id="rId8" Type="http://schemas.openxmlformats.org/officeDocument/2006/relationships/image" Target="../media/image171.png"/><Relationship Id="rId3" Type="http://schemas.openxmlformats.org/officeDocument/2006/relationships/image" Target="../media/image166.png"/><Relationship Id="rId7" Type="http://schemas.openxmlformats.org/officeDocument/2006/relationships/image" Target="../media/image170.png"/><Relationship Id="rId2" Type="http://schemas.openxmlformats.org/officeDocument/2006/relationships/image" Target="../media/image165.png"/><Relationship Id="rId1" Type="http://schemas.openxmlformats.org/officeDocument/2006/relationships/slideLayout" Target="../slideLayouts/slideLayout7.xml"/><Relationship Id="rId6" Type="http://schemas.openxmlformats.org/officeDocument/2006/relationships/image" Target="../media/image169.png"/><Relationship Id="rId5" Type="http://schemas.openxmlformats.org/officeDocument/2006/relationships/image" Target="../media/image168.png"/><Relationship Id="rId4" Type="http://schemas.openxmlformats.org/officeDocument/2006/relationships/image" Target="../media/image167.png"/></Relationships>
</file>

<file path=ppt/slides/_rels/slide56.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image" Target="../media/image173.png"/><Relationship Id="rId7" Type="http://schemas.openxmlformats.org/officeDocument/2006/relationships/image" Target="../media/image177.png"/><Relationship Id="rId2" Type="http://schemas.openxmlformats.org/officeDocument/2006/relationships/image" Target="../media/image172.png"/><Relationship Id="rId1" Type="http://schemas.openxmlformats.org/officeDocument/2006/relationships/slideLayout" Target="../slideLayouts/slideLayout7.xml"/><Relationship Id="rId6" Type="http://schemas.openxmlformats.org/officeDocument/2006/relationships/image" Target="../media/image176.png"/><Relationship Id="rId11" Type="http://schemas.openxmlformats.org/officeDocument/2006/relationships/image" Target="../media/image181.png"/><Relationship Id="rId5" Type="http://schemas.openxmlformats.org/officeDocument/2006/relationships/image" Target="../media/image175.png"/><Relationship Id="rId10" Type="http://schemas.openxmlformats.org/officeDocument/2006/relationships/image" Target="../media/image180.png"/><Relationship Id="rId4" Type="http://schemas.openxmlformats.org/officeDocument/2006/relationships/image" Target="../media/image174.png"/><Relationship Id="rId9" Type="http://schemas.openxmlformats.org/officeDocument/2006/relationships/image" Target="../media/image179.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187.png"/><Relationship Id="rId3" Type="http://schemas.openxmlformats.org/officeDocument/2006/relationships/image" Target="../media/image182.png"/><Relationship Id="rId7" Type="http://schemas.openxmlformats.org/officeDocument/2006/relationships/image" Target="../media/image186.png"/><Relationship Id="rId2" Type="http://schemas.openxmlformats.org/officeDocument/2006/relationships/hyperlink" Target="https://youtu.be/_DAPa9z6Pxo" TargetMode="External"/><Relationship Id="rId1" Type="http://schemas.openxmlformats.org/officeDocument/2006/relationships/slideLayout" Target="../slideLayouts/slideLayout7.xml"/><Relationship Id="rId6" Type="http://schemas.openxmlformats.org/officeDocument/2006/relationships/image" Target="../media/image185.png"/><Relationship Id="rId5" Type="http://schemas.openxmlformats.org/officeDocument/2006/relationships/image" Target="../media/image184.png"/><Relationship Id="rId4" Type="http://schemas.openxmlformats.org/officeDocument/2006/relationships/image" Target="../media/image183.png"/><Relationship Id="rId9" Type="http://schemas.openxmlformats.org/officeDocument/2006/relationships/image" Target="../media/image188.png"/></Relationships>
</file>

<file path=ppt/slides/_rels/slide59.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png"/><Relationship Id="rId1" Type="http://schemas.openxmlformats.org/officeDocument/2006/relationships/slideLayout" Target="../slideLayouts/slideLayout7.xml"/><Relationship Id="rId6" Type="http://schemas.openxmlformats.org/officeDocument/2006/relationships/image" Target="../media/image193.png"/><Relationship Id="rId5" Type="http://schemas.openxmlformats.org/officeDocument/2006/relationships/image" Target="../media/image192.png"/><Relationship Id="rId4" Type="http://schemas.openxmlformats.org/officeDocument/2006/relationships/image" Target="../media/image191.png"/></Relationships>
</file>

<file path=ppt/slides/_rels/slide60.xml.rels><?xml version="1.0" encoding="UTF-8" standalone="yes"?>
<Relationships xmlns="http://schemas.openxmlformats.org/package/2006/relationships"><Relationship Id="rId8" Type="http://schemas.openxmlformats.org/officeDocument/2006/relationships/hyperlink" Target="https://www.backstage.com/magazine/article/why-every-actor-should-study-puppetry-66041/" TargetMode="External"/><Relationship Id="rId3" Type="http://schemas.openxmlformats.org/officeDocument/2006/relationships/image" Target="../media/image195.png"/><Relationship Id="rId7" Type="http://schemas.openxmlformats.org/officeDocument/2006/relationships/hyperlink" Target="https://www.britannica.com/art/puppetry/Styles-of-puppet-theatre" TargetMode="External"/><Relationship Id="rId2" Type="http://schemas.openxmlformats.org/officeDocument/2006/relationships/image" Target="../media/image194.png"/><Relationship Id="rId1" Type="http://schemas.openxmlformats.org/officeDocument/2006/relationships/slideLayout" Target="../slideLayouts/slideLayout7.xml"/><Relationship Id="rId6" Type="http://schemas.openxmlformats.org/officeDocument/2006/relationships/image" Target="../media/image197.png"/><Relationship Id="rId5" Type="http://schemas.openxmlformats.org/officeDocument/2006/relationships/image" Target="../media/image196.png"/><Relationship Id="rId4" Type="http://schemas.openxmlformats.org/officeDocument/2006/relationships/hyperlink" Target="https://www.avclub.com/here-s-why-cartoon-characters-only-have-4-fingers-1798259730" TargetMode="External"/><Relationship Id="rId9" Type="http://schemas.openxmlformats.org/officeDocument/2006/relationships/hyperlink" Target="https://www.backstage.com/magazine/article/working-puppets-can-make-better-storyteller-3535/"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98.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8" Type="http://schemas.openxmlformats.org/officeDocument/2006/relationships/image" Target="../media/image201.png"/><Relationship Id="rId3" Type="http://schemas.openxmlformats.org/officeDocument/2006/relationships/hyperlink" Target="https://www.istockphoto.com/vector/hand-pointing-signs-gm174356303-23736766https:/www.istockphoto.com/vector/hand-with-pointing-finger-gm154168244-177" TargetMode="External"/><Relationship Id="rId7" Type="http://schemas.openxmlformats.org/officeDocument/2006/relationships/image" Target="../media/image200.png"/><Relationship Id="rId2" Type="http://schemas.openxmlformats.org/officeDocument/2006/relationships/image" Target="../media/image198.png"/><Relationship Id="rId1" Type="http://schemas.openxmlformats.org/officeDocument/2006/relationships/slideLayout" Target="../slideLayouts/slideLayout7.xml"/><Relationship Id="rId6" Type="http://schemas.openxmlformats.org/officeDocument/2006/relationships/hyperlink" Target="https://youtu.be/H58WCIWWtOw" TargetMode="External"/><Relationship Id="rId11" Type="http://schemas.openxmlformats.org/officeDocument/2006/relationships/image" Target="../media/image1930.png"/><Relationship Id="rId5" Type="http://schemas.openxmlformats.org/officeDocument/2006/relationships/hyperlink" Target="https://youtu.be/Sn_xZakTMUY" TargetMode="External"/><Relationship Id="rId10" Type="http://schemas.openxmlformats.org/officeDocument/2006/relationships/customXml" Target="../ink/ink17.xml"/><Relationship Id="rId4" Type="http://schemas.openxmlformats.org/officeDocument/2006/relationships/image" Target="../media/image199.png"/><Relationship Id="rId9" Type="http://schemas.openxmlformats.org/officeDocument/2006/relationships/image" Target="../media/image202.png"/></Relationships>
</file>

<file path=ppt/slides/_rels/slide63.xml.rels><?xml version="1.0" encoding="UTF-8" standalone="yes"?>
<Relationships xmlns="http://schemas.openxmlformats.org/package/2006/relationships"><Relationship Id="rId8" Type="http://schemas.openxmlformats.org/officeDocument/2006/relationships/image" Target="../media/image208.png"/><Relationship Id="rId3" Type="http://schemas.openxmlformats.org/officeDocument/2006/relationships/image" Target="../media/image204.png"/><Relationship Id="rId7" Type="http://schemas.openxmlformats.org/officeDocument/2006/relationships/image" Target="../media/image207.png"/><Relationship Id="rId12" Type="http://schemas.openxmlformats.org/officeDocument/2006/relationships/image" Target="../media/image39.svg"/><Relationship Id="rId2" Type="http://schemas.openxmlformats.org/officeDocument/2006/relationships/image" Target="../media/image203.png"/><Relationship Id="rId1" Type="http://schemas.openxmlformats.org/officeDocument/2006/relationships/slideLayout" Target="../slideLayouts/slideLayout7.xml"/><Relationship Id="rId6" Type="http://schemas.openxmlformats.org/officeDocument/2006/relationships/image" Target="../media/image206.png"/><Relationship Id="rId11" Type="http://schemas.openxmlformats.org/officeDocument/2006/relationships/image" Target="../media/image38.png"/><Relationship Id="rId5" Type="http://schemas.openxmlformats.org/officeDocument/2006/relationships/image" Target="../media/image124.png"/><Relationship Id="rId10" Type="http://schemas.openxmlformats.org/officeDocument/2006/relationships/hyperlink" Target="https://youtu.be/XQaDpAHecFE" TargetMode="External"/><Relationship Id="rId4" Type="http://schemas.openxmlformats.org/officeDocument/2006/relationships/image" Target="../media/image205.png"/><Relationship Id="rId9" Type="http://schemas.openxmlformats.org/officeDocument/2006/relationships/image" Target="../media/image209.png"/></Relationships>
</file>

<file path=ppt/slides/_rels/slide6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211.png"/><Relationship Id="rId7" Type="http://schemas.openxmlformats.org/officeDocument/2006/relationships/image" Target="../media/image215.png"/><Relationship Id="rId2" Type="http://schemas.openxmlformats.org/officeDocument/2006/relationships/image" Target="../media/image210.png"/><Relationship Id="rId1" Type="http://schemas.openxmlformats.org/officeDocument/2006/relationships/slideLayout" Target="../slideLayouts/slideLayout7.xml"/><Relationship Id="rId6" Type="http://schemas.openxmlformats.org/officeDocument/2006/relationships/image" Target="../media/image214.png"/><Relationship Id="rId5" Type="http://schemas.openxmlformats.org/officeDocument/2006/relationships/image" Target="../media/image213.png"/><Relationship Id="rId4" Type="http://schemas.openxmlformats.org/officeDocument/2006/relationships/image" Target="../media/image212.png"/></Relationships>
</file>

<file path=ppt/slides/_rels/slide66.xml.rels><?xml version="1.0" encoding="UTF-8" standalone="yes"?>
<Relationships xmlns="http://schemas.openxmlformats.org/package/2006/relationships"><Relationship Id="rId8" Type="http://schemas.openxmlformats.org/officeDocument/2006/relationships/image" Target="../media/image222.png"/><Relationship Id="rId3" Type="http://schemas.openxmlformats.org/officeDocument/2006/relationships/image" Target="../media/image217.png"/><Relationship Id="rId7" Type="http://schemas.openxmlformats.org/officeDocument/2006/relationships/image" Target="../media/image221.png"/><Relationship Id="rId2" Type="http://schemas.openxmlformats.org/officeDocument/2006/relationships/image" Target="../media/image216.png"/><Relationship Id="rId1" Type="http://schemas.openxmlformats.org/officeDocument/2006/relationships/slideLayout" Target="../slideLayouts/slideLayout2.xml"/><Relationship Id="rId6" Type="http://schemas.openxmlformats.org/officeDocument/2006/relationships/image" Target="../media/image220.png"/><Relationship Id="rId5" Type="http://schemas.openxmlformats.org/officeDocument/2006/relationships/image" Target="../media/image219.png"/><Relationship Id="rId4" Type="http://schemas.openxmlformats.org/officeDocument/2006/relationships/image" Target="../media/image218.png"/><Relationship Id="rId9" Type="http://schemas.openxmlformats.org/officeDocument/2006/relationships/image" Target="../media/image223.png"/></Relationships>
</file>

<file path=ppt/slides/_rels/slide67.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224.png"/><Relationship Id="rId1" Type="http://schemas.openxmlformats.org/officeDocument/2006/relationships/slideLayout" Target="../slideLayouts/slideLayout4.xml"/><Relationship Id="rId4" Type="http://schemas.openxmlformats.org/officeDocument/2006/relationships/image" Target="../media/image145.png"/></Relationships>
</file>

<file path=ppt/slides/_rels/slide68.xml.rels><?xml version="1.0" encoding="UTF-8" standalone="yes"?>
<Relationships xmlns="http://schemas.openxmlformats.org/package/2006/relationships"><Relationship Id="rId8" Type="http://schemas.openxmlformats.org/officeDocument/2006/relationships/image" Target="../media/image230.png"/><Relationship Id="rId3" Type="http://schemas.openxmlformats.org/officeDocument/2006/relationships/image" Target="../media/image225.png"/><Relationship Id="rId7" Type="http://schemas.openxmlformats.org/officeDocument/2006/relationships/image" Target="../media/image229.png"/><Relationship Id="rId2" Type="http://schemas.openxmlformats.org/officeDocument/2006/relationships/image" Target="../media/image147.png"/><Relationship Id="rId1" Type="http://schemas.openxmlformats.org/officeDocument/2006/relationships/slideLayout" Target="../slideLayouts/slideLayout2.xml"/><Relationship Id="rId6" Type="http://schemas.openxmlformats.org/officeDocument/2006/relationships/image" Target="../media/image228.png"/><Relationship Id="rId11" Type="http://schemas.openxmlformats.org/officeDocument/2006/relationships/image" Target="../media/image233.png"/><Relationship Id="rId5" Type="http://schemas.openxmlformats.org/officeDocument/2006/relationships/image" Target="../media/image227.png"/><Relationship Id="rId10" Type="http://schemas.openxmlformats.org/officeDocument/2006/relationships/image" Target="../media/image232.png"/><Relationship Id="rId4" Type="http://schemas.openxmlformats.org/officeDocument/2006/relationships/image" Target="../media/image226.png"/><Relationship Id="rId9" Type="http://schemas.openxmlformats.org/officeDocument/2006/relationships/image" Target="../media/image231.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image" Target="../media/image234.png"/><Relationship Id="rId1" Type="http://schemas.openxmlformats.org/officeDocument/2006/relationships/slideLayout" Target="../slideLayouts/slideLayout2.xml"/><Relationship Id="rId5" Type="http://schemas.openxmlformats.org/officeDocument/2006/relationships/image" Target="../media/image237.png"/><Relationship Id="rId4" Type="http://schemas.openxmlformats.org/officeDocument/2006/relationships/image" Target="../media/image236.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38.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8" Type="http://schemas.openxmlformats.org/officeDocument/2006/relationships/image" Target="../media/image245.png"/><Relationship Id="rId3" Type="http://schemas.openxmlformats.org/officeDocument/2006/relationships/image" Target="../media/image240.png"/><Relationship Id="rId7" Type="http://schemas.openxmlformats.org/officeDocument/2006/relationships/image" Target="../media/image244.png"/><Relationship Id="rId2" Type="http://schemas.openxmlformats.org/officeDocument/2006/relationships/image" Target="../media/image239.png"/><Relationship Id="rId1" Type="http://schemas.openxmlformats.org/officeDocument/2006/relationships/slideLayout" Target="../slideLayouts/slideLayout2.xml"/><Relationship Id="rId6" Type="http://schemas.openxmlformats.org/officeDocument/2006/relationships/image" Target="../media/image243.png"/><Relationship Id="rId5" Type="http://schemas.openxmlformats.org/officeDocument/2006/relationships/image" Target="../media/image242.png"/><Relationship Id="rId4" Type="http://schemas.openxmlformats.org/officeDocument/2006/relationships/image" Target="../media/image241.png"/><Relationship Id="rId9" Type="http://schemas.openxmlformats.org/officeDocument/2006/relationships/image" Target="../media/image246.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8" Type="http://schemas.openxmlformats.org/officeDocument/2006/relationships/hyperlink" Target="https://www.icloud.com/notes/06dxeVJuWHmuUJHd3i4g7T8nQ" TargetMode="External"/><Relationship Id="rId3" Type="http://schemas.openxmlformats.org/officeDocument/2006/relationships/hyperlink" Target="https://youtu.be/A4DIXT1kQ6E" TargetMode="External"/><Relationship Id="rId7" Type="http://schemas.openxmlformats.org/officeDocument/2006/relationships/hyperlink" Target="http://Phttps:/www.icloud.com/notes/0d49tuCJjP18ZXZqdP_rRMSLA" TargetMode="External"/><Relationship Id="rId2" Type="http://schemas.openxmlformats.org/officeDocument/2006/relationships/hyperlink" Target="https://youtu.be/r0ZeyyBKrDM" TargetMode="External"/><Relationship Id="rId1" Type="http://schemas.openxmlformats.org/officeDocument/2006/relationships/slideLayout" Target="../slideLayouts/slideLayout7.xml"/><Relationship Id="rId6" Type="http://schemas.openxmlformats.org/officeDocument/2006/relationships/hyperlink" Target="https://uowtsd-my.sharepoint.com/:w:/r/personal/2015015_student_uwtsd_ac_uk/Documents/Presentation%20script%20design%20process%20module.docx?d=wf5361fa2019e407b8731cca409b4a950&amp;csf=1&amp;web=1&amp;e=kASoqH" TargetMode="External"/><Relationship Id="rId5" Type="http://schemas.openxmlformats.org/officeDocument/2006/relationships/hyperlink" Target="https://docs.google.com/presentation/d/1g7uMzzCZp_Gsmf8hZgVIqg7bb9v9QkFB4RMF9hGXC2Y/edit#slide=id.g11114116558_0_7" TargetMode="External"/><Relationship Id="rId4" Type="http://schemas.openxmlformats.org/officeDocument/2006/relationships/hyperlink" Target="https://www.proudmusiclibrary.com/en/tag/circus" TargetMode="External"/></Relationships>
</file>

<file path=ppt/slides/_rels/slide78.xml.rels><?xml version="1.0" encoding="UTF-8" standalone="yes"?>
<Relationships xmlns="http://schemas.openxmlformats.org/package/2006/relationships"><Relationship Id="rId2" Type="http://schemas.openxmlformats.org/officeDocument/2006/relationships/hyperlink" Target="https://www.mybib.com/b/oXaPKb"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032ED"/>
        </a:solidFill>
        <a:effectLst/>
      </p:bgPr>
    </p:bg>
    <p:spTree>
      <p:nvGrpSpPr>
        <p:cNvPr id="1" name=""/>
        <p:cNvGrpSpPr/>
        <p:nvPr/>
      </p:nvGrpSpPr>
      <p:grpSpPr>
        <a:xfrm>
          <a:off x="0" y="0"/>
          <a:ext cx="0" cy="0"/>
          <a:chOff x="0" y="0"/>
          <a:chExt cx="0" cy="0"/>
        </a:xfrm>
      </p:grpSpPr>
      <p:pic>
        <p:nvPicPr>
          <p:cNvPr id="6" name="Picture 7" descr="A screenshot of a video game&#10;&#10;Description automatically generated">
            <a:extLst>
              <a:ext uri="{FF2B5EF4-FFF2-40B4-BE49-F238E27FC236}">
                <a16:creationId xmlns:a16="http://schemas.microsoft.com/office/drawing/2014/main" id="{158A205A-FECA-49AB-A367-FECF9874B00A}"/>
              </a:ext>
            </a:extLst>
          </p:cNvPr>
          <p:cNvPicPr>
            <a:picLocks noChangeAspect="1"/>
          </p:cNvPicPr>
          <p:nvPr/>
        </p:nvPicPr>
        <p:blipFill rotWithShape="1">
          <a:blip r:embed="rId2"/>
          <a:srcRect t="18706" r="-608" b="18565"/>
          <a:stretch/>
        </p:blipFill>
        <p:spPr>
          <a:xfrm>
            <a:off x="4959" y="3251547"/>
            <a:ext cx="2672746" cy="3601288"/>
          </a:xfrm>
          <a:prstGeom prst="rect">
            <a:avLst/>
          </a:prstGeom>
        </p:spPr>
      </p:pic>
      <p:sp>
        <p:nvSpPr>
          <p:cNvPr id="5" name="Thought Bubble: Cloud 4">
            <a:extLst>
              <a:ext uri="{FF2B5EF4-FFF2-40B4-BE49-F238E27FC236}">
                <a16:creationId xmlns:a16="http://schemas.microsoft.com/office/drawing/2014/main" id="{B9B29604-DBF6-403A-AAA1-0A8A4D58A0E1}"/>
              </a:ext>
            </a:extLst>
          </p:cNvPr>
          <p:cNvSpPr/>
          <p:nvPr/>
        </p:nvSpPr>
        <p:spPr>
          <a:xfrm rot="780000">
            <a:off x="1554140" y="-1657"/>
            <a:ext cx="7244219" cy="4425863"/>
          </a:xfrm>
          <a:prstGeom prst="cloudCallou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hought Bubble: Cloud 3">
            <a:extLst>
              <a:ext uri="{FF2B5EF4-FFF2-40B4-BE49-F238E27FC236}">
                <a16:creationId xmlns:a16="http://schemas.microsoft.com/office/drawing/2014/main" id="{0FAC3919-E811-4AB3-857B-973C0CC21C44}"/>
              </a:ext>
            </a:extLst>
          </p:cNvPr>
          <p:cNvSpPr/>
          <p:nvPr/>
        </p:nvSpPr>
        <p:spPr>
          <a:xfrm rot="720000">
            <a:off x="1651347" y="147743"/>
            <a:ext cx="7056327" cy="4123150"/>
          </a:xfrm>
          <a:prstGeom prst="cloudCallout">
            <a:avLst/>
          </a:prstGeom>
          <a:solidFill>
            <a:srgbClr val="48C7A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833566" y="1070171"/>
            <a:ext cx="8051556" cy="1548013"/>
          </a:xfrm>
        </p:spPr>
        <p:txBody>
          <a:bodyPr/>
          <a:lstStyle/>
          <a:p>
            <a:r>
              <a:rPr lang="en-US" b="1">
                <a:cs typeface="Calibri Light"/>
              </a:rPr>
              <a:t>Design Process</a:t>
            </a:r>
            <a:endParaRPr lang="en-US" b="1"/>
          </a:p>
        </p:txBody>
      </p:sp>
      <p:sp>
        <p:nvSpPr>
          <p:cNvPr id="3" name="Subtitle 2"/>
          <p:cNvSpPr>
            <a:spLocks noGrp="1"/>
          </p:cNvSpPr>
          <p:nvPr>
            <p:ph type="subTitle" idx="1"/>
          </p:nvPr>
        </p:nvSpPr>
        <p:spPr>
          <a:xfrm>
            <a:off x="6099272" y="4960116"/>
            <a:ext cx="9540657" cy="1749707"/>
          </a:xfrm>
        </p:spPr>
        <p:txBody>
          <a:bodyPr vert="horz" lIns="91440" tIns="45720" rIns="91440" bIns="45720" rtlCol="0" anchor="t">
            <a:normAutofit/>
          </a:bodyPr>
          <a:lstStyle/>
          <a:p>
            <a:r>
              <a:rPr lang="en-US">
                <a:cs typeface="Calibri"/>
              </a:rPr>
              <a:t>Laurie Peric</a:t>
            </a:r>
            <a:endParaRPr lang="en-US"/>
          </a:p>
        </p:txBody>
      </p:sp>
      <p:pic>
        <p:nvPicPr>
          <p:cNvPr id="7" name="Graphic 7" descr="Circles with arrows with solid fill">
            <a:extLst>
              <a:ext uri="{FF2B5EF4-FFF2-40B4-BE49-F238E27FC236}">
                <a16:creationId xmlns:a16="http://schemas.microsoft.com/office/drawing/2014/main" id="{FF5B7B96-97ED-47C6-940D-6C366D2CB5F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595" y="101252"/>
            <a:ext cx="1446756" cy="1457194"/>
          </a:xfrm>
          <a:prstGeom prst="rect">
            <a:avLst/>
          </a:prstGeom>
        </p:spPr>
      </p:pic>
      <p:pic>
        <p:nvPicPr>
          <p:cNvPr id="8" name="Graphic 8" descr="Walk with solid fill">
            <a:extLst>
              <a:ext uri="{FF2B5EF4-FFF2-40B4-BE49-F238E27FC236}">
                <a16:creationId xmlns:a16="http://schemas.microsoft.com/office/drawing/2014/main" id="{DA049891-5700-465E-8A16-AECE83F84E0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72636" y="5884101"/>
            <a:ext cx="914400" cy="914400"/>
          </a:xfrm>
          <a:prstGeom prst="rect">
            <a:avLst/>
          </a:prstGeom>
        </p:spPr>
      </p:pic>
      <p:pic>
        <p:nvPicPr>
          <p:cNvPr id="9" name="Graphic 8" descr="Walk with solid fill">
            <a:extLst>
              <a:ext uri="{FF2B5EF4-FFF2-40B4-BE49-F238E27FC236}">
                <a16:creationId xmlns:a16="http://schemas.microsoft.com/office/drawing/2014/main" id="{2B4221C6-C53A-468C-BC35-072081FC958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91211" y="5570950"/>
            <a:ext cx="1237989" cy="1227550"/>
          </a:xfrm>
          <a:prstGeom prst="rect">
            <a:avLst/>
          </a:prstGeom>
        </p:spPr>
      </p:pic>
      <p:pic>
        <p:nvPicPr>
          <p:cNvPr id="10" name="Graphic 9" descr="Walk with solid fill">
            <a:extLst>
              <a:ext uri="{FF2B5EF4-FFF2-40B4-BE49-F238E27FC236}">
                <a16:creationId xmlns:a16="http://schemas.microsoft.com/office/drawing/2014/main" id="{7E951E14-F94D-4C52-99D0-4A0A65FA0CF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49868" y="5247360"/>
            <a:ext cx="1561578" cy="15511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997F7-492A-4889-9DD6-2DD2B375E388}"/>
              </a:ext>
            </a:extLst>
          </p:cNvPr>
          <p:cNvSpPr>
            <a:spLocks noGrp="1"/>
          </p:cNvSpPr>
          <p:nvPr>
            <p:ph type="title"/>
          </p:nvPr>
        </p:nvSpPr>
        <p:spPr/>
        <p:txBody>
          <a:bodyPr/>
          <a:lstStyle/>
          <a:p>
            <a:r>
              <a:rPr lang="en-US">
                <a:cs typeface="Calibri Light"/>
              </a:rPr>
              <a:t>Notes</a:t>
            </a:r>
          </a:p>
        </p:txBody>
      </p:sp>
      <p:sp>
        <p:nvSpPr>
          <p:cNvPr id="3" name="Content Placeholder 2">
            <a:extLst>
              <a:ext uri="{FF2B5EF4-FFF2-40B4-BE49-F238E27FC236}">
                <a16:creationId xmlns:a16="http://schemas.microsoft.com/office/drawing/2014/main" id="{D3E045B8-ACF5-4204-B90F-B1713BC393A3}"/>
              </a:ext>
            </a:extLst>
          </p:cNvPr>
          <p:cNvSpPr>
            <a:spLocks noGrp="1"/>
          </p:cNvSpPr>
          <p:nvPr>
            <p:ph idx="1"/>
          </p:nvPr>
        </p:nvSpPr>
        <p:spPr/>
        <p:txBody>
          <a:bodyPr vert="horz" lIns="91440" tIns="45720" rIns="91440" bIns="45720" rtlCol="0" anchor="t">
            <a:normAutofit fontScale="92500" lnSpcReduction="10000"/>
          </a:bodyPr>
          <a:lstStyle/>
          <a:p>
            <a:r>
              <a:rPr lang="en-US">
                <a:cs typeface="Calibri"/>
              </a:rPr>
              <a:t>Re-visit my Principles of design project from year one. </a:t>
            </a:r>
          </a:p>
          <a:p>
            <a:r>
              <a:rPr lang="en-US">
                <a:cs typeface="Calibri"/>
              </a:rPr>
              <a:t>Print off my brief, analyse and make notes to help me understand what is being asked of me. </a:t>
            </a:r>
          </a:p>
          <a:p>
            <a:r>
              <a:rPr lang="en-US">
                <a:cs typeface="Calibri"/>
              </a:rPr>
              <a:t>7 steps of design is my mantra when designing.</a:t>
            </a:r>
          </a:p>
          <a:p>
            <a:r>
              <a:rPr lang="en-US">
                <a:cs typeface="Calibri"/>
              </a:rPr>
              <a:t>Google calendar will help keep the project on track, plan what and when with the team.</a:t>
            </a:r>
          </a:p>
          <a:p>
            <a:r>
              <a:rPr lang="en-US">
                <a:cs typeface="Calibri"/>
              </a:rPr>
              <a:t>Remember to implement all my new knowledge learnt so far. </a:t>
            </a:r>
          </a:p>
          <a:p>
            <a:r>
              <a:rPr lang="en-US">
                <a:cs typeface="Calibri"/>
              </a:rPr>
              <a:t>Design pitch - A presentation to sell the groups idea to the potential investor, plan and research how to give a professional pitch. Dragons Den and The Apprentice would be good Tv programs, to research on the do's and don'ts when pitching an idea to a panel.     </a:t>
            </a:r>
          </a:p>
        </p:txBody>
      </p:sp>
    </p:spTree>
    <p:extLst>
      <p:ext uri="{BB962C8B-B14F-4D97-AF65-F5344CB8AC3E}">
        <p14:creationId xmlns:p14="http://schemas.microsoft.com/office/powerpoint/2010/main" val="3519050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FCAA-AEEC-4075-BA92-4B62F4241632}"/>
              </a:ext>
            </a:extLst>
          </p:cNvPr>
          <p:cNvSpPr>
            <a:spLocks noGrp="1"/>
          </p:cNvSpPr>
          <p:nvPr>
            <p:ph type="title"/>
          </p:nvPr>
        </p:nvSpPr>
        <p:spPr/>
        <p:txBody>
          <a:bodyPr/>
          <a:lstStyle/>
          <a:p>
            <a:r>
              <a:rPr lang="en-US">
                <a:cs typeface="Calibri Light"/>
              </a:rPr>
              <a:t>Script work</a:t>
            </a:r>
            <a:endParaRPr lang="en-US"/>
          </a:p>
        </p:txBody>
      </p:sp>
      <p:sp>
        <p:nvSpPr>
          <p:cNvPr id="3" name="Content Placeholder 2">
            <a:extLst>
              <a:ext uri="{FF2B5EF4-FFF2-40B4-BE49-F238E27FC236}">
                <a16:creationId xmlns:a16="http://schemas.microsoft.com/office/drawing/2014/main" id="{C907BC72-288E-4EAA-903F-0583032C4831}"/>
              </a:ext>
            </a:extLst>
          </p:cNvPr>
          <p:cNvSpPr>
            <a:spLocks noGrp="1"/>
          </p:cNvSpPr>
          <p:nvPr>
            <p:ph idx="1"/>
          </p:nvPr>
        </p:nvSpPr>
        <p:spPr/>
        <p:txBody>
          <a:bodyPr vert="horz" lIns="91440" tIns="45720" rIns="91440" bIns="45720" rtlCol="0" anchor="t">
            <a:normAutofit fontScale="92500"/>
          </a:bodyPr>
          <a:lstStyle/>
          <a:p>
            <a:r>
              <a:rPr lang="en-US" dirty="0">
                <a:cs typeface="Calibri"/>
              </a:rPr>
              <a:t>Book - </a:t>
            </a:r>
            <a:r>
              <a:rPr lang="en-US" dirty="0">
                <a:ea typeface="+mn-lt"/>
                <a:cs typeface="+mn-lt"/>
              </a:rPr>
              <a:t>Nights at the Circus by Angela Carter</a:t>
            </a:r>
          </a:p>
          <a:p>
            <a:r>
              <a:rPr lang="en-US" dirty="0">
                <a:cs typeface="Calibri"/>
              </a:rPr>
              <a:t>Script is an adaptation of the book.</a:t>
            </a:r>
          </a:p>
          <a:p>
            <a:r>
              <a:rPr lang="en-US" dirty="0">
                <a:cs typeface="Calibri"/>
              </a:rPr>
              <a:t>Everyone should understand the world/story the brief is based on. Joining in the script read at the beginning of the project enables this.</a:t>
            </a:r>
          </a:p>
          <a:p>
            <a:pPr marL="514350" indent="-514350">
              <a:buAutoNum type="arabicPeriod"/>
            </a:pPr>
            <a:r>
              <a:rPr lang="en-US" dirty="0">
                <a:cs typeface="Calibri"/>
              </a:rPr>
              <a:t>Read through </a:t>
            </a:r>
          </a:p>
          <a:p>
            <a:pPr marL="514350" indent="-514350">
              <a:buAutoNum type="arabicPeriod"/>
            </a:pPr>
            <a:r>
              <a:rPr lang="en-US" dirty="0">
                <a:cs typeface="Calibri"/>
              </a:rPr>
              <a:t>Read through again highlighting different areas, costume, potential Puppets, location, props and Sound/Lighting.</a:t>
            </a:r>
          </a:p>
          <a:p>
            <a:pPr marL="514350" indent="-514350">
              <a:buAutoNum type="arabicPeriod"/>
            </a:pPr>
            <a:r>
              <a:rPr lang="en-US" dirty="0">
                <a:cs typeface="Calibri"/>
              </a:rPr>
              <a:t>Read again and make more notes. </a:t>
            </a:r>
          </a:p>
          <a:p>
            <a:pPr marL="514350" indent="-514350">
              <a:buClr>
                <a:srgbClr val="8AD0D6"/>
              </a:buClr>
              <a:buAutoNum type="arabicPeriod"/>
            </a:pPr>
            <a:r>
              <a:rPr lang="en-US" dirty="0">
                <a:cs typeface="Calibri"/>
              </a:rPr>
              <a:t>We all need to understand the world the play is set in.</a:t>
            </a:r>
          </a:p>
          <a:p>
            <a:r>
              <a:rPr lang="en-US" dirty="0">
                <a:cs typeface="Calibri"/>
              </a:rPr>
              <a:t>Create a breakdown – this will be your quick 'go to' for info from script.         </a:t>
            </a:r>
          </a:p>
          <a:p>
            <a:endParaRPr lang="en-US">
              <a:cs typeface="Calibri"/>
            </a:endParaRPr>
          </a:p>
        </p:txBody>
      </p:sp>
    </p:spTree>
    <p:extLst>
      <p:ext uri="{BB962C8B-B14F-4D97-AF65-F5344CB8AC3E}">
        <p14:creationId xmlns:p14="http://schemas.microsoft.com/office/powerpoint/2010/main" val="3252599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7E87-82F6-4FE4-8C14-D5C263570304}"/>
              </a:ext>
            </a:extLst>
          </p:cNvPr>
          <p:cNvSpPr>
            <a:spLocks noGrp="1"/>
          </p:cNvSpPr>
          <p:nvPr>
            <p:ph type="title"/>
          </p:nvPr>
        </p:nvSpPr>
        <p:spPr/>
        <p:txBody>
          <a:bodyPr/>
          <a:lstStyle/>
          <a:p>
            <a:r>
              <a:rPr lang="en-US">
                <a:cs typeface="Calibri Light"/>
              </a:rPr>
              <a:t>The script</a:t>
            </a:r>
            <a:endParaRPr lang="en-US"/>
          </a:p>
        </p:txBody>
      </p:sp>
      <p:sp>
        <p:nvSpPr>
          <p:cNvPr id="3" name="Content Placeholder 2">
            <a:extLst>
              <a:ext uri="{FF2B5EF4-FFF2-40B4-BE49-F238E27FC236}">
                <a16:creationId xmlns:a16="http://schemas.microsoft.com/office/drawing/2014/main" id="{E1929817-7EE5-40CF-A2CF-8BD747800364}"/>
              </a:ext>
            </a:extLst>
          </p:cNvPr>
          <p:cNvSpPr>
            <a:spLocks noGrp="1"/>
          </p:cNvSpPr>
          <p:nvPr>
            <p:ph idx="1"/>
          </p:nvPr>
        </p:nvSpPr>
        <p:spPr>
          <a:xfrm>
            <a:off x="886428" y="1333701"/>
            <a:ext cx="10515600" cy="4351338"/>
          </a:xfrm>
        </p:spPr>
        <p:txBody>
          <a:bodyPr vert="horz" lIns="91440" tIns="45720" rIns="91440" bIns="45720" rtlCol="0" anchor="t">
            <a:normAutofit lnSpcReduction="10000"/>
          </a:bodyPr>
          <a:lstStyle/>
          <a:p>
            <a:r>
              <a:rPr lang="en-US" sz="1800">
                <a:cs typeface="Calibri"/>
              </a:rPr>
              <a:t>Nights at the Circus – By Tom Morris and Emma Rice adapted from the novel by Angela Carter</a:t>
            </a:r>
          </a:p>
          <a:p>
            <a:r>
              <a:rPr lang="en-US" sz="1800">
                <a:cs typeface="Calibri"/>
              </a:rPr>
              <a:t>This story is set in 1899 New Year's Eve London turn of the century.</a:t>
            </a:r>
          </a:p>
          <a:p>
            <a:r>
              <a:rPr lang="en-US" sz="1800">
                <a:cs typeface="Calibri"/>
              </a:rPr>
              <a:t>This is a time of excitement; people are looking forward to what the new century might bring.  </a:t>
            </a:r>
          </a:p>
          <a:p>
            <a:r>
              <a:rPr lang="en-US" sz="1800">
                <a:cs typeface="Calibri"/>
              </a:rPr>
              <a:t>This story is unconventional, It has many twists and turns keeping the reader guessing.</a:t>
            </a:r>
          </a:p>
          <a:p>
            <a:r>
              <a:rPr lang="en-US" sz="1800">
                <a:cs typeface="Calibri"/>
              </a:rPr>
              <a:t>The characters have complex back stories.</a:t>
            </a:r>
          </a:p>
          <a:p>
            <a:r>
              <a:rPr lang="en-US" sz="1800">
                <a:cs typeface="Calibri"/>
              </a:rPr>
              <a:t>There is a lot of nautical referencing and circus language.</a:t>
            </a:r>
          </a:p>
          <a:p>
            <a:r>
              <a:rPr lang="en-US" sz="1800">
                <a:cs typeface="Calibri"/>
              </a:rPr>
              <a:t>We are drawn into the characters and their relationships with each other. </a:t>
            </a:r>
          </a:p>
          <a:p>
            <a:r>
              <a:rPr lang="en-US" sz="1800">
                <a:cs typeface="Calibri"/>
              </a:rPr>
              <a:t>This story Shows different types of love humans have in life. For example, parenting love, controlling love, couples love, Love for oneself.</a:t>
            </a:r>
            <a:endParaRPr lang="en-US" sz="1800">
              <a:ea typeface="+mn-lt"/>
              <a:cs typeface="+mn-lt"/>
            </a:endParaRPr>
          </a:p>
          <a:p>
            <a:r>
              <a:rPr lang="en-US" sz="1800">
                <a:ea typeface="+mn-lt"/>
                <a:cs typeface="+mn-lt"/>
              </a:rPr>
              <a:t>Link below to narrative summary </a:t>
            </a:r>
          </a:p>
          <a:p>
            <a:r>
              <a:rPr lang="en-US" sz="1200">
                <a:ea typeface="+mn-lt"/>
                <a:cs typeface="+mn-lt"/>
                <a:hlinkClick r:id="rId2"/>
              </a:rPr>
              <a:t>https://eur01.safelinks.protection.outlook.com/?url=https%3A%2F%2Fwww.supersummary.com%2Fnights-at-the-circus%2Fsummary%2F&amp;data=04%7C01%7C2015015%40student.uwtsd.ac.uk%7Cdef89d11864b4847bdac08d9e9826fc9%7C4e0f11f9046e45059cb8db2152311e21%7C0%7C0%7C637797574350390285%7CUnknown%7CTWFpbGZsb3d8eyJWIjoiMC4wLjAwMDAiLCJQIjoiV2luMzIiLCJBTiI6Ik1haWwiLCJXVCI6Mn0%3D%7C3000&amp;sdata=tnZ7ErCmrrGFLI%2FuNmlrF3fjFoOG8nZVcXlvprAYJrI%3D&amp;reserved=0</a:t>
            </a:r>
            <a:r>
              <a:rPr lang="en-US" sz="1200">
                <a:ea typeface="+mn-lt"/>
                <a:cs typeface="+mn-lt"/>
              </a:rPr>
              <a:t> </a:t>
            </a:r>
            <a:endParaRPr lang="en-US" sz="1200">
              <a:cs typeface="Calibri"/>
            </a:endParaRPr>
          </a:p>
        </p:txBody>
      </p:sp>
    </p:spTree>
    <p:extLst>
      <p:ext uri="{BB962C8B-B14F-4D97-AF65-F5344CB8AC3E}">
        <p14:creationId xmlns:p14="http://schemas.microsoft.com/office/powerpoint/2010/main" val="2353892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B00A1-7155-4347-9D87-D39814E7AAB9}"/>
              </a:ext>
            </a:extLst>
          </p:cNvPr>
          <p:cNvSpPr>
            <a:spLocks noGrp="1"/>
          </p:cNvSpPr>
          <p:nvPr>
            <p:ph type="title"/>
          </p:nvPr>
        </p:nvSpPr>
        <p:spPr>
          <a:xfrm>
            <a:off x="364757" y="323764"/>
            <a:ext cx="9404723" cy="1400530"/>
          </a:xfrm>
        </p:spPr>
        <p:txBody>
          <a:bodyPr/>
          <a:lstStyle/>
          <a:p>
            <a:r>
              <a:rPr lang="en-US">
                <a:cs typeface="Calibri Light"/>
              </a:rPr>
              <a:t> 3rd script read through and Breakdown of Units</a:t>
            </a:r>
            <a:endParaRPr lang="en-US"/>
          </a:p>
        </p:txBody>
      </p:sp>
      <p:sp>
        <p:nvSpPr>
          <p:cNvPr id="3" name="Content Placeholder 2">
            <a:extLst>
              <a:ext uri="{FF2B5EF4-FFF2-40B4-BE49-F238E27FC236}">
                <a16:creationId xmlns:a16="http://schemas.microsoft.com/office/drawing/2014/main" id="{C22631B3-556D-4C85-82FB-E34DD941BED3}"/>
              </a:ext>
            </a:extLst>
          </p:cNvPr>
          <p:cNvSpPr>
            <a:spLocks noGrp="1"/>
          </p:cNvSpPr>
          <p:nvPr>
            <p:ph idx="1"/>
          </p:nvPr>
        </p:nvSpPr>
        <p:spPr>
          <a:xfrm>
            <a:off x="329589" y="1712949"/>
            <a:ext cx="7469435" cy="3855511"/>
          </a:xfrm>
        </p:spPr>
        <p:txBody>
          <a:bodyPr vert="horz" lIns="91440" tIns="45720" rIns="91440" bIns="45720" rtlCol="0" anchor="t">
            <a:normAutofit fontScale="77500" lnSpcReduction="20000"/>
          </a:bodyPr>
          <a:lstStyle/>
          <a:p>
            <a:r>
              <a:rPr lang="en-US" dirty="0">
                <a:cs typeface="Calibri"/>
              </a:rPr>
              <a:t>We start the day with the 3rd read through</a:t>
            </a:r>
            <a:endParaRPr lang="en-US" dirty="0"/>
          </a:p>
          <a:p>
            <a:r>
              <a:rPr lang="en-US" dirty="0">
                <a:cs typeface="Calibri"/>
              </a:rPr>
              <a:t>We have had the night to contemplate the script, there are lots of discussions into what we all might think is happening in the story</a:t>
            </a:r>
          </a:p>
          <a:p>
            <a:r>
              <a:rPr lang="en-US">
                <a:cs typeface="Calibri"/>
              </a:rPr>
              <a:t>It is important we do not jump the process at this point, we are not problem solving at this point. (Hold your horses</a:t>
            </a:r>
            <a:r>
              <a:rPr lang="en-US" dirty="0">
                <a:cs typeface="Calibri"/>
              </a:rPr>
              <a:t>)</a:t>
            </a:r>
          </a:p>
          <a:p>
            <a:r>
              <a:rPr lang="en-US">
                <a:cs typeface="Calibri"/>
              </a:rPr>
              <a:t>Just absorb the narrative do not try and make sense of it.</a:t>
            </a:r>
            <a:endParaRPr lang="en-US" dirty="0">
              <a:cs typeface="Calibri"/>
            </a:endParaRPr>
          </a:p>
          <a:p>
            <a:r>
              <a:rPr lang="en-US" dirty="0">
                <a:cs typeface="Calibri"/>
              </a:rPr>
              <a:t>Maybe the narrative is not of this world </a:t>
            </a:r>
            <a:r>
              <a:rPr lang="en-US">
                <a:cs typeface="Calibri"/>
              </a:rPr>
              <a:t>we know, relax take it for what it is.      </a:t>
            </a:r>
          </a:p>
          <a:p>
            <a:r>
              <a:rPr lang="en-US" dirty="0">
                <a:cs typeface="Calibri"/>
              </a:rPr>
              <a:t>Section into Units, this is script tone of the conversation changes. This is a personal decision for the team to make. In the photo you can see pencil lines where the units have been plotted out.</a:t>
            </a:r>
          </a:p>
          <a:p>
            <a:pPr>
              <a:buClr>
                <a:srgbClr val="8AD0D6"/>
              </a:buClr>
            </a:pPr>
            <a:r>
              <a:rPr lang="en-US" dirty="0">
                <a:cs typeface="Calibri"/>
              </a:rPr>
              <a:t>The script has highlighted parts showing </a:t>
            </a:r>
            <a:r>
              <a:rPr lang="en-US" dirty="0" err="1">
                <a:cs typeface="Calibri"/>
              </a:rPr>
              <a:t>loaction</a:t>
            </a:r>
            <a:r>
              <a:rPr lang="en-US" dirty="0">
                <a:cs typeface="Calibri"/>
              </a:rPr>
              <a:t>, costume, props, sound and lighting and puppets. </a:t>
            </a:r>
          </a:p>
          <a:p>
            <a:pPr>
              <a:buClr>
                <a:srgbClr val="8AD0D6"/>
              </a:buClr>
            </a:pPr>
            <a:r>
              <a:rPr lang="en-US" dirty="0">
                <a:cs typeface="Calibri"/>
              </a:rPr>
              <a:t>This is a working document</a:t>
            </a:r>
          </a:p>
          <a:p>
            <a:pPr>
              <a:buClr>
                <a:srgbClr val="8AD0D6"/>
              </a:buClr>
            </a:pPr>
            <a:endParaRPr lang="en-US" dirty="0"/>
          </a:p>
        </p:txBody>
      </p:sp>
      <p:pic>
        <p:nvPicPr>
          <p:cNvPr id="4" name="Picture 4">
            <a:extLst>
              <a:ext uri="{FF2B5EF4-FFF2-40B4-BE49-F238E27FC236}">
                <a16:creationId xmlns:a16="http://schemas.microsoft.com/office/drawing/2014/main" id="{580EF67B-5B47-43F9-BA1A-0A4EC5E06A80}"/>
              </a:ext>
            </a:extLst>
          </p:cNvPr>
          <p:cNvPicPr>
            <a:picLocks noChangeAspect="1"/>
          </p:cNvPicPr>
          <p:nvPr/>
        </p:nvPicPr>
        <p:blipFill>
          <a:blip r:embed="rId2"/>
          <a:stretch>
            <a:fillRect/>
          </a:stretch>
        </p:blipFill>
        <p:spPr>
          <a:xfrm>
            <a:off x="8053755" y="349634"/>
            <a:ext cx="3985845" cy="61587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a:extLst>
              <a:ext uri="{FF2B5EF4-FFF2-40B4-BE49-F238E27FC236}">
                <a16:creationId xmlns:a16="http://schemas.microsoft.com/office/drawing/2014/main" id="{3EB02F71-1D7C-431E-9CAB-6379DC92F04D}"/>
              </a:ext>
            </a:extLst>
          </p:cNvPr>
          <p:cNvPicPr>
            <a:picLocks noChangeAspect="1"/>
          </p:cNvPicPr>
          <p:nvPr/>
        </p:nvPicPr>
        <p:blipFill>
          <a:blip r:embed="rId3"/>
          <a:stretch>
            <a:fillRect/>
          </a:stretch>
        </p:blipFill>
        <p:spPr>
          <a:xfrm>
            <a:off x="4794739" y="4922684"/>
            <a:ext cx="3001107" cy="170186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57477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EFA2D-5947-430C-9A78-071D36D4CF68}"/>
              </a:ext>
            </a:extLst>
          </p:cNvPr>
          <p:cNvSpPr>
            <a:spLocks noGrp="1"/>
          </p:cNvSpPr>
          <p:nvPr>
            <p:ph type="title"/>
          </p:nvPr>
        </p:nvSpPr>
        <p:spPr/>
        <p:txBody>
          <a:bodyPr/>
          <a:lstStyle/>
          <a:p>
            <a:r>
              <a:rPr lang="en-US">
                <a:cs typeface="Calibri Light"/>
              </a:rPr>
              <a:t>Springboard words</a:t>
            </a:r>
          </a:p>
        </p:txBody>
      </p:sp>
      <p:sp>
        <p:nvSpPr>
          <p:cNvPr id="3" name="Content Placeholder 2">
            <a:extLst>
              <a:ext uri="{FF2B5EF4-FFF2-40B4-BE49-F238E27FC236}">
                <a16:creationId xmlns:a16="http://schemas.microsoft.com/office/drawing/2014/main" id="{C0B719B8-1355-4BD6-9D57-FABBE5D986D7}"/>
              </a:ext>
            </a:extLst>
          </p:cNvPr>
          <p:cNvSpPr>
            <a:spLocks noGrp="1"/>
          </p:cNvSpPr>
          <p:nvPr>
            <p:ph idx="1"/>
          </p:nvPr>
        </p:nvSpPr>
        <p:spPr/>
        <p:txBody>
          <a:bodyPr vert="horz" lIns="91440" tIns="45720" rIns="91440" bIns="45720" rtlCol="0" anchor="t">
            <a:normAutofit/>
          </a:bodyPr>
          <a:lstStyle/>
          <a:p>
            <a:r>
              <a:rPr lang="en-US" dirty="0">
                <a:cs typeface="Calibri"/>
              </a:rPr>
              <a:t>As a group we write a list of words we feel are linked to the narrative.</a:t>
            </a:r>
          </a:p>
          <a:p>
            <a:r>
              <a:rPr lang="en-US" dirty="0">
                <a:cs typeface="Calibri"/>
              </a:rPr>
              <a:t>Words: circus, mystical, adventure, ships ocean, feathers, diamonds, Love death, cage/trapped, relationships, feminist.</a:t>
            </a:r>
          </a:p>
          <a:p>
            <a:r>
              <a:rPr lang="en-US">
                <a:cs typeface="Calibri"/>
              </a:rPr>
              <a:t>Our group picks three words they are; </a:t>
            </a:r>
            <a:r>
              <a:rPr lang="en-US" b="1">
                <a:highlight>
                  <a:srgbClr val="FF0000"/>
                </a:highlight>
                <a:cs typeface="Calibri"/>
              </a:rPr>
              <a:t>circus, mystical and caged.</a:t>
            </a:r>
          </a:p>
          <a:p>
            <a:r>
              <a:rPr lang="en-US">
                <a:cs typeface="Calibri"/>
              </a:rPr>
              <a:t>At the end of the play Nina Simone song, feeling good is played, the lyrics in this song described the narrative. This song has a feeling of freedom and release.</a:t>
            </a:r>
          </a:p>
          <a:p>
            <a:pPr>
              <a:buClr>
                <a:srgbClr val="8AD0D6"/>
              </a:buClr>
            </a:pPr>
            <a:r>
              <a:rPr lang="en-US" dirty="0">
                <a:ea typeface="+mj-lt"/>
                <a:cs typeface="+mj-lt"/>
                <a:hlinkClick r:id="rId2"/>
              </a:rPr>
              <a:t>https://youtu.be/lWYxTW02-MA</a:t>
            </a:r>
            <a:r>
              <a:rPr lang="en-US" dirty="0">
                <a:ea typeface="+mj-lt"/>
                <a:cs typeface="+mj-lt"/>
              </a:rPr>
              <a:t> </a:t>
            </a:r>
          </a:p>
          <a:p>
            <a:pPr>
              <a:buClr>
                <a:srgbClr val="8AD0D6"/>
              </a:buClr>
            </a:pPr>
            <a:r>
              <a:rPr lang="en-US" dirty="0">
                <a:cs typeface="Calibri"/>
              </a:rPr>
              <a:t>Freedom for women ?</a:t>
            </a:r>
          </a:p>
          <a:p>
            <a:pPr marL="0" indent="0">
              <a:buClr>
                <a:srgbClr val="8AD0D6"/>
              </a:buClr>
              <a:buNone/>
            </a:pPr>
            <a:endParaRPr lang="en-US" dirty="0">
              <a:cs typeface="Calibri"/>
            </a:endParaRPr>
          </a:p>
        </p:txBody>
      </p:sp>
    </p:spTree>
    <p:extLst>
      <p:ext uri="{BB962C8B-B14F-4D97-AF65-F5344CB8AC3E}">
        <p14:creationId xmlns:p14="http://schemas.microsoft.com/office/powerpoint/2010/main" val="3432186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27E66-437F-4F79-8E5C-52CFEFBC197E}"/>
              </a:ext>
            </a:extLst>
          </p:cNvPr>
          <p:cNvSpPr>
            <a:spLocks noGrp="1"/>
          </p:cNvSpPr>
          <p:nvPr>
            <p:ph type="title"/>
          </p:nvPr>
        </p:nvSpPr>
        <p:spPr/>
        <p:txBody>
          <a:bodyPr/>
          <a:lstStyle/>
          <a:p>
            <a:r>
              <a:rPr lang="en-US">
                <a:cs typeface="Calibri Light"/>
              </a:rPr>
              <a:t>Mind Mapping </a:t>
            </a:r>
            <a:endParaRPr lang="en-US"/>
          </a:p>
        </p:txBody>
      </p:sp>
      <p:pic>
        <p:nvPicPr>
          <p:cNvPr id="4" name="Picture 4">
            <a:extLst>
              <a:ext uri="{FF2B5EF4-FFF2-40B4-BE49-F238E27FC236}">
                <a16:creationId xmlns:a16="http://schemas.microsoft.com/office/drawing/2014/main" id="{96AAF79E-3891-4CB2-B93B-7FF2C77D2D5E}"/>
              </a:ext>
            </a:extLst>
          </p:cNvPr>
          <p:cNvPicPr>
            <a:picLocks noGrp="1" noChangeAspect="1"/>
          </p:cNvPicPr>
          <p:nvPr>
            <p:ph idx="1"/>
          </p:nvPr>
        </p:nvPicPr>
        <p:blipFill>
          <a:blip r:embed="rId2"/>
          <a:stretch>
            <a:fillRect/>
          </a:stretch>
        </p:blipFill>
        <p:spPr>
          <a:xfrm>
            <a:off x="4533780" y="857260"/>
            <a:ext cx="2420315" cy="1745005"/>
          </a:xfrm>
        </p:spPr>
      </p:pic>
      <p:pic>
        <p:nvPicPr>
          <p:cNvPr id="5" name="Picture 5">
            <a:extLst>
              <a:ext uri="{FF2B5EF4-FFF2-40B4-BE49-F238E27FC236}">
                <a16:creationId xmlns:a16="http://schemas.microsoft.com/office/drawing/2014/main" id="{263DD2A8-0A0F-4926-B44E-938DD48428E3}"/>
              </a:ext>
            </a:extLst>
          </p:cNvPr>
          <p:cNvPicPr>
            <a:picLocks noChangeAspect="1"/>
          </p:cNvPicPr>
          <p:nvPr/>
        </p:nvPicPr>
        <p:blipFill>
          <a:blip r:embed="rId3"/>
          <a:stretch>
            <a:fillRect/>
          </a:stretch>
        </p:blipFill>
        <p:spPr>
          <a:xfrm>
            <a:off x="9684755" y="854055"/>
            <a:ext cx="2217276" cy="1754649"/>
          </a:xfrm>
          <a:prstGeom prst="rect">
            <a:avLst/>
          </a:prstGeom>
        </p:spPr>
      </p:pic>
      <p:pic>
        <p:nvPicPr>
          <p:cNvPr id="6" name="Picture 6">
            <a:extLst>
              <a:ext uri="{FF2B5EF4-FFF2-40B4-BE49-F238E27FC236}">
                <a16:creationId xmlns:a16="http://schemas.microsoft.com/office/drawing/2014/main" id="{3DFFA9AF-502D-4077-A36E-9BF1FDB8A841}"/>
              </a:ext>
            </a:extLst>
          </p:cNvPr>
          <p:cNvPicPr>
            <a:picLocks noChangeAspect="1"/>
          </p:cNvPicPr>
          <p:nvPr/>
        </p:nvPicPr>
        <p:blipFill>
          <a:blip r:embed="rId4"/>
          <a:stretch>
            <a:fillRect/>
          </a:stretch>
        </p:blipFill>
        <p:spPr>
          <a:xfrm>
            <a:off x="7206687" y="854899"/>
            <a:ext cx="2312044" cy="1752962"/>
          </a:xfrm>
          <a:prstGeom prst="rect">
            <a:avLst/>
          </a:prstGeom>
        </p:spPr>
      </p:pic>
      <p:sp>
        <p:nvSpPr>
          <p:cNvPr id="3" name="TextBox 2">
            <a:extLst>
              <a:ext uri="{FF2B5EF4-FFF2-40B4-BE49-F238E27FC236}">
                <a16:creationId xmlns:a16="http://schemas.microsoft.com/office/drawing/2014/main" id="{24355FA5-C5F0-4C0B-9233-963206955A84}"/>
              </a:ext>
            </a:extLst>
          </p:cNvPr>
          <p:cNvSpPr txBox="1"/>
          <p:nvPr/>
        </p:nvSpPr>
        <p:spPr>
          <a:xfrm>
            <a:off x="1136248" y="2833868"/>
            <a:ext cx="784570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In a group we mind map to stretch our imaginations.</a:t>
            </a:r>
          </a:p>
          <a:p>
            <a:pPr marL="285750" indent="-285750">
              <a:buFont typeface="Arial"/>
              <a:buChar char="•"/>
            </a:pPr>
            <a:r>
              <a:rPr lang="en-US">
                <a:cs typeface="Calibri"/>
              </a:rPr>
              <a:t>We use different coloured pens each.</a:t>
            </a:r>
          </a:p>
          <a:p>
            <a:pPr marL="285750" indent="-285750">
              <a:buFont typeface="Arial"/>
              <a:buChar char="•"/>
            </a:pPr>
            <a:r>
              <a:rPr lang="en-US">
                <a:cs typeface="Calibri"/>
              </a:rPr>
              <a:t>We create three mind maps, circus, mystical and cage.</a:t>
            </a:r>
          </a:p>
          <a:p>
            <a:pPr marL="285750" indent="-285750">
              <a:buFont typeface="Arial"/>
              <a:buChar char="•"/>
            </a:pPr>
            <a:r>
              <a:rPr lang="en-US">
                <a:cs typeface="Calibri"/>
              </a:rPr>
              <a:t>We write down links to the circus the words we produce are  slavery, animals, travelling circus, tent, strongman, Travellers, gypsies, freak shows, clowns , bird circus and many more ideas.</a:t>
            </a:r>
          </a:p>
          <a:p>
            <a:pPr marL="285750" indent="-285750">
              <a:buFont typeface="Arial"/>
              <a:buChar char="•"/>
            </a:pPr>
            <a:r>
              <a:rPr lang="en-US">
                <a:cs typeface="Calibri"/>
              </a:rPr>
              <a:t>Mystical mind map we find words like ocean, sirens, paranormal, entity, Pegasus, goblin, folklore, song, sound, defy gravity, flying, Greek gods,' fairy's, dragons, full, moon, consciousness, monster, twilight, blue-black, whitespace, chorus, wings, afterlife, biblical, references, spiritual and many more.</a:t>
            </a:r>
          </a:p>
          <a:p>
            <a:pPr marL="285750" indent="-285750">
              <a:buFont typeface="Arial"/>
              <a:buChar char="•"/>
            </a:pPr>
            <a:endParaRPr lang="en-US">
              <a:cs typeface="Calibri"/>
            </a:endParaRPr>
          </a:p>
        </p:txBody>
      </p:sp>
    </p:spTree>
    <p:extLst>
      <p:ext uri="{BB962C8B-B14F-4D97-AF65-F5344CB8AC3E}">
        <p14:creationId xmlns:p14="http://schemas.microsoft.com/office/powerpoint/2010/main" val="3456449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DDB4B-20E3-41BC-B72A-A10B2A581463}"/>
              </a:ext>
            </a:extLst>
          </p:cNvPr>
          <p:cNvSpPr>
            <a:spLocks noGrp="1"/>
          </p:cNvSpPr>
          <p:nvPr>
            <p:ph type="title"/>
          </p:nvPr>
        </p:nvSpPr>
        <p:spPr>
          <a:xfrm>
            <a:off x="646111" y="452718"/>
            <a:ext cx="9404723" cy="752262"/>
          </a:xfrm>
        </p:spPr>
        <p:txBody>
          <a:bodyPr/>
          <a:lstStyle/>
          <a:p>
            <a:r>
              <a:rPr lang="en-US" dirty="0"/>
              <a:t>Analysis Questions</a:t>
            </a:r>
          </a:p>
        </p:txBody>
      </p:sp>
      <p:sp>
        <p:nvSpPr>
          <p:cNvPr id="3" name="Content Placeholder 2">
            <a:extLst>
              <a:ext uri="{FF2B5EF4-FFF2-40B4-BE49-F238E27FC236}">
                <a16:creationId xmlns:a16="http://schemas.microsoft.com/office/drawing/2014/main" id="{692797D2-E0BF-4332-AC9C-91F98A93F9F7}"/>
              </a:ext>
            </a:extLst>
          </p:cNvPr>
          <p:cNvSpPr>
            <a:spLocks noGrp="1"/>
          </p:cNvSpPr>
          <p:nvPr>
            <p:ph idx="1"/>
          </p:nvPr>
        </p:nvSpPr>
        <p:spPr>
          <a:xfrm>
            <a:off x="648387" y="1336410"/>
            <a:ext cx="4977315" cy="5310048"/>
          </a:xfrm>
        </p:spPr>
        <p:txBody>
          <a:bodyPr vert="horz" lIns="91440" tIns="45720" rIns="91440" bIns="45720" rtlCol="0" anchor="t">
            <a:normAutofit lnSpcReduction="10000"/>
          </a:bodyPr>
          <a:lstStyle/>
          <a:p>
            <a:r>
              <a:rPr lang="en-US" sz="1200" dirty="0"/>
              <a:t>Plot = fitting in/finding your people/Sex/the next big thing.</a:t>
            </a:r>
          </a:p>
          <a:p>
            <a:pPr>
              <a:buClr>
                <a:srgbClr val="8AD0D6"/>
              </a:buClr>
            </a:pPr>
            <a:r>
              <a:rPr lang="en-US" sz="1200" dirty="0"/>
              <a:t>Theme = freedom/nonconforming/ownership/feminist.</a:t>
            </a:r>
          </a:p>
          <a:p>
            <a:pPr>
              <a:buClr>
                <a:srgbClr val="8AD0D6"/>
              </a:buClr>
            </a:pPr>
            <a:r>
              <a:rPr lang="en-US" sz="1200" dirty="0"/>
              <a:t>Logic = it's not straightforward but the tone to the story does make sense.</a:t>
            </a:r>
          </a:p>
          <a:p>
            <a:pPr>
              <a:buClr>
                <a:srgbClr val="8AD0D6"/>
              </a:buClr>
            </a:pPr>
            <a:r>
              <a:rPr lang="en-US" sz="1200" dirty="0"/>
              <a:t>Exposition = surviving/searching/trophies/new life.</a:t>
            </a:r>
          </a:p>
          <a:p>
            <a:pPr>
              <a:buClr>
                <a:srgbClr val="8AD0D6"/>
              </a:buClr>
            </a:pPr>
            <a:r>
              <a:rPr lang="en-US" sz="1200" dirty="0"/>
              <a:t>Complications = miscommunication/time/untruths/sex.</a:t>
            </a:r>
          </a:p>
          <a:p>
            <a:pPr>
              <a:buClr>
                <a:srgbClr val="8AD0D6"/>
              </a:buClr>
            </a:pPr>
            <a:r>
              <a:rPr lang="en-US" sz="1200" dirty="0"/>
              <a:t>Tension = violence/explosives/fire/relationships/jealousy.</a:t>
            </a:r>
          </a:p>
          <a:p>
            <a:pPr>
              <a:buClr>
                <a:srgbClr val="8AD0D6"/>
              </a:buClr>
            </a:pPr>
            <a:r>
              <a:rPr lang="en-US" sz="1200" dirty="0"/>
              <a:t>Main question = real angel?/What world?/Will they fall in love?</a:t>
            </a:r>
          </a:p>
          <a:p>
            <a:pPr>
              <a:buClr>
                <a:srgbClr val="8AD0D6"/>
              </a:buClr>
            </a:pPr>
            <a:r>
              <a:rPr lang="en-US" sz="1200" dirty="0"/>
              <a:t>Main action = wheel weird and wonderful/circus/brothel/Will they meet again meet again?</a:t>
            </a:r>
          </a:p>
          <a:p>
            <a:pPr>
              <a:buClr>
                <a:srgbClr val="8AD0D6"/>
              </a:buClr>
            </a:pPr>
            <a:r>
              <a:rPr lang="en-US" sz="1200" dirty="0"/>
              <a:t>Cause of action = Better life/fall in love/freedom.</a:t>
            </a:r>
          </a:p>
          <a:p>
            <a:pPr>
              <a:buClr>
                <a:srgbClr val="8AD0D6"/>
              </a:buClr>
            </a:pPr>
            <a:r>
              <a:rPr lang="en-US" sz="1200" dirty="0"/>
              <a:t>Resulting action = Is it a real world?/Is she an angel?</a:t>
            </a:r>
          </a:p>
          <a:p>
            <a:pPr>
              <a:buClr>
                <a:srgbClr val="8AD0D6"/>
              </a:buClr>
            </a:pPr>
            <a:r>
              <a:rPr lang="en-US" sz="1200" dirty="0"/>
              <a:t>Conclusion = They leave the story together.</a:t>
            </a:r>
          </a:p>
          <a:p>
            <a:pPr>
              <a:buClr>
                <a:srgbClr val="8AD0D6"/>
              </a:buClr>
            </a:pPr>
            <a:r>
              <a:rPr lang="en-US" sz="1200" dirty="0"/>
              <a:t>Protagonist = fevvers and Jack.</a:t>
            </a:r>
          </a:p>
          <a:p>
            <a:pPr>
              <a:buClr>
                <a:srgbClr val="8AD0D6"/>
              </a:buClr>
            </a:pPr>
            <a:r>
              <a:rPr lang="en-US" sz="1200" dirty="0"/>
              <a:t>Antagonist = Buffo the clown, Mr. Sugar, Lizzie.</a:t>
            </a:r>
          </a:p>
          <a:p>
            <a:pPr>
              <a:buClr>
                <a:srgbClr val="8AD0D6"/>
              </a:buClr>
            </a:pPr>
            <a:r>
              <a:rPr lang="en-US" sz="1200" dirty="0"/>
              <a:t>Most interesting character = Ma Nelson/Vesta (Feminist movements)</a:t>
            </a:r>
          </a:p>
          <a:p>
            <a:pPr>
              <a:buClr>
                <a:srgbClr val="8AD0D6"/>
              </a:buClr>
            </a:pPr>
            <a:r>
              <a:rPr lang="en-US" sz="1200" dirty="0"/>
              <a:t>Take place = London Brothel, 1899 New Year's Eve/Russia circus</a:t>
            </a:r>
            <a:r>
              <a:rPr lang="en-US" dirty="0"/>
              <a:t>.</a:t>
            </a:r>
          </a:p>
          <a:p>
            <a:pPr>
              <a:buClr>
                <a:srgbClr val="8AD0D6"/>
              </a:buClr>
            </a:pPr>
            <a:endParaRPr lang="en-US" dirty="0"/>
          </a:p>
          <a:p>
            <a:pPr>
              <a:buClr>
                <a:srgbClr val="8AD0D6"/>
              </a:buClr>
            </a:pPr>
            <a:endParaRPr lang="en-US" dirty="0"/>
          </a:p>
          <a:p>
            <a:pPr>
              <a:buClr>
                <a:srgbClr val="8AD0D6"/>
              </a:buClr>
            </a:pPr>
            <a:endParaRPr lang="en-US" dirty="0"/>
          </a:p>
          <a:p>
            <a:pPr>
              <a:buClr>
                <a:srgbClr val="8AD0D6"/>
              </a:buClr>
            </a:pPr>
            <a:endParaRPr lang="en-US" dirty="0"/>
          </a:p>
        </p:txBody>
      </p:sp>
      <p:sp>
        <p:nvSpPr>
          <p:cNvPr id="4" name="TextBox 3">
            <a:extLst>
              <a:ext uri="{FF2B5EF4-FFF2-40B4-BE49-F238E27FC236}">
                <a16:creationId xmlns:a16="http://schemas.microsoft.com/office/drawing/2014/main" id="{F28100A8-59F5-4E29-8E99-07A5678ECB12}"/>
              </a:ext>
            </a:extLst>
          </p:cNvPr>
          <p:cNvSpPr txBox="1"/>
          <p:nvPr/>
        </p:nvSpPr>
        <p:spPr>
          <a:xfrm>
            <a:off x="5918580" y="1335205"/>
            <a:ext cx="601866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Intent = political change/Modernist movements.</a:t>
            </a:r>
          </a:p>
          <a:p>
            <a:pPr marL="285750" indent="-285750">
              <a:buFont typeface="Arial"/>
              <a:buChar char="•"/>
            </a:pPr>
            <a:r>
              <a:rPr lang="en-US" dirty="0"/>
              <a:t>Plot points = characters back stories.</a:t>
            </a:r>
          </a:p>
          <a:p>
            <a:pPr marL="285750" indent="-285750">
              <a:buFont typeface="Arial"/>
              <a:buChar char="•"/>
            </a:pPr>
            <a:r>
              <a:rPr lang="en-US" dirty="0"/>
              <a:t>Climax = Jack never getting close to </a:t>
            </a:r>
            <a:r>
              <a:rPr lang="en-US" dirty="0" err="1"/>
              <a:t>fevvers</a:t>
            </a:r>
            <a:r>
              <a:rPr lang="en-US" dirty="0"/>
              <a:t>.</a:t>
            </a:r>
          </a:p>
          <a:p>
            <a:pPr marL="285750" indent="-285750">
              <a:buFont typeface="Arial"/>
              <a:buChar char="•"/>
            </a:pPr>
            <a:r>
              <a:rPr lang="en-US" dirty="0"/>
              <a:t>Resolution = He must prove himself, To her.</a:t>
            </a:r>
          </a:p>
          <a:p>
            <a:pPr marL="285750" indent="-285750">
              <a:buFont typeface="Arial"/>
              <a:buChar char="•"/>
            </a:pPr>
            <a:r>
              <a:rPr lang="en-US" dirty="0"/>
              <a:t>Conclusion = They are together.</a:t>
            </a:r>
          </a:p>
          <a:p>
            <a:pPr marL="285750" indent="-285750">
              <a:buFont typeface="Arial"/>
              <a:buChar char="•"/>
            </a:pPr>
            <a:r>
              <a:rPr lang="en-US" dirty="0"/>
              <a:t>Lines of dialogue = </a:t>
            </a:r>
          </a:p>
          <a:p>
            <a:pPr marL="285750" indent="-285750">
              <a:buFont typeface="Arial"/>
              <a:buChar char="•"/>
            </a:pPr>
            <a:r>
              <a:rPr lang="en-US" dirty="0"/>
              <a:t>Controls = </a:t>
            </a:r>
          </a:p>
          <a:p>
            <a:pPr marL="285750" indent="-285750">
              <a:buFont typeface="Arial"/>
              <a:buChar char="•"/>
            </a:pPr>
            <a:r>
              <a:rPr lang="en-US" dirty="0"/>
              <a:t>beats/units change =</a:t>
            </a:r>
          </a:p>
        </p:txBody>
      </p:sp>
    </p:spTree>
    <p:extLst>
      <p:ext uri="{BB962C8B-B14F-4D97-AF65-F5344CB8AC3E}">
        <p14:creationId xmlns:p14="http://schemas.microsoft.com/office/powerpoint/2010/main" val="1446926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AB349-1B00-4525-8D4B-BA1BF4699493}"/>
              </a:ext>
            </a:extLst>
          </p:cNvPr>
          <p:cNvSpPr>
            <a:spLocks noGrp="1"/>
          </p:cNvSpPr>
          <p:nvPr>
            <p:ph type="title"/>
          </p:nvPr>
        </p:nvSpPr>
        <p:spPr/>
        <p:txBody>
          <a:bodyPr/>
          <a:lstStyle/>
          <a:p>
            <a:r>
              <a:rPr lang="en-US">
                <a:cs typeface="Calibri Light"/>
              </a:rPr>
              <a:t>Scene Breakdown</a:t>
            </a:r>
            <a:endParaRPr lang="en-US"/>
          </a:p>
        </p:txBody>
      </p:sp>
      <p:sp>
        <p:nvSpPr>
          <p:cNvPr id="6" name="Content Placeholder 5">
            <a:extLst>
              <a:ext uri="{FF2B5EF4-FFF2-40B4-BE49-F238E27FC236}">
                <a16:creationId xmlns:a16="http://schemas.microsoft.com/office/drawing/2014/main" id="{426C0827-B49E-454E-92CF-8FF433B3DF7F}"/>
              </a:ext>
            </a:extLst>
          </p:cNvPr>
          <p:cNvSpPr>
            <a:spLocks noGrp="1"/>
          </p:cNvSpPr>
          <p:nvPr>
            <p:ph idx="1"/>
          </p:nvPr>
        </p:nvSpPr>
        <p:spPr>
          <a:xfrm>
            <a:off x="440861" y="4140129"/>
            <a:ext cx="10583118" cy="2605491"/>
          </a:xfrm>
        </p:spPr>
        <p:txBody>
          <a:bodyPr vert="horz" lIns="91440" tIns="45720" rIns="91440" bIns="45720" rtlCol="0" anchor="t">
            <a:normAutofit/>
          </a:bodyPr>
          <a:lstStyle/>
          <a:p>
            <a:r>
              <a:rPr lang="en-US" sz="1200" dirty="0">
                <a:ea typeface="+mj-lt"/>
                <a:cs typeface="+mj-lt"/>
                <a:hlinkClick r:id="rId2"/>
              </a:rPr>
              <a:t>https://eur01.safelinks.protection.outlook.com/ap/x-59584e83/?url=https%3A%2F%2Fuowtsd-my.sharepoint.com%2F%3Ax%3A%2Fr%2Fpersonal%2F2004007_student_uwtsd_ac_uk%2FDocuments%2FCharacter%2520Breakdown.xlsx%3Fd%3Dw9327058af38f41d9b97ca221acaa0aa3%26csf%3D1%26web%3D1%26e%3DYsYzJj&amp;data=04%7C01%7C2015015%40student.uwtsd.ac.uk%7Cc5657c500a764de3503608d9e8dee80c%7C4e0f11f9046e45059cb8db2152311e21%7C0%7C0%7C637796866331703255%7CUnknown%7CTWFpbGZsb3d8eyJWIjoiMC4wLjAwMDAiLCJQIjoiV2luMzIiLCJBTiI6Ik1haWwiLCJXVCI6Mn0%3D%7C3000&amp;sdata=5ueTRh6zMQNOEY%2B%2FmekKAAR7fR3dd%2BdCcEfyVaZDCEU%3D&amp;reserved=0</a:t>
            </a:r>
            <a:r>
              <a:rPr lang="en-US" sz="1200" dirty="0">
                <a:ea typeface="+mj-lt"/>
                <a:cs typeface="+mj-lt"/>
              </a:rPr>
              <a:t> </a:t>
            </a:r>
          </a:p>
          <a:p>
            <a:pPr>
              <a:buClr>
                <a:srgbClr val="8AD0D6"/>
              </a:buClr>
            </a:pPr>
            <a:endParaRPr lang="en-US" dirty="0"/>
          </a:p>
        </p:txBody>
      </p:sp>
      <p:sp>
        <p:nvSpPr>
          <p:cNvPr id="3" name="TextBox 2">
            <a:extLst>
              <a:ext uri="{FF2B5EF4-FFF2-40B4-BE49-F238E27FC236}">
                <a16:creationId xmlns:a16="http://schemas.microsoft.com/office/drawing/2014/main" id="{34171A7D-CE6E-4CF9-833C-DA5B17C721CC}"/>
              </a:ext>
            </a:extLst>
          </p:cNvPr>
          <p:cNvSpPr txBox="1"/>
          <p:nvPr/>
        </p:nvSpPr>
        <p:spPr>
          <a:xfrm>
            <a:off x="769716" y="1444907"/>
            <a:ext cx="7942162" cy="170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400" dirty="0">
                <a:cs typeface="Calibri"/>
              </a:rPr>
              <a:t>This is the links to our Breakdowns, we split the work into  Ten scenes each. We felt this was a fare way of getting everyone to contribute and engage in the project. </a:t>
            </a:r>
          </a:p>
          <a:p>
            <a:pPr marL="171450" indent="-171450">
              <a:buFont typeface="Arial"/>
              <a:buChar char="•"/>
            </a:pPr>
            <a:r>
              <a:rPr lang="en-US" sz="1100" dirty="0">
                <a:hlinkClick r:id="rId3"/>
              </a:rPr>
              <a:t>https://eur01.safelinks.protection.outlook.com/ap/p-59584e83/?url=https%3A%2F%2Fuowtsd-my.sharepoint.com%2F%3Ap%3A%2Fr%2Fpersonal%2F2004007_student_uwtsd_ac_uk%2FDocuments%2FScene%2520Breakdown.pptx%3Fd%3Dw96814ec420dd47959fd22b0cf5775935%26csf%3D1%26web%3D1%26e%3DpVQ2az&amp;data=04%7C01%7C2015015%40student.uwtsd.ac.uk%7Cc5657c500a764de3503608d9e8dee80c%7C4e0f11f9046e45059cb8db2152311e21%7C0%7C0%7C637796866331703255%7CUnknown%7CTWFpbGZsb3d8eyJWIjoiMC4wLjAwMDAiLCJQIjoiV2luMzIiLCJBTiI6Ik1haWwiLCJXVCI6Mn0%3D%7C3000&amp;sdata=40CUmeXF6vJpsq%2FqQKxzt4EYtJvy77FJZmEiiJveYbI%3D&amp;reserved=0</a:t>
            </a:r>
            <a:r>
              <a:rPr lang="en-US" sz="1100" dirty="0"/>
              <a:t> </a:t>
            </a:r>
            <a:endParaRPr lang="en-US" sz="1100" dirty="0">
              <a:cs typeface="Calibri"/>
            </a:endParaRPr>
          </a:p>
        </p:txBody>
      </p:sp>
      <p:sp>
        <p:nvSpPr>
          <p:cNvPr id="7" name="TextBox 6">
            <a:extLst>
              <a:ext uri="{FF2B5EF4-FFF2-40B4-BE49-F238E27FC236}">
                <a16:creationId xmlns:a16="http://schemas.microsoft.com/office/drawing/2014/main" id="{1D72F7EE-5F4C-4A1E-B8CC-76204A6A6A5B}"/>
              </a:ext>
            </a:extLst>
          </p:cNvPr>
          <p:cNvSpPr txBox="1"/>
          <p:nvPr/>
        </p:nvSpPr>
        <p:spPr>
          <a:xfrm>
            <a:off x="766549" y="3518847"/>
            <a:ext cx="571158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dirty="0"/>
              <a:t>Character Breakdown​</a:t>
            </a:r>
          </a:p>
        </p:txBody>
      </p:sp>
    </p:spTree>
    <p:extLst>
      <p:ext uri="{BB962C8B-B14F-4D97-AF65-F5344CB8AC3E}">
        <p14:creationId xmlns:p14="http://schemas.microsoft.com/office/powerpoint/2010/main" val="592539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A2300-772B-45DF-A84A-7A9396386F93}"/>
              </a:ext>
            </a:extLst>
          </p:cNvPr>
          <p:cNvSpPr>
            <a:spLocks noGrp="1"/>
          </p:cNvSpPr>
          <p:nvPr>
            <p:ph type="title"/>
          </p:nvPr>
        </p:nvSpPr>
        <p:spPr/>
        <p:txBody>
          <a:bodyPr/>
          <a:lstStyle/>
          <a:p>
            <a:r>
              <a:rPr lang="en-US">
                <a:cs typeface="Calibri Light"/>
              </a:rPr>
              <a:t>Dave 3d print chat</a:t>
            </a:r>
            <a:endParaRPr lang="en-US"/>
          </a:p>
        </p:txBody>
      </p:sp>
      <p:sp>
        <p:nvSpPr>
          <p:cNvPr id="3" name="Content Placeholder 2">
            <a:extLst>
              <a:ext uri="{FF2B5EF4-FFF2-40B4-BE49-F238E27FC236}">
                <a16:creationId xmlns:a16="http://schemas.microsoft.com/office/drawing/2014/main" id="{B32AFDFE-83F2-4D3C-B867-3ED0323506D4}"/>
              </a:ext>
            </a:extLst>
          </p:cNvPr>
          <p:cNvSpPr>
            <a:spLocks noGrp="1"/>
          </p:cNvSpPr>
          <p:nvPr>
            <p:ph idx="1"/>
          </p:nvPr>
        </p:nvSpPr>
        <p:spPr/>
        <p:txBody>
          <a:bodyPr vert="horz" lIns="91440" tIns="45720" rIns="91440" bIns="45720" rtlCol="0" anchor="t">
            <a:normAutofit fontScale="55000" lnSpcReduction="20000"/>
          </a:bodyPr>
          <a:lstStyle/>
          <a:p>
            <a:r>
              <a:rPr lang="en-US">
                <a:cs typeface="Calibri"/>
              </a:rPr>
              <a:t>Dave shows us 3D printer bought for the workshop.</a:t>
            </a:r>
          </a:p>
          <a:p>
            <a:r>
              <a:rPr lang="en-US">
                <a:cs typeface="Calibri"/>
              </a:rPr>
              <a:t>He explains film company are looking for someone to make a coffee cup prop.</a:t>
            </a:r>
          </a:p>
          <a:p>
            <a:r>
              <a:rPr lang="en-US">
                <a:cs typeface="Calibri"/>
              </a:rPr>
              <a:t>1980s Train Max pack coffee cup.</a:t>
            </a:r>
          </a:p>
          <a:p>
            <a:r>
              <a:rPr lang="en-US">
                <a:cs typeface="Calibri"/>
              </a:rPr>
              <a:t> Dave said yes to the job even though he'd not use 3D printer before he felt taking on the job would be a good way of learning how to use the programs and equipment whilst getting paid.</a:t>
            </a:r>
          </a:p>
          <a:p>
            <a:r>
              <a:rPr lang="en-US">
                <a:cs typeface="Calibri"/>
              </a:rPr>
              <a:t>He used car diffusion 36 this program is free.</a:t>
            </a:r>
          </a:p>
          <a:p>
            <a:r>
              <a:rPr lang="en-US">
                <a:cs typeface="Calibri"/>
              </a:rPr>
              <a:t>with research he worked out the height and diameter. He also asked questions about how the prop would be used. For example, does the cup get drunk from where the lid need to come off ?</a:t>
            </a:r>
          </a:p>
          <a:p>
            <a:r>
              <a:rPr lang="en-US">
                <a:cs typeface="Calibri"/>
              </a:rPr>
              <a:t>The cup would only be seen for a few seconds being held in shot.</a:t>
            </a:r>
          </a:p>
          <a:p>
            <a:r>
              <a:rPr lang="en-US">
                <a:cs typeface="Calibri"/>
              </a:rPr>
              <a:t>To produce the prop, it cost £10</a:t>
            </a:r>
          </a:p>
          <a:p>
            <a:r>
              <a:rPr lang="en-US">
                <a:cs typeface="Calibri"/>
              </a:rPr>
              <a:t>David was paid £250 plus he delivered it Two Swansea.</a:t>
            </a:r>
          </a:p>
          <a:p>
            <a:r>
              <a:rPr lang="en-US">
                <a:cs typeface="Calibri"/>
              </a:rPr>
              <a:t>The cup was painted with XTC – 3D , brushed on coating for 3D parts with a two-part filler.</a:t>
            </a:r>
          </a:p>
          <a:p>
            <a:r>
              <a:rPr lang="en-US">
                <a:cs typeface="Calibri"/>
              </a:rPr>
              <a:t>The new print the new 3D printer cost £600 the make is Prusa ( company has good customer care)</a:t>
            </a:r>
          </a:p>
          <a:p>
            <a:r>
              <a:rPr lang="en-US">
                <a:cs typeface="Calibri"/>
              </a:rPr>
              <a:t>Coffee cup labels on cups are an online print but you must be careful with copyright when it comes to making props that have logos on.</a:t>
            </a:r>
          </a:p>
          <a:p>
            <a:r>
              <a:rPr lang="en-US">
                <a:cs typeface="Calibri"/>
              </a:rPr>
              <a:t>The soaps on TV have their own branding in their graphics department, so they don't have to worry about copyright problems.</a:t>
            </a:r>
          </a:p>
          <a:p>
            <a:pPr marL="0" indent="0">
              <a:buNone/>
            </a:pPr>
            <a:endParaRPr lang="en-US">
              <a:cs typeface="Calibri"/>
            </a:endParaRPr>
          </a:p>
          <a:p>
            <a:endParaRPr lang="en-US">
              <a:cs typeface="Calibri"/>
            </a:endParaRPr>
          </a:p>
        </p:txBody>
      </p:sp>
    </p:spTree>
    <p:extLst>
      <p:ext uri="{BB962C8B-B14F-4D97-AF65-F5344CB8AC3E}">
        <p14:creationId xmlns:p14="http://schemas.microsoft.com/office/powerpoint/2010/main" val="2494907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10F83-C867-43F7-AFDA-F0379FDAEC8F}"/>
              </a:ext>
            </a:extLst>
          </p:cNvPr>
          <p:cNvSpPr>
            <a:spLocks noGrp="1"/>
          </p:cNvSpPr>
          <p:nvPr>
            <p:ph type="title"/>
          </p:nvPr>
        </p:nvSpPr>
        <p:spPr/>
        <p:txBody>
          <a:bodyPr/>
          <a:lstStyle/>
          <a:p>
            <a:r>
              <a:rPr lang="en-US">
                <a:cs typeface="Calibri Light"/>
              </a:rPr>
              <a:t>Train scene Dave worked on </a:t>
            </a:r>
            <a:endParaRPr lang="en-US"/>
          </a:p>
        </p:txBody>
      </p:sp>
      <p:sp>
        <p:nvSpPr>
          <p:cNvPr id="3" name="Content Placeholder 2">
            <a:extLst>
              <a:ext uri="{FF2B5EF4-FFF2-40B4-BE49-F238E27FC236}">
                <a16:creationId xmlns:a16="http://schemas.microsoft.com/office/drawing/2014/main" id="{50134D7A-746E-486B-BA4A-1A5647504F8A}"/>
              </a:ext>
            </a:extLst>
          </p:cNvPr>
          <p:cNvSpPr>
            <a:spLocks noGrp="1"/>
          </p:cNvSpPr>
          <p:nvPr>
            <p:ph idx="1"/>
          </p:nvPr>
        </p:nvSpPr>
        <p:spPr>
          <a:xfrm>
            <a:off x="838200" y="1478384"/>
            <a:ext cx="10515600" cy="4351338"/>
          </a:xfrm>
        </p:spPr>
        <p:txBody>
          <a:bodyPr vert="horz" lIns="91440" tIns="45720" rIns="91440" bIns="45720" rtlCol="0" anchor="t">
            <a:normAutofit/>
          </a:bodyPr>
          <a:lstStyle/>
          <a:p>
            <a:r>
              <a:rPr lang="en-US" sz="2000">
                <a:cs typeface="Calibri"/>
              </a:rPr>
              <a:t>It has an LED screen at the side of the train (Image 1)</a:t>
            </a:r>
          </a:p>
          <a:p>
            <a:r>
              <a:rPr lang="en-US" sz="2000">
                <a:cs typeface="Calibri"/>
              </a:rPr>
              <a:t>They used real trains on the set sourced from Poland and other places.</a:t>
            </a:r>
          </a:p>
          <a:p>
            <a:r>
              <a:rPr lang="en-US" sz="2000">
                <a:ea typeface="+mn-lt"/>
                <a:cs typeface="+mn-lt"/>
              </a:rPr>
              <a:t>Working on a film set is a fast passed environment.</a:t>
            </a:r>
          </a:p>
          <a:p>
            <a:r>
              <a:rPr lang="en-US" sz="2000">
                <a:ea typeface="+mn-lt"/>
                <a:cs typeface="+mn-lt"/>
              </a:rPr>
              <a:t>Below is a link to the trailer of the film the train is used in. </a:t>
            </a:r>
          </a:p>
          <a:p>
            <a:r>
              <a:rPr lang="en-US" sz="2000">
                <a:ea typeface="+mn-lt"/>
                <a:cs typeface="+mn-lt"/>
                <a:hlinkClick r:id="rId2"/>
              </a:rPr>
              <a:t>https://www.imdb.com/title/tt12048234/</a:t>
            </a:r>
            <a:r>
              <a:rPr lang="en-US" sz="2000">
                <a:ea typeface="+mn-lt"/>
                <a:cs typeface="+mn-lt"/>
              </a:rPr>
              <a:t> </a:t>
            </a:r>
            <a:endParaRPr lang="en-US" sz="2000">
              <a:cs typeface="Calibri"/>
            </a:endParaRPr>
          </a:p>
          <a:p>
            <a:endParaRPr lang="en-US">
              <a:cs typeface="Calibri"/>
            </a:endParaRPr>
          </a:p>
          <a:p>
            <a:endParaRPr lang="en-US">
              <a:cs typeface="Calibri"/>
            </a:endParaRPr>
          </a:p>
        </p:txBody>
      </p:sp>
      <p:pic>
        <p:nvPicPr>
          <p:cNvPr id="4" name="Picture 4">
            <a:extLst>
              <a:ext uri="{FF2B5EF4-FFF2-40B4-BE49-F238E27FC236}">
                <a16:creationId xmlns:a16="http://schemas.microsoft.com/office/drawing/2014/main" id="{753A7078-1C86-491D-B051-C5BD1FB7F8E3}"/>
              </a:ext>
            </a:extLst>
          </p:cNvPr>
          <p:cNvPicPr>
            <a:picLocks noChangeAspect="1"/>
          </p:cNvPicPr>
          <p:nvPr/>
        </p:nvPicPr>
        <p:blipFill>
          <a:blip r:embed="rId3"/>
          <a:stretch>
            <a:fillRect/>
          </a:stretch>
        </p:blipFill>
        <p:spPr>
          <a:xfrm rot="5400000">
            <a:off x="4174601" y="3326275"/>
            <a:ext cx="2434543" cy="3079829"/>
          </a:xfrm>
          <a:prstGeom prst="rect">
            <a:avLst/>
          </a:prstGeom>
        </p:spPr>
      </p:pic>
      <p:pic>
        <p:nvPicPr>
          <p:cNvPr id="5" name="Picture 5">
            <a:extLst>
              <a:ext uri="{FF2B5EF4-FFF2-40B4-BE49-F238E27FC236}">
                <a16:creationId xmlns:a16="http://schemas.microsoft.com/office/drawing/2014/main" id="{29D8FCF2-DDC7-42DA-B5C1-279CAF237A71}"/>
              </a:ext>
            </a:extLst>
          </p:cNvPr>
          <p:cNvPicPr>
            <a:picLocks noChangeAspect="1"/>
          </p:cNvPicPr>
          <p:nvPr/>
        </p:nvPicPr>
        <p:blipFill rotWithShape="1">
          <a:blip r:embed="rId4"/>
          <a:srcRect l="-352" r="21127" b="-470"/>
          <a:stretch/>
        </p:blipFill>
        <p:spPr>
          <a:xfrm rot="5400000">
            <a:off x="1015678" y="3581880"/>
            <a:ext cx="2443390" cy="2568630"/>
          </a:xfrm>
          <a:prstGeom prst="rect">
            <a:avLst/>
          </a:prstGeom>
        </p:spPr>
      </p:pic>
    </p:spTree>
    <p:extLst>
      <p:ext uri="{BB962C8B-B14F-4D97-AF65-F5344CB8AC3E}">
        <p14:creationId xmlns:p14="http://schemas.microsoft.com/office/powerpoint/2010/main" val="675262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3D24-2D91-499A-A029-73E1883AAADC}"/>
              </a:ext>
            </a:extLst>
          </p:cNvPr>
          <p:cNvSpPr>
            <a:spLocks noGrp="1"/>
          </p:cNvSpPr>
          <p:nvPr>
            <p:ph type="title"/>
          </p:nvPr>
        </p:nvSpPr>
        <p:spPr>
          <a:xfrm>
            <a:off x="748553" y="-139140"/>
            <a:ext cx="10515600" cy="1325563"/>
          </a:xfrm>
        </p:spPr>
        <p:txBody>
          <a:bodyPr/>
          <a:lstStyle/>
          <a:p>
            <a:r>
              <a:rPr lang="en-US">
                <a:cs typeface="Calibri Light"/>
              </a:rPr>
              <a:t>The desk fusion 360°</a:t>
            </a:r>
            <a:endParaRPr lang="en-US"/>
          </a:p>
        </p:txBody>
      </p:sp>
      <p:sp>
        <p:nvSpPr>
          <p:cNvPr id="3" name="Content Placeholder 2">
            <a:extLst>
              <a:ext uri="{FF2B5EF4-FFF2-40B4-BE49-F238E27FC236}">
                <a16:creationId xmlns:a16="http://schemas.microsoft.com/office/drawing/2014/main" id="{1CEA11E6-AA5C-4835-BE79-84EE98DD5C3B}"/>
              </a:ext>
            </a:extLst>
          </p:cNvPr>
          <p:cNvSpPr>
            <a:spLocks noGrp="1"/>
          </p:cNvSpPr>
          <p:nvPr>
            <p:ph idx="1"/>
          </p:nvPr>
        </p:nvSpPr>
        <p:spPr>
          <a:xfrm>
            <a:off x="793376" y="884331"/>
            <a:ext cx="10515600" cy="4351338"/>
          </a:xfrm>
        </p:spPr>
        <p:txBody>
          <a:bodyPr vert="horz" lIns="91440" tIns="45720" rIns="91440" bIns="45720" rtlCol="0" anchor="t">
            <a:noAutofit/>
          </a:bodyPr>
          <a:lstStyle/>
          <a:p>
            <a:pPr marL="0" indent="0">
              <a:buNone/>
            </a:pPr>
            <a:r>
              <a:rPr lang="en-US" sz="1000">
                <a:cs typeface="Calibri"/>
              </a:rPr>
              <a:t>This is a modelling software for the 3D printer.</a:t>
            </a:r>
          </a:p>
          <a:p>
            <a:pPr marL="0" indent="0">
              <a:buNone/>
            </a:pPr>
            <a:r>
              <a:rPr lang="en-US" sz="1000">
                <a:cs typeface="Calibri"/>
              </a:rPr>
              <a:t>Start with a flat 2D sketch then added to 3D.</a:t>
            </a:r>
          </a:p>
          <a:p>
            <a:pPr marL="0" indent="0">
              <a:buNone/>
            </a:pPr>
            <a:r>
              <a:rPr lang="en-US" sz="1000">
                <a:cs typeface="Calibri"/>
              </a:rPr>
              <a:t>YouTube videos can help when trying to learn how to use the software.</a:t>
            </a:r>
          </a:p>
          <a:p>
            <a:pPr marL="0" indent="0">
              <a:buNone/>
            </a:pPr>
            <a:r>
              <a:rPr lang="en-US" sz="1000">
                <a:cs typeface="Calibri"/>
              </a:rPr>
              <a:t>Go to and click </a:t>
            </a:r>
            <a:r>
              <a:rPr lang="en-US" sz="1000" b="1">
                <a:cs typeface="Calibri"/>
              </a:rPr>
              <a:t>file.</a:t>
            </a:r>
          </a:p>
          <a:p>
            <a:pPr marL="0" indent="0">
              <a:buNone/>
            </a:pPr>
            <a:r>
              <a:rPr lang="en-US" sz="1000">
                <a:cs typeface="Calibri"/>
              </a:rPr>
              <a:t>Select </a:t>
            </a:r>
            <a:r>
              <a:rPr lang="en-US" sz="1000" b="1">
                <a:cs typeface="Calibri"/>
              </a:rPr>
              <a:t>New Design.</a:t>
            </a:r>
          </a:p>
          <a:p>
            <a:pPr marL="0" indent="0">
              <a:buNone/>
            </a:pPr>
            <a:r>
              <a:rPr lang="en-US" sz="1000">
                <a:cs typeface="Calibri"/>
              </a:rPr>
              <a:t>X = side to side.</a:t>
            </a:r>
          </a:p>
          <a:p>
            <a:pPr marL="0" indent="0">
              <a:buNone/>
            </a:pPr>
            <a:r>
              <a:rPr lang="en-US" sz="1000">
                <a:cs typeface="Calibri"/>
              </a:rPr>
              <a:t>Y = back and forth.</a:t>
            </a:r>
          </a:p>
          <a:p>
            <a:pPr marL="0" indent="0">
              <a:buNone/>
            </a:pPr>
            <a:r>
              <a:rPr lang="en-US" sz="1000">
                <a:cs typeface="Calibri"/>
              </a:rPr>
              <a:t>Z = Up and down.</a:t>
            </a:r>
          </a:p>
          <a:p>
            <a:pPr marL="0" indent="0">
              <a:buNone/>
            </a:pPr>
            <a:r>
              <a:rPr lang="en-US" sz="1000">
                <a:cs typeface="Calibri"/>
              </a:rPr>
              <a:t>Sketch plans can be put on XY or Z area.</a:t>
            </a:r>
          </a:p>
          <a:p>
            <a:pPr marL="0" indent="0">
              <a:buNone/>
            </a:pPr>
            <a:r>
              <a:rPr lang="en-US" sz="1000">
                <a:cs typeface="Calibri"/>
              </a:rPr>
              <a:t>Create a sketch – any will do.</a:t>
            </a:r>
          </a:p>
          <a:p>
            <a:pPr marL="0" indent="0">
              <a:buNone/>
            </a:pPr>
            <a:r>
              <a:rPr lang="en-US" sz="1000">
                <a:cs typeface="Calibri"/>
              </a:rPr>
              <a:t>2D world</a:t>
            </a:r>
          </a:p>
          <a:p>
            <a:pPr marL="0" indent="0">
              <a:buNone/>
            </a:pPr>
            <a:r>
              <a:rPr lang="en-US" sz="1000">
                <a:cs typeface="Calibri"/>
              </a:rPr>
              <a:t>Shapes for example circles and triangles can be added easily</a:t>
            </a:r>
          </a:p>
          <a:p>
            <a:pPr marL="0" indent="0">
              <a:buNone/>
            </a:pPr>
            <a:r>
              <a:rPr lang="en-US" sz="1000">
                <a:cs typeface="Calibri"/>
              </a:rPr>
              <a:t>don't worry about red selects this is for the more experienced user.</a:t>
            </a:r>
          </a:p>
          <a:p>
            <a:pPr marL="0" indent="0">
              <a:buNone/>
            </a:pPr>
            <a:r>
              <a:rPr lang="en-US" sz="1000">
                <a:cs typeface="Calibri"/>
              </a:rPr>
              <a:t>Face is a new surface.</a:t>
            </a:r>
          </a:p>
          <a:p>
            <a:pPr marL="0" indent="0">
              <a:buNone/>
            </a:pPr>
            <a:r>
              <a:rPr lang="en-US" sz="1000">
                <a:cs typeface="Calibri"/>
              </a:rPr>
              <a:t>Extruded - cut out shape</a:t>
            </a:r>
          </a:p>
          <a:p>
            <a:pPr marL="0" indent="0">
              <a:buNone/>
            </a:pPr>
            <a:r>
              <a:rPr lang="en-US" sz="1000">
                <a:cs typeface="Calibri"/>
              </a:rPr>
              <a:t>draw in full-scale</a:t>
            </a:r>
          </a:p>
          <a:p>
            <a:pPr marL="0" indent="0">
              <a:buNone/>
            </a:pPr>
            <a:r>
              <a:rPr lang="en-US" sz="1000">
                <a:cs typeface="Calibri"/>
              </a:rPr>
              <a:t>STL file</a:t>
            </a:r>
          </a:p>
          <a:p>
            <a:pPr marL="0" indent="0">
              <a:buNone/>
            </a:pPr>
            <a:r>
              <a:rPr lang="en-US" sz="1000">
                <a:cs typeface="Calibri"/>
              </a:rPr>
              <a:t>make sure you use relevant software for 3D printer. (He uses Prusa slicer which is the software for the workshop printer)</a:t>
            </a:r>
          </a:p>
          <a:p>
            <a:pPr marL="0" indent="0">
              <a:buNone/>
            </a:pPr>
            <a:r>
              <a:rPr lang="en-US" sz="1000">
                <a:cs typeface="Calibri"/>
              </a:rPr>
              <a:t>We have exclusive accessibility to CAD through  Hwb when googled.</a:t>
            </a:r>
          </a:p>
          <a:p>
            <a:pPr marL="0" indent="0">
              <a:buNone/>
            </a:pPr>
            <a:r>
              <a:rPr lang="en-US" sz="1000">
                <a:cs typeface="Calibri"/>
              </a:rPr>
              <a:t>Over Christmas. It might be a good idea to look at CAD there is also tint a CAD which is for beginners or kids.</a:t>
            </a:r>
          </a:p>
          <a:p>
            <a:pPr marL="0" indent="0">
              <a:buNone/>
            </a:pPr>
            <a:r>
              <a:rPr lang="en-US" sz="1000">
                <a:cs typeface="Calibri"/>
              </a:rPr>
              <a:t>You will need to export G code to tell SD card printer what to do, before it will print.</a:t>
            </a:r>
          </a:p>
          <a:p>
            <a:pPr marL="0" indent="0">
              <a:buNone/>
            </a:pPr>
            <a:endParaRPr lang="en-US" sz="1000">
              <a:cs typeface="Calibri"/>
            </a:endParaRPr>
          </a:p>
          <a:p>
            <a:endParaRPr lang="en-US" sz="1000">
              <a:cs typeface="Calibri"/>
            </a:endParaRPr>
          </a:p>
        </p:txBody>
      </p:sp>
      <p:pic>
        <p:nvPicPr>
          <p:cNvPr id="4" name="Picture 4">
            <a:extLst>
              <a:ext uri="{FF2B5EF4-FFF2-40B4-BE49-F238E27FC236}">
                <a16:creationId xmlns:a16="http://schemas.microsoft.com/office/drawing/2014/main" id="{AE995BA5-6A04-4809-B0ED-0AFF37613286}"/>
              </a:ext>
            </a:extLst>
          </p:cNvPr>
          <p:cNvPicPr>
            <a:picLocks noChangeAspect="1"/>
          </p:cNvPicPr>
          <p:nvPr/>
        </p:nvPicPr>
        <p:blipFill>
          <a:blip r:embed="rId2"/>
          <a:stretch>
            <a:fillRect/>
          </a:stretch>
        </p:blipFill>
        <p:spPr>
          <a:xfrm>
            <a:off x="5441577" y="971280"/>
            <a:ext cx="5959287" cy="1665735"/>
          </a:xfrm>
          <a:prstGeom prst="rect">
            <a:avLst/>
          </a:prstGeom>
        </p:spPr>
      </p:pic>
    </p:spTree>
    <p:extLst>
      <p:ext uri="{BB962C8B-B14F-4D97-AF65-F5344CB8AC3E}">
        <p14:creationId xmlns:p14="http://schemas.microsoft.com/office/powerpoint/2010/main" val="1988486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Graphical user interface, application, Teams&#10;&#10;Description automatically generated">
            <a:extLst>
              <a:ext uri="{FF2B5EF4-FFF2-40B4-BE49-F238E27FC236}">
                <a16:creationId xmlns:a16="http://schemas.microsoft.com/office/drawing/2014/main" id="{39C49F4D-176C-4266-BD1E-6D6F7A037049}"/>
              </a:ext>
            </a:extLst>
          </p:cNvPr>
          <p:cNvPicPr>
            <a:picLocks noChangeAspect="1"/>
          </p:cNvPicPr>
          <p:nvPr/>
        </p:nvPicPr>
        <p:blipFill rotWithShape="1">
          <a:blip r:embed="rId2"/>
          <a:srcRect l="25261" r="17322" b="-4"/>
          <a:stretch/>
        </p:blipFill>
        <p:spPr>
          <a:xfrm>
            <a:off x="321734" y="321733"/>
            <a:ext cx="3084025" cy="3021406"/>
          </a:xfrm>
          <a:prstGeom prst="rect">
            <a:avLst/>
          </a:prstGeom>
        </p:spPr>
      </p:pic>
      <p:pic>
        <p:nvPicPr>
          <p:cNvPr id="3" name="Picture 3" descr="Graphical user interface, application, Teams&#10;&#10;Description automatically generated">
            <a:extLst>
              <a:ext uri="{FF2B5EF4-FFF2-40B4-BE49-F238E27FC236}">
                <a16:creationId xmlns:a16="http://schemas.microsoft.com/office/drawing/2014/main" id="{1A2A69B7-324A-49B5-85E7-90D43A5946DC}"/>
              </a:ext>
            </a:extLst>
          </p:cNvPr>
          <p:cNvPicPr>
            <a:picLocks noChangeAspect="1"/>
          </p:cNvPicPr>
          <p:nvPr/>
        </p:nvPicPr>
        <p:blipFill rotWithShape="1">
          <a:blip r:embed="rId2"/>
          <a:srcRect l="22833" r="14898"/>
          <a:stretch/>
        </p:blipFill>
        <p:spPr>
          <a:xfrm>
            <a:off x="321734" y="3546169"/>
            <a:ext cx="3084025" cy="2785952"/>
          </a:xfrm>
          <a:prstGeom prst="rect">
            <a:avLst/>
          </a:prstGeom>
        </p:spPr>
      </p:pic>
      <p:pic>
        <p:nvPicPr>
          <p:cNvPr id="4" name="Picture 4" descr="Graphical user interface, application, Teams&#10;&#10;Description automatically generated">
            <a:extLst>
              <a:ext uri="{FF2B5EF4-FFF2-40B4-BE49-F238E27FC236}">
                <a16:creationId xmlns:a16="http://schemas.microsoft.com/office/drawing/2014/main" id="{CBF0535A-4BD8-46E9-A7A7-6D79FBE84CE8}"/>
              </a:ext>
            </a:extLst>
          </p:cNvPr>
          <p:cNvPicPr>
            <a:picLocks noChangeAspect="1"/>
          </p:cNvPicPr>
          <p:nvPr/>
        </p:nvPicPr>
        <p:blipFill rotWithShape="1">
          <a:blip r:embed="rId3"/>
          <a:srcRect l="32837" r="29125" b="1"/>
          <a:stretch/>
        </p:blipFill>
        <p:spPr>
          <a:xfrm>
            <a:off x="3566970" y="321733"/>
            <a:ext cx="2112155" cy="3108527"/>
          </a:xfrm>
          <a:prstGeom prst="rect">
            <a:avLst/>
          </a:prstGeom>
        </p:spPr>
      </p:pic>
      <p:pic>
        <p:nvPicPr>
          <p:cNvPr id="5" name="Picture 5" descr="A picture containing text, wall, indoor, electronics&#10;&#10;Description automatically generated">
            <a:extLst>
              <a:ext uri="{FF2B5EF4-FFF2-40B4-BE49-F238E27FC236}">
                <a16:creationId xmlns:a16="http://schemas.microsoft.com/office/drawing/2014/main" id="{1E1D476D-6DBB-4A8E-B6AD-6AD0651BEA5C}"/>
              </a:ext>
            </a:extLst>
          </p:cNvPr>
          <p:cNvPicPr>
            <a:picLocks noChangeAspect="1"/>
          </p:cNvPicPr>
          <p:nvPr/>
        </p:nvPicPr>
        <p:blipFill rotWithShape="1">
          <a:blip r:embed="rId4"/>
          <a:srcRect t="21207" r="1" b="10281"/>
          <a:stretch/>
        </p:blipFill>
        <p:spPr>
          <a:xfrm>
            <a:off x="7834063" y="321733"/>
            <a:ext cx="4036201" cy="5979074"/>
          </a:xfrm>
          <a:prstGeom prst="rect">
            <a:avLst/>
          </a:prstGeom>
        </p:spPr>
      </p:pic>
      <p:sp>
        <p:nvSpPr>
          <p:cNvPr id="6" name="TextBox 5">
            <a:extLst>
              <a:ext uri="{FF2B5EF4-FFF2-40B4-BE49-F238E27FC236}">
                <a16:creationId xmlns:a16="http://schemas.microsoft.com/office/drawing/2014/main" id="{AC4C1C34-A8DA-4FD6-A885-B2ACD7C8FABC}"/>
              </a:ext>
            </a:extLst>
          </p:cNvPr>
          <p:cNvSpPr txBox="1"/>
          <p:nvPr/>
        </p:nvSpPr>
        <p:spPr>
          <a:xfrm>
            <a:off x="3513551" y="3691002"/>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Over Christmas holidays we arrange to meet as a group.</a:t>
            </a:r>
          </a:p>
          <a:p>
            <a:pPr marL="285750" indent="-285750">
              <a:buFont typeface="Arial"/>
              <a:buChar char="•"/>
            </a:pPr>
            <a:r>
              <a:rPr lang="en-US">
                <a:cs typeface="Calibri"/>
              </a:rPr>
              <a:t>We are encouraged to use teams as the meeting place as it is industry standard.</a:t>
            </a:r>
          </a:p>
          <a:p>
            <a:pPr marL="285750" indent="-285750">
              <a:buFont typeface="Arial"/>
              <a:buChar char="•"/>
            </a:pPr>
            <a:r>
              <a:rPr lang="en-US">
                <a:cs typeface="Calibri"/>
              </a:rPr>
              <a:t>In our first meeting we create a Google Docs.</a:t>
            </a:r>
          </a:p>
          <a:p>
            <a:pPr marL="285750" indent="-285750">
              <a:buFont typeface="Arial"/>
              <a:buChar char="•"/>
            </a:pPr>
            <a:endParaRPr lang="en-US">
              <a:cs typeface="Calibri"/>
            </a:endParaRPr>
          </a:p>
          <a:p>
            <a:endParaRPr lang="en-US">
              <a:cs typeface="Calibri"/>
            </a:endParaRPr>
          </a:p>
        </p:txBody>
      </p:sp>
    </p:spTree>
    <p:extLst>
      <p:ext uri="{BB962C8B-B14F-4D97-AF65-F5344CB8AC3E}">
        <p14:creationId xmlns:p14="http://schemas.microsoft.com/office/powerpoint/2010/main" val="498192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F86EC-B1B4-4496-95DA-49F9D563AB93}"/>
              </a:ext>
            </a:extLst>
          </p:cNvPr>
          <p:cNvSpPr>
            <a:spLocks noGrp="1"/>
          </p:cNvSpPr>
          <p:nvPr>
            <p:ph type="title"/>
          </p:nvPr>
        </p:nvSpPr>
        <p:spPr>
          <a:xfrm>
            <a:off x="1476528" y="-263046"/>
            <a:ext cx="3932237" cy="1600200"/>
          </a:xfrm>
        </p:spPr>
        <p:txBody>
          <a:bodyPr/>
          <a:lstStyle/>
          <a:p>
            <a:r>
              <a:rPr lang="en-US" b="1">
                <a:cs typeface="Calibri Light"/>
              </a:rPr>
              <a:t>Google Docs</a:t>
            </a:r>
          </a:p>
        </p:txBody>
      </p:sp>
      <p:pic>
        <p:nvPicPr>
          <p:cNvPr id="5" name="Picture 5">
            <a:extLst>
              <a:ext uri="{FF2B5EF4-FFF2-40B4-BE49-F238E27FC236}">
                <a16:creationId xmlns:a16="http://schemas.microsoft.com/office/drawing/2014/main" id="{439E1680-2F1B-49A4-B9EF-3DA1A2086BE4}"/>
              </a:ext>
            </a:extLst>
          </p:cNvPr>
          <p:cNvPicPr>
            <a:picLocks noGrp="1" noChangeAspect="1"/>
          </p:cNvPicPr>
          <p:nvPr>
            <p:ph type="pic" idx="1"/>
          </p:nvPr>
        </p:nvPicPr>
        <p:blipFill rotWithShape="1">
          <a:blip r:embed="rId2"/>
          <a:srcRect l="14089" r="14089"/>
          <a:stretch/>
        </p:blipFill>
        <p:spPr>
          <a:xfrm>
            <a:off x="5409571" y="1711238"/>
            <a:ext cx="5416723" cy="3071094"/>
          </a:xfrm>
        </p:spPr>
      </p:pic>
      <p:sp>
        <p:nvSpPr>
          <p:cNvPr id="4" name="Text Placeholder 3">
            <a:extLst>
              <a:ext uri="{FF2B5EF4-FFF2-40B4-BE49-F238E27FC236}">
                <a16:creationId xmlns:a16="http://schemas.microsoft.com/office/drawing/2014/main" id="{B5AB443B-E4A6-432F-8363-8A8D77CAB311}"/>
              </a:ext>
            </a:extLst>
          </p:cNvPr>
          <p:cNvSpPr>
            <a:spLocks noGrp="1"/>
          </p:cNvSpPr>
          <p:nvPr>
            <p:ph type="body" sz="half" idx="2"/>
          </p:nvPr>
        </p:nvSpPr>
        <p:spPr>
          <a:xfrm>
            <a:off x="693651" y="1545921"/>
            <a:ext cx="3932237" cy="3811588"/>
          </a:xfrm>
        </p:spPr>
        <p:txBody>
          <a:bodyPr vert="horz" lIns="91440" tIns="45720" rIns="91440" bIns="45720" rtlCol="0" anchor="t">
            <a:normAutofit fontScale="85000" lnSpcReduction="20000"/>
          </a:bodyPr>
          <a:lstStyle/>
          <a:p>
            <a:pPr marL="285750" indent="-285750">
              <a:buChar char="•"/>
            </a:pPr>
            <a:r>
              <a:rPr lang="en-US">
                <a:cs typeface="Calibri" panose="020F0502020204030204"/>
              </a:rPr>
              <a:t>Google Docs is a format where a group can share a space online.</a:t>
            </a:r>
          </a:p>
          <a:p>
            <a:pPr marL="285750" indent="-285750">
              <a:buChar char="•"/>
            </a:pPr>
            <a:r>
              <a:rPr lang="en-US">
                <a:cs typeface="Calibri" panose="020F0502020204030204"/>
              </a:rPr>
              <a:t>It gives the group the ability to share content with each other.</a:t>
            </a:r>
          </a:p>
          <a:p>
            <a:pPr marL="285750" indent="-285750">
              <a:buChar char="•"/>
            </a:pPr>
            <a:r>
              <a:rPr lang="en-US">
                <a:cs typeface="Calibri" panose="020F0502020204030204"/>
              </a:rPr>
              <a:t>Google Docs worked well for our group as we were working from different places at the time.</a:t>
            </a:r>
          </a:p>
          <a:p>
            <a:pPr marL="285750" indent="-285750">
              <a:buChar char="•"/>
            </a:pPr>
            <a:r>
              <a:rPr lang="en-US">
                <a:cs typeface="Calibri" panose="020F0502020204030204"/>
              </a:rPr>
              <a:t>Google Docs helped us feel connected as a group when working from afar.</a:t>
            </a:r>
          </a:p>
          <a:p>
            <a:pPr marL="285750" indent="-285750">
              <a:buChar char="•"/>
            </a:pPr>
            <a:r>
              <a:rPr lang="en-US">
                <a:cs typeface="Calibri" panose="020F0502020204030204"/>
              </a:rPr>
              <a:t>We were able to understand each other's research and routes to finding a good design for the brief.</a:t>
            </a:r>
          </a:p>
          <a:p>
            <a:pPr marL="285750" indent="-285750">
              <a:buChar char="•"/>
            </a:pPr>
            <a:r>
              <a:rPr lang="en-US">
                <a:cs typeface="Calibri" panose="020F0502020204030204"/>
              </a:rPr>
              <a:t>The other advantages of Google Docs you can work at your own timescale.</a:t>
            </a:r>
          </a:p>
          <a:p>
            <a:pPr marL="285750" indent="-285750">
              <a:buChar char="•"/>
            </a:pPr>
            <a:r>
              <a:rPr lang="en-US">
                <a:cs typeface="Calibri" panose="020F0502020204030204"/>
              </a:rPr>
              <a:t>Google &gt; Docs &gt; Slides , chose presentation.</a:t>
            </a:r>
          </a:p>
          <a:p>
            <a:pPr marL="285750" indent="-285750">
              <a:buChar char="•"/>
            </a:pPr>
            <a:r>
              <a:rPr lang="en-US">
                <a:cs typeface="Calibri" panose="020F0502020204030204"/>
              </a:rPr>
              <a:t>Using Google calendar, we planned our meetings this helped us create deadlines for when we were to next have group discussions.</a:t>
            </a:r>
          </a:p>
        </p:txBody>
      </p:sp>
    </p:spTree>
    <p:extLst>
      <p:ext uri="{BB962C8B-B14F-4D97-AF65-F5344CB8AC3E}">
        <p14:creationId xmlns:p14="http://schemas.microsoft.com/office/powerpoint/2010/main" val="4193280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83696-65D5-459A-A34C-D3827710D3A9}"/>
              </a:ext>
            </a:extLst>
          </p:cNvPr>
          <p:cNvSpPr>
            <a:spLocks noGrp="1"/>
          </p:cNvSpPr>
          <p:nvPr>
            <p:ph type="title"/>
          </p:nvPr>
        </p:nvSpPr>
        <p:spPr>
          <a:xfrm>
            <a:off x="1246884" y="164926"/>
            <a:ext cx="3932237" cy="1600200"/>
          </a:xfrm>
        </p:spPr>
        <p:txBody>
          <a:bodyPr/>
          <a:lstStyle/>
          <a:p>
            <a:r>
              <a:rPr lang="en-US" b="1">
                <a:cs typeface="Calibri Light"/>
              </a:rPr>
              <a:t>Google Calendar</a:t>
            </a:r>
          </a:p>
        </p:txBody>
      </p:sp>
      <p:pic>
        <p:nvPicPr>
          <p:cNvPr id="5" name="Picture 5">
            <a:extLst>
              <a:ext uri="{FF2B5EF4-FFF2-40B4-BE49-F238E27FC236}">
                <a16:creationId xmlns:a16="http://schemas.microsoft.com/office/drawing/2014/main" id="{A6265BD6-0A6C-45F4-9693-FD92F080D948}"/>
              </a:ext>
            </a:extLst>
          </p:cNvPr>
          <p:cNvPicPr>
            <a:picLocks noGrp="1" noChangeAspect="1"/>
          </p:cNvPicPr>
          <p:nvPr>
            <p:ph idx="1"/>
          </p:nvPr>
        </p:nvPicPr>
        <p:blipFill>
          <a:blip r:embed="rId2"/>
          <a:stretch>
            <a:fillRect/>
          </a:stretch>
        </p:blipFill>
        <p:spPr>
          <a:xfrm>
            <a:off x="5139727" y="1772528"/>
            <a:ext cx="6082310" cy="2702330"/>
          </a:xfrm>
        </p:spPr>
      </p:pic>
      <p:sp>
        <p:nvSpPr>
          <p:cNvPr id="4" name="Text Placeholder 3">
            <a:extLst>
              <a:ext uri="{FF2B5EF4-FFF2-40B4-BE49-F238E27FC236}">
                <a16:creationId xmlns:a16="http://schemas.microsoft.com/office/drawing/2014/main" id="{7FE6C6AB-1E7F-4E47-9E05-279E6EDE9781}"/>
              </a:ext>
            </a:extLst>
          </p:cNvPr>
          <p:cNvSpPr>
            <a:spLocks noGrp="1"/>
          </p:cNvSpPr>
          <p:nvPr>
            <p:ph type="body" sz="half" idx="2"/>
          </p:nvPr>
        </p:nvSpPr>
        <p:spPr>
          <a:xfrm>
            <a:off x="1014276" y="1933526"/>
            <a:ext cx="3401063" cy="2895599"/>
          </a:xfrm>
        </p:spPr>
        <p:txBody>
          <a:bodyPr vert="horz" lIns="91440" tIns="45720" rIns="91440" bIns="45720" rtlCol="0" anchor="t">
            <a:normAutofit lnSpcReduction="10000"/>
          </a:bodyPr>
          <a:lstStyle/>
          <a:p>
            <a:pPr marL="285750" indent="-285750">
              <a:buChar char="•"/>
            </a:pPr>
            <a:r>
              <a:rPr lang="en-US">
                <a:cs typeface="Calibri" panose="020F0502020204030204"/>
              </a:rPr>
              <a:t>Google calendar is industry standard, we are encouraged to use this format.</a:t>
            </a:r>
          </a:p>
          <a:p>
            <a:pPr marL="285750" indent="-285750">
              <a:buChar char="•"/>
            </a:pPr>
            <a:r>
              <a:rPr lang="en-US">
                <a:cs typeface="Calibri" panose="020F0502020204030204"/>
              </a:rPr>
              <a:t>Organising our group using Google calendar has been helpful in keeping on track for the deadline. </a:t>
            </a:r>
          </a:p>
          <a:p>
            <a:pPr marL="285750" indent="-285750">
              <a:buChar char="•"/>
            </a:pPr>
            <a:r>
              <a:rPr lang="en-US">
                <a:cs typeface="Calibri" panose="020F0502020204030204"/>
              </a:rPr>
              <a:t>Using this format, you can link it with your group so booked in events will show up on their calendar.</a:t>
            </a:r>
          </a:p>
          <a:p>
            <a:pPr marL="285750" indent="-285750">
              <a:buChar char="•"/>
            </a:pPr>
            <a:r>
              <a:rPr lang="en-US">
                <a:cs typeface="Calibri" panose="020F0502020204030204"/>
              </a:rPr>
              <a:t>It is possible to highlight in different events in different colours, this really helps to keep track of home life and work events. </a:t>
            </a:r>
          </a:p>
          <a:p>
            <a:pPr marL="285750" indent="-285750">
              <a:buChar char="•"/>
            </a:pPr>
            <a:r>
              <a:rPr lang="en-US">
                <a:cs typeface="Calibri" panose="020F0502020204030204"/>
              </a:rPr>
              <a:t>Alarms can be set hourly weekly monthly or yearly to remind you of upcoming event or deadline.</a:t>
            </a:r>
          </a:p>
        </p:txBody>
      </p:sp>
      <p:sp>
        <p:nvSpPr>
          <p:cNvPr id="6" name="TextBox 5">
            <a:extLst>
              <a:ext uri="{FF2B5EF4-FFF2-40B4-BE49-F238E27FC236}">
                <a16:creationId xmlns:a16="http://schemas.microsoft.com/office/drawing/2014/main" id="{806A861B-E2F8-46C7-B2FB-E497C45C5B56}"/>
              </a:ext>
            </a:extLst>
          </p:cNvPr>
          <p:cNvSpPr txBox="1"/>
          <p:nvPr/>
        </p:nvSpPr>
        <p:spPr>
          <a:xfrm>
            <a:off x="9390345" y="5277633"/>
            <a:ext cx="27432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google.com/imgres?imgurl=https%3A%2F%2Flogos-world.net%2Fwp-content%2Fuploads%2F2021%2F03%2FGoogle-Calendar-Logo-2020-present.jpg&amp;imgrefurl=https%3A%2F%2Flogos-world.net%2Fgoogle-calendar-logo%2F&amp;tbnid=TK5rxB11WBhjBM&amp;vet=12ahUKEwigzL3zkOv1AhUKmhoKHYGACFYQMygCegUIARDMAQ..i&amp;docid=uhXmQ1rTQQ5GiM&amp;w=3840&amp;h=2160&amp;q=google%20calender%20logo&amp;hl=en-GB&amp;ved=2ahUKEwigzL3zkOv1AhUKmhoKHYGACFYQMygCegUIARDMAQ</a:t>
            </a:r>
            <a:endParaRPr lang="en-US" sz="800">
              <a:cs typeface="Calibri"/>
            </a:endParaRPr>
          </a:p>
        </p:txBody>
      </p:sp>
    </p:spTree>
    <p:extLst>
      <p:ext uri="{BB962C8B-B14F-4D97-AF65-F5344CB8AC3E}">
        <p14:creationId xmlns:p14="http://schemas.microsoft.com/office/powerpoint/2010/main" val="3366922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4CB9-9A1D-44C1-BFF7-BFFE6F0982D8}"/>
              </a:ext>
            </a:extLst>
          </p:cNvPr>
          <p:cNvSpPr>
            <a:spLocks noGrp="1"/>
          </p:cNvSpPr>
          <p:nvPr>
            <p:ph type="title"/>
          </p:nvPr>
        </p:nvSpPr>
        <p:spPr/>
        <p:txBody>
          <a:bodyPr/>
          <a:lstStyle/>
          <a:p>
            <a:r>
              <a:rPr lang="en-US" dirty="0">
                <a:cs typeface="Calibri Light"/>
              </a:rPr>
              <a:t>Notes and thoughts</a:t>
            </a:r>
            <a:endParaRPr lang="en-US" dirty="0"/>
          </a:p>
        </p:txBody>
      </p:sp>
      <p:sp>
        <p:nvSpPr>
          <p:cNvPr id="3" name="Content Placeholder 2">
            <a:extLst>
              <a:ext uri="{FF2B5EF4-FFF2-40B4-BE49-F238E27FC236}">
                <a16:creationId xmlns:a16="http://schemas.microsoft.com/office/drawing/2014/main" id="{1B94EC05-29AE-4D25-B7A6-609082779651}"/>
              </a:ext>
            </a:extLst>
          </p:cNvPr>
          <p:cNvSpPr>
            <a:spLocks noGrp="1"/>
          </p:cNvSpPr>
          <p:nvPr>
            <p:ph idx="1"/>
          </p:nvPr>
        </p:nvSpPr>
        <p:spPr>
          <a:xfrm>
            <a:off x="432297" y="1336410"/>
            <a:ext cx="11698840" cy="1522795"/>
          </a:xfrm>
        </p:spPr>
        <p:txBody>
          <a:bodyPr vert="horz" lIns="91440" tIns="45720" rIns="91440" bIns="45720" rtlCol="0" anchor="t">
            <a:normAutofit fontScale="85000" lnSpcReduction="10000"/>
          </a:bodyPr>
          <a:lstStyle/>
          <a:p>
            <a:endParaRPr lang="en-US">
              <a:cs typeface="Calibri"/>
            </a:endParaRPr>
          </a:p>
          <a:p>
            <a:r>
              <a:rPr lang="en-US">
                <a:cs typeface="Calibri"/>
              </a:rPr>
              <a:t>Kiss me Hardy – Nelson at Battle of Trafalgar 21st oct 1805, He asks his friend Hardy to kiss as he dies.</a:t>
            </a:r>
          </a:p>
          <a:p>
            <a:r>
              <a:rPr lang="en-US">
                <a:cs typeface="Calibri"/>
              </a:rPr>
              <a:t>Lizzie shows she is second in command from the line Kiss me Hardy.</a:t>
            </a:r>
          </a:p>
          <a:p>
            <a:r>
              <a:rPr lang="en-US">
                <a:cs typeface="Calibri"/>
              </a:rPr>
              <a:t>Pop from there to here - crossing the ocean.</a:t>
            </a:r>
          </a:p>
          <a:p>
            <a:endParaRPr lang="en-US">
              <a:cs typeface="Calibri"/>
            </a:endParaRPr>
          </a:p>
        </p:txBody>
      </p:sp>
      <p:pic>
        <p:nvPicPr>
          <p:cNvPr id="4" name="Picture 4">
            <a:extLst>
              <a:ext uri="{FF2B5EF4-FFF2-40B4-BE49-F238E27FC236}">
                <a16:creationId xmlns:a16="http://schemas.microsoft.com/office/drawing/2014/main" id="{4A0C91EB-3359-4609-904C-D718BCFEF689}"/>
              </a:ext>
            </a:extLst>
          </p:cNvPr>
          <p:cNvPicPr>
            <a:picLocks noChangeAspect="1"/>
          </p:cNvPicPr>
          <p:nvPr/>
        </p:nvPicPr>
        <p:blipFill>
          <a:blip r:embed="rId2"/>
          <a:stretch>
            <a:fillRect/>
          </a:stretch>
        </p:blipFill>
        <p:spPr>
          <a:xfrm>
            <a:off x="641445" y="4447464"/>
            <a:ext cx="2743200" cy="2057400"/>
          </a:xfrm>
          <a:prstGeom prst="rect">
            <a:avLst/>
          </a:prstGeom>
        </p:spPr>
      </p:pic>
      <p:pic>
        <p:nvPicPr>
          <p:cNvPr id="5" name="Picture 5">
            <a:extLst>
              <a:ext uri="{FF2B5EF4-FFF2-40B4-BE49-F238E27FC236}">
                <a16:creationId xmlns:a16="http://schemas.microsoft.com/office/drawing/2014/main" id="{269FAA9E-D63A-4723-9866-D27A92227564}"/>
              </a:ext>
            </a:extLst>
          </p:cNvPr>
          <p:cNvPicPr>
            <a:picLocks noChangeAspect="1"/>
          </p:cNvPicPr>
          <p:nvPr/>
        </p:nvPicPr>
        <p:blipFill>
          <a:blip r:embed="rId3"/>
          <a:stretch>
            <a:fillRect/>
          </a:stretch>
        </p:blipFill>
        <p:spPr>
          <a:xfrm>
            <a:off x="3666699" y="4447464"/>
            <a:ext cx="2743200" cy="2057400"/>
          </a:xfrm>
          <a:prstGeom prst="rect">
            <a:avLst/>
          </a:prstGeom>
        </p:spPr>
      </p:pic>
      <p:pic>
        <p:nvPicPr>
          <p:cNvPr id="6" name="Picture 6">
            <a:extLst>
              <a:ext uri="{FF2B5EF4-FFF2-40B4-BE49-F238E27FC236}">
                <a16:creationId xmlns:a16="http://schemas.microsoft.com/office/drawing/2014/main" id="{AB0224D3-8FEB-4F2A-BA78-E13176BE932B}"/>
              </a:ext>
            </a:extLst>
          </p:cNvPr>
          <p:cNvPicPr>
            <a:picLocks noChangeAspect="1"/>
          </p:cNvPicPr>
          <p:nvPr/>
        </p:nvPicPr>
        <p:blipFill>
          <a:blip r:embed="rId4"/>
          <a:stretch>
            <a:fillRect/>
          </a:stretch>
        </p:blipFill>
        <p:spPr>
          <a:xfrm>
            <a:off x="6635087" y="4447464"/>
            <a:ext cx="2743200" cy="2057400"/>
          </a:xfrm>
          <a:prstGeom prst="rect">
            <a:avLst/>
          </a:prstGeom>
        </p:spPr>
      </p:pic>
      <p:sp>
        <p:nvSpPr>
          <p:cNvPr id="7" name="TextBox 6">
            <a:extLst>
              <a:ext uri="{FF2B5EF4-FFF2-40B4-BE49-F238E27FC236}">
                <a16:creationId xmlns:a16="http://schemas.microsoft.com/office/drawing/2014/main" id="{5831A229-5928-48AE-81B7-82FA9E4507AB}"/>
              </a:ext>
            </a:extLst>
          </p:cNvPr>
          <p:cNvSpPr txBox="1"/>
          <p:nvPr/>
        </p:nvSpPr>
        <p:spPr>
          <a:xfrm>
            <a:off x="595952" y="3177653"/>
            <a:ext cx="68602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The space we are designing for is called the Y </a:t>
            </a:r>
            <a:r>
              <a:rPr lang="en-US" dirty="0" err="1"/>
              <a:t>Llywfan</a:t>
            </a:r>
            <a:r>
              <a:rPr lang="en-US" dirty="0"/>
              <a:t>.</a:t>
            </a:r>
          </a:p>
          <a:p>
            <a:pPr marL="285750" indent="-285750">
              <a:buFont typeface="Arial"/>
              <a:buChar char="•"/>
            </a:pPr>
            <a:r>
              <a:rPr lang="en-US" dirty="0"/>
              <a:t>We take a walk to fill the space take some photos.</a:t>
            </a:r>
          </a:p>
          <a:p>
            <a:pPr marL="285750" indent="-285750">
              <a:buFont typeface="Arial"/>
              <a:buChar char="•"/>
            </a:pPr>
            <a:r>
              <a:rPr lang="en-US" dirty="0"/>
              <a:t>It is a large open space with the back and front entrance including a lift.</a:t>
            </a:r>
          </a:p>
          <a:p>
            <a:pPr marL="285750" indent="-285750">
              <a:buFont typeface="Arial"/>
              <a:buChar char="•"/>
            </a:pPr>
            <a:endParaRPr lang="en-US" dirty="0"/>
          </a:p>
          <a:p>
            <a:endParaRPr lang="en-US" dirty="0"/>
          </a:p>
        </p:txBody>
      </p:sp>
    </p:spTree>
    <p:extLst>
      <p:ext uri="{BB962C8B-B14F-4D97-AF65-F5344CB8AC3E}">
        <p14:creationId xmlns:p14="http://schemas.microsoft.com/office/powerpoint/2010/main" val="1318022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EA0-7F38-41C2-9BAD-0662156EC46C}"/>
              </a:ext>
            </a:extLst>
          </p:cNvPr>
          <p:cNvSpPr>
            <a:spLocks noGrp="1"/>
          </p:cNvSpPr>
          <p:nvPr>
            <p:ph type="title"/>
          </p:nvPr>
        </p:nvSpPr>
        <p:spPr/>
        <p:txBody>
          <a:bodyPr/>
          <a:lstStyle/>
          <a:p>
            <a:r>
              <a:rPr lang="en-US">
                <a:cs typeface="Calibri Light"/>
              </a:rPr>
              <a:t>Group work research </a:t>
            </a:r>
            <a:endParaRPr lang="en-US"/>
          </a:p>
        </p:txBody>
      </p:sp>
      <p:sp>
        <p:nvSpPr>
          <p:cNvPr id="3" name="Content Placeholder 2">
            <a:extLst>
              <a:ext uri="{FF2B5EF4-FFF2-40B4-BE49-F238E27FC236}">
                <a16:creationId xmlns:a16="http://schemas.microsoft.com/office/drawing/2014/main" id="{552F11BD-CDCD-49D4-93E4-7CE387D37288}"/>
              </a:ext>
            </a:extLst>
          </p:cNvPr>
          <p:cNvSpPr>
            <a:spLocks noGrp="1"/>
          </p:cNvSpPr>
          <p:nvPr>
            <p:ph idx="1"/>
          </p:nvPr>
        </p:nvSpPr>
        <p:spPr/>
        <p:txBody>
          <a:bodyPr vert="horz" lIns="91440" tIns="45720" rIns="91440" bIns="45720" rtlCol="0" anchor="t">
            <a:normAutofit/>
          </a:bodyPr>
          <a:lstStyle/>
          <a:p>
            <a:r>
              <a:rPr lang="en-US" dirty="0">
                <a:cs typeface="Calibri"/>
              </a:rPr>
              <a:t>Use the words from the springboard to start your research.</a:t>
            </a:r>
          </a:p>
          <a:p>
            <a:r>
              <a:rPr lang="en-US" dirty="0">
                <a:cs typeface="Calibri"/>
              </a:rPr>
              <a:t>Remember to look at the world the narrative is set in, think about location time fashion politics architecture.</a:t>
            </a:r>
          </a:p>
          <a:p>
            <a:r>
              <a:rPr lang="en-US" dirty="0">
                <a:cs typeface="Calibri"/>
              </a:rPr>
              <a:t>Think about the type of style for your event for example will it be immersive or another kind of performance.</a:t>
            </a:r>
          </a:p>
          <a:p>
            <a:r>
              <a:rPr lang="en-US" dirty="0">
                <a:cs typeface="Calibri"/>
              </a:rPr>
              <a:t>Think about the style of event regarding puppetry. </a:t>
            </a:r>
          </a:p>
          <a:p>
            <a:r>
              <a:rPr lang="en-US" dirty="0">
                <a:cs typeface="Calibri"/>
              </a:rPr>
              <a:t>Early research into types of puppets and how they can work in the space.</a:t>
            </a:r>
          </a:p>
          <a:p>
            <a:pPr>
              <a:buClr>
                <a:srgbClr val="8AD0D6"/>
              </a:buClr>
            </a:pPr>
            <a:r>
              <a:rPr lang="en-US" dirty="0">
                <a:cs typeface="Calibri"/>
              </a:rPr>
              <a:t>I'm going to look for books as well as Internet research.</a:t>
            </a:r>
          </a:p>
        </p:txBody>
      </p:sp>
    </p:spTree>
    <p:extLst>
      <p:ext uri="{BB962C8B-B14F-4D97-AF65-F5344CB8AC3E}">
        <p14:creationId xmlns:p14="http://schemas.microsoft.com/office/powerpoint/2010/main" val="2241684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4BEC-B3A9-49F4-868C-F3D7D49255D4}"/>
              </a:ext>
            </a:extLst>
          </p:cNvPr>
          <p:cNvSpPr>
            <a:spLocks noGrp="1"/>
          </p:cNvSpPr>
          <p:nvPr>
            <p:ph type="title"/>
          </p:nvPr>
        </p:nvSpPr>
        <p:spPr/>
        <p:txBody>
          <a:bodyPr/>
          <a:lstStyle/>
          <a:p>
            <a:r>
              <a:rPr lang="en-US">
                <a:cs typeface="Calibri Light"/>
              </a:rPr>
              <a:t>Types of puppets</a:t>
            </a:r>
            <a:endParaRPr lang="en-US"/>
          </a:p>
        </p:txBody>
      </p:sp>
      <p:sp>
        <p:nvSpPr>
          <p:cNvPr id="3" name="Content Placeholder 2">
            <a:extLst>
              <a:ext uri="{FF2B5EF4-FFF2-40B4-BE49-F238E27FC236}">
                <a16:creationId xmlns:a16="http://schemas.microsoft.com/office/drawing/2014/main" id="{2610C075-14FC-4016-A0C1-73B5AC5675C7}"/>
              </a:ext>
            </a:extLst>
          </p:cNvPr>
          <p:cNvSpPr>
            <a:spLocks noGrp="1"/>
          </p:cNvSpPr>
          <p:nvPr>
            <p:ph idx="1"/>
          </p:nvPr>
        </p:nvSpPr>
        <p:spPr>
          <a:xfrm>
            <a:off x="939189" y="1525380"/>
            <a:ext cx="8946541" cy="4195481"/>
          </a:xfrm>
        </p:spPr>
        <p:txBody>
          <a:bodyPr vert="horz" lIns="91440" tIns="45720" rIns="91440" bIns="45720" rtlCol="0" anchor="t">
            <a:normAutofit/>
          </a:bodyPr>
          <a:lstStyle/>
          <a:p>
            <a:r>
              <a:rPr lang="en-US">
                <a:cs typeface="Calibri"/>
              </a:rPr>
              <a:t>There are six types of puppet.</a:t>
            </a:r>
          </a:p>
          <a:p>
            <a:r>
              <a:rPr lang="en-US">
                <a:cs typeface="Calibri"/>
              </a:rPr>
              <a:t>Marinette (string),Rod Marinette (rod moves head), Hand puppets(Hand inside), Rod puppets (Rods control), Shadow figures(silhouette from light) and Bunraku-style puppets (one or more people work puppet) Japanese.</a:t>
            </a:r>
          </a:p>
          <a:p>
            <a:r>
              <a:rPr lang="en-US" sz="1400">
                <a:ea typeface="+mn-lt"/>
                <a:cs typeface="+mn-lt"/>
                <a:hlinkClick r:id="rId2"/>
              </a:rPr>
              <a:t>https://theatre.historymuseum.ca/narratives/details.php?lvl2=4812&amp;lvl3=4824&amp;language=frenc</a:t>
            </a:r>
            <a:r>
              <a:rPr lang="en-US" sz="1400">
                <a:ea typeface="+mn-lt"/>
                <a:cs typeface="+mn-lt"/>
              </a:rPr>
              <a:t> </a:t>
            </a:r>
          </a:p>
          <a:p>
            <a:r>
              <a:rPr lang="en-US" sz="1400">
                <a:ea typeface="+mn-lt"/>
                <a:cs typeface="+mn-lt"/>
                <a:hlinkClick r:id="rId3"/>
              </a:rPr>
              <a:t>https://theworldofpuppetry.weebly.com/japanese-bunraku-puppets.html</a:t>
            </a:r>
            <a:r>
              <a:rPr lang="en-US" sz="1400">
                <a:ea typeface="+mn-lt"/>
                <a:cs typeface="+mn-lt"/>
              </a:rPr>
              <a:t> </a:t>
            </a:r>
          </a:p>
          <a:p>
            <a:r>
              <a:rPr lang="en-US" sz="1400">
                <a:ea typeface="+mn-lt"/>
                <a:cs typeface="+mn-lt"/>
                <a:hlinkClick r:id="rId4"/>
              </a:rPr>
              <a:t>https://www.vam.ac.uk/articles/a-history-of-puppets-in-britain?gclid=Cj0KCQiAgP6PBhDmARIsAPWMq6kxlcnvTWT7GE1--O9_WaM91TDRyJt_Uw8P8EDyrA1BE6Uj5CFJRDcaAoIcEALw_wcB#slideshow=21816336&amp;slide=0</a:t>
            </a:r>
            <a:r>
              <a:rPr lang="en-US" sz="1400">
                <a:ea typeface="+mn-lt"/>
                <a:cs typeface="+mn-lt"/>
              </a:rPr>
              <a:t> </a:t>
            </a:r>
          </a:p>
          <a:p>
            <a:r>
              <a:rPr lang="en-US" sz="1400">
                <a:ea typeface="+mn-lt"/>
                <a:cs typeface="+mn-lt"/>
                <a:hlinkClick r:id="rId5"/>
              </a:rPr>
              <a:t>https://eur01.safelinks.protection.outlook.com/?url=https%3A%2F%2Fwepa.unima.org%2Fen%2Forigins-of-the-puppet%2F&amp;data=04%7C01%7C2015015%40student.uwtsd.ac.uk%7Cdef89d11864b4847bdac08d9e9826fc9%7C4e0f11f9046e45059cb8db2152311e21%7C0%7C0%7C637797574350390285%7CUnknown%7CTWFpbGZsb3d8eyJWIjoiMC4wLjAwMDAiLCJQIjoiV2luMzIiLCJBTiI6Ik1haWwiLCJXVCI6Mn0%3D%7C3000&amp;sdata=43weDX481KxIDzl%2F8GYv6OCjrvijbC53GpxkSg8cFkw%3D&amp;reserved=0</a:t>
            </a:r>
            <a:r>
              <a:rPr lang="en-US" sz="1400">
                <a:ea typeface="+mn-lt"/>
                <a:cs typeface="+mn-lt"/>
              </a:rPr>
              <a:t> </a:t>
            </a:r>
            <a:endParaRPr lang="en-US" sz="1400">
              <a:cs typeface="Calibri"/>
            </a:endParaRPr>
          </a:p>
        </p:txBody>
      </p:sp>
    </p:spTree>
    <p:extLst>
      <p:ext uri="{BB962C8B-B14F-4D97-AF65-F5344CB8AC3E}">
        <p14:creationId xmlns:p14="http://schemas.microsoft.com/office/powerpoint/2010/main" val="183710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6010985-C34A-43B2-A3A0-73218E1C7C33}"/>
              </a:ext>
            </a:extLst>
          </p:cNvPr>
          <p:cNvPicPr>
            <a:picLocks noChangeAspect="1"/>
          </p:cNvPicPr>
          <p:nvPr/>
        </p:nvPicPr>
        <p:blipFill>
          <a:blip r:embed="rId2"/>
          <a:stretch>
            <a:fillRect/>
          </a:stretch>
        </p:blipFill>
        <p:spPr>
          <a:xfrm>
            <a:off x="181337" y="111045"/>
            <a:ext cx="11810035" cy="6626264"/>
          </a:xfrm>
          <a:prstGeom prst="rect">
            <a:avLst/>
          </a:prstGeom>
        </p:spPr>
      </p:pic>
    </p:spTree>
    <p:extLst>
      <p:ext uri="{BB962C8B-B14F-4D97-AF65-F5344CB8AC3E}">
        <p14:creationId xmlns:p14="http://schemas.microsoft.com/office/powerpoint/2010/main" val="1613148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72BD-D9EF-4C92-B957-3D7CC3AB4280}"/>
              </a:ext>
            </a:extLst>
          </p:cNvPr>
          <p:cNvSpPr>
            <a:spLocks noGrp="1"/>
          </p:cNvSpPr>
          <p:nvPr>
            <p:ph type="title"/>
          </p:nvPr>
        </p:nvSpPr>
        <p:spPr/>
        <p:txBody>
          <a:bodyPr/>
          <a:lstStyle/>
          <a:p>
            <a:r>
              <a:rPr lang="en-US">
                <a:cs typeface="Calibri Light"/>
              </a:rPr>
              <a:t>What is Jam face ?</a:t>
            </a:r>
            <a:endParaRPr lang="en-US"/>
          </a:p>
        </p:txBody>
      </p:sp>
      <p:pic>
        <p:nvPicPr>
          <p:cNvPr id="4" name="Picture 4" descr="Text&#10;&#10;Description automatically generated">
            <a:extLst>
              <a:ext uri="{FF2B5EF4-FFF2-40B4-BE49-F238E27FC236}">
                <a16:creationId xmlns:a16="http://schemas.microsoft.com/office/drawing/2014/main" id="{4C8AD822-3961-41A7-AC11-7AAEEAE73BDA}"/>
              </a:ext>
            </a:extLst>
          </p:cNvPr>
          <p:cNvPicPr>
            <a:picLocks noGrp="1" noChangeAspect="1"/>
          </p:cNvPicPr>
          <p:nvPr>
            <p:ph idx="1"/>
          </p:nvPr>
        </p:nvPicPr>
        <p:blipFill>
          <a:blip r:embed="rId2"/>
          <a:stretch>
            <a:fillRect/>
          </a:stretch>
        </p:blipFill>
        <p:spPr>
          <a:xfrm>
            <a:off x="1357262" y="1155692"/>
            <a:ext cx="7972425" cy="1838325"/>
          </a:xfrm>
        </p:spPr>
      </p:pic>
      <p:sp>
        <p:nvSpPr>
          <p:cNvPr id="5" name="TextBox 4">
            <a:extLst>
              <a:ext uri="{FF2B5EF4-FFF2-40B4-BE49-F238E27FC236}">
                <a16:creationId xmlns:a16="http://schemas.microsoft.com/office/drawing/2014/main" id="{7D004E9D-C144-4616-9AAD-73F5BA54DEB3}"/>
              </a:ext>
            </a:extLst>
          </p:cNvPr>
          <p:cNvSpPr txBox="1"/>
          <p:nvPr/>
        </p:nvSpPr>
        <p:spPr>
          <a:xfrm>
            <a:off x="799578" y="34300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(Macdonald, 2017)</a:t>
            </a:r>
          </a:p>
        </p:txBody>
      </p:sp>
      <p:sp>
        <p:nvSpPr>
          <p:cNvPr id="6" name="TextBox 5">
            <a:extLst>
              <a:ext uri="{FF2B5EF4-FFF2-40B4-BE49-F238E27FC236}">
                <a16:creationId xmlns:a16="http://schemas.microsoft.com/office/drawing/2014/main" id="{B86B16D7-8857-47A2-8A05-269751B805A2}"/>
              </a:ext>
            </a:extLst>
          </p:cNvPr>
          <p:cNvSpPr txBox="1"/>
          <p:nvPr/>
        </p:nvSpPr>
        <p:spPr>
          <a:xfrm>
            <a:off x="841332" y="4004153"/>
            <a:ext cx="40271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As you can see above Fiona Macdonald has described how the clown face is applied, she notes how the clown's mouth is painted a mile wide as if a smear of jam to form his mouth. Hence why they call him jam face. </a:t>
            </a:r>
          </a:p>
        </p:txBody>
      </p:sp>
      <p:pic>
        <p:nvPicPr>
          <p:cNvPr id="7" name="Picture 7" descr="A picture containing text, indoor&#10;&#10;Description automatically generated">
            <a:extLst>
              <a:ext uri="{FF2B5EF4-FFF2-40B4-BE49-F238E27FC236}">
                <a16:creationId xmlns:a16="http://schemas.microsoft.com/office/drawing/2014/main" id="{391ABA6E-64D5-4F1B-91A1-4A62FBFC6D44}"/>
              </a:ext>
            </a:extLst>
          </p:cNvPr>
          <p:cNvPicPr>
            <a:picLocks noChangeAspect="1"/>
          </p:cNvPicPr>
          <p:nvPr/>
        </p:nvPicPr>
        <p:blipFill>
          <a:blip r:embed="rId3"/>
          <a:stretch>
            <a:fillRect/>
          </a:stretch>
        </p:blipFill>
        <p:spPr>
          <a:xfrm>
            <a:off x="5413814" y="3064942"/>
            <a:ext cx="2743200" cy="2951967"/>
          </a:xfrm>
          <a:prstGeom prst="rect">
            <a:avLst/>
          </a:prstGeom>
        </p:spPr>
      </p:pic>
      <p:sp>
        <p:nvSpPr>
          <p:cNvPr id="8" name="TextBox 7">
            <a:extLst>
              <a:ext uri="{FF2B5EF4-FFF2-40B4-BE49-F238E27FC236}">
                <a16:creationId xmlns:a16="http://schemas.microsoft.com/office/drawing/2014/main" id="{B21AE73B-C2BD-4889-B438-197DFFBBC5A7}"/>
              </a:ext>
            </a:extLst>
          </p:cNvPr>
          <p:cNvSpPr txBox="1"/>
          <p:nvPr/>
        </p:nvSpPr>
        <p:spPr>
          <a:xfrm>
            <a:off x="6721930" y="6095308"/>
            <a:ext cx="56555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a:t>https://www.google.com/search?q=old+fashioned+red+clown+mouth+&amp;tbm=isch&amp;ved=2ahUKEwiT-a-h4b70AhXT4YUKHWbuDB8Q2-cCegQIABAA&amp;oq=old+fashioned+red+clown+mouth+&amp;gs_lcp=CgNpbWcQAzoGCAAQCBAeUJaVAljdiwNg5o0DaABwAHgAgAGPAYgBrgySAQQxOC4ymAEAoAEBqgELZ3dzLXdpei1pbWfAAQE&amp;sclient=img&amp;ei=0malYZPICNPDlwTm3LP4AQ&amp;bih=754&amp;biw=1536#imgrc=574FUx1yNbfLKM</a:t>
            </a:r>
            <a:endParaRPr lang="en-US" sz="800">
              <a:cs typeface="Calibri"/>
            </a:endParaRPr>
          </a:p>
        </p:txBody>
      </p:sp>
    </p:spTree>
    <p:extLst>
      <p:ext uri="{BB962C8B-B14F-4D97-AF65-F5344CB8AC3E}">
        <p14:creationId xmlns:p14="http://schemas.microsoft.com/office/powerpoint/2010/main" val="1550506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17854C-6822-4CB5-B214-ACCB10ABC727}"/>
              </a:ext>
            </a:extLst>
          </p:cNvPr>
          <p:cNvSpPr txBox="1"/>
          <p:nvPr/>
        </p:nvSpPr>
        <p:spPr>
          <a:xfrm>
            <a:off x="5000625" y="0"/>
            <a:ext cx="710565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alamy.com/1219-portrait-costume-woman-hat-walking-cane-posture-studio-fortepan-7823-image213566727.html?pv=1&amp;stamp=2&amp;imageid=FD0F9508-DFBD-4311-A663-FD747100C4BE&amp;p=706922&amp;n=0&amp;orientation=0&amp;pn=9&amp;searchtype=0&amp;IsFromSearch=1&amp;srch=foo%3dbar%26st%3d0%26pn%3d9%26ps%3d100%26sortby%3d2%26resultview%3dsortbyPopular%26npgs%3d0%26qt%3dwalking%2520cane%2520hat%26qt_raw%3dwalking%2520cane%2520hat%26lic%3d3%26mr%3d0%26pr%3d0%26ot%3d0%26creative%3d%26ag%3d0%26hc%3d0%26pc%3d%26blackwhite%3d%26cutout%3d%26tbar%3d1%26et%3d0x000000000000000000000%26vp%3d0%26loc%3d0%26imgt%3d0%26dtfr%3d%26dtto%3d%26size%3d0xFF%26archive%3d1%26groupid%3d%26pseudoid%3d%26a%3d%26cdid%3d%26cdsrt%3d%26name%3d%26qn%3d%26apalib%3d%26apalic%3d%26lightbox%3d%26gname%3d%26gtype%3d%26xstx%3d0%26simid%3d%26saveQry%3d%26editorial%3d1%26nu%3d%26t%3d%26edoptin%3d%26customgeoip%3d%26cap%3d1%26cbstore%3d1%26vd%3d0%26lb%3d%26fi%3d2%26edrf%3d0%26ispremium%3d1%26flip%3d0%26pl%3d</a:t>
            </a:r>
            <a:endParaRPr lang="en-US" sz="800">
              <a:cs typeface="Calibri"/>
            </a:endParaRPr>
          </a:p>
        </p:txBody>
      </p:sp>
      <p:sp>
        <p:nvSpPr>
          <p:cNvPr id="2" name="Title 1">
            <a:extLst>
              <a:ext uri="{FF2B5EF4-FFF2-40B4-BE49-F238E27FC236}">
                <a16:creationId xmlns:a16="http://schemas.microsoft.com/office/drawing/2014/main" id="{270154C6-5848-4660-ABA7-2C008C9C1D44}"/>
              </a:ext>
            </a:extLst>
          </p:cNvPr>
          <p:cNvSpPr>
            <a:spLocks noGrp="1"/>
          </p:cNvSpPr>
          <p:nvPr>
            <p:ph type="title"/>
          </p:nvPr>
        </p:nvSpPr>
        <p:spPr>
          <a:xfrm>
            <a:off x="7778939" y="336289"/>
            <a:ext cx="3792031" cy="2450964"/>
          </a:xfrm>
        </p:spPr>
        <p:txBody>
          <a:bodyPr vert="horz" lIns="91440" tIns="45720" rIns="91440" bIns="45720" rtlCol="0" anchor="b">
            <a:normAutofit fontScale="90000"/>
          </a:bodyPr>
          <a:lstStyle/>
          <a:p>
            <a:r>
              <a:rPr lang="en-US" sz="5000"/>
              <a:t>Questions I need to find the answer to ...</a:t>
            </a:r>
          </a:p>
        </p:txBody>
      </p:sp>
      <p:sp>
        <p:nvSpPr>
          <p:cNvPr id="3" name="Content Placeholder 2">
            <a:extLst>
              <a:ext uri="{FF2B5EF4-FFF2-40B4-BE49-F238E27FC236}">
                <a16:creationId xmlns:a16="http://schemas.microsoft.com/office/drawing/2014/main" id="{A66C7A27-07BC-4FA0-9589-0DBECF90974C}"/>
              </a:ext>
            </a:extLst>
          </p:cNvPr>
          <p:cNvSpPr>
            <a:spLocks noGrp="1"/>
          </p:cNvSpPr>
          <p:nvPr>
            <p:ph idx="1"/>
          </p:nvPr>
        </p:nvSpPr>
        <p:spPr>
          <a:xfrm>
            <a:off x="7499059" y="2557403"/>
            <a:ext cx="4344480" cy="3862488"/>
          </a:xfrm>
        </p:spPr>
        <p:txBody>
          <a:bodyPr vert="horz" lIns="91440" tIns="45720" rIns="91440" bIns="45720" rtlCol="0" anchor="t">
            <a:noAutofit/>
          </a:bodyPr>
          <a:lstStyle/>
          <a:p>
            <a:pPr marL="0" indent="0">
              <a:buNone/>
            </a:pPr>
            <a:r>
              <a:rPr lang="en-US" sz="1200"/>
              <a:t>Who is Vesta ?  Vesta is a female who dresses in a man's Top hat and tails holding a cane. Her character seems to be like a ring master. She talks to the audience and talks to Jack the second protagonist. Is she his conscience in this strange world he has entered. Things don’t seem to always make sense, as if times shifting to fast for Jack, as he tries to understand what's happening. Illusions, smoke and mirrors or maybe they have put something in his drink ??</a:t>
            </a:r>
          </a:p>
          <a:p>
            <a:pPr marL="0" indent="0">
              <a:buNone/>
            </a:pPr>
            <a:r>
              <a:rPr lang="en-US" sz="1200"/>
              <a:t>Why does Jack think Vesta is trying to talk like a man ? And on page 25, she paints his face and sings and talks about a reflection she does not recognise. Then on page 41 Vesta carries on the song and this is when he is unconscious.    </a:t>
            </a:r>
            <a:endParaRPr lang="en-US" sz="1200">
              <a:cs typeface="Calibri"/>
            </a:endParaRPr>
          </a:p>
          <a:p>
            <a:pPr marL="0" indent="0">
              <a:buNone/>
            </a:pPr>
            <a:r>
              <a:rPr lang="en-US" sz="1200"/>
              <a:t>Vesta then speaks to us again when Fevvers and Jack fly off to Nina Simon.</a:t>
            </a:r>
            <a:endParaRPr lang="en-US" sz="1200">
              <a:cs typeface="Calibri"/>
            </a:endParaRPr>
          </a:p>
          <a:p>
            <a:pPr marL="0" indent="0">
              <a:buNone/>
            </a:pPr>
            <a:r>
              <a:rPr lang="en-US" sz="1200"/>
              <a:t>Did Jack die in the fire ?   </a:t>
            </a:r>
            <a:endParaRPr lang="en-US" sz="1200">
              <a:cs typeface="Calibri"/>
            </a:endParaRPr>
          </a:p>
          <a:p>
            <a:pPr marL="0" indent="0">
              <a:buNone/>
            </a:pPr>
            <a:r>
              <a:rPr lang="en-US" sz="1200"/>
              <a:t> Was he killed or dead when he had a beating from the clowns ?  </a:t>
            </a:r>
            <a:endParaRPr lang="en-US" sz="1200">
              <a:cs typeface="Calibri"/>
            </a:endParaRPr>
          </a:p>
          <a:p>
            <a:pPr marL="0" indent="0">
              <a:buNone/>
            </a:pPr>
            <a:r>
              <a:rPr lang="en-US" sz="1200"/>
              <a:t>Did he die in the explosion ?   </a:t>
            </a:r>
            <a:endParaRPr lang="en-US" sz="1200">
              <a:cs typeface="Calibri"/>
            </a:endParaRPr>
          </a:p>
          <a:p>
            <a:pPr marL="0" indent="0">
              <a:buNone/>
            </a:pPr>
            <a:r>
              <a:rPr lang="en-US" sz="1200">
                <a:cs typeface="Calibri"/>
              </a:rPr>
              <a:t>Is she really an angel ? </a:t>
            </a:r>
          </a:p>
        </p:txBody>
      </p:sp>
      <p:pic>
        <p:nvPicPr>
          <p:cNvPr id="4" name="Picture 4" descr="A picture containing text, monitor, electronics, television&#10;&#10;Description automatically generated">
            <a:extLst>
              <a:ext uri="{FF2B5EF4-FFF2-40B4-BE49-F238E27FC236}">
                <a16:creationId xmlns:a16="http://schemas.microsoft.com/office/drawing/2014/main" id="{C1568EE1-28FA-4073-803F-735E4EA6767C}"/>
              </a:ext>
            </a:extLst>
          </p:cNvPr>
          <p:cNvPicPr>
            <a:picLocks noChangeAspect="1"/>
          </p:cNvPicPr>
          <p:nvPr/>
        </p:nvPicPr>
        <p:blipFill rotWithShape="1">
          <a:blip r:embed="rId2"/>
          <a:srcRect r="-1" b="1925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789342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8CF439D-6A58-422F-8BCE-62D910216606}"/>
              </a:ext>
            </a:extLst>
          </p:cNvPr>
          <p:cNvSpPr>
            <a:spLocks noGrp="1"/>
          </p:cNvSpPr>
          <p:nvPr>
            <p:ph sz="half" idx="4294967295"/>
          </p:nvPr>
        </p:nvSpPr>
        <p:spPr>
          <a:xfrm>
            <a:off x="7804150" y="406400"/>
            <a:ext cx="4387850" cy="4278313"/>
          </a:xfrm>
        </p:spPr>
        <p:txBody>
          <a:bodyPr vert="horz" lIns="91440" tIns="45720" rIns="91440" bIns="45720" rtlCol="0" anchor="t">
            <a:normAutofit/>
          </a:bodyPr>
          <a:lstStyle/>
          <a:p>
            <a:r>
              <a:rPr lang="en-US" sz="1200">
                <a:cs typeface="Calibri"/>
              </a:rPr>
              <a:t>We have started an industry standard Google doc; in this space we will share ideas with each other from our groups. </a:t>
            </a:r>
          </a:p>
          <a:p>
            <a:r>
              <a:rPr lang="en-US" sz="1200">
                <a:cs typeface="Calibri"/>
              </a:rPr>
              <a:t>Becca has started the Doc off by inviting us to join the group and prompting us  what's it's for.</a:t>
            </a:r>
          </a:p>
          <a:p>
            <a:r>
              <a:rPr lang="en-US" sz="1200">
                <a:cs typeface="Calibri"/>
              </a:rPr>
              <a:t>In this first slide Becca has added the …... we had worked together to gather the information from the script to create the graph,  it tells us when different characters are on stage in what scenes.</a:t>
            </a:r>
          </a:p>
          <a:p>
            <a:r>
              <a:rPr lang="en-US" sz="1200">
                <a:cs typeface="Calibri"/>
              </a:rPr>
              <a:t>When I look at the graph I see patterns, this reminds me  of  cross stich if magnified or music .</a:t>
            </a:r>
            <a:endParaRPr lang="en-US">
              <a:cs typeface="Calibri"/>
            </a:endParaRPr>
          </a:p>
          <a:p>
            <a:r>
              <a:rPr lang="en-US" sz="1200">
                <a:cs typeface="Calibri"/>
              </a:rPr>
              <a:t>Recently I've come across Victorian pin music box   </a:t>
            </a:r>
          </a:p>
          <a:p>
            <a:r>
              <a:rPr lang="en-US" sz="1200">
                <a:ea typeface="+mn-lt"/>
                <a:cs typeface="+mn-lt"/>
                <a:hlinkClick r:id="rId2"/>
              </a:rPr>
              <a:t>http://www.singaporemusicalboxmuseum.org/collections</a:t>
            </a:r>
            <a:endParaRPr lang="en-US" sz="1200">
              <a:ea typeface="+mn-lt"/>
              <a:cs typeface="+mn-lt"/>
            </a:endParaRPr>
          </a:p>
          <a:p>
            <a:r>
              <a:rPr lang="en-US" sz="1200">
                <a:ea typeface="+mn-lt"/>
                <a:cs typeface="+mn-lt"/>
              </a:rPr>
              <a:t>Perforated music book for organs </a:t>
            </a:r>
          </a:p>
          <a:p>
            <a:r>
              <a:rPr lang="en-US" sz="1200">
                <a:ea typeface="+mn-lt"/>
                <a:cs typeface="+mn-lt"/>
                <a:hlinkClick r:id="rId3"/>
              </a:rPr>
              <a:t>https://www.deanorganbuilders.co.uk/Organ_Music.html</a:t>
            </a:r>
          </a:p>
          <a:p>
            <a:r>
              <a:rPr lang="en-US" sz="1200">
                <a:ea typeface="+mn-lt"/>
                <a:cs typeface="+mn-lt"/>
                <a:hlinkClick r:id="rId4"/>
              </a:rPr>
              <a:t>https://en.wikipedia.org/wiki/Book_music</a:t>
            </a:r>
            <a:endParaRPr lang="en-US"/>
          </a:p>
          <a:p>
            <a:r>
              <a:rPr lang="en-US" sz="1200">
                <a:ea typeface="+mn-lt"/>
                <a:cs typeface="+mn-lt"/>
              </a:rPr>
              <a:t>In 1892, organ maker </a:t>
            </a:r>
            <a:r>
              <a:rPr lang="en-US" sz="1200">
                <a:ea typeface="+mn-lt"/>
                <a:cs typeface="+mn-lt"/>
                <a:hlinkClick r:id="rId5"/>
              </a:rPr>
              <a:t>Anselmo Gavioli</a:t>
            </a:r>
            <a:r>
              <a:rPr lang="en-US" sz="1200">
                <a:ea typeface="+mn-lt"/>
                <a:cs typeface="+mn-lt"/>
              </a:rPr>
              <a:t> </a:t>
            </a:r>
            <a:r>
              <a:rPr lang="en-US" sz="1200">
                <a:ea typeface="+mn-lt"/>
                <a:cs typeface="+mn-lt"/>
                <a:hlinkClick r:id="rId6"/>
              </a:rPr>
              <a:t>patented</a:t>
            </a:r>
            <a:r>
              <a:rPr lang="en-US" sz="1200">
                <a:ea typeface="+mn-lt"/>
                <a:cs typeface="+mn-lt"/>
              </a:rPr>
              <a:t> the "book organ," with a series of folded sheets of cardboard.</a:t>
            </a:r>
            <a:endParaRPr lang="en-US" sz="1200">
              <a:cs typeface="Calibri"/>
            </a:endParaRPr>
          </a:p>
          <a:p>
            <a:endParaRPr lang="en-US" sz="1200">
              <a:cs typeface="Calibri"/>
            </a:endParaRPr>
          </a:p>
          <a:p>
            <a:endParaRPr lang="en-US" sz="1200">
              <a:cs typeface="Calibri"/>
            </a:endParaRPr>
          </a:p>
        </p:txBody>
      </p:sp>
      <p:pic>
        <p:nvPicPr>
          <p:cNvPr id="5" name="Picture 5" descr="Timeline&#10;&#10;Description automatically generated">
            <a:extLst>
              <a:ext uri="{FF2B5EF4-FFF2-40B4-BE49-F238E27FC236}">
                <a16:creationId xmlns:a16="http://schemas.microsoft.com/office/drawing/2014/main" id="{83821E54-DE79-449C-B7EC-05B48D0BC824}"/>
              </a:ext>
            </a:extLst>
          </p:cNvPr>
          <p:cNvPicPr>
            <a:picLocks noGrp="1" noChangeAspect="1"/>
          </p:cNvPicPr>
          <p:nvPr>
            <p:ph sz="half" idx="4294967295"/>
          </p:nvPr>
        </p:nvPicPr>
        <p:blipFill>
          <a:blip r:embed="rId7"/>
          <a:stretch>
            <a:fillRect/>
          </a:stretch>
        </p:blipFill>
        <p:spPr>
          <a:xfrm>
            <a:off x="284328" y="198438"/>
            <a:ext cx="7405688" cy="6208712"/>
          </a:xfrm>
        </p:spPr>
      </p:pic>
    </p:spTree>
    <p:extLst>
      <p:ext uri="{BB962C8B-B14F-4D97-AF65-F5344CB8AC3E}">
        <p14:creationId xmlns:p14="http://schemas.microsoft.com/office/powerpoint/2010/main" val="2116070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967E6F70-2E77-4E56-8BD1-1CA2B179E755}"/>
              </a:ext>
            </a:extLst>
          </p:cNvPr>
          <p:cNvPicPr>
            <a:picLocks noChangeAspect="1"/>
          </p:cNvPicPr>
          <p:nvPr/>
        </p:nvPicPr>
        <p:blipFill>
          <a:blip r:embed="rId2"/>
          <a:stretch>
            <a:fillRect/>
          </a:stretch>
        </p:blipFill>
        <p:spPr>
          <a:xfrm>
            <a:off x="1812098" y="2684670"/>
            <a:ext cx="6699336" cy="3899923"/>
          </a:xfrm>
          <a:prstGeom prst="rect">
            <a:avLst/>
          </a:prstGeom>
        </p:spPr>
      </p:pic>
      <p:pic>
        <p:nvPicPr>
          <p:cNvPr id="3" name="Picture 3" descr="Text&#10;&#10;Description automatically generated">
            <a:extLst>
              <a:ext uri="{FF2B5EF4-FFF2-40B4-BE49-F238E27FC236}">
                <a16:creationId xmlns:a16="http://schemas.microsoft.com/office/drawing/2014/main" id="{636D956F-6FEA-4F0E-8D4E-638C080FA7B3}"/>
              </a:ext>
            </a:extLst>
          </p:cNvPr>
          <p:cNvPicPr>
            <a:picLocks noChangeAspect="1"/>
          </p:cNvPicPr>
          <p:nvPr/>
        </p:nvPicPr>
        <p:blipFill>
          <a:blip r:embed="rId3"/>
          <a:stretch>
            <a:fillRect/>
          </a:stretch>
        </p:blipFill>
        <p:spPr>
          <a:xfrm>
            <a:off x="225468" y="154031"/>
            <a:ext cx="4611665" cy="1163746"/>
          </a:xfrm>
          <a:prstGeom prst="rect">
            <a:avLst/>
          </a:prstGeom>
        </p:spPr>
      </p:pic>
      <p:sp>
        <p:nvSpPr>
          <p:cNvPr id="4" name="TextBox 3">
            <a:extLst>
              <a:ext uri="{FF2B5EF4-FFF2-40B4-BE49-F238E27FC236}">
                <a16:creationId xmlns:a16="http://schemas.microsoft.com/office/drawing/2014/main" id="{5E9394BA-2AFB-443A-A99D-486918B0F29A}"/>
              </a:ext>
            </a:extLst>
          </p:cNvPr>
          <p:cNvSpPr txBox="1"/>
          <p:nvPr/>
        </p:nvSpPr>
        <p:spPr>
          <a:xfrm>
            <a:off x="6624180" y="1008345"/>
            <a:ext cx="37765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My response to Becca's YouTube link</a:t>
            </a:r>
          </a:p>
        </p:txBody>
      </p:sp>
      <p:sp>
        <p:nvSpPr>
          <p:cNvPr id="5" name="Arrow: Right 4">
            <a:extLst>
              <a:ext uri="{FF2B5EF4-FFF2-40B4-BE49-F238E27FC236}">
                <a16:creationId xmlns:a16="http://schemas.microsoft.com/office/drawing/2014/main" id="{8169872F-1475-43A1-9DDA-39449F636D29}"/>
              </a:ext>
            </a:extLst>
          </p:cNvPr>
          <p:cNvSpPr/>
          <p:nvPr/>
        </p:nvSpPr>
        <p:spPr>
          <a:xfrm>
            <a:off x="5603532" y="897422"/>
            <a:ext cx="981205" cy="4801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F7CF4A6-C2F9-481E-B09F-DAA4380D93F9}"/>
              </a:ext>
            </a:extLst>
          </p:cNvPr>
          <p:cNvSpPr txBox="1"/>
          <p:nvPr/>
        </p:nvSpPr>
        <p:spPr>
          <a:xfrm>
            <a:off x="5663852" y="371606"/>
            <a:ext cx="48830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https://www.youtube.com/watch?v=cGyHIE0FgJA</a:t>
            </a:r>
          </a:p>
        </p:txBody>
      </p:sp>
      <p:pic>
        <p:nvPicPr>
          <p:cNvPr id="7" name="Graphic 7" descr="Ear outline">
            <a:extLst>
              <a:ext uri="{FF2B5EF4-FFF2-40B4-BE49-F238E27FC236}">
                <a16:creationId xmlns:a16="http://schemas.microsoft.com/office/drawing/2014/main" id="{1E41C55C-47F2-4700-9047-77593CA3763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24609" y="90813"/>
            <a:ext cx="914400" cy="914400"/>
          </a:xfrm>
          <a:prstGeom prst="rect">
            <a:avLst/>
          </a:prstGeom>
        </p:spPr>
      </p:pic>
      <p:pic>
        <p:nvPicPr>
          <p:cNvPr id="8" name="Graphic 8" descr="Headphones with solid fill">
            <a:extLst>
              <a:ext uri="{FF2B5EF4-FFF2-40B4-BE49-F238E27FC236}">
                <a16:creationId xmlns:a16="http://schemas.microsoft.com/office/drawing/2014/main" id="{C2056F72-1364-433C-A1E6-8B08DB0A005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440444" y="101252"/>
            <a:ext cx="914400" cy="914400"/>
          </a:xfrm>
          <a:prstGeom prst="rect">
            <a:avLst/>
          </a:prstGeom>
        </p:spPr>
      </p:pic>
      <p:pic>
        <p:nvPicPr>
          <p:cNvPr id="9" name="Graphic 9" descr="Arrow: Straight with solid fill">
            <a:extLst>
              <a:ext uri="{FF2B5EF4-FFF2-40B4-BE49-F238E27FC236}">
                <a16:creationId xmlns:a16="http://schemas.microsoft.com/office/drawing/2014/main" id="{DCC625F6-56BE-4AEE-8AFD-5F7B4792F11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6980000">
            <a:off x="6954033" y="1406047"/>
            <a:ext cx="914400" cy="914400"/>
          </a:xfrm>
          <a:prstGeom prst="rect">
            <a:avLst/>
          </a:prstGeom>
        </p:spPr>
      </p:pic>
      <p:pic>
        <p:nvPicPr>
          <p:cNvPr id="10" name="Graphic 9" descr="Arrow: Straight with solid fill">
            <a:extLst>
              <a:ext uri="{FF2B5EF4-FFF2-40B4-BE49-F238E27FC236}">
                <a16:creationId xmlns:a16="http://schemas.microsoft.com/office/drawing/2014/main" id="{A821ADAB-35D0-43C3-8E0B-7602E32FA6B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6980000">
            <a:off x="7507266" y="1677444"/>
            <a:ext cx="914400" cy="914400"/>
          </a:xfrm>
          <a:prstGeom prst="rect">
            <a:avLst/>
          </a:prstGeom>
        </p:spPr>
      </p:pic>
      <p:sp>
        <p:nvSpPr>
          <p:cNvPr id="11" name="TextBox 10">
            <a:extLst>
              <a:ext uri="{FF2B5EF4-FFF2-40B4-BE49-F238E27FC236}">
                <a16:creationId xmlns:a16="http://schemas.microsoft.com/office/drawing/2014/main" id="{446FAF7B-C1AC-4771-80FC-42CE4B78C7D8}"/>
              </a:ext>
            </a:extLst>
          </p:cNvPr>
          <p:cNvSpPr txBox="1"/>
          <p:nvPr/>
        </p:nvSpPr>
        <p:spPr>
          <a:xfrm>
            <a:off x="354644" y="1607246"/>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This is the image that goes with the YouTube clown alley song. Abstract style.</a:t>
            </a:r>
          </a:p>
        </p:txBody>
      </p:sp>
      <p:pic>
        <p:nvPicPr>
          <p:cNvPr id="12" name="Graphic 9" descr="Arrow: Straight with solid fill">
            <a:extLst>
              <a:ext uri="{FF2B5EF4-FFF2-40B4-BE49-F238E27FC236}">
                <a16:creationId xmlns:a16="http://schemas.microsoft.com/office/drawing/2014/main" id="{4DCC4572-E032-4119-AB63-D71032774A9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6980000">
            <a:off x="7141922" y="1844457"/>
            <a:ext cx="914400" cy="914400"/>
          </a:xfrm>
          <a:prstGeom prst="rect">
            <a:avLst/>
          </a:prstGeom>
        </p:spPr>
      </p:pic>
      <p:pic>
        <p:nvPicPr>
          <p:cNvPr id="13" name="Graphic 13" descr="Arrow: Rotate left with solid fill">
            <a:extLst>
              <a:ext uri="{FF2B5EF4-FFF2-40B4-BE49-F238E27FC236}">
                <a16:creationId xmlns:a16="http://schemas.microsoft.com/office/drawing/2014/main" id="{B4CA302A-ACCF-480F-8F71-8592C9517C6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rot="15960000">
            <a:off x="962416" y="2606458"/>
            <a:ext cx="914400" cy="914400"/>
          </a:xfrm>
          <a:prstGeom prst="rect">
            <a:avLst/>
          </a:prstGeom>
        </p:spPr>
      </p:pic>
      <p:sp>
        <p:nvSpPr>
          <p:cNvPr id="14" name="TextBox 13">
            <a:extLst>
              <a:ext uri="{FF2B5EF4-FFF2-40B4-BE49-F238E27FC236}">
                <a16:creationId xmlns:a16="http://schemas.microsoft.com/office/drawing/2014/main" id="{2C1523AD-C383-43E6-99A4-8B503227442A}"/>
              </a:ext>
            </a:extLst>
          </p:cNvPr>
          <p:cNvSpPr txBox="1"/>
          <p:nvPr/>
        </p:nvSpPr>
        <p:spPr>
          <a:xfrm>
            <a:off x="8148834" y="1374340"/>
            <a:ext cx="39853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cs typeface="Calibri"/>
              </a:rPr>
              <a:t>Heavy metal style to song !!!</a:t>
            </a:r>
          </a:p>
          <a:p>
            <a:pPr marL="285750" indent="-285750">
              <a:buFont typeface="Arial" panose="020B0604020202020204" pitchFamily="34" charset="0"/>
              <a:buChar char="•"/>
            </a:pPr>
            <a:r>
              <a:rPr lang="en-US">
                <a:cs typeface="Calibri"/>
              </a:rPr>
              <a:t>My mind goes to what I know of that style of music </a:t>
            </a:r>
          </a:p>
          <a:p>
            <a:pPr marL="285750" indent="-285750">
              <a:buFont typeface="Arial" panose="020B0604020202020204" pitchFamily="34" charset="0"/>
              <a:buChar char="•"/>
            </a:pPr>
            <a:r>
              <a:rPr lang="en-US">
                <a:cs typeface="Calibri"/>
              </a:rPr>
              <a:t>Metallica (my older brother's music )</a:t>
            </a:r>
          </a:p>
        </p:txBody>
      </p:sp>
      <p:sp>
        <p:nvSpPr>
          <p:cNvPr id="15" name="TextBox 14">
            <a:extLst>
              <a:ext uri="{FF2B5EF4-FFF2-40B4-BE49-F238E27FC236}">
                <a16:creationId xmlns:a16="http://schemas.microsoft.com/office/drawing/2014/main" id="{6E53F4F9-D82F-4F2B-8D08-D06EC8284BAF}"/>
              </a:ext>
            </a:extLst>
          </p:cNvPr>
          <p:cNvSpPr txBox="1"/>
          <p:nvPr/>
        </p:nvSpPr>
        <p:spPr>
          <a:xfrm>
            <a:off x="8521352" y="2915955"/>
            <a:ext cx="367221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Thoughts ???</a:t>
            </a:r>
          </a:p>
          <a:p>
            <a:pPr marL="285750" indent="-285750">
              <a:buFont typeface="Arial"/>
              <a:buChar char="•"/>
            </a:pPr>
            <a:r>
              <a:rPr lang="en-US">
                <a:cs typeface="Calibri"/>
              </a:rPr>
              <a:t>Who is the artist of Metallica Art?</a:t>
            </a:r>
          </a:p>
          <a:p>
            <a:pPr marL="285750" indent="-285750">
              <a:buFont typeface="Arial"/>
              <a:buChar char="•"/>
            </a:pPr>
            <a:r>
              <a:rPr lang="en-US">
                <a:ea typeface="+mn-lt"/>
                <a:cs typeface="+mn-lt"/>
                <a:hlinkClick r:id="rId12"/>
              </a:rPr>
              <a:t>https://www.revolvermag.com/culture/metallicas-master-puppets-story-behind-cover-art</a:t>
            </a:r>
            <a:endParaRPr lang="en-US">
              <a:cs typeface="Calibri"/>
            </a:endParaRPr>
          </a:p>
          <a:p>
            <a:pPr marL="285750" indent="-285750">
              <a:buFont typeface="Arial"/>
              <a:buChar char="•"/>
            </a:pPr>
            <a:r>
              <a:rPr lang="en-US" b="1">
                <a:ea typeface="+mn-lt"/>
                <a:cs typeface="+mn-lt"/>
              </a:rPr>
              <a:t>Brian Schroeder</a:t>
            </a:r>
            <a:r>
              <a:rPr lang="en-US">
                <a:ea typeface="+mn-lt"/>
                <a:cs typeface="+mn-lt"/>
              </a:rPr>
              <a:t>, better known as </a:t>
            </a:r>
            <a:r>
              <a:rPr lang="en-US" b="1">
                <a:ea typeface="+mn-lt"/>
                <a:cs typeface="+mn-lt"/>
              </a:rPr>
              <a:t>Pushead</a:t>
            </a:r>
            <a:r>
              <a:rPr lang="en-US">
                <a:ea typeface="+mn-lt"/>
                <a:cs typeface="+mn-lt"/>
              </a:rPr>
              <a:t>, is an American graphic artist.</a:t>
            </a:r>
            <a:endParaRPr lang="en-US">
              <a:cs typeface="Calibri"/>
            </a:endParaRPr>
          </a:p>
          <a:p>
            <a:pPr marL="285750" indent="-285750">
              <a:buFont typeface="Arial"/>
              <a:buChar char="•"/>
            </a:pPr>
            <a:endParaRPr lang="en-US">
              <a:cs typeface="Calibri"/>
            </a:endParaRPr>
          </a:p>
          <a:p>
            <a:pPr marL="285750" indent="-285750">
              <a:buFont typeface="Arial"/>
              <a:buChar char="•"/>
            </a:pPr>
            <a:endParaRPr lang="en-US">
              <a:cs typeface="Calibri"/>
            </a:endParaRPr>
          </a:p>
        </p:txBody>
      </p:sp>
    </p:spTree>
    <p:extLst>
      <p:ext uri="{BB962C8B-B14F-4D97-AF65-F5344CB8AC3E}">
        <p14:creationId xmlns:p14="http://schemas.microsoft.com/office/powerpoint/2010/main" val="1250281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1183-9BB6-4987-B7C7-371DDC0E1B2A}"/>
              </a:ext>
            </a:extLst>
          </p:cNvPr>
          <p:cNvSpPr>
            <a:spLocks noGrp="1"/>
          </p:cNvSpPr>
          <p:nvPr>
            <p:ph type="title"/>
          </p:nvPr>
        </p:nvSpPr>
        <p:spPr>
          <a:xfrm>
            <a:off x="28575" y="-92075"/>
            <a:ext cx="4764066" cy="782768"/>
          </a:xfrm>
        </p:spPr>
        <p:txBody>
          <a:bodyPr/>
          <a:lstStyle/>
          <a:p>
            <a:r>
              <a:rPr lang="en-US" sz="1800" b="1"/>
              <a:t> Victorian ladies of the night London </a:t>
            </a:r>
            <a:r>
              <a:rPr lang="en-US" sz="1800" b="1" i="1"/>
              <a:t>whores</a:t>
            </a:r>
            <a:r>
              <a:rPr lang="en-US" sz="1800" b="1"/>
              <a:t> !!!</a:t>
            </a:r>
            <a:endParaRPr lang="en-US" sz="1800" b="1">
              <a:cs typeface="Calibri Light"/>
            </a:endParaRPr>
          </a:p>
        </p:txBody>
      </p:sp>
      <p:pic>
        <p:nvPicPr>
          <p:cNvPr id="4" name="Picture 4" descr="Text, whiteboard&#10;&#10;Description automatically generated">
            <a:extLst>
              <a:ext uri="{FF2B5EF4-FFF2-40B4-BE49-F238E27FC236}">
                <a16:creationId xmlns:a16="http://schemas.microsoft.com/office/drawing/2014/main" id="{EBE0E9FF-2FA1-4C5E-9740-D74856733B09}"/>
              </a:ext>
            </a:extLst>
          </p:cNvPr>
          <p:cNvPicPr>
            <a:picLocks noGrp="1" noChangeAspect="1"/>
          </p:cNvPicPr>
          <p:nvPr>
            <p:ph idx="1"/>
          </p:nvPr>
        </p:nvPicPr>
        <p:blipFill>
          <a:blip r:embed="rId2"/>
          <a:stretch>
            <a:fillRect/>
          </a:stretch>
        </p:blipFill>
        <p:spPr>
          <a:xfrm>
            <a:off x="59172" y="458255"/>
            <a:ext cx="4800600" cy="1600200"/>
          </a:xfrm>
        </p:spPr>
      </p:pic>
      <p:pic>
        <p:nvPicPr>
          <p:cNvPr id="5" name="Picture 5" descr="A picture containing text, cat&#10;&#10;Description automatically generated">
            <a:extLst>
              <a:ext uri="{FF2B5EF4-FFF2-40B4-BE49-F238E27FC236}">
                <a16:creationId xmlns:a16="http://schemas.microsoft.com/office/drawing/2014/main" id="{6FD53E5E-1FFB-4600-B96E-4D576D93230C}"/>
              </a:ext>
            </a:extLst>
          </p:cNvPr>
          <p:cNvPicPr>
            <a:picLocks noChangeAspect="1"/>
          </p:cNvPicPr>
          <p:nvPr/>
        </p:nvPicPr>
        <p:blipFill>
          <a:blip r:embed="rId3"/>
          <a:stretch>
            <a:fillRect/>
          </a:stretch>
        </p:blipFill>
        <p:spPr>
          <a:xfrm>
            <a:off x="2748810" y="3195489"/>
            <a:ext cx="2360634" cy="2807300"/>
          </a:xfrm>
          <a:prstGeom prst="rect">
            <a:avLst/>
          </a:prstGeom>
        </p:spPr>
      </p:pic>
      <p:sp>
        <p:nvSpPr>
          <p:cNvPr id="6" name="TextBox 5">
            <a:extLst>
              <a:ext uri="{FF2B5EF4-FFF2-40B4-BE49-F238E27FC236}">
                <a16:creationId xmlns:a16="http://schemas.microsoft.com/office/drawing/2014/main" id="{A5EE1B5C-A5B3-4454-8FCA-14EFFCFBBC4E}"/>
              </a:ext>
            </a:extLst>
          </p:cNvPr>
          <p:cNvSpPr txBox="1"/>
          <p:nvPr/>
        </p:nvSpPr>
        <p:spPr>
          <a:xfrm>
            <a:off x="2751159" y="6062728"/>
            <a:ext cx="236063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t>https://i1.wp.com/www.danceshistoricalmiscellany.com/wp-content/uploads/2016/10/gillray-the-whores-last-shift-1779.jpg?w=568</a:t>
            </a:r>
            <a:endParaRPr lang="en-US" sz="1050">
              <a:cs typeface="Calibri"/>
            </a:endParaRPr>
          </a:p>
        </p:txBody>
      </p:sp>
      <p:pic>
        <p:nvPicPr>
          <p:cNvPr id="3" name="Picture 6">
            <a:extLst>
              <a:ext uri="{FF2B5EF4-FFF2-40B4-BE49-F238E27FC236}">
                <a16:creationId xmlns:a16="http://schemas.microsoft.com/office/drawing/2014/main" id="{7E736EE1-2AAA-418D-88F2-0CC5F8FADF92}"/>
              </a:ext>
            </a:extLst>
          </p:cNvPr>
          <p:cNvPicPr>
            <a:picLocks noChangeAspect="1"/>
          </p:cNvPicPr>
          <p:nvPr/>
        </p:nvPicPr>
        <p:blipFill>
          <a:blip r:embed="rId4"/>
          <a:stretch>
            <a:fillRect/>
          </a:stretch>
        </p:blipFill>
        <p:spPr>
          <a:xfrm>
            <a:off x="9077195" y="209811"/>
            <a:ext cx="2743200" cy="2743200"/>
          </a:xfrm>
          <a:prstGeom prst="rect">
            <a:avLst/>
          </a:prstGeom>
        </p:spPr>
      </p:pic>
      <p:sp>
        <p:nvSpPr>
          <p:cNvPr id="7" name="TextBox 6">
            <a:extLst>
              <a:ext uri="{FF2B5EF4-FFF2-40B4-BE49-F238E27FC236}">
                <a16:creationId xmlns:a16="http://schemas.microsoft.com/office/drawing/2014/main" id="{40BAC77D-286C-4BEA-9996-105F63ED0A3F}"/>
              </a:ext>
            </a:extLst>
          </p:cNvPr>
          <p:cNvSpPr txBox="1"/>
          <p:nvPr/>
        </p:nvSpPr>
        <p:spPr>
          <a:xfrm>
            <a:off x="9265085" y="300207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https://storiesofthen.files.wordpress.com/2018/05/63829168_maryevans-10000877-549.jpg</a:t>
            </a:r>
            <a:endParaRPr lang="en-US" sz="1200">
              <a:cs typeface="Calibri"/>
            </a:endParaRPr>
          </a:p>
        </p:txBody>
      </p:sp>
      <p:sp>
        <p:nvSpPr>
          <p:cNvPr id="9" name="TextBox 8">
            <a:extLst>
              <a:ext uri="{FF2B5EF4-FFF2-40B4-BE49-F238E27FC236}">
                <a16:creationId xmlns:a16="http://schemas.microsoft.com/office/drawing/2014/main" id="{5BE10015-66A7-418F-9CA3-B9DA4CFD8885}"/>
              </a:ext>
            </a:extLst>
          </p:cNvPr>
          <p:cNvSpPr txBox="1"/>
          <p:nvPr/>
        </p:nvSpPr>
        <p:spPr>
          <a:xfrm>
            <a:off x="5493707" y="6185117"/>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https://static.boredpanda.com/blog/wp-content/uploads/2016/06/funny-victorian-era-photos-silly-vintage-photography-28.jpg</a:t>
            </a:r>
            <a:endParaRPr lang="en-US" sz="1000">
              <a:cs typeface="Calibri"/>
            </a:endParaRPr>
          </a:p>
        </p:txBody>
      </p:sp>
      <p:pic>
        <p:nvPicPr>
          <p:cNvPr id="10" name="Picture 10" descr="A picture containing text, old, vintage&#10;&#10;Description automatically generated">
            <a:extLst>
              <a:ext uri="{FF2B5EF4-FFF2-40B4-BE49-F238E27FC236}">
                <a16:creationId xmlns:a16="http://schemas.microsoft.com/office/drawing/2014/main" id="{EFED2145-B1B9-4AE5-B67E-116D06472CC8}"/>
              </a:ext>
            </a:extLst>
          </p:cNvPr>
          <p:cNvPicPr>
            <a:picLocks noChangeAspect="1"/>
          </p:cNvPicPr>
          <p:nvPr/>
        </p:nvPicPr>
        <p:blipFill>
          <a:blip r:embed="rId5"/>
          <a:stretch>
            <a:fillRect/>
          </a:stretch>
        </p:blipFill>
        <p:spPr>
          <a:xfrm>
            <a:off x="147050" y="3202488"/>
            <a:ext cx="2257425" cy="2796697"/>
          </a:xfrm>
          <a:prstGeom prst="rect">
            <a:avLst/>
          </a:prstGeom>
        </p:spPr>
      </p:pic>
      <p:sp>
        <p:nvSpPr>
          <p:cNvPr id="11" name="TextBox 10">
            <a:extLst>
              <a:ext uri="{FF2B5EF4-FFF2-40B4-BE49-F238E27FC236}">
                <a16:creationId xmlns:a16="http://schemas.microsoft.com/office/drawing/2014/main" id="{3F0165C4-77EE-4D42-B862-9DEDCE853CB5}"/>
              </a:ext>
            </a:extLst>
          </p:cNvPr>
          <p:cNvSpPr txBox="1"/>
          <p:nvPr/>
        </p:nvSpPr>
        <p:spPr>
          <a:xfrm>
            <a:off x="150573" y="6143886"/>
            <a:ext cx="23050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https://i.pinimg.com/originals/7e/af/a5/7eafa50ecb715f21418557f3c60baed6.jpg</a:t>
            </a:r>
            <a:endParaRPr lang="en-US" sz="1200">
              <a:cs typeface="Calibri"/>
            </a:endParaRPr>
          </a:p>
        </p:txBody>
      </p:sp>
      <p:pic>
        <p:nvPicPr>
          <p:cNvPr id="12" name="Picture 12" descr="A picture containing text, old, black, white&#10;&#10;Description automatically generated">
            <a:extLst>
              <a:ext uri="{FF2B5EF4-FFF2-40B4-BE49-F238E27FC236}">
                <a16:creationId xmlns:a16="http://schemas.microsoft.com/office/drawing/2014/main" id="{6CB62A19-F29A-4A48-924F-426FD26443D2}"/>
              </a:ext>
            </a:extLst>
          </p:cNvPr>
          <p:cNvPicPr>
            <a:picLocks noChangeAspect="1"/>
          </p:cNvPicPr>
          <p:nvPr/>
        </p:nvPicPr>
        <p:blipFill>
          <a:blip r:embed="rId6"/>
          <a:stretch>
            <a:fillRect/>
          </a:stretch>
        </p:blipFill>
        <p:spPr>
          <a:xfrm>
            <a:off x="9164811" y="3712402"/>
            <a:ext cx="2734979" cy="2752594"/>
          </a:xfrm>
          <a:prstGeom prst="rect">
            <a:avLst/>
          </a:prstGeom>
        </p:spPr>
      </p:pic>
      <p:pic>
        <p:nvPicPr>
          <p:cNvPr id="13" name="Picture 13" descr="Graphical user interface, text, application&#10;&#10;Description automatically generated">
            <a:extLst>
              <a:ext uri="{FF2B5EF4-FFF2-40B4-BE49-F238E27FC236}">
                <a16:creationId xmlns:a16="http://schemas.microsoft.com/office/drawing/2014/main" id="{698E058F-B8CC-49B2-AD4A-19AD17E1C0BA}"/>
              </a:ext>
            </a:extLst>
          </p:cNvPr>
          <p:cNvPicPr>
            <a:picLocks noChangeAspect="1"/>
          </p:cNvPicPr>
          <p:nvPr/>
        </p:nvPicPr>
        <p:blipFill rotWithShape="1">
          <a:blip r:embed="rId7"/>
          <a:srcRect l="-323" b="39234"/>
          <a:stretch/>
        </p:blipFill>
        <p:spPr>
          <a:xfrm>
            <a:off x="-3810" y="1999362"/>
            <a:ext cx="5509265" cy="1204968"/>
          </a:xfrm>
          <a:prstGeom prst="rect">
            <a:avLst/>
          </a:prstGeom>
        </p:spPr>
      </p:pic>
      <p:pic>
        <p:nvPicPr>
          <p:cNvPr id="8" name="Picture 8" descr="A picture containing text, person, old, white&#10;&#10;Description automatically generated">
            <a:extLst>
              <a:ext uri="{FF2B5EF4-FFF2-40B4-BE49-F238E27FC236}">
                <a16:creationId xmlns:a16="http://schemas.microsoft.com/office/drawing/2014/main" id="{E68D59D1-5457-4BAD-AA4A-E34BB22D23AC}"/>
              </a:ext>
            </a:extLst>
          </p:cNvPr>
          <p:cNvPicPr>
            <a:picLocks noChangeAspect="1"/>
          </p:cNvPicPr>
          <p:nvPr/>
        </p:nvPicPr>
        <p:blipFill>
          <a:blip r:embed="rId8"/>
          <a:stretch>
            <a:fillRect/>
          </a:stretch>
        </p:blipFill>
        <p:spPr>
          <a:xfrm>
            <a:off x="5493706" y="2668299"/>
            <a:ext cx="2873940" cy="3347591"/>
          </a:xfrm>
          <a:prstGeom prst="rect">
            <a:avLst/>
          </a:prstGeom>
        </p:spPr>
      </p:pic>
      <p:pic>
        <p:nvPicPr>
          <p:cNvPr id="15" name="Graphic 15" descr="Arrow: Rotate right with solid fill">
            <a:extLst>
              <a:ext uri="{FF2B5EF4-FFF2-40B4-BE49-F238E27FC236}">
                <a16:creationId xmlns:a16="http://schemas.microsoft.com/office/drawing/2014/main" id="{3438869C-67A7-4536-843A-111FBF4E2D1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2460000">
            <a:off x="4819650" y="1219200"/>
            <a:ext cx="914400" cy="914400"/>
          </a:xfrm>
          <a:prstGeom prst="rect">
            <a:avLst/>
          </a:prstGeom>
        </p:spPr>
      </p:pic>
      <p:sp>
        <p:nvSpPr>
          <p:cNvPr id="16" name="TextBox 15">
            <a:extLst>
              <a:ext uri="{FF2B5EF4-FFF2-40B4-BE49-F238E27FC236}">
                <a16:creationId xmlns:a16="http://schemas.microsoft.com/office/drawing/2014/main" id="{38D36D6E-AF90-4D4F-A896-D46038E83EF0}"/>
              </a:ext>
            </a:extLst>
          </p:cNvPr>
          <p:cNvSpPr txBox="1"/>
          <p:nvPr/>
        </p:nvSpPr>
        <p:spPr>
          <a:xfrm>
            <a:off x="5611660" y="79332"/>
            <a:ext cx="303547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1400" b="1">
                <a:ea typeface="+mn-lt"/>
                <a:cs typeface="+mn-lt"/>
              </a:rPr>
              <a:t>The Ankle Taboo</a:t>
            </a:r>
            <a:endParaRPr lang="en-US" sz="1400" b="1">
              <a:cs typeface="Calibri"/>
            </a:endParaRPr>
          </a:p>
          <a:p>
            <a:pPr marL="285750" indent="-285750">
              <a:buFont typeface="Arial" panose="020B0604020202020204" pitchFamily="34" charset="0"/>
              <a:buChar char="•"/>
            </a:pPr>
            <a:r>
              <a:rPr lang="en-US" sz="1400"/>
              <a:t>Theatrical costumes often showed far more leg, at least until knee level.</a:t>
            </a:r>
            <a:endParaRPr lang="en-US" sz="1400">
              <a:cs typeface="Calibri"/>
            </a:endParaRPr>
          </a:p>
          <a:p>
            <a:pPr marL="285750" indent="-285750">
              <a:buFont typeface="Arial" panose="020B0604020202020204" pitchFamily="34" charset="0"/>
              <a:buChar char="•"/>
            </a:pPr>
            <a:r>
              <a:rPr lang="en-US" sz="1400">
                <a:ea typeface="+mn-lt"/>
                <a:cs typeface="+mn-lt"/>
              </a:rPr>
              <a:t>The Victorian Era was a particularly lush time for prostitution and showing bare ankles - among many other things - was probably all in a day's work for a brothel girl.</a:t>
            </a:r>
            <a:endParaRPr lang="en-US" sz="1400">
              <a:cs typeface="Calibri"/>
            </a:endParaRPr>
          </a:p>
          <a:p>
            <a:pPr marL="285750" indent="-285750">
              <a:buFont typeface="Arial" panose="020B0604020202020204" pitchFamily="34" charset="0"/>
              <a:buChar char="•"/>
            </a:pPr>
            <a:r>
              <a:rPr lang="en-US" sz="1400">
                <a:ea typeface="+mn-lt"/>
                <a:cs typeface="+mn-lt"/>
              </a:rPr>
              <a:t>https://tvtropes.org/pmwiki/pmwiki.php/Main/OldTimeyAnkleTaboo</a:t>
            </a:r>
            <a:endParaRPr lang="en-US" sz="1400">
              <a:cs typeface="Calibri"/>
            </a:endParaRPr>
          </a:p>
          <a:p>
            <a:pPr marL="285750" indent="-285750">
              <a:buFont typeface="Arial" panose="020B0604020202020204" pitchFamily="34" charset="0"/>
              <a:buChar char="•"/>
            </a:pPr>
            <a:endParaRPr lang="en-US" sz="1400">
              <a:cs typeface="Calibri"/>
            </a:endParaRPr>
          </a:p>
        </p:txBody>
      </p:sp>
      <p:pic>
        <p:nvPicPr>
          <p:cNvPr id="17" name="Graphic 17" descr="Arrow: Counter-clockwise curve with solid fill">
            <a:extLst>
              <a:ext uri="{FF2B5EF4-FFF2-40B4-BE49-F238E27FC236}">
                <a16:creationId xmlns:a16="http://schemas.microsoft.com/office/drawing/2014/main" id="{4B076B6E-6027-47F0-9C06-DC4EAA33FB1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9060000">
            <a:off x="8248389" y="466595"/>
            <a:ext cx="914400" cy="914400"/>
          </a:xfrm>
          <a:prstGeom prst="rect">
            <a:avLst/>
          </a:prstGeom>
        </p:spPr>
      </p:pic>
      <p:pic>
        <p:nvPicPr>
          <p:cNvPr id="19" name="Graphic 19" descr="Arrow: Straight with solid fill">
            <a:extLst>
              <a:ext uri="{FF2B5EF4-FFF2-40B4-BE49-F238E27FC236}">
                <a16:creationId xmlns:a16="http://schemas.microsoft.com/office/drawing/2014/main" id="{3475E087-492E-4DB8-8E7E-DB652779BCE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rot="14220000">
            <a:off x="7912267" y="2593338"/>
            <a:ext cx="1592893" cy="914400"/>
          </a:xfrm>
          <a:prstGeom prst="rect">
            <a:avLst/>
          </a:prstGeom>
        </p:spPr>
      </p:pic>
    </p:spTree>
    <p:extLst>
      <p:ext uri="{BB962C8B-B14F-4D97-AF65-F5344CB8AC3E}">
        <p14:creationId xmlns:p14="http://schemas.microsoft.com/office/powerpoint/2010/main" val="1795630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82E9B063-5018-4DA3-97BB-4D01BA0BD08C}"/>
              </a:ext>
            </a:extLst>
          </p:cNvPr>
          <p:cNvPicPr>
            <a:picLocks noGrp="1" noChangeAspect="1"/>
          </p:cNvPicPr>
          <p:nvPr>
            <p:ph idx="4294967295"/>
          </p:nvPr>
        </p:nvPicPr>
        <p:blipFill>
          <a:blip r:embed="rId2"/>
          <a:stretch>
            <a:fillRect/>
          </a:stretch>
        </p:blipFill>
        <p:spPr>
          <a:xfrm>
            <a:off x="170597" y="132307"/>
            <a:ext cx="7556500" cy="3930650"/>
          </a:xfrm>
        </p:spPr>
      </p:pic>
      <p:pic>
        <p:nvPicPr>
          <p:cNvPr id="5" name="Picture 5" descr="Text&#10;&#10;Description automatically generated">
            <a:extLst>
              <a:ext uri="{FF2B5EF4-FFF2-40B4-BE49-F238E27FC236}">
                <a16:creationId xmlns:a16="http://schemas.microsoft.com/office/drawing/2014/main" id="{CDEE2F7B-DE97-47B5-9169-BF6669FB7A78}"/>
              </a:ext>
            </a:extLst>
          </p:cNvPr>
          <p:cNvPicPr>
            <a:picLocks noChangeAspect="1"/>
          </p:cNvPicPr>
          <p:nvPr/>
        </p:nvPicPr>
        <p:blipFill rotWithShape="1">
          <a:blip r:embed="rId3"/>
          <a:srcRect l="5275" t="5430" r="8352" b="5882"/>
          <a:stretch/>
        </p:blipFill>
        <p:spPr>
          <a:xfrm>
            <a:off x="7781600" y="884975"/>
            <a:ext cx="4102597" cy="2040707"/>
          </a:xfrm>
          <a:prstGeom prst="rect">
            <a:avLst/>
          </a:prstGeom>
        </p:spPr>
      </p:pic>
      <p:pic>
        <p:nvPicPr>
          <p:cNvPr id="6" name="Picture 6" descr="A picture containing text, book, different&#10;&#10;Description automatically generated">
            <a:extLst>
              <a:ext uri="{FF2B5EF4-FFF2-40B4-BE49-F238E27FC236}">
                <a16:creationId xmlns:a16="http://schemas.microsoft.com/office/drawing/2014/main" id="{39DEA81A-9232-4E77-A877-BED088FEF053}"/>
              </a:ext>
            </a:extLst>
          </p:cNvPr>
          <p:cNvPicPr>
            <a:picLocks noChangeAspect="1"/>
          </p:cNvPicPr>
          <p:nvPr/>
        </p:nvPicPr>
        <p:blipFill>
          <a:blip r:embed="rId4"/>
          <a:stretch>
            <a:fillRect/>
          </a:stretch>
        </p:blipFill>
        <p:spPr>
          <a:xfrm>
            <a:off x="9385843" y="2743916"/>
            <a:ext cx="2616503" cy="3760547"/>
          </a:xfrm>
          <a:prstGeom prst="rect">
            <a:avLst/>
          </a:prstGeom>
        </p:spPr>
      </p:pic>
      <p:sp>
        <p:nvSpPr>
          <p:cNvPr id="3" name="TextBox 2">
            <a:extLst>
              <a:ext uri="{FF2B5EF4-FFF2-40B4-BE49-F238E27FC236}">
                <a16:creationId xmlns:a16="http://schemas.microsoft.com/office/drawing/2014/main" id="{C559F6EB-5207-47C5-B961-5676AC550191}"/>
              </a:ext>
            </a:extLst>
          </p:cNvPr>
          <p:cNvSpPr txBox="1"/>
          <p:nvPr/>
        </p:nvSpPr>
        <p:spPr>
          <a:xfrm>
            <a:off x="131523" y="4463441"/>
            <a:ext cx="661583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Apparently, the Victorians were responsible for humans' vision of the future. They were the first to start dreaming up what the world may be in the future. Electric gave them the scope to imagine bigger. Hot air balloons and the dream of exotic finds. This pic above is before 21st century steampunk, these were the images that the satire reporters of the time would create, to laugh at the new ideas from people who dare imagine more of the world.  </a:t>
            </a:r>
          </a:p>
          <a:p>
            <a:endParaRPr lang="en-US" b="1"/>
          </a:p>
        </p:txBody>
      </p:sp>
      <p:sp>
        <p:nvSpPr>
          <p:cNvPr id="8" name="Scroll: Horizontal 7">
            <a:extLst>
              <a:ext uri="{FF2B5EF4-FFF2-40B4-BE49-F238E27FC236}">
                <a16:creationId xmlns:a16="http://schemas.microsoft.com/office/drawing/2014/main" id="{CB31AC4F-53B8-4F6E-9A72-DD692A546102}"/>
              </a:ext>
            </a:extLst>
          </p:cNvPr>
          <p:cNvSpPr/>
          <p:nvPr/>
        </p:nvSpPr>
        <p:spPr>
          <a:xfrm>
            <a:off x="6610088" y="4467680"/>
            <a:ext cx="2620026" cy="2212930"/>
          </a:xfrm>
          <a:prstGeom prst="horizontalScroll">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FC56958-194C-47E5-B2F4-5135655B8E5F}"/>
              </a:ext>
            </a:extLst>
          </p:cNvPr>
          <p:cNvSpPr txBox="1"/>
          <p:nvPr/>
        </p:nvSpPr>
        <p:spPr>
          <a:xfrm>
            <a:off x="6916456" y="4828783"/>
            <a:ext cx="2158653"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What I like about both these images is they are handmade. Drawing and collage and muted colour tone.</a:t>
            </a:r>
            <a:endParaRPr lang="en-US" sz="1600" b="1">
              <a:cs typeface="Calibri"/>
            </a:endParaRPr>
          </a:p>
          <a:p>
            <a:endParaRPr lang="en-US" b="1"/>
          </a:p>
        </p:txBody>
      </p:sp>
      <p:sp>
        <p:nvSpPr>
          <p:cNvPr id="9" name="TextBox 8">
            <a:extLst>
              <a:ext uri="{FF2B5EF4-FFF2-40B4-BE49-F238E27FC236}">
                <a16:creationId xmlns:a16="http://schemas.microsoft.com/office/drawing/2014/main" id="{7FA12990-8351-4549-828B-1070E8C2FB17}"/>
              </a:ext>
            </a:extLst>
          </p:cNvPr>
          <p:cNvSpPr txBox="1"/>
          <p:nvPr/>
        </p:nvSpPr>
        <p:spPr>
          <a:xfrm rot="1140000">
            <a:off x="7863083" y="3698179"/>
            <a:ext cx="273276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a:latin typeface="Britannic Bold"/>
                <a:cs typeface="Calibri"/>
              </a:rPr>
              <a:t>1899</a:t>
            </a:r>
          </a:p>
        </p:txBody>
      </p:sp>
      <p:sp>
        <p:nvSpPr>
          <p:cNvPr id="10" name="Callout: Line 9">
            <a:extLst>
              <a:ext uri="{FF2B5EF4-FFF2-40B4-BE49-F238E27FC236}">
                <a16:creationId xmlns:a16="http://schemas.microsoft.com/office/drawing/2014/main" id="{16DD11D7-F1B6-4C2E-8F11-F6ACE2232651}"/>
              </a:ext>
            </a:extLst>
          </p:cNvPr>
          <p:cNvSpPr/>
          <p:nvPr/>
        </p:nvSpPr>
        <p:spPr>
          <a:xfrm>
            <a:off x="8746167" y="134043"/>
            <a:ext cx="2860109" cy="751561"/>
          </a:xfrm>
          <a:prstGeom prst="borderCallout1">
            <a:avLst/>
          </a:prstGeom>
          <a:solidFill>
            <a:schemeClr val="bg1">
              <a:lumMod val="6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a:solidFill>
                  <a:schemeClr val="tx1"/>
                </a:solidFill>
                <a:cs typeface="Calibri"/>
              </a:rPr>
              <a:t>" Hello Satire"</a:t>
            </a:r>
          </a:p>
        </p:txBody>
      </p:sp>
      <p:sp>
        <p:nvSpPr>
          <p:cNvPr id="2" name="TextBox 1">
            <a:extLst>
              <a:ext uri="{FF2B5EF4-FFF2-40B4-BE49-F238E27FC236}">
                <a16:creationId xmlns:a16="http://schemas.microsoft.com/office/drawing/2014/main" id="{7423FFD9-89EF-476E-9E1D-6612D91DF082}"/>
              </a:ext>
            </a:extLst>
          </p:cNvPr>
          <p:cNvSpPr txBox="1"/>
          <p:nvPr/>
        </p:nvSpPr>
        <p:spPr>
          <a:xfrm>
            <a:off x="9452975" y="64989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t>https://antiquarianauctions.com/lots/british-boer-war-an-historical-and-pictorial-souvenir</a:t>
            </a:r>
            <a:endParaRPr lang="en-US" sz="900">
              <a:cs typeface="Calibri"/>
            </a:endParaRPr>
          </a:p>
        </p:txBody>
      </p:sp>
    </p:spTree>
    <p:extLst>
      <p:ext uri="{BB962C8B-B14F-4D97-AF65-F5344CB8AC3E}">
        <p14:creationId xmlns:p14="http://schemas.microsoft.com/office/powerpoint/2010/main" val="20673586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Graphic 5" descr="Send with solid fill">
            <a:extLst>
              <a:ext uri="{FF2B5EF4-FFF2-40B4-BE49-F238E27FC236}">
                <a16:creationId xmlns:a16="http://schemas.microsoft.com/office/drawing/2014/main" id="{4D7C59BA-7BE0-4085-B665-AC5566A6A25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37141" y="1010388"/>
            <a:ext cx="4524375" cy="4524375"/>
          </a:xfrm>
          <a:prstGeom prst="rect">
            <a:avLst/>
          </a:prstGeom>
        </p:spPr>
      </p:pic>
      <p:sp>
        <p:nvSpPr>
          <p:cNvPr id="2" name="Title 1">
            <a:extLst>
              <a:ext uri="{FF2B5EF4-FFF2-40B4-BE49-F238E27FC236}">
                <a16:creationId xmlns:a16="http://schemas.microsoft.com/office/drawing/2014/main" id="{C20260E2-758B-47DB-B297-84F44BD1CC09}"/>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US" sz="2200">
                <a:solidFill>
                  <a:srgbClr val="FFFFFF"/>
                </a:solidFill>
                <a:cs typeface="Calibri Light"/>
              </a:rPr>
              <a:t>Sent a message to friends asking for any books relevant to my project. </a:t>
            </a: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FC18DA8B-723F-4DCE-841B-6DE9426D57A4}"/>
              </a:ext>
            </a:extLst>
          </p:cNvPr>
          <p:cNvPicPr>
            <a:picLocks noGrp="1" noChangeAspect="1"/>
          </p:cNvPicPr>
          <p:nvPr>
            <p:ph idx="1"/>
          </p:nvPr>
        </p:nvPicPr>
        <p:blipFill>
          <a:blip r:embed="rId4"/>
          <a:stretch>
            <a:fillRect/>
          </a:stretch>
        </p:blipFill>
        <p:spPr>
          <a:xfrm>
            <a:off x="7665811" y="455"/>
            <a:ext cx="4009344" cy="6853916"/>
          </a:xfrm>
        </p:spPr>
      </p:pic>
    </p:spTree>
    <p:extLst>
      <p:ext uri="{BB962C8B-B14F-4D97-AF65-F5344CB8AC3E}">
        <p14:creationId xmlns:p14="http://schemas.microsoft.com/office/powerpoint/2010/main" val="1763357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B43C-EC85-4055-8AB4-77DF559D56B1}"/>
              </a:ext>
            </a:extLst>
          </p:cNvPr>
          <p:cNvSpPr>
            <a:spLocks noGrp="1"/>
          </p:cNvSpPr>
          <p:nvPr>
            <p:ph type="title"/>
          </p:nvPr>
        </p:nvSpPr>
        <p:spPr>
          <a:xfrm>
            <a:off x="838200" y="311463"/>
            <a:ext cx="4290812" cy="799676"/>
          </a:xfrm>
        </p:spPr>
        <p:txBody>
          <a:bodyPr>
            <a:normAutofit/>
          </a:bodyPr>
          <a:lstStyle/>
          <a:p>
            <a:r>
              <a:rPr lang="en-US" sz="2400" b="1">
                <a:cs typeface="Calibri Light"/>
              </a:rPr>
              <a:t>Books I have borrowed from friends </a:t>
            </a:r>
          </a:p>
        </p:txBody>
      </p:sp>
      <p:sp>
        <p:nvSpPr>
          <p:cNvPr id="3" name="Content Placeholder 2">
            <a:extLst>
              <a:ext uri="{FF2B5EF4-FFF2-40B4-BE49-F238E27FC236}">
                <a16:creationId xmlns:a16="http://schemas.microsoft.com/office/drawing/2014/main" id="{74FDDD90-5554-4FD9-A5CD-98796213DA58}"/>
              </a:ext>
            </a:extLst>
          </p:cNvPr>
          <p:cNvSpPr>
            <a:spLocks noGrp="1"/>
          </p:cNvSpPr>
          <p:nvPr>
            <p:ph idx="1"/>
          </p:nvPr>
        </p:nvSpPr>
        <p:spPr>
          <a:xfrm>
            <a:off x="677214" y="1074358"/>
            <a:ext cx="11213205" cy="3181508"/>
          </a:xfrm>
        </p:spPr>
        <p:txBody>
          <a:bodyPr vert="horz" lIns="91440" tIns="45720" rIns="91440" bIns="45720" rtlCol="0" anchor="t">
            <a:normAutofit fontScale="55000" lnSpcReduction="20000"/>
          </a:bodyPr>
          <a:lstStyle/>
          <a:p>
            <a:r>
              <a:rPr lang="en-US">
                <a:cs typeface="Calibri"/>
              </a:rPr>
              <a:t>The outcome of my </a:t>
            </a:r>
            <a:r>
              <a:rPr lang="en-US" err="1">
                <a:cs typeface="Calibri"/>
              </a:rPr>
              <a:t>Whatapp</a:t>
            </a:r>
            <a:r>
              <a:rPr lang="en-US">
                <a:cs typeface="Calibri"/>
              </a:rPr>
              <a:t> shout out for books was a success, when I got home, I found a pile of books left at my door, how nice. </a:t>
            </a:r>
          </a:p>
          <a:p>
            <a:r>
              <a:rPr lang="en-US">
                <a:cs typeface="Calibri"/>
              </a:rPr>
              <a:t>In the pile was : The Victorian Parlor – A cut out and </a:t>
            </a:r>
            <a:r>
              <a:rPr lang="en-US" err="1">
                <a:cs typeface="Calibri"/>
              </a:rPr>
              <a:t>colour</a:t>
            </a:r>
            <a:r>
              <a:rPr lang="en-US">
                <a:cs typeface="Calibri"/>
              </a:rPr>
              <a:t> book by </a:t>
            </a:r>
            <a:r>
              <a:rPr lang="en-US" err="1">
                <a:cs typeface="Calibri"/>
              </a:rPr>
              <a:t>Theodre</a:t>
            </a:r>
            <a:r>
              <a:rPr lang="en-US">
                <a:cs typeface="Calibri"/>
              </a:rPr>
              <a:t> Manten, Victorian Inventions by Leonard de Vries and a beautiful Pop- Up book called The Children's Theatre by Franz Bonn.</a:t>
            </a:r>
          </a:p>
          <a:p>
            <a:r>
              <a:rPr lang="en-US">
                <a:cs typeface="Calibri"/>
              </a:rPr>
              <a:t>They are all inspiring and visually exciting, I instantly felt excited by them and reading through them I </a:t>
            </a:r>
            <a:r>
              <a:rPr lang="en-US" err="1">
                <a:cs typeface="Calibri"/>
              </a:rPr>
              <a:t>realised</a:t>
            </a:r>
            <a:r>
              <a:rPr lang="en-US">
                <a:cs typeface="Calibri"/>
              </a:rPr>
              <a:t> that alongside finding the background of London from my free book shop finds , these new borrowed books could be possible inspiration for finding a style in my designs. </a:t>
            </a:r>
          </a:p>
          <a:p>
            <a:r>
              <a:rPr lang="en-US">
                <a:cs typeface="Calibri"/>
              </a:rPr>
              <a:t>The Victorian inventions book illustrations are in a woodcut style reminiscent of these times. The book gives you a fantastic look into the inventions of the day and really makes you notice what an exciting time it would have been for a creative person. Many inventors mixing and matching prototypes to see what could be made and sometimes putting their life savings into their ideas. Many failed but many didn’t and are the beginnings to most of the things we have today. Bikes, Telephones, x-ray, Aero planes etc. are just a few.</a:t>
            </a:r>
          </a:p>
          <a:p>
            <a:r>
              <a:rPr lang="en-US">
                <a:ea typeface="+mn-lt"/>
                <a:cs typeface="+mn-lt"/>
                <a:hlinkClick r:id="rId2"/>
              </a:rPr>
              <a:t>https://victorianweb.org/art/illustration/tech1.html</a:t>
            </a:r>
            <a:r>
              <a:rPr lang="en-US">
                <a:ea typeface="+mn-lt"/>
                <a:cs typeface="+mn-lt"/>
              </a:rPr>
              <a:t> </a:t>
            </a:r>
            <a:endParaRPr lang="en-US">
              <a:cs typeface="Calibri"/>
            </a:endParaRPr>
          </a:p>
          <a:p>
            <a:r>
              <a:rPr lang="en-US">
                <a:cs typeface="Calibri"/>
              </a:rPr>
              <a:t>Pop up books in Victorian times were popular I will share it with my group as it might be inspiration for costume and set design</a:t>
            </a:r>
            <a:endParaRPr lang="en-US"/>
          </a:p>
          <a:p>
            <a:r>
              <a:rPr lang="en-US">
                <a:cs typeface="Calibri"/>
              </a:rPr>
              <a:t>          </a:t>
            </a:r>
            <a:endParaRPr lang="en-US"/>
          </a:p>
        </p:txBody>
      </p:sp>
      <p:pic>
        <p:nvPicPr>
          <p:cNvPr id="4" name="Picture 4" descr="Text&#10;&#10;Description automatically generated">
            <a:extLst>
              <a:ext uri="{FF2B5EF4-FFF2-40B4-BE49-F238E27FC236}">
                <a16:creationId xmlns:a16="http://schemas.microsoft.com/office/drawing/2014/main" id="{A66426DE-EB1F-4951-B024-FA9CD796B49F}"/>
              </a:ext>
            </a:extLst>
          </p:cNvPr>
          <p:cNvPicPr>
            <a:picLocks noChangeAspect="1"/>
          </p:cNvPicPr>
          <p:nvPr/>
        </p:nvPicPr>
        <p:blipFill rotWithShape="1">
          <a:blip r:embed="rId3"/>
          <a:srcRect l="7237" r="-132" b="568"/>
          <a:stretch/>
        </p:blipFill>
        <p:spPr>
          <a:xfrm>
            <a:off x="678288" y="3797128"/>
            <a:ext cx="7583057" cy="2419106"/>
          </a:xfrm>
          <a:prstGeom prst="rect">
            <a:avLst/>
          </a:prstGeom>
        </p:spPr>
      </p:pic>
      <p:sp>
        <p:nvSpPr>
          <p:cNvPr id="5" name="TextBox 4">
            <a:extLst>
              <a:ext uri="{FF2B5EF4-FFF2-40B4-BE49-F238E27FC236}">
                <a16:creationId xmlns:a16="http://schemas.microsoft.com/office/drawing/2014/main" id="{261DF95C-A2BD-43CF-B06A-EA64DFAD031A}"/>
              </a:ext>
            </a:extLst>
          </p:cNvPr>
          <p:cNvSpPr txBox="1"/>
          <p:nvPr/>
        </p:nvSpPr>
        <p:spPr>
          <a:xfrm>
            <a:off x="1064653" y="6216202"/>
            <a:ext cx="27432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4"/>
              </a:rPr>
              <a:t>https://printinghistory.org/mcloughlin-brothers-picture-book/</a:t>
            </a:r>
            <a:r>
              <a:rPr lang="en-US" sz="1100"/>
              <a:t> </a:t>
            </a:r>
            <a:endParaRPr lang="en-US" sz="1100">
              <a:cs typeface="Calibri"/>
            </a:endParaRPr>
          </a:p>
        </p:txBody>
      </p:sp>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50FB9215-3193-432C-9471-374CF8593654}"/>
                  </a:ext>
                </a:extLst>
              </p14:cNvPr>
              <p14:cNvContentPartPr/>
              <p14:nvPr/>
            </p14:nvContentPartPr>
            <p14:xfrm>
              <a:off x="6369675" y="4062210"/>
              <a:ext cx="9525" cy="9525"/>
            </p14:xfrm>
          </p:contentPart>
        </mc:Choice>
        <mc:Fallback xmlns="">
          <p:pic>
            <p:nvPicPr>
              <p:cNvPr id="6" name="Ink 5">
                <a:extLst>
                  <a:ext uri="{FF2B5EF4-FFF2-40B4-BE49-F238E27FC236}">
                    <a16:creationId xmlns:a16="http://schemas.microsoft.com/office/drawing/2014/main" id="{50FB9215-3193-432C-9471-374CF8593654}"/>
                  </a:ext>
                </a:extLst>
              </p:cNvPr>
              <p:cNvPicPr/>
              <p:nvPr/>
            </p:nvPicPr>
            <p:blipFill>
              <a:blip r:embed="rId6"/>
              <a:stretch>
                <a:fillRect/>
              </a:stretch>
            </p:blipFill>
            <p:spPr>
              <a:xfrm>
                <a:off x="4940925" y="1204710"/>
                <a:ext cx="2857500" cy="5715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72014595-855E-47F6-A0C9-5D25D42B31EB}"/>
                  </a:ext>
                </a:extLst>
              </p14:cNvPr>
              <p14:cNvContentPartPr/>
              <p14:nvPr/>
            </p14:nvContentPartPr>
            <p14:xfrm>
              <a:off x="6316013" y="4287591"/>
              <a:ext cx="9525" cy="9525"/>
            </p14:xfrm>
          </p:contentPart>
        </mc:Choice>
        <mc:Fallback xmlns="">
          <p:pic>
            <p:nvPicPr>
              <p:cNvPr id="7" name="Ink 6">
                <a:extLst>
                  <a:ext uri="{FF2B5EF4-FFF2-40B4-BE49-F238E27FC236}">
                    <a16:creationId xmlns:a16="http://schemas.microsoft.com/office/drawing/2014/main" id="{72014595-855E-47F6-A0C9-5D25D42B31EB}"/>
                  </a:ext>
                </a:extLst>
              </p:cNvPr>
              <p:cNvPicPr/>
              <p:nvPr/>
            </p:nvPicPr>
            <p:blipFill>
              <a:blip r:embed="rId6"/>
              <a:stretch>
                <a:fillRect/>
              </a:stretch>
            </p:blipFill>
            <p:spPr>
              <a:xfrm>
                <a:off x="4887263" y="1430091"/>
                <a:ext cx="2857500" cy="5715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1342307A-0B2E-4BC7-A172-06FED26F8D0C}"/>
                  </a:ext>
                </a:extLst>
              </p14:cNvPr>
              <p14:cNvContentPartPr/>
              <p14:nvPr/>
            </p14:nvContentPartPr>
            <p14:xfrm>
              <a:off x="6401872" y="4190565"/>
              <a:ext cx="885825" cy="66675"/>
            </p14:xfrm>
          </p:contentPart>
        </mc:Choice>
        <mc:Fallback xmlns="">
          <p:pic>
            <p:nvPicPr>
              <p:cNvPr id="8" name="Ink 7">
                <a:extLst>
                  <a:ext uri="{FF2B5EF4-FFF2-40B4-BE49-F238E27FC236}">
                    <a16:creationId xmlns:a16="http://schemas.microsoft.com/office/drawing/2014/main" id="{1342307A-0B2E-4BC7-A172-06FED26F8D0C}"/>
                  </a:ext>
                </a:extLst>
              </p:cNvPr>
              <p:cNvPicPr/>
              <p:nvPr/>
            </p:nvPicPr>
            <p:blipFill>
              <a:blip r:embed="rId9"/>
              <a:stretch>
                <a:fillRect/>
              </a:stretch>
            </p:blipFill>
            <p:spPr>
              <a:xfrm>
                <a:off x="6348142" y="4080661"/>
                <a:ext cx="992926" cy="286116"/>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9FB7166D-3EF2-48DA-A1BC-46B3585E3D4E}"/>
                  </a:ext>
                </a:extLst>
              </p14:cNvPr>
              <p14:cNvContentPartPr/>
              <p14:nvPr/>
            </p14:nvContentPartPr>
            <p14:xfrm>
              <a:off x="992745" y="4276390"/>
              <a:ext cx="6105525" cy="142875"/>
            </p14:xfrm>
          </p:contentPart>
        </mc:Choice>
        <mc:Fallback xmlns="">
          <p:pic>
            <p:nvPicPr>
              <p:cNvPr id="9" name="Ink 8">
                <a:extLst>
                  <a:ext uri="{FF2B5EF4-FFF2-40B4-BE49-F238E27FC236}">
                    <a16:creationId xmlns:a16="http://schemas.microsoft.com/office/drawing/2014/main" id="{9FB7166D-3EF2-48DA-A1BC-46B3585E3D4E}"/>
                  </a:ext>
                </a:extLst>
              </p:cNvPr>
              <p:cNvPicPr/>
              <p:nvPr/>
            </p:nvPicPr>
            <p:blipFill>
              <a:blip r:embed="rId11"/>
              <a:stretch>
                <a:fillRect/>
              </a:stretch>
            </p:blipFill>
            <p:spPr>
              <a:xfrm>
                <a:off x="938749" y="4166767"/>
                <a:ext cx="6213157" cy="361755"/>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8D2A23B7-9252-4999-848D-780AE41B4A0B}"/>
                  </a:ext>
                </a:extLst>
              </p14:cNvPr>
              <p14:cNvContentPartPr/>
              <p14:nvPr/>
            </p14:nvContentPartPr>
            <p14:xfrm>
              <a:off x="929540" y="4373450"/>
              <a:ext cx="6153150" cy="104775"/>
            </p14:xfrm>
          </p:contentPart>
        </mc:Choice>
        <mc:Fallback xmlns="">
          <p:pic>
            <p:nvPicPr>
              <p:cNvPr id="10" name="Ink 9">
                <a:extLst>
                  <a:ext uri="{FF2B5EF4-FFF2-40B4-BE49-F238E27FC236}">
                    <a16:creationId xmlns:a16="http://schemas.microsoft.com/office/drawing/2014/main" id="{8D2A23B7-9252-4999-848D-780AE41B4A0B}"/>
                  </a:ext>
                </a:extLst>
              </p:cNvPr>
              <p:cNvPicPr/>
              <p:nvPr/>
            </p:nvPicPr>
            <p:blipFill>
              <a:blip r:embed="rId13"/>
              <a:stretch>
                <a:fillRect/>
              </a:stretch>
            </p:blipFill>
            <p:spPr>
              <a:xfrm>
                <a:off x="875502" y="4268675"/>
                <a:ext cx="6260866" cy="313976"/>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3" name="Ink 12">
                <a:extLst>
                  <a:ext uri="{FF2B5EF4-FFF2-40B4-BE49-F238E27FC236}">
                    <a16:creationId xmlns:a16="http://schemas.microsoft.com/office/drawing/2014/main" id="{6D14073E-7AB9-423F-90F3-43E96F7D89BD}"/>
                  </a:ext>
                </a:extLst>
              </p14:cNvPr>
              <p14:cNvContentPartPr/>
              <p14:nvPr/>
            </p14:nvContentPartPr>
            <p14:xfrm>
              <a:off x="1017379" y="3975708"/>
              <a:ext cx="5372100" cy="342900"/>
            </p14:xfrm>
          </p:contentPart>
        </mc:Choice>
        <mc:Fallback xmlns="">
          <p:pic>
            <p:nvPicPr>
              <p:cNvPr id="13" name="Ink 12">
                <a:extLst>
                  <a:ext uri="{FF2B5EF4-FFF2-40B4-BE49-F238E27FC236}">
                    <a16:creationId xmlns:a16="http://schemas.microsoft.com/office/drawing/2014/main" id="{6D14073E-7AB9-423F-90F3-43E96F7D89BD}"/>
                  </a:ext>
                </a:extLst>
              </p:cNvPr>
              <p:cNvPicPr/>
              <p:nvPr/>
            </p:nvPicPr>
            <p:blipFill>
              <a:blip r:embed="rId15"/>
              <a:stretch>
                <a:fillRect/>
              </a:stretch>
            </p:blipFill>
            <p:spPr>
              <a:xfrm>
                <a:off x="963403" y="3868440"/>
                <a:ext cx="5479693" cy="557078"/>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5" name="Ink 14">
                <a:extLst>
                  <a:ext uri="{FF2B5EF4-FFF2-40B4-BE49-F238E27FC236}">
                    <a16:creationId xmlns:a16="http://schemas.microsoft.com/office/drawing/2014/main" id="{F928B69E-3634-4BC4-9A79-67D060E921C7}"/>
                  </a:ext>
                </a:extLst>
              </p14:cNvPr>
              <p14:cNvContentPartPr/>
              <p14:nvPr/>
            </p14:nvContentPartPr>
            <p14:xfrm>
              <a:off x="4673957" y="3932409"/>
              <a:ext cx="3057525" cy="95250"/>
            </p14:xfrm>
          </p:contentPart>
        </mc:Choice>
        <mc:Fallback xmlns="">
          <p:pic>
            <p:nvPicPr>
              <p:cNvPr id="15" name="Ink 14">
                <a:extLst>
                  <a:ext uri="{FF2B5EF4-FFF2-40B4-BE49-F238E27FC236}">
                    <a16:creationId xmlns:a16="http://schemas.microsoft.com/office/drawing/2014/main" id="{F928B69E-3634-4BC4-9A79-67D060E921C7}"/>
                  </a:ext>
                </a:extLst>
              </p:cNvPr>
              <p:cNvPicPr/>
              <p:nvPr/>
            </p:nvPicPr>
            <p:blipFill>
              <a:blip r:embed="rId17"/>
              <a:stretch>
                <a:fillRect/>
              </a:stretch>
            </p:blipFill>
            <p:spPr>
              <a:xfrm>
                <a:off x="4619956" y="3828121"/>
                <a:ext cx="3165167" cy="303479"/>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6" name="Ink 15">
                <a:extLst>
                  <a:ext uri="{FF2B5EF4-FFF2-40B4-BE49-F238E27FC236}">
                    <a16:creationId xmlns:a16="http://schemas.microsoft.com/office/drawing/2014/main" id="{7259B9C4-DB8E-4D8D-86FA-69D1D68E8C52}"/>
                  </a:ext>
                </a:extLst>
              </p14:cNvPr>
              <p14:cNvContentPartPr/>
              <p14:nvPr/>
            </p14:nvContentPartPr>
            <p14:xfrm>
              <a:off x="4921778" y="4029449"/>
              <a:ext cx="2047875" cy="133350"/>
            </p14:xfrm>
          </p:contentPart>
        </mc:Choice>
        <mc:Fallback xmlns="">
          <p:pic>
            <p:nvPicPr>
              <p:cNvPr id="16" name="Ink 15">
                <a:extLst>
                  <a:ext uri="{FF2B5EF4-FFF2-40B4-BE49-F238E27FC236}">
                    <a16:creationId xmlns:a16="http://schemas.microsoft.com/office/drawing/2014/main" id="{7259B9C4-DB8E-4D8D-86FA-69D1D68E8C52}"/>
                  </a:ext>
                </a:extLst>
              </p:cNvPr>
              <p:cNvPicPr/>
              <p:nvPr/>
            </p:nvPicPr>
            <p:blipFill>
              <a:blip r:embed="rId19"/>
              <a:stretch>
                <a:fillRect/>
              </a:stretch>
            </p:blipFill>
            <p:spPr>
              <a:xfrm>
                <a:off x="4867811" y="3918324"/>
                <a:ext cx="2155450" cy="355230"/>
              </a:xfrm>
              <a:prstGeom prst="rect">
                <a:avLst/>
              </a:prstGeom>
            </p:spPr>
          </p:pic>
        </mc:Fallback>
      </mc:AlternateContent>
    </p:spTree>
    <p:extLst>
      <p:ext uri="{BB962C8B-B14F-4D97-AF65-F5344CB8AC3E}">
        <p14:creationId xmlns:p14="http://schemas.microsoft.com/office/powerpoint/2010/main" val="5711196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26BB9-30ED-4FBB-8EC6-C1B65568C776}"/>
              </a:ext>
            </a:extLst>
          </p:cNvPr>
          <p:cNvSpPr>
            <a:spLocks noGrp="1"/>
          </p:cNvSpPr>
          <p:nvPr>
            <p:ph type="title"/>
          </p:nvPr>
        </p:nvSpPr>
        <p:spPr>
          <a:xfrm>
            <a:off x="6513788" y="365125"/>
            <a:ext cx="4840010" cy="1807305"/>
          </a:xfrm>
        </p:spPr>
        <p:txBody>
          <a:bodyPr>
            <a:normAutofit/>
          </a:bodyPr>
          <a:lstStyle/>
          <a:p>
            <a:r>
              <a:rPr lang="en-US" b="1">
                <a:cs typeface="Calibri Light"/>
              </a:rPr>
              <a:t>Free book shop </a:t>
            </a:r>
          </a:p>
        </p:txBody>
      </p:sp>
      <p:sp>
        <p:nvSpPr>
          <p:cNvPr id="3" name="Content Placeholder 2">
            <a:extLst>
              <a:ext uri="{FF2B5EF4-FFF2-40B4-BE49-F238E27FC236}">
                <a16:creationId xmlns:a16="http://schemas.microsoft.com/office/drawing/2014/main" id="{28B1A77B-EDEE-4ADD-ABDB-A22AF3EEC218}"/>
              </a:ext>
            </a:extLst>
          </p:cNvPr>
          <p:cNvSpPr>
            <a:spLocks noGrp="1"/>
          </p:cNvSpPr>
          <p:nvPr>
            <p:ph idx="1"/>
          </p:nvPr>
        </p:nvSpPr>
        <p:spPr>
          <a:xfrm>
            <a:off x="6213282" y="1828875"/>
            <a:ext cx="5430291" cy="4187102"/>
          </a:xfrm>
        </p:spPr>
        <p:txBody>
          <a:bodyPr vert="horz" lIns="91440" tIns="45720" rIns="91440" bIns="45720" rtlCol="0" anchor="t">
            <a:normAutofit/>
          </a:bodyPr>
          <a:lstStyle/>
          <a:p>
            <a:r>
              <a:rPr lang="en-US" sz="1300">
                <a:cs typeface="Calibri"/>
              </a:rPr>
              <a:t>I took the morning to visit the free book shop in Carmarthen. I found the volunteer of the adult section very helpful. </a:t>
            </a:r>
          </a:p>
          <a:p>
            <a:r>
              <a:rPr lang="en-US" sz="1300">
                <a:cs typeface="Calibri"/>
              </a:rPr>
              <a:t>My aim was to find a book that might have a bit more grit to it and  about the street life in London 1800-1900</a:t>
            </a:r>
          </a:p>
          <a:p>
            <a:r>
              <a:rPr lang="en-US" sz="1300">
                <a:cs typeface="Calibri"/>
              </a:rPr>
              <a:t>I found three books and the trip was success. </a:t>
            </a:r>
          </a:p>
          <a:p>
            <a:r>
              <a:rPr lang="en-US" sz="1300">
                <a:cs typeface="Calibri"/>
              </a:rPr>
              <a:t>They were : The London's Underworld by Henry Mayhew, Mayhew's London by Henry Mayhew and a copy of A history of Britain - Britain and the new world 1789-1901 by A.M Newth</a:t>
            </a:r>
            <a:endParaRPr lang="en-US" sz="1300">
              <a:solidFill>
                <a:srgbClr val="FF0000"/>
              </a:solidFill>
              <a:cs typeface="Calibri"/>
            </a:endParaRPr>
          </a:p>
          <a:p>
            <a:r>
              <a:rPr lang="en-US" sz="1300">
                <a:cs typeface="Calibri"/>
              </a:rPr>
              <a:t>Using the free book shop helps the environment and it’s a great place to find something different. </a:t>
            </a:r>
          </a:p>
          <a:p>
            <a:r>
              <a:rPr lang="en-US" sz="1300">
                <a:cs typeface="Calibri"/>
              </a:rPr>
              <a:t>The internet is a great source of information for research, but I really enjoy researching using books.</a:t>
            </a:r>
          </a:p>
          <a:p>
            <a:r>
              <a:rPr lang="en-US" sz="1300">
                <a:cs typeface="Calibri"/>
              </a:rPr>
              <a:t>Whilst in the book shop I was also able to have a look at the arts and crafts section in case I needed to reference on how to make something in the future of this project.</a:t>
            </a:r>
          </a:p>
          <a:p>
            <a:r>
              <a:rPr lang="en-US" sz="1300">
                <a:ea typeface="+mn-lt"/>
                <a:cs typeface="+mn-lt"/>
                <a:hlinkClick r:id="rId2"/>
              </a:rPr>
              <a:t>https://www.carmarthenfreebooks.co.uk/</a:t>
            </a:r>
            <a:r>
              <a:rPr lang="en-US" sz="1300">
                <a:ea typeface="+mn-lt"/>
                <a:cs typeface="+mn-lt"/>
              </a:rPr>
              <a:t>  They also have a web site now.</a:t>
            </a:r>
            <a:endParaRPr lang="en-US" sz="1300">
              <a:cs typeface="Calibri"/>
            </a:endParaRPr>
          </a:p>
          <a:p>
            <a:endParaRPr lang="en-US" sz="1300">
              <a:cs typeface="Calibri"/>
            </a:endParaRPr>
          </a:p>
        </p:txBody>
      </p:sp>
      <p:pic>
        <p:nvPicPr>
          <p:cNvPr id="4" name="Picture 4" descr="A picture containing text, book, shelf, library&#10;&#10;Description automatically generated">
            <a:extLst>
              <a:ext uri="{FF2B5EF4-FFF2-40B4-BE49-F238E27FC236}">
                <a16:creationId xmlns:a16="http://schemas.microsoft.com/office/drawing/2014/main" id="{5124277B-F38C-40C0-9AC0-5D3ED5B15B4E}"/>
              </a:ext>
            </a:extLst>
          </p:cNvPr>
          <p:cNvPicPr>
            <a:picLocks noChangeAspect="1"/>
          </p:cNvPicPr>
          <p:nvPr/>
        </p:nvPicPr>
        <p:blipFill rotWithShape="1">
          <a:blip r:embed="rId3"/>
          <a:srcRect r="4983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270664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book&#10;&#10;Description automatically generated">
            <a:extLst>
              <a:ext uri="{FF2B5EF4-FFF2-40B4-BE49-F238E27FC236}">
                <a16:creationId xmlns:a16="http://schemas.microsoft.com/office/drawing/2014/main" id="{5B9E4454-5B9C-4D9E-A43C-6434BAFC9F32}"/>
              </a:ext>
            </a:extLst>
          </p:cNvPr>
          <p:cNvPicPr>
            <a:picLocks noGrp="1" noChangeAspect="1"/>
          </p:cNvPicPr>
          <p:nvPr>
            <p:ph idx="4294967295"/>
          </p:nvPr>
        </p:nvPicPr>
        <p:blipFill>
          <a:blip r:embed="rId2"/>
          <a:stretch>
            <a:fillRect/>
          </a:stretch>
        </p:blipFill>
        <p:spPr>
          <a:xfrm>
            <a:off x="238836" y="1739900"/>
            <a:ext cx="3263900" cy="4351338"/>
          </a:xfrm>
        </p:spPr>
      </p:pic>
      <p:pic>
        <p:nvPicPr>
          <p:cNvPr id="5" name="Picture 5">
            <a:extLst>
              <a:ext uri="{FF2B5EF4-FFF2-40B4-BE49-F238E27FC236}">
                <a16:creationId xmlns:a16="http://schemas.microsoft.com/office/drawing/2014/main" id="{6F657961-E015-437B-A548-0E7D6EB98E25}"/>
              </a:ext>
            </a:extLst>
          </p:cNvPr>
          <p:cNvPicPr>
            <a:picLocks noChangeAspect="1"/>
          </p:cNvPicPr>
          <p:nvPr/>
        </p:nvPicPr>
        <p:blipFill>
          <a:blip r:embed="rId3"/>
          <a:stretch>
            <a:fillRect/>
          </a:stretch>
        </p:blipFill>
        <p:spPr>
          <a:xfrm>
            <a:off x="8719608" y="1739203"/>
            <a:ext cx="3352799" cy="4356027"/>
          </a:xfrm>
          <a:prstGeom prst="rect">
            <a:avLst/>
          </a:prstGeom>
        </p:spPr>
      </p:pic>
      <p:sp>
        <p:nvSpPr>
          <p:cNvPr id="6" name="TextBox 5">
            <a:extLst>
              <a:ext uri="{FF2B5EF4-FFF2-40B4-BE49-F238E27FC236}">
                <a16:creationId xmlns:a16="http://schemas.microsoft.com/office/drawing/2014/main" id="{02DC8FAB-233A-4A44-9581-31CB9E1A937F}"/>
              </a:ext>
            </a:extLst>
          </p:cNvPr>
          <p:cNvSpPr txBox="1"/>
          <p:nvPr/>
        </p:nvSpPr>
        <p:spPr>
          <a:xfrm>
            <a:off x="8828464" y="6144016"/>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https://artblart.files.wordpress.com/2010/03/kate-edith-gough-untitled-page-from-the-gough-album-late-1870s.jpg?w=650</a:t>
            </a:r>
            <a:endParaRPr lang="en-US" sz="1000">
              <a:cs typeface="Calibri"/>
            </a:endParaRPr>
          </a:p>
        </p:txBody>
      </p:sp>
      <p:sp>
        <p:nvSpPr>
          <p:cNvPr id="7" name="TextBox 6">
            <a:extLst>
              <a:ext uri="{FF2B5EF4-FFF2-40B4-BE49-F238E27FC236}">
                <a16:creationId xmlns:a16="http://schemas.microsoft.com/office/drawing/2014/main" id="{8FB1C024-4357-4B80-B1CC-C1CD7E376CDA}"/>
              </a:ext>
            </a:extLst>
          </p:cNvPr>
          <p:cNvSpPr txBox="1"/>
          <p:nvPr/>
        </p:nvSpPr>
        <p:spPr>
          <a:xfrm>
            <a:off x="87086" y="629567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https://i.etsystatic.com/14662114/r/il/6eb90e/1922169376/il_570xN.1922169376_icbk.jpg</a:t>
            </a:r>
            <a:endParaRPr lang="en-US" sz="1000">
              <a:cs typeface="Calibri"/>
            </a:endParaRPr>
          </a:p>
        </p:txBody>
      </p:sp>
      <p:pic>
        <p:nvPicPr>
          <p:cNvPr id="8" name="Picture 8" descr="A picture containing indoor, decorated, altar, cluttered&#10;&#10;Description automatically generated">
            <a:extLst>
              <a:ext uri="{FF2B5EF4-FFF2-40B4-BE49-F238E27FC236}">
                <a16:creationId xmlns:a16="http://schemas.microsoft.com/office/drawing/2014/main" id="{88E1581A-E81C-4337-BEEF-B79ABB29A447}"/>
              </a:ext>
            </a:extLst>
          </p:cNvPr>
          <p:cNvPicPr>
            <a:picLocks noChangeAspect="1"/>
          </p:cNvPicPr>
          <p:nvPr/>
        </p:nvPicPr>
        <p:blipFill>
          <a:blip r:embed="rId4"/>
          <a:stretch>
            <a:fillRect/>
          </a:stretch>
        </p:blipFill>
        <p:spPr>
          <a:xfrm>
            <a:off x="3686679" y="1744918"/>
            <a:ext cx="4829826" cy="4347730"/>
          </a:xfrm>
          <a:prstGeom prst="rect">
            <a:avLst/>
          </a:prstGeom>
        </p:spPr>
      </p:pic>
      <p:sp>
        <p:nvSpPr>
          <p:cNvPr id="9" name="TextBox 8">
            <a:extLst>
              <a:ext uri="{FF2B5EF4-FFF2-40B4-BE49-F238E27FC236}">
                <a16:creationId xmlns:a16="http://schemas.microsoft.com/office/drawing/2014/main" id="{6E9BC674-E8BD-47BB-ACD1-DEB29A5CA6B3}"/>
              </a:ext>
            </a:extLst>
          </p:cNvPr>
          <p:cNvSpPr txBox="1"/>
          <p:nvPr/>
        </p:nvSpPr>
        <p:spPr>
          <a:xfrm>
            <a:off x="3969707" y="6141034"/>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https://s3.amazonaws.com/assets.saam.media/files/styles/x_large/s3/files/images/1992/SAAM-1992.11.1_2.jpg?itok=FpSW9NfG</a:t>
            </a:r>
            <a:endParaRPr lang="en-US" sz="1000">
              <a:cs typeface="Calibri"/>
            </a:endParaRPr>
          </a:p>
        </p:txBody>
      </p:sp>
      <p:pic>
        <p:nvPicPr>
          <p:cNvPr id="3" name="Picture 9">
            <a:extLst>
              <a:ext uri="{FF2B5EF4-FFF2-40B4-BE49-F238E27FC236}">
                <a16:creationId xmlns:a16="http://schemas.microsoft.com/office/drawing/2014/main" id="{3143151A-B27C-4150-8E19-4A1CDA9BFA35}"/>
              </a:ext>
            </a:extLst>
          </p:cNvPr>
          <p:cNvPicPr>
            <a:picLocks noChangeAspect="1"/>
          </p:cNvPicPr>
          <p:nvPr/>
        </p:nvPicPr>
        <p:blipFill>
          <a:blip r:embed="rId5"/>
          <a:stretch>
            <a:fillRect/>
          </a:stretch>
        </p:blipFill>
        <p:spPr>
          <a:xfrm>
            <a:off x="181674" y="974137"/>
            <a:ext cx="8239125" cy="666750"/>
          </a:xfrm>
          <a:prstGeom prst="rect">
            <a:avLst/>
          </a:prstGeom>
        </p:spPr>
      </p:pic>
      <p:sp>
        <p:nvSpPr>
          <p:cNvPr id="2" name="TextBox 1">
            <a:extLst>
              <a:ext uri="{FF2B5EF4-FFF2-40B4-BE49-F238E27FC236}">
                <a16:creationId xmlns:a16="http://schemas.microsoft.com/office/drawing/2014/main" id="{47B10DB7-1311-4E64-97B2-FEAA165E9E68}"/>
              </a:ext>
            </a:extLst>
          </p:cNvPr>
          <p:cNvSpPr txBox="1"/>
          <p:nvPr/>
        </p:nvSpPr>
        <p:spPr>
          <a:xfrm>
            <a:off x="388513" y="313386"/>
            <a:ext cx="35803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Scrapbooking  / Collage Style</a:t>
            </a:r>
          </a:p>
        </p:txBody>
      </p:sp>
    </p:spTree>
    <p:extLst>
      <p:ext uri="{BB962C8B-B14F-4D97-AF65-F5344CB8AC3E}">
        <p14:creationId xmlns:p14="http://schemas.microsoft.com/office/powerpoint/2010/main" val="2378534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243F-9057-4697-8412-4AE13738C9D2}"/>
              </a:ext>
            </a:extLst>
          </p:cNvPr>
          <p:cNvSpPr>
            <a:spLocks noGrp="1"/>
          </p:cNvSpPr>
          <p:nvPr>
            <p:ph type="title"/>
          </p:nvPr>
        </p:nvSpPr>
        <p:spPr>
          <a:xfrm>
            <a:off x="838200" y="214871"/>
            <a:ext cx="3872248" cy="670887"/>
          </a:xfrm>
        </p:spPr>
        <p:txBody>
          <a:bodyPr>
            <a:normAutofit/>
          </a:bodyPr>
          <a:lstStyle/>
          <a:p>
            <a:r>
              <a:rPr lang="en-US" sz="2400" b="1">
                <a:cs typeface="Calibri Light"/>
              </a:rPr>
              <a:t>Scrapbooking/ Collage style </a:t>
            </a:r>
          </a:p>
        </p:txBody>
      </p:sp>
      <p:pic>
        <p:nvPicPr>
          <p:cNvPr id="4" name="Picture 4" descr="A picture containing text, book&#10;&#10;Description automatically generated">
            <a:extLst>
              <a:ext uri="{FF2B5EF4-FFF2-40B4-BE49-F238E27FC236}">
                <a16:creationId xmlns:a16="http://schemas.microsoft.com/office/drawing/2014/main" id="{0667A583-A00A-47ED-87A9-47EEF6B3938D}"/>
              </a:ext>
            </a:extLst>
          </p:cNvPr>
          <p:cNvPicPr>
            <a:picLocks noGrp="1" noChangeAspect="1"/>
          </p:cNvPicPr>
          <p:nvPr>
            <p:ph idx="1"/>
          </p:nvPr>
        </p:nvPicPr>
        <p:blipFill>
          <a:blip r:embed="rId2"/>
          <a:stretch>
            <a:fillRect/>
          </a:stretch>
        </p:blipFill>
        <p:spPr>
          <a:xfrm>
            <a:off x="838155" y="968210"/>
            <a:ext cx="4493345" cy="3063452"/>
          </a:xfrm>
        </p:spPr>
      </p:pic>
      <p:sp>
        <p:nvSpPr>
          <p:cNvPr id="5" name="TextBox 4">
            <a:extLst>
              <a:ext uri="{FF2B5EF4-FFF2-40B4-BE49-F238E27FC236}">
                <a16:creationId xmlns:a16="http://schemas.microsoft.com/office/drawing/2014/main" id="{71894719-78B5-40AF-A3C5-BFD2AF872519}"/>
              </a:ext>
            </a:extLst>
          </p:cNvPr>
          <p:cNvSpPr txBox="1"/>
          <p:nvPr/>
        </p:nvSpPr>
        <p:spPr>
          <a:xfrm>
            <a:off x="787670" y="4111477"/>
            <a:ext cx="518754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https://www.metmuseum.org/-/media/images/exhibitions/imported/playing-with-pictures-the-art-of-victorian-photocollage/b85ef86274394d8481256a2026531a6f05jpg.jpg?mw=173&amp;mh=119</a:t>
            </a:r>
            <a:endParaRPr lang="en-US" sz="1000">
              <a:cs typeface="Calibri"/>
            </a:endParaRPr>
          </a:p>
        </p:txBody>
      </p:sp>
      <p:pic>
        <p:nvPicPr>
          <p:cNvPr id="6" name="Picture 6" descr="A picture containing text&#10;&#10;Description automatically generated">
            <a:extLst>
              <a:ext uri="{FF2B5EF4-FFF2-40B4-BE49-F238E27FC236}">
                <a16:creationId xmlns:a16="http://schemas.microsoft.com/office/drawing/2014/main" id="{ED0B54AC-7549-4638-9FF2-3F6E9095CD10}"/>
              </a:ext>
            </a:extLst>
          </p:cNvPr>
          <p:cNvPicPr>
            <a:picLocks noChangeAspect="1"/>
          </p:cNvPicPr>
          <p:nvPr/>
        </p:nvPicPr>
        <p:blipFill>
          <a:blip r:embed="rId3"/>
          <a:stretch>
            <a:fillRect/>
          </a:stretch>
        </p:blipFill>
        <p:spPr>
          <a:xfrm>
            <a:off x="5466699" y="964591"/>
            <a:ext cx="2732468" cy="3075789"/>
          </a:xfrm>
          <a:prstGeom prst="rect">
            <a:avLst/>
          </a:prstGeom>
        </p:spPr>
      </p:pic>
      <p:sp>
        <p:nvSpPr>
          <p:cNvPr id="7" name="TextBox 6">
            <a:extLst>
              <a:ext uri="{FF2B5EF4-FFF2-40B4-BE49-F238E27FC236}">
                <a16:creationId xmlns:a16="http://schemas.microsoft.com/office/drawing/2014/main" id="{E001856C-2A7A-430D-A286-A16D784CB285}"/>
              </a:ext>
            </a:extLst>
          </p:cNvPr>
          <p:cNvSpPr txBox="1"/>
          <p:nvPr/>
        </p:nvSpPr>
        <p:spPr>
          <a:xfrm>
            <a:off x="5822926" y="4042231"/>
            <a:ext cx="27432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https://thisistypoegraphic.files.wordpress.com/2011/11/img009.jpg</a:t>
            </a:r>
            <a:endParaRPr lang="en-US" sz="1100">
              <a:cs typeface="Calibri"/>
            </a:endParaRPr>
          </a:p>
        </p:txBody>
      </p:sp>
      <p:pic>
        <p:nvPicPr>
          <p:cNvPr id="8" name="Picture 8" descr="A picture containing text, plant, drawing, palm&#10;&#10;Description automatically generated">
            <a:extLst>
              <a:ext uri="{FF2B5EF4-FFF2-40B4-BE49-F238E27FC236}">
                <a16:creationId xmlns:a16="http://schemas.microsoft.com/office/drawing/2014/main" id="{7574CA3F-8BB7-4AC2-A45C-90DD94BD51FA}"/>
              </a:ext>
            </a:extLst>
          </p:cNvPr>
          <p:cNvPicPr>
            <a:picLocks noChangeAspect="1"/>
          </p:cNvPicPr>
          <p:nvPr/>
        </p:nvPicPr>
        <p:blipFill>
          <a:blip r:embed="rId4"/>
          <a:stretch>
            <a:fillRect/>
          </a:stretch>
        </p:blipFill>
        <p:spPr>
          <a:xfrm>
            <a:off x="8359594" y="963368"/>
            <a:ext cx="2743200" cy="3068092"/>
          </a:xfrm>
          <a:prstGeom prst="rect">
            <a:avLst/>
          </a:prstGeom>
        </p:spPr>
      </p:pic>
      <p:sp>
        <p:nvSpPr>
          <p:cNvPr id="9" name="TextBox 8">
            <a:extLst>
              <a:ext uri="{FF2B5EF4-FFF2-40B4-BE49-F238E27FC236}">
                <a16:creationId xmlns:a16="http://schemas.microsoft.com/office/drawing/2014/main" id="{D5CF4EFD-13F1-45E5-A2D6-C1AEAA0089DA}"/>
              </a:ext>
            </a:extLst>
          </p:cNvPr>
          <p:cNvSpPr txBox="1"/>
          <p:nvPr/>
        </p:nvSpPr>
        <p:spPr>
          <a:xfrm>
            <a:off x="8466918" y="4038997"/>
            <a:ext cx="27432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https://www.metmuseum.org/-/media/images/exhibitions/imported/playing-with-pictures-the-art-of-victorian-photocollage/b85ef86274394d8481256a2026531a6f09jpg.jpg?mw=173&amp;mh=119</a:t>
            </a:r>
            <a:endParaRPr lang="en-US" sz="1000">
              <a:cs typeface="Calibri"/>
            </a:endParaRPr>
          </a:p>
        </p:txBody>
      </p:sp>
      <p:sp>
        <p:nvSpPr>
          <p:cNvPr id="10" name="TextBox 9">
            <a:extLst>
              <a:ext uri="{FF2B5EF4-FFF2-40B4-BE49-F238E27FC236}">
                <a16:creationId xmlns:a16="http://schemas.microsoft.com/office/drawing/2014/main" id="{D2BD1AEC-FCE2-4F5A-A82D-B2F5B16D27EB}"/>
              </a:ext>
            </a:extLst>
          </p:cNvPr>
          <p:cNvSpPr txBox="1"/>
          <p:nvPr/>
        </p:nvSpPr>
        <p:spPr>
          <a:xfrm>
            <a:off x="735303" y="4674092"/>
            <a:ext cx="1073883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These type of images are a mixture of water </a:t>
            </a:r>
            <a:r>
              <a:rPr lang="en-US" err="1">
                <a:cs typeface="Calibri"/>
              </a:rPr>
              <a:t>colour</a:t>
            </a:r>
            <a:r>
              <a:rPr lang="en-US">
                <a:cs typeface="Calibri"/>
              </a:rPr>
              <a:t> wash , collage and sketch.</a:t>
            </a:r>
          </a:p>
          <a:p>
            <a:pPr marL="285750" indent="-285750">
              <a:buFont typeface="Arial"/>
              <a:buChar char="•"/>
            </a:pPr>
            <a:r>
              <a:rPr lang="en-US">
                <a:cs typeface="Calibri"/>
              </a:rPr>
              <a:t>They are a way of creating a fantasy , where the human can escape into nature to experience living among the animals and creatures. </a:t>
            </a:r>
          </a:p>
          <a:p>
            <a:pPr marL="285750" indent="-285750">
              <a:buFont typeface="Arial"/>
              <a:buChar char="•"/>
            </a:pPr>
            <a:r>
              <a:rPr lang="en-US">
                <a:cs typeface="Calibri"/>
              </a:rPr>
              <a:t>The artists are saying," what if we could" and pushing people's imaginations away from the still life and standard portraits that came before.</a:t>
            </a:r>
          </a:p>
          <a:p>
            <a:pPr marL="285750" indent="-285750">
              <a:buFont typeface="Arial"/>
              <a:buChar char="•"/>
            </a:pPr>
            <a:r>
              <a:rPr lang="en-US">
                <a:cs typeface="Calibri"/>
              </a:rPr>
              <a:t>With the use of absinthe and opiates, highly hallucinogenic drugs being popular in the lives of  the creatives at these times  this could be the reason the art was very imaginative.</a:t>
            </a:r>
          </a:p>
          <a:p>
            <a:pPr marL="285750" indent="-285750">
              <a:buFont typeface="Arial"/>
              <a:buChar char="•"/>
            </a:pPr>
            <a:endParaRPr lang="en-US">
              <a:cs typeface="Calibri"/>
            </a:endParaRPr>
          </a:p>
          <a:p>
            <a:pPr marL="285750" indent="-285750">
              <a:buFont typeface="Arial"/>
              <a:buChar char="•"/>
            </a:pPr>
            <a:endParaRPr lang="en-US">
              <a:cs typeface="Calibri"/>
            </a:endParaRPr>
          </a:p>
        </p:txBody>
      </p:sp>
    </p:spTree>
    <p:extLst>
      <p:ext uri="{BB962C8B-B14F-4D97-AF65-F5344CB8AC3E}">
        <p14:creationId xmlns:p14="http://schemas.microsoft.com/office/powerpoint/2010/main" val="4262662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various, decorated, cluttered&#10;&#10;Description automatically generated">
            <a:extLst>
              <a:ext uri="{FF2B5EF4-FFF2-40B4-BE49-F238E27FC236}">
                <a16:creationId xmlns:a16="http://schemas.microsoft.com/office/drawing/2014/main" id="{E764B419-A792-4957-8A50-84F6FE355266}"/>
              </a:ext>
            </a:extLst>
          </p:cNvPr>
          <p:cNvPicPr>
            <a:picLocks noGrp="1" noChangeAspect="1"/>
          </p:cNvPicPr>
          <p:nvPr>
            <p:ph idx="4294967295"/>
          </p:nvPr>
        </p:nvPicPr>
        <p:blipFill>
          <a:blip r:embed="rId2"/>
          <a:stretch>
            <a:fillRect/>
          </a:stretch>
        </p:blipFill>
        <p:spPr>
          <a:xfrm>
            <a:off x="0" y="198438"/>
            <a:ext cx="5006975" cy="6167437"/>
          </a:xfrm>
        </p:spPr>
      </p:pic>
      <p:sp>
        <p:nvSpPr>
          <p:cNvPr id="6" name="TextBox 5">
            <a:extLst>
              <a:ext uri="{FF2B5EF4-FFF2-40B4-BE49-F238E27FC236}">
                <a16:creationId xmlns:a16="http://schemas.microsoft.com/office/drawing/2014/main" id="{A8B55FB1-5305-4345-95D1-D615807AD00D}"/>
              </a:ext>
            </a:extLst>
          </p:cNvPr>
          <p:cNvSpPr txBox="1"/>
          <p:nvPr/>
        </p:nvSpPr>
        <p:spPr>
          <a:xfrm>
            <a:off x="308975" y="6363222"/>
            <a:ext cx="2743200"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t>http://www.getty.edu/art/collection/objects/352088/john-bingley-garland-collage-british-1850s-1860s/</a:t>
            </a:r>
            <a:endParaRPr lang="en-US" sz="1050">
              <a:cs typeface="Calibri"/>
            </a:endParaRPr>
          </a:p>
        </p:txBody>
      </p:sp>
      <p:pic>
        <p:nvPicPr>
          <p:cNvPr id="2" name="Picture 2" descr="A picture containing text, picture frame&#10;&#10;Description automatically generated">
            <a:extLst>
              <a:ext uri="{FF2B5EF4-FFF2-40B4-BE49-F238E27FC236}">
                <a16:creationId xmlns:a16="http://schemas.microsoft.com/office/drawing/2014/main" id="{B8B9A441-C06D-4D7A-859B-46CD5B2895EA}"/>
              </a:ext>
            </a:extLst>
          </p:cNvPr>
          <p:cNvPicPr>
            <a:picLocks noChangeAspect="1"/>
          </p:cNvPicPr>
          <p:nvPr/>
        </p:nvPicPr>
        <p:blipFill>
          <a:blip r:embed="rId3"/>
          <a:stretch>
            <a:fillRect/>
          </a:stretch>
        </p:blipFill>
        <p:spPr>
          <a:xfrm>
            <a:off x="5402893" y="202841"/>
            <a:ext cx="2743200" cy="4051495"/>
          </a:xfrm>
          <a:prstGeom prst="rect">
            <a:avLst/>
          </a:prstGeom>
        </p:spPr>
      </p:pic>
      <p:sp>
        <p:nvSpPr>
          <p:cNvPr id="3" name="TextBox 2">
            <a:extLst>
              <a:ext uri="{FF2B5EF4-FFF2-40B4-BE49-F238E27FC236}">
                <a16:creationId xmlns:a16="http://schemas.microsoft.com/office/drawing/2014/main" id="{48B6E378-7E3A-4589-BEB0-B35ACF95EFF1}"/>
              </a:ext>
            </a:extLst>
          </p:cNvPr>
          <p:cNvSpPr txBox="1"/>
          <p:nvPr/>
        </p:nvSpPr>
        <p:spPr>
          <a:xfrm>
            <a:off x="5471850" y="420796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https://i.pinimg.com/originals/6c/b6/75/6cb6751b55c825432c09fba93d741bce.jpg</a:t>
            </a:r>
            <a:endParaRPr lang="en-US" sz="1000">
              <a:cs typeface="Calibri"/>
            </a:endParaRPr>
          </a:p>
        </p:txBody>
      </p:sp>
      <p:pic>
        <p:nvPicPr>
          <p:cNvPr id="5" name="Picture 6">
            <a:extLst>
              <a:ext uri="{FF2B5EF4-FFF2-40B4-BE49-F238E27FC236}">
                <a16:creationId xmlns:a16="http://schemas.microsoft.com/office/drawing/2014/main" id="{292D5ED5-5DEA-4E46-8886-6CDF9476779E}"/>
              </a:ext>
            </a:extLst>
          </p:cNvPr>
          <p:cNvPicPr>
            <a:picLocks noChangeAspect="1"/>
          </p:cNvPicPr>
          <p:nvPr/>
        </p:nvPicPr>
        <p:blipFill>
          <a:blip r:embed="rId4"/>
          <a:stretch>
            <a:fillRect/>
          </a:stretch>
        </p:blipFill>
        <p:spPr>
          <a:xfrm>
            <a:off x="8680537" y="197665"/>
            <a:ext cx="2743200" cy="1848917"/>
          </a:xfrm>
          <a:prstGeom prst="rect">
            <a:avLst/>
          </a:prstGeom>
        </p:spPr>
      </p:pic>
      <p:sp>
        <p:nvSpPr>
          <p:cNvPr id="7" name="TextBox 6">
            <a:extLst>
              <a:ext uri="{FF2B5EF4-FFF2-40B4-BE49-F238E27FC236}">
                <a16:creationId xmlns:a16="http://schemas.microsoft.com/office/drawing/2014/main" id="{562B88FB-0A0C-48DC-B853-E582AEC90AA0}"/>
              </a:ext>
            </a:extLst>
          </p:cNvPr>
          <p:cNvSpPr txBox="1"/>
          <p:nvPr/>
        </p:nvSpPr>
        <p:spPr>
          <a:xfrm>
            <a:off x="8784921" y="2229633"/>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https://i.etsystatic.com/8002708/r/il/cc913a/1672105252/il_fullxfull.1672105252_boxj.jpg</a:t>
            </a:r>
          </a:p>
        </p:txBody>
      </p:sp>
      <p:sp>
        <p:nvSpPr>
          <p:cNvPr id="8" name="TextBox 7">
            <a:extLst>
              <a:ext uri="{FF2B5EF4-FFF2-40B4-BE49-F238E27FC236}">
                <a16:creationId xmlns:a16="http://schemas.microsoft.com/office/drawing/2014/main" id="{5CDA4196-0504-4DD9-9564-F2D9A6F30E7E}"/>
              </a:ext>
            </a:extLst>
          </p:cNvPr>
          <p:cNvSpPr txBox="1"/>
          <p:nvPr/>
        </p:nvSpPr>
        <p:spPr>
          <a:xfrm>
            <a:off x="5469631" y="4522229"/>
            <a:ext cx="643514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Paper doll set with stage above, nice wash of </a:t>
            </a:r>
            <a:r>
              <a:rPr lang="en-US" err="1">
                <a:cs typeface="Calibri"/>
              </a:rPr>
              <a:t>colour</a:t>
            </a:r>
            <a:r>
              <a:rPr lang="en-US">
                <a:cs typeface="Calibri"/>
              </a:rPr>
              <a:t>. </a:t>
            </a:r>
          </a:p>
          <a:p>
            <a:pPr marL="285750" indent="-285750">
              <a:buFont typeface="Arial"/>
              <a:buChar char="•"/>
            </a:pPr>
            <a:r>
              <a:rPr lang="en-US">
                <a:cs typeface="Calibri"/>
              </a:rPr>
              <a:t>What I have noticed is that paper and ink is a big theme in the Victorian era.</a:t>
            </a:r>
          </a:p>
          <a:p>
            <a:pPr marL="285750" indent="-285750">
              <a:buFont typeface="Arial"/>
              <a:buChar char="•"/>
            </a:pPr>
            <a:r>
              <a:rPr lang="en-US">
                <a:cs typeface="Calibri"/>
              </a:rPr>
              <a:t>Cut outs , popup , collage , woodgrain print, posters , water colour</a:t>
            </a:r>
          </a:p>
          <a:p>
            <a:pPr marL="285750" indent="-285750">
              <a:buFont typeface="Arial"/>
              <a:buChar char="•"/>
            </a:pPr>
            <a:r>
              <a:rPr lang="en-US">
                <a:cs typeface="Calibri"/>
              </a:rPr>
              <a:t>In this larger image the use of </a:t>
            </a:r>
            <a:r>
              <a:rPr lang="en-US" err="1">
                <a:cs typeface="Calibri"/>
              </a:rPr>
              <a:t>colour</a:t>
            </a:r>
            <a:r>
              <a:rPr lang="en-US">
                <a:cs typeface="Calibri"/>
              </a:rPr>
              <a:t> has been used sparingly and sits in harmony with the beautiful monochrome illustrations.</a:t>
            </a:r>
          </a:p>
          <a:p>
            <a:pPr marL="285750" indent="-285750">
              <a:buFont typeface="Arial"/>
              <a:buChar char="•"/>
            </a:pPr>
            <a:endParaRPr lang="en-US">
              <a:cs typeface="Calibri"/>
            </a:endParaRPr>
          </a:p>
        </p:txBody>
      </p:sp>
    </p:spTree>
    <p:extLst>
      <p:ext uri="{BB962C8B-B14F-4D97-AF65-F5344CB8AC3E}">
        <p14:creationId xmlns:p14="http://schemas.microsoft.com/office/powerpoint/2010/main" val="4265364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building, ceiling&#10;&#10;Description automatically generated">
            <a:extLst>
              <a:ext uri="{FF2B5EF4-FFF2-40B4-BE49-F238E27FC236}">
                <a16:creationId xmlns:a16="http://schemas.microsoft.com/office/drawing/2014/main" id="{056A3F3F-7E9C-4E97-9B40-20888736FAEC}"/>
              </a:ext>
            </a:extLst>
          </p:cNvPr>
          <p:cNvPicPr>
            <a:picLocks noChangeAspect="1"/>
          </p:cNvPicPr>
          <p:nvPr/>
        </p:nvPicPr>
        <p:blipFill>
          <a:blip r:embed="rId2"/>
          <a:stretch>
            <a:fillRect/>
          </a:stretch>
        </p:blipFill>
        <p:spPr>
          <a:xfrm>
            <a:off x="542297" y="453025"/>
            <a:ext cx="3925815" cy="5659677"/>
          </a:xfrm>
          <a:prstGeom prst="rect">
            <a:avLst/>
          </a:prstGeom>
        </p:spPr>
      </p:pic>
      <p:sp>
        <p:nvSpPr>
          <p:cNvPr id="3" name="TextBox 2">
            <a:extLst>
              <a:ext uri="{FF2B5EF4-FFF2-40B4-BE49-F238E27FC236}">
                <a16:creationId xmlns:a16="http://schemas.microsoft.com/office/drawing/2014/main" id="{A2B2C17D-C03C-4781-8C2E-4D6F411E6E00}"/>
              </a:ext>
            </a:extLst>
          </p:cNvPr>
          <p:cNvSpPr txBox="1"/>
          <p:nvPr/>
        </p:nvSpPr>
        <p:spPr>
          <a:xfrm>
            <a:off x="538620" y="6175331"/>
            <a:ext cx="555111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https://museumcrush.org/wp-content/uploads/2018/07/1.-Hilaire-Germain-Edgar-Degas.-Miss-La-La-at-the-Cirque-Fernando.-%C2%A9-The-National-Gallery-London.-Bought-Courtauld-Fund-1925.-768x1173.jpg</a:t>
            </a:r>
            <a:endParaRPr lang="en-US" sz="1000">
              <a:cs typeface="Calibri"/>
            </a:endParaRPr>
          </a:p>
        </p:txBody>
      </p:sp>
      <p:pic>
        <p:nvPicPr>
          <p:cNvPr id="4" name="Picture 4" descr="A picture containing text, book&#10;&#10;Description automatically generated">
            <a:extLst>
              <a:ext uri="{FF2B5EF4-FFF2-40B4-BE49-F238E27FC236}">
                <a16:creationId xmlns:a16="http://schemas.microsoft.com/office/drawing/2014/main" id="{493E2218-55E4-4053-A78A-89F11AC0B511}"/>
              </a:ext>
            </a:extLst>
          </p:cNvPr>
          <p:cNvPicPr>
            <a:picLocks noChangeAspect="1"/>
          </p:cNvPicPr>
          <p:nvPr/>
        </p:nvPicPr>
        <p:blipFill>
          <a:blip r:embed="rId3"/>
          <a:stretch>
            <a:fillRect/>
          </a:stretch>
        </p:blipFill>
        <p:spPr>
          <a:xfrm>
            <a:off x="7461663" y="290643"/>
            <a:ext cx="4398071" cy="2654605"/>
          </a:xfrm>
          <a:prstGeom prst="rect">
            <a:avLst/>
          </a:prstGeom>
        </p:spPr>
      </p:pic>
      <p:sp>
        <p:nvSpPr>
          <p:cNvPr id="5" name="TextBox 4">
            <a:extLst>
              <a:ext uri="{FF2B5EF4-FFF2-40B4-BE49-F238E27FC236}">
                <a16:creationId xmlns:a16="http://schemas.microsoft.com/office/drawing/2014/main" id="{A2275D3C-3F82-48D4-A59C-5BAC6CE0E054}"/>
              </a:ext>
            </a:extLst>
          </p:cNvPr>
          <p:cNvSpPr txBox="1"/>
          <p:nvPr/>
        </p:nvSpPr>
        <p:spPr>
          <a:xfrm>
            <a:off x="7657578" y="3116894"/>
            <a:ext cx="42985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Bostock and Wombwell’s world renowned menagerie, 1880s by permission of The University of Sheffield Library National Fairground and Circus Archive.</a:t>
            </a:r>
          </a:p>
        </p:txBody>
      </p:sp>
      <p:sp>
        <p:nvSpPr>
          <p:cNvPr id="6" name="TextBox 5">
            <a:extLst>
              <a:ext uri="{FF2B5EF4-FFF2-40B4-BE49-F238E27FC236}">
                <a16:creationId xmlns:a16="http://schemas.microsoft.com/office/drawing/2014/main" id="{C348445B-3573-495D-B5E2-3C9F3215618D}"/>
              </a:ext>
            </a:extLst>
          </p:cNvPr>
          <p:cNvSpPr txBox="1"/>
          <p:nvPr/>
        </p:nvSpPr>
        <p:spPr>
          <a:xfrm>
            <a:off x="9244208" y="5569907"/>
            <a:ext cx="28371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https://www.nationalgallery.org.uk/paintings/hilaire-germain-edgar-degas-miss-la-la-at-the-cirque-fernando</a:t>
            </a:r>
          </a:p>
        </p:txBody>
      </p:sp>
      <p:sp>
        <p:nvSpPr>
          <p:cNvPr id="7" name="TextBox 6">
            <a:extLst>
              <a:ext uri="{FF2B5EF4-FFF2-40B4-BE49-F238E27FC236}">
                <a16:creationId xmlns:a16="http://schemas.microsoft.com/office/drawing/2014/main" id="{B027FDDC-8658-4732-AB32-3776F312D49E}"/>
              </a:ext>
            </a:extLst>
          </p:cNvPr>
          <p:cNvSpPr txBox="1"/>
          <p:nvPr/>
        </p:nvSpPr>
        <p:spPr>
          <a:xfrm>
            <a:off x="4599140" y="475989"/>
            <a:ext cx="274320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b="1"/>
              <a:t>The first image shows the  architecture of the building with an acrobat.</a:t>
            </a:r>
          </a:p>
          <a:p>
            <a:pPr>
              <a:buChar char="•"/>
            </a:pPr>
            <a:r>
              <a:rPr lang="en-US" b="1"/>
              <a:t> It shows off the dimensions of the building compared to the size of the performer. </a:t>
            </a:r>
            <a:endParaRPr lang="en-US" b="1">
              <a:cs typeface="Calibri"/>
            </a:endParaRPr>
          </a:p>
          <a:p>
            <a:pPr>
              <a:buChar char="•"/>
            </a:pPr>
            <a:r>
              <a:rPr lang="en-US" b="1"/>
              <a:t>We can see that there are windows towards the top of the structure, this would let light into the space.</a:t>
            </a:r>
            <a:endParaRPr lang="en-US" b="1">
              <a:cs typeface="Calibri"/>
            </a:endParaRPr>
          </a:p>
          <a:p>
            <a:pPr>
              <a:buChar char="•"/>
            </a:pPr>
            <a:r>
              <a:rPr lang="en-US" b="1"/>
              <a:t> It is an ornate looking building the structure is decorated with plaster work.</a:t>
            </a:r>
            <a:endParaRPr lang="en-US" b="1">
              <a:cs typeface="Calibri"/>
            </a:endParaRPr>
          </a:p>
          <a:p>
            <a:pPr>
              <a:buChar char="•"/>
            </a:pPr>
            <a:r>
              <a:rPr lang="en-US" b="1"/>
              <a:t> The </a:t>
            </a:r>
            <a:r>
              <a:rPr lang="en-US" b="1" err="1"/>
              <a:t>colour</a:t>
            </a:r>
            <a:r>
              <a:rPr lang="en-US" b="1"/>
              <a:t> tones are natural pigments with gold embellishments on the plaster work.</a:t>
            </a:r>
            <a:endParaRPr lang="en-US" b="1">
              <a:cs typeface="Calibri"/>
            </a:endParaRPr>
          </a:p>
          <a:p>
            <a:endParaRPr lang="en-US"/>
          </a:p>
        </p:txBody>
      </p:sp>
      <p:sp>
        <p:nvSpPr>
          <p:cNvPr id="8" name="TextBox 7">
            <a:extLst>
              <a:ext uri="{FF2B5EF4-FFF2-40B4-BE49-F238E27FC236}">
                <a16:creationId xmlns:a16="http://schemas.microsoft.com/office/drawing/2014/main" id="{57AD3B71-42D6-4739-A673-9B6238F78B98}"/>
              </a:ext>
            </a:extLst>
          </p:cNvPr>
          <p:cNvSpPr txBox="1"/>
          <p:nvPr/>
        </p:nvSpPr>
        <p:spPr>
          <a:xfrm>
            <a:off x="7198291" y="4327743"/>
            <a:ext cx="2743200"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Miss La </a:t>
            </a:r>
            <a:r>
              <a:rPr lang="en-US" sz="1200" b="1" err="1"/>
              <a:t>La</a:t>
            </a:r>
            <a:r>
              <a:rPr lang="en-US" sz="1200" b="1"/>
              <a:t> at the Cirque Fernando is an oil on canvas painting by the French Impressionist artist Edgar Degas. Painted in 1879 and exhibited at the Fourth Impressionist Exhibition in Paris that same year, it is now in the collection of the National Gallery in London. </a:t>
            </a:r>
            <a:r>
              <a:rPr lang="en-US" sz="1200" b="1">
                <a:hlinkClick r:id="rId4"/>
              </a:rPr>
              <a:t>Wikipedia</a:t>
            </a:r>
            <a:endParaRPr lang="en-US" sz="1200" b="1">
              <a:cs typeface="Calibri"/>
            </a:endParaRPr>
          </a:p>
          <a:p>
            <a:endParaRPr lang="en-US" b="1"/>
          </a:p>
        </p:txBody>
      </p:sp>
    </p:spTree>
    <p:extLst>
      <p:ext uri="{BB962C8B-B14F-4D97-AF65-F5344CB8AC3E}">
        <p14:creationId xmlns:p14="http://schemas.microsoft.com/office/powerpoint/2010/main" val="11032145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colorful, painting, different&#10;&#10;Description automatically generated">
            <a:extLst>
              <a:ext uri="{FF2B5EF4-FFF2-40B4-BE49-F238E27FC236}">
                <a16:creationId xmlns:a16="http://schemas.microsoft.com/office/drawing/2014/main" id="{F9063644-804A-4553-AF52-3F3D38BD1450}"/>
              </a:ext>
            </a:extLst>
          </p:cNvPr>
          <p:cNvPicPr>
            <a:picLocks noChangeAspect="1"/>
          </p:cNvPicPr>
          <p:nvPr/>
        </p:nvPicPr>
        <p:blipFill>
          <a:blip r:embed="rId2"/>
          <a:stretch>
            <a:fillRect/>
          </a:stretch>
        </p:blipFill>
        <p:spPr>
          <a:xfrm>
            <a:off x="333184" y="114"/>
            <a:ext cx="3652999" cy="3874514"/>
          </a:xfrm>
          <a:prstGeom prst="rect">
            <a:avLst/>
          </a:prstGeom>
        </p:spPr>
      </p:pic>
      <p:sp>
        <p:nvSpPr>
          <p:cNvPr id="3" name="TextBox 2">
            <a:extLst>
              <a:ext uri="{FF2B5EF4-FFF2-40B4-BE49-F238E27FC236}">
                <a16:creationId xmlns:a16="http://schemas.microsoft.com/office/drawing/2014/main" id="{0DBCE22B-CF0D-4B4C-9595-024B6F66A05C}"/>
              </a:ext>
            </a:extLst>
          </p:cNvPr>
          <p:cNvSpPr txBox="1"/>
          <p:nvPr/>
        </p:nvSpPr>
        <p:spPr>
          <a:xfrm>
            <a:off x="558465" y="4226634"/>
            <a:ext cx="446038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Collage - </a:t>
            </a:r>
            <a:r>
              <a:rPr lang="en-US">
                <a:cs typeface="Calibri"/>
              </a:rPr>
              <a:t> Above a screen with human images , one of Queen Victoria. The artist has decorated around the portraits with lots of cut out flowers to frame each area. It has a royalist feel to it, celabrating the things that are important to the creator. This is very much arts and crafts feel , a homemade thing possibly.     </a:t>
            </a:r>
          </a:p>
        </p:txBody>
      </p:sp>
      <p:pic>
        <p:nvPicPr>
          <p:cNvPr id="4" name="Picture 4" descr="A picture containing text, book&#10;&#10;Description automatically generated">
            <a:extLst>
              <a:ext uri="{FF2B5EF4-FFF2-40B4-BE49-F238E27FC236}">
                <a16:creationId xmlns:a16="http://schemas.microsoft.com/office/drawing/2014/main" id="{AA14F55A-13F7-4E75-8233-CAF53C267352}"/>
              </a:ext>
            </a:extLst>
          </p:cNvPr>
          <p:cNvPicPr>
            <a:picLocks noChangeAspect="1"/>
          </p:cNvPicPr>
          <p:nvPr/>
        </p:nvPicPr>
        <p:blipFill>
          <a:blip r:embed="rId3"/>
          <a:stretch>
            <a:fillRect/>
          </a:stretch>
        </p:blipFill>
        <p:spPr>
          <a:xfrm>
            <a:off x="5378257" y="242908"/>
            <a:ext cx="3421693" cy="5175374"/>
          </a:xfrm>
          <a:prstGeom prst="rect">
            <a:avLst/>
          </a:prstGeom>
        </p:spPr>
      </p:pic>
      <p:sp>
        <p:nvSpPr>
          <p:cNvPr id="5" name="TextBox 4">
            <a:extLst>
              <a:ext uri="{FF2B5EF4-FFF2-40B4-BE49-F238E27FC236}">
                <a16:creationId xmlns:a16="http://schemas.microsoft.com/office/drawing/2014/main" id="{8C2E70FD-2201-43D5-AB1B-EE441277853E}"/>
              </a:ext>
            </a:extLst>
          </p:cNvPr>
          <p:cNvSpPr txBox="1"/>
          <p:nvPr/>
        </p:nvSpPr>
        <p:spPr>
          <a:xfrm>
            <a:off x="5380693" y="5427003"/>
            <a:ext cx="315676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4"/>
              </a:rPr>
              <a:t>https://www.edwardianpromenade.com/wp-content/uploads/Houston-Greets-New-Year.jpg</a:t>
            </a:r>
            <a:r>
              <a:rPr lang="en-US" sz="1100"/>
              <a:t> </a:t>
            </a:r>
            <a:endParaRPr lang="en-US" sz="1100">
              <a:cs typeface="Calibri"/>
            </a:endParaRPr>
          </a:p>
        </p:txBody>
      </p:sp>
      <p:sp>
        <p:nvSpPr>
          <p:cNvPr id="6" name="TextBox 5">
            <a:extLst>
              <a:ext uri="{FF2B5EF4-FFF2-40B4-BE49-F238E27FC236}">
                <a16:creationId xmlns:a16="http://schemas.microsoft.com/office/drawing/2014/main" id="{EE2A7236-3CDB-4532-B355-FF188ED56D0E}"/>
              </a:ext>
            </a:extLst>
          </p:cNvPr>
          <p:cNvSpPr txBox="1"/>
          <p:nvPr/>
        </p:nvSpPr>
        <p:spPr>
          <a:xfrm>
            <a:off x="9017358" y="238259"/>
            <a:ext cx="2743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Poster-</a:t>
            </a:r>
            <a:r>
              <a:rPr lang="en-US">
                <a:cs typeface="Calibri"/>
              </a:rPr>
              <a:t> It's not hard to see what this image is saying. The old man on a bike is riding away from the sun carrying a scythe  and a journal stating the date 1899. This represents the end of the century. The lady is pleased to wave in the young child in an old motor car who represents the exciting new century 1900 of travel, industry the feature. </a:t>
            </a:r>
          </a:p>
          <a:p>
            <a:r>
              <a:rPr lang="en-US">
                <a:cs typeface="Calibri"/>
              </a:rPr>
              <a:t>I like this style of satire it looks like it was produced for the newspaper , by the quality of the paper.</a:t>
            </a:r>
          </a:p>
          <a:p>
            <a:r>
              <a:rPr lang="en-US">
                <a:cs typeface="Calibri"/>
              </a:rPr>
              <a:t>This sketch/woodblock monochrome. </a:t>
            </a:r>
          </a:p>
        </p:txBody>
      </p:sp>
    </p:spTree>
    <p:extLst>
      <p:ext uri="{BB962C8B-B14F-4D97-AF65-F5344CB8AC3E}">
        <p14:creationId xmlns:p14="http://schemas.microsoft.com/office/powerpoint/2010/main" val="4527403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9A3CC3-B178-435A-925D-08EC4E5BB5B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CAC5F89B-E49B-453B-8CB5-110DD6950F7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AFEA0212-EF19-4A6E-840B-374B82D63584}"/>
              </a:ext>
            </a:extLst>
          </p:cNvPr>
          <p:cNvPicPr>
            <a:picLocks noChangeAspect="1"/>
          </p:cNvPicPr>
          <p:nvPr/>
        </p:nvPicPr>
        <p:blipFill>
          <a:blip r:embed="rId2"/>
          <a:stretch>
            <a:fillRect/>
          </a:stretch>
        </p:blipFill>
        <p:spPr>
          <a:xfrm>
            <a:off x="549793" y="499596"/>
            <a:ext cx="7285060" cy="4363180"/>
          </a:xfrm>
          <a:prstGeom prst="rect">
            <a:avLst/>
          </a:prstGeom>
        </p:spPr>
      </p:pic>
      <p:pic>
        <p:nvPicPr>
          <p:cNvPr id="5" name="Picture 5" descr="A picture containing text, outdoor, black&#10;&#10;Description automatically generated">
            <a:extLst>
              <a:ext uri="{FF2B5EF4-FFF2-40B4-BE49-F238E27FC236}">
                <a16:creationId xmlns:a16="http://schemas.microsoft.com/office/drawing/2014/main" id="{0A67C853-D625-4905-926F-B8C64095A034}"/>
              </a:ext>
            </a:extLst>
          </p:cNvPr>
          <p:cNvPicPr>
            <a:picLocks noChangeAspect="1"/>
          </p:cNvPicPr>
          <p:nvPr/>
        </p:nvPicPr>
        <p:blipFill>
          <a:blip r:embed="rId3"/>
          <a:stretch>
            <a:fillRect/>
          </a:stretch>
        </p:blipFill>
        <p:spPr>
          <a:xfrm>
            <a:off x="8021616" y="237894"/>
            <a:ext cx="3713967" cy="4756699"/>
          </a:xfrm>
          <a:prstGeom prst="rect">
            <a:avLst/>
          </a:prstGeom>
        </p:spPr>
      </p:pic>
      <p:sp>
        <p:nvSpPr>
          <p:cNvPr id="6" name="TextBox 5">
            <a:extLst>
              <a:ext uri="{FF2B5EF4-FFF2-40B4-BE49-F238E27FC236}">
                <a16:creationId xmlns:a16="http://schemas.microsoft.com/office/drawing/2014/main" id="{7C032095-85CF-4E4D-A0C9-CB57A6E32470}"/>
              </a:ext>
            </a:extLst>
          </p:cNvPr>
          <p:cNvSpPr txBox="1"/>
          <p:nvPr/>
        </p:nvSpPr>
        <p:spPr>
          <a:xfrm>
            <a:off x="8440455" y="542377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https://upload.wikimedia.org/wikipedia/commons/f/fd/Klabautermann_on_ship.jpg</a:t>
            </a:r>
          </a:p>
        </p:txBody>
      </p:sp>
      <p:sp>
        <p:nvSpPr>
          <p:cNvPr id="8" name="TextBox 7">
            <a:extLst>
              <a:ext uri="{FF2B5EF4-FFF2-40B4-BE49-F238E27FC236}">
                <a16:creationId xmlns:a16="http://schemas.microsoft.com/office/drawing/2014/main" id="{6D3A002A-B56B-4B30-84EF-AA7261DECE40}"/>
              </a:ext>
            </a:extLst>
          </p:cNvPr>
          <p:cNvSpPr txBox="1"/>
          <p:nvPr/>
        </p:nvSpPr>
        <p:spPr>
          <a:xfrm>
            <a:off x="714375" y="546735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https://www.rmg.co.uk/national-maritime-museum/attractions/nelson-navy-nation-gallery</a:t>
            </a:r>
          </a:p>
        </p:txBody>
      </p:sp>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48B4F345-95AA-4D55-B2B4-27D98A525123}"/>
                  </a:ext>
                </a:extLst>
              </p14:cNvPr>
              <p14:cNvContentPartPr/>
              <p14:nvPr/>
            </p14:nvContentPartPr>
            <p14:xfrm>
              <a:off x="-144197" y="2403747"/>
              <a:ext cx="6972299" cy="2714624"/>
            </p14:xfrm>
          </p:contentPart>
        </mc:Choice>
        <mc:Fallback xmlns="">
          <p:pic>
            <p:nvPicPr>
              <p:cNvPr id="7" name="Ink 6">
                <a:extLst>
                  <a:ext uri="{FF2B5EF4-FFF2-40B4-BE49-F238E27FC236}">
                    <a16:creationId xmlns:a16="http://schemas.microsoft.com/office/drawing/2014/main" id="{48B4F345-95AA-4D55-B2B4-27D98A525123}"/>
                  </a:ext>
                </a:extLst>
              </p:cNvPr>
              <p:cNvPicPr/>
              <p:nvPr/>
            </p:nvPicPr>
            <p:blipFill>
              <a:blip r:embed="rId5"/>
              <a:stretch>
                <a:fillRect/>
              </a:stretch>
            </p:blipFill>
            <p:spPr>
              <a:xfrm>
                <a:off x="-198168" y="2295709"/>
                <a:ext cx="7079881" cy="2930339"/>
              </a:xfrm>
              <a:prstGeom prst="rect">
                <a:avLst/>
              </a:prstGeom>
            </p:spPr>
          </p:pic>
        </mc:Fallback>
      </mc:AlternateContent>
    </p:spTree>
    <p:extLst>
      <p:ext uri="{BB962C8B-B14F-4D97-AF65-F5344CB8AC3E}">
        <p14:creationId xmlns:p14="http://schemas.microsoft.com/office/powerpoint/2010/main" val="33759110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F4361CD4-3023-4532-8723-6A6270EDB12A}"/>
              </a:ext>
            </a:extLst>
          </p:cNvPr>
          <p:cNvPicPr>
            <a:picLocks noChangeAspect="1"/>
          </p:cNvPicPr>
          <p:nvPr/>
        </p:nvPicPr>
        <p:blipFill>
          <a:blip r:embed="rId2"/>
          <a:stretch>
            <a:fillRect/>
          </a:stretch>
        </p:blipFill>
        <p:spPr>
          <a:xfrm>
            <a:off x="235908" y="342635"/>
            <a:ext cx="7336076" cy="984867"/>
          </a:xfrm>
          <a:prstGeom prst="rect">
            <a:avLst/>
          </a:prstGeom>
        </p:spPr>
      </p:pic>
      <p:sp>
        <p:nvSpPr>
          <p:cNvPr id="3" name="TextBox 2">
            <a:extLst>
              <a:ext uri="{FF2B5EF4-FFF2-40B4-BE49-F238E27FC236}">
                <a16:creationId xmlns:a16="http://schemas.microsoft.com/office/drawing/2014/main" id="{3CB403F2-DC82-4B66-871D-162C436F929E}"/>
              </a:ext>
            </a:extLst>
          </p:cNvPr>
          <p:cNvSpPr txBox="1"/>
          <p:nvPr/>
        </p:nvSpPr>
        <p:spPr>
          <a:xfrm>
            <a:off x="131524" y="6154455"/>
            <a:ext cx="70646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https://www.maritimemuseum.co.nz/collections/top-20-sailing-superstitions</a:t>
            </a:r>
          </a:p>
        </p:txBody>
      </p:sp>
      <p:pic>
        <p:nvPicPr>
          <p:cNvPr id="4" name="Picture 4" descr="Text&#10;&#10;Description automatically generated">
            <a:extLst>
              <a:ext uri="{FF2B5EF4-FFF2-40B4-BE49-F238E27FC236}">
                <a16:creationId xmlns:a16="http://schemas.microsoft.com/office/drawing/2014/main" id="{AA34DFD3-0776-45B5-A860-857D2BF630BF}"/>
              </a:ext>
            </a:extLst>
          </p:cNvPr>
          <p:cNvPicPr>
            <a:picLocks noChangeAspect="1"/>
          </p:cNvPicPr>
          <p:nvPr/>
        </p:nvPicPr>
        <p:blipFill>
          <a:blip r:embed="rId3"/>
          <a:stretch>
            <a:fillRect/>
          </a:stretch>
        </p:blipFill>
        <p:spPr>
          <a:xfrm>
            <a:off x="-4175" y="1449888"/>
            <a:ext cx="6897665" cy="899786"/>
          </a:xfrm>
          <a:prstGeom prst="rect">
            <a:avLst/>
          </a:prstGeom>
        </p:spPr>
      </p:pic>
      <p:pic>
        <p:nvPicPr>
          <p:cNvPr id="5" name="Picture 5">
            <a:extLst>
              <a:ext uri="{FF2B5EF4-FFF2-40B4-BE49-F238E27FC236}">
                <a16:creationId xmlns:a16="http://schemas.microsoft.com/office/drawing/2014/main" id="{72CDADE9-95D2-4DD3-A842-7C201A9988D5}"/>
              </a:ext>
            </a:extLst>
          </p:cNvPr>
          <p:cNvPicPr>
            <a:picLocks noChangeAspect="1"/>
          </p:cNvPicPr>
          <p:nvPr/>
        </p:nvPicPr>
        <p:blipFill>
          <a:blip r:embed="rId4"/>
          <a:stretch>
            <a:fillRect/>
          </a:stretch>
        </p:blipFill>
        <p:spPr>
          <a:xfrm>
            <a:off x="-4175" y="2391592"/>
            <a:ext cx="6793282" cy="843087"/>
          </a:xfrm>
          <a:prstGeom prst="rect">
            <a:avLst/>
          </a:prstGeom>
        </p:spPr>
      </p:pic>
      <p:sp>
        <p:nvSpPr>
          <p:cNvPr id="6" name="TextBox 5">
            <a:extLst>
              <a:ext uri="{FF2B5EF4-FFF2-40B4-BE49-F238E27FC236}">
                <a16:creationId xmlns:a16="http://schemas.microsoft.com/office/drawing/2014/main" id="{764A1274-2FF8-4B3C-AE78-5A801F307492}"/>
              </a:ext>
            </a:extLst>
          </p:cNvPr>
          <p:cNvSpPr txBox="1"/>
          <p:nvPr/>
        </p:nvSpPr>
        <p:spPr>
          <a:xfrm>
            <a:off x="8951934" y="600831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https://www.smirkus.org/seven-circusy-supersitions/</a:t>
            </a:r>
          </a:p>
        </p:txBody>
      </p:sp>
      <p:sp>
        <p:nvSpPr>
          <p:cNvPr id="7" name="TextBox 6">
            <a:extLst>
              <a:ext uri="{FF2B5EF4-FFF2-40B4-BE49-F238E27FC236}">
                <a16:creationId xmlns:a16="http://schemas.microsoft.com/office/drawing/2014/main" id="{AC9592BF-CDD3-4CCC-8AC8-E49B1F05091B}"/>
              </a:ext>
            </a:extLst>
          </p:cNvPr>
          <p:cNvSpPr txBox="1"/>
          <p:nvPr/>
        </p:nvSpPr>
        <p:spPr>
          <a:xfrm>
            <a:off x="6829425" y="2905125"/>
            <a:ext cx="55245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https://www.history.navy.mil/browse-by-topic/heritage/customs-and-traditions0/sailor-s-tattoos.html</a:t>
            </a:r>
          </a:p>
        </p:txBody>
      </p:sp>
      <p:pic>
        <p:nvPicPr>
          <p:cNvPr id="8" name="Picture 8" descr="Text&#10;&#10;Description automatically generated">
            <a:extLst>
              <a:ext uri="{FF2B5EF4-FFF2-40B4-BE49-F238E27FC236}">
                <a16:creationId xmlns:a16="http://schemas.microsoft.com/office/drawing/2014/main" id="{19711011-DAA8-43F8-8583-9FC3DBDDF429}"/>
              </a:ext>
            </a:extLst>
          </p:cNvPr>
          <p:cNvPicPr>
            <a:picLocks noChangeAspect="1"/>
          </p:cNvPicPr>
          <p:nvPr/>
        </p:nvPicPr>
        <p:blipFill rotWithShape="1">
          <a:blip r:embed="rId5"/>
          <a:srcRect r="8102" b="971"/>
          <a:stretch/>
        </p:blipFill>
        <p:spPr>
          <a:xfrm>
            <a:off x="6572250" y="3866469"/>
            <a:ext cx="5567066" cy="963468"/>
          </a:xfrm>
          <a:prstGeom prst="rect">
            <a:avLst/>
          </a:prstGeom>
        </p:spPr>
      </p:pic>
      <p:pic>
        <p:nvPicPr>
          <p:cNvPr id="9" name="Graphic 9" descr="Head with gears outline">
            <a:extLst>
              <a:ext uri="{FF2B5EF4-FFF2-40B4-BE49-F238E27FC236}">
                <a16:creationId xmlns:a16="http://schemas.microsoft.com/office/drawing/2014/main" id="{D8ADDEE3-4A61-4846-9E52-F8F8EBD0BBE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4446" y="3502306"/>
            <a:ext cx="1975412" cy="1985058"/>
          </a:xfrm>
          <a:prstGeom prst="rect">
            <a:avLst/>
          </a:prstGeom>
        </p:spPr>
      </p:pic>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812999A8-DE47-4271-9877-3C15F897E808}"/>
                  </a:ext>
                </a:extLst>
              </p14:cNvPr>
              <p14:cNvContentPartPr/>
              <p14:nvPr/>
            </p14:nvContentPartPr>
            <p14:xfrm>
              <a:off x="2483312" y="2008690"/>
              <a:ext cx="3867149" cy="2085974"/>
            </p14:xfrm>
          </p:contentPart>
        </mc:Choice>
        <mc:Fallback xmlns="">
          <p:pic>
            <p:nvPicPr>
              <p:cNvPr id="12" name="Ink 11">
                <a:extLst>
                  <a:ext uri="{FF2B5EF4-FFF2-40B4-BE49-F238E27FC236}">
                    <a16:creationId xmlns:a16="http://schemas.microsoft.com/office/drawing/2014/main" id="{812999A8-DE47-4271-9877-3C15F897E808}"/>
                  </a:ext>
                </a:extLst>
              </p:cNvPr>
              <p:cNvPicPr/>
              <p:nvPr/>
            </p:nvPicPr>
            <p:blipFill>
              <a:blip r:embed="rId9"/>
              <a:stretch>
                <a:fillRect/>
              </a:stretch>
            </p:blipFill>
            <p:spPr>
              <a:xfrm>
                <a:off x="2447312" y="1972694"/>
                <a:ext cx="3938790" cy="2157606"/>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820E3B90-3DBA-40D6-B17C-E8B8A2A3B154}"/>
                  </a:ext>
                </a:extLst>
              </p14:cNvPr>
              <p14:cNvContentPartPr/>
              <p14:nvPr/>
            </p14:nvContentPartPr>
            <p14:xfrm>
              <a:off x="2452386" y="4225296"/>
              <a:ext cx="4086224" cy="400049"/>
            </p14:xfrm>
          </p:contentPart>
        </mc:Choice>
        <mc:Fallback xmlns="">
          <p:pic>
            <p:nvPicPr>
              <p:cNvPr id="13" name="Ink 12">
                <a:extLst>
                  <a:ext uri="{FF2B5EF4-FFF2-40B4-BE49-F238E27FC236}">
                    <a16:creationId xmlns:a16="http://schemas.microsoft.com/office/drawing/2014/main" id="{820E3B90-3DBA-40D6-B17C-E8B8A2A3B154}"/>
                  </a:ext>
                </a:extLst>
              </p:cNvPr>
              <p:cNvPicPr/>
              <p:nvPr/>
            </p:nvPicPr>
            <p:blipFill>
              <a:blip r:embed="rId11"/>
              <a:stretch>
                <a:fillRect/>
              </a:stretch>
            </p:blipFill>
            <p:spPr>
              <a:xfrm>
                <a:off x="2416371" y="4189060"/>
                <a:ext cx="4157893" cy="472159"/>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797B69D6-6367-4D31-BD4B-267DA2CF9795}"/>
                  </a:ext>
                </a:extLst>
              </p14:cNvPr>
              <p14:cNvContentPartPr/>
              <p14:nvPr/>
            </p14:nvContentPartPr>
            <p14:xfrm>
              <a:off x="6542108" y="4227172"/>
              <a:ext cx="9524" cy="9524"/>
            </p14:xfrm>
          </p:contentPart>
        </mc:Choice>
        <mc:Fallback xmlns="">
          <p:pic>
            <p:nvPicPr>
              <p:cNvPr id="14" name="Ink 13">
                <a:extLst>
                  <a:ext uri="{FF2B5EF4-FFF2-40B4-BE49-F238E27FC236}">
                    <a16:creationId xmlns:a16="http://schemas.microsoft.com/office/drawing/2014/main" id="{797B69D6-6367-4D31-BD4B-267DA2CF9795}"/>
                  </a:ext>
                </a:extLst>
              </p:cNvPr>
              <p:cNvPicPr/>
              <p:nvPr/>
            </p:nvPicPr>
            <p:blipFill>
              <a:blip r:embed="rId13"/>
              <a:stretch>
                <a:fillRect/>
              </a:stretch>
            </p:blipFill>
            <p:spPr>
              <a:xfrm>
                <a:off x="5589708" y="3274772"/>
                <a:ext cx="1904800" cy="19048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5" name="Ink 14">
                <a:extLst>
                  <a:ext uri="{FF2B5EF4-FFF2-40B4-BE49-F238E27FC236}">
                    <a16:creationId xmlns:a16="http://schemas.microsoft.com/office/drawing/2014/main" id="{D36AF5EE-6D58-4390-88E3-96A5B0676AF1}"/>
                  </a:ext>
                </a:extLst>
              </p14:cNvPr>
              <p14:cNvContentPartPr/>
              <p14:nvPr/>
            </p14:nvContentPartPr>
            <p14:xfrm>
              <a:off x="6326333" y="4115151"/>
              <a:ext cx="219074" cy="114299"/>
            </p14:xfrm>
          </p:contentPart>
        </mc:Choice>
        <mc:Fallback xmlns="">
          <p:pic>
            <p:nvPicPr>
              <p:cNvPr id="15" name="Ink 14">
                <a:extLst>
                  <a:ext uri="{FF2B5EF4-FFF2-40B4-BE49-F238E27FC236}">
                    <a16:creationId xmlns:a16="http://schemas.microsoft.com/office/drawing/2014/main" id="{D36AF5EE-6D58-4390-88E3-96A5B0676AF1}"/>
                  </a:ext>
                </a:extLst>
              </p:cNvPr>
              <p:cNvPicPr/>
              <p:nvPr/>
            </p:nvPicPr>
            <p:blipFill>
              <a:blip r:embed="rId15"/>
              <a:stretch>
                <a:fillRect/>
              </a:stretch>
            </p:blipFill>
            <p:spPr>
              <a:xfrm>
                <a:off x="6289821" y="4078517"/>
                <a:ext cx="291734" cy="187201"/>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ACB168BA-5DB2-40A0-BF58-60EA80D2097E}"/>
                  </a:ext>
                </a:extLst>
              </p14:cNvPr>
              <p14:cNvContentPartPr/>
              <p14:nvPr/>
            </p14:nvContentPartPr>
            <p14:xfrm>
              <a:off x="6404249" y="4217525"/>
              <a:ext cx="133350" cy="276224"/>
            </p14:xfrm>
          </p:contentPart>
        </mc:Choice>
        <mc:Fallback xmlns="">
          <p:pic>
            <p:nvPicPr>
              <p:cNvPr id="16" name="Ink 15">
                <a:extLst>
                  <a:ext uri="{FF2B5EF4-FFF2-40B4-BE49-F238E27FC236}">
                    <a16:creationId xmlns:a16="http://schemas.microsoft.com/office/drawing/2014/main" id="{ACB168BA-5DB2-40A0-BF58-60EA80D2097E}"/>
                  </a:ext>
                </a:extLst>
              </p:cNvPr>
              <p:cNvPicPr/>
              <p:nvPr/>
            </p:nvPicPr>
            <p:blipFill>
              <a:blip r:embed="rId17"/>
              <a:stretch>
                <a:fillRect/>
              </a:stretch>
            </p:blipFill>
            <p:spPr>
              <a:xfrm>
                <a:off x="6369522" y="4181370"/>
                <a:ext cx="202456" cy="348172"/>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D46CCA74-6F95-49CD-9386-114D122DF7B8}"/>
                  </a:ext>
                </a:extLst>
              </p14:cNvPr>
              <p14:cNvContentPartPr/>
              <p14:nvPr/>
            </p14:nvContentPartPr>
            <p14:xfrm>
              <a:off x="2405897" y="3858874"/>
              <a:ext cx="57149" cy="219074"/>
            </p14:xfrm>
          </p:contentPart>
        </mc:Choice>
        <mc:Fallback xmlns="">
          <p:pic>
            <p:nvPicPr>
              <p:cNvPr id="17" name="Ink 16">
                <a:extLst>
                  <a:ext uri="{FF2B5EF4-FFF2-40B4-BE49-F238E27FC236}">
                    <a16:creationId xmlns:a16="http://schemas.microsoft.com/office/drawing/2014/main" id="{D46CCA74-6F95-49CD-9386-114D122DF7B8}"/>
                  </a:ext>
                </a:extLst>
              </p:cNvPr>
              <p:cNvPicPr/>
              <p:nvPr/>
            </p:nvPicPr>
            <p:blipFill>
              <a:blip r:embed="rId19"/>
              <a:stretch>
                <a:fillRect/>
              </a:stretch>
            </p:blipFill>
            <p:spPr>
              <a:xfrm>
                <a:off x="2369263" y="3823653"/>
                <a:ext cx="130051" cy="289164"/>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0A69F734-F5BD-436D-9DCA-2C0725E1D00B}"/>
                  </a:ext>
                </a:extLst>
              </p14:cNvPr>
              <p14:cNvContentPartPr/>
              <p14:nvPr/>
            </p14:nvContentPartPr>
            <p14:xfrm>
              <a:off x="2423449" y="4043905"/>
              <a:ext cx="295274" cy="47624"/>
            </p14:xfrm>
          </p:contentPart>
        </mc:Choice>
        <mc:Fallback xmlns="">
          <p:pic>
            <p:nvPicPr>
              <p:cNvPr id="18" name="Ink 17">
                <a:extLst>
                  <a:ext uri="{FF2B5EF4-FFF2-40B4-BE49-F238E27FC236}">
                    <a16:creationId xmlns:a16="http://schemas.microsoft.com/office/drawing/2014/main" id="{0A69F734-F5BD-436D-9DCA-2C0725E1D00B}"/>
                  </a:ext>
                </a:extLst>
              </p:cNvPr>
              <p:cNvPicPr/>
              <p:nvPr/>
            </p:nvPicPr>
            <p:blipFill>
              <a:blip r:embed="rId21"/>
              <a:stretch>
                <a:fillRect/>
              </a:stretch>
            </p:blipFill>
            <p:spPr>
              <a:xfrm>
                <a:off x="2387788" y="4007271"/>
                <a:ext cx="366240" cy="120525"/>
              </a:xfrm>
              <a:prstGeom prst="rect">
                <a:avLst/>
              </a:prstGeom>
            </p:spPr>
          </p:pic>
        </mc:Fallback>
      </mc:AlternateContent>
    </p:spTree>
    <p:extLst>
      <p:ext uri="{BB962C8B-B14F-4D97-AF65-F5344CB8AC3E}">
        <p14:creationId xmlns:p14="http://schemas.microsoft.com/office/powerpoint/2010/main" val="9376768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25C56CAA-A6C0-49E9-B31D-2261246544E4}"/>
              </a:ext>
            </a:extLst>
          </p:cNvPr>
          <p:cNvPicPr>
            <a:picLocks noChangeAspect="1"/>
          </p:cNvPicPr>
          <p:nvPr/>
        </p:nvPicPr>
        <p:blipFill rotWithShape="1">
          <a:blip r:embed="rId2"/>
          <a:srcRect r="22817"/>
          <a:stretch/>
        </p:blipFill>
        <p:spPr>
          <a:xfrm>
            <a:off x="118346" y="292"/>
            <a:ext cx="2607635" cy="3280844"/>
          </a:xfrm>
          <a:prstGeom prst="rect">
            <a:avLst/>
          </a:prstGeom>
        </p:spPr>
      </p:pic>
      <p:sp>
        <p:nvSpPr>
          <p:cNvPr id="3" name="TextBox 2">
            <a:extLst>
              <a:ext uri="{FF2B5EF4-FFF2-40B4-BE49-F238E27FC236}">
                <a16:creationId xmlns:a16="http://schemas.microsoft.com/office/drawing/2014/main" id="{CC0FDEA8-841E-4BA3-91B0-111D4DB10507}"/>
              </a:ext>
            </a:extLst>
          </p:cNvPr>
          <p:cNvSpPr txBox="1"/>
          <p:nvPr/>
        </p:nvSpPr>
        <p:spPr>
          <a:xfrm>
            <a:off x="306627" y="6204689"/>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https://mitziscollectibles.typepad.com/mitzismiscellany/2011/12/were-going-to-party-like-its-1899.html</a:t>
            </a:r>
            <a:endParaRPr lang="en-US" sz="1000">
              <a:cs typeface="Calibri"/>
            </a:endParaRPr>
          </a:p>
        </p:txBody>
      </p:sp>
      <p:pic>
        <p:nvPicPr>
          <p:cNvPr id="4" name="Picture 4" descr="A picture containing text, book, person&#10;&#10;Description automatically generated">
            <a:extLst>
              <a:ext uri="{FF2B5EF4-FFF2-40B4-BE49-F238E27FC236}">
                <a16:creationId xmlns:a16="http://schemas.microsoft.com/office/drawing/2014/main" id="{F793C189-9D2F-407B-BA3F-525BF8253B25}"/>
              </a:ext>
            </a:extLst>
          </p:cNvPr>
          <p:cNvPicPr>
            <a:picLocks noChangeAspect="1"/>
          </p:cNvPicPr>
          <p:nvPr/>
        </p:nvPicPr>
        <p:blipFill>
          <a:blip r:embed="rId3"/>
          <a:stretch>
            <a:fillRect/>
          </a:stretch>
        </p:blipFill>
        <p:spPr>
          <a:xfrm>
            <a:off x="223903" y="3273855"/>
            <a:ext cx="4152378" cy="2938667"/>
          </a:xfrm>
          <a:prstGeom prst="rect">
            <a:avLst/>
          </a:prstGeom>
        </p:spPr>
      </p:pic>
      <p:pic>
        <p:nvPicPr>
          <p:cNvPr id="5" name="Picture 5" descr="A picture containing text, book&#10;&#10;Description automatically generated">
            <a:extLst>
              <a:ext uri="{FF2B5EF4-FFF2-40B4-BE49-F238E27FC236}">
                <a16:creationId xmlns:a16="http://schemas.microsoft.com/office/drawing/2014/main" id="{32D8535A-1E40-4D9C-B7A9-1EF76BC912D6}"/>
              </a:ext>
            </a:extLst>
          </p:cNvPr>
          <p:cNvPicPr>
            <a:picLocks noChangeAspect="1"/>
          </p:cNvPicPr>
          <p:nvPr/>
        </p:nvPicPr>
        <p:blipFill>
          <a:blip r:embed="rId4"/>
          <a:stretch>
            <a:fillRect/>
          </a:stretch>
        </p:blipFill>
        <p:spPr>
          <a:xfrm>
            <a:off x="7207945" y="484190"/>
            <a:ext cx="1931618" cy="2837965"/>
          </a:xfrm>
          <a:prstGeom prst="rect">
            <a:avLst/>
          </a:prstGeom>
        </p:spPr>
      </p:pic>
      <p:pic>
        <p:nvPicPr>
          <p:cNvPr id="6" name="Picture 6">
            <a:extLst>
              <a:ext uri="{FF2B5EF4-FFF2-40B4-BE49-F238E27FC236}">
                <a16:creationId xmlns:a16="http://schemas.microsoft.com/office/drawing/2014/main" id="{55670C4C-4E00-4C46-8220-0FAD165FABC3}"/>
              </a:ext>
            </a:extLst>
          </p:cNvPr>
          <p:cNvPicPr>
            <a:picLocks noChangeAspect="1"/>
          </p:cNvPicPr>
          <p:nvPr/>
        </p:nvPicPr>
        <p:blipFill>
          <a:blip r:embed="rId5"/>
          <a:stretch>
            <a:fillRect/>
          </a:stretch>
        </p:blipFill>
        <p:spPr>
          <a:xfrm>
            <a:off x="2788216" y="480762"/>
            <a:ext cx="4350705" cy="2740700"/>
          </a:xfrm>
          <a:prstGeom prst="rect">
            <a:avLst/>
          </a:prstGeom>
        </p:spPr>
      </p:pic>
      <p:sp>
        <p:nvSpPr>
          <p:cNvPr id="7" name="TextBox 6">
            <a:extLst>
              <a:ext uri="{FF2B5EF4-FFF2-40B4-BE49-F238E27FC236}">
                <a16:creationId xmlns:a16="http://schemas.microsoft.com/office/drawing/2014/main" id="{F2B7FEA4-24DA-4C41-ABEC-8ACAE37B123E}"/>
              </a:ext>
            </a:extLst>
          </p:cNvPr>
          <p:cNvSpPr txBox="1"/>
          <p:nvPr/>
        </p:nvSpPr>
        <p:spPr>
          <a:xfrm>
            <a:off x="3586619" y="12108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New year's eve 1988</a:t>
            </a:r>
          </a:p>
        </p:txBody>
      </p:sp>
      <p:pic>
        <p:nvPicPr>
          <p:cNvPr id="9" name="Picture 3" descr="A picture containing text, posing&#10;&#10;Description automatically generated">
            <a:extLst>
              <a:ext uri="{FF2B5EF4-FFF2-40B4-BE49-F238E27FC236}">
                <a16:creationId xmlns:a16="http://schemas.microsoft.com/office/drawing/2014/main" id="{16C8BA1A-6D80-48AB-8878-656EE3E9E19F}"/>
              </a:ext>
            </a:extLst>
          </p:cNvPr>
          <p:cNvPicPr>
            <a:picLocks noChangeAspect="1"/>
          </p:cNvPicPr>
          <p:nvPr/>
        </p:nvPicPr>
        <p:blipFill>
          <a:blip r:embed="rId6"/>
          <a:stretch>
            <a:fillRect/>
          </a:stretch>
        </p:blipFill>
        <p:spPr>
          <a:xfrm>
            <a:off x="9351114" y="478990"/>
            <a:ext cx="2603500" cy="4114800"/>
          </a:xfrm>
          <a:prstGeom prst="rect">
            <a:avLst/>
          </a:prstGeom>
        </p:spPr>
      </p:pic>
      <p:sp>
        <p:nvSpPr>
          <p:cNvPr id="10" name="TextBox 9">
            <a:extLst>
              <a:ext uri="{FF2B5EF4-FFF2-40B4-BE49-F238E27FC236}">
                <a16:creationId xmlns:a16="http://schemas.microsoft.com/office/drawing/2014/main" id="{CA0E02E1-8950-4D07-930C-B7621520BB61}"/>
              </a:ext>
            </a:extLst>
          </p:cNvPr>
          <p:cNvSpPr txBox="1"/>
          <p:nvPr/>
        </p:nvSpPr>
        <p:spPr>
          <a:xfrm>
            <a:off x="9277350" y="4591050"/>
            <a:ext cx="27432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Click to add thttps://i0.wp.com/racingnelliebly.com/wp-content/uploads/2015/12/2-Men-on-Moon-Image-GraphicsFairy1-659x1024.jpg?w=796&amp;h=1258&amp;ssl=1ext​</a:t>
            </a:r>
            <a:endParaRPr lang="en-US" sz="1000">
              <a:cs typeface="Calibri"/>
            </a:endParaRPr>
          </a:p>
        </p:txBody>
      </p:sp>
      <p:sp>
        <p:nvSpPr>
          <p:cNvPr id="8" name="TextBox 7">
            <a:extLst>
              <a:ext uri="{FF2B5EF4-FFF2-40B4-BE49-F238E27FC236}">
                <a16:creationId xmlns:a16="http://schemas.microsoft.com/office/drawing/2014/main" id="{1E660B76-E8B7-45C4-A448-32D873B38AB3}"/>
              </a:ext>
            </a:extLst>
          </p:cNvPr>
          <p:cNvSpPr txBox="1"/>
          <p:nvPr/>
        </p:nvSpPr>
        <p:spPr>
          <a:xfrm>
            <a:off x="6321468" y="372231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https://www.sciencehistory.org/distillations/the-devil-in-a-little-green-bottle-a-history-of-absinthe</a:t>
            </a:r>
          </a:p>
        </p:txBody>
      </p:sp>
      <p:sp>
        <p:nvSpPr>
          <p:cNvPr id="11" name="TextBox 10">
            <a:extLst>
              <a:ext uri="{FF2B5EF4-FFF2-40B4-BE49-F238E27FC236}">
                <a16:creationId xmlns:a16="http://schemas.microsoft.com/office/drawing/2014/main" id="{414A93C9-CB1E-467B-835F-5BDB54BC3D07}"/>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https://www.edouard-manet.net/paintings/</a:t>
            </a:r>
          </a:p>
        </p:txBody>
      </p:sp>
      <p:sp>
        <p:nvSpPr>
          <p:cNvPr id="12" name="TextBox 11">
            <a:extLst>
              <a:ext uri="{FF2B5EF4-FFF2-40B4-BE49-F238E27FC236}">
                <a16:creationId xmlns:a16="http://schemas.microsoft.com/office/drawing/2014/main" id="{84F6E539-51E4-431C-92B5-0B6F7CE94659}"/>
              </a:ext>
            </a:extLst>
          </p:cNvPr>
          <p:cNvSpPr txBox="1"/>
          <p:nvPr/>
        </p:nvSpPr>
        <p:spPr>
          <a:xfrm>
            <a:off x="4640893" y="571604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https://www.pablo-ruiz-picasso.net/work-2.php</a:t>
            </a:r>
          </a:p>
        </p:txBody>
      </p:sp>
    </p:spTree>
    <p:extLst>
      <p:ext uri="{BB962C8B-B14F-4D97-AF65-F5344CB8AC3E}">
        <p14:creationId xmlns:p14="http://schemas.microsoft.com/office/powerpoint/2010/main" val="7189731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6E6501-D1B6-4C1F-AA10-C14F768C1581}"/>
              </a:ext>
            </a:extLst>
          </p:cNvPr>
          <p:cNvSpPr txBox="1"/>
          <p:nvPr/>
        </p:nvSpPr>
        <p:spPr>
          <a:xfrm>
            <a:off x="173276" y="5486400"/>
            <a:ext cx="63444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5" name="Picture 2" descr="A picture containing text, colorful, painting, different&#10;&#10;Description automatically generated">
            <a:extLst>
              <a:ext uri="{FF2B5EF4-FFF2-40B4-BE49-F238E27FC236}">
                <a16:creationId xmlns:a16="http://schemas.microsoft.com/office/drawing/2014/main" id="{EDA82253-3F17-4A51-ADE8-FC043E20B08D}"/>
              </a:ext>
            </a:extLst>
          </p:cNvPr>
          <p:cNvPicPr>
            <a:picLocks noChangeAspect="1"/>
          </p:cNvPicPr>
          <p:nvPr/>
        </p:nvPicPr>
        <p:blipFill>
          <a:blip r:embed="rId2"/>
          <a:stretch>
            <a:fillRect/>
          </a:stretch>
        </p:blipFill>
        <p:spPr>
          <a:xfrm>
            <a:off x="434627" y="229317"/>
            <a:ext cx="10853671" cy="6409803"/>
          </a:xfrm>
          <a:prstGeom prst="rect">
            <a:avLst/>
          </a:prstGeom>
        </p:spPr>
      </p:pic>
    </p:spTree>
    <p:extLst>
      <p:ext uri="{BB962C8B-B14F-4D97-AF65-F5344CB8AC3E}">
        <p14:creationId xmlns:p14="http://schemas.microsoft.com/office/powerpoint/2010/main" val="61607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E96CD-73D7-4713-9E31-812586D07A62}"/>
              </a:ext>
            </a:extLst>
          </p:cNvPr>
          <p:cNvSpPr txBox="1"/>
          <p:nvPr/>
        </p:nvSpPr>
        <p:spPr>
          <a:xfrm>
            <a:off x="3723507" y="44588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https://www.vam.ac.uk/articles/the-story-of-theatre</a:t>
            </a:r>
            <a:r>
              <a:rPr lang="en-US"/>
              <a:t> </a:t>
            </a:r>
          </a:p>
        </p:txBody>
      </p:sp>
      <p:sp>
        <p:nvSpPr>
          <p:cNvPr id="3" name="TextBox 2">
            <a:extLst>
              <a:ext uri="{FF2B5EF4-FFF2-40B4-BE49-F238E27FC236}">
                <a16:creationId xmlns:a16="http://schemas.microsoft.com/office/drawing/2014/main" id="{8471B6D0-A0B2-4FE5-A88D-47A300055FCE}"/>
              </a:ext>
            </a:extLst>
          </p:cNvPr>
          <p:cNvSpPr txBox="1"/>
          <p:nvPr/>
        </p:nvSpPr>
        <p:spPr>
          <a:xfrm>
            <a:off x="3722318" y="570560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https://smallworld.org.uk/home/puppet-outdoor-theatre/difference-engine/</a:t>
            </a:r>
            <a:r>
              <a:rPr lang="en-US"/>
              <a:t> </a:t>
            </a:r>
          </a:p>
        </p:txBody>
      </p:sp>
      <p:pic>
        <p:nvPicPr>
          <p:cNvPr id="4" name="Picture 4" descr="Graphical user interface, text, application&#10;&#10;Description automatically generated">
            <a:extLst>
              <a:ext uri="{FF2B5EF4-FFF2-40B4-BE49-F238E27FC236}">
                <a16:creationId xmlns:a16="http://schemas.microsoft.com/office/drawing/2014/main" id="{56252DFA-04B2-4E88-A02C-C14AFE7C5C5E}"/>
              </a:ext>
            </a:extLst>
          </p:cNvPr>
          <p:cNvPicPr>
            <a:picLocks noChangeAspect="1"/>
          </p:cNvPicPr>
          <p:nvPr/>
        </p:nvPicPr>
        <p:blipFill>
          <a:blip r:embed="rId4"/>
          <a:stretch>
            <a:fillRect/>
          </a:stretch>
        </p:blipFill>
        <p:spPr>
          <a:xfrm>
            <a:off x="1209434" y="2082381"/>
            <a:ext cx="6724650" cy="1733381"/>
          </a:xfrm>
          <a:prstGeom prst="rect">
            <a:avLst/>
          </a:prstGeom>
        </p:spPr>
      </p:pic>
      <p:pic>
        <p:nvPicPr>
          <p:cNvPr id="5" name="Picture 5">
            <a:extLst>
              <a:ext uri="{FF2B5EF4-FFF2-40B4-BE49-F238E27FC236}">
                <a16:creationId xmlns:a16="http://schemas.microsoft.com/office/drawing/2014/main" id="{A730319B-4B6A-4F05-9851-34392CFDCE74}"/>
              </a:ext>
            </a:extLst>
          </p:cNvPr>
          <p:cNvPicPr>
            <a:picLocks noChangeAspect="1"/>
          </p:cNvPicPr>
          <p:nvPr/>
        </p:nvPicPr>
        <p:blipFill>
          <a:blip r:embed="rId5"/>
          <a:stretch>
            <a:fillRect/>
          </a:stretch>
        </p:blipFill>
        <p:spPr>
          <a:xfrm>
            <a:off x="452257" y="4188529"/>
            <a:ext cx="2705100" cy="1685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B8B61ABD-0B29-4374-BBF5-47E89A862AD0}"/>
              </a:ext>
            </a:extLst>
          </p:cNvPr>
          <p:cNvSpPr txBox="1"/>
          <p:nvPr/>
        </p:nvSpPr>
        <p:spPr>
          <a:xfrm>
            <a:off x="8680959" y="5211501"/>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6"/>
              </a:rPr>
              <a:t>https://www.travelandleisure.com/trip-ideas/copenhagens-evolving-tivoli-gardens</a:t>
            </a:r>
            <a:r>
              <a:rPr lang="en-US"/>
              <a:t> </a:t>
            </a:r>
          </a:p>
        </p:txBody>
      </p:sp>
      <p:pic>
        <p:nvPicPr>
          <p:cNvPr id="7" name="Picture 7" descr="A picture containing text, outdoor, ride, carousel&#10;&#10;Description automatically generated">
            <a:extLst>
              <a:ext uri="{FF2B5EF4-FFF2-40B4-BE49-F238E27FC236}">
                <a16:creationId xmlns:a16="http://schemas.microsoft.com/office/drawing/2014/main" id="{1EC920B0-CA86-4C63-BB8D-959210B315BD}"/>
              </a:ext>
            </a:extLst>
          </p:cNvPr>
          <p:cNvPicPr>
            <a:picLocks noChangeAspect="1"/>
          </p:cNvPicPr>
          <p:nvPr/>
        </p:nvPicPr>
        <p:blipFill>
          <a:blip r:embed="rId7"/>
          <a:stretch>
            <a:fillRect/>
          </a:stretch>
        </p:blipFill>
        <p:spPr>
          <a:xfrm>
            <a:off x="8735483" y="2072188"/>
            <a:ext cx="2743200" cy="2713624"/>
          </a:xfrm>
          <a:prstGeom prst="rect">
            <a:avLst/>
          </a:prstGeom>
        </p:spPr>
      </p:pic>
      <p:sp>
        <p:nvSpPr>
          <p:cNvPr id="8" name="TextBox 7">
            <a:extLst>
              <a:ext uri="{FF2B5EF4-FFF2-40B4-BE49-F238E27FC236}">
                <a16:creationId xmlns:a16="http://schemas.microsoft.com/office/drawing/2014/main" id="{1F167216-E4B2-4150-BEFE-F291D6F477B8}"/>
              </a:ext>
            </a:extLst>
          </p:cNvPr>
          <p:cNvSpPr txBox="1"/>
          <p:nvPr/>
        </p:nvSpPr>
        <p:spPr>
          <a:xfrm>
            <a:off x="1213413" y="239209"/>
            <a:ext cx="9360059"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Please visit Google docs on this link bellow</a:t>
            </a:r>
          </a:p>
          <a:p>
            <a:pPr marL="285750" indent="-285750">
              <a:buFont typeface="Arial"/>
              <a:buChar char="•"/>
            </a:pPr>
            <a:r>
              <a:rPr lang="en-US" sz="2400" b="1">
                <a:ea typeface="+mn-lt"/>
                <a:cs typeface="+mn-lt"/>
              </a:rPr>
              <a:t>It has slides with my name on that ive shared with the group.</a:t>
            </a:r>
          </a:p>
          <a:p>
            <a:pPr marL="285750" indent="-285750">
              <a:buFont typeface="Arial"/>
              <a:buChar char="•"/>
            </a:pPr>
            <a:r>
              <a:rPr lang="en-US" sz="2400">
                <a:ea typeface="+mn-lt"/>
                <a:cs typeface="+mn-lt"/>
                <a:hlinkClick r:id="rId8"/>
              </a:rPr>
              <a:t>https://docs.google.com/presentation/d/11t8g-UyIS0l6T6NSBM32FSjdHEv-x_uemoyAC-7NmNo/edit#slide=id.p</a:t>
            </a:r>
            <a:r>
              <a:rPr lang="en-US" sz="2400">
                <a:ea typeface="+mn-lt"/>
                <a:cs typeface="+mn-lt"/>
              </a:rPr>
              <a:t> </a:t>
            </a:r>
            <a:endParaRPr lang="en-US" sz="2400" b="1">
              <a:cs typeface="Calibri"/>
            </a:endParaRPr>
          </a:p>
          <a:p>
            <a:pPr marL="285750" indent="-285750">
              <a:buFont typeface="Arial"/>
              <a:buChar char="•"/>
            </a:pPr>
            <a:endParaRPr lang="en-US">
              <a:cs typeface="Calibri"/>
            </a:endParaRPr>
          </a:p>
        </p:txBody>
      </p:sp>
    </p:spTree>
    <p:extLst>
      <p:ext uri="{BB962C8B-B14F-4D97-AF65-F5344CB8AC3E}">
        <p14:creationId xmlns:p14="http://schemas.microsoft.com/office/powerpoint/2010/main" val="27945985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outdoor, old, black, altar&#10;&#10;Description automatically generated">
            <a:extLst>
              <a:ext uri="{FF2B5EF4-FFF2-40B4-BE49-F238E27FC236}">
                <a16:creationId xmlns:a16="http://schemas.microsoft.com/office/drawing/2014/main" id="{CB3EAD8D-D385-4465-97D9-593402305E34}"/>
              </a:ext>
            </a:extLst>
          </p:cNvPr>
          <p:cNvPicPr>
            <a:picLocks noChangeAspect="1"/>
          </p:cNvPicPr>
          <p:nvPr/>
        </p:nvPicPr>
        <p:blipFill>
          <a:blip r:embed="rId2"/>
          <a:stretch>
            <a:fillRect/>
          </a:stretch>
        </p:blipFill>
        <p:spPr>
          <a:xfrm>
            <a:off x="820587" y="848497"/>
            <a:ext cx="2743200" cy="39776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3" descr="A picture containing text, building, outdoor, old&#10;&#10;Description automatically generated">
            <a:extLst>
              <a:ext uri="{FF2B5EF4-FFF2-40B4-BE49-F238E27FC236}">
                <a16:creationId xmlns:a16="http://schemas.microsoft.com/office/drawing/2014/main" id="{B9DC5F89-8867-4DF6-B084-0AF552888D1F}"/>
              </a:ext>
            </a:extLst>
          </p:cNvPr>
          <p:cNvPicPr>
            <a:picLocks noChangeAspect="1"/>
          </p:cNvPicPr>
          <p:nvPr/>
        </p:nvPicPr>
        <p:blipFill>
          <a:blip r:embed="rId3"/>
          <a:stretch>
            <a:fillRect/>
          </a:stretch>
        </p:blipFill>
        <p:spPr>
          <a:xfrm>
            <a:off x="4291728" y="844345"/>
            <a:ext cx="7594921" cy="3205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1622077C-53EC-4271-844E-E6556A3BC7BE}"/>
              </a:ext>
            </a:extLst>
          </p:cNvPr>
          <p:cNvSpPr txBox="1"/>
          <p:nvPr/>
        </p:nvSpPr>
        <p:spPr>
          <a:xfrm>
            <a:off x="7671188" y="535796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http://www.saint-petersburg.com/history/st-petersburg-in-the-era-of-alexander-iii/</a:t>
            </a:r>
            <a:r>
              <a:rPr lang="en-US"/>
              <a:t> </a:t>
            </a:r>
          </a:p>
        </p:txBody>
      </p:sp>
      <p:sp>
        <p:nvSpPr>
          <p:cNvPr id="5" name="TextBox 4">
            <a:extLst>
              <a:ext uri="{FF2B5EF4-FFF2-40B4-BE49-F238E27FC236}">
                <a16:creationId xmlns:a16="http://schemas.microsoft.com/office/drawing/2014/main" id="{1C3B39B8-1BE1-40B9-82AE-D23504023188}"/>
              </a:ext>
            </a:extLst>
          </p:cNvPr>
          <p:cNvSpPr txBox="1"/>
          <p:nvPr/>
        </p:nvSpPr>
        <p:spPr>
          <a:xfrm>
            <a:off x="633886" y="5225706"/>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5"/>
              </a:rPr>
              <a:t>https://www.vam.ac.uk/articles/music-hall-and-variety-theatre#slideshow=15664669&amp;slide=0</a:t>
            </a:r>
            <a:r>
              <a:rPr lang="en-US"/>
              <a:t> </a:t>
            </a:r>
          </a:p>
        </p:txBody>
      </p:sp>
    </p:spTree>
    <p:extLst>
      <p:ext uri="{BB962C8B-B14F-4D97-AF65-F5344CB8AC3E}">
        <p14:creationId xmlns:p14="http://schemas.microsoft.com/office/powerpoint/2010/main" val="11196586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A09CE-9F26-494E-B7B4-E6D13A36DCDB}"/>
              </a:ext>
            </a:extLst>
          </p:cNvPr>
          <p:cNvSpPr>
            <a:spLocks noGrp="1"/>
          </p:cNvSpPr>
          <p:nvPr>
            <p:ph type="title"/>
          </p:nvPr>
        </p:nvSpPr>
        <p:spPr/>
        <p:txBody>
          <a:bodyPr/>
          <a:lstStyle/>
          <a:p>
            <a:r>
              <a:rPr lang="en-US">
                <a:cs typeface="Calibri Light"/>
              </a:rPr>
              <a:t>Suffragettes' movement and colour associated. </a:t>
            </a:r>
            <a:endParaRPr lang="en-US"/>
          </a:p>
        </p:txBody>
      </p:sp>
      <p:sp>
        <p:nvSpPr>
          <p:cNvPr id="3" name="TextBox 2">
            <a:extLst>
              <a:ext uri="{FF2B5EF4-FFF2-40B4-BE49-F238E27FC236}">
                <a16:creationId xmlns:a16="http://schemas.microsoft.com/office/drawing/2014/main" id="{970476DC-6C90-404F-B5A7-74B82C823C86}"/>
              </a:ext>
            </a:extLst>
          </p:cNvPr>
          <p:cNvSpPr txBox="1"/>
          <p:nvPr/>
        </p:nvSpPr>
        <p:spPr>
          <a:xfrm>
            <a:off x="1020501" y="2206906"/>
            <a:ext cx="6215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https://historicengland.org.uk/research/inclusive-heritage/womens-history/suffrage/birth-of-a-movement/</a:t>
            </a:r>
            <a:r>
              <a:rPr lang="en-US"/>
              <a:t> </a:t>
            </a:r>
          </a:p>
        </p:txBody>
      </p:sp>
      <p:pic>
        <p:nvPicPr>
          <p:cNvPr id="4" name="Picture 4">
            <a:extLst>
              <a:ext uri="{FF2B5EF4-FFF2-40B4-BE49-F238E27FC236}">
                <a16:creationId xmlns:a16="http://schemas.microsoft.com/office/drawing/2014/main" id="{6B402830-561D-47FC-A355-4EC879330107}"/>
              </a:ext>
            </a:extLst>
          </p:cNvPr>
          <p:cNvPicPr>
            <a:picLocks noChangeAspect="1"/>
          </p:cNvPicPr>
          <p:nvPr/>
        </p:nvPicPr>
        <p:blipFill>
          <a:blip r:embed="rId3"/>
          <a:stretch>
            <a:fillRect/>
          </a:stretch>
        </p:blipFill>
        <p:spPr>
          <a:xfrm>
            <a:off x="817944" y="4738868"/>
            <a:ext cx="1537504" cy="1537504"/>
          </a:xfrm>
          <a:prstGeom prst="rect">
            <a:avLst/>
          </a:prstGeom>
        </p:spPr>
      </p:pic>
      <p:pic>
        <p:nvPicPr>
          <p:cNvPr id="6" name="Picture 6">
            <a:extLst>
              <a:ext uri="{FF2B5EF4-FFF2-40B4-BE49-F238E27FC236}">
                <a16:creationId xmlns:a16="http://schemas.microsoft.com/office/drawing/2014/main" id="{93BCD03B-FCFF-487D-87FF-53497A467B3F}"/>
              </a:ext>
            </a:extLst>
          </p:cNvPr>
          <p:cNvPicPr>
            <a:picLocks noChangeAspect="1"/>
          </p:cNvPicPr>
          <p:nvPr/>
        </p:nvPicPr>
        <p:blipFill>
          <a:blip r:embed="rId4"/>
          <a:stretch>
            <a:fillRect/>
          </a:stretch>
        </p:blipFill>
        <p:spPr>
          <a:xfrm>
            <a:off x="7955666" y="1381742"/>
            <a:ext cx="2743200" cy="3631527"/>
          </a:xfrm>
          <a:prstGeom prst="rect">
            <a:avLst/>
          </a:prstGeom>
        </p:spPr>
      </p:pic>
      <p:sp>
        <p:nvSpPr>
          <p:cNvPr id="7" name="TextBox 6">
            <a:extLst>
              <a:ext uri="{FF2B5EF4-FFF2-40B4-BE49-F238E27FC236}">
                <a16:creationId xmlns:a16="http://schemas.microsoft.com/office/drawing/2014/main" id="{DFFD8D6F-5B44-4781-AE4C-92F4C5CEC6AF}"/>
              </a:ext>
            </a:extLst>
          </p:cNvPr>
          <p:cNvSpPr txBox="1"/>
          <p:nvPr/>
        </p:nvSpPr>
        <p:spPr>
          <a:xfrm>
            <a:off x="8158222" y="5013767"/>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Millicent Fawcett, leader of the National Union of Women’s Suffrage Societies (NUWSS) formed in 1897 © Public domain</a:t>
            </a:r>
          </a:p>
        </p:txBody>
      </p:sp>
      <p:sp>
        <p:nvSpPr>
          <p:cNvPr id="8" name="TextBox 7">
            <a:extLst>
              <a:ext uri="{FF2B5EF4-FFF2-40B4-BE49-F238E27FC236}">
                <a16:creationId xmlns:a16="http://schemas.microsoft.com/office/drawing/2014/main" id="{6DF341BD-C9F8-4D22-B99A-62FAE7D86D07}"/>
              </a:ext>
            </a:extLst>
          </p:cNvPr>
          <p:cNvSpPr txBox="1"/>
          <p:nvPr/>
        </p:nvSpPr>
        <p:spPr>
          <a:xfrm>
            <a:off x="3865944" y="5814349"/>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https://recollections.biz/blog/colors-womens-suffrage/</a:t>
            </a:r>
          </a:p>
        </p:txBody>
      </p:sp>
      <p:pic>
        <p:nvPicPr>
          <p:cNvPr id="9" name="Picture 9">
            <a:extLst>
              <a:ext uri="{FF2B5EF4-FFF2-40B4-BE49-F238E27FC236}">
                <a16:creationId xmlns:a16="http://schemas.microsoft.com/office/drawing/2014/main" id="{87BB907C-3FF2-437F-B380-D7C8074382B2}"/>
              </a:ext>
            </a:extLst>
          </p:cNvPr>
          <p:cNvPicPr>
            <a:picLocks noChangeAspect="1"/>
          </p:cNvPicPr>
          <p:nvPr/>
        </p:nvPicPr>
        <p:blipFill>
          <a:blip r:embed="rId5"/>
          <a:stretch>
            <a:fillRect/>
          </a:stretch>
        </p:blipFill>
        <p:spPr>
          <a:xfrm>
            <a:off x="4049210" y="4426159"/>
            <a:ext cx="2743200" cy="1188720"/>
          </a:xfrm>
          <a:prstGeom prst="rect">
            <a:avLst/>
          </a:prstGeom>
        </p:spPr>
      </p:pic>
      <p:pic>
        <p:nvPicPr>
          <p:cNvPr id="10" name="Picture 10">
            <a:extLst>
              <a:ext uri="{FF2B5EF4-FFF2-40B4-BE49-F238E27FC236}">
                <a16:creationId xmlns:a16="http://schemas.microsoft.com/office/drawing/2014/main" id="{CF729FA0-1EBC-4537-95D5-6739B1A2AB39}"/>
              </a:ext>
            </a:extLst>
          </p:cNvPr>
          <p:cNvPicPr>
            <a:picLocks noChangeAspect="1"/>
          </p:cNvPicPr>
          <p:nvPr/>
        </p:nvPicPr>
        <p:blipFill>
          <a:blip r:embed="rId6"/>
          <a:stretch>
            <a:fillRect/>
          </a:stretch>
        </p:blipFill>
        <p:spPr>
          <a:xfrm>
            <a:off x="1985058" y="3199855"/>
            <a:ext cx="5183529" cy="1085250"/>
          </a:xfrm>
          <a:prstGeom prst="rect">
            <a:avLst/>
          </a:prstGeom>
        </p:spPr>
      </p:pic>
    </p:spTree>
    <p:extLst>
      <p:ext uri="{BB962C8B-B14F-4D97-AF65-F5344CB8AC3E}">
        <p14:creationId xmlns:p14="http://schemas.microsoft.com/office/powerpoint/2010/main" val="121700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F355C-E59F-42E3-A340-9E04DC5A0B75}"/>
              </a:ext>
            </a:extLst>
          </p:cNvPr>
          <p:cNvSpPr>
            <a:spLocks noGrp="1"/>
          </p:cNvSpPr>
          <p:nvPr>
            <p:ph type="title"/>
          </p:nvPr>
        </p:nvSpPr>
        <p:spPr/>
        <p:txBody>
          <a:bodyPr/>
          <a:lstStyle/>
          <a:p>
            <a:r>
              <a:rPr lang="en-US">
                <a:cs typeface="Calibri Light"/>
              </a:rPr>
              <a:t>Elmo and his puppeteer, Kevin Clash </a:t>
            </a:r>
            <a:endParaRPr lang="en-US"/>
          </a:p>
        </p:txBody>
      </p:sp>
      <p:sp>
        <p:nvSpPr>
          <p:cNvPr id="3" name="TextBox 2">
            <a:extLst>
              <a:ext uri="{FF2B5EF4-FFF2-40B4-BE49-F238E27FC236}">
                <a16:creationId xmlns:a16="http://schemas.microsoft.com/office/drawing/2014/main" id="{D474BACB-5E23-46AA-81D8-7344F687742A}"/>
              </a:ext>
            </a:extLst>
          </p:cNvPr>
          <p:cNvSpPr txBox="1"/>
          <p:nvPr/>
        </p:nvSpPr>
        <p:spPr>
          <a:xfrm>
            <a:off x="837235" y="1763210"/>
            <a:ext cx="805790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dirty="0">
                <a:hlinkClick r:id="rId2"/>
              </a:rPr>
              <a:t>https://www.pbs.org/video/independent-lens-meet-the-man-behind-elmo/</a:t>
            </a:r>
            <a:endParaRPr lang="en-US" dirty="0"/>
          </a:p>
          <a:p>
            <a:pPr marL="285750" indent="-285750">
              <a:buFont typeface="Wingdings"/>
              <a:buChar char="v"/>
            </a:pPr>
            <a:r>
              <a:rPr lang="en-US" dirty="0">
                <a:cs typeface="Calibri"/>
              </a:rPr>
              <a:t>Kevin clash always knew he wanted to be a puppeteer it started from a young age watching cartoons and children's entertainment programs.</a:t>
            </a:r>
          </a:p>
          <a:p>
            <a:pPr marL="285750" indent="-285750">
              <a:buFont typeface="Wingdings"/>
              <a:buChar char="v"/>
            </a:pPr>
            <a:r>
              <a:rPr lang="en-US" dirty="0">
                <a:cs typeface="Calibri"/>
              </a:rPr>
              <a:t>his first puppet was made from his dad's coat and even though he use the coat without permission his dad sore the good side and pushed him to follow his dreams.</a:t>
            </a:r>
          </a:p>
          <a:p>
            <a:pPr marL="285750" indent="-285750">
              <a:buFont typeface="Wingdings"/>
              <a:buChar char="v"/>
            </a:pPr>
            <a:r>
              <a:rPr lang="en-US" dirty="0">
                <a:cs typeface="Calibri"/>
              </a:rPr>
              <a:t>Elmo is based upon the relationship Kevin has with his mother and father Elmo represents love.</a:t>
            </a:r>
          </a:p>
          <a:p>
            <a:pPr marL="285750" indent="-285750">
              <a:buFont typeface="Wingdings"/>
              <a:buChar char="v"/>
            </a:pPr>
            <a:r>
              <a:rPr lang="en-US" dirty="0">
                <a:cs typeface="Calibri"/>
              </a:rPr>
              <a:t>Elmo is a rod puppet his essence has captured the love info from thousands of people across the world.</a:t>
            </a:r>
          </a:p>
          <a:p>
            <a:pPr marL="285750" indent="-285750">
              <a:buFont typeface="Wingdings"/>
              <a:buChar char="v"/>
            </a:pPr>
            <a:r>
              <a:rPr lang="en-US" dirty="0">
                <a:cs typeface="Calibri"/>
              </a:rPr>
              <a:t>the important thing I took from this video was, but it is important to find the essence of your puppet this one enable the puppeteer to really connect with the character.</a:t>
            </a:r>
          </a:p>
          <a:p>
            <a:pPr marL="285750" indent="-285750">
              <a:buFont typeface="Wingdings"/>
              <a:buChar char="v"/>
            </a:pPr>
            <a:r>
              <a:rPr lang="en-US" dirty="0">
                <a:cs typeface="Calibri"/>
              </a:rPr>
              <a:t>Kevin clash pursued his dreams believing in his art and became a successful puppeteer.</a:t>
            </a:r>
          </a:p>
          <a:p>
            <a:pPr marL="285750" indent="-285750">
              <a:buFont typeface="Wingdings"/>
              <a:buChar char="v"/>
            </a:pPr>
            <a:endParaRPr lang="en-US" dirty="0">
              <a:cs typeface="Calibri"/>
            </a:endParaRPr>
          </a:p>
          <a:p>
            <a:endParaRPr lang="en-US">
              <a:cs typeface="Calibri"/>
            </a:endParaRPr>
          </a:p>
        </p:txBody>
      </p:sp>
    </p:spTree>
    <p:extLst>
      <p:ext uri="{BB962C8B-B14F-4D97-AF65-F5344CB8AC3E}">
        <p14:creationId xmlns:p14="http://schemas.microsoft.com/office/powerpoint/2010/main" val="26211955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2ACA-B1B4-4E61-9D9B-E78E6DA7B3DD}"/>
              </a:ext>
            </a:extLst>
          </p:cNvPr>
          <p:cNvSpPr>
            <a:spLocks noGrp="1"/>
          </p:cNvSpPr>
          <p:nvPr>
            <p:ph type="title"/>
          </p:nvPr>
        </p:nvSpPr>
        <p:spPr/>
        <p:txBody>
          <a:bodyPr/>
          <a:lstStyle/>
          <a:p>
            <a:r>
              <a:rPr lang="en-US">
                <a:cs typeface="Calibri Light"/>
              </a:rPr>
              <a:t>Visit to Cardiff observing Architecture.</a:t>
            </a:r>
            <a:endParaRPr lang="en-US"/>
          </a:p>
        </p:txBody>
      </p:sp>
      <p:sp>
        <p:nvSpPr>
          <p:cNvPr id="3" name="Content Placeholder 2">
            <a:extLst>
              <a:ext uri="{FF2B5EF4-FFF2-40B4-BE49-F238E27FC236}">
                <a16:creationId xmlns:a16="http://schemas.microsoft.com/office/drawing/2014/main" id="{1F735EF4-B905-48A4-ABB2-DDE359F90098}"/>
              </a:ext>
            </a:extLst>
          </p:cNvPr>
          <p:cNvSpPr>
            <a:spLocks noGrp="1"/>
          </p:cNvSpPr>
          <p:nvPr>
            <p:ph idx="1"/>
          </p:nvPr>
        </p:nvSpPr>
        <p:spPr/>
        <p:txBody>
          <a:bodyPr vert="horz" lIns="91440" tIns="45720" rIns="91440" bIns="45720" rtlCol="0" anchor="t">
            <a:normAutofit fontScale="55000" lnSpcReduction="20000"/>
          </a:bodyPr>
          <a:lstStyle/>
          <a:p>
            <a:r>
              <a:rPr lang="en-US">
                <a:cs typeface="Calibri"/>
              </a:rPr>
              <a:t>Whilst in Cardiff I noticed a lot of the buildings on St Mary's street had been built around the time of our play.</a:t>
            </a:r>
          </a:p>
          <a:p>
            <a:r>
              <a:rPr lang="en-US">
                <a:cs typeface="Calibri"/>
              </a:rPr>
              <a:t>I thought I would take in the Architecture as a source of understanding the type of buildings that could have been viewed or used by our characters.</a:t>
            </a:r>
          </a:p>
          <a:p>
            <a:r>
              <a:rPr lang="en-US">
                <a:cs typeface="Calibri"/>
              </a:rPr>
              <a:t>All the Cardiff buildings I viewed that day were a stones through from Cardiff city central train station. </a:t>
            </a:r>
          </a:p>
          <a:p>
            <a:r>
              <a:rPr lang="en-US">
                <a:cs typeface="Calibri"/>
              </a:rPr>
              <a:t>The railways were instrumental to the modern London architecture being shared around Britain in the Victorian era. </a:t>
            </a:r>
          </a:p>
          <a:p>
            <a:r>
              <a:rPr lang="en-US">
                <a:cs typeface="Calibri"/>
              </a:rPr>
              <a:t>The well off were able to buy into a style of Architecture, showing power and status. </a:t>
            </a:r>
          </a:p>
          <a:p>
            <a:r>
              <a:rPr lang="en-US">
                <a:cs typeface="Calibri"/>
              </a:rPr>
              <a:t>The buildings were relevant being close to the train station.</a:t>
            </a:r>
          </a:p>
          <a:p>
            <a:r>
              <a:rPr lang="en-US">
                <a:cs typeface="Calibri"/>
              </a:rPr>
              <a:t>The Market buildings, Pubs, Philharmonic Hall, Hotels.</a:t>
            </a:r>
          </a:p>
          <a:p>
            <a:r>
              <a:rPr lang="en-US">
                <a:cs typeface="Calibri"/>
              </a:rPr>
              <a:t>Cities where the rich worked and </a:t>
            </a:r>
            <a:r>
              <a:rPr lang="en-US" err="1">
                <a:cs typeface="Calibri"/>
              </a:rPr>
              <a:t>socialised</a:t>
            </a:r>
            <a:r>
              <a:rPr lang="en-US">
                <a:cs typeface="Calibri"/>
              </a:rPr>
              <a:t>, created  a place with a strong economic growth. </a:t>
            </a:r>
          </a:p>
          <a:p>
            <a:r>
              <a:rPr lang="en-US">
                <a:cs typeface="Calibri"/>
              </a:rPr>
              <a:t>The entertainment business like theatre ,circus, pubs , brothels were commonplace at this time of wonder and growth in Britain.</a:t>
            </a:r>
          </a:p>
          <a:p>
            <a:r>
              <a:rPr lang="en-US">
                <a:cs typeface="Calibri"/>
              </a:rPr>
              <a:t>Cardiff is also like London in the fact that it had a very important working docks, that served the city.</a:t>
            </a:r>
          </a:p>
          <a:p>
            <a:r>
              <a:rPr lang="en-US">
                <a:cs typeface="Calibri"/>
              </a:rPr>
              <a:t>I'm not able to spend time in London whilst working on this project but have felt taking the time to breathe in my closest city Cardiff, has helped me feel the size and power of the environment my characters would have been living in .</a:t>
            </a:r>
          </a:p>
          <a:p>
            <a:r>
              <a:rPr lang="en-US">
                <a:cs typeface="Calibri"/>
              </a:rPr>
              <a:t>Personally, living in a rural town, I don’t get to feel this so I will try to remember that a road trip when researching can be quite an eyeopener.</a:t>
            </a:r>
          </a:p>
          <a:p>
            <a:pPr marL="0" indent="0">
              <a:buNone/>
            </a:pPr>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8439402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148EB3E-1304-4457-91C0-9BDF9B4C322D}"/>
              </a:ext>
            </a:extLst>
          </p:cNvPr>
          <p:cNvPicPr>
            <a:picLocks noChangeAspect="1"/>
          </p:cNvPicPr>
          <p:nvPr/>
        </p:nvPicPr>
        <p:blipFill>
          <a:blip r:embed="rId2"/>
          <a:stretch>
            <a:fillRect/>
          </a:stretch>
        </p:blipFill>
        <p:spPr>
          <a:xfrm rot="5400000">
            <a:off x="2287042" y="693630"/>
            <a:ext cx="2743200" cy="2130468"/>
          </a:xfrm>
          <a:prstGeom prst="rect">
            <a:avLst/>
          </a:prstGeom>
        </p:spPr>
      </p:pic>
      <p:pic>
        <p:nvPicPr>
          <p:cNvPr id="5" name="Picture 5">
            <a:extLst>
              <a:ext uri="{FF2B5EF4-FFF2-40B4-BE49-F238E27FC236}">
                <a16:creationId xmlns:a16="http://schemas.microsoft.com/office/drawing/2014/main" id="{9C639032-9745-4A81-A842-93150DA814BD}"/>
              </a:ext>
            </a:extLst>
          </p:cNvPr>
          <p:cNvPicPr>
            <a:picLocks noChangeAspect="1"/>
          </p:cNvPicPr>
          <p:nvPr/>
        </p:nvPicPr>
        <p:blipFill>
          <a:blip r:embed="rId3"/>
          <a:stretch>
            <a:fillRect/>
          </a:stretch>
        </p:blipFill>
        <p:spPr>
          <a:xfrm rot="5400000">
            <a:off x="2250509" y="3642464"/>
            <a:ext cx="2743200" cy="2057400"/>
          </a:xfrm>
          <a:prstGeom prst="rect">
            <a:avLst/>
          </a:prstGeom>
        </p:spPr>
      </p:pic>
      <p:pic>
        <p:nvPicPr>
          <p:cNvPr id="8" name="Picture 8">
            <a:extLst>
              <a:ext uri="{FF2B5EF4-FFF2-40B4-BE49-F238E27FC236}">
                <a16:creationId xmlns:a16="http://schemas.microsoft.com/office/drawing/2014/main" id="{9D8CE3F0-A70B-4A73-B7D1-34EABFFC75CB}"/>
              </a:ext>
            </a:extLst>
          </p:cNvPr>
          <p:cNvPicPr>
            <a:picLocks noChangeAspect="1"/>
          </p:cNvPicPr>
          <p:nvPr/>
        </p:nvPicPr>
        <p:blipFill rotWithShape="1">
          <a:blip r:embed="rId4"/>
          <a:srcRect l="1908" t="2030" r="28626" b="-2538"/>
          <a:stretch/>
        </p:blipFill>
        <p:spPr>
          <a:xfrm rot="5400000">
            <a:off x="6921675" y="704067"/>
            <a:ext cx="2740655" cy="2099159"/>
          </a:xfrm>
          <a:prstGeom prst="rect">
            <a:avLst/>
          </a:prstGeom>
        </p:spPr>
      </p:pic>
      <p:pic>
        <p:nvPicPr>
          <p:cNvPr id="9" name="Picture 9">
            <a:extLst>
              <a:ext uri="{FF2B5EF4-FFF2-40B4-BE49-F238E27FC236}">
                <a16:creationId xmlns:a16="http://schemas.microsoft.com/office/drawing/2014/main" id="{59022218-F45E-4B57-AA7A-DD5AD31CB551}"/>
              </a:ext>
            </a:extLst>
          </p:cNvPr>
          <p:cNvPicPr>
            <a:picLocks noChangeAspect="1"/>
          </p:cNvPicPr>
          <p:nvPr/>
        </p:nvPicPr>
        <p:blipFill>
          <a:blip r:embed="rId5"/>
          <a:stretch>
            <a:fillRect/>
          </a:stretch>
        </p:blipFill>
        <p:spPr>
          <a:xfrm rot="5400000">
            <a:off x="4614797" y="620560"/>
            <a:ext cx="2743200" cy="2297482"/>
          </a:xfrm>
          <a:prstGeom prst="rect">
            <a:avLst/>
          </a:prstGeom>
        </p:spPr>
      </p:pic>
      <p:pic>
        <p:nvPicPr>
          <p:cNvPr id="10" name="Picture 10">
            <a:extLst>
              <a:ext uri="{FF2B5EF4-FFF2-40B4-BE49-F238E27FC236}">
                <a16:creationId xmlns:a16="http://schemas.microsoft.com/office/drawing/2014/main" id="{B4E5A3E2-9572-4757-92AB-11E6A8C08B62}"/>
              </a:ext>
            </a:extLst>
          </p:cNvPr>
          <p:cNvPicPr>
            <a:picLocks noChangeAspect="1"/>
          </p:cNvPicPr>
          <p:nvPr/>
        </p:nvPicPr>
        <p:blipFill>
          <a:blip r:embed="rId6"/>
          <a:stretch>
            <a:fillRect/>
          </a:stretch>
        </p:blipFill>
        <p:spPr>
          <a:xfrm rot="5400000">
            <a:off x="-25052" y="730163"/>
            <a:ext cx="2743200" cy="2057400"/>
          </a:xfrm>
          <a:prstGeom prst="rect">
            <a:avLst/>
          </a:prstGeom>
        </p:spPr>
      </p:pic>
      <p:pic>
        <p:nvPicPr>
          <p:cNvPr id="12" name="Picture 12">
            <a:extLst>
              <a:ext uri="{FF2B5EF4-FFF2-40B4-BE49-F238E27FC236}">
                <a16:creationId xmlns:a16="http://schemas.microsoft.com/office/drawing/2014/main" id="{7FF6ED3B-9937-4CCE-AF56-C60F8AD60B0A}"/>
              </a:ext>
            </a:extLst>
          </p:cNvPr>
          <p:cNvPicPr>
            <a:picLocks noChangeAspect="1"/>
          </p:cNvPicPr>
          <p:nvPr/>
        </p:nvPicPr>
        <p:blipFill rotWithShape="1">
          <a:blip r:embed="rId7"/>
          <a:srcRect l="9229" t="-807" r="25" b="10690"/>
          <a:stretch/>
        </p:blipFill>
        <p:spPr>
          <a:xfrm rot="5400000">
            <a:off x="9252350" y="668910"/>
            <a:ext cx="2739860" cy="2198514"/>
          </a:xfrm>
          <a:prstGeom prst="rect">
            <a:avLst/>
          </a:prstGeom>
        </p:spPr>
      </p:pic>
      <p:pic>
        <p:nvPicPr>
          <p:cNvPr id="13" name="Picture 13">
            <a:extLst>
              <a:ext uri="{FF2B5EF4-FFF2-40B4-BE49-F238E27FC236}">
                <a16:creationId xmlns:a16="http://schemas.microsoft.com/office/drawing/2014/main" id="{70E0B7BA-3E9F-4D12-A0C5-A423B6CCECFA}"/>
              </a:ext>
            </a:extLst>
          </p:cNvPr>
          <p:cNvPicPr>
            <a:picLocks noChangeAspect="1"/>
          </p:cNvPicPr>
          <p:nvPr/>
        </p:nvPicPr>
        <p:blipFill>
          <a:blip r:embed="rId8"/>
          <a:stretch>
            <a:fillRect/>
          </a:stretch>
        </p:blipFill>
        <p:spPr>
          <a:xfrm rot="5400000">
            <a:off x="-25051" y="3642465"/>
            <a:ext cx="2743200" cy="2057400"/>
          </a:xfrm>
          <a:prstGeom prst="rect">
            <a:avLst/>
          </a:prstGeom>
        </p:spPr>
      </p:pic>
      <p:pic>
        <p:nvPicPr>
          <p:cNvPr id="14" name="Picture 14">
            <a:extLst>
              <a:ext uri="{FF2B5EF4-FFF2-40B4-BE49-F238E27FC236}">
                <a16:creationId xmlns:a16="http://schemas.microsoft.com/office/drawing/2014/main" id="{69483D8C-D9D8-41FF-BBD1-14E6F9040FB6}"/>
              </a:ext>
            </a:extLst>
          </p:cNvPr>
          <p:cNvPicPr>
            <a:picLocks noChangeAspect="1"/>
          </p:cNvPicPr>
          <p:nvPr/>
        </p:nvPicPr>
        <p:blipFill>
          <a:blip r:embed="rId9"/>
          <a:stretch>
            <a:fillRect/>
          </a:stretch>
        </p:blipFill>
        <p:spPr>
          <a:xfrm>
            <a:off x="4818346" y="3986930"/>
            <a:ext cx="2743200" cy="2057400"/>
          </a:xfrm>
          <a:prstGeom prst="rect">
            <a:avLst/>
          </a:prstGeom>
        </p:spPr>
      </p:pic>
      <p:pic>
        <p:nvPicPr>
          <p:cNvPr id="15" name="Picture 15">
            <a:extLst>
              <a:ext uri="{FF2B5EF4-FFF2-40B4-BE49-F238E27FC236}">
                <a16:creationId xmlns:a16="http://schemas.microsoft.com/office/drawing/2014/main" id="{72AE0D38-C632-4093-9DF0-0C5B18A914D7}"/>
              </a:ext>
            </a:extLst>
          </p:cNvPr>
          <p:cNvPicPr>
            <a:picLocks noChangeAspect="1"/>
          </p:cNvPicPr>
          <p:nvPr/>
        </p:nvPicPr>
        <p:blipFill>
          <a:blip r:embed="rId10"/>
          <a:stretch>
            <a:fillRect/>
          </a:stretch>
        </p:blipFill>
        <p:spPr>
          <a:xfrm>
            <a:off x="7720207" y="3986930"/>
            <a:ext cx="2743200" cy="2057400"/>
          </a:xfrm>
          <a:prstGeom prst="rect">
            <a:avLst/>
          </a:prstGeom>
        </p:spPr>
      </p:pic>
      <p:sp>
        <p:nvSpPr>
          <p:cNvPr id="16" name="TextBox 15">
            <a:extLst>
              <a:ext uri="{FF2B5EF4-FFF2-40B4-BE49-F238E27FC236}">
                <a16:creationId xmlns:a16="http://schemas.microsoft.com/office/drawing/2014/main" id="{5F1E0459-948E-4268-A2CE-30EF4F99B954}"/>
              </a:ext>
            </a:extLst>
          </p:cNvPr>
          <p:cNvSpPr txBox="1"/>
          <p:nvPr/>
        </p:nvSpPr>
        <p:spPr>
          <a:xfrm>
            <a:off x="4655071" y="3233741"/>
            <a:ext cx="864086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Cardiff Architecture from the same times scale as our script.</a:t>
            </a:r>
          </a:p>
        </p:txBody>
      </p:sp>
    </p:spTree>
    <p:extLst>
      <p:ext uri="{BB962C8B-B14F-4D97-AF65-F5344CB8AC3E}">
        <p14:creationId xmlns:p14="http://schemas.microsoft.com/office/powerpoint/2010/main" val="7591962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5" descr="A picture containing accessory&#10;&#10;Description automatically generated">
            <a:extLst>
              <a:ext uri="{FF2B5EF4-FFF2-40B4-BE49-F238E27FC236}">
                <a16:creationId xmlns:a16="http://schemas.microsoft.com/office/drawing/2014/main" id="{A4ED3853-F3B4-412E-A629-5E57F05D5D4D}"/>
              </a:ext>
            </a:extLst>
          </p:cNvPr>
          <p:cNvPicPr>
            <a:picLocks noChangeAspect="1"/>
          </p:cNvPicPr>
          <p:nvPr/>
        </p:nvPicPr>
        <p:blipFill>
          <a:blip r:embed="rId2"/>
          <a:stretch>
            <a:fillRect/>
          </a:stretch>
        </p:blipFill>
        <p:spPr>
          <a:xfrm>
            <a:off x="4600575" y="3667125"/>
            <a:ext cx="1619250" cy="1504950"/>
          </a:xfrm>
          <a:prstGeom prst="rect">
            <a:avLst/>
          </a:prstGeom>
        </p:spPr>
      </p:pic>
      <p:pic>
        <p:nvPicPr>
          <p:cNvPr id="2" name="Picture 2" descr="A picture containing wooden, container, box, indoor&#10;&#10;Description automatically generated">
            <a:extLst>
              <a:ext uri="{FF2B5EF4-FFF2-40B4-BE49-F238E27FC236}">
                <a16:creationId xmlns:a16="http://schemas.microsoft.com/office/drawing/2014/main" id="{BB5018B3-5E07-46F7-9E2C-184340A314D3}"/>
              </a:ext>
            </a:extLst>
          </p:cNvPr>
          <p:cNvPicPr>
            <a:picLocks noChangeAspect="1"/>
          </p:cNvPicPr>
          <p:nvPr/>
        </p:nvPicPr>
        <p:blipFill>
          <a:blip r:embed="rId3"/>
          <a:stretch>
            <a:fillRect/>
          </a:stretch>
        </p:blipFill>
        <p:spPr>
          <a:xfrm>
            <a:off x="4823662" y="5248016"/>
            <a:ext cx="1682814" cy="1476056"/>
          </a:xfrm>
          <a:prstGeom prst="rect">
            <a:avLst/>
          </a:prstGeom>
        </p:spPr>
      </p:pic>
      <p:sp>
        <p:nvSpPr>
          <p:cNvPr id="3" name="TextBox 2">
            <a:extLst>
              <a:ext uri="{FF2B5EF4-FFF2-40B4-BE49-F238E27FC236}">
                <a16:creationId xmlns:a16="http://schemas.microsoft.com/office/drawing/2014/main" id="{3EEDB39C-B6B8-400D-A5C7-67AC9F96B0B0}"/>
              </a:ext>
            </a:extLst>
          </p:cNvPr>
          <p:cNvSpPr txBox="1"/>
          <p:nvPr/>
        </p:nvSpPr>
        <p:spPr>
          <a:xfrm>
            <a:off x="359833" y="2254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Puppet ideas</a:t>
            </a:r>
          </a:p>
        </p:txBody>
      </p:sp>
      <p:pic>
        <p:nvPicPr>
          <p:cNvPr id="4" name="Picture 4" descr="A picture containing text, clipart&#10;&#10;Description automatically generated">
            <a:extLst>
              <a:ext uri="{FF2B5EF4-FFF2-40B4-BE49-F238E27FC236}">
                <a16:creationId xmlns:a16="http://schemas.microsoft.com/office/drawing/2014/main" id="{9004D82E-84AA-4031-8B0E-8CCC97CCE6E0}"/>
              </a:ext>
            </a:extLst>
          </p:cNvPr>
          <p:cNvPicPr>
            <a:picLocks noChangeAspect="1"/>
          </p:cNvPicPr>
          <p:nvPr/>
        </p:nvPicPr>
        <p:blipFill>
          <a:blip r:embed="rId4"/>
          <a:stretch>
            <a:fillRect/>
          </a:stretch>
        </p:blipFill>
        <p:spPr>
          <a:xfrm>
            <a:off x="423333" y="2120900"/>
            <a:ext cx="1390650" cy="1304925"/>
          </a:xfrm>
          <a:prstGeom prst="rect">
            <a:avLst/>
          </a:prstGeom>
        </p:spPr>
      </p:pic>
      <p:pic>
        <p:nvPicPr>
          <p:cNvPr id="5" name="Picture 5">
            <a:extLst>
              <a:ext uri="{FF2B5EF4-FFF2-40B4-BE49-F238E27FC236}">
                <a16:creationId xmlns:a16="http://schemas.microsoft.com/office/drawing/2014/main" id="{F43BB5DB-F6F3-4E5B-A393-9D51EC795E9F}"/>
              </a:ext>
            </a:extLst>
          </p:cNvPr>
          <p:cNvPicPr>
            <a:picLocks noChangeAspect="1"/>
          </p:cNvPicPr>
          <p:nvPr/>
        </p:nvPicPr>
        <p:blipFill>
          <a:blip r:embed="rId5"/>
          <a:stretch>
            <a:fillRect/>
          </a:stretch>
        </p:blipFill>
        <p:spPr>
          <a:xfrm>
            <a:off x="363538" y="3768196"/>
            <a:ext cx="1562100" cy="1038225"/>
          </a:xfrm>
          <a:prstGeom prst="rect">
            <a:avLst/>
          </a:prstGeom>
        </p:spPr>
      </p:pic>
      <p:sp>
        <p:nvSpPr>
          <p:cNvPr id="6" name="TextBox 5">
            <a:extLst>
              <a:ext uri="{FF2B5EF4-FFF2-40B4-BE49-F238E27FC236}">
                <a16:creationId xmlns:a16="http://schemas.microsoft.com/office/drawing/2014/main" id="{6E9CC967-043C-4699-BAE4-C45576F666AD}"/>
              </a:ext>
            </a:extLst>
          </p:cNvPr>
          <p:cNvSpPr txBox="1"/>
          <p:nvPr/>
        </p:nvSpPr>
        <p:spPr>
          <a:xfrm>
            <a:off x="6802967" y="1767416"/>
            <a:ext cx="42576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cs typeface="Calibri"/>
            </a:endParaRPr>
          </a:p>
        </p:txBody>
      </p:sp>
      <p:sp>
        <p:nvSpPr>
          <p:cNvPr id="11" name="Content Placeholder 10">
            <a:extLst>
              <a:ext uri="{FF2B5EF4-FFF2-40B4-BE49-F238E27FC236}">
                <a16:creationId xmlns:a16="http://schemas.microsoft.com/office/drawing/2014/main" id="{E6B037F4-39C9-4D6B-8269-94DE1576A43C}"/>
              </a:ext>
            </a:extLst>
          </p:cNvPr>
          <p:cNvSpPr>
            <a:spLocks noGrp="1"/>
          </p:cNvSpPr>
          <p:nvPr>
            <p:ph sz="quarter" idx="4294967295"/>
          </p:nvPr>
        </p:nvSpPr>
        <p:spPr>
          <a:xfrm>
            <a:off x="7332663" y="47625"/>
            <a:ext cx="4859337" cy="1027113"/>
          </a:xfrm>
        </p:spPr>
        <p:txBody>
          <a:bodyPr vert="horz" lIns="91440" tIns="45720" rIns="91440" bIns="45720" rtlCol="0" anchor="t">
            <a:normAutofit/>
          </a:bodyPr>
          <a:lstStyle/>
          <a:p>
            <a:r>
              <a:rPr lang="en-US" sz="1400" b="1">
                <a:ea typeface="+mn-lt"/>
                <a:cs typeface="+mn-lt"/>
              </a:rPr>
              <a:t>What role should the puppet take in the play ?</a:t>
            </a:r>
          </a:p>
          <a:p>
            <a:r>
              <a:rPr lang="en-US" sz="1400">
                <a:ea typeface="+mn-lt"/>
                <a:cs typeface="+mn-lt"/>
              </a:rPr>
              <a:t> </a:t>
            </a:r>
            <a:r>
              <a:rPr lang="en-US" sz="1400">
                <a:ea typeface="+mn-lt"/>
                <a:cs typeface="+mn-lt"/>
                <a:hlinkClick r:id="rId6"/>
              </a:rPr>
              <a:t>https://thanetwriters.com/essay/voice/puppet-protagonists/</a:t>
            </a:r>
            <a:r>
              <a:rPr lang="en-US" sz="1400">
                <a:ea typeface="+mn-lt"/>
                <a:cs typeface="+mn-lt"/>
              </a:rPr>
              <a:t> </a:t>
            </a:r>
            <a:endParaRPr lang="en-US">
              <a:ea typeface="+mn-lt"/>
              <a:cs typeface="+mn-lt"/>
            </a:endParaRPr>
          </a:p>
          <a:p>
            <a:endParaRPr lang="en-US">
              <a:ea typeface="+mn-lt"/>
              <a:cs typeface="+mn-lt"/>
            </a:endParaRPr>
          </a:p>
          <a:p>
            <a:endParaRPr lang="en-US" sz="1400">
              <a:cs typeface="Calibri"/>
            </a:endParaRPr>
          </a:p>
          <a:p>
            <a:endParaRPr lang="en-US" sz="1400">
              <a:cs typeface="Calibri"/>
            </a:endParaRPr>
          </a:p>
        </p:txBody>
      </p:sp>
      <p:sp>
        <p:nvSpPr>
          <p:cNvPr id="7" name="TextBox 6">
            <a:extLst>
              <a:ext uri="{FF2B5EF4-FFF2-40B4-BE49-F238E27FC236}">
                <a16:creationId xmlns:a16="http://schemas.microsoft.com/office/drawing/2014/main" id="{F190CA85-8478-4DBC-BA4E-CDF99357E48C}"/>
              </a:ext>
            </a:extLst>
          </p:cNvPr>
          <p:cNvSpPr txBox="1"/>
          <p:nvPr/>
        </p:nvSpPr>
        <p:spPr>
          <a:xfrm>
            <a:off x="123825" y="695325"/>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cs typeface="Calibri"/>
              </a:rPr>
              <a:t>Ma Nelson</a:t>
            </a:r>
            <a:endParaRPr lang="en-US"/>
          </a:p>
          <a:p>
            <a:pPr marL="285750" indent="-285750">
              <a:buFont typeface="Arial" panose="020B0604020202020204" pitchFamily="34" charset="0"/>
              <a:buChar char="•"/>
            </a:pPr>
            <a:r>
              <a:rPr lang="en-US"/>
              <a:t>Chorus of whores</a:t>
            </a:r>
            <a:endParaRPr lang="en-US">
              <a:cs typeface="Calibri"/>
            </a:endParaRPr>
          </a:p>
          <a:p>
            <a:pPr marL="285750" indent="-285750">
              <a:buFont typeface="Arial" panose="020B0604020202020204" pitchFamily="34" charset="0"/>
              <a:buChar char="•"/>
            </a:pPr>
            <a:r>
              <a:rPr lang="en-US">
                <a:cs typeface="Calibri"/>
              </a:rPr>
              <a:t>Finger through curtain</a:t>
            </a:r>
          </a:p>
          <a:p>
            <a:pPr marL="285750" indent="-285750">
              <a:buFont typeface="Arial" panose="020B0604020202020204" pitchFamily="34" charset="0"/>
              <a:buChar char="•"/>
            </a:pPr>
            <a:endParaRPr lang="en-US">
              <a:cs typeface="Calibri"/>
            </a:endParaRPr>
          </a:p>
          <a:p>
            <a:pPr marL="285750" indent="-285750">
              <a:buFont typeface="Arial" panose="020B0604020202020204" pitchFamily="34" charset="0"/>
              <a:buChar char="•"/>
            </a:pPr>
            <a:endParaRPr lang="en-US">
              <a:cs typeface="Calibri"/>
            </a:endParaRPr>
          </a:p>
        </p:txBody>
      </p:sp>
      <p:pic>
        <p:nvPicPr>
          <p:cNvPr id="8" name="Picture 8" descr="A picture containing person&#10;&#10;Description automatically generated">
            <a:extLst>
              <a:ext uri="{FF2B5EF4-FFF2-40B4-BE49-F238E27FC236}">
                <a16:creationId xmlns:a16="http://schemas.microsoft.com/office/drawing/2014/main" id="{0FD44E55-192D-4DD7-9CBF-9DDDBEEC7FEE}"/>
              </a:ext>
            </a:extLst>
          </p:cNvPr>
          <p:cNvPicPr>
            <a:picLocks noChangeAspect="1"/>
          </p:cNvPicPr>
          <p:nvPr/>
        </p:nvPicPr>
        <p:blipFill>
          <a:blip r:embed="rId7"/>
          <a:stretch>
            <a:fillRect/>
          </a:stretch>
        </p:blipFill>
        <p:spPr>
          <a:xfrm>
            <a:off x="2724150" y="3764093"/>
            <a:ext cx="2495550" cy="2492115"/>
          </a:xfrm>
          <a:prstGeom prst="rect">
            <a:avLst/>
          </a:prstGeom>
        </p:spPr>
      </p:pic>
      <p:sp>
        <p:nvSpPr>
          <p:cNvPr id="9" name="TextBox 8">
            <a:extLst>
              <a:ext uri="{FF2B5EF4-FFF2-40B4-BE49-F238E27FC236}">
                <a16:creationId xmlns:a16="http://schemas.microsoft.com/office/drawing/2014/main" id="{98E0C2C1-1BA2-4BB4-88C0-FE96256E4ACC}"/>
              </a:ext>
            </a:extLst>
          </p:cNvPr>
          <p:cNvSpPr txBox="1"/>
          <p:nvPr/>
        </p:nvSpPr>
        <p:spPr>
          <a:xfrm>
            <a:off x="2162175" y="6248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8"/>
              </a:rPr>
              <a:t>https://www.rbth.com/multimedia/pictures/2017/03/27/can-a-puppet-become-human_728123</a:t>
            </a:r>
            <a:r>
              <a:rPr lang="en-US" sz="1200"/>
              <a:t> </a:t>
            </a:r>
            <a:endParaRPr lang="en-US" sz="1200">
              <a:cs typeface="Calibri"/>
            </a:endParaRPr>
          </a:p>
        </p:txBody>
      </p:sp>
      <p:sp>
        <p:nvSpPr>
          <p:cNvPr id="10" name="TextBox 9">
            <a:extLst>
              <a:ext uri="{FF2B5EF4-FFF2-40B4-BE49-F238E27FC236}">
                <a16:creationId xmlns:a16="http://schemas.microsoft.com/office/drawing/2014/main" id="{A8D213D4-05D9-4720-81E7-55D98860175B}"/>
              </a:ext>
            </a:extLst>
          </p:cNvPr>
          <p:cNvSpPr txBox="1"/>
          <p:nvPr/>
        </p:nvSpPr>
        <p:spPr>
          <a:xfrm>
            <a:off x="257175" y="4895850"/>
            <a:ext cx="17716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Song I listened to in the car …</a:t>
            </a:r>
          </a:p>
          <a:p>
            <a:r>
              <a:rPr lang="en-US">
                <a:solidFill>
                  <a:srgbClr val="FF0000"/>
                </a:solidFill>
              </a:rPr>
              <a:t>Space</a:t>
            </a:r>
            <a:r>
              <a:rPr lang="en-US"/>
              <a:t> -</a:t>
            </a:r>
            <a:r>
              <a:rPr lang="en-US">
                <a:solidFill>
                  <a:srgbClr val="FF0000"/>
                </a:solidFill>
              </a:rPr>
              <a:t> </a:t>
            </a:r>
            <a:r>
              <a:rPr lang="en-US" i="1">
                <a:solidFill>
                  <a:srgbClr val="FF0000"/>
                </a:solidFill>
              </a:rPr>
              <a:t>Female Of The Species</a:t>
            </a:r>
            <a:endParaRPr lang="en-US" i="1">
              <a:solidFill>
                <a:srgbClr val="FF0000"/>
              </a:solidFill>
              <a:cs typeface="Calibri"/>
            </a:endParaRPr>
          </a:p>
          <a:p>
            <a:r>
              <a:rPr lang="en-US">
                <a:ea typeface="+mn-lt"/>
                <a:cs typeface="+mn-lt"/>
                <a:hlinkClick r:id="rId9"/>
              </a:rPr>
              <a:t>https://youtu.be/F1NBpVKWh_c</a:t>
            </a:r>
            <a:r>
              <a:rPr lang="en-US">
                <a:ea typeface="+mn-lt"/>
                <a:cs typeface="+mn-lt"/>
              </a:rPr>
              <a:t> </a:t>
            </a:r>
            <a:endParaRPr lang="en-US"/>
          </a:p>
        </p:txBody>
      </p:sp>
      <p:sp>
        <p:nvSpPr>
          <p:cNvPr id="12" name="TextBox 11">
            <a:extLst>
              <a:ext uri="{FF2B5EF4-FFF2-40B4-BE49-F238E27FC236}">
                <a16:creationId xmlns:a16="http://schemas.microsoft.com/office/drawing/2014/main" id="{E15EF4EE-0EA7-4994-B738-78CE987E890F}"/>
              </a:ext>
            </a:extLst>
          </p:cNvPr>
          <p:cNvSpPr txBox="1"/>
          <p:nvPr/>
        </p:nvSpPr>
        <p:spPr>
          <a:xfrm>
            <a:off x="2590800" y="219075"/>
            <a:ext cx="3790950" cy="3212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How do I create a puppet character ?</a:t>
            </a:r>
          </a:p>
          <a:p>
            <a:pPr marL="285750" indent="-285750">
              <a:buFont typeface="Arial"/>
              <a:buChar char="•"/>
            </a:pPr>
            <a:r>
              <a:rPr lang="en-US">
                <a:cs typeface="Calibri"/>
              </a:rPr>
              <a:t>I will Google this question </a:t>
            </a:r>
          </a:p>
          <a:p>
            <a:pPr marL="285750" indent="-285750">
              <a:lnSpc>
                <a:spcPct val="90000"/>
              </a:lnSpc>
              <a:spcBef>
                <a:spcPts val="1000"/>
              </a:spcBef>
              <a:buFont typeface="Arial"/>
              <a:buChar char="•"/>
            </a:pPr>
            <a:r>
              <a:rPr lang="en-US">
                <a:ea typeface="+mn-lt"/>
                <a:cs typeface="+mn-lt"/>
                <a:hlinkClick r:id="rId10"/>
              </a:rPr>
              <a:t>https://www.sagecraft.com/puppetry/using/character.html</a:t>
            </a:r>
            <a:endParaRPr lang="en-US">
              <a:ea typeface="+mn-lt"/>
              <a:cs typeface="+mn-lt"/>
            </a:endParaRPr>
          </a:p>
          <a:p>
            <a:pPr marL="285750" indent="-285750">
              <a:buFont typeface="Arial"/>
              <a:buChar char="•"/>
            </a:pPr>
            <a:r>
              <a:rPr lang="en-US">
                <a:cs typeface="Calibri"/>
              </a:rPr>
              <a:t>In stage craft website they talk about following a </a:t>
            </a:r>
            <a:r>
              <a:rPr lang="en-US" b="1">
                <a:cs typeface="Calibri"/>
              </a:rPr>
              <a:t>system of design</a:t>
            </a:r>
            <a:r>
              <a:rPr lang="en-US">
                <a:cs typeface="Calibri"/>
              </a:rPr>
              <a:t> in puppetry.</a:t>
            </a:r>
          </a:p>
          <a:p>
            <a:pPr marL="285750" indent="-285750">
              <a:buFont typeface="Arial"/>
              <a:buChar char="•"/>
            </a:pPr>
            <a:r>
              <a:rPr lang="en-US">
                <a:cs typeface="Calibri"/>
              </a:rPr>
              <a:t>Feelings , Line, Space, Rhythm are the different  sections to their system.</a:t>
            </a:r>
          </a:p>
          <a:p>
            <a:pPr marL="285750" indent="-285750">
              <a:buFont typeface="Arial"/>
              <a:buChar char="•"/>
            </a:pPr>
            <a:endParaRPr lang="en-US">
              <a:cs typeface="Calibri"/>
            </a:endParaRPr>
          </a:p>
        </p:txBody>
      </p:sp>
      <p:sp>
        <p:nvSpPr>
          <p:cNvPr id="13" name="TextBox 12">
            <a:extLst>
              <a:ext uri="{FF2B5EF4-FFF2-40B4-BE49-F238E27FC236}">
                <a16:creationId xmlns:a16="http://schemas.microsoft.com/office/drawing/2014/main" id="{F97543C8-AC40-4ACA-9277-31BE7258CA64}"/>
              </a:ext>
            </a:extLst>
          </p:cNvPr>
          <p:cNvSpPr txBox="1"/>
          <p:nvPr/>
        </p:nvSpPr>
        <p:spPr>
          <a:xfrm>
            <a:off x="6505575" y="124777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History of puppets</a:t>
            </a:r>
          </a:p>
          <a:p>
            <a:pPr marL="285750" indent="-285750">
              <a:buFont typeface="Arial"/>
              <a:buChar char="•"/>
            </a:pPr>
            <a:r>
              <a:rPr lang="en-US">
                <a:ea typeface="+mn-lt"/>
                <a:cs typeface="+mn-lt"/>
                <a:hlinkClick r:id="rId11"/>
              </a:rPr>
              <a:t>https://youtu.be/zU1cVTCW1zE</a:t>
            </a:r>
            <a:r>
              <a:rPr lang="en-US">
                <a:ea typeface="+mn-lt"/>
                <a:cs typeface="+mn-lt"/>
              </a:rPr>
              <a:t> </a:t>
            </a:r>
            <a:endParaRPr lang="en-US">
              <a:cs typeface="Calibri"/>
            </a:endParaRPr>
          </a:p>
        </p:txBody>
      </p:sp>
      <p:pic>
        <p:nvPicPr>
          <p:cNvPr id="14" name="Graphic 14" descr="Lights On outline">
            <a:extLst>
              <a:ext uri="{FF2B5EF4-FFF2-40B4-BE49-F238E27FC236}">
                <a16:creationId xmlns:a16="http://schemas.microsoft.com/office/drawing/2014/main" id="{2ECFA8EE-A88F-445D-BACC-E201B2F3FBB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809750" y="4991100"/>
            <a:ext cx="914400" cy="914400"/>
          </a:xfrm>
          <a:prstGeom prst="rect">
            <a:avLst/>
          </a:prstGeom>
        </p:spPr>
      </p:pic>
      <p:sp>
        <p:nvSpPr>
          <p:cNvPr id="16" name="TextBox 15">
            <a:extLst>
              <a:ext uri="{FF2B5EF4-FFF2-40B4-BE49-F238E27FC236}">
                <a16:creationId xmlns:a16="http://schemas.microsoft.com/office/drawing/2014/main" id="{D6793462-002A-4ABA-93B5-294409D01379}"/>
              </a:ext>
            </a:extLst>
          </p:cNvPr>
          <p:cNvSpPr txBox="1"/>
          <p:nvPr/>
        </p:nvSpPr>
        <p:spPr>
          <a:xfrm>
            <a:off x="6500880" y="2174920"/>
            <a:ext cx="470535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Netflix – </a:t>
            </a:r>
            <a:r>
              <a:rPr lang="en-US" b="1">
                <a:cs typeface="Calibri"/>
              </a:rPr>
              <a:t>Being Elmo, A puppeteer's Journey.</a:t>
            </a:r>
          </a:p>
          <a:p>
            <a:endParaRPr lang="en-US" b="1">
              <a:cs typeface="Calibri"/>
            </a:endParaRPr>
          </a:p>
          <a:p>
            <a:pPr marL="285750" indent="-285750">
              <a:buFont typeface="Arial"/>
              <a:buChar char="•"/>
            </a:pPr>
            <a:r>
              <a:rPr lang="en-US">
                <a:cs typeface="Calibri"/>
              </a:rPr>
              <a:t>Jim Henson – Muppet's creator,  </a:t>
            </a:r>
            <a:r>
              <a:rPr lang="en-US">
                <a:ea typeface="+mn-lt"/>
                <a:cs typeface="+mn-lt"/>
              </a:rPr>
              <a:t>labyrinth film puppet designer</a:t>
            </a:r>
          </a:p>
          <a:p>
            <a:pPr marL="285750" indent="-285750">
              <a:buFont typeface="Arial"/>
              <a:buChar char="•"/>
            </a:pPr>
            <a:r>
              <a:rPr lang="en-US">
                <a:cs typeface="Calibri"/>
              </a:rPr>
              <a:t>Kevin Clash – Elmo puppeteer, Labyrinth creatures Puppeteer. </a:t>
            </a:r>
          </a:p>
          <a:p>
            <a:pPr marL="285750" indent="-285750">
              <a:buFont typeface="Arial"/>
              <a:buChar char="•"/>
            </a:pPr>
            <a:r>
              <a:rPr lang="en-US">
                <a:cs typeface="Calibri"/>
              </a:rPr>
              <a:t>In the program we learn all about how Kevin</a:t>
            </a:r>
          </a:p>
          <a:p>
            <a:r>
              <a:rPr lang="en-US">
                <a:cs typeface="Calibri"/>
              </a:rPr>
              <a:t>      finds the inner character to help bring it   to          life.</a:t>
            </a:r>
          </a:p>
          <a:p>
            <a:pPr marL="285750" indent="-285750">
              <a:buFont typeface="Arial"/>
              <a:buChar char="•"/>
            </a:pPr>
            <a:r>
              <a:rPr lang="en-US">
                <a:cs typeface="Calibri"/>
              </a:rPr>
              <a:t>What's the back story to the puppet ?</a:t>
            </a:r>
          </a:p>
        </p:txBody>
      </p:sp>
    </p:spTree>
    <p:extLst>
      <p:ext uri="{BB962C8B-B14F-4D97-AF65-F5344CB8AC3E}">
        <p14:creationId xmlns:p14="http://schemas.microsoft.com/office/powerpoint/2010/main" val="25095054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B2DE-93E3-42D5-974E-67D4A4920584}"/>
              </a:ext>
            </a:extLst>
          </p:cNvPr>
          <p:cNvSpPr>
            <a:spLocks noGrp="1"/>
          </p:cNvSpPr>
          <p:nvPr>
            <p:ph type="title"/>
          </p:nvPr>
        </p:nvSpPr>
        <p:spPr>
          <a:xfrm>
            <a:off x="839788" y="457200"/>
            <a:ext cx="3932237" cy="645017"/>
          </a:xfrm>
        </p:spPr>
        <p:txBody>
          <a:bodyPr/>
          <a:lstStyle/>
          <a:p>
            <a:r>
              <a:rPr lang="en-US">
                <a:cs typeface="Calibri Light"/>
              </a:rPr>
              <a:t>Cables DVD </a:t>
            </a:r>
            <a:endParaRPr lang="en-US"/>
          </a:p>
        </p:txBody>
      </p:sp>
      <p:pic>
        <p:nvPicPr>
          <p:cNvPr id="5" name="Picture 5" descr="A picture containing text, indoor&#10;&#10;Description automatically generated">
            <a:extLst>
              <a:ext uri="{FF2B5EF4-FFF2-40B4-BE49-F238E27FC236}">
                <a16:creationId xmlns:a16="http://schemas.microsoft.com/office/drawing/2014/main" id="{768A48F0-FC57-4BEC-B5E5-0CA224ED0D81}"/>
              </a:ext>
            </a:extLst>
          </p:cNvPr>
          <p:cNvPicPr>
            <a:picLocks noGrp="1" noChangeAspect="1"/>
          </p:cNvPicPr>
          <p:nvPr>
            <p:ph idx="1"/>
          </p:nvPr>
        </p:nvPicPr>
        <p:blipFill rotWithShape="1">
          <a:blip r:embed="rId2"/>
          <a:srcRect l="6" t="-86" r="37370" b="122"/>
          <a:stretch/>
        </p:blipFill>
        <p:spPr>
          <a:xfrm rot="5400000">
            <a:off x="4950164" y="1367360"/>
            <a:ext cx="3432773" cy="4109675"/>
          </a:xfrm>
        </p:spPr>
      </p:pic>
      <p:sp>
        <p:nvSpPr>
          <p:cNvPr id="4" name="Text Placeholder 3">
            <a:extLst>
              <a:ext uri="{FF2B5EF4-FFF2-40B4-BE49-F238E27FC236}">
                <a16:creationId xmlns:a16="http://schemas.microsoft.com/office/drawing/2014/main" id="{A3FB29D3-A6EC-4F51-AC34-691E481439E6}"/>
              </a:ext>
            </a:extLst>
          </p:cNvPr>
          <p:cNvSpPr>
            <a:spLocks noGrp="1"/>
          </p:cNvSpPr>
          <p:nvPr>
            <p:ph type="body" sz="half" idx="2"/>
          </p:nvPr>
        </p:nvSpPr>
        <p:spPr>
          <a:xfrm>
            <a:off x="689534" y="1198808"/>
            <a:ext cx="3932237" cy="3811588"/>
          </a:xfrm>
        </p:spPr>
        <p:txBody>
          <a:bodyPr vert="horz" lIns="91440" tIns="45720" rIns="91440" bIns="45720" rtlCol="0" anchor="t">
            <a:normAutofit fontScale="85000" lnSpcReduction="20000"/>
          </a:bodyPr>
          <a:lstStyle/>
          <a:p>
            <a:r>
              <a:rPr lang="en-US">
                <a:cs typeface="Calibri"/>
              </a:rPr>
              <a:t>Stan Winston - School of chartered Arts </a:t>
            </a:r>
          </a:p>
          <a:p>
            <a:r>
              <a:rPr lang="en-US" b="1">
                <a:cs typeface="Calibri"/>
              </a:rPr>
              <a:t>Cable Mechanism Basic's </a:t>
            </a:r>
          </a:p>
          <a:p>
            <a:r>
              <a:rPr lang="en-US">
                <a:cs typeface="Calibri"/>
              </a:rPr>
              <a:t>Tentacles Talk By Richard Landon</a:t>
            </a:r>
          </a:p>
          <a:p>
            <a:r>
              <a:rPr lang="en-US">
                <a:cs typeface="Calibri"/>
              </a:rPr>
              <a:t>Notes:</a:t>
            </a:r>
          </a:p>
          <a:p>
            <a:pPr marL="285750" indent="-285750">
              <a:buChar char="•"/>
            </a:pPr>
            <a:r>
              <a:rPr lang="en-US">
                <a:cs typeface="Calibri"/>
              </a:rPr>
              <a:t>He talks about different types of cables, their grade and gage.</a:t>
            </a:r>
          </a:p>
          <a:p>
            <a:pPr marL="285750" indent="-285750">
              <a:buChar char="•"/>
            </a:pPr>
            <a:r>
              <a:rPr lang="en-US">
                <a:cs typeface="Calibri"/>
              </a:rPr>
              <a:t>He tells us their uses and properties regarding movement and strength.</a:t>
            </a:r>
          </a:p>
          <a:p>
            <a:pPr marL="285750" indent="-285750">
              <a:buChar char="•"/>
            </a:pPr>
            <a:r>
              <a:rPr lang="en-US">
                <a:cs typeface="Calibri"/>
              </a:rPr>
              <a:t>Stiffness can be created by sprung steel  this can be found around packaging sometimes.</a:t>
            </a:r>
          </a:p>
          <a:p>
            <a:pPr marL="285750" indent="-285750">
              <a:buChar char="•"/>
            </a:pPr>
            <a:r>
              <a:rPr lang="en-US">
                <a:cs typeface="Calibri"/>
              </a:rPr>
              <a:t>Nylon tubing can be used as housing for the wire cable, if it comes in various sizes.</a:t>
            </a:r>
          </a:p>
          <a:p>
            <a:pPr marL="285750" indent="-285750">
              <a:buChar char="•"/>
            </a:pPr>
            <a:r>
              <a:rPr lang="en-US">
                <a:cs typeface="Calibri"/>
              </a:rPr>
              <a:t>Speedometer cables used as housing for cable. </a:t>
            </a:r>
          </a:p>
          <a:p>
            <a:pPr marL="285750" indent="-285750">
              <a:buChar char="•"/>
            </a:pPr>
            <a:r>
              <a:rPr lang="en-US" b="1">
                <a:cs typeface="Calibri"/>
              </a:rPr>
              <a:t>MY Idea;</a:t>
            </a:r>
          </a:p>
          <a:p>
            <a:pPr marL="285750" indent="-285750">
              <a:buChar char="•"/>
            </a:pPr>
            <a:r>
              <a:rPr lang="en-US">
                <a:cs typeface="Calibri"/>
              </a:rPr>
              <a:t>Create a large hand puppet using a Nylon tubing </a:t>
            </a:r>
            <a:endParaRPr lang="en-US" b="1">
              <a:cs typeface="Calibri"/>
            </a:endParaRPr>
          </a:p>
          <a:p>
            <a:pPr marL="285750" indent="-285750">
              <a:buChar char="•"/>
            </a:pPr>
            <a:endParaRPr lang="en-US">
              <a:cs typeface="Calibri"/>
            </a:endParaRPr>
          </a:p>
          <a:p>
            <a:pPr marL="285750" indent="-285750">
              <a:buChar char="•"/>
            </a:pPr>
            <a:endParaRPr lang="en-US">
              <a:cs typeface="Calibri"/>
            </a:endParaRPr>
          </a:p>
          <a:p>
            <a:pPr marL="285750" indent="-285750">
              <a:buChar char="•"/>
            </a:pPr>
            <a:endParaRPr lang="en-US">
              <a:cs typeface="Calibri"/>
            </a:endParaRPr>
          </a:p>
          <a:p>
            <a:pPr marL="285750" indent="-285750">
              <a:buChar char="•"/>
            </a:pPr>
            <a:endParaRPr lang="en-US">
              <a:cs typeface="Calibri"/>
            </a:endParaRPr>
          </a:p>
          <a:p>
            <a:pPr marL="285750" indent="-285750">
              <a:buChar char="•"/>
            </a:pPr>
            <a:endParaRPr lang="en-US">
              <a:cs typeface="Calibri"/>
            </a:endParaRPr>
          </a:p>
        </p:txBody>
      </p:sp>
      <p:pic>
        <p:nvPicPr>
          <p:cNvPr id="3" name="Picture 5">
            <a:extLst>
              <a:ext uri="{FF2B5EF4-FFF2-40B4-BE49-F238E27FC236}">
                <a16:creationId xmlns:a16="http://schemas.microsoft.com/office/drawing/2014/main" id="{33184E19-BD5A-4681-A35B-AA9248CB7B94}"/>
              </a:ext>
            </a:extLst>
          </p:cNvPr>
          <p:cNvPicPr>
            <a:picLocks noChangeAspect="1"/>
          </p:cNvPicPr>
          <p:nvPr/>
        </p:nvPicPr>
        <p:blipFill>
          <a:blip r:embed="rId3"/>
          <a:stretch>
            <a:fillRect/>
          </a:stretch>
        </p:blipFill>
        <p:spPr>
          <a:xfrm>
            <a:off x="8985160" y="2475907"/>
            <a:ext cx="2743200" cy="2057400"/>
          </a:xfrm>
          <a:prstGeom prst="rect">
            <a:avLst/>
          </a:prstGeom>
        </p:spPr>
      </p:pic>
    </p:spTree>
    <p:extLst>
      <p:ext uri="{BB962C8B-B14F-4D97-AF65-F5344CB8AC3E}">
        <p14:creationId xmlns:p14="http://schemas.microsoft.com/office/powerpoint/2010/main" val="33082288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5141-FEC9-4CAF-91D8-BEC2DA2420F9}"/>
              </a:ext>
            </a:extLst>
          </p:cNvPr>
          <p:cNvSpPr>
            <a:spLocks noGrp="1"/>
          </p:cNvSpPr>
          <p:nvPr>
            <p:ph type="title"/>
          </p:nvPr>
        </p:nvSpPr>
        <p:spPr>
          <a:xfrm>
            <a:off x="2487945" y="86404"/>
            <a:ext cx="7564673" cy="1325563"/>
          </a:xfrm>
        </p:spPr>
        <p:txBody>
          <a:bodyPr>
            <a:normAutofit/>
          </a:bodyPr>
          <a:lstStyle/>
          <a:p>
            <a:r>
              <a:rPr lang="en-US" sz="3600">
                <a:cs typeface="Calibri Light"/>
              </a:rPr>
              <a:t>War Horse Puppet work – DVD Notes</a:t>
            </a:r>
          </a:p>
        </p:txBody>
      </p:sp>
      <p:pic>
        <p:nvPicPr>
          <p:cNvPr id="5" name="Picture 5">
            <a:extLst>
              <a:ext uri="{FF2B5EF4-FFF2-40B4-BE49-F238E27FC236}">
                <a16:creationId xmlns:a16="http://schemas.microsoft.com/office/drawing/2014/main" id="{0F842119-A233-499E-8C56-0638783B30B6}"/>
              </a:ext>
            </a:extLst>
          </p:cNvPr>
          <p:cNvPicPr>
            <a:picLocks noGrp="1" noChangeAspect="1"/>
          </p:cNvPicPr>
          <p:nvPr>
            <p:ph idx="1"/>
          </p:nvPr>
        </p:nvPicPr>
        <p:blipFill>
          <a:blip r:embed="rId2"/>
          <a:stretch>
            <a:fillRect/>
          </a:stretch>
        </p:blipFill>
        <p:spPr>
          <a:xfrm>
            <a:off x="305211" y="738700"/>
            <a:ext cx="4005867" cy="260596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84141EBE-421B-4922-BAB5-904178BFBCE4}"/>
              </a:ext>
            </a:extLst>
          </p:cNvPr>
          <p:cNvSpPr txBox="1"/>
          <p:nvPr/>
        </p:nvSpPr>
        <p:spPr>
          <a:xfrm>
            <a:off x="8092073" y="629525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t>https://www.thestage.co.uk/news/war-horse-puppets-fetch-68k-at-auction</a:t>
            </a:r>
            <a:endParaRPr lang="en-US" sz="900">
              <a:cs typeface="Calibri"/>
            </a:endParaRPr>
          </a:p>
        </p:txBody>
      </p:sp>
      <p:pic>
        <p:nvPicPr>
          <p:cNvPr id="7" name="Picture 7" descr="Diagram&#10;&#10;Description automatically generated">
            <a:extLst>
              <a:ext uri="{FF2B5EF4-FFF2-40B4-BE49-F238E27FC236}">
                <a16:creationId xmlns:a16="http://schemas.microsoft.com/office/drawing/2014/main" id="{ACB9E8B1-6CD3-4779-88B4-C8D9A18BC9B3}"/>
              </a:ext>
            </a:extLst>
          </p:cNvPr>
          <p:cNvPicPr>
            <a:picLocks noChangeAspect="1"/>
          </p:cNvPicPr>
          <p:nvPr/>
        </p:nvPicPr>
        <p:blipFill>
          <a:blip r:embed="rId3"/>
          <a:stretch>
            <a:fillRect/>
          </a:stretch>
        </p:blipFill>
        <p:spPr>
          <a:xfrm>
            <a:off x="7971916" y="688177"/>
            <a:ext cx="3797792" cy="25991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F9F5D88F-578D-4FFD-AABE-6707C4E5F714}"/>
              </a:ext>
            </a:extLst>
          </p:cNvPr>
          <p:cNvSpPr txBox="1"/>
          <p:nvPr/>
        </p:nvSpPr>
        <p:spPr>
          <a:xfrm>
            <a:off x="141667" y="36404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pic>
        <p:nvPicPr>
          <p:cNvPr id="9" name="Picture 9">
            <a:extLst>
              <a:ext uri="{FF2B5EF4-FFF2-40B4-BE49-F238E27FC236}">
                <a16:creationId xmlns:a16="http://schemas.microsoft.com/office/drawing/2014/main" id="{BF727EA0-7CA4-4306-B592-746053DE797C}"/>
              </a:ext>
            </a:extLst>
          </p:cNvPr>
          <p:cNvPicPr>
            <a:picLocks noChangeAspect="1"/>
          </p:cNvPicPr>
          <p:nvPr/>
        </p:nvPicPr>
        <p:blipFill>
          <a:blip r:embed="rId4"/>
          <a:stretch>
            <a:fillRect/>
          </a:stretch>
        </p:blipFill>
        <p:spPr>
          <a:xfrm>
            <a:off x="3509310" y="3864857"/>
            <a:ext cx="3332408" cy="26160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10" descr="A picture containing close&#10;&#10;Description automatically generated">
            <a:extLst>
              <a:ext uri="{FF2B5EF4-FFF2-40B4-BE49-F238E27FC236}">
                <a16:creationId xmlns:a16="http://schemas.microsoft.com/office/drawing/2014/main" id="{B96C82BF-3DA5-4BC2-BA85-F27758ABFA77}"/>
              </a:ext>
            </a:extLst>
          </p:cNvPr>
          <p:cNvPicPr>
            <a:picLocks noChangeAspect="1"/>
          </p:cNvPicPr>
          <p:nvPr/>
        </p:nvPicPr>
        <p:blipFill>
          <a:blip r:embed="rId5"/>
          <a:stretch>
            <a:fillRect/>
          </a:stretch>
        </p:blipFill>
        <p:spPr>
          <a:xfrm>
            <a:off x="8093440" y="3685551"/>
            <a:ext cx="2858500" cy="2350488"/>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4" name="Picture 10">
            <a:extLst>
              <a:ext uri="{FF2B5EF4-FFF2-40B4-BE49-F238E27FC236}">
                <a16:creationId xmlns:a16="http://schemas.microsoft.com/office/drawing/2014/main" id="{DE117C76-7DC9-4BD4-981E-BBCD3F57F3FE}"/>
              </a:ext>
            </a:extLst>
          </p:cNvPr>
          <p:cNvPicPr>
            <a:picLocks noChangeAspect="1"/>
          </p:cNvPicPr>
          <p:nvPr/>
        </p:nvPicPr>
        <p:blipFill>
          <a:blip r:embed="rId6"/>
          <a:stretch>
            <a:fillRect/>
          </a:stretch>
        </p:blipFill>
        <p:spPr>
          <a:xfrm rot="5400000">
            <a:off x="4724400" y="1088502"/>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1">
            <a:extLst>
              <a:ext uri="{FF2B5EF4-FFF2-40B4-BE49-F238E27FC236}">
                <a16:creationId xmlns:a16="http://schemas.microsoft.com/office/drawing/2014/main" id="{F416A412-FF75-4F78-BABC-3DD56CD8CF55}"/>
              </a:ext>
            </a:extLst>
          </p:cNvPr>
          <p:cNvPicPr>
            <a:picLocks noChangeAspect="1"/>
          </p:cNvPicPr>
          <p:nvPr/>
        </p:nvPicPr>
        <p:blipFill>
          <a:blip r:embed="rId7"/>
          <a:stretch>
            <a:fillRect/>
          </a:stretch>
        </p:blipFill>
        <p:spPr>
          <a:xfrm rot="4980000">
            <a:off x="472385" y="3969091"/>
            <a:ext cx="2731827" cy="24440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842988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14AC1699-F104-4976-A08F-8377085C3572}"/>
              </a:ext>
            </a:extLst>
          </p:cNvPr>
          <p:cNvPicPr>
            <a:picLocks noChangeAspect="1"/>
          </p:cNvPicPr>
          <p:nvPr/>
        </p:nvPicPr>
        <p:blipFill>
          <a:blip r:embed="rId2"/>
          <a:stretch>
            <a:fillRect/>
          </a:stretch>
        </p:blipFill>
        <p:spPr>
          <a:xfrm rot="5400000">
            <a:off x="740779" y="384376"/>
            <a:ext cx="3331579" cy="2800107"/>
          </a:xfrm>
          <a:prstGeom prst="rect">
            <a:avLst/>
          </a:prstGeom>
        </p:spPr>
      </p:pic>
      <p:pic>
        <p:nvPicPr>
          <p:cNvPr id="4" name="Picture 5">
            <a:extLst>
              <a:ext uri="{FF2B5EF4-FFF2-40B4-BE49-F238E27FC236}">
                <a16:creationId xmlns:a16="http://schemas.microsoft.com/office/drawing/2014/main" id="{21D6E245-5B10-4F26-8FAC-CB8E8B58DB3A}"/>
              </a:ext>
            </a:extLst>
          </p:cNvPr>
          <p:cNvPicPr>
            <a:picLocks noChangeAspect="1"/>
          </p:cNvPicPr>
          <p:nvPr/>
        </p:nvPicPr>
        <p:blipFill>
          <a:blip r:embed="rId3"/>
          <a:stretch>
            <a:fillRect/>
          </a:stretch>
        </p:blipFill>
        <p:spPr>
          <a:xfrm rot="5400000">
            <a:off x="3615159" y="374731"/>
            <a:ext cx="3321934" cy="2771172"/>
          </a:xfrm>
          <a:prstGeom prst="rect">
            <a:avLst/>
          </a:prstGeom>
        </p:spPr>
      </p:pic>
      <p:pic>
        <p:nvPicPr>
          <p:cNvPr id="6" name="Picture 6">
            <a:extLst>
              <a:ext uri="{FF2B5EF4-FFF2-40B4-BE49-F238E27FC236}">
                <a16:creationId xmlns:a16="http://schemas.microsoft.com/office/drawing/2014/main" id="{C84F3E68-F233-455A-A150-99A9EFDED0F1}"/>
              </a:ext>
            </a:extLst>
          </p:cNvPr>
          <p:cNvPicPr>
            <a:picLocks noChangeAspect="1"/>
          </p:cNvPicPr>
          <p:nvPr/>
        </p:nvPicPr>
        <p:blipFill>
          <a:blip r:embed="rId4"/>
          <a:stretch>
            <a:fillRect/>
          </a:stretch>
        </p:blipFill>
        <p:spPr>
          <a:xfrm rot="5400000">
            <a:off x="6431666" y="461540"/>
            <a:ext cx="3312288" cy="2626488"/>
          </a:xfrm>
          <a:prstGeom prst="rect">
            <a:avLst/>
          </a:prstGeom>
        </p:spPr>
      </p:pic>
      <p:pic>
        <p:nvPicPr>
          <p:cNvPr id="7" name="Picture 7">
            <a:extLst>
              <a:ext uri="{FF2B5EF4-FFF2-40B4-BE49-F238E27FC236}">
                <a16:creationId xmlns:a16="http://schemas.microsoft.com/office/drawing/2014/main" id="{345276FE-F28F-49EF-B817-28F939664E0C}"/>
              </a:ext>
            </a:extLst>
          </p:cNvPr>
          <p:cNvPicPr>
            <a:picLocks noChangeAspect="1"/>
          </p:cNvPicPr>
          <p:nvPr/>
        </p:nvPicPr>
        <p:blipFill>
          <a:blip r:embed="rId5"/>
          <a:stretch>
            <a:fillRect/>
          </a:stretch>
        </p:blipFill>
        <p:spPr>
          <a:xfrm rot="5400000">
            <a:off x="9127603" y="466364"/>
            <a:ext cx="3312288" cy="2597550"/>
          </a:xfrm>
          <a:prstGeom prst="rect">
            <a:avLst/>
          </a:prstGeom>
        </p:spPr>
      </p:pic>
      <p:pic>
        <p:nvPicPr>
          <p:cNvPr id="8" name="Picture 8">
            <a:extLst>
              <a:ext uri="{FF2B5EF4-FFF2-40B4-BE49-F238E27FC236}">
                <a16:creationId xmlns:a16="http://schemas.microsoft.com/office/drawing/2014/main" id="{FB954456-2A5C-4BAF-ACB9-AA840C1451EB}"/>
              </a:ext>
            </a:extLst>
          </p:cNvPr>
          <p:cNvPicPr>
            <a:picLocks noChangeAspect="1"/>
          </p:cNvPicPr>
          <p:nvPr/>
        </p:nvPicPr>
        <p:blipFill>
          <a:blip r:embed="rId6"/>
          <a:stretch>
            <a:fillRect/>
          </a:stretch>
        </p:blipFill>
        <p:spPr>
          <a:xfrm rot="5400000">
            <a:off x="774540" y="3736212"/>
            <a:ext cx="3273705" cy="2829045"/>
          </a:xfrm>
          <a:prstGeom prst="rect">
            <a:avLst/>
          </a:prstGeom>
        </p:spPr>
      </p:pic>
      <p:pic>
        <p:nvPicPr>
          <p:cNvPr id="9" name="Picture 9">
            <a:extLst>
              <a:ext uri="{FF2B5EF4-FFF2-40B4-BE49-F238E27FC236}">
                <a16:creationId xmlns:a16="http://schemas.microsoft.com/office/drawing/2014/main" id="{FEEA9A9F-A539-4D07-8AAD-57E16A489360}"/>
              </a:ext>
            </a:extLst>
          </p:cNvPr>
          <p:cNvPicPr>
            <a:picLocks noChangeAspect="1"/>
          </p:cNvPicPr>
          <p:nvPr/>
        </p:nvPicPr>
        <p:blipFill>
          <a:blip r:embed="rId7"/>
          <a:stretch>
            <a:fillRect/>
          </a:stretch>
        </p:blipFill>
        <p:spPr>
          <a:xfrm rot="5400000">
            <a:off x="3687503" y="3707274"/>
            <a:ext cx="3215833" cy="2829044"/>
          </a:xfrm>
          <a:prstGeom prst="rect">
            <a:avLst/>
          </a:prstGeom>
        </p:spPr>
      </p:pic>
      <p:sp>
        <p:nvSpPr>
          <p:cNvPr id="10" name="TextBox 9">
            <a:extLst>
              <a:ext uri="{FF2B5EF4-FFF2-40B4-BE49-F238E27FC236}">
                <a16:creationId xmlns:a16="http://schemas.microsoft.com/office/drawing/2014/main" id="{BB083D30-CB27-47F6-9CE5-FDC6FE50349D}"/>
              </a:ext>
            </a:extLst>
          </p:cNvPr>
          <p:cNvSpPr txBox="1"/>
          <p:nvPr/>
        </p:nvSpPr>
        <p:spPr>
          <a:xfrm>
            <a:off x="6776747" y="3422103"/>
            <a:ext cx="500990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Summary of notes</a:t>
            </a:r>
          </a:p>
          <a:p>
            <a:pPr marL="285750" indent="-285750">
              <a:buFont typeface="Arial"/>
              <a:buChar char="•"/>
            </a:pPr>
            <a:r>
              <a:rPr lang="en-US">
                <a:cs typeface="Calibri"/>
              </a:rPr>
              <a:t>Weight and movement of horse was important For the audience to believe it was a real horse.</a:t>
            </a:r>
          </a:p>
          <a:p>
            <a:pPr marL="285750" indent="-285750">
              <a:buFont typeface="Arial"/>
              <a:buChar char="•"/>
            </a:pPr>
            <a:r>
              <a:rPr lang="en-US">
                <a:cs typeface="Calibri"/>
              </a:rPr>
              <a:t>Designers took time to study horse movements and the breaths of the horse.</a:t>
            </a:r>
          </a:p>
          <a:p>
            <a:pPr marL="285750" indent="-285750">
              <a:buFont typeface="Arial"/>
              <a:buChar char="•"/>
            </a:pPr>
            <a:r>
              <a:rPr lang="en-US">
                <a:cs typeface="Calibri"/>
              </a:rPr>
              <a:t>The puppeteers used horse noises and breasts to communicate to each other so to keep in time.</a:t>
            </a:r>
          </a:p>
          <a:p>
            <a:pPr marL="285750" indent="-285750">
              <a:buFont typeface="Arial"/>
              <a:buChar char="•"/>
            </a:pPr>
            <a:r>
              <a:rPr lang="en-US">
                <a:cs typeface="Calibri"/>
              </a:rPr>
              <a:t>It was important to find the essence of the horse.</a:t>
            </a:r>
          </a:p>
          <a:p>
            <a:pPr marL="285750" indent="-285750">
              <a:buFont typeface="Arial"/>
              <a:buChar char="•"/>
            </a:pPr>
            <a:endParaRPr lang="en-US">
              <a:cs typeface="Calibri"/>
            </a:endParaRPr>
          </a:p>
        </p:txBody>
      </p:sp>
    </p:spTree>
    <p:extLst>
      <p:ext uri="{BB962C8B-B14F-4D97-AF65-F5344CB8AC3E}">
        <p14:creationId xmlns:p14="http://schemas.microsoft.com/office/powerpoint/2010/main" val="959071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D9A1D23C-CF13-4710-AF0C-649C61E07B2C}"/>
              </a:ext>
            </a:extLst>
          </p:cNvPr>
          <p:cNvPicPr>
            <a:picLocks noChangeAspect="1"/>
          </p:cNvPicPr>
          <p:nvPr/>
        </p:nvPicPr>
        <p:blipFill>
          <a:blip r:embed="rId2"/>
          <a:stretch>
            <a:fillRect/>
          </a:stretch>
        </p:blipFill>
        <p:spPr>
          <a:xfrm rot="5400000">
            <a:off x="5902571" y="3555022"/>
            <a:ext cx="3681045" cy="26318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itle 2">
            <a:extLst>
              <a:ext uri="{FF2B5EF4-FFF2-40B4-BE49-F238E27FC236}">
                <a16:creationId xmlns:a16="http://schemas.microsoft.com/office/drawing/2014/main" id="{0C4728B3-FF41-48AB-AB7F-42DA2D8A7E57}"/>
              </a:ext>
            </a:extLst>
          </p:cNvPr>
          <p:cNvSpPr>
            <a:spLocks noGrp="1"/>
          </p:cNvSpPr>
          <p:nvPr>
            <p:ph type="title"/>
          </p:nvPr>
        </p:nvSpPr>
        <p:spPr>
          <a:xfrm>
            <a:off x="528880" y="229980"/>
            <a:ext cx="9404723" cy="1400530"/>
          </a:xfrm>
        </p:spPr>
        <p:txBody>
          <a:bodyPr/>
          <a:lstStyle/>
          <a:p>
            <a:r>
              <a:rPr lang="en-US" dirty="0"/>
              <a:t>Sketches of puppet ideas</a:t>
            </a:r>
          </a:p>
        </p:txBody>
      </p:sp>
      <p:pic>
        <p:nvPicPr>
          <p:cNvPr id="4" name="Picture 4">
            <a:extLst>
              <a:ext uri="{FF2B5EF4-FFF2-40B4-BE49-F238E27FC236}">
                <a16:creationId xmlns:a16="http://schemas.microsoft.com/office/drawing/2014/main" id="{DA7617AB-A615-4352-82E9-35801A8FF8AF}"/>
              </a:ext>
            </a:extLst>
          </p:cNvPr>
          <p:cNvPicPr>
            <a:picLocks noChangeAspect="1"/>
          </p:cNvPicPr>
          <p:nvPr/>
        </p:nvPicPr>
        <p:blipFill rotWithShape="1">
          <a:blip r:embed="rId3"/>
          <a:srcRect l="7234" t="11536" b="17714"/>
          <a:stretch/>
        </p:blipFill>
        <p:spPr>
          <a:xfrm rot="5400000">
            <a:off x="-739658" y="2295892"/>
            <a:ext cx="5311404" cy="30265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a:extLst>
              <a:ext uri="{FF2B5EF4-FFF2-40B4-BE49-F238E27FC236}">
                <a16:creationId xmlns:a16="http://schemas.microsoft.com/office/drawing/2014/main" id="{797C9F86-71BE-415F-8EC4-C61848B40308}"/>
              </a:ext>
            </a:extLst>
          </p:cNvPr>
          <p:cNvPicPr>
            <a:picLocks noChangeAspect="1"/>
          </p:cNvPicPr>
          <p:nvPr/>
        </p:nvPicPr>
        <p:blipFill rotWithShape="1">
          <a:blip r:embed="rId4"/>
          <a:srcRect t="13598" b="10152"/>
          <a:stretch/>
        </p:blipFill>
        <p:spPr>
          <a:xfrm rot="5400000">
            <a:off x="3096135" y="1637059"/>
            <a:ext cx="2743200" cy="17654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6">
            <a:extLst>
              <a:ext uri="{FF2B5EF4-FFF2-40B4-BE49-F238E27FC236}">
                <a16:creationId xmlns:a16="http://schemas.microsoft.com/office/drawing/2014/main" id="{C1D3E59F-013B-4132-B020-502724FEDB7F}"/>
              </a:ext>
            </a:extLst>
          </p:cNvPr>
          <p:cNvPicPr>
            <a:picLocks noChangeAspect="1"/>
          </p:cNvPicPr>
          <p:nvPr/>
        </p:nvPicPr>
        <p:blipFill rotWithShape="1">
          <a:blip r:embed="rId5"/>
          <a:srcRect b="7429"/>
          <a:stretch/>
        </p:blipFill>
        <p:spPr>
          <a:xfrm rot="5400000">
            <a:off x="8716108" y="3566748"/>
            <a:ext cx="3798278" cy="26431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a:extLst>
              <a:ext uri="{FF2B5EF4-FFF2-40B4-BE49-F238E27FC236}">
                <a16:creationId xmlns:a16="http://schemas.microsoft.com/office/drawing/2014/main" id="{F07C961A-B1C5-4194-A4D9-AB1DB54C1B4A}"/>
              </a:ext>
            </a:extLst>
          </p:cNvPr>
          <p:cNvPicPr>
            <a:picLocks noChangeAspect="1"/>
          </p:cNvPicPr>
          <p:nvPr/>
        </p:nvPicPr>
        <p:blipFill rotWithShape="1">
          <a:blip r:embed="rId6"/>
          <a:srcRect l="6410" t="168" r="6838" b="-571"/>
          <a:stretch/>
        </p:blipFill>
        <p:spPr>
          <a:xfrm rot="5400000">
            <a:off x="7964107" y="403240"/>
            <a:ext cx="2637694" cy="22767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picture containing text, picture frame, envelope&#10;&#10;Description automatically generated">
            <a:extLst>
              <a:ext uri="{FF2B5EF4-FFF2-40B4-BE49-F238E27FC236}">
                <a16:creationId xmlns:a16="http://schemas.microsoft.com/office/drawing/2014/main" id="{0BFE2D40-F781-473B-8FF7-6011D6C94DEA}"/>
              </a:ext>
            </a:extLst>
          </p:cNvPr>
          <p:cNvPicPr>
            <a:picLocks noChangeAspect="1"/>
          </p:cNvPicPr>
          <p:nvPr/>
        </p:nvPicPr>
        <p:blipFill rotWithShape="1">
          <a:blip r:embed="rId7"/>
          <a:srcRect l="28844" t="30549" r="11558" b="20048"/>
          <a:stretch/>
        </p:blipFill>
        <p:spPr>
          <a:xfrm rot="5400000">
            <a:off x="3994269" y="4473647"/>
            <a:ext cx="2645855" cy="18167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Graphic 10" descr="Arrow: Straight with solid fill">
            <a:extLst>
              <a:ext uri="{FF2B5EF4-FFF2-40B4-BE49-F238E27FC236}">
                <a16:creationId xmlns:a16="http://schemas.microsoft.com/office/drawing/2014/main" id="{6A426FB2-523B-4814-A645-6338D3BE8E1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4620000">
            <a:off x="5232436" y="2632429"/>
            <a:ext cx="1371600" cy="914400"/>
          </a:xfrm>
          <a:prstGeom prst="rect">
            <a:avLst/>
          </a:prstGeom>
        </p:spPr>
      </p:pic>
      <p:sp>
        <p:nvSpPr>
          <p:cNvPr id="11" name="TextBox 10">
            <a:extLst>
              <a:ext uri="{FF2B5EF4-FFF2-40B4-BE49-F238E27FC236}">
                <a16:creationId xmlns:a16="http://schemas.microsoft.com/office/drawing/2014/main" id="{76220D17-77EC-4C1E-8684-3E1E2187907E}"/>
              </a:ext>
            </a:extLst>
          </p:cNvPr>
          <p:cNvSpPr txBox="1"/>
          <p:nvPr/>
        </p:nvSpPr>
        <p:spPr>
          <a:xfrm>
            <a:off x="5404338" y="135987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Ma Nelson drawn with Biro Pen; fast lines give movement to the character.</a:t>
            </a:r>
          </a:p>
        </p:txBody>
      </p:sp>
      <p:sp>
        <p:nvSpPr>
          <p:cNvPr id="12" name="TextBox 11">
            <a:extLst>
              <a:ext uri="{FF2B5EF4-FFF2-40B4-BE49-F238E27FC236}">
                <a16:creationId xmlns:a16="http://schemas.microsoft.com/office/drawing/2014/main" id="{F6A38B5F-BFD2-4998-8EF1-687D17355F8E}"/>
              </a:ext>
            </a:extLst>
          </p:cNvPr>
          <p:cNvSpPr txBox="1"/>
          <p:nvPr/>
        </p:nvSpPr>
        <p:spPr>
          <a:xfrm>
            <a:off x="10025429" y="24405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Lizzie</a:t>
            </a:r>
          </a:p>
        </p:txBody>
      </p:sp>
      <p:sp>
        <p:nvSpPr>
          <p:cNvPr id="13" name="TextBox 12">
            <a:extLst>
              <a:ext uri="{FF2B5EF4-FFF2-40B4-BE49-F238E27FC236}">
                <a16:creationId xmlns:a16="http://schemas.microsoft.com/office/drawing/2014/main" id="{013E1CFB-C021-46F7-B199-246AF4006913}"/>
              </a:ext>
            </a:extLst>
          </p:cNvPr>
          <p:cNvSpPr txBox="1"/>
          <p:nvPr/>
        </p:nvSpPr>
        <p:spPr>
          <a:xfrm>
            <a:off x="9242181" y="63348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Creatures of the circus</a:t>
            </a:r>
          </a:p>
        </p:txBody>
      </p:sp>
      <p:sp>
        <p:nvSpPr>
          <p:cNvPr id="14" name="TextBox 13">
            <a:extLst>
              <a:ext uri="{FF2B5EF4-FFF2-40B4-BE49-F238E27FC236}">
                <a16:creationId xmlns:a16="http://schemas.microsoft.com/office/drawing/2014/main" id="{F41D68DA-651C-49D7-A282-CCD2D36D01A3}"/>
              </a:ext>
            </a:extLst>
          </p:cNvPr>
          <p:cNvSpPr txBox="1"/>
          <p:nvPr/>
        </p:nvSpPr>
        <p:spPr>
          <a:xfrm>
            <a:off x="651363" y="60908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Circus folk</a:t>
            </a:r>
          </a:p>
        </p:txBody>
      </p:sp>
      <p:sp>
        <p:nvSpPr>
          <p:cNvPr id="15" name="TextBox 14">
            <a:extLst>
              <a:ext uri="{FF2B5EF4-FFF2-40B4-BE49-F238E27FC236}">
                <a16:creationId xmlns:a16="http://schemas.microsoft.com/office/drawing/2014/main" id="{12ED7A9E-D7EE-4DD4-B4F3-854F646242ED}"/>
              </a:ext>
            </a:extLst>
          </p:cNvPr>
          <p:cNvSpPr txBox="1"/>
          <p:nvPr/>
        </p:nvSpPr>
        <p:spPr>
          <a:xfrm>
            <a:off x="3396762" y="36546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Strongman and Kearney</a:t>
            </a:r>
          </a:p>
        </p:txBody>
      </p:sp>
    </p:spTree>
    <p:extLst>
      <p:ext uri="{BB962C8B-B14F-4D97-AF65-F5344CB8AC3E}">
        <p14:creationId xmlns:p14="http://schemas.microsoft.com/office/powerpoint/2010/main" val="23646348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4A3FD2E-B177-46D8-BF5E-380C514DBD5E}"/>
              </a:ext>
            </a:extLst>
          </p:cNvPr>
          <p:cNvPicPr>
            <a:picLocks noChangeAspect="1"/>
          </p:cNvPicPr>
          <p:nvPr/>
        </p:nvPicPr>
        <p:blipFill rotWithShape="1">
          <a:blip r:embed="rId2"/>
          <a:srcRect l="20637" t="12857" r="6208" b="11667"/>
          <a:stretch/>
        </p:blipFill>
        <p:spPr>
          <a:xfrm rot="5400000">
            <a:off x="-384220" y="897766"/>
            <a:ext cx="4683647" cy="3397877"/>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Picture 10" descr="A picture containing close&#10;&#10;Description automatically generated">
            <a:extLst>
              <a:ext uri="{FF2B5EF4-FFF2-40B4-BE49-F238E27FC236}">
                <a16:creationId xmlns:a16="http://schemas.microsoft.com/office/drawing/2014/main" id="{D57A71FE-11CD-4602-8709-F1E7D54BC49D}"/>
              </a:ext>
            </a:extLst>
          </p:cNvPr>
          <p:cNvPicPr>
            <a:picLocks noChangeAspect="1"/>
          </p:cNvPicPr>
          <p:nvPr/>
        </p:nvPicPr>
        <p:blipFill>
          <a:blip r:embed="rId3"/>
          <a:stretch>
            <a:fillRect/>
          </a:stretch>
        </p:blipFill>
        <p:spPr>
          <a:xfrm>
            <a:off x="1159098" y="5198438"/>
            <a:ext cx="1599128" cy="13980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a:extLst>
              <a:ext uri="{FF2B5EF4-FFF2-40B4-BE49-F238E27FC236}">
                <a16:creationId xmlns:a16="http://schemas.microsoft.com/office/drawing/2014/main" id="{335D5D0D-6CC8-4C11-9683-846B853D5481}"/>
              </a:ext>
            </a:extLst>
          </p:cNvPr>
          <p:cNvPicPr>
            <a:picLocks noChangeAspect="1"/>
          </p:cNvPicPr>
          <p:nvPr/>
        </p:nvPicPr>
        <p:blipFill>
          <a:blip r:embed="rId4"/>
          <a:stretch>
            <a:fillRect/>
          </a:stretch>
        </p:blipFill>
        <p:spPr>
          <a:xfrm rot="5400000">
            <a:off x="3667259" y="720680"/>
            <a:ext cx="2625144" cy="195007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8" name="Picture 8" descr="A picture containing person, meal&#10;&#10;Description automatically generated">
            <a:extLst>
              <a:ext uri="{FF2B5EF4-FFF2-40B4-BE49-F238E27FC236}">
                <a16:creationId xmlns:a16="http://schemas.microsoft.com/office/drawing/2014/main" id="{372177BF-F4E6-4E60-A1AB-1652E2752D5C}"/>
              </a:ext>
            </a:extLst>
          </p:cNvPr>
          <p:cNvPicPr>
            <a:picLocks noChangeAspect="1"/>
          </p:cNvPicPr>
          <p:nvPr/>
        </p:nvPicPr>
        <p:blipFill>
          <a:blip r:embed="rId5"/>
          <a:stretch>
            <a:fillRect/>
          </a:stretch>
        </p:blipFill>
        <p:spPr>
          <a:xfrm rot="5400000">
            <a:off x="9006625" y="629456"/>
            <a:ext cx="2603680" cy="2132525"/>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Picture 9" descr="A picture containing person&#10;&#10;Description automatically generated">
            <a:extLst>
              <a:ext uri="{FF2B5EF4-FFF2-40B4-BE49-F238E27FC236}">
                <a16:creationId xmlns:a16="http://schemas.microsoft.com/office/drawing/2014/main" id="{8B834B5B-6E98-4D32-80E0-8DAD1D751C9D}"/>
              </a:ext>
            </a:extLst>
          </p:cNvPr>
          <p:cNvPicPr>
            <a:picLocks noChangeAspect="1"/>
          </p:cNvPicPr>
          <p:nvPr/>
        </p:nvPicPr>
        <p:blipFill>
          <a:blip r:embed="rId6"/>
          <a:stretch>
            <a:fillRect/>
          </a:stretch>
        </p:blipFill>
        <p:spPr>
          <a:xfrm rot="5400000">
            <a:off x="6307428" y="538230"/>
            <a:ext cx="2625144" cy="23364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0" name="TextBox 9">
            <a:extLst>
              <a:ext uri="{FF2B5EF4-FFF2-40B4-BE49-F238E27FC236}">
                <a16:creationId xmlns:a16="http://schemas.microsoft.com/office/drawing/2014/main" id="{E6D9C77A-0518-470E-BA2F-1B8316B43BEB}"/>
              </a:ext>
            </a:extLst>
          </p:cNvPr>
          <p:cNvSpPr txBox="1"/>
          <p:nvPr/>
        </p:nvSpPr>
        <p:spPr>
          <a:xfrm>
            <a:off x="3944619" y="3164198"/>
            <a:ext cx="766936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Problem – How can I get my puppet to walk on and off stage if I'm already working the hands by sticks or other mechanism.</a:t>
            </a:r>
          </a:p>
          <a:p>
            <a:pPr marL="285750" indent="-285750">
              <a:buFont typeface="Arial"/>
              <a:buChar char="•"/>
            </a:pPr>
            <a:r>
              <a:rPr lang="en-US">
                <a:cs typeface="Calibri"/>
              </a:rPr>
              <a:t>Inspired by seeing a wheel being used for the goose puppet in the war horse, I thought this would be a good answer to my problem. </a:t>
            </a:r>
          </a:p>
          <a:p>
            <a:pPr marL="285750" indent="-285750">
              <a:buFont typeface="Arial"/>
              <a:buChar char="•"/>
            </a:pPr>
            <a:r>
              <a:rPr lang="en-US">
                <a:cs typeface="Calibri"/>
              </a:rPr>
              <a:t>Using cardboard to make a prototype so I can see if it can be done.</a:t>
            </a:r>
          </a:p>
          <a:p>
            <a:pPr marL="285750" indent="-285750">
              <a:buFont typeface="Arial"/>
              <a:buChar char="•"/>
            </a:pPr>
            <a:r>
              <a:rPr lang="en-US">
                <a:cs typeface="Calibri"/>
              </a:rPr>
              <a:t> It's connected by a bolt, washers and a nut.</a:t>
            </a:r>
          </a:p>
          <a:p>
            <a:pPr marL="285750" indent="-285750">
              <a:buFont typeface="Arial"/>
              <a:buChar char="•"/>
            </a:pPr>
            <a:r>
              <a:rPr lang="en-US">
                <a:cs typeface="Calibri"/>
              </a:rPr>
              <a:t>It works but next stage would be to look at finished materials. </a:t>
            </a:r>
          </a:p>
        </p:txBody>
      </p:sp>
      <p:pic>
        <p:nvPicPr>
          <p:cNvPr id="2" name="Picture 2">
            <a:extLst>
              <a:ext uri="{FF2B5EF4-FFF2-40B4-BE49-F238E27FC236}">
                <a16:creationId xmlns:a16="http://schemas.microsoft.com/office/drawing/2014/main" id="{0F4ED8EB-7053-4879-BEEF-D2CF480EEDD3}"/>
              </a:ext>
            </a:extLst>
          </p:cNvPr>
          <p:cNvPicPr>
            <a:picLocks noChangeAspect="1"/>
          </p:cNvPicPr>
          <p:nvPr/>
        </p:nvPicPr>
        <p:blipFill>
          <a:blip r:embed="rId7"/>
          <a:stretch>
            <a:fillRect/>
          </a:stretch>
        </p:blipFill>
        <p:spPr>
          <a:xfrm>
            <a:off x="3904527" y="5746647"/>
            <a:ext cx="5578996" cy="910908"/>
          </a:xfrm>
          <a:prstGeom prst="rect">
            <a:avLst/>
          </a:prstGeom>
        </p:spPr>
      </p:pic>
      <p:pic>
        <p:nvPicPr>
          <p:cNvPr id="3" name="Picture 4">
            <a:extLst>
              <a:ext uri="{FF2B5EF4-FFF2-40B4-BE49-F238E27FC236}">
                <a16:creationId xmlns:a16="http://schemas.microsoft.com/office/drawing/2014/main" id="{0E87C87B-7AE2-49EC-9676-87462EE7CD55}"/>
              </a:ext>
            </a:extLst>
          </p:cNvPr>
          <p:cNvPicPr>
            <a:picLocks noChangeAspect="1"/>
          </p:cNvPicPr>
          <p:nvPr/>
        </p:nvPicPr>
        <p:blipFill>
          <a:blip r:embed="rId8"/>
          <a:stretch>
            <a:fillRect/>
          </a:stretch>
        </p:blipFill>
        <p:spPr>
          <a:xfrm>
            <a:off x="554704" y="1318748"/>
            <a:ext cx="1400175" cy="2411105"/>
          </a:xfrm>
          <a:prstGeom prst="rect">
            <a:avLst/>
          </a:prstGeom>
        </p:spPr>
      </p:pic>
    </p:spTree>
    <p:extLst>
      <p:ext uri="{BB962C8B-B14F-4D97-AF65-F5344CB8AC3E}">
        <p14:creationId xmlns:p14="http://schemas.microsoft.com/office/powerpoint/2010/main" val="37005055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0D9B57-E1F5-46A7-9BF1-BAC20CE51303}"/>
              </a:ext>
            </a:extLst>
          </p:cNvPr>
          <p:cNvSpPr txBox="1"/>
          <p:nvPr/>
        </p:nvSpPr>
        <p:spPr>
          <a:xfrm>
            <a:off x="3789275" y="2250670"/>
            <a:ext cx="80611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For the puppet to be at home around the actors for this performance, the puppet should be the size of a small person possible 4ft.</a:t>
            </a:r>
          </a:p>
          <a:p>
            <a:pPr marL="285750" indent="-285750">
              <a:buFont typeface="Arial"/>
              <a:buChar char="•"/>
            </a:pPr>
            <a:r>
              <a:rPr lang="en-US">
                <a:cs typeface="Calibri"/>
              </a:rPr>
              <a:t>This will give the audience the understanding that Ma Nelson is a larger-than-life character.</a:t>
            </a:r>
          </a:p>
          <a:p>
            <a:pPr marL="285750" indent="-285750">
              <a:buFont typeface="Arial"/>
              <a:buChar char="•"/>
            </a:pPr>
            <a:r>
              <a:rPr lang="en-US">
                <a:cs typeface="Calibri"/>
              </a:rPr>
              <a:t>Elli is 5ft 4, average height for a woman ,she represents possible actors in show.</a:t>
            </a:r>
          </a:p>
          <a:p>
            <a:pPr marL="285750" indent="-285750">
              <a:buFont typeface="Arial"/>
              <a:buChar char="•"/>
            </a:pPr>
            <a:r>
              <a:rPr lang="en-US">
                <a:cs typeface="Calibri"/>
              </a:rPr>
              <a:t>The tape is set to 4ft, and it looks like a good height for the Ma Nelson puppet. </a:t>
            </a:r>
          </a:p>
          <a:p>
            <a:pPr marL="285750" indent="-285750">
              <a:buFont typeface="Arial"/>
              <a:buChar char="•"/>
            </a:pPr>
            <a:r>
              <a:rPr lang="en-US">
                <a:cs typeface="Calibri"/>
              </a:rPr>
              <a:t>To make a full-size copy of the drawing to work from I need to enlarge it. </a:t>
            </a:r>
          </a:p>
          <a:p>
            <a:pPr marL="285750" indent="-285750">
              <a:buFont typeface="Arial"/>
              <a:buChar char="•"/>
            </a:pPr>
            <a:r>
              <a:rPr lang="en-US">
                <a:cs typeface="Calibri"/>
              </a:rPr>
              <a:t>To do this I will need to grid out the image and find the measurements of it. </a:t>
            </a:r>
          </a:p>
          <a:p>
            <a:pPr marL="285750" indent="-285750">
              <a:buFont typeface="Arial"/>
              <a:buChar char="•"/>
            </a:pPr>
            <a:r>
              <a:rPr lang="en-US">
                <a:cs typeface="Calibri"/>
              </a:rPr>
              <a:t>Dividing it into six, It seems to be the best way. (shown in image above).</a:t>
            </a:r>
          </a:p>
          <a:p>
            <a:pPr marL="285750" indent="-285750">
              <a:buFont typeface="Arial"/>
              <a:buChar char="•"/>
            </a:pPr>
            <a:r>
              <a:rPr lang="en-US">
                <a:cs typeface="Calibri"/>
              </a:rPr>
              <a:t>The individual pieces cut were then enlarged on the photocopier.</a:t>
            </a:r>
          </a:p>
          <a:p>
            <a:pPr marL="285750" indent="-285750">
              <a:buFont typeface="Arial"/>
              <a:buChar char="•"/>
            </a:pPr>
            <a:endParaRPr lang="en-US">
              <a:cs typeface="Calibri"/>
            </a:endParaRPr>
          </a:p>
          <a:p>
            <a:pPr marL="285750" indent="-285750">
              <a:buFont typeface="Arial"/>
              <a:buChar char="•"/>
            </a:pPr>
            <a:endParaRPr lang="en-US">
              <a:cs typeface="Calibri"/>
            </a:endParaRPr>
          </a:p>
        </p:txBody>
      </p:sp>
      <p:pic>
        <p:nvPicPr>
          <p:cNvPr id="3" name="Picture 3" descr="A picture containing person&#10;&#10;Description automatically generated">
            <a:extLst>
              <a:ext uri="{FF2B5EF4-FFF2-40B4-BE49-F238E27FC236}">
                <a16:creationId xmlns:a16="http://schemas.microsoft.com/office/drawing/2014/main" id="{B4FA353A-BAD7-45DD-83D5-8A1BDDCA45D3}"/>
              </a:ext>
            </a:extLst>
          </p:cNvPr>
          <p:cNvPicPr>
            <a:picLocks noChangeAspect="1"/>
          </p:cNvPicPr>
          <p:nvPr/>
        </p:nvPicPr>
        <p:blipFill>
          <a:blip r:embed="rId2"/>
          <a:stretch>
            <a:fillRect/>
          </a:stretch>
        </p:blipFill>
        <p:spPr>
          <a:xfrm>
            <a:off x="244126" y="227954"/>
            <a:ext cx="3219718" cy="43251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descr="A picture containing text, picture frame, envelope&#10;&#10;Description automatically generated">
            <a:extLst>
              <a:ext uri="{FF2B5EF4-FFF2-40B4-BE49-F238E27FC236}">
                <a16:creationId xmlns:a16="http://schemas.microsoft.com/office/drawing/2014/main" id="{72F654E9-81CA-4D92-9735-DAFCC9A1632F}"/>
              </a:ext>
            </a:extLst>
          </p:cNvPr>
          <p:cNvPicPr>
            <a:picLocks noChangeAspect="1"/>
          </p:cNvPicPr>
          <p:nvPr/>
        </p:nvPicPr>
        <p:blipFill rotWithShape="1">
          <a:blip r:embed="rId3"/>
          <a:srcRect l="28844" t="30549" r="11558" b="20048"/>
          <a:stretch/>
        </p:blipFill>
        <p:spPr>
          <a:xfrm rot="5400000">
            <a:off x="2042376" y="2334185"/>
            <a:ext cx="2645855" cy="14299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5" descr="Graphical user interface, table&#10;&#10;Description automatically generated">
            <a:extLst>
              <a:ext uri="{FF2B5EF4-FFF2-40B4-BE49-F238E27FC236}">
                <a16:creationId xmlns:a16="http://schemas.microsoft.com/office/drawing/2014/main" id="{255ED672-6275-4A50-B735-22318D851D3D}"/>
              </a:ext>
            </a:extLst>
          </p:cNvPr>
          <p:cNvPicPr>
            <a:picLocks noChangeAspect="1"/>
          </p:cNvPicPr>
          <p:nvPr/>
        </p:nvPicPr>
        <p:blipFill>
          <a:blip r:embed="rId4"/>
          <a:stretch>
            <a:fillRect/>
          </a:stretch>
        </p:blipFill>
        <p:spPr>
          <a:xfrm>
            <a:off x="485873" y="4982986"/>
            <a:ext cx="2743200" cy="1459547"/>
          </a:xfrm>
          <a:prstGeom prst="rect">
            <a:avLst/>
          </a:prstGeom>
        </p:spPr>
      </p:pic>
      <p:pic>
        <p:nvPicPr>
          <p:cNvPr id="6" name="Picture 6" descr="A picture containing text, whiteboard, envelope&#10;&#10;Description automatically generated">
            <a:extLst>
              <a:ext uri="{FF2B5EF4-FFF2-40B4-BE49-F238E27FC236}">
                <a16:creationId xmlns:a16="http://schemas.microsoft.com/office/drawing/2014/main" id="{CAFDBCE5-0AA7-4F31-844C-A16901A23FD8}"/>
              </a:ext>
            </a:extLst>
          </p:cNvPr>
          <p:cNvPicPr>
            <a:picLocks noChangeAspect="1"/>
          </p:cNvPicPr>
          <p:nvPr/>
        </p:nvPicPr>
        <p:blipFill>
          <a:blip r:embed="rId5"/>
          <a:stretch>
            <a:fillRect/>
          </a:stretch>
        </p:blipFill>
        <p:spPr>
          <a:xfrm rot="5400000">
            <a:off x="6873539" y="491068"/>
            <a:ext cx="2012669" cy="13092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9">
            <a:extLst>
              <a:ext uri="{FF2B5EF4-FFF2-40B4-BE49-F238E27FC236}">
                <a16:creationId xmlns:a16="http://schemas.microsoft.com/office/drawing/2014/main" id="{F2DA6856-FF6E-40FA-9752-46F48D115B94}"/>
              </a:ext>
            </a:extLst>
          </p:cNvPr>
          <p:cNvPicPr>
            <a:picLocks noChangeAspect="1"/>
          </p:cNvPicPr>
          <p:nvPr/>
        </p:nvPicPr>
        <p:blipFill>
          <a:blip r:embed="rId6"/>
          <a:stretch>
            <a:fillRect/>
          </a:stretch>
        </p:blipFill>
        <p:spPr>
          <a:xfrm rot="5400000">
            <a:off x="8420021" y="451967"/>
            <a:ext cx="1985951" cy="13930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2">
            <a:extLst>
              <a:ext uri="{FF2B5EF4-FFF2-40B4-BE49-F238E27FC236}">
                <a16:creationId xmlns:a16="http://schemas.microsoft.com/office/drawing/2014/main" id="{ECFBA06E-5AB1-4EF0-8200-89AABB7D2B7C}"/>
              </a:ext>
            </a:extLst>
          </p:cNvPr>
          <p:cNvPicPr>
            <a:picLocks noChangeAspect="1"/>
          </p:cNvPicPr>
          <p:nvPr/>
        </p:nvPicPr>
        <p:blipFill>
          <a:blip r:embed="rId7"/>
          <a:stretch>
            <a:fillRect/>
          </a:stretch>
        </p:blipFill>
        <p:spPr>
          <a:xfrm>
            <a:off x="3693511" y="225078"/>
            <a:ext cx="3292996" cy="1262600"/>
          </a:xfrm>
          <a:prstGeom prst="rect">
            <a:avLst/>
          </a:prstGeom>
        </p:spPr>
      </p:pic>
    </p:spTree>
    <p:extLst>
      <p:ext uri="{BB962C8B-B14F-4D97-AF65-F5344CB8AC3E}">
        <p14:creationId xmlns:p14="http://schemas.microsoft.com/office/powerpoint/2010/main" val="23084918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CA36E2C6-2F5A-4BF9-AFD8-34643351B9A4}"/>
              </a:ext>
            </a:extLst>
          </p:cNvPr>
          <p:cNvPicPr>
            <a:picLocks noChangeAspect="1"/>
          </p:cNvPicPr>
          <p:nvPr/>
        </p:nvPicPr>
        <p:blipFill>
          <a:blip r:embed="rId2"/>
          <a:stretch>
            <a:fillRect/>
          </a:stretch>
        </p:blipFill>
        <p:spPr>
          <a:xfrm rot="5400000">
            <a:off x="-495868" y="1149256"/>
            <a:ext cx="5859438" cy="43775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3">
            <a:extLst>
              <a:ext uri="{FF2B5EF4-FFF2-40B4-BE49-F238E27FC236}">
                <a16:creationId xmlns:a16="http://schemas.microsoft.com/office/drawing/2014/main" id="{94E8803C-C8EB-49F0-93BA-9975EF1D46EC}"/>
              </a:ext>
            </a:extLst>
          </p:cNvPr>
          <p:cNvPicPr>
            <a:picLocks noChangeAspect="1"/>
          </p:cNvPicPr>
          <p:nvPr/>
        </p:nvPicPr>
        <p:blipFill>
          <a:blip r:embed="rId3"/>
          <a:stretch>
            <a:fillRect/>
          </a:stretch>
        </p:blipFill>
        <p:spPr>
          <a:xfrm>
            <a:off x="5145206" y="410001"/>
            <a:ext cx="4847229" cy="28535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4">
            <a:extLst>
              <a:ext uri="{FF2B5EF4-FFF2-40B4-BE49-F238E27FC236}">
                <a16:creationId xmlns:a16="http://schemas.microsoft.com/office/drawing/2014/main" id="{AC9E42AF-E6D5-4B2E-B805-208FD08A385A}"/>
              </a:ext>
            </a:extLst>
          </p:cNvPr>
          <p:cNvPicPr>
            <a:picLocks noChangeAspect="1"/>
          </p:cNvPicPr>
          <p:nvPr/>
        </p:nvPicPr>
        <p:blipFill>
          <a:blip r:embed="rId4"/>
          <a:stretch>
            <a:fillRect/>
          </a:stretch>
        </p:blipFill>
        <p:spPr>
          <a:xfrm>
            <a:off x="5145206" y="3594480"/>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91BE8C9E-DB53-4DB9-88A9-3C654DA49076}"/>
              </a:ext>
            </a:extLst>
          </p:cNvPr>
          <p:cNvSpPr txBox="1"/>
          <p:nvPr/>
        </p:nvSpPr>
        <p:spPr>
          <a:xfrm>
            <a:off x="8352430" y="3598459"/>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 enlarged photocopy pieces are then stuck together and laid out on the bench.</a:t>
            </a:r>
          </a:p>
          <a:p>
            <a:pPr marL="285750" indent="-285750">
              <a:buFont typeface="Arial"/>
              <a:buChar char="•"/>
            </a:pPr>
            <a:r>
              <a:rPr lang="en-US"/>
              <a:t>I used this enlarged image to help scale up as I built the puppet.</a:t>
            </a:r>
          </a:p>
        </p:txBody>
      </p:sp>
    </p:spTree>
    <p:extLst>
      <p:ext uri="{BB962C8B-B14F-4D97-AF65-F5344CB8AC3E}">
        <p14:creationId xmlns:p14="http://schemas.microsoft.com/office/powerpoint/2010/main" val="2649099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80B758E-D6FA-4043-AA18-8B7435BFD786}"/>
              </a:ext>
            </a:extLst>
          </p:cNvPr>
          <p:cNvPicPr>
            <a:picLocks noChangeAspect="1"/>
          </p:cNvPicPr>
          <p:nvPr/>
        </p:nvPicPr>
        <p:blipFill>
          <a:blip r:embed="rId2"/>
          <a:stretch>
            <a:fillRect/>
          </a:stretch>
        </p:blipFill>
        <p:spPr>
          <a:xfrm>
            <a:off x="5052350" y="326111"/>
            <a:ext cx="6466389" cy="5713856"/>
          </a:xfrm>
          <a:prstGeom prst="rect">
            <a:avLst/>
          </a:prstGeom>
        </p:spPr>
      </p:pic>
      <p:pic>
        <p:nvPicPr>
          <p:cNvPr id="4" name="Picture 8" descr="Graphical user interface, website&#10;&#10;Description automatically generated">
            <a:extLst>
              <a:ext uri="{FF2B5EF4-FFF2-40B4-BE49-F238E27FC236}">
                <a16:creationId xmlns:a16="http://schemas.microsoft.com/office/drawing/2014/main" id="{1BD8EF09-E77C-4E65-B30D-5A9A34AA53AD}"/>
              </a:ext>
            </a:extLst>
          </p:cNvPr>
          <p:cNvPicPr>
            <a:picLocks noChangeAspect="1"/>
          </p:cNvPicPr>
          <p:nvPr/>
        </p:nvPicPr>
        <p:blipFill>
          <a:blip r:embed="rId3"/>
          <a:stretch>
            <a:fillRect/>
          </a:stretch>
        </p:blipFill>
        <p:spPr>
          <a:xfrm>
            <a:off x="686167" y="320144"/>
            <a:ext cx="3958541" cy="2129620"/>
          </a:xfrm>
          <a:prstGeom prst="rect">
            <a:avLst/>
          </a:prstGeom>
        </p:spPr>
      </p:pic>
      <p:sp>
        <p:nvSpPr>
          <p:cNvPr id="5" name="TextBox 4">
            <a:extLst>
              <a:ext uri="{FF2B5EF4-FFF2-40B4-BE49-F238E27FC236}">
                <a16:creationId xmlns:a16="http://schemas.microsoft.com/office/drawing/2014/main" id="{53D15FB4-5523-4E65-B6AF-B33C70651E75}"/>
              </a:ext>
            </a:extLst>
          </p:cNvPr>
          <p:cNvSpPr txBox="1"/>
          <p:nvPr/>
        </p:nvSpPr>
        <p:spPr>
          <a:xfrm>
            <a:off x="682906" y="2785641"/>
            <a:ext cx="396818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panose="020B0604020202020204" pitchFamily="34" charset="0"/>
              <a:buChar char="•"/>
            </a:pPr>
            <a:r>
              <a:rPr lang="en-US">
                <a:hlinkClick r:id="rId4"/>
              </a:rPr>
              <a:t>https://www.jlpropmaking.co.uk/polystyrene</a:t>
            </a:r>
            <a:r>
              <a:rPr lang="en-US"/>
              <a:t> </a:t>
            </a:r>
          </a:p>
          <a:p>
            <a:pPr marL="285750" indent="-285750">
              <a:buFont typeface="Arial,Sans-Serif" panose="020B0604020202020204" pitchFamily="34" charset="0"/>
              <a:buChar char="•"/>
            </a:pPr>
            <a:r>
              <a:rPr lang="en-US">
                <a:ea typeface="+mn-lt"/>
                <a:cs typeface="+mn-lt"/>
              </a:rPr>
              <a:t>I have looked at a practitioner's website and emailed her for some tips when carving polystyrene plus if she knows of any possible work experience.</a:t>
            </a:r>
            <a:endParaRPr lang="en-US"/>
          </a:p>
          <a:p>
            <a:pPr marL="285750" indent="-285750">
              <a:buFont typeface="Arial" panose="020B0604020202020204" pitchFamily="34" charset="0"/>
              <a:buChar char="•"/>
            </a:pPr>
            <a:endParaRPr lang="en-US">
              <a:cs typeface="Calibri" panose="020F0502020204030204"/>
            </a:endParaRPr>
          </a:p>
          <a:p>
            <a:pPr marL="285750" indent="-285750">
              <a:buFont typeface="Arial" panose="020B0604020202020204" pitchFamily="34" charset="0"/>
              <a:buChar char="•"/>
            </a:pPr>
            <a:r>
              <a:rPr lang="en-US">
                <a:cs typeface="Calibri" panose="020F0502020204030204"/>
              </a:rPr>
              <a:t>She has replied and given me is to some suggestions on tools and possible links to work experience.</a:t>
            </a:r>
          </a:p>
          <a:p>
            <a:pPr marL="285750" indent="-285750">
              <a:buFont typeface="Arial" panose="020B0604020202020204" pitchFamily="34" charset="0"/>
              <a:buChar char="•"/>
            </a:pPr>
            <a:endParaRPr lang="en-US">
              <a:cs typeface="Calibri" panose="020F0502020204030204"/>
            </a:endParaRPr>
          </a:p>
        </p:txBody>
      </p:sp>
    </p:spTree>
    <p:extLst>
      <p:ext uri="{BB962C8B-B14F-4D97-AF65-F5344CB8AC3E}">
        <p14:creationId xmlns:p14="http://schemas.microsoft.com/office/powerpoint/2010/main" val="34153851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5FCD0-7306-4E51-B1EC-99B651F099A8}"/>
              </a:ext>
            </a:extLst>
          </p:cNvPr>
          <p:cNvSpPr>
            <a:spLocks noGrp="1"/>
          </p:cNvSpPr>
          <p:nvPr>
            <p:ph type="title"/>
          </p:nvPr>
        </p:nvSpPr>
        <p:spPr>
          <a:xfrm>
            <a:off x="451834" y="193407"/>
            <a:ext cx="3389291" cy="617225"/>
          </a:xfrm>
        </p:spPr>
        <p:txBody>
          <a:bodyPr>
            <a:normAutofit/>
          </a:bodyPr>
          <a:lstStyle/>
          <a:p>
            <a:r>
              <a:rPr lang="en-US" sz="2000">
                <a:cs typeface="Calibri Light"/>
              </a:rPr>
              <a:t>Polystyrene as a medium ?? </a:t>
            </a:r>
            <a:endParaRPr lang="en-US" sz="2000"/>
          </a:p>
        </p:txBody>
      </p:sp>
      <p:sp>
        <p:nvSpPr>
          <p:cNvPr id="3" name="TextBox 2">
            <a:extLst>
              <a:ext uri="{FF2B5EF4-FFF2-40B4-BE49-F238E27FC236}">
                <a16:creationId xmlns:a16="http://schemas.microsoft.com/office/drawing/2014/main" id="{3323430D-A2F3-481D-80EE-4C2AB4A6AFB4}"/>
              </a:ext>
            </a:extLst>
          </p:cNvPr>
          <p:cNvSpPr txBox="1"/>
          <p:nvPr/>
        </p:nvSpPr>
        <p:spPr>
          <a:xfrm>
            <a:off x="345584" y="914400"/>
            <a:ext cx="114901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Videos watched on YouTube showing Aden from sculpting studios at work.</a:t>
            </a:r>
          </a:p>
          <a:p>
            <a:pPr marL="285750" indent="-285750">
              <a:buFont typeface="Arial"/>
              <a:buChar char="•"/>
            </a:pPr>
            <a:r>
              <a:rPr lang="en-US">
                <a:ea typeface="+mn-lt"/>
                <a:cs typeface="+mn-lt"/>
                <a:hlinkClick r:id="rId2"/>
              </a:rPr>
              <a:t>https://www.sculpturestudios.co.uk/default.asp?textpage=home</a:t>
            </a:r>
            <a:r>
              <a:rPr lang="en-US">
                <a:ea typeface="+mn-lt"/>
                <a:cs typeface="+mn-lt"/>
              </a:rPr>
              <a:t> </a:t>
            </a:r>
          </a:p>
          <a:p>
            <a:pPr marL="285750" indent="-285750">
              <a:buFont typeface="Arial"/>
              <a:buChar char="•"/>
            </a:pPr>
            <a:r>
              <a:rPr lang="en-US">
                <a:ea typeface="+mn-lt"/>
                <a:cs typeface="+mn-lt"/>
                <a:hlinkClick r:id="rId3"/>
              </a:rPr>
              <a:t>https://youtu.be/iaWHw-CfLGc</a:t>
            </a:r>
            <a:r>
              <a:rPr lang="en-US">
                <a:ea typeface="+mn-lt"/>
                <a:cs typeface="+mn-lt"/>
              </a:rPr>
              <a:t> </a:t>
            </a:r>
            <a:endParaRPr lang="en-US">
              <a:cs typeface="Calibri"/>
            </a:endParaRPr>
          </a:p>
          <a:p>
            <a:pPr marL="285750" indent="-285750">
              <a:buFont typeface="Arial"/>
              <a:buChar char="•"/>
            </a:pPr>
            <a:r>
              <a:rPr lang="en-US">
                <a:hlinkClick r:id="rId4"/>
              </a:rPr>
              <a:t>https://youtu.be/C40tNlbFhIA</a:t>
            </a:r>
            <a:r>
              <a:rPr lang="en-US"/>
              <a:t> </a:t>
            </a:r>
            <a:endParaRPr lang="en-US">
              <a:cs typeface="Calibri"/>
            </a:endParaRPr>
          </a:p>
          <a:p>
            <a:pPr marL="285750" indent="-285750">
              <a:buFont typeface="Arial"/>
              <a:buChar char="•"/>
            </a:pPr>
            <a:r>
              <a:rPr lang="en-US">
                <a:cs typeface="Calibri"/>
              </a:rPr>
              <a:t>His work is fantastic I really like his style and he has a team of artists that all seem to work in harmony to get the job done.</a:t>
            </a:r>
          </a:p>
          <a:p>
            <a:pPr marL="285750" indent="-285750">
              <a:buFont typeface="Arial"/>
              <a:buChar char="•"/>
            </a:pPr>
            <a:r>
              <a:rPr lang="en-US">
                <a:cs typeface="Calibri"/>
              </a:rPr>
              <a:t>He talks about always working from a reference image or objects, this is so he keeps on track and doesn't end up going off on artistic license. </a:t>
            </a:r>
          </a:p>
          <a:p>
            <a:pPr marL="285750" indent="-285750">
              <a:buFont typeface="Arial"/>
              <a:buChar char="•"/>
            </a:pPr>
            <a:r>
              <a:rPr lang="en-US">
                <a:cs typeface="Calibri"/>
              </a:rPr>
              <a:t>In the first video he mentions that because his project is architectural, scale, measurements and keeping things symmetrical is important. </a:t>
            </a:r>
          </a:p>
          <a:p>
            <a:pPr marL="285750" indent="-285750">
              <a:buFont typeface="Arial"/>
              <a:buChar char="•"/>
            </a:pPr>
            <a:r>
              <a:rPr lang="en-US">
                <a:cs typeface="Calibri"/>
              </a:rPr>
              <a:t>He also mentions that he is learning new terminology about the specific style wanted for the commission.</a:t>
            </a:r>
          </a:p>
          <a:p>
            <a:pPr marL="285750" indent="-285750">
              <a:buFont typeface="Arial"/>
              <a:buChar char="•"/>
            </a:pPr>
            <a:r>
              <a:rPr lang="en-US">
                <a:cs typeface="Calibri"/>
              </a:rPr>
              <a:t>Even professionals are always learning !!</a:t>
            </a:r>
          </a:p>
          <a:p>
            <a:pPr marL="285750" indent="-285750">
              <a:buFont typeface="Arial"/>
              <a:buChar char="•"/>
            </a:pPr>
            <a:r>
              <a:rPr lang="en-US">
                <a:cs typeface="Calibri"/>
              </a:rPr>
              <a:t>Polystyrene is a medium that is harder to add to if you need to, unlike clay where it's easy to add and take away if necessary.</a:t>
            </a:r>
          </a:p>
          <a:p>
            <a:pPr marL="285750" indent="-285750">
              <a:buFont typeface="Arial"/>
              <a:buChar char="•"/>
            </a:pPr>
            <a:r>
              <a:rPr lang="en-US">
                <a:cs typeface="Calibri"/>
              </a:rPr>
              <a:t>The Polystyrene in his first video had a plaster finish, this is because he was creating a copy of ornate plasterwork.</a:t>
            </a:r>
          </a:p>
          <a:p>
            <a:pPr marL="285750" indent="-285750">
              <a:buFont typeface="Arial"/>
              <a:buChar char="•"/>
            </a:pPr>
            <a:r>
              <a:rPr lang="en-US">
                <a:cs typeface="Calibri"/>
              </a:rPr>
              <a:t>His second video shows the sculptor had been fiber glassed so used as a model for a mold.</a:t>
            </a:r>
          </a:p>
          <a:p>
            <a:pPr marL="285750" indent="-285750">
              <a:buFont typeface="Arial"/>
              <a:buChar char="•"/>
            </a:pPr>
            <a:r>
              <a:rPr lang="en-US">
                <a:cs typeface="Calibri"/>
              </a:rPr>
              <a:t>There are many techniques and uses for this medium but the most obvious is that its quick to work with and holds great form enabling it to be very versatile.</a:t>
            </a:r>
          </a:p>
          <a:p>
            <a:r>
              <a:rPr lang="en-US">
                <a:cs typeface="Calibri"/>
              </a:rPr>
              <a:t>     </a:t>
            </a:r>
          </a:p>
          <a:p>
            <a:pPr marL="285750" indent="-285750">
              <a:buFont typeface="Arial"/>
              <a:buChar char="•"/>
            </a:pPr>
            <a:endParaRPr lang="en-US">
              <a:cs typeface="Calibri"/>
            </a:endParaRPr>
          </a:p>
        </p:txBody>
      </p:sp>
      <p:pic>
        <p:nvPicPr>
          <p:cNvPr id="4" name="Picture 4">
            <a:extLst>
              <a:ext uri="{FF2B5EF4-FFF2-40B4-BE49-F238E27FC236}">
                <a16:creationId xmlns:a16="http://schemas.microsoft.com/office/drawing/2014/main" id="{B8B4A40F-36FE-458F-A0AF-04B55EC6A50B}"/>
              </a:ext>
            </a:extLst>
          </p:cNvPr>
          <p:cNvPicPr>
            <a:picLocks noChangeAspect="1"/>
          </p:cNvPicPr>
          <p:nvPr/>
        </p:nvPicPr>
        <p:blipFill>
          <a:blip r:embed="rId5"/>
          <a:stretch>
            <a:fillRect/>
          </a:stretch>
        </p:blipFill>
        <p:spPr>
          <a:xfrm>
            <a:off x="3973132" y="141886"/>
            <a:ext cx="3236890" cy="768004"/>
          </a:xfrm>
          <a:prstGeom prst="rect">
            <a:avLst/>
          </a:prstGeom>
        </p:spPr>
      </p:pic>
    </p:spTree>
    <p:extLst>
      <p:ext uri="{BB962C8B-B14F-4D97-AF65-F5344CB8AC3E}">
        <p14:creationId xmlns:p14="http://schemas.microsoft.com/office/powerpoint/2010/main" val="24247587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43A282-E012-4C4C-990C-CD62DA200CF4}"/>
              </a:ext>
            </a:extLst>
          </p:cNvPr>
          <p:cNvSpPr txBox="1"/>
          <p:nvPr/>
        </p:nvSpPr>
        <p:spPr>
          <a:xfrm>
            <a:off x="409568" y="420536"/>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Circumference =58cm</a:t>
            </a:r>
          </a:p>
          <a:p>
            <a:endParaRPr lang="en-US">
              <a:cs typeface="Calibri"/>
            </a:endParaRPr>
          </a:p>
        </p:txBody>
      </p:sp>
      <p:pic>
        <p:nvPicPr>
          <p:cNvPr id="6" name="Picture 6" descr="Diagram, venn diagram&#10;&#10;Description automatically generated">
            <a:extLst>
              <a:ext uri="{FF2B5EF4-FFF2-40B4-BE49-F238E27FC236}">
                <a16:creationId xmlns:a16="http://schemas.microsoft.com/office/drawing/2014/main" id="{D24DCD20-BD33-44BF-95A4-17ED1B3F262D}"/>
              </a:ext>
            </a:extLst>
          </p:cNvPr>
          <p:cNvPicPr>
            <a:picLocks noChangeAspect="1"/>
          </p:cNvPicPr>
          <p:nvPr/>
        </p:nvPicPr>
        <p:blipFill>
          <a:blip r:embed="rId2"/>
          <a:stretch>
            <a:fillRect/>
          </a:stretch>
        </p:blipFill>
        <p:spPr>
          <a:xfrm>
            <a:off x="405959" y="4800900"/>
            <a:ext cx="2743200" cy="1752888"/>
          </a:xfrm>
          <a:prstGeom prst="rect">
            <a:avLst/>
          </a:prstGeom>
        </p:spPr>
      </p:pic>
      <p:pic>
        <p:nvPicPr>
          <p:cNvPr id="8" name="Picture 8" descr="Graphical user interface, text, application&#10;&#10;Description automatically generated">
            <a:extLst>
              <a:ext uri="{FF2B5EF4-FFF2-40B4-BE49-F238E27FC236}">
                <a16:creationId xmlns:a16="http://schemas.microsoft.com/office/drawing/2014/main" id="{9E178084-A9CF-4C02-A727-1A1A9BE12937}"/>
              </a:ext>
            </a:extLst>
          </p:cNvPr>
          <p:cNvPicPr>
            <a:picLocks noChangeAspect="1"/>
          </p:cNvPicPr>
          <p:nvPr/>
        </p:nvPicPr>
        <p:blipFill>
          <a:blip r:embed="rId3"/>
          <a:stretch>
            <a:fillRect/>
          </a:stretch>
        </p:blipFill>
        <p:spPr>
          <a:xfrm>
            <a:off x="402920" y="1260451"/>
            <a:ext cx="3296432" cy="2625206"/>
          </a:xfrm>
          <a:prstGeom prst="rect">
            <a:avLst/>
          </a:prstGeom>
        </p:spPr>
      </p:pic>
      <p:sp>
        <p:nvSpPr>
          <p:cNvPr id="9" name="TextBox 8">
            <a:extLst>
              <a:ext uri="{FF2B5EF4-FFF2-40B4-BE49-F238E27FC236}">
                <a16:creationId xmlns:a16="http://schemas.microsoft.com/office/drawing/2014/main" id="{0DBF02A3-2049-4CEF-B193-45223178A5A2}"/>
              </a:ext>
            </a:extLst>
          </p:cNvPr>
          <p:cNvSpPr txBox="1"/>
          <p:nvPr/>
        </p:nvSpPr>
        <p:spPr>
          <a:xfrm>
            <a:off x="455112" y="398327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https://www.omnicalculator.com/math/circumference</a:t>
            </a:r>
            <a:endParaRPr lang="en-US" sz="1400">
              <a:cs typeface="Calibri"/>
            </a:endParaRPr>
          </a:p>
        </p:txBody>
      </p:sp>
      <p:pic>
        <p:nvPicPr>
          <p:cNvPr id="11" name="Picture 11" descr="A picture containing diagram&#10;&#10;Description automatically generated">
            <a:extLst>
              <a:ext uri="{FF2B5EF4-FFF2-40B4-BE49-F238E27FC236}">
                <a16:creationId xmlns:a16="http://schemas.microsoft.com/office/drawing/2014/main" id="{939A874D-8A4E-4666-AA06-06D6DCFB1664}"/>
              </a:ext>
            </a:extLst>
          </p:cNvPr>
          <p:cNvPicPr>
            <a:picLocks noChangeAspect="1"/>
          </p:cNvPicPr>
          <p:nvPr/>
        </p:nvPicPr>
        <p:blipFill>
          <a:blip r:embed="rId4"/>
          <a:stretch>
            <a:fillRect/>
          </a:stretch>
        </p:blipFill>
        <p:spPr>
          <a:xfrm rot="5400000">
            <a:off x="3418412" y="736473"/>
            <a:ext cx="3713967" cy="27880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EA8CAC4B-DB2E-4B2A-AFED-2F15FE0F19D0}"/>
              </a:ext>
            </a:extLst>
          </p:cNvPr>
          <p:cNvSpPr txBox="1"/>
          <p:nvPr/>
        </p:nvSpPr>
        <p:spPr>
          <a:xfrm>
            <a:off x="3830616" y="4133328"/>
            <a:ext cx="274319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cs typeface="Calibri"/>
              </a:rPr>
              <a:t>Measurements of human head to use when calculating the amount of polystyrene, I will need for my puppet skull. </a:t>
            </a:r>
          </a:p>
          <a:p>
            <a:pPr marL="285750" indent="-285750">
              <a:buFont typeface="Arial"/>
              <a:buChar char="•"/>
            </a:pPr>
            <a:r>
              <a:rPr lang="en-US" sz="1600">
                <a:cs typeface="Calibri"/>
              </a:rPr>
              <a:t>Tools : String + Tape measure.</a:t>
            </a:r>
          </a:p>
          <a:p>
            <a:pPr marL="285750" indent="-285750">
              <a:buFont typeface="Arial"/>
              <a:buChar char="•"/>
            </a:pPr>
            <a:r>
              <a:rPr lang="en-US" sz="1600">
                <a:cs typeface="Calibri"/>
              </a:rPr>
              <a:t>I found a circumference calculator on the internet .</a:t>
            </a:r>
          </a:p>
        </p:txBody>
      </p:sp>
      <p:pic>
        <p:nvPicPr>
          <p:cNvPr id="13" name="Graphic 13" descr="Arrow: Straight with solid fill">
            <a:extLst>
              <a:ext uri="{FF2B5EF4-FFF2-40B4-BE49-F238E27FC236}">
                <a16:creationId xmlns:a16="http://schemas.microsoft.com/office/drawing/2014/main" id="{BB22F225-7F53-461D-BFA9-E97572E78C1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78690" y="163882"/>
            <a:ext cx="914400" cy="914400"/>
          </a:xfrm>
          <a:prstGeom prst="rect">
            <a:avLst/>
          </a:prstGeom>
        </p:spPr>
      </p:pic>
      <p:pic>
        <p:nvPicPr>
          <p:cNvPr id="14" name="Graphic 13" descr="Arrow: Straight with solid fill">
            <a:extLst>
              <a:ext uri="{FF2B5EF4-FFF2-40B4-BE49-F238E27FC236}">
                <a16:creationId xmlns:a16="http://schemas.microsoft.com/office/drawing/2014/main" id="{09A31F7B-D0BA-4504-A68C-E116C25ACF0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5000000">
            <a:off x="2048004" y="748429"/>
            <a:ext cx="914400" cy="914400"/>
          </a:xfrm>
          <a:prstGeom prst="rect">
            <a:avLst/>
          </a:prstGeom>
        </p:spPr>
      </p:pic>
      <p:sp>
        <p:nvSpPr>
          <p:cNvPr id="15" name="TextBox 14">
            <a:extLst>
              <a:ext uri="{FF2B5EF4-FFF2-40B4-BE49-F238E27FC236}">
                <a16:creationId xmlns:a16="http://schemas.microsoft.com/office/drawing/2014/main" id="{A4A7AD3E-8C29-4FBD-9894-D1B994BBDEA9}"/>
              </a:ext>
            </a:extLst>
          </p:cNvPr>
          <p:cNvSpPr txBox="1"/>
          <p:nvPr/>
        </p:nvSpPr>
        <p:spPr>
          <a:xfrm>
            <a:off x="7084121" y="267874"/>
            <a:ext cx="470560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cs typeface="Calibri"/>
              </a:rPr>
              <a:t>Outcome</a:t>
            </a:r>
          </a:p>
          <a:p>
            <a:pPr marL="285750" indent="-285750">
              <a:buFont typeface="Arial"/>
              <a:buChar char="•"/>
            </a:pPr>
            <a:r>
              <a:rPr lang="en-US">
                <a:cs typeface="Calibri"/>
              </a:rPr>
              <a:t>Diameter of top skull = 18.46197cm</a:t>
            </a:r>
          </a:p>
          <a:p>
            <a:pPr marL="285750" indent="-285750">
              <a:buFont typeface="Arial"/>
              <a:buChar char="•"/>
            </a:pPr>
            <a:r>
              <a:rPr lang="en-US">
                <a:cs typeface="Calibri"/>
              </a:rPr>
              <a:t>But as a skull is not a circle, I will + 5cm to the diameter for the widest parts just in case. </a:t>
            </a:r>
          </a:p>
          <a:p>
            <a:pPr marL="285750" indent="-285750">
              <a:buFont typeface="Arial"/>
              <a:buChar char="•"/>
            </a:pPr>
            <a:r>
              <a:rPr lang="en-US">
                <a:cs typeface="Calibri"/>
              </a:rPr>
              <a:t>When sculpting  it's better to have more material to play with ,( easy to remove but not so easy to put on).</a:t>
            </a:r>
          </a:p>
          <a:p>
            <a:pPr marL="285750" indent="-285750">
              <a:buFont typeface="Arial"/>
              <a:buChar char="•"/>
            </a:pPr>
            <a:r>
              <a:rPr lang="en-US">
                <a:cs typeface="Calibri"/>
              </a:rPr>
              <a:t>Length of face  = 21cm</a:t>
            </a:r>
          </a:p>
          <a:p>
            <a:pPr marL="285750" indent="-285750">
              <a:buFont typeface="Arial"/>
              <a:buChar char="•"/>
            </a:pPr>
            <a:r>
              <a:rPr lang="en-US">
                <a:cs typeface="Calibri"/>
              </a:rPr>
              <a:t>But  21 is only face so I will add an extra 1cm</a:t>
            </a:r>
          </a:p>
          <a:p>
            <a:pPr marL="285750" indent="-285750">
              <a:buFont typeface="Arial"/>
              <a:buChar char="•"/>
            </a:pPr>
            <a:r>
              <a:rPr lang="en-US">
                <a:cs typeface="Calibri"/>
              </a:rPr>
              <a:t>So, I need a cube </a:t>
            </a:r>
            <a:r>
              <a:rPr lang="en-US" b="1">
                <a:cs typeface="Calibri"/>
              </a:rPr>
              <a:t>23.4cm D / 22cm L</a:t>
            </a:r>
          </a:p>
          <a:p>
            <a:pPr marL="285750" indent="-285750">
              <a:buFont typeface="Arial"/>
              <a:buChar char="•"/>
            </a:pPr>
            <a:r>
              <a:rPr lang="en-US">
                <a:cs typeface="Calibri"/>
              </a:rPr>
              <a:t>I will build a cube shape to these dimensions </a:t>
            </a:r>
          </a:p>
        </p:txBody>
      </p:sp>
      <p:pic>
        <p:nvPicPr>
          <p:cNvPr id="18" name="Graphic 18" descr="Scientific Thought with solid fill">
            <a:extLst>
              <a:ext uri="{FF2B5EF4-FFF2-40B4-BE49-F238E27FC236}">
                <a16:creationId xmlns:a16="http://schemas.microsoft.com/office/drawing/2014/main" id="{FC4C7796-6026-4E1F-B21D-09448C71620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11179361" y="78862"/>
            <a:ext cx="1091879" cy="914400"/>
          </a:xfrm>
          <a:prstGeom prst="rect">
            <a:avLst/>
          </a:prstGeom>
        </p:spPr>
      </p:pic>
      <p:pic>
        <p:nvPicPr>
          <p:cNvPr id="19" name="Graphic 19" descr="Head with gears outline">
            <a:extLst>
              <a:ext uri="{FF2B5EF4-FFF2-40B4-BE49-F238E27FC236}">
                <a16:creationId xmlns:a16="http://schemas.microsoft.com/office/drawing/2014/main" id="{B9F4DFEF-EA34-4556-B478-3CFE284D79A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23992" y="3167222"/>
            <a:ext cx="856527" cy="856527"/>
          </a:xfrm>
          <a:prstGeom prst="rect">
            <a:avLst/>
          </a:prstGeom>
        </p:spPr>
      </p:pic>
      <p:pic>
        <p:nvPicPr>
          <p:cNvPr id="2" name="Picture 2" descr="A picture containing text, indoor&#10;&#10;Description automatically generated">
            <a:extLst>
              <a:ext uri="{FF2B5EF4-FFF2-40B4-BE49-F238E27FC236}">
                <a16:creationId xmlns:a16="http://schemas.microsoft.com/office/drawing/2014/main" id="{C315F2E2-C0DE-42B5-B2A1-B34CD224C1B5}"/>
              </a:ext>
            </a:extLst>
          </p:cNvPr>
          <p:cNvPicPr>
            <a:picLocks noChangeAspect="1"/>
          </p:cNvPicPr>
          <p:nvPr/>
        </p:nvPicPr>
        <p:blipFill>
          <a:blip r:embed="rId11"/>
          <a:stretch>
            <a:fillRect/>
          </a:stretch>
        </p:blipFill>
        <p:spPr>
          <a:xfrm rot="5400000">
            <a:off x="6629401" y="4546438"/>
            <a:ext cx="1904035" cy="1401502"/>
          </a:xfrm>
          <a:prstGeom prst="rect">
            <a:avLst/>
          </a:prstGeom>
        </p:spPr>
      </p:pic>
      <p:pic>
        <p:nvPicPr>
          <p:cNvPr id="7" name="Picture 9" descr="A picture containing indoor, cluttered, several&#10;&#10;Description automatically generated">
            <a:extLst>
              <a:ext uri="{FF2B5EF4-FFF2-40B4-BE49-F238E27FC236}">
                <a16:creationId xmlns:a16="http://schemas.microsoft.com/office/drawing/2014/main" id="{C38AEA8B-10D4-4602-800A-7528001D8085}"/>
              </a:ext>
            </a:extLst>
          </p:cNvPr>
          <p:cNvPicPr>
            <a:picLocks noChangeAspect="1"/>
          </p:cNvPicPr>
          <p:nvPr/>
        </p:nvPicPr>
        <p:blipFill>
          <a:blip r:embed="rId12"/>
          <a:stretch>
            <a:fillRect/>
          </a:stretch>
        </p:blipFill>
        <p:spPr>
          <a:xfrm rot="5400000">
            <a:off x="8172693" y="4546438"/>
            <a:ext cx="1875099" cy="1372565"/>
          </a:xfrm>
          <a:prstGeom prst="rect">
            <a:avLst/>
          </a:prstGeom>
        </p:spPr>
      </p:pic>
      <p:pic>
        <p:nvPicPr>
          <p:cNvPr id="10" name="Picture 15" descr="A picture containing indoor&#10;&#10;Description automatically generated">
            <a:extLst>
              <a:ext uri="{FF2B5EF4-FFF2-40B4-BE49-F238E27FC236}">
                <a16:creationId xmlns:a16="http://schemas.microsoft.com/office/drawing/2014/main" id="{013C947A-4A59-4CB2-8A01-903A01F6F5A1}"/>
              </a:ext>
            </a:extLst>
          </p:cNvPr>
          <p:cNvPicPr>
            <a:picLocks noChangeAspect="1"/>
          </p:cNvPicPr>
          <p:nvPr/>
        </p:nvPicPr>
        <p:blipFill>
          <a:blip r:embed="rId13"/>
          <a:stretch>
            <a:fillRect/>
          </a:stretch>
        </p:blipFill>
        <p:spPr>
          <a:xfrm rot="5400000">
            <a:off x="9605059" y="4329414"/>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 name="Graphic 13" descr="Arrow: Straight with solid fill">
            <a:extLst>
              <a:ext uri="{FF2B5EF4-FFF2-40B4-BE49-F238E27FC236}">
                <a16:creationId xmlns:a16="http://schemas.microsoft.com/office/drawing/2014/main" id="{0D443940-D9AE-4ABB-AE2C-09DAF664166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460000">
            <a:off x="2070829" y="4804664"/>
            <a:ext cx="1888602" cy="914400"/>
          </a:xfrm>
          <a:prstGeom prst="rect">
            <a:avLst/>
          </a:prstGeom>
        </p:spPr>
      </p:pic>
    </p:spTree>
    <p:extLst>
      <p:ext uri="{BB962C8B-B14F-4D97-AF65-F5344CB8AC3E}">
        <p14:creationId xmlns:p14="http://schemas.microsoft.com/office/powerpoint/2010/main" val="25870568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indoor&#10;&#10;Description automatically generated">
            <a:extLst>
              <a:ext uri="{FF2B5EF4-FFF2-40B4-BE49-F238E27FC236}">
                <a16:creationId xmlns:a16="http://schemas.microsoft.com/office/drawing/2014/main" id="{0540B959-397D-498B-9573-7BEA5FDE5B84}"/>
              </a:ext>
            </a:extLst>
          </p:cNvPr>
          <p:cNvPicPr>
            <a:picLocks noChangeAspect="1"/>
          </p:cNvPicPr>
          <p:nvPr/>
        </p:nvPicPr>
        <p:blipFill>
          <a:blip r:embed="rId2"/>
          <a:stretch>
            <a:fillRect/>
          </a:stretch>
        </p:blipFill>
        <p:spPr>
          <a:xfrm rot="5400000">
            <a:off x="113668" y="502992"/>
            <a:ext cx="2634823" cy="20802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6" descr="A picture containing indoor, food, dessert, meal&#10;&#10;Description automatically generated">
            <a:extLst>
              <a:ext uri="{FF2B5EF4-FFF2-40B4-BE49-F238E27FC236}">
                <a16:creationId xmlns:a16="http://schemas.microsoft.com/office/drawing/2014/main" id="{5ECC45C3-CE45-44AB-9D0B-C9A5320E34AF}"/>
              </a:ext>
            </a:extLst>
          </p:cNvPr>
          <p:cNvPicPr>
            <a:picLocks noChangeAspect="1"/>
          </p:cNvPicPr>
          <p:nvPr/>
        </p:nvPicPr>
        <p:blipFill>
          <a:blip r:embed="rId3"/>
          <a:stretch>
            <a:fillRect/>
          </a:stretch>
        </p:blipFill>
        <p:spPr>
          <a:xfrm rot="5400000">
            <a:off x="9299811" y="704800"/>
            <a:ext cx="2627446" cy="167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a:extLst>
              <a:ext uri="{FF2B5EF4-FFF2-40B4-BE49-F238E27FC236}">
                <a16:creationId xmlns:a16="http://schemas.microsoft.com/office/drawing/2014/main" id="{378930BE-5E7B-406D-9C66-8011A8974348}"/>
              </a:ext>
            </a:extLst>
          </p:cNvPr>
          <p:cNvPicPr>
            <a:picLocks noChangeAspect="1"/>
          </p:cNvPicPr>
          <p:nvPr/>
        </p:nvPicPr>
        <p:blipFill>
          <a:blip r:embed="rId4"/>
          <a:stretch>
            <a:fillRect/>
          </a:stretch>
        </p:blipFill>
        <p:spPr>
          <a:xfrm rot="5400000">
            <a:off x="7270826" y="594710"/>
            <a:ext cx="2624662" cy="19684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3" descr="A picture containing indoor&#10;&#10;Description automatically generated">
            <a:extLst>
              <a:ext uri="{FF2B5EF4-FFF2-40B4-BE49-F238E27FC236}">
                <a16:creationId xmlns:a16="http://schemas.microsoft.com/office/drawing/2014/main" id="{0EBBCB58-F57B-4A31-974D-7460021AD306}"/>
              </a:ext>
            </a:extLst>
          </p:cNvPr>
          <p:cNvPicPr>
            <a:picLocks noChangeAspect="1"/>
          </p:cNvPicPr>
          <p:nvPr/>
        </p:nvPicPr>
        <p:blipFill>
          <a:blip r:embed="rId5"/>
          <a:stretch>
            <a:fillRect/>
          </a:stretch>
        </p:blipFill>
        <p:spPr>
          <a:xfrm rot="5400000">
            <a:off x="2379584" y="558117"/>
            <a:ext cx="2624665" cy="19684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4" descr="A picture containing food, indoor, cheese, snack food&#10;&#10;Description automatically generated">
            <a:extLst>
              <a:ext uri="{FF2B5EF4-FFF2-40B4-BE49-F238E27FC236}">
                <a16:creationId xmlns:a16="http://schemas.microsoft.com/office/drawing/2014/main" id="{0B7FDF55-31FA-4D9A-8DB1-0D76AA8BEF86}"/>
              </a:ext>
            </a:extLst>
          </p:cNvPr>
          <p:cNvPicPr>
            <a:picLocks noChangeAspect="1"/>
          </p:cNvPicPr>
          <p:nvPr/>
        </p:nvPicPr>
        <p:blipFill>
          <a:blip r:embed="rId6"/>
          <a:stretch>
            <a:fillRect/>
          </a:stretch>
        </p:blipFill>
        <p:spPr>
          <a:xfrm rot="5400000">
            <a:off x="5119844" y="580614"/>
            <a:ext cx="2633554" cy="19725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descr="A picture containing indoor, food&#10;&#10;Description automatically generated">
            <a:extLst>
              <a:ext uri="{FF2B5EF4-FFF2-40B4-BE49-F238E27FC236}">
                <a16:creationId xmlns:a16="http://schemas.microsoft.com/office/drawing/2014/main" id="{7B06A334-01F5-4224-A613-3F4A0BAE8490}"/>
              </a:ext>
            </a:extLst>
          </p:cNvPr>
          <p:cNvPicPr>
            <a:picLocks noChangeAspect="1"/>
          </p:cNvPicPr>
          <p:nvPr/>
        </p:nvPicPr>
        <p:blipFill>
          <a:blip r:embed="rId7"/>
          <a:stretch>
            <a:fillRect/>
          </a:stretch>
        </p:blipFill>
        <p:spPr>
          <a:xfrm rot="5400000">
            <a:off x="-158315" y="3732443"/>
            <a:ext cx="3180080" cy="2098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A picture containing indoor, food&#10;&#10;Description automatically generated">
            <a:extLst>
              <a:ext uri="{FF2B5EF4-FFF2-40B4-BE49-F238E27FC236}">
                <a16:creationId xmlns:a16="http://schemas.microsoft.com/office/drawing/2014/main" id="{F50BB1C8-569A-41EE-B46B-97EEDB24643D}"/>
              </a:ext>
            </a:extLst>
          </p:cNvPr>
          <p:cNvPicPr>
            <a:picLocks noChangeAspect="1"/>
          </p:cNvPicPr>
          <p:nvPr/>
        </p:nvPicPr>
        <p:blipFill>
          <a:blip r:embed="rId8"/>
          <a:stretch>
            <a:fillRect/>
          </a:stretch>
        </p:blipFill>
        <p:spPr>
          <a:xfrm rot="5400000">
            <a:off x="2110010" y="3794379"/>
            <a:ext cx="3207777" cy="19843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CB02F70-E369-43A1-A668-1A9993FAAF83}"/>
              </a:ext>
            </a:extLst>
          </p:cNvPr>
          <p:cNvSpPr txBox="1"/>
          <p:nvPr/>
        </p:nvSpPr>
        <p:spPr>
          <a:xfrm>
            <a:off x="4894452" y="2986215"/>
            <a:ext cx="7232246"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Polly carving: Notes</a:t>
            </a:r>
            <a:endParaRPr lang="en-US"/>
          </a:p>
          <a:p>
            <a:pPr marL="285750" indent="-285750">
              <a:buFont typeface="Arial"/>
              <a:buChar char="•"/>
            </a:pPr>
            <a:r>
              <a:rPr lang="en-US" sz="1600">
                <a:cs typeface="Calibri" panose="020F0502020204030204"/>
              </a:rPr>
              <a:t>Thick wire selected </a:t>
            </a:r>
          </a:p>
          <a:p>
            <a:pPr marL="285750" indent="-285750">
              <a:buFont typeface="Arial"/>
              <a:buChar char="•"/>
            </a:pPr>
            <a:r>
              <a:rPr lang="en-US" sz="1600">
                <a:cs typeface="Calibri" panose="020F0502020204030204"/>
              </a:rPr>
              <a:t>Machine set to 2.5 Temperature</a:t>
            </a:r>
          </a:p>
          <a:p>
            <a:pPr marL="285750" indent="-285750">
              <a:buFont typeface="Arial"/>
              <a:buChar char="•"/>
            </a:pPr>
            <a:r>
              <a:rPr lang="en-US" sz="1600">
                <a:cs typeface="Calibri" panose="020F0502020204030204"/>
              </a:rPr>
              <a:t>If the machine trips turn the machine down below 1 let it cool and press rest ( little black buttons that show white when its tripped).</a:t>
            </a:r>
          </a:p>
          <a:p>
            <a:pPr marL="285750" indent="-285750">
              <a:buFont typeface="Arial"/>
              <a:buChar char="•"/>
            </a:pPr>
            <a:r>
              <a:rPr lang="en-US" sz="1600">
                <a:cs typeface="Calibri" panose="020F0502020204030204"/>
              </a:rPr>
              <a:t> Remove the  material you don’t want, to leave the shape you do. I reminded myself to think in positive and negative terms when translating my drawing to sculpting.</a:t>
            </a:r>
          </a:p>
          <a:p>
            <a:pPr marL="285750" indent="-285750">
              <a:buFont typeface="Arial"/>
              <a:buChar char="•"/>
            </a:pPr>
            <a:r>
              <a:rPr lang="en-US" sz="1600">
                <a:cs typeface="Calibri" panose="020F0502020204030204"/>
              </a:rPr>
              <a:t>Using the heated wirer in small slow actions enabled me to keep control of the amount I was removing. </a:t>
            </a:r>
          </a:p>
          <a:p>
            <a:pPr marL="285750" indent="-285750">
              <a:buFont typeface="Arial"/>
              <a:buChar char="•"/>
            </a:pPr>
            <a:r>
              <a:rPr lang="en-US" sz="1600">
                <a:cs typeface="Calibri" panose="020F0502020204030204"/>
              </a:rPr>
              <a:t>I felt it best to work around the head in a gradual manner so to constantly analyse the proportions of skull , face features etc. </a:t>
            </a:r>
          </a:p>
          <a:p>
            <a:pPr marL="285750" indent="-285750">
              <a:buFont typeface="Arial"/>
              <a:buChar char="•"/>
            </a:pPr>
            <a:r>
              <a:rPr lang="en-US" sz="1600" b="1">
                <a:cs typeface="Calibri" panose="020F0502020204030204"/>
              </a:rPr>
              <a:t>Conclusion -</a:t>
            </a:r>
            <a:r>
              <a:rPr lang="en-US" sz="1600">
                <a:cs typeface="Calibri" panose="020F0502020204030204"/>
              </a:rPr>
              <a:t> This is a fast way of constructing a head, 8hrs contact adhesive then the time it takes to carve. It has taken me 3hrs to carve basic the shape plus I've also spent a little time   </a:t>
            </a:r>
          </a:p>
          <a:p>
            <a:pPr marL="285750" indent="-285750">
              <a:buFont typeface="Arial"/>
              <a:buChar char="•"/>
            </a:pPr>
            <a:endParaRPr lang="en-US">
              <a:cs typeface="Calibri" panose="020F0502020204030204"/>
            </a:endParaRPr>
          </a:p>
        </p:txBody>
      </p:sp>
    </p:spTree>
    <p:extLst>
      <p:ext uri="{BB962C8B-B14F-4D97-AF65-F5344CB8AC3E}">
        <p14:creationId xmlns:p14="http://schemas.microsoft.com/office/powerpoint/2010/main" val="11482944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dirty, cluttered&#10;&#10;Description automatically generated">
            <a:extLst>
              <a:ext uri="{FF2B5EF4-FFF2-40B4-BE49-F238E27FC236}">
                <a16:creationId xmlns:a16="http://schemas.microsoft.com/office/drawing/2014/main" id="{E1C429C4-6F17-44CA-BA4C-FC1B4676662B}"/>
              </a:ext>
            </a:extLst>
          </p:cNvPr>
          <p:cNvPicPr>
            <a:picLocks noChangeAspect="1"/>
          </p:cNvPicPr>
          <p:nvPr/>
        </p:nvPicPr>
        <p:blipFill>
          <a:blip r:embed="rId2"/>
          <a:stretch>
            <a:fillRect/>
          </a:stretch>
        </p:blipFill>
        <p:spPr>
          <a:xfrm rot="5400000">
            <a:off x="162839" y="782355"/>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3" descr="A picture containing indoor, cluttered&#10;&#10;Description automatically generated">
            <a:extLst>
              <a:ext uri="{FF2B5EF4-FFF2-40B4-BE49-F238E27FC236}">
                <a16:creationId xmlns:a16="http://schemas.microsoft.com/office/drawing/2014/main" id="{A929D7F3-5B4F-42AB-BC02-06E335751A64}"/>
              </a:ext>
            </a:extLst>
          </p:cNvPr>
          <p:cNvPicPr>
            <a:picLocks noChangeAspect="1"/>
          </p:cNvPicPr>
          <p:nvPr/>
        </p:nvPicPr>
        <p:blipFill>
          <a:blip r:embed="rId3"/>
          <a:stretch>
            <a:fillRect/>
          </a:stretch>
        </p:blipFill>
        <p:spPr>
          <a:xfrm rot="5400000">
            <a:off x="2563660" y="782355"/>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4" descr="A picture containing text&#10;&#10;Description automatically generated">
            <a:extLst>
              <a:ext uri="{FF2B5EF4-FFF2-40B4-BE49-F238E27FC236}">
                <a16:creationId xmlns:a16="http://schemas.microsoft.com/office/drawing/2014/main" id="{FC0C5F15-B3E3-44E1-806F-7722714E7D51}"/>
              </a:ext>
            </a:extLst>
          </p:cNvPr>
          <p:cNvPicPr>
            <a:picLocks noChangeAspect="1"/>
          </p:cNvPicPr>
          <p:nvPr/>
        </p:nvPicPr>
        <p:blipFill>
          <a:blip r:embed="rId4"/>
          <a:stretch>
            <a:fillRect/>
          </a:stretch>
        </p:blipFill>
        <p:spPr>
          <a:xfrm rot="5400000">
            <a:off x="4922728" y="782355"/>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6">
            <a:extLst>
              <a:ext uri="{FF2B5EF4-FFF2-40B4-BE49-F238E27FC236}">
                <a16:creationId xmlns:a16="http://schemas.microsoft.com/office/drawing/2014/main" id="{A9410375-4CBB-41F8-91BA-A5583CFAA07F}"/>
              </a:ext>
            </a:extLst>
          </p:cNvPr>
          <p:cNvPicPr>
            <a:picLocks noChangeAspect="1"/>
          </p:cNvPicPr>
          <p:nvPr/>
        </p:nvPicPr>
        <p:blipFill>
          <a:blip r:embed="rId5"/>
          <a:stretch>
            <a:fillRect/>
          </a:stretch>
        </p:blipFill>
        <p:spPr>
          <a:xfrm rot="5400000">
            <a:off x="7203440" y="774700"/>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a:extLst>
              <a:ext uri="{FF2B5EF4-FFF2-40B4-BE49-F238E27FC236}">
                <a16:creationId xmlns:a16="http://schemas.microsoft.com/office/drawing/2014/main" id="{7718D08C-BF89-4129-82D5-098D916DDA31}"/>
              </a:ext>
            </a:extLst>
          </p:cNvPr>
          <p:cNvPicPr>
            <a:picLocks noChangeAspect="1"/>
          </p:cNvPicPr>
          <p:nvPr/>
        </p:nvPicPr>
        <p:blipFill>
          <a:blip r:embed="rId6"/>
          <a:stretch>
            <a:fillRect/>
          </a:stretch>
        </p:blipFill>
        <p:spPr>
          <a:xfrm rot="5400000">
            <a:off x="9438640" y="774700"/>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a:extLst>
              <a:ext uri="{FF2B5EF4-FFF2-40B4-BE49-F238E27FC236}">
                <a16:creationId xmlns:a16="http://schemas.microsoft.com/office/drawing/2014/main" id="{3379AE41-9264-4A34-A25D-24316105FD8F}"/>
              </a:ext>
            </a:extLst>
          </p:cNvPr>
          <p:cNvPicPr>
            <a:picLocks noChangeAspect="1"/>
          </p:cNvPicPr>
          <p:nvPr/>
        </p:nvPicPr>
        <p:blipFill>
          <a:blip r:embed="rId7"/>
          <a:stretch>
            <a:fillRect/>
          </a:stretch>
        </p:blipFill>
        <p:spPr>
          <a:xfrm rot="5400000">
            <a:off x="55880" y="3807460"/>
            <a:ext cx="2895600" cy="2098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9">
            <a:extLst>
              <a:ext uri="{FF2B5EF4-FFF2-40B4-BE49-F238E27FC236}">
                <a16:creationId xmlns:a16="http://schemas.microsoft.com/office/drawing/2014/main" id="{32B4C7C3-6A6B-4570-883C-8886A377E3EA}"/>
              </a:ext>
            </a:extLst>
          </p:cNvPr>
          <p:cNvPicPr>
            <a:picLocks noChangeAspect="1"/>
          </p:cNvPicPr>
          <p:nvPr/>
        </p:nvPicPr>
        <p:blipFill>
          <a:blip r:embed="rId8"/>
          <a:stretch>
            <a:fillRect/>
          </a:stretch>
        </p:blipFill>
        <p:spPr>
          <a:xfrm rot="5400000">
            <a:off x="2489200" y="3832860"/>
            <a:ext cx="2895600" cy="20472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10">
            <a:extLst>
              <a:ext uri="{FF2B5EF4-FFF2-40B4-BE49-F238E27FC236}">
                <a16:creationId xmlns:a16="http://schemas.microsoft.com/office/drawing/2014/main" id="{EE478F78-1280-4AE1-A976-C6C304A315E9}"/>
              </a:ext>
            </a:extLst>
          </p:cNvPr>
          <p:cNvPicPr>
            <a:picLocks noChangeAspect="1"/>
          </p:cNvPicPr>
          <p:nvPr/>
        </p:nvPicPr>
        <p:blipFill rotWithShape="1">
          <a:blip r:embed="rId9"/>
          <a:srcRect t="33333" r="592"/>
          <a:stretch/>
        </p:blipFill>
        <p:spPr>
          <a:xfrm>
            <a:off x="5259070" y="3418840"/>
            <a:ext cx="2070115" cy="28956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1">
            <a:extLst>
              <a:ext uri="{FF2B5EF4-FFF2-40B4-BE49-F238E27FC236}">
                <a16:creationId xmlns:a16="http://schemas.microsoft.com/office/drawing/2014/main" id="{96BC8027-AA4B-4073-BDB8-5DDE54756F6B}"/>
              </a:ext>
            </a:extLst>
          </p:cNvPr>
          <p:cNvPicPr>
            <a:picLocks noChangeAspect="1"/>
          </p:cNvPicPr>
          <p:nvPr/>
        </p:nvPicPr>
        <p:blipFill>
          <a:blip r:embed="rId10"/>
          <a:stretch>
            <a:fillRect/>
          </a:stretch>
        </p:blipFill>
        <p:spPr>
          <a:xfrm>
            <a:off x="7545070" y="3418840"/>
            <a:ext cx="2059940" cy="2895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2">
            <a:extLst>
              <a:ext uri="{FF2B5EF4-FFF2-40B4-BE49-F238E27FC236}">
                <a16:creationId xmlns:a16="http://schemas.microsoft.com/office/drawing/2014/main" id="{80C089B3-1288-4C12-BF2D-E9EA86D394E1}"/>
              </a:ext>
            </a:extLst>
          </p:cNvPr>
          <p:cNvPicPr>
            <a:picLocks noChangeAspect="1"/>
          </p:cNvPicPr>
          <p:nvPr/>
        </p:nvPicPr>
        <p:blipFill>
          <a:blip r:embed="rId11"/>
          <a:stretch>
            <a:fillRect/>
          </a:stretch>
        </p:blipFill>
        <p:spPr>
          <a:xfrm>
            <a:off x="9789160" y="3418840"/>
            <a:ext cx="2042160" cy="2895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436256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08DC-BF90-4856-9596-7E19FD825463}"/>
              </a:ext>
            </a:extLst>
          </p:cNvPr>
          <p:cNvSpPr>
            <a:spLocks noGrp="1"/>
          </p:cNvSpPr>
          <p:nvPr>
            <p:ph type="title"/>
          </p:nvPr>
        </p:nvSpPr>
        <p:spPr/>
        <p:txBody>
          <a:bodyPr/>
          <a:lstStyle/>
          <a:p>
            <a:r>
              <a:rPr lang="en-US">
                <a:cs typeface="Calibri Light"/>
              </a:rPr>
              <a:t>Second head carve</a:t>
            </a:r>
            <a:endParaRPr lang="en-US"/>
          </a:p>
        </p:txBody>
      </p:sp>
      <p:sp>
        <p:nvSpPr>
          <p:cNvPr id="3" name="Content Placeholder 2">
            <a:extLst>
              <a:ext uri="{FF2B5EF4-FFF2-40B4-BE49-F238E27FC236}">
                <a16:creationId xmlns:a16="http://schemas.microsoft.com/office/drawing/2014/main" id="{5927CE64-D88C-4E44-BD8E-4049895B66CB}"/>
              </a:ext>
            </a:extLst>
          </p:cNvPr>
          <p:cNvSpPr>
            <a:spLocks noGrp="1"/>
          </p:cNvSpPr>
          <p:nvPr>
            <p:ph idx="1"/>
          </p:nvPr>
        </p:nvSpPr>
        <p:spPr>
          <a:xfrm>
            <a:off x="750745" y="1279545"/>
            <a:ext cx="8946541" cy="4911988"/>
          </a:xfrm>
        </p:spPr>
        <p:txBody>
          <a:bodyPr vert="horz" lIns="91440" tIns="45720" rIns="91440" bIns="45720" rtlCol="0" anchor="t">
            <a:normAutofit fontScale="85000" lnSpcReduction="10000"/>
          </a:bodyPr>
          <a:lstStyle/>
          <a:p>
            <a:pPr indent="-285750">
              <a:lnSpc>
                <a:spcPct val="100000"/>
              </a:lnSpc>
              <a:spcBef>
                <a:spcPts val="0"/>
              </a:spcBef>
              <a:buFont typeface="Arial,Sans-Serif" panose="020B0604020202020204" pitchFamily="34" charset="0"/>
            </a:pPr>
            <a:r>
              <a:rPr lang="en-US">
                <a:ea typeface="+mn-lt"/>
                <a:cs typeface="+mn-lt"/>
              </a:rPr>
              <a:t>I have decided to have a go at carving more of the upper body.</a:t>
            </a:r>
          </a:p>
          <a:p>
            <a:pPr indent="-285750">
              <a:lnSpc>
                <a:spcPct val="100000"/>
              </a:lnSpc>
              <a:spcBef>
                <a:spcPts val="0"/>
              </a:spcBef>
              <a:buFont typeface="Arial,Sans-Serif" panose="020B0604020202020204" pitchFamily="34" charset="0"/>
            </a:pPr>
            <a:r>
              <a:rPr lang="en-US">
                <a:ea typeface="+mn-lt"/>
                <a:cs typeface="+mn-lt"/>
              </a:rPr>
              <a:t> Make the head, shoulders and chest all as one section.</a:t>
            </a:r>
          </a:p>
          <a:p>
            <a:pPr indent="-285750">
              <a:lnSpc>
                <a:spcPct val="100000"/>
              </a:lnSpc>
              <a:spcBef>
                <a:spcPts val="0"/>
              </a:spcBef>
              <a:buFont typeface="Arial,Sans-Serif" panose="020B0604020202020204" pitchFamily="34" charset="0"/>
            </a:pPr>
            <a:r>
              <a:rPr lang="en-US">
                <a:ea typeface="+mn-lt"/>
                <a:cs typeface="+mn-lt"/>
              </a:rPr>
              <a:t>I cut new head sections at the same dimensions as before but added larger blocks for the shoulder chest area.</a:t>
            </a:r>
          </a:p>
          <a:p>
            <a:pPr indent="-285750">
              <a:lnSpc>
                <a:spcPct val="100000"/>
              </a:lnSpc>
              <a:spcBef>
                <a:spcPts val="0"/>
              </a:spcBef>
              <a:buFont typeface="Arial,Sans-Serif" panose="020B0604020202020204" pitchFamily="34" charset="0"/>
            </a:pPr>
            <a:r>
              <a:rPr lang="en-US">
                <a:ea typeface="+mn-lt"/>
                <a:cs typeface="+mn-lt"/>
              </a:rPr>
              <a:t>Before using adhesive, I measured and marked out where the head should sit in comparison to the shoulders and chest.</a:t>
            </a:r>
          </a:p>
          <a:p>
            <a:pPr indent="-285750">
              <a:lnSpc>
                <a:spcPct val="100000"/>
              </a:lnSpc>
              <a:spcBef>
                <a:spcPts val="0"/>
              </a:spcBef>
              <a:buFont typeface="Arial,Sans-Serif" panose="020B0604020202020204" pitchFamily="34" charset="0"/>
            </a:pPr>
            <a:r>
              <a:rPr lang="en-US">
                <a:ea typeface="+mn-lt"/>
                <a:cs typeface="+mn-lt"/>
              </a:rPr>
              <a:t>I used adhesive as before with metal spreader, as this system worked well before. (I don’t want to waste brushes)</a:t>
            </a:r>
          </a:p>
          <a:p>
            <a:pPr indent="-285750">
              <a:lnSpc>
                <a:spcPct val="100000"/>
              </a:lnSpc>
              <a:spcBef>
                <a:spcPts val="0"/>
              </a:spcBef>
              <a:buFont typeface="Arial,Sans-Serif" panose="020B0604020202020204" pitchFamily="34" charset="0"/>
            </a:pPr>
            <a:r>
              <a:rPr lang="en-US">
                <a:ea typeface="+mn-lt"/>
                <a:cs typeface="+mn-lt"/>
              </a:rPr>
              <a:t>The adhesive is specially made for polystyrene, it’s a kind of contact adhesive. </a:t>
            </a:r>
          </a:p>
          <a:p>
            <a:pPr indent="-285750">
              <a:lnSpc>
                <a:spcPct val="100000"/>
              </a:lnSpc>
              <a:spcBef>
                <a:spcPts val="0"/>
              </a:spcBef>
              <a:buFont typeface="Arial,Sans-Serif" panose="020B0604020202020204" pitchFamily="34" charset="0"/>
            </a:pPr>
            <a:r>
              <a:rPr lang="en-US">
                <a:ea typeface="+mn-lt"/>
                <a:cs typeface="+mn-lt"/>
              </a:rPr>
              <a:t>Apply a layer of adhesive , wait 5 mins until its tacky the put the surfaces together. (8 hrs. to Dry)</a:t>
            </a:r>
          </a:p>
          <a:p>
            <a:pPr indent="-285750">
              <a:lnSpc>
                <a:spcPct val="100000"/>
              </a:lnSpc>
              <a:spcBef>
                <a:spcPts val="0"/>
              </a:spcBef>
              <a:buFont typeface="Arial,Sans-Serif" panose="020B0604020202020204" pitchFamily="34" charset="0"/>
            </a:pPr>
            <a:r>
              <a:rPr lang="en-US">
                <a:ea typeface="+mn-lt"/>
                <a:cs typeface="+mn-lt"/>
              </a:rPr>
              <a:t>By measuring and marking the large sketch, I could then transfer marks to the polystyrene.</a:t>
            </a:r>
          </a:p>
          <a:p>
            <a:pPr indent="-285750">
              <a:lnSpc>
                <a:spcPct val="100000"/>
              </a:lnSpc>
              <a:spcBef>
                <a:spcPts val="0"/>
              </a:spcBef>
              <a:buFont typeface="Arial,Sans-Serif" panose="020B0604020202020204" pitchFamily="34" charset="0"/>
            </a:pPr>
            <a:r>
              <a:rPr lang="en-US">
                <a:ea typeface="+mn-lt"/>
                <a:cs typeface="+mn-lt"/>
              </a:rPr>
              <a:t>Plotting some measurements helps when Hot carving. </a:t>
            </a:r>
          </a:p>
          <a:p>
            <a:pPr indent="-285750">
              <a:lnSpc>
                <a:spcPct val="100000"/>
              </a:lnSpc>
              <a:spcBef>
                <a:spcPts val="0"/>
              </a:spcBef>
              <a:buFont typeface="Arial,Sans-Serif" panose="020B0604020202020204" pitchFamily="34" charset="0"/>
            </a:pPr>
            <a:r>
              <a:rPr lang="en-US">
                <a:ea typeface="+mn-lt"/>
                <a:cs typeface="+mn-lt"/>
              </a:rPr>
              <a:t>I have decided to make a turntable so I can have it the polystyrene as I carve it.</a:t>
            </a:r>
          </a:p>
          <a:p>
            <a:pPr indent="-285750">
              <a:lnSpc>
                <a:spcPct val="100000"/>
              </a:lnSpc>
              <a:spcBef>
                <a:spcPts val="0"/>
              </a:spcBef>
              <a:buFont typeface="Arial,Sans-Serif" panose="020B0604020202020204" pitchFamily="34" charset="0"/>
            </a:pPr>
            <a:r>
              <a:rPr lang="en-US">
                <a:ea typeface="+mn-lt"/>
                <a:cs typeface="+mn-lt"/>
              </a:rPr>
              <a:t>Carving is an all-over this gradual process keep going over and reducing in places needed.</a:t>
            </a:r>
          </a:p>
          <a:p>
            <a:pPr indent="-285750">
              <a:lnSpc>
                <a:spcPct val="100000"/>
              </a:lnSpc>
              <a:spcBef>
                <a:spcPts val="0"/>
              </a:spcBef>
              <a:buFont typeface="Arial,Sans-Serif" panose="020B0604020202020204" pitchFamily="34" charset="0"/>
            </a:pPr>
            <a:r>
              <a:rPr lang="en-US">
                <a:ea typeface="+mn-lt"/>
                <a:cs typeface="+mn-lt"/>
              </a:rPr>
              <a:t>Always reference back to reference images and drawings.</a:t>
            </a:r>
          </a:p>
          <a:p>
            <a:pPr indent="-285750">
              <a:lnSpc>
                <a:spcPct val="100000"/>
              </a:lnSpc>
              <a:spcBef>
                <a:spcPts val="0"/>
              </a:spcBef>
              <a:buFont typeface="Arial,Sans-Serif" panose="020B0604020202020204" pitchFamily="34" charset="0"/>
            </a:pPr>
            <a:r>
              <a:rPr lang="en-US">
                <a:ea typeface="+mn-lt"/>
                <a:cs typeface="+mn-lt"/>
              </a:rPr>
              <a:t>Don't get carried away with artistic license keep to the plan.   </a:t>
            </a:r>
            <a:endParaRPr lang="en-US">
              <a:cs typeface="Calibri"/>
            </a:endParaRPr>
          </a:p>
          <a:p>
            <a:endParaRPr lang="en-US">
              <a:cs typeface="Calibri"/>
            </a:endParaRPr>
          </a:p>
        </p:txBody>
      </p:sp>
    </p:spTree>
    <p:extLst>
      <p:ext uri="{BB962C8B-B14F-4D97-AF65-F5344CB8AC3E}">
        <p14:creationId xmlns:p14="http://schemas.microsoft.com/office/powerpoint/2010/main" val="12997017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7729C-BF82-4494-99E1-BE7D6368080F}"/>
              </a:ext>
            </a:extLst>
          </p:cNvPr>
          <p:cNvSpPr>
            <a:spLocks noGrp="1"/>
          </p:cNvSpPr>
          <p:nvPr>
            <p:ph idx="4294967295"/>
          </p:nvPr>
        </p:nvSpPr>
        <p:spPr>
          <a:xfrm>
            <a:off x="0" y="244475"/>
            <a:ext cx="10515600" cy="1485900"/>
          </a:xfrm>
        </p:spPr>
        <p:txBody>
          <a:bodyPr vert="horz" lIns="91440" tIns="45720" rIns="91440" bIns="45720" rtlCol="0" anchor="t">
            <a:normAutofit/>
          </a:bodyPr>
          <a:lstStyle/>
          <a:p>
            <a:r>
              <a:rPr lang="en-US" dirty="0">
                <a:ea typeface="+mn-lt"/>
                <a:cs typeface="+mn-lt"/>
              </a:rPr>
              <a:t>Video applying Flintex and dried wet wipes to strengthen the outside of the puppet.</a:t>
            </a:r>
          </a:p>
          <a:p>
            <a:r>
              <a:rPr lang="en-US" dirty="0">
                <a:ea typeface="+mn-lt"/>
                <a:cs typeface="+mn-lt"/>
                <a:hlinkClick r:id="rId2"/>
              </a:rPr>
              <a:t>https://youtu.be/_DAPa9z6Pxo</a:t>
            </a:r>
            <a:r>
              <a:rPr lang="en-US" dirty="0">
                <a:ea typeface="+mn-lt"/>
                <a:cs typeface="+mn-lt"/>
              </a:rPr>
              <a:t> </a:t>
            </a:r>
            <a:endParaRPr lang="en-US" dirty="0">
              <a:cs typeface="Calibri"/>
            </a:endParaRPr>
          </a:p>
        </p:txBody>
      </p:sp>
      <p:pic>
        <p:nvPicPr>
          <p:cNvPr id="4" name="Picture 4">
            <a:extLst>
              <a:ext uri="{FF2B5EF4-FFF2-40B4-BE49-F238E27FC236}">
                <a16:creationId xmlns:a16="http://schemas.microsoft.com/office/drawing/2014/main" id="{BC22F44F-8EB7-409B-BA06-F2792824719C}"/>
              </a:ext>
            </a:extLst>
          </p:cNvPr>
          <p:cNvPicPr>
            <a:picLocks noChangeAspect="1"/>
          </p:cNvPicPr>
          <p:nvPr/>
        </p:nvPicPr>
        <p:blipFill>
          <a:blip r:embed="rId3"/>
          <a:stretch>
            <a:fillRect/>
          </a:stretch>
        </p:blipFill>
        <p:spPr>
          <a:xfrm rot="5400000">
            <a:off x="5838968" y="887673"/>
            <a:ext cx="1640006" cy="1295401"/>
          </a:xfrm>
          <a:prstGeom prst="rect">
            <a:avLst/>
          </a:prstGeom>
        </p:spPr>
      </p:pic>
      <p:pic>
        <p:nvPicPr>
          <p:cNvPr id="5" name="Picture 5">
            <a:extLst>
              <a:ext uri="{FF2B5EF4-FFF2-40B4-BE49-F238E27FC236}">
                <a16:creationId xmlns:a16="http://schemas.microsoft.com/office/drawing/2014/main" id="{80238D30-3163-4375-A1B9-AABB85955393}"/>
              </a:ext>
            </a:extLst>
          </p:cNvPr>
          <p:cNvPicPr>
            <a:picLocks noChangeAspect="1"/>
          </p:cNvPicPr>
          <p:nvPr/>
        </p:nvPicPr>
        <p:blipFill>
          <a:blip r:embed="rId4"/>
          <a:stretch>
            <a:fillRect/>
          </a:stretch>
        </p:blipFill>
        <p:spPr>
          <a:xfrm rot="5400000">
            <a:off x="7311788" y="904733"/>
            <a:ext cx="1651380" cy="1295401"/>
          </a:xfrm>
          <a:prstGeom prst="rect">
            <a:avLst/>
          </a:prstGeom>
        </p:spPr>
      </p:pic>
      <p:pic>
        <p:nvPicPr>
          <p:cNvPr id="6" name="Picture 6">
            <a:extLst>
              <a:ext uri="{FF2B5EF4-FFF2-40B4-BE49-F238E27FC236}">
                <a16:creationId xmlns:a16="http://schemas.microsoft.com/office/drawing/2014/main" id="{77808405-2929-4DD6-A32B-7F304FF591C9}"/>
              </a:ext>
            </a:extLst>
          </p:cNvPr>
          <p:cNvPicPr>
            <a:picLocks noChangeAspect="1"/>
          </p:cNvPicPr>
          <p:nvPr/>
        </p:nvPicPr>
        <p:blipFill>
          <a:blip r:embed="rId5"/>
          <a:stretch>
            <a:fillRect/>
          </a:stretch>
        </p:blipFill>
        <p:spPr>
          <a:xfrm rot="5400000">
            <a:off x="203581" y="2064793"/>
            <a:ext cx="2743200" cy="20687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a:extLst>
              <a:ext uri="{FF2B5EF4-FFF2-40B4-BE49-F238E27FC236}">
                <a16:creationId xmlns:a16="http://schemas.microsoft.com/office/drawing/2014/main" id="{B7FECBF4-B871-4F49-A38D-A016E1749A28}"/>
              </a:ext>
            </a:extLst>
          </p:cNvPr>
          <p:cNvPicPr>
            <a:picLocks noChangeAspect="1"/>
          </p:cNvPicPr>
          <p:nvPr/>
        </p:nvPicPr>
        <p:blipFill>
          <a:blip r:embed="rId6"/>
          <a:stretch>
            <a:fillRect/>
          </a:stretch>
        </p:blipFill>
        <p:spPr>
          <a:xfrm rot="5400000">
            <a:off x="4906371" y="4310986"/>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a:extLst>
              <a:ext uri="{FF2B5EF4-FFF2-40B4-BE49-F238E27FC236}">
                <a16:creationId xmlns:a16="http://schemas.microsoft.com/office/drawing/2014/main" id="{8423CCE4-5A51-4D5E-B8EE-6F3157A3B3D5}"/>
              </a:ext>
            </a:extLst>
          </p:cNvPr>
          <p:cNvPicPr>
            <a:picLocks noChangeAspect="1"/>
          </p:cNvPicPr>
          <p:nvPr/>
        </p:nvPicPr>
        <p:blipFill>
          <a:blip r:embed="rId7"/>
          <a:stretch>
            <a:fillRect/>
          </a:stretch>
        </p:blipFill>
        <p:spPr>
          <a:xfrm rot="5400000">
            <a:off x="7146876" y="4310986"/>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9">
            <a:extLst>
              <a:ext uri="{FF2B5EF4-FFF2-40B4-BE49-F238E27FC236}">
                <a16:creationId xmlns:a16="http://schemas.microsoft.com/office/drawing/2014/main" id="{49C7A698-FD5E-43A4-A2E8-FF7EC2027C88}"/>
              </a:ext>
            </a:extLst>
          </p:cNvPr>
          <p:cNvPicPr>
            <a:picLocks noChangeAspect="1"/>
          </p:cNvPicPr>
          <p:nvPr/>
        </p:nvPicPr>
        <p:blipFill>
          <a:blip r:embed="rId8"/>
          <a:stretch>
            <a:fillRect/>
          </a:stretch>
        </p:blipFill>
        <p:spPr>
          <a:xfrm rot="5400000">
            <a:off x="9421504" y="4310987"/>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10">
            <a:extLst>
              <a:ext uri="{FF2B5EF4-FFF2-40B4-BE49-F238E27FC236}">
                <a16:creationId xmlns:a16="http://schemas.microsoft.com/office/drawing/2014/main" id="{5891B084-6481-4546-8964-D6D0BDB67599}"/>
              </a:ext>
            </a:extLst>
          </p:cNvPr>
          <p:cNvPicPr>
            <a:picLocks noChangeAspect="1"/>
          </p:cNvPicPr>
          <p:nvPr/>
        </p:nvPicPr>
        <p:blipFill rotWithShape="1">
          <a:blip r:embed="rId9"/>
          <a:srcRect l="26446" b="552"/>
          <a:stretch/>
        </p:blipFill>
        <p:spPr>
          <a:xfrm rot="5400000">
            <a:off x="9631907" y="85866"/>
            <a:ext cx="1631042" cy="2921766"/>
          </a:xfrm>
          <a:prstGeom prst="rect">
            <a:avLst/>
          </a:prstGeom>
        </p:spPr>
      </p:pic>
      <p:sp>
        <p:nvSpPr>
          <p:cNvPr id="11" name="TextBox 10">
            <a:extLst>
              <a:ext uri="{FF2B5EF4-FFF2-40B4-BE49-F238E27FC236}">
                <a16:creationId xmlns:a16="http://schemas.microsoft.com/office/drawing/2014/main" id="{10E63065-639E-46AF-9720-E7CFF76888E5}"/>
              </a:ext>
            </a:extLst>
          </p:cNvPr>
          <p:cNvSpPr txBox="1"/>
          <p:nvPr/>
        </p:nvSpPr>
        <p:spPr>
          <a:xfrm>
            <a:off x="2608997" y="2154071"/>
            <a:ext cx="886194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cs typeface="Calibri"/>
              </a:rPr>
              <a:t>Paint Flintex onto polystyrene</a:t>
            </a:r>
          </a:p>
          <a:p>
            <a:pPr marL="285750" indent="-285750">
              <a:buFont typeface="Arial"/>
              <a:buChar char="•"/>
            </a:pPr>
            <a:r>
              <a:rPr lang="en-US" dirty="0">
                <a:cs typeface="Calibri"/>
              </a:rPr>
              <a:t>Apply fibrous material onto Flynn text, then another coat of Flintex.</a:t>
            </a:r>
          </a:p>
          <a:p>
            <a:pPr marL="285750" indent="-285750">
              <a:buFont typeface="Arial"/>
              <a:buChar char="•"/>
            </a:pPr>
            <a:r>
              <a:rPr lang="en-US" dirty="0">
                <a:cs typeface="Calibri"/>
              </a:rPr>
              <a:t>Dry and repeat.</a:t>
            </a:r>
          </a:p>
          <a:p>
            <a:pPr marL="285750" indent="-285750">
              <a:buFont typeface="Arial"/>
              <a:buChar char="•"/>
            </a:pPr>
            <a:r>
              <a:rPr lang="en-US" dirty="0">
                <a:cs typeface="Calibri"/>
              </a:rPr>
              <a:t>This gives the polystyrene sculpture a harder surface protecting it from crumbling.</a:t>
            </a:r>
          </a:p>
          <a:p>
            <a:pPr marL="285750" indent="-285750">
              <a:buFont typeface="Arial"/>
              <a:buChar char="•"/>
            </a:pPr>
            <a:r>
              <a:rPr lang="en-US" dirty="0">
                <a:cs typeface="Calibri"/>
              </a:rPr>
              <a:t>This surface can then be painted.</a:t>
            </a:r>
          </a:p>
          <a:p>
            <a:pPr marL="285750" indent="-285750">
              <a:buFont typeface="Arial"/>
              <a:buChar char="•"/>
            </a:pPr>
            <a:r>
              <a:rPr lang="en-US" dirty="0">
                <a:cs typeface="Calibri"/>
              </a:rPr>
              <a:t>Flintex makes the objects fire retardant and water resistant.</a:t>
            </a:r>
          </a:p>
          <a:p>
            <a:pPr marL="285750" indent="-285750">
              <a:buFont typeface="Arial"/>
              <a:buChar char="•"/>
            </a:pPr>
            <a:endParaRPr lang="en-US">
              <a:cs typeface="Calibri"/>
            </a:endParaRPr>
          </a:p>
          <a:p>
            <a:pPr marL="285750" indent="-285750">
              <a:buFont typeface="Arial"/>
              <a:buChar char="•"/>
            </a:pPr>
            <a:endParaRPr lang="en-US">
              <a:cs typeface="Calibri"/>
            </a:endParaRPr>
          </a:p>
        </p:txBody>
      </p:sp>
      <p:sp>
        <p:nvSpPr>
          <p:cNvPr id="12" name="TextBox 11">
            <a:extLst>
              <a:ext uri="{FF2B5EF4-FFF2-40B4-BE49-F238E27FC236}">
                <a16:creationId xmlns:a16="http://schemas.microsoft.com/office/drawing/2014/main" id="{7C39E9C2-0C67-4417-BE31-1472E7759118}"/>
              </a:ext>
            </a:extLst>
          </p:cNvPr>
          <p:cNvSpPr txBox="1"/>
          <p:nvPr/>
        </p:nvSpPr>
        <p:spPr>
          <a:xfrm>
            <a:off x="545484" y="4673930"/>
            <a:ext cx="374403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The outcome of the surface is okay for maquette.</a:t>
            </a:r>
          </a:p>
          <a:p>
            <a:pPr marL="285750" indent="-285750">
              <a:buFont typeface="Arial"/>
              <a:buChar char="•"/>
            </a:pPr>
            <a:r>
              <a:rPr lang="en-US">
                <a:cs typeface="Calibri"/>
              </a:rPr>
              <a:t>If I were to build this to a higher standard, I would like to experiment with spraying flint text.</a:t>
            </a:r>
          </a:p>
          <a:p>
            <a:pPr marL="285750" indent="-285750">
              <a:buFont typeface="Arial"/>
              <a:buChar char="•"/>
            </a:pPr>
            <a:r>
              <a:rPr lang="en-US">
                <a:cs typeface="Calibri"/>
              </a:rPr>
              <a:t>It would be nice to get the surface smoother.</a:t>
            </a:r>
          </a:p>
        </p:txBody>
      </p:sp>
    </p:spTree>
    <p:extLst>
      <p:ext uri="{BB962C8B-B14F-4D97-AF65-F5344CB8AC3E}">
        <p14:creationId xmlns:p14="http://schemas.microsoft.com/office/powerpoint/2010/main" val="512461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cluttered&#10;&#10;Description automatically generated">
            <a:extLst>
              <a:ext uri="{FF2B5EF4-FFF2-40B4-BE49-F238E27FC236}">
                <a16:creationId xmlns:a16="http://schemas.microsoft.com/office/drawing/2014/main" id="{C443B0B3-6B90-4E5E-A559-FA9F07112C1A}"/>
              </a:ext>
            </a:extLst>
          </p:cNvPr>
          <p:cNvPicPr>
            <a:picLocks noChangeAspect="1"/>
          </p:cNvPicPr>
          <p:nvPr/>
        </p:nvPicPr>
        <p:blipFill rotWithShape="1">
          <a:blip r:embed="rId2"/>
          <a:srcRect l="26717" b="-508"/>
          <a:stretch/>
        </p:blipFill>
        <p:spPr>
          <a:xfrm rot="5400000">
            <a:off x="-17652" y="523343"/>
            <a:ext cx="2709655" cy="20678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3" descr="A picture containing indoor&#10;&#10;Description automatically generated">
            <a:extLst>
              <a:ext uri="{FF2B5EF4-FFF2-40B4-BE49-F238E27FC236}">
                <a16:creationId xmlns:a16="http://schemas.microsoft.com/office/drawing/2014/main" id="{DD597213-7F8D-4E07-8BAC-511F11F15FB6}"/>
              </a:ext>
            </a:extLst>
          </p:cNvPr>
          <p:cNvPicPr>
            <a:picLocks noChangeAspect="1"/>
          </p:cNvPicPr>
          <p:nvPr/>
        </p:nvPicPr>
        <p:blipFill rotWithShape="1">
          <a:blip r:embed="rId3"/>
          <a:srcRect l="14504" b="-508"/>
          <a:stretch/>
        </p:blipFill>
        <p:spPr>
          <a:xfrm rot="5400000">
            <a:off x="2272789" y="529496"/>
            <a:ext cx="2762866" cy="2109600"/>
          </a:xfrm>
          <a:prstGeom prst="rect">
            <a:avLst/>
          </a:prstGeom>
        </p:spPr>
      </p:pic>
      <p:sp>
        <p:nvSpPr>
          <p:cNvPr id="4" name="TextBox 3">
            <a:extLst>
              <a:ext uri="{FF2B5EF4-FFF2-40B4-BE49-F238E27FC236}">
                <a16:creationId xmlns:a16="http://schemas.microsoft.com/office/drawing/2014/main" id="{61F3BDC8-B9F4-4D0B-B5E5-98E007344CA8}"/>
              </a:ext>
            </a:extLst>
          </p:cNvPr>
          <p:cNvSpPr txBox="1"/>
          <p:nvPr/>
        </p:nvSpPr>
        <p:spPr>
          <a:xfrm>
            <a:off x="5304119" y="296045"/>
            <a:ext cx="6793280"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a:cs typeface="Calibri"/>
              </a:rPr>
              <a:t>The Boots</a:t>
            </a:r>
          </a:p>
          <a:p>
            <a:pPr marL="285750" indent="-285750">
              <a:buFont typeface="Arial"/>
              <a:buChar char="•"/>
            </a:pPr>
            <a:r>
              <a:rPr lang="en-US">
                <a:cs typeface="Calibri"/>
              </a:rPr>
              <a:t>Print out another pair of boots using photo copier and cut them out.</a:t>
            </a:r>
            <a:endParaRPr lang="en-US"/>
          </a:p>
          <a:p>
            <a:pPr marL="285750" indent="-285750">
              <a:buFont typeface="Arial"/>
              <a:buChar char="•"/>
            </a:pPr>
            <a:r>
              <a:rPr lang="en-US">
                <a:cs typeface="Calibri"/>
              </a:rPr>
              <a:t>Place on poly blocks I previously cut and draw around with pen.</a:t>
            </a:r>
          </a:p>
          <a:p>
            <a:pPr marL="285750" indent="-285750">
              <a:buFont typeface="Arial"/>
              <a:buChar char="•"/>
            </a:pPr>
            <a:r>
              <a:rPr lang="en-US">
                <a:cs typeface="Calibri"/>
              </a:rPr>
              <a:t>Using bread knife and hot carve machine I followed the boot pen shape to form  3D boot.</a:t>
            </a:r>
          </a:p>
          <a:p>
            <a:pPr marL="285750" indent="-285750">
              <a:buFont typeface="Arial"/>
              <a:buChar char="•"/>
            </a:pPr>
            <a:r>
              <a:rPr lang="en-US">
                <a:cs typeface="Calibri"/>
              </a:rPr>
              <a:t>I have decided to experiment by carving one in a more curved detail and keep one with outer the original flat slides. </a:t>
            </a:r>
          </a:p>
          <a:p>
            <a:pPr marL="285750" indent="-285750">
              <a:buFont typeface="Arial"/>
              <a:buChar char="•"/>
            </a:pPr>
            <a:r>
              <a:rPr lang="en-US">
                <a:cs typeface="Calibri"/>
              </a:rPr>
              <a:t>The flat sided one will then have the photocopy stuck to it. </a:t>
            </a:r>
            <a:endParaRPr lang="en-US"/>
          </a:p>
          <a:p>
            <a:pPr marL="285750" indent="-285750">
              <a:buFont typeface="Arial"/>
              <a:buChar char="•"/>
            </a:pPr>
            <a:r>
              <a:rPr lang="en-US">
                <a:cs typeface="Calibri"/>
              </a:rPr>
              <a:t>I decided to do this because I'm trying to find a way of keeping the original sketch marks.</a:t>
            </a:r>
          </a:p>
          <a:p>
            <a:pPr marL="285750" indent="-285750">
              <a:buFont typeface="Arial"/>
              <a:buChar char="•"/>
            </a:pPr>
            <a:r>
              <a:rPr lang="en-US">
                <a:cs typeface="Calibri"/>
              </a:rPr>
              <a:t>Do I transfer photocopy onto flat sides or re draw onto a more carved finish ?</a:t>
            </a:r>
            <a:endParaRPr lang="en-US"/>
          </a:p>
          <a:p>
            <a:pPr marL="285750" indent="-285750">
              <a:buFont typeface="Arial"/>
              <a:buChar char="•"/>
            </a:pPr>
            <a:r>
              <a:rPr lang="en-US">
                <a:cs typeface="Calibri"/>
              </a:rPr>
              <a:t>This was a good time to have a go with other carving tools , wire brush and plasterboard rasp work well to soften curves but make a lot more mess.</a:t>
            </a:r>
          </a:p>
          <a:p>
            <a:pPr marL="285750" indent="-285750">
              <a:buFont typeface="Arial"/>
              <a:buChar char="•"/>
            </a:pPr>
            <a:r>
              <a:rPr lang="en-US">
                <a:cs typeface="Calibri"/>
              </a:rPr>
              <a:t>I decided to make new boots felt the first lot were too small and they had lost their size from making the edges to soft curved.</a:t>
            </a:r>
          </a:p>
          <a:p>
            <a:pPr marL="285750" indent="-285750">
              <a:buFont typeface="Arial"/>
              <a:buChar char="•"/>
            </a:pPr>
            <a:r>
              <a:rPr lang="en-US">
                <a:cs typeface="Calibri"/>
              </a:rPr>
              <a:t>As you can see in these last two pictures I have cut away the edge to highlight the boot rather than curve the edges. </a:t>
            </a:r>
          </a:p>
          <a:p>
            <a:pPr marL="285750" indent="-285750">
              <a:buFont typeface="Arial"/>
              <a:buChar char="•"/>
            </a:pPr>
            <a:r>
              <a:rPr lang="en-US">
                <a:cs typeface="Calibri"/>
              </a:rPr>
              <a:t>This gives the boot a chunky finish keeping true to the drawing.</a:t>
            </a:r>
          </a:p>
          <a:p>
            <a:pPr marL="285750" indent="-285750">
              <a:buFont typeface="Arial"/>
              <a:buChar char="•"/>
            </a:pPr>
            <a:r>
              <a:rPr lang="en-US">
                <a:cs typeface="Calibri"/>
              </a:rPr>
              <a:t>The boots are coated the same way as the torso and head using Flint text and material fibers, in this case dried wet wipes.</a:t>
            </a:r>
          </a:p>
          <a:p>
            <a:pPr marL="285750" indent="-285750">
              <a:buFont typeface="Arial"/>
              <a:buChar char="•"/>
            </a:pPr>
            <a:endParaRPr lang="en-US">
              <a:cs typeface="Calibri"/>
            </a:endParaRPr>
          </a:p>
          <a:p>
            <a:endParaRPr lang="en-US">
              <a:cs typeface="Calibri"/>
            </a:endParaRPr>
          </a:p>
          <a:p>
            <a:pPr marL="285750" indent="-285750">
              <a:buFont typeface="Arial"/>
              <a:buChar char="•"/>
            </a:pPr>
            <a:endParaRPr lang="en-US">
              <a:cs typeface="Calibri"/>
            </a:endParaRPr>
          </a:p>
        </p:txBody>
      </p:sp>
      <p:pic>
        <p:nvPicPr>
          <p:cNvPr id="5" name="Picture 5">
            <a:extLst>
              <a:ext uri="{FF2B5EF4-FFF2-40B4-BE49-F238E27FC236}">
                <a16:creationId xmlns:a16="http://schemas.microsoft.com/office/drawing/2014/main" id="{47296BF7-0965-413A-B491-72752CF2AB93}"/>
              </a:ext>
            </a:extLst>
          </p:cNvPr>
          <p:cNvPicPr>
            <a:picLocks noChangeAspect="1"/>
          </p:cNvPicPr>
          <p:nvPr/>
        </p:nvPicPr>
        <p:blipFill>
          <a:blip r:embed="rId4"/>
          <a:stretch>
            <a:fillRect/>
          </a:stretch>
        </p:blipFill>
        <p:spPr>
          <a:xfrm rot="10800000">
            <a:off x="311624" y="3059942"/>
            <a:ext cx="2743200" cy="2057400"/>
          </a:xfrm>
          <a:prstGeom prst="rect">
            <a:avLst/>
          </a:prstGeom>
        </p:spPr>
      </p:pic>
      <p:pic>
        <p:nvPicPr>
          <p:cNvPr id="6" name="Picture 6">
            <a:extLst>
              <a:ext uri="{FF2B5EF4-FFF2-40B4-BE49-F238E27FC236}">
                <a16:creationId xmlns:a16="http://schemas.microsoft.com/office/drawing/2014/main" id="{D8A00AF6-7EBF-4DFF-A85C-5D5C37A8CDA0}"/>
              </a:ext>
            </a:extLst>
          </p:cNvPr>
          <p:cNvPicPr>
            <a:picLocks noChangeAspect="1"/>
          </p:cNvPicPr>
          <p:nvPr/>
        </p:nvPicPr>
        <p:blipFill>
          <a:blip r:embed="rId5"/>
          <a:stretch>
            <a:fillRect/>
          </a:stretch>
        </p:blipFill>
        <p:spPr>
          <a:xfrm rot="5400000">
            <a:off x="2904699" y="3458001"/>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a:extLst>
              <a:ext uri="{FF2B5EF4-FFF2-40B4-BE49-F238E27FC236}">
                <a16:creationId xmlns:a16="http://schemas.microsoft.com/office/drawing/2014/main" id="{F7C58E20-0EB8-46D1-958A-C8166A1FF83E}"/>
              </a:ext>
            </a:extLst>
          </p:cNvPr>
          <p:cNvPicPr>
            <a:picLocks noChangeAspect="1"/>
          </p:cNvPicPr>
          <p:nvPr/>
        </p:nvPicPr>
        <p:blipFill rotWithShape="1">
          <a:blip r:embed="rId6"/>
          <a:srcRect l="12371" t="1494" r="15989" b="-852"/>
          <a:stretch/>
        </p:blipFill>
        <p:spPr>
          <a:xfrm rot="5220000">
            <a:off x="711230" y="4506848"/>
            <a:ext cx="1979213" cy="21920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515001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10;&#10;Description automatically generated">
            <a:extLst>
              <a:ext uri="{FF2B5EF4-FFF2-40B4-BE49-F238E27FC236}">
                <a16:creationId xmlns:a16="http://schemas.microsoft.com/office/drawing/2014/main" id="{FB7384BD-CB6D-4665-8006-0D551C47F625}"/>
              </a:ext>
            </a:extLst>
          </p:cNvPr>
          <p:cNvPicPr>
            <a:picLocks noChangeAspect="1"/>
          </p:cNvPicPr>
          <p:nvPr/>
        </p:nvPicPr>
        <p:blipFill>
          <a:blip r:embed="rId2"/>
          <a:stretch>
            <a:fillRect/>
          </a:stretch>
        </p:blipFill>
        <p:spPr>
          <a:xfrm rot="5400000">
            <a:off x="486427" y="897177"/>
            <a:ext cx="2743200" cy="2057400"/>
          </a:xfrm>
          <a:prstGeom prst="rect">
            <a:avLst/>
          </a:prstGeom>
        </p:spPr>
      </p:pic>
      <p:pic>
        <p:nvPicPr>
          <p:cNvPr id="3" name="Picture 3" descr="A picture containing linedrawing&#10;&#10;Description automatically generated">
            <a:extLst>
              <a:ext uri="{FF2B5EF4-FFF2-40B4-BE49-F238E27FC236}">
                <a16:creationId xmlns:a16="http://schemas.microsoft.com/office/drawing/2014/main" id="{12F015C6-3764-4CF3-A3A3-3E735E9F7F87}"/>
              </a:ext>
            </a:extLst>
          </p:cNvPr>
          <p:cNvPicPr>
            <a:picLocks noChangeAspect="1"/>
          </p:cNvPicPr>
          <p:nvPr/>
        </p:nvPicPr>
        <p:blipFill>
          <a:blip r:embed="rId3"/>
          <a:stretch>
            <a:fillRect/>
          </a:stretch>
        </p:blipFill>
        <p:spPr>
          <a:xfrm rot="5400000">
            <a:off x="2981195" y="897177"/>
            <a:ext cx="2743200" cy="2057400"/>
          </a:xfrm>
          <a:prstGeom prst="rect">
            <a:avLst/>
          </a:prstGeom>
        </p:spPr>
      </p:pic>
      <p:sp>
        <p:nvSpPr>
          <p:cNvPr id="4" name="TextBox 3">
            <a:extLst>
              <a:ext uri="{FF2B5EF4-FFF2-40B4-BE49-F238E27FC236}">
                <a16:creationId xmlns:a16="http://schemas.microsoft.com/office/drawing/2014/main" id="{41E21D6D-5B24-4428-B195-07437B7D957A}"/>
              </a:ext>
            </a:extLst>
          </p:cNvPr>
          <p:cNvSpPr txBox="1"/>
          <p:nvPr/>
        </p:nvSpPr>
        <p:spPr>
          <a:xfrm>
            <a:off x="5997723" y="128252"/>
            <a:ext cx="604171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a:rPr>
              <a:t>Quick hand sketch to try and understand what Ma nelsons hand may look like.  </a:t>
            </a:r>
          </a:p>
          <a:p>
            <a:pPr marL="285750" indent="-285750">
              <a:buFont typeface="Arial"/>
              <a:buChar char="•"/>
            </a:pPr>
            <a:r>
              <a:rPr lang="en-US">
                <a:cs typeface="Calibri"/>
              </a:rPr>
              <a:t>The hand is clenched because in the script she hold a sword. </a:t>
            </a:r>
          </a:p>
          <a:p>
            <a:pPr marL="285750" indent="-285750">
              <a:buFont typeface="Arial"/>
              <a:buChar char="•"/>
            </a:pPr>
            <a:r>
              <a:rPr lang="en-US">
                <a:cs typeface="Calibri"/>
              </a:rPr>
              <a:t>I'm wondering if I can use a bull clip in the hand design, so the puppet can hold a sword ?</a:t>
            </a:r>
          </a:p>
          <a:p>
            <a:pPr marL="285750" indent="-285750">
              <a:buFont typeface="Arial"/>
              <a:buChar char="•"/>
            </a:pPr>
            <a:r>
              <a:rPr lang="en-US">
                <a:cs typeface="Calibri"/>
              </a:rPr>
              <a:t>I also need to look at how a litter picker might work for this.</a:t>
            </a:r>
          </a:p>
          <a:p>
            <a:pPr marL="285750" indent="-285750">
              <a:buFont typeface="Arial"/>
              <a:buChar char="•"/>
            </a:pPr>
            <a:r>
              <a:rPr lang="en-US">
                <a:cs typeface="Calibri"/>
              </a:rPr>
              <a:t>My hands could be made from polystyrene or possibly created with fabric.  </a:t>
            </a:r>
            <a:endParaRPr lang="en-US"/>
          </a:p>
          <a:p>
            <a:pPr marL="285750" indent="-285750">
              <a:buFont typeface="Arial"/>
              <a:buChar char="•"/>
            </a:pPr>
            <a:r>
              <a:rPr lang="en-US">
                <a:cs typeface="Calibri"/>
              </a:rPr>
              <a:t>Puppets hands normally have four fingers because they fall under cartoon characters. </a:t>
            </a:r>
          </a:p>
          <a:p>
            <a:pPr marL="285750" indent="-285750">
              <a:buFont typeface="Arial"/>
              <a:buChar char="•"/>
            </a:pPr>
            <a:r>
              <a:rPr lang="en-US">
                <a:cs typeface="Calibri"/>
              </a:rPr>
              <a:t>Cartoonists only draw four digits because it makes it easier and saves time.</a:t>
            </a:r>
          </a:p>
          <a:p>
            <a:pPr marL="285750" indent="-285750">
              <a:buFont typeface="Arial"/>
              <a:buChar char="•"/>
            </a:pPr>
            <a:r>
              <a:rPr lang="en-US">
                <a:cs typeface="Calibri"/>
              </a:rPr>
              <a:t> </a:t>
            </a:r>
            <a:r>
              <a:rPr lang="en-US">
                <a:ea typeface="+mn-lt"/>
                <a:cs typeface="+mn-lt"/>
                <a:hlinkClick r:id="rId4"/>
              </a:rPr>
              <a:t>https://www.avclub.com/here-s-why-cartoon-characters-only-have-4-fingers-1798259730</a:t>
            </a:r>
            <a:r>
              <a:rPr lang="en-US">
                <a:ea typeface="+mn-lt"/>
                <a:cs typeface="+mn-lt"/>
              </a:rPr>
              <a:t> </a:t>
            </a:r>
          </a:p>
          <a:p>
            <a:pPr marL="285750" indent="-285750">
              <a:buFont typeface="Arial"/>
              <a:buChar char="•"/>
            </a:pPr>
            <a:endParaRPr lang="en-US">
              <a:cs typeface="Calibri"/>
            </a:endParaRPr>
          </a:p>
          <a:p>
            <a:pPr marL="285750" indent="-285750">
              <a:buFont typeface="Arial"/>
              <a:buChar char="•"/>
            </a:pPr>
            <a:endParaRPr lang="en-US">
              <a:cs typeface="Calibri"/>
            </a:endParaRPr>
          </a:p>
        </p:txBody>
      </p:sp>
      <p:pic>
        <p:nvPicPr>
          <p:cNvPr id="5" name="Picture 5" descr="Diagram&#10;&#10;Description automatically generated">
            <a:extLst>
              <a:ext uri="{FF2B5EF4-FFF2-40B4-BE49-F238E27FC236}">
                <a16:creationId xmlns:a16="http://schemas.microsoft.com/office/drawing/2014/main" id="{CE71F6A8-9A0E-4BDC-ADDD-E18C1ED4F24E}"/>
              </a:ext>
            </a:extLst>
          </p:cNvPr>
          <p:cNvPicPr>
            <a:picLocks noChangeAspect="1"/>
          </p:cNvPicPr>
          <p:nvPr/>
        </p:nvPicPr>
        <p:blipFill>
          <a:blip r:embed="rId5"/>
          <a:stretch>
            <a:fillRect/>
          </a:stretch>
        </p:blipFill>
        <p:spPr>
          <a:xfrm>
            <a:off x="371605" y="3410598"/>
            <a:ext cx="2743200" cy="2750778"/>
          </a:xfrm>
          <a:prstGeom prst="rect">
            <a:avLst/>
          </a:prstGeom>
        </p:spPr>
      </p:pic>
      <p:sp>
        <p:nvSpPr>
          <p:cNvPr id="6" name="TextBox 5">
            <a:extLst>
              <a:ext uri="{FF2B5EF4-FFF2-40B4-BE49-F238E27FC236}">
                <a16:creationId xmlns:a16="http://schemas.microsoft.com/office/drawing/2014/main" id="{43CB3A17-5AF9-48D9-9004-919B547AE50E}"/>
              </a:ext>
            </a:extLst>
          </p:cNvPr>
          <p:cNvSpPr txBox="1"/>
          <p:nvPr/>
        </p:nvSpPr>
        <p:spPr>
          <a:xfrm>
            <a:off x="308975" y="615445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https://entertainment.howstuffworks.com/muppet3.htm</a:t>
            </a:r>
            <a:endParaRPr lang="en-US" sz="1200">
              <a:cs typeface="Calibri"/>
            </a:endParaRPr>
          </a:p>
        </p:txBody>
      </p:sp>
      <p:pic>
        <p:nvPicPr>
          <p:cNvPr id="7" name="Picture 7">
            <a:extLst>
              <a:ext uri="{FF2B5EF4-FFF2-40B4-BE49-F238E27FC236}">
                <a16:creationId xmlns:a16="http://schemas.microsoft.com/office/drawing/2014/main" id="{909C3815-AD8C-4557-9EFE-C39AF3BA85EA}"/>
              </a:ext>
            </a:extLst>
          </p:cNvPr>
          <p:cNvPicPr>
            <a:picLocks noChangeAspect="1"/>
          </p:cNvPicPr>
          <p:nvPr/>
        </p:nvPicPr>
        <p:blipFill>
          <a:blip r:embed="rId6"/>
          <a:stretch>
            <a:fillRect/>
          </a:stretch>
        </p:blipFill>
        <p:spPr>
          <a:xfrm>
            <a:off x="3430044" y="3410066"/>
            <a:ext cx="2743200" cy="1963980"/>
          </a:xfrm>
          <a:prstGeom prst="rect">
            <a:avLst/>
          </a:prstGeom>
        </p:spPr>
      </p:pic>
      <p:sp>
        <p:nvSpPr>
          <p:cNvPr id="8" name="TextBox 7">
            <a:extLst>
              <a:ext uri="{FF2B5EF4-FFF2-40B4-BE49-F238E27FC236}">
                <a16:creationId xmlns:a16="http://schemas.microsoft.com/office/drawing/2014/main" id="{00645EE9-AC93-40A3-A057-87B8B96039A9}"/>
              </a:ext>
            </a:extLst>
          </p:cNvPr>
          <p:cNvSpPr txBox="1"/>
          <p:nvPr/>
        </p:nvSpPr>
        <p:spPr>
          <a:xfrm>
            <a:off x="3486910" y="546505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https://www.bbc.co.uk/cbeebies/watch/furchester-hotel-meet-elmo</a:t>
            </a:r>
          </a:p>
        </p:txBody>
      </p:sp>
      <p:sp>
        <p:nvSpPr>
          <p:cNvPr id="9" name="TextBox 8">
            <a:extLst>
              <a:ext uri="{FF2B5EF4-FFF2-40B4-BE49-F238E27FC236}">
                <a16:creationId xmlns:a16="http://schemas.microsoft.com/office/drawing/2014/main" id="{44E3B64B-5EE1-4650-8D3A-34F789E2BDA2}"/>
              </a:ext>
            </a:extLst>
          </p:cNvPr>
          <p:cNvSpPr txBox="1"/>
          <p:nvPr/>
        </p:nvSpPr>
        <p:spPr>
          <a:xfrm>
            <a:off x="6552293" y="5853793"/>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hlinkClick r:id="rId7"/>
              </a:rPr>
              <a:t>https://www.britannica.com/art/puppetry/Styles-of-puppet-theatre</a:t>
            </a:r>
            <a:r>
              <a:rPr lang="en-US" sz="1600"/>
              <a:t> </a:t>
            </a:r>
          </a:p>
        </p:txBody>
      </p:sp>
      <p:sp>
        <p:nvSpPr>
          <p:cNvPr id="10" name="TextBox 9">
            <a:extLst>
              <a:ext uri="{FF2B5EF4-FFF2-40B4-BE49-F238E27FC236}">
                <a16:creationId xmlns:a16="http://schemas.microsoft.com/office/drawing/2014/main" id="{CE96BBDA-02BC-4DF9-B162-926BACF89F03}"/>
              </a:ext>
            </a:extLst>
          </p:cNvPr>
          <p:cNvSpPr txBox="1"/>
          <p:nvPr/>
        </p:nvSpPr>
        <p:spPr>
          <a:xfrm>
            <a:off x="9296400" y="5613671"/>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hlinkClick r:id="rId8"/>
              </a:rPr>
              <a:t>https://www.backstage.com/magazine/article/why-every-actor-should-study-puppetry-66041/</a:t>
            </a:r>
            <a:r>
              <a:rPr lang="en-US" sz="1600"/>
              <a:t> </a:t>
            </a:r>
          </a:p>
        </p:txBody>
      </p:sp>
      <p:sp>
        <p:nvSpPr>
          <p:cNvPr id="11" name="TextBox 10">
            <a:extLst>
              <a:ext uri="{FF2B5EF4-FFF2-40B4-BE49-F238E27FC236}">
                <a16:creationId xmlns:a16="http://schemas.microsoft.com/office/drawing/2014/main" id="{CC6F5783-A17C-4554-9314-BD40314F145B}"/>
              </a:ext>
            </a:extLst>
          </p:cNvPr>
          <p:cNvSpPr txBox="1"/>
          <p:nvPr/>
        </p:nvSpPr>
        <p:spPr>
          <a:xfrm>
            <a:off x="6318196" y="4833258"/>
            <a:ext cx="44509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hlinkClick r:id="rId9"/>
              </a:rPr>
              <a:t>https://www.backstage.com/magazine/article/working-puppets-can-make-better-storyteller-3535/</a:t>
            </a:r>
            <a:r>
              <a:rPr lang="en-US" sz="1600"/>
              <a:t> </a:t>
            </a:r>
          </a:p>
        </p:txBody>
      </p:sp>
    </p:spTree>
    <p:extLst>
      <p:ext uri="{BB962C8B-B14F-4D97-AF65-F5344CB8AC3E}">
        <p14:creationId xmlns:p14="http://schemas.microsoft.com/office/powerpoint/2010/main" val="114818128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01FEAAAC-4FC3-4058-911F-F592686A19E6}"/>
              </a:ext>
            </a:extLst>
          </p:cNvPr>
          <p:cNvPicPr>
            <a:picLocks noChangeAspect="1"/>
          </p:cNvPicPr>
          <p:nvPr/>
        </p:nvPicPr>
        <p:blipFill>
          <a:blip r:embed="rId2"/>
          <a:stretch>
            <a:fillRect/>
          </a:stretch>
        </p:blipFill>
        <p:spPr>
          <a:xfrm>
            <a:off x="643467" y="1934104"/>
            <a:ext cx="5291666" cy="2989791"/>
          </a:xfrm>
          <a:prstGeom prst="rect">
            <a:avLst/>
          </a:prstGeom>
        </p:spPr>
      </p:pic>
      <p:pic>
        <p:nvPicPr>
          <p:cNvPr id="3" name="Picture 4" descr="A picture containing text&#10;&#10;Description automatically generated">
            <a:extLst>
              <a:ext uri="{FF2B5EF4-FFF2-40B4-BE49-F238E27FC236}">
                <a16:creationId xmlns:a16="http://schemas.microsoft.com/office/drawing/2014/main" id="{9C08CDD3-53D8-47E8-A740-EB9A4817CD6B}"/>
              </a:ext>
            </a:extLst>
          </p:cNvPr>
          <p:cNvPicPr>
            <a:picLocks noChangeAspect="1"/>
          </p:cNvPicPr>
          <p:nvPr/>
        </p:nvPicPr>
        <p:blipFill rotWithShape="1">
          <a:blip r:embed="rId3"/>
          <a:srcRect l="27694" r="13840" b="1"/>
          <a:stretch/>
        </p:blipFill>
        <p:spPr>
          <a:xfrm>
            <a:off x="6256865" y="1471775"/>
            <a:ext cx="5291667" cy="39144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3C2A5518-8143-4A62-BAE0-82BCCCF84F3F}"/>
              </a:ext>
            </a:extLst>
          </p:cNvPr>
          <p:cNvSpPr txBox="1"/>
          <p:nvPr/>
        </p:nvSpPr>
        <p:spPr>
          <a:xfrm>
            <a:off x="641445" y="125559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i="1" dirty="0"/>
              <a:t>Satire</a:t>
            </a:r>
          </a:p>
        </p:txBody>
      </p:sp>
    </p:spTree>
    <p:extLst>
      <p:ext uri="{BB962C8B-B14F-4D97-AF65-F5344CB8AC3E}">
        <p14:creationId xmlns:p14="http://schemas.microsoft.com/office/powerpoint/2010/main" val="34473052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D2B7B4F2-51DD-45E1-B65E-9B4FA287229B}"/>
              </a:ext>
            </a:extLst>
          </p:cNvPr>
          <p:cNvPicPr>
            <a:picLocks noChangeAspect="1"/>
          </p:cNvPicPr>
          <p:nvPr/>
        </p:nvPicPr>
        <p:blipFill>
          <a:blip r:embed="rId2"/>
          <a:stretch>
            <a:fillRect/>
          </a:stretch>
        </p:blipFill>
        <p:spPr>
          <a:xfrm>
            <a:off x="4809973" y="326119"/>
            <a:ext cx="3788124" cy="2140290"/>
          </a:xfrm>
          <a:prstGeom prst="rect">
            <a:avLst/>
          </a:prstGeom>
        </p:spPr>
      </p:pic>
      <p:sp>
        <p:nvSpPr>
          <p:cNvPr id="7" name="TextBox 6">
            <a:extLst>
              <a:ext uri="{FF2B5EF4-FFF2-40B4-BE49-F238E27FC236}">
                <a16:creationId xmlns:a16="http://schemas.microsoft.com/office/drawing/2014/main" id="{B35BC234-3220-4857-872B-EDEA65B9A3FE}"/>
              </a:ext>
            </a:extLst>
          </p:cNvPr>
          <p:cNvSpPr txBox="1"/>
          <p:nvPr/>
        </p:nvSpPr>
        <p:spPr>
          <a:xfrm>
            <a:off x="335432" y="5861408"/>
            <a:ext cx="3904457" cy="27412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171450" indent="-171450">
              <a:lnSpc>
                <a:spcPct val="90000"/>
              </a:lnSpc>
              <a:spcAft>
                <a:spcPts val="600"/>
              </a:spcAft>
              <a:buFont typeface="Arial"/>
              <a:buChar char="•"/>
            </a:pPr>
            <a:r>
              <a:rPr lang="en-US" sz="1100">
                <a:solidFill>
                  <a:schemeClr val="bg1"/>
                </a:solidFill>
                <a:hlinkClick r:id="rId3">
                  <a:extLst>
                    <a:ext uri="{A12FA001-AC4F-418D-AE19-62706E023703}">
                      <ahyp:hlinkClr xmlns:ahyp="http://schemas.microsoft.com/office/drawing/2018/hyperlinkcolor" val="tx"/>
                    </a:ext>
                  </a:extLst>
                </a:hlinkClick>
              </a:rPr>
              <a:t>https://www.istockphoto.com/vector/hand-pointing-signs-gm174356303-</a:t>
            </a:r>
            <a:endParaRPr lang="en-US" sz="1100">
              <a:solidFill>
                <a:schemeClr val="bg1"/>
              </a:solidFill>
            </a:endParaRPr>
          </a:p>
          <a:p>
            <a:pPr marL="171450" indent="-171450">
              <a:lnSpc>
                <a:spcPct val="90000"/>
              </a:lnSpc>
              <a:spcAft>
                <a:spcPts val="600"/>
              </a:spcAft>
              <a:buFont typeface="Arial"/>
              <a:buChar char="•"/>
            </a:pPr>
            <a:r>
              <a:rPr lang="en-US" sz="1100">
                <a:solidFill>
                  <a:schemeClr val="bg1"/>
                </a:solidFill>
                <a:hlinkClick r:id="rId3">
                  <a:extLst>
                    <a:ext uri="{A12FA001-AC4F-418D-AE19-62706E023703}">
                      <ahyp:hlinkClr xmlns:ahyp="http://schemas.microsoft.com/office/drawing/2018/hyperlinkcolor" val="tx"/>
                    </a:ext>
                  </a:extLst>
                </a:hlinkClick>
              </a:rPr>
              <a:t>23736766</a:t>
            </a:r>
            <a:r>
              <a:rPr lang="en-US" sz="1100">
                <a:ea typeface="+mn-lt"/>
                <a:cs typeface="+mn-lt"/>
                <a:hlinkClick r:id="rId3">
                  <a:extLst>
                    <a:ext uri="{A12FA001-AC4F-418D-AE19-62706E023703}">
                      <ahyp:hlinkClr xmlns:ahyp="http://schemas.microsoft.com/office/drawing/2018/hyperlinkcolor" val="tx"/>
                    </a:ext>
                  </a:extLst>
                </a:hlinkClick>
              </a:rPr>
              <a:t>https://www.istockphoto.com/vector/hand-with-pointing-finger-gm154168244-177</a:t>
            </a:r>
            <a:r>
              <a:rPr lang="en-US" sz="1100">
                <a:ea typeface="+mn-lt"/>
                <a:cs typeface="+mn-lt"/>
              </a:rPr>
              <a:t> 89992</a:t>
            </a:r>
            <a:endParaRPr lang="en-US" sz="1100">
              <a:solidFill>
                <a:schemeClr val="bg1"/>
              </a:solidFill>
              <a:cs typeface="Calibri" panose="020F0502020204030204"/>
            </a:endParaRPr>
          </a:p>
          <a:p>
            <a:pPr indent="-228600">
              <a:lnSpc>
                <a:spcPct val="90000"/>
              </a:lnSpc>
              <a:spcAft>
                <a:spcPts val="600"/>
              </a:spcAft>
              <a:buFont typeface="Arial" panose="020B0604020202020204" pitchFamily="34" charset="0"/>
              <a:buChar char="•"/>
            </a:pPr>
            <a:endParaRPr lang="en-US" sz="1100">
              <a:solidFill>
                <a:schemeClr val="bg1"/>
              </a:solidFill>
              <a:cs typeface="Calibri" panose="020F0502020204030204"/>
            </a:endParaRPr>
          </a:p>
        </p:txBody>
      </p:sp>
      <p:pic>
        <p:nvPicPr>
          <p:cNvPr id="6" name="Picture 6" descr="A picture containing diagram&#10;&#10;Description automatically generated">
            <a:extLst>
              <a:ext uri="{FF2B5EF4-FFF2-40B4-BE49-F238E27FC236}">
                <a16:creationId xmlns:a16="http://schemas.microsoft.com/office/drawing/2014/main" id="{7FD1498E-A012-4702-BEBC-D93C4006D31B}"/>
              </a:ext>
            </a:extLst>
          </p:cNvPr>
          <p:cNvPicPr>
            <a:picLocks noChangeAspect="1"/>
          </p:cNvPicPr>
          <p:nvPr/>
        </p:nvPicPr>
        <p:blipFill>
          <a:blip r:embed="rId4"/>
          <a:stretch>
            <a:fillRect/>
          </a:stretch>
        </p:blipFill>
        <p:spPr>
          <a:xfrm>
            <a:off x="4944914" y="2658842"/>
            <a:ext cx="2649688" cy="2412225"/>
          </a:xfrm>
          <a:prstGeom prst="rect">
            <a:avLst/>
          </a:prstGeom>
        </p:spPr>
      </p:pic>
      <p:sp>
        <p:nvSpPr>
          <p:cNvPr id="9" name="TextBox 8">
            <a:extLst>
              <a:ext uri="{FF2B5EF4-FFF2-40B4-BE49-F238E27FC236}">
                <a16:creationId xmlns:a16="http://schemas.microsoft.com/office/drawing/2014/main" id="{8E8B25D9-1676-4031-89B2-CF6BCBE5C5C6}"/>
              </a:ext>
            </a:extLst>
          </p:cNvPr>
          <p:cNvSpPr txBox="1"/>
          <p:nvPr/>
        </p:nvSpPr>
        <p:spPr>
          <a:xfrm>
            <a:off x="-2659" y="635198"/>
            <a:ext cx="473942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cs typeface="Calibri"/>
              </a:rPr>
              <a:t>I'm looking at making a puppet for the hand that comes out of the curtain.</a:t>
            </a:r>
          </a:p>
          <a:p>
            <a:pPr marL="285750" indent="-285750">
              <a:buFont typeface="Arial"/>
              <a:buChar char="•"/>
            </a:pPr>
            <a:r>
              <a:rPr lang="en-US" dirty="0">
                <a:cs typeface="Calibri"/>
              </a:rPr>
              <a:t>I like the Victorian style clipart and it has a humorous style that we recognize. </a:t>
            </a:r>
          </a:p>
          <a:p>
            <a:pPr marL="285750" indent="-285750">
              <a:buFont typeface="Arial"/>
              <a:buChar char="•"/>
            </a:pPr>
            <a:r>
              <a:rPr lang="en-US" dirty="0">
                <a:ea typeface="+mn-lt"/>
                <a:cs typeface="+mn-lt"/>
              </a:rPr>
              <a:t>Monty Python comes to mind </a:t>
            </a:r>
          </a:p>
          <a:p>
            <a:pPr marL="285750" indent="-285750">
              <a:buFont typeface="Arial"/>
              <a:buChar char="•"/>
            </a:pPr>
            <a:r>
              <a:rPr lang="en-US" dirty="0">
                <a:ea typeface="+mn-lt"/>
                <a:cs typeface="+mn-lt"/>
                <a:hlinkClick r:id="rId5">
                  <a:extLst>
                    <a:ext uri="{A12FA001-AC4F-418D-AE19-62706E023703}">
                      <ahyp:hlinkClr xmlns:ahyp="http://schemas.microsoft.com/office/drawing/2018/hyperlinkcolor" val="tx"/>
                    </a:ext>
                  </a:extLst>
                </a:hlinkClick>
              </a:rPr>
              <a:t>https://youtu.be/Sn_xZakTMUY</a:t>
            </a:r>
            <a:r>
              <a:rPr lang="en-US" dirty="0">
                <a:ea typeface="+mn-lt"/>
                <a:cs typeface="+mn-lt"/>
              </a:rPr>
              <a:t> </a:t>
            </a:r>
          </a:p>
          <a:p>
            <a:pPr marL="285750" indent="-285750">
              <a:buFont typeface="Arial"/>
              <a:buChar char="•"/>
            </a:pPr>
            <a:r>
              <a:rPr lang="en-US" dirty="0">
                <a:ea typeface="+mn-lt"/>
                <a:cs typeface="+mn-lt"/>
                <a:hlinkClick r:id="rId6">
                  <a:extLst>
                    <a:ext uri="{A12FA001-AC4F-418D-AE19-62706E023703}">
                      <ahyp:hlinkClr xmlns:ahyp="http://schemas.microsoft.com/office/drawing/2018/hyperlinkcolor" val="tx"/>
                    </a:ext>
                  </a:extLst>
                </a:hlinkClick>
              </a:rPr>
              <a:t>https://youtu.be/H58WCIWWtOw</a:t>
            </a:r>
            <a:r>
              <a:rPr lang="en-US" dirty="0">
                <a:ea typeface="+mn-lt"/>
                <a:cs typeface="+mn-lt"/>
              </a:rPr>
              <a:t> </a:t>
            </a:r>
          </a:p>
          <a:p>
            <a:pPr marL="285750" indent="-285750">
              <a:buFont typeface="Arial"/>
              <a:buChar char="•"/>
            </a:pPr>
            <a:r>
              <a:rPr lang="en-US" dirty="0">
                <a:ea typeface="+mn-lt"/>
                <a:cs typeface="+mn-lt"/>
              </a:rPr>
              <a:t>By having a black and white wood cut style as the finish look of the hand, I feel it will work well with the set finish .</a:t>
            </a:r>
          </a:p>
          <a:p>
            <a:pPr marL="285750" indent="-285750">
              <a:buFont typeface="Arial"/>
              <a:buChar char="•"/>
            </a:pPr>
            <a:r>
              <a:rPr lang="en-US" dirty="0">
                <a:ea typeface="+mn-lt"/>
                <a:cs typeface="+mn-lt"/>
              </a:rPr>
              <a:t>I have discussed with the group that if we have a traditional red curtain in the scene where the hand comes through the curtain it will have a nice</a:t>
            </a:r>
            <a:r>
              <a:rPr lang="en-US" dirty="0">
                <a:solidFill>
                  <a:srgbClr val="FFFFFF"/>
                </a:solidFill>
                <a:ea typeface="+mn-lt"/>
                <a:cs typeface="+mn-lt"/>
              </a:rPr>
              <a:t>.</a:t>
            </a:r>
          </a:p>
          <a:p>
            <a:pPr marL="285750" indent="-285750">
              <a:buFont typeface="Arial"/>
              <a:buChar char="•"/>
            </a:pPr>
            <a:r>
              <a:rPr lang="en-US" dirty="0" err="1">
                <a:solidFill>
                  <a:srgbClr val="FFFFFF"/>
                </a:solidFill>
                <a:ea typeface="+mn-lt"/>
                <a:cs typeface="+mn-lt"/>
              </a:rPr>
              <a:t>Pontyberem</a:t>
            </a:r>
            <a:r>
              <a:rPr lang="en-US" dirty="0">
                <a:solidFill>
                  <a:srgbClr val="FFFFFF"/>
                </a:solidFill>
                <a:ea typeface="+mn-lt"/>
                <a:cs typeface="+mn-lt"/>
              </a:rPr>
              <a:t> Hall photo of red curtains. </a:t>
            </a:r>
          </a:p>
          <a:p>
            <a:pPr marL="285750" indent="-285750">
              <a:buFont typeface="Arial"/>
              <a:buChar char="•"/>
            </a:pPr>
            <a:r>
              <a:rPr lang="en-US" dirty="0">
                <a:solidFill>
                  <a:schemeClr val="bg1"/>
                </a:solidFill>
                <a:ea typeface="+mn-lt"/>
                <a:cs typeface="+mn-lt"/>
              </a:rPr>
              <a:t> contrast with the set and the hand.   </a:t>
            </a:r>
            <a:endParaRPr lang="en-US">
              <a:solidFill>
                <a:schemeClr val="bg1"/>
              </a:solidFill>
            </a:endParaRPr>
          </a:p>
        </p:txBody>
      </p:sp>
      <p:sp>
        <p:nvSpPr>
          <p:cNvPr id="10" name="TextBox 9">
            <a:extLst>
              <a:ext uri="{FF2B5EF4-FFF2-40B4-BE49-F238E27FC236}">
                <a16:creationId xmlns:a16="http://schemas.microsoft.com/office/drawing/2014/main" id="{B7349CB7-7589-4CE1-BDE3-408C5C27123D}"/>
              </a:ext>
            </a:extLst>
          </p:cNvPr>
          <p:cNvSpPr txBox="1"/>
          <p:nvPr/>
        </p:nvSpPr>
        <p:spPr>
          <a:xfrm>
            <a:off x="4804622" y="5071491"/>
            <a:ext cx="368765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 like the signs above , maybe we can have a sign on a stick that comes through the curtain at the same time. (communicating the thoughts of the hand )</a:t>
            </a:r>
          </a:p>
        </p:txBody>
      </p:sp>
      <p:pic>
        <p:nvPicPr>
          <p:cNvPr id="2" name="Picture 2">
            <a:extLst>
              <a:ext uri="{FF2B5EF4-FFF2-40B4-BE49-F238E27FC236}">
                <a16:creationId xmlns:a16="http://schemas.microsoft.com/office/drawing/2014/main" id="{3FF5C6E3-3D82-45BF-8832-171752774CEC}"/>
              </a:ext>
            </a:extLst>
          </p:cNvPr>
          <p:cNvPicPr>
            <a:picLocks noChangeAspect="1"/>
          </p:cNvPicPr>
          <p:nvPr/>
        </p:nvPicPr>
        <p:blipFill rotWithShape="1">
          <a:blip r:embed="rId7"/>
          <a:srcRect l="21895" t="224" b="1001"/>
          <a:stretch/>
        </p:blipFill>
        <p:spPr>
          <a:xfrm rot="5400000">
            <a:off x="8798210" y="3589945"/>
            <a:ext cx="3166157" cy="2976174"/>
          </a:xfrm>
          <a:prstGeom prst="rect">
            <a:avLst/>
          </a:prstGeom>
        </p:spPr>
      </p:pic>
      <p:pic>
        <p:nvPicPr>
          <p:cNvPr id="3" name="Picture 3">
            <a:extLst>
              <a:ext uri="{FF2B5EF4-FFF2-40B4-BE49-F238E27FC236}">
                <a16:creationId xmlns:a16="http://schemas.microsoft.com/office/drawing/2014/main" id="{A30C4EE1-63B0-4A6A-91EF-E201E709D210}"/>
              </a:ext>
            </a:extLst>
          </p:cNvPr>
          <p:cNvPicPr>
            <a:picLocks noChangeAspect="1"/>
          </p:cNvPicPr>
          <p:nvPr/>
        </p:nvPicPr>
        <p:blipFill>
          <a:blip r:embed="rId8"/>
          <a:stretch>
            <a:fillRect/>
          </a:stretch>
        </p:blipFill>
        <p:spPr>
          <a:xfrm rot="5280000">
            <a:off x="7362967" y="2297942"/>
            <a:ext cx="2743200" cy="2057400"/>
          </a:xfrm>
          <a:prstGeom prst="rect">
            <a:avLst/>
          </a:prstGeom>
        </p:spPr>
      </p:pic>
      <p:pic>
        <p:nvPicPr>
          <p:cNvPr id="8" name="Picture 8" descr="Text&#10;&#10;Description automatically generated">
            <a:extLst>
              <a:ext uri="{FF2B5EF4-FFF2-40B4-BE49-F238E27FC236}">
                <a16:creationId xmlns:a16="http://schemas.microsoft.com/office/drawing/2014/main" id="{717C8B69-ECF9-4292-8B37-7605030699DD}"/>
              </a:ext>
            </a:extLst>
          </p:cNvPr>
          <p:cNvPicPr>
            <a:picLocks noChangeAspect="1"/>
          </p:cNvPicPr>
          <p:nvPr/>
        </p:nvPicPr>
        <p:blipFill>
          <a:blip r:embed="rId9"/>
          <a:stretch>
            <a:fillRect/>
          </a:stretch>
        </p:blipFill>
        <p:spPr>
          <a:xfrm>
            <a:off x="9769584" y="513906"/>
            <a:ext cx="2231838" cy="2176043"/>
          </a:xfrm>
          <a:prstGeom prst="rect">
            <a:avLst/>
          </a:prstGeom>
        </p:spPr>
      </p:pic>
      <mc:AlternateContent xmlns:mc="http://schemas.openxmlformats.org/markup-compatibility/2006" xmlns:p14="http://schemas.microsoft.com/office/powerpoint/2010/main">
        <mc:Choice Requires="p14">
          <p:contentPart p14:bwMode="auto" r:id="rId10">
            <p14:nvContentPartPr>
              <p14:cNvPr id="4" name="Ink 3">
                <a:extLst>
                  <a:ext uri="{FF2B5EF4-FFF2-40B4-BE49-F238E27FC236}">
                    <a16:creationId xmlns:a16="http://schemas.microsoft.com/office/drawing/2014/main" id="{4FA9D62A-ED59-45FD-A661-B930C079F999}"/>
                  </a:ext>
                </a:extLst>
              </p14:cNvPr>
              <p14:cNvContentPartPr/>
              <p14:nvPr/>
            </p14:nvContentPartPr>
            <p14:xfrm>
              <a:off x="7698924" y="2694156"/>
              <a:ext cx="2162174" cy="1619249"/>
            </p14:xfrm>
          </p:contentPart>
        </mc:Choice>
        <mc:Fallback xmlns="">
          <p:pic>
            <p:nvPicPr>
              <p:cNvPr id="4" name="Ink 3">
                <a:extLst>
                  <a:ext uri="{FF2B5EF4-FFF2-40B4-BE49-F238E27FC236}">
                    <a16:creationId xmlns:a16="http://schemas.microsoft.com/office/drawing/2014/main" id="{4FA9D62A-ED59-45FD-A661-B930C079F999}"/>
                  </a:ext>
                </a:extLst>
              </p:cNvPr>
              <p:cNvPicPr/>
              <p:nvPr/>
            </p:nvPicPr>
            <p:blipFill>
              <a:blip r:embed="rId11"/>
              <a:stretch>
                <a:fillRect/>
              </a:stretch>
            </p:blipFill>
            <p:spPr>
              <a:xfrm>
                <a:off x="7645302" y="2586445"/>
                <a:ext cx="2269779" cy="1834311"/>
              </a:xfrm>
              <a:prstGeom prst="rect">
                <a:avLst/>
              </a:prstGeom>
            </p:spPr>
          </p:pic>
        </mc:Fallback>
      </mc:AlternateContent>
    </p:spTree>
    <p:extLst>
      <p:ext uri="{BB962C8B-B14F-4D97-AF65-F5344CB8AC3E}">
        <p14:creationId xmlns:p14="http://schemas.microsoft.com/office/powerpoint/2010/main" val="8207169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C01E9203-602C-4F51-982A-766F2CC85FCC}"/>
              </a:ext>
            </a:extLst>
          </p:cNvPr>
          <p:cNvPicPr>
            <a:picLocks noChangeAspect="1"/>
          </p:cNvPicPr>
          <p:nvPr/>
        </p:nvPicPr>
        <p:blipFill rotWithShape="1">
          <a:blip r:embed="rId2"/>
          <a:srcRect l="13412" t="1342" r="12000" b="-1678"/>
          <a:stretch/>
        </p:blipFill>
        <p:spPr>
          <a:xfrm>
            <a:off x="141668" y="129532"/>
            <a:ext cx="2505456" cy="20162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05C02092-E433-4321-A1E9-170D9A4EF28B}"/>
              </a:ext>
            </a:extLst>
          </p:cNvPr>
          <p:cNvSpPr txBox="1"/>
          <p:nvPr/>
        </p:nvSpPr>
        <p:spPr>
          <a:xfrm>
            <a:off x="141669" y="2552291"/>
            <a:ext cx="732593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200">
                <a:cs typeface="Calibri"/>
              </a:rPr>
              <a:t>After watching the cable DVD, I thought I'd have a go at constructing a hand to see how it might work.</a:t>
            </a:r>
          </a:p>
          <a:p>
            <a:pPr marL="285750" indent="-285750">
              <a:buFont typeface="Arial"/>
              <a:buChar char="•"/>
            </a:pPr>
            <a:r>
              <a:rPr lang="en-US" sz="1200">
                <a:cs typeface="Calibri"/>
              </a:rPr>
              <a:t>The DVD had given me some good tips, Like cutting a palm plate to attach everything to.</a:t>
            </a:r>
          </a:p>
          <a:p>
            <a:pPr marL="285750" indent="-285750">
              <a:buFont typeface="Arial"/>
              <a:buChar char="•"/>
            </a:pPr>
            <a:r>
              <a:rPr lang="en-US" sz="1200">
                <a:cs typeface="Calibri"/>
              </a:rPr>
              <a:t>It reminded me that you really do need to just go back to basics and look at how things really do work to get a true likeness of the mechanics. </a:t>
            </a:r>
          </a:p>
          <a:p>
            <a:pPr marL="285750" indent="-285750">
              <a:buFont typeface="Arial"/>
              <a:buChar char="•"/>
            </a:pPr>
            <a:r>
              <a:rPr lang="en-US" sz="1200">
                <a:cs typeface="Calibri"/>
              </a:rPr>
              <a:t> I had  a look in our storeroom to see if we had any Nylon tubing to use as cable housing. </a:t>
            </a:r>
          </a:p>
          <a:p>
            <a:pPr marL="285750" indent="-285750">
              <a:buFont typeface="Arial"/>
              <a:buChar char="•"/>
            </a:pPr>
            <a:r>
              <a:rPr lang="en-US" sz="1200">
                <a:cs typeface="Calibri"/>
              </a:rPr>
              <a:t>Instead, I found plastic straws and thin wire, this inspired me to build my first prototype. </a:t>
            </a:r>
          </a:p>
          <a:p>
            <a:pPr marL="285750" indent="-285750">
              <a:buFont typeface="Arial"/>
              <a:buChar char="•"/>
            </a:pPr>
            <a:r>
              <a:rPr lang="en-US" sz="1200">
                <a:cs typeface="Calibri"/>
              </a:rPr>
              <a:t>From this I could </a:t>
            </a:r>
            <a:r>
              <a:rPr lang="en-US" sz="1200" err="1">
                <a:cs typeface="Calibri"/>
              </a:rPr>
              <a:t>analyse</a:t>
            </a:r>
            <a:r>
              <a:rPr lang="en-US" sz="1200">
                <a:cs typeface="Calibri"/>
              </a:rPr>
              <a:t> potential problems with the design and adjust it accordingly. </a:t>
            </a:r>
          </a:p>
          <a:p>
            <a:pPr marL="285750" indent="-285750">
              <a:buFont typeface="Arial"/>
              <a:buChar char="•"/>
            </a:pPr>
            <a:r>
              <a:rPr lang="en-US" sz="1200">
                <a:cs typeface="Calibri"/>
              </a:rPr>
              <a:t>Using two wired straws joined  on the Thumb I was able to get a more realistic shape, giving the hand more character and form. </a:t>
            </a:r>
          </a:p>
          <a:p>
            <a:pPr marL="285750" indent="-285750">
              <a:buFont typeface="Arial"/>
              <a:buChar char="•"/>
            </a:pPr>
            <a:r>
              <a:rPr lang="en-US" sz="1200">
                <a:cs typeface="Calibri"/>
              </a:rPr>
              <a:t>The Pinky, Ring Finger &amp; Middle finger only need to bend to shape to help form character.  </a:t>
            </a:r>
          </a:p>
          <a:p>
            <a:pPr marL="285750" indent="-285750">
              <a:buFont typeface="Arial"/>
              <a:buChar char="•"/>
            </a:pPr>
            <a:r>
              <a:rPr lang="en-US" sz="1200">
                <a:cs typeface="Calibri"/>
              </a:rPr>
              <a:t>The Index finger needs to have movement but needs strength, this  has been accomplished by using wire from palm to first knuckle and then bent back again.  </a:t>
            </a:r>
          </a:p>
          <a:p>
            <a:pPr marL="285750" indent="-285750">
              <a:buFont typeface="Arial"/>
              <a:buChar char="•"/>
            </a:pPr>
            <a:r>
              <a:rPr lang="en-US" sz="1200">
                <a:cs typeface="Calibri"/>
              </a:rPr>
              <a:t>The movement in that finger has been made by cutting v shaped  notches under the knuckles, this helps it to bend. </a:t>
            </a:r>
          </a:p>
          <a:p>
            <a:pPr marL="285750" indent="-285750">
              <a:buFont typeface="Arial"/>
              <a:buChar char="•"/>
            </a:pPr>
            <a:r>
              <a:rPr lang="en-US" sz="1200">
                <a:cs typeface="Calibri"/>
              </a:rPr>
              <a:t>The movement is worked by the pulling a thread that is running down the  inside of the straw.</a:t>
            </a:r>
          </a:p>
          <a:p>
            <a:pPr marL="285750" indent="-285750">
              <a:buFont typeface="Arial"/>
              <a:buChar char="•"/>
            </a:pPr>
            <a:r>
              <a:rPr lang="en-US" sz="1200">
                <a:cs typeface="Calibri"/>
              </a:rPr>
              <a:t>The thread is attached to the tip of finger/straw, when pulled the thread gains  tension thus pulling the finger in towards the palm , giving a pointing or beckoning action. </a:t>
            </a:r>
          </a:p>
          <a:p>
            <a:pPr marL="285750" indent="-285750">
              <a:buFont typeface="Arial"/>
              <a:buChar char="•"/>
            </a:pPr>
            <a:endParaRPr lang="en-US" sz="1200"/>
          </a:p>
          <a:p>
            <a:pPr marL="285750" indent="-285750">
              <a:buFont typeface="Arial"/>
              <a:buChar char="•"/>
            </a:pPr>
            <a:endParaRPr lang="en-US" sz="1200">
              <a:cs typeface="Calibri"/>
            </a:endParaRPr>
          </a:p>
        </p:txBody>
      </p:sp>
      <p:pic>
        <p:nvPicPr>
          <p:cNvPr id="5" name="Picture 5" descr="A picture containing text&#10;&#10;Description automatically generated">
            <a:extLst>
              <a:ext uri="{FF2B5EF4-FFF2-40B4-BE49-F238E27FC236}">
                <a16:creationId xmlns:a16="http://schemas.microsoft.com/office/drawing/2014/main" id="{6D01C3F4-ADC2-4B10-B6C2-2EAB762ECB36}"/>
              </a:ext>
            </a:extLst>
          </p:cNvPr>
          <p:cNvPicPr>
            <a:picLocks noChangeAspect="1"/>
          </p:cNvPicPr>
          <p:nvPr/>
        </p:nvPicPr>
        <p:blipFill>
          <a:blip r:embed="rId3"/>
          <a:stretch>
            <a:fillRect/>
          </a:stretch>
        </p:blipFill>
        <p:spPr>
          <a:xfrm rot="5400000">
            <a:off x="4300472" y="430905"/>
            <a:ext cx="1820215" cy="1359795"/>
          </a:xfrm>
          <a:prstGeom prst="rect">
            <a:avLst/>
          </a:prstGeom>
        </p:spPr>
      </p:pic>
      <p:pic>
        <p:nvPicPr>
          <p:cNvPr id="6" name="Picture 6" descr="A picture containing text, stationary, envelope&#10;&#10;Description automatically generated">
            <a:extLst>
              <a:ext uri="{FF2B5EF4-FFF2-40B4-BE49-F238E27FC236}">
                <a16:creationId xmlns:a16="http://schemas.microsoft.com/office/drawing/2014/main" id="{02C4D4CB-A171-443E-BD38-C1619A2B39C3}"/>
              </a:ext>
            </a:extLst>
          </p:cNvPr>
          <p:cNvPicPr>
            <a:picLocks noChangeAspect="1"/>
          </p:cNvPicPr>
          <p:nvPr/>
        </p:nvPicPr>
        <p:blipFill rotWithShape="1">
          <a:blip r:embed="rId4"/>
          <a:srcRect l="19531" t="-105" r="391"/>
          <a:stretch/>
        </p:blipFill>
        <p:spPr>
          <a:xfrm rot="5400000">
            <a:off x="5804079" y="451296"/>
            <a:ext cx="1842537" cy="1351221"/>
          </a:xfrm>
          <a:prstGeom prst="rect">
            <a:avLst/>
          </a:prstGeom>
        </p:spPr>
      </p:pic>
      <p:pic>
        <p:nvPicPr>
          <p:cNvPr id="7" name="Picture 7">
            <a:extLst>
              <a:ext uri="{FF2B5EF4-FFF2-40B4-BE49-F238E27FC236}">
                <a16:creationId xmlns:a16="http://schemas.microsoft.com/office/drawing/2014/main" id="{A763A54A-843B-415A-97A8-69C23D32559E}"/>
              </a:ext>
            </a:extLst>
          </p:cNvPr>
          <p:cNvPicPr>
            <a:picLocks noChangeAspect="1"/>
          </p:cNvPicPr>
          <p:nvPr/>
        </p:nvPicPr>
        <p:blipFill>
          <a:blip r:embed="rId5"/>
          <a:stretch>
            <a:fillRect/>
          </a:stretch>
        </p:blipFill>
        <p:spPr>
          <a:xfrm rot="5400000">
            <a:off x="2800695" y="453757"/>
            <a:ext cx="1841679" cy="1349063"/>
          </a:xfrm>
          <a:prstGeom prst="rect">
            <a:avLst/>
          </a:prstGeom>
        </p:spPr>
      </p:pic>
      <p:pic>
        <p:nvPicPr>
          <p:cNvPr id="8" name="Picture 8">
            <a:extLst>
              <a:ext uri="{FF2B5EF4-FFF2-40B4-BE49-F238E27FC236}">
                <a16:creationId xmlns:a16="http://schemas.microsoft.com/office/drawing/2014/main" id="{C150EE12-06C7-4A26-8C60-DC6B592CE27D}"/>
              </a:ext>
            </a:extLst>
          </p:cNvPr>
          <p:cNvPicPr>
            <a:picLocks noChangeAspect="1"/>
          </p:cNvPicPr>
          <p:nvPr/>
        </p:nvPicPr>
        <p:blipFill>
          <a:blip r:embed="rId6"/>
          <a:stretch>
            <a:fillRect/>
          </a:stretch>
        </p:blipFill>
        <p:spPr>
          <a:xfrm rot="5400000">
            <a:off x="7257896" y="477599"/>
            <a:ext cx="1841681" cy="1316866"/>
          </a:xfrm>
          <a:prstGeom prst="rect">
            <a:avLst/>
          </a:prstGeom>
        </p:spPr>
      </p:pic>
      <p:pic>
        <p:nvPicPr>
          <p:cNvPr id="11" name="Picture 11" descr="A picture containing indoor&#10;&#10;Description automatically generated">
            <a:extLst>
              <a:ext uri="{FF2B5EF4-FFF2-40B4-BE49-F238E27FC236}">
                <a16:creationId xmlns:a16="http://schemas.microsoft.com/office/drawing/2014/main" id="{7078859A-7379-4CC8-A71A-DD68BA45346F}"/>
              </a:ext>
            </a:extLst>
          </p:cNvPr>
          <p:cNvPicPr>
            <a:picLocks noChangeAspect="1"/>
          </p:cNvPicPr>
          <p:nvPr/>
        </p:nvPicPr>
        <p:blipFill>
          <a:blip r:embed="rId7"/>
          <a:stretch>
            <a:fillRect/>
          </a:stretch>
        </p:blipFill>
        <p:spPr>
          <a:xfrm rot="5400000">
            <a:off x="7512558" y="2779235"/>
            <a:ext cx="2367567" cy="1628105"/>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2" name="Picture 12" descr="A picture containing text, stationary, envelope, document&#10;&#10;Description automatically generated">
            <a:extLst>
              <a:ext uri="{FF2B5EF4-FFF2-40B4-BE49-F238E27FC236}">
                <a16:creationId xmlns:a16="http://schemas.microsoft.com/office/drawing/2014/main" id="{6C7540C8-38B2-4036-8C98-AD7EA244BBE3}"/>
              </a:ext>
            </a:extLst>
          </p:cNvPr>
          <p:cNvPicPr>
            <a:picLocks noChangeAspect="1"/>
          </p:cNvPicPr>
          <p:nvPr/>
        </p:nvPicPr>
        <p:blipFill>
          <a:blip r:embed="rId8"/>
          <a:stretch>
            <a:fillRect/>
          </a:stretch>
        </p:blipFill>
        <p:spPr>
          <a:xfrm rot="5400000">
            <a:off x="8860364" y="417310"/>
            <a:ext cx="1830948" cy="1424189"/>
          </a:xfrm>
          <a:prstGeom prst="rect">
            <a:avLst/>
          </a:prstGeom>
        </p:spPr>
      </p:pic>
      <p:pic>
        <p:nvPicPr>
          <p:cNvPr id="13" name="Picture 13" descr="A picture containing text, indoor, stationary, envelope&#10;&#10;Description automatically generated">
            <a:extLst>
              <a:ext uri="{FF2B5EF4-FFF2-40B4-BE49-F238E27FC236}">
                <a16:creationId xmlns:a16="http://schemas.microsoft.com/office/drawing/2014/main" id="{EBF51BB7-BB16-4848-8225-4D48B05545EF}"/>
              </a:ext>
            </a:extLst>
          </p:cNvPr>
          <p:cNvPicPr>
            <a:picLocks noChangeAspect="1"/>
          </p:cNvPicPr>
          <p:nvPr/>
        </p:nvPicPr>
        <p:blipFill>
          <a:blip r:embed="rId9"/>
          <a:stretch>
            <a:fillRect/>
          </a:stretch>
        </p:blipFill>
        <p:spPr>
          <a:xfrm rot="5400000">
            <a:off x="9603791" y="2719837"/>
            <a:ext cx="2356834" cy="175689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4" name="TextBox 13">
            <a:extLst>
              <a:ext uri="{FF2B5EF4-FFF2-40B4-BE49-F238E27FC236}">
                <a16:creationId xmlns:a16="http://schemas.microsoft.com/office/drawing/2014/main" id="{46C1561D-9C3E-4F1F-A298-DD726FE53612}"/>
              </a:ext>
            </a:extLst>
          </p:cNvPr>
          <p:cNvSpPr txBox="1"/>
          <p:nvPr/>
        </p:nvSpPr>
        <p:spPr>
          <a:xfrm>
            <a:off x="7881513" y="6018204"/>
            <a:ext cx="34408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10"/>
              </a:rPr>
              <a:t>https://youtu.be/XQaDpAHecFE</a:t>
            </a:r>
            <a:r>
              <a:rPr lang="en-US"/>
              <a:t> </a:t>
            </a:r>
          </a:p>
        </p:txBody>
      </p:sp>
      <p:sp>
        <p:nvSpPr>
          <p:cNvPr id="15" name="TextBox 14">
            <a:extLst>
              <a:ext uri="{FF2B5EF4-FFF2-40B4-BE49-F238E27FC236}">
                <a16:creationId xmlns:a16="http://schemas.microsoft.com/office/drawing/2014/main" id="{EB36B50C-29B1-4BF3-97B5-D56EDFCE61D9}"/>
              </a:ext>
            </a:extLst>
          </p:cNvPr>
          <p:cNvSpPr txBox="1"/>
          <p:nvPr/>
        </p:nvSpPr>
        <p:spPr>
          <a:xfrm>
            <a:off x="8047417" y="51818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Please watch video, click link bellow </a:t>
            </a:r>
          </a:p>
        </p:txBody>
      </p:sp>
      <p:pic>
        <p:nvPicPr>
          <p:cNvPr id="16" name="Graphic 16" descr="Arrow: Straight with solid fill">
            <a:extLst>
              <a:ext uri="{FF2B5EF4-FFF2-40B4-BE49-F238E27FC236}">
                <a16:creationId xmlns:a16="http://schemas.microsoft.com/office/drawing/2014/main" id="{CB7EDE50-3411-4AB0-BA85-ABB9F699F89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17880000">
            <a:off x="10876208" y="5129012"/>
            <a:ext cx="914400" cy="914400"/>
          </a:xfrm>
          <a:prstGeom prst="rect">
            <a:avLst/>
          </a:prstGeom>
        </p:spPr>
      </p:pic>
    </p:spTree>
    <p:extLst>
      <p:ext uri="{BB962C8B-B14F-4D97-AF65-F5344CB8AC3E}">
        <p14:creationId xmlns:p14="http://schemas.microsoft.com/office/powerpoint/2010/main" val="17669419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8" descr="A picture containing text, person, old, white&#10;&#10;Description automatically generated">
            <a:extLst>
              <a:ext uri="{FF2B5EF4-FFF2-40B4-BE49-F238E27FC236}">
                <a16:creationId xmlns:a16="http://schemas.microsoft.com/office/drawing/2014/main" id="{F06FB723-7852-4497-AA0E-7D6F1055DA50}"/>
              </a:ext>
            </a:extLst>
          </p:cNvPr>
          <p:cNvPicPr>
            <a:picLocks noChangeAspect="1"/>
          </p:cNvPicPr>
          <p:nvPr/>
        </p:nvPicPr>
        <p:blipFill rotWithShape="1">
          <a:blip r:embed="rId2"/>
          <a:srcRect t="9362" r="-1" b="38485"/>
          <a:stretch/>
        </p:blipFill>
        <p:spPr>
          <a:xfrm>
            <a:off x="1460597" y="10"/>
            <a:ext cx="9155984"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72409794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A5E96CE4-4333-46D0-97FF-9705EF009D92}"/>
              </a:ext>
            </a:extLst>
          </p:cNvPr>
          <p:cNvPicPr>
            <a:picLocks noChangeAspect="1"/>
          </p:cNvPicPr>
          <p:nvPr/>
        </p:nvPicPr>
        <p:blipFill>
          <a:blip r:embed="rId2"/>
          <a:stretch>
            <a:fillRect/>
          </a:stretch>
        </p:blipFill>
        <p:spPr>
          <a:xfrm rot="5400000">
            <a:off x="379862" y="682957"/>
            <a:ext cx="2743200" cy="2057400"/>
          </a:xfrm>
          <a:prstGeom prst="rect">
            <a:avLst/>
          </a:prstGeom>
        </p:spPr>
      </p:pic>
      <p:pic>
        <p:nvPicPr>
          <p:cNvPr id="3" name="Picture 3">
            <a:extLst>
              <a:ext uri="{FF2B5EF4-FFF2-40B4-BE49-F238E27FC236}">
                <a16:creationId xmlns:a16="http://schemas.microsoft.com/office/drawing/2014/main" id="{33077244-0D03-49DF-B05F-8FE76BF6CA18}"/>
              </a:ext>
            </a:extLst>
          </p:cNvPr>
          <p:cNvPicPr>
            <a:picLocks noChangeAspect="1"/>
          </p:cNvPicPr>
          <p:nvPr/>
        </p:nvPicPr>
        <p:blipFill>
          <a:blip r:embed="rId3"/>
          <a:stretch>
            <a:fillRect/>
          </a:stretch>
        </p:blipFill>
        <p:spPr>
          <a:xfrm rot="5400000">
            <a:off x="2745475" y="682958"/>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4">
            <a:extLst>
              <a:ext uri="{FF2B5EF4-FFF2-40B4-BE49-F238E27FC236}">
                <a16:creationId xmlns:a16="http://schemas.microsoft.com/office/drawing/2014/main" id="{49AC0C25-B383-4907-9B3E-CD5695366C00}"/>
              </a:ext>
            </a:extLst>
          </p:cNvPr>
          <p:cNvPicPr>
            <a:picLocks noChangeAspect="1"/>
          </p:cNvPicPr>
          <p:nvPr/>
        </p:nvPicPr>
        <p:blipFill>
          <a:blip r:embed="rId4"/>
          <a:stretch>
            <a:fillRect/>
          </a:stretch>
        </p:blipFill>
        <p:spPr>
          <a:xfrm rot="5400000">
            <a:off x="5054221" y="682956"/>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a:extLst>
              <a:ext uri="{FF2B5EF4-FFF2-40B4-BE49-F238E27FC236}">
                <a16:creationId xmlns:a16="http://schemas.microsoft.com/office/drawing/2014/main" id="{06010391-DB1D-4DDC-A5DC-9E42FD5AD9C2}"/>
              </a:ext>
            </a:extLst>
          </p:cNvPr>
          <p:cNvPicPr>
            <a:picLocks noChangeAspect="1"/>
          </p:cNvPicPr>
          <p:nvPr/>
        </p:nvPicPr>
        <p:blipFill>
          <a:blip r:embed="rId5"/>
          <a:stretch>
            <a:fillRect/>
          </a:stretch>
        </p:blipFill>
        <p:spPr>
          <a:xfrm rot="5400000">
            <a:off x="7499445" y="682957"/>
            <a:ext cx="2743200" cy="2057400"/>
          </a:xfrm>
          <a:prstGeom prst="rect">
            <a:avLst/>
          </a:prstGeom>
        </p:spPr>
      </p:pic>
      <p:sp>
        <p:nvSpPr>
          <p:cNvPr id="6" name="TextBox 5">
            <a:extLst>
              <a:ext uri="{FF2B5EF4-FFF2-40B4-BE49-F238E27FC236}">
                <a16:creationId xmlns:a16="http://schemas.microsoft.com/office/drawing/2014/main" id="{E06711EB-FD0D-423F-8E26-0C503EF2FE3F}"/>
              </a:ext>
            </a:extLst>
          </p:cNvPr>
          <p:cNvSpPr txBox="1"/>
          <p:nvPr/>
        </p:nvSpPr>
        <p:spPr>
          <a:xfrm>
            <a:off x="3177654" y="3302758"/>
            <a:ext cx="854349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To make a wig for the puppet, I cut rope and separated it into finer pieces.</a:t>
            </a:r>
          </a:p>
          <a:p>
            <a:pPr marL="285750" indent="-285750">
              <a:buFont typeface="Arial"/>
              <a:buChar char="•"/>
            </a:pPr>
            <a:r>
              <a:rPr lang="en-US" dirty="0"/>
              <a:t>I then took measurements of the top of the head and using some cotton fabric and the sewing machine the base for the wig was created to then stitch the hair fibers to it.</a:t>
            </a:r>
          </a:p>
          <a:p>
            <a:pPr marL="285750" indent="-285750">
              <a:buFont typeface="Arial"/>
              <a:buChar char="•"/>
            </a:pPr>
            <a:r>
              <a:rPr lang="en-US" dirty="0"/>
              <a:t>As the puppet has a hat, I see no need for this purpose to cover the whole head.</a:t>
            </a:r>
          </a:p>
          <a:p>
            <a:pPr marL="285750" indent="-285750">
              <a:buFont typeface="Arial"/>
              <a:buChar char="•"/>
            </a:pPr>
            <a:r>
              <a:rPr lang="en-US" dirty="0"/>
              <a:t>The drawing shows where I plan to stich in the rope. </a:t>
            </a:r>
          </a:p>
          <a:p>
            <a:pPr marL="285750" indent="-285750">
              <a:buFont typeface="Arial"/>
              <a:buChar char="•"/>
            </a:pPr>
            <a:r>
              <a:rPr lang="en-US" dirty="0"/>
              <a:t>There will be two rows running from front to back, plus a little extra at the back.</a:t>
            </a:r>
          </a:p>
          <a:p>
            <a:pPr marL="285750" indent="-285750">
              <a:buFont typeface="Arial"/>
              <a:buChar char="•"/>
            </a:pPr>
            <a:r>
              <a:rPr lang="en-US" dirty="0"/>
              <a:t>I will then pin the wig to head , cut the hair to length and plat to match the original drawing.</a:t>
            </a:r>
          </a:p>
          <a:p>
            <a:pPr marL="285750" indent="-285750">
              <a:buFont typeface="Arial"/>
              <a:buChar char="•"/>
            </a:pPr>
            <a:endParaRPr lang="en-US"/>
          </a:p>
        </p:txBody>
      </p:sp>
      <p:pic>
        <p:nvPicPr>
          <p:cNvPr id="7" name="Picture 7">
            <a:extLst>
              <a:ext uri="{FF2B5EF4-FFF2-40B4-BE49-F238E27FC236}">
                <a16:creationId xmlns:a16="http://schemas.microsoft.com/office/drawing/2014/main" id="{74977153-E9F3-46A7-A7E1-79D0C107D06C}"/>
              </a:ext>
            </a:extLst>
          </p:cNvPr>
          <p:cNvPicPr>
            <a:picLocks noChangeAspect="1"/>
          </p:cNvPicPr>
          <p:nvPr/>
        </p:nvPicPr>
        <p:blipFill>
          <a:blip r:embed="rId6"/>
          <a:stretch>
            <a:fillRect/>
          </a:stretch>
        </p:blipFill>
        <p:spPr>
          <a:xfrm rot="5400000">
            <a:off x="379863" y="3765077"/>
            <a:ext cx="27432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a:extLst>
              <a:ext uri="{FF2B5EF4-FFF2-40B4-BE49-F238E27FC236}">
                <a16:creationId xmlns:a16="http://schemas.microsoft.com/office/drawing/2014/main" id="{D3EA07E7-BDD8-4FCB-89CD-8031067D91AF}"/>
              </a:ext>
            </a:extLst>
          </p:cNvPr>
          <p:cNvPicPr>
            <a:picLocks noChangeAspect="1"/>
          </p:cNvPicPr>
          <p:nvPr/>
        </p:nvPicPr>
        <p:blipFill rotWithShape="1">
          <a:blip r:embed="rId7"/>
          <a:srcRect l="216" t="5897" r="57352" b="17656"/>
          <a:stretch/>
        </p:blipFill>
        <p:spPr>
          <a:xfrm rot="5400000">
            <a:off x="10184941" y="778911"/>
            <a:ext cx="1618920" cy="1754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8787626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131FE-B326-4089-BE8C-F44E6A11A5A4}"/>
              </a:ext>
            </a:extLst>
          </p:cNvPr>
          <p:cNvSpPr>
            <a:spLocks noGrp="1"/>
          </p:cNvSpPr>
          <p:nvPr>
            <p:ph type="title"/>
          </p:nvPr>
        </p:nvSpPr>
        <p:spPr/>
        <p:txBody>
          <a:bodyPr/>
          <a:lstStyle/>
          <a:p>
            <a:r>
              <a:rPr lang="en-US" dirty="0"/>
              <a:t>Arms and Movement</a:t>
            </a:r>
          </a:p>
        </p:txBody>
      </p:sp>
      <p:pic>
        <p:nvPicPr>
          <p:cNvPr id="4" name="Picture 4">
            <a:extLst>
              <a:ext uri="{FF2B5EF4-FFF2-40B4-BE49-F238E27FC236}">
                <a16:creationId xmlns:a16="http://schemas.microsoft.com/office/drawing/2014/main" id="{1BC8AE8D-7E49-451A-9021-D151AEBB2456}"/>
              </a:ext>
            </a:extLst>
          </p:cNvPr>
          <p:cNvPicPr>
            <a:picLocks noGrp="1" noChangeAspect="1"/>
          </p:cNvPicPr>
          <p:nvPr>
            <p:ph idx="1"/>
          </p:nvPr>
        </p:nvPicPr>
        <p:blipFill>
          <a:blip r:embed="rId2"/>
          <a:stretch>
            <a:fillRect/>
          </a:stretch>
        </p:blipFill>
        <p:spPr>
          <a:xfrm rot="5400000">
            <a:off x="458673" y="1620136"/>
            <a:ext cx="2411105" cy="1808329"/>
          </a:xfrm>
        </p:spPr>
      </p:pic>
      <p:pic>
        <p:nvPicPr>
          <p:cNvPr id="5" name="Picture 5">
            <a:extLst>
              <a:ext uri="{FF2B5EF4-FFF2-40B4-BE49-F238E27FC236}">
                <a16:creationId xmlns:a16="http://schemas.microsoft.com/office/drawing/2014/main" id="{6DF7CB30-442E-4CF9-B2A4-7CCEAABC8265}"/>
              </a:ext>
            </a:extLst>
          </p:cNvPr>
          <p:cNvPicPr>
            <a:picLocks noChangeAspect="1"/>
          </p:cNvPicPr>
          <p:nvPr/>
        </p:nvPicPr>
        <p:blipFill rotWithShape="1">
          <a:blip r:embed="rId3"/>
          <a:srcRect l="21488" t="19337" r="31405" b="552"/>
          <a:stretch/>
        </p:blipFill>
        <p:spPr>
          <a:xfrm rot="5400000">
            <a:off x="2512326" y="4282554"/>
            <a:ext cx="2520553" cy="1807419"/>
          </a:xfrm>
          <a:prstGeom prst="rect">
            <a:avLst/>
          </a:prstGeom>
        </p:spPr>
      </p:pic>
      <p:pic>
        <p:nvPicPr>
          <p:cNvPr id="6" name="Picture 6">
            <a:extLst>
              <a:ext uri="{FF2B5EF4-FFF2-40B4-BE49-F238E27FC236}">
                <a16:creationId xmlns:a16="http://schemas.microsoft.com/office/drawing/2014/main" id="{DE182CDA-DE8E-4BB5-AF58-AF6E8F009369}"/>
              </a:ext>
            </a:extLst>
          </p:cNvPr>
          <p:cNvPicPr>
            <a:picLocks noChangeAspect="1"/>
          </p:cNvPicPr>
          <p:nvPr/>
        </p:nvPicPr>
        <p:blipFill rotWithShape="1">
          <a:blip r:embed="rId4"/>
          <a:srcRect l="10417" r="8264" b="13859"/>
          <a:stretch/>
        </p:blipFill>
        <p:spPr>
          <a:xfrm rot="5400000">
            <a:off x="438394" y="4324024"/>
            <a:ext cx="2492327" cy="1772268"/>
          </a:xfrm>
          <a:prstGeom prst="rect">
            <a:avLst/>
          </a:prstGeom>
        </p:spPr>
      </p:pic>
      <p:pic>
        <p:nvPicPr>
          <p:cNvPr id="8" name="Picture 8">
            <a:extLst>
              <a:ext uri="{FF2B5EF4-FFF2-40B4-BE49-F238E27FC236}">
                <a16:creationId xmlns:a16="http://schemas.microsoft.com/office/drawing/2014/main" id="{55D10770-645E-45D8-9900-5D9BD828E9D3}"/>
              </a:ext>
            </a:extLst>
          </p:cNvPr>
          <p:cNvPicPr>
            <a:picLocks noChangeAspect="1"/>
          </p:cNvPicPr>
          <p:nvPr/>
        </p:nvPicPr>
        <p:blipFill>
          <a:blip r:embed="rId5"/>
          <a:stretch>
            <a:fillRect/>
          </a:stretch>
        </p:blipFill>
        <p:spPr>
          <a:xfrm rot="5400000">
            <a:off x="9449936" y="347452"/>
            <a:ext cx="2765947" cy="22734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35E54E76-3762-4901-A582-17F5F3B7D2EB}"/>
              </a:ext>
            </a:extLst>
          </p:cNvPr>
          <p:cNvSpPr txBox="1"/>
          <p:nvPr/>
        </p:nvSpPr>
        <p:spPr>
          <a:xfrm>
            <a:off x="4974609" y="41102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10" name="Picture 10">
            <a:extLst>
              <a:ext uri="{FF2B5EF4-FFF2-40B4-BE49-F238E27FC236}">
                <a16:creationId xmlns:a16="http://schemas.microsoft.com/office/drawing/2014/main" id="{682F4F18-AF16-44E8-91E5-34BE70AA8EC7}"/>
              </a:ext>
            </a:extLst>
          </p:cNvPr>
          <p:cNvPicPr>
            <a:picLocks noChangeAspect="1"/>
          </p:cNvPicPr>
          <p:nvPr/>
        </p:nvPicPr>
        <p:blipFill>
          <a:blip r:embed="rId6"/>
          <a:stretch>
            <a:fillRect/>
          </a:stretch>
        </p:blipFill>
        <p:spPr>
          <a:xfrm>
            <a:off x="2699983" y="1327425"/>
            <a:ext cx="2402007" cy="2042254"/>
          </a:xfrm>
          <a:prstGeom prst="rect">
            <a:avLst/>
          </a:prstGeom>
        </p:spPr>
      </p:pic>
      <p:sp>
        <p:nvSpPr>
          <p:cNvPr id="11" name="TextBox 10">
            <a:extLst>
              <a:ext uri="{FF2B5EF4-FFF2-40B4-BE49-F238E27FC236}">
                <a16:creationId xmlns:a16="http://schemas.microsoft.com/office/drawing/2014/main" id="{41E6F5B6-4076-4D35-9B6E-4DFFD076D290}"/>
              </a:ext>
            </a:extLst>
          </p:cNvPr>
          <p:cNvSpPr txBox="1"/>
          <p:nvPr/>
        </p:nvSpPr>
        <p:spPr>
          <a:xfrm>
            <a:off x="209266" y="6464489"/>
            <a:ext cx="700812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https://www.screwfix.com/c/heating-plumbing/pipe-insulation/cat831554</a:t>
            </a:r>
          </a:p>
        </p:txBody>
      </p:sp>
      <p:pic>
        <p:nvPicPr>
          <p:cNvPr id="12" name="Picture 12">
            <a:extLst>
              <a:ext uri="{FF2B5EF4-FFF2-40B4-BE49-F238E27FC236}">
                <a16:creationId xmlns:a16="http://schemas.microsoft.com/office/drawing/2014/main" id="{EB66B525-E882-4E3C-BE7C-F1BA7A7F8AB9}"/>
              </a:ext>
            </a:extLst>
          </p:cNvPr>
          <p:cNvPicPr>
            <a:picLocks noChangeAspect="1"/>
          </p:cNvPicPr>
          <p:nvPr/>
        </p:nvPicPr>
        <p:blipFill>
          <a:blip r:embed="rId7"/>
          <a:stretch>
            <a:fillRect/>
          </a:stretch>
        </p:blipFill>
        <p:spPr>
          <a:xfrm>
            <a:off x="1963217" y="2530736"/>
            <a:ext cx="2124075" cy="1819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TextBox 12">
            <a:extLst>
              <a:ext uri="{FF2B5EF4-FFF2-40B4-BE49-F238E27FC236}">
                <a16:creationId xmlns:a16="http://schemas.microsoft.com/office/drawing/2014/main" id="{BA74850C-36FC-4DF6-ACEC-6970E676CE9E}"/>
              </a:ext>
            </a:extLst>
          </p:cNvPr>
          <p:cNvSpPr txBox="1"/>
          <p:nvPr/>
        </p:nvSpPr>
        <p:spPr>
          <a:xfrm>
            <a:off x="5219843" y="2365184"/>
            <a:ext cx="701949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t>Using pipe insulation for arms works well.</a:t>
            </a:r>
          </a:p>
          <a:p>
            <a:pPr marL="285750" indent="-285750">
              <a:buFont typeface="Arial"/>
              <a:buChar char="•"/>
            </a:pPr>
            <a:r>
              <a:rPr lang="en-US" sz="1400" dirty="0"/>
              <a:t>Its strong and flexible. </a:t>
            </a:r>
          </a:p>
          <a:p>
            <a:pPr marL="285750" indent="-285750">
              <a:buFont typeface="Arial"/>
              <a:buChar char="•"/>
            </a:pPr>
            <a:r>
              <a:rPr lang="en-US" sz="1400" dirty="0"/>
              <a:t>When its cut it stays complete as a material.</a:t>
            </a:r>
          </a:p>
          <a:p>
            <a:pPr marL="285750" indent="-285750">
              <a:buFont typeface="Arial"/>
              <a:buChar char="•"/>
            </a:pPr>
            <a:r>
              <a:rPr lang="en-US" sz="1400" dirty="0"/>
              <a:t>I cut away on end of pipe leaving a rectangle and stuck it to the shoulder of the polystyrene body, using Contact adhesive.</a:t>
            </a:r>
          </a:p>
          <a:p>
            <a:pPr marL="285750" indent="-285750">
              <a:buFont typeface="Arial"/>
              <a:buChar char="•"/>
            </a:pPr>
            <a:r>
              <a:rPr lang="en-US" sz="1400" dirty="0"/>
              <a:t>This gave good form to the shoulder and a good strong arm.</a:t>
            </a:r>
          </a:p>
          <a:p>
            <a:pPr marL="285750" indent="-285750">
              <a:buFont typeface="Arial"/>
              <a:buChar char="•"/>
            </a:pPr>
            <a:r>
              <a:rPr lang="en-US" sz="1400" dirty="0"/>
              <a:t>I cut out a V shape on the inside of the elbow to make it flexible like an elbow. </a:t>
            </a:r>
          </a:p>
          <a:p>
            <a:pPr marL="285750" indent="-285750">
              <a:buFont typeface="Arial"/>
              <a:buChar char="•"/>
            </a:pPr>
            <a:r>
              <a:rPr lang="en-US" sz="1400" dirty="0"/>
              <a:t>I cut out alarm template using card.</a:t>
            </a:r>
          </a:p>
          <a:p>
            <a:pPr marL="285750" indent="-285750">
              <a:buFont typeface="Arial"/>
              <a:buChar char="•"/>
            </a:pPr>
            <a:r>
              <a:rPr lang="en-US" sz="1400" dirty="0"/>
              <a:t>I then cut out the shape from fabric, pinned and use the same machine to cover the insulation pipe.</a:t>
            </a:r>
          </a:p>
          <a:p>
            <a:pPr marL="285750" indent="-285750">
              <a:buFont typeface="Arial"/>
              <a:buChar char="•"/>
            </a:pPr>
            <a:r>
              <a:rPr lang="en-US" sz="1400" dirty="0"/>
              <a:t>Remove the pipe insulation and turn the sewn piece the correct way out, then put the pipe back in.</a:t>
            </a:r>
          </a:p>
          <a:p>
            <a:pPr marL="285750" indent="-285750">
              <a:buFont typeface="Arial"/>
              <a:buChar char="•"/>
            </a:pPr>
            <a:r>
              <a:rPr lang="en-US" sz="1400" dirty="0"/>
              <a:t> One arm has litter picker Inside the insulation pipe arm.</a:t>
            </a:r>
          </a:p>
          <a:p>
            <a:pPr marL="285750" indent="-285750">
              <a:buFont typeface="Arial"/>
              <a:buChar char="•"/>
            </a:pPr>
            <a:r>
              <a:rPr lang="en-US" sz="1400" dirty="0"/>
              <a:t>The litter picker is inserted into the hand so the puppet can hold objects.</a:t>
            </a:r>
          </a:p>
          <a:p>
            <a:pPr marL="285750" indent="-285750">
              <a:buFont typeface="Arial"/>
              <a:buChar char="•"/>
            </a:pPr>
            <a:r>
              <a:rPr lang="en-US" sz="1400" dirty="0"/>
              <a:t>The puppeteer can squeeze the mechanism to open the hand.</a:t>
            </a:r>
          </a:p>
          <a:p>
            <a:pPr marL="285750" indent="-285750">
              <a:buFont typeface="Arial"/>
              <a:buChar char="•"/>
            </a:pPr>
            <a:r>
              <a:rPr lang="en-US" sz="1400" dirty="0"/>
              <a:t>The handle and mechanism is hidden behind the puppet.</a:t>
            </a:r>
          </a:p>
          <a:p>
            <a:pPr marL="285750" indent="-285750">
              <a:buFont typeface="Arial"/>
              <a:buChar char="•"/>
            </a:pPr>
            <a:r>
              <a:rPr lang="en-US" sz="1400" dirty="0"/>
              <a:t>Gaffer tape works well in fixing this kind of pipes if needs be.</a:t>
            </a:r>
          </a:p>
          <a:p>
            <a:pPr marL="285750" indent="-285750">
              <a:buFont typeface="Arial"/>
              <a:buChar char="•"/>
            </a:pPr>
            <a:r>
              <a:rPr lang="en-US" sz="1400" dirty="0"/>
              <a:t>The other arm has wire attached to the wrist and a long wooden stick to move the arm.</a:t>
            </a:r>
          </a:p>
          <a:p>
            <a:pPr marL="285750" indent="-285750">
              <a:buFont typeface="Arial"/>
              <a:buChar char="•"/>
            </a:pPr>
            <a:endParaRPr lang="en-US" sz="1400" dirty="0"/>
          </a:p>
          <a:p>
            <a:pPr marL="285750" indent="-285750">
              <a:buFont typeface="Arial"/>
              <a:buChar char="•"/>
            </a:pPr>
            <a:endParaRPr lang="en-US" sz="1400" dirty="0"/>
          </a:p>
        </p:txBody>
      </p:sp>
      <p:pic>
        <p:nvPicPr>
          <p:cNvPr id="14" name="Picture 14">
            <a:extLst>
              <a:ext uri="{FF2B5EF4-FFF2-40B4-BE49-F238E27FC236}">
                <a16:creationId xmlns:a16="http://schemas.microsoft.com/office/drawing/2014/main" id="{7B67B14E-5F6D-4688-9D6B-B6D0DDD3E7EF}"/>
              </a:ext>
            </a:extLst>
          </p:cNvPr>
          <p:cNvPicPr>
            <a:picLocks noChangeAspect="1"/>
          </p:cNvPicPr>
          <p:nvPr/>
        </p:nvPicPr>
        <p:blipFill rotWithShape="1">
          <a:blip r:embed="rId8"/>
          <a:srcRect l="26418" t="129" r="6891" b="282"/>
          <a:stretch/>
        </p:blipFill>
        <p:spPr>
          <a:xfrm rot="5400000">
            <a:off x="5811611" y="1085508"/>
            <a:ext cx="1192581" cy="1332437"/>
          </a:xfrm>
          <a:prstGeom prst="rect">
            <a:avLst/>
          </a:prstGeom>
        </p:spPr>
      </p:pic>
      <p:pic>
        <p:nvPicPr>
          <p:cNvPr id="16" name="Picture 5">
            <a:extLst>
              <a:ext uri="{FF2B5EF4-FFF2-40B4-BE49-F238E27FC236}">
                <a16:creationId xmlns:a16="http://schemas.microsoft.com/office/drawing/2014/main" id="{777AA2B0-8958-44FE-958D-9C2025DB28C1}"/>
              </a:ext>
            </a:extLst>
          </p:cNvPr>
          <p:cNvPicPr>
            <a:picLocks noChangeAspect="1"/>
          </p:cNvPicPr>
          <p:nvPr/>
        </p:nvPicPr>
        <p:blipFill>
          <a:blip r:embed="rId9"/>
          <a:stretch>
            <a:fillRect/>
          </a:stretch>
        </p:blipFill>
        <p:spPr>
          <a:xfrm rot="5400000">
            <a:off x="7033148" y="364509"/>
            <a:ext cx="2185917" cy="17048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176131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B1EC-51FD-49E4-8C10-5C9370737C4D}"/>
              </a:ext>
            </a:extLst>
          </p:cNvPr>
          <p:cNvSpPr>
            <a:spLocks noGrp="1"/>
          </p:cNvSpPr>
          <p:nvPr>
            <p:ph type="title"/>
          </p:nvPr>
        </p:nvSpPr>
        <p:spPr/>
        <p:txBody>
          <a:bodyPr/>
          <a:lstStyle/>
          <a:p>
            <a:r>
              <a:rPr lang="en-US" dirty="0"/>
              <a:t>Wheel decisions ?</a:t>
            </a:r>
          </a:p>
        </p:txBody>
      </p:sp>
      <p:pic>
        <p:nvPicPr>
          <p:cNvPr id="4" name="Picture 4">
            <a:extLst>
              <a:ext uri="{FF2B5EF4-FFF2-40B4-BE49-F238E27FC236}">
                <a16:creationId xmlns:a16="http://schemas.microsoft.com/office/drawing/2014/main" id="{4C6EF06E-AD37-4F12-B46D-086336AD4292}"/>
              </a:ext>
            </a:extLst>
          </p:cNvPr>
          <p:cNvPicPr>
            <a:picLocks noGrp="1" noChangeAspect="1"/>
          </p:cNvPicPr>
          <p:nvPr>
            <p:ph sz="half" idx="1"/>
          </p:nvPr>
        </p:nvPicPr>
        <p:blipFill>
          <a:blip r:embed="rId2"/>
          <a:stretch>
            <a:fillRect/>
          </a:stretch>
        </p:blipFill>
        <p:spPr>
          <a:xfrm>
            <a:off x="508183" y="3525409"/>
            <a:ext cx="2116016" cy="22977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Content Placeholder 11">
            <a:extLst>
              <a:ext uri="{FF2B5EF4-FFF2-40B4-BE49-F238E27FC236}">
                <a16:creationId xmlns:a16="http://schemas.microsoft.com/office/drawing/2014/main" id="{897ACAAF-9878-48B7-B015-836500BF0BEE}"/>
              </a:ext>
            </a:extLst>
          </p:cNvPr>
          <p:cNvSpPr>
            <a:spLocks noGrp="1"/>
          </p:cNvSpPr>
          <p:nvPr>
            <p:ph sz="half" idx="2"/>
          </p:nvPr>
        </p:nvSpPr>
        <p:spPr>
          <a:xfrm>
            <a:off x="5009724" y="1282369"/>
            <a:ext cx="6729233" cy="5020860"/>
          </a:xfrm>
        </p:spPr>
        <p:txBody>
          <a:bodyPr vert="horz" lIns="91440" tIns="45720" rIns="91440" bIns="45720" rtlCol="0" anchor="t">
            <a:normAutofit fontScale="92500"/>
          </a:bodyPr>
          <a:lstStyle/>
          <a:p>
            <a:r>
              <a:rPr lang="en-US"/>
              <a:t>Using a wheel for the puppet will enable it to move along.</a:t>
            </a:r>
          </a:p>
          <a:p>
            <a:pPr>
              <a:buClr>
                <a:srgbClr val="8AD0D6"/>
              </a:buClr>
            </a:pPr>
            <a:r>
              <a:rPr lang="en-US"/>
              <a:t>What type of wheel should I use?</a:t>
            </a:r>
            <a:endParaRPr lang="en-US" dirty="0"/>
          </a:p>
          <a:p>
            <a:pPr>
              <a:buClr>
                <a:srgbClr val="8AD0D6"/>
              </a:buClr>
            </a:pPr>
            <a:r>
              <a:rPr lang="en-US"/>
              <a:t>In keeping with Victorian style, I first thought of styling the heel like a Victorian like bicycle.</a:t>
            </a:r>
          </a:p>
          <a:p>
            <a:pPr>
              <a:buClr>
                <a:srgbClr val="8AD0D6"/>
              </a:buClr>
            </a:pPr>
            <a:r>
              <a:rPr lang="en-US"/>
              <a:t>I would look for a wheel of the right size that had no tire.</a:t>
            </a:r>
            <a:endParaRPr lang="en-US" dirty="0"/>
          </a:p>
          <a:p>
            <a:pPr>
              <a:buClr>
                <a:srgbClr val="8AD0D6"/>
              </a:buClr>
            </a:pPr>
            <a:r>
              <a:rPr lang="en-US" dirty="0"/>
              <a:t>On Facebook marketplace, I found an old wheel probably from a wheelbarrow.</a:t>
            </a:r>
          </a:p>
          <a:p>
            <a:pPr>
              <a:buClr>
                <a:srgbClr val="8AD0D6"/>
              </a:buClr>
            </a:pPr>
            <a:r>
              <a:rPr lang="en-US"/>
              <a:t>It was priced at £10, I decided not to purchase this wheel as I was trying to keep the cost down of the moquette.</a:t>
            </a:r>
          </a:p>
          <a:p>
            <a:pPr>
              <a:buClr>
                <a:srgbClr val="8AD0D6"/>
              </a:buClr>
            </a:pPr>
            <a:r>
              <a:rPr lang="en-US"/>
              <a:t>The wheel needed to be no bigger than 12 inches.</a:t>
            </a:r>
            <a:endParaRPr lang="en-US" dirty="0"/>
          </a:p>
          <a:p>
            <a:pPr>
              <a:buClr>
                <a:srgbClr val="8AD0D6"/>
              </a:buClr>
            </a:pPr>
            <a:r>
              <a:rPr lang="en-US" dirty="0"/>
              <a:t>I found a child bike for free on Facebook marketplace .</a:t>
            </a:r>
          </a:p>
          <a:p>
            <a:pPr>
              <a:buClr>
                <a:srgbClr val="8AD0D6"/>
              </a:buClr>
            </a:pPr>
            <a:r>
              <a:rPr lang="en-US"/>
              <a:t>I felt this was the right thing to use as it was free and would have more possibilities when using it to build a puppet.</a:t>
            </a:r>
            <a:endParaRPr lang="en-US" dirty="0"/>
          </a:p>
          <a:p>
            <a:pPr>
              <a:buClr>
                <a:srgbClr val="8AD0D6"/>
              </a:buClr>
            </a:pPr>
            <a:endParaRPr lang="en-US" dirty="0"/>
          </a:p>
          <a:p>
            <a:pPr>
              <a:buClr>
                <a:srgbClr val="8AD0D6"/>
              </a:buClr>
            </a:pPr>
            <a:endParaRPr lang="en-US" dirty="0"/>
          </a:p>
        </p:txBody>
      </p:sp>
      <p:pic>
        <p:nvPicPr>
          <p:cNvPr id="8" name="Picture 4">
            <a:extLst>
              <a:ext uri="{FF2B5EF4-FFF2-40B4-BE49-F238E27FC236}">
                <a16:creationId xmlns:a16="http://schemas.microsoft.com/office/drawing/2014/main" id="{8D8DC9AC-AA54-4A47-BAE6-754D1924D675}"/>
              </a:ext>
            </a:extLst>
          </p:cNvPr>
          <p:cNvPicPr>
            <a:picLocks noChangeAspect="1"/>
          </p:cNvPicPr>
          <p:nvPr/>
        </p:nvPicPr>
        <p:blipFill>
          <a:blip r:embed="rId3"/>
          <a:stretch>
            <a:fillRect/>
          </a:stretch>
        </p:blipFill>
        <p:spPr>
          <a:xfrm>
            <a:off x="2852427" y="1846288"/>
            <a:ext cx="1915990" cy="32903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descr="A picture containing person&#10;&#10;Description automatically generated">
            <a:extLst>
              <a:ext uri="{FF2B5EF4-FFF2-40B4-BE49-F238E27FC236}">
                <a16:creationId xmlns:a16="http://schemas.microsoft.com/office/drawing/2014/main" id="{0F5C28D3-4AB2-481E-944F-64F31CAD9501}"/>
              </a:ext>
            </a:extLst>
          </p:cNvPr>
          <p:cNvPicPr>
            <a:picLocks noChangeAspect="1"/>
          </p:cNvPicPr>
          <p:nvPr/>
        </p:nvPicPr>
        <p:blipFill>
          <a:blip r:embed="rId4"/>
          <a:stretch>
            <a:fillRect/>
          </a:stretch>
        </p:blipFill>
        <p:spPr>
          <a:xfrm rot="5400000">
            <a:off x="551398" y="1288505"/>
            <a:ext cx="1710744" cy="151582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1" name="TextBox 10">
            <a:extLst>
              <a:ext uri="{FF2B5EF4-FFF2-40B4-BE49-F238E27FC236}">
                <a16:creationId xmlns:a16="http://schemas.microsoft.com/office/drawing/2014/main" id="{819BA362-BFE8-42E6-8EF3-551BD81BE55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39849386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65957-0604-4C75-A460-4754B89547FF}"/>
              </a:ext>
            </a:extLst>
          </p:cNvPr>
          <p:cNvSpPr>
            <a:spLocks noGrp="1"/>
          </p:cNvSpPr>
          <p:nvPr>
            <p:ph type="title"/>
          </p:nvPr>
        </p:nvSpPr>
        <p:spPr/>
        <p:txBody>
          <a:bodyPr/>
          <a:lstStyle/>
          <a:p>
            <a:r>
              <a:rPr lang="en-US" dirty="0"/>
              <a:t>Introduction of a bike wheel</a:t>
            </a:r>
          </a:p>
        </p:txBody>
      </p:sp>
      <p:pic>
        <p:nvPicPr>
          <p:cNvPr id="4" name="Picture 4">
            <a:extLst>
              <a:ext uri="{FF2B5EF4-FFF2-40B4-BE49-F238E27FC236}">
                <a16:creationId xmlns:a16="http://schemas.microsoft.com/office/drawing/2014/main" id="{B9E2DEE4-6F2D-41ED-B1D4-332C80ABCEB8}"/>
              </a:ext>
            </a:extLst>
          </p:cNvPr>
          <p:cNvPicPr>
            <a:picLocks noGrp="1" noChangeAspect="1"/>
          </p:cNvPicPr>
          <p:nvPr>
            <p:ph idx="1"/>
          </p:nvPr>
        </p:nvPicPr>
        <p:blipFill>
          <a:blip r:embed="rId2"/>
          <a:stretch>
            <a:fillRect/>
          </a:stretch>
        </p:blipFill>
        <p:spPr>
          <a:xfrm>
            <a:off x="554704" y="1318748"/>
            <a:ext cx="1400175" cy="2411105"/>
          </a:xfrm>
        </p:spPr>
      </p:pic>
      <p:pic>
        <p:nvPicPr>
          <p:cNvPr id="5" name="Picture 5">
            <a:extLst>
              <a:ext uri="{FF2B5EF4-FFF2-40B4-BE49-F238E27FC236}">
                <a16:creationId xmlns:a16="http://schemas.microsoft.com/office/drawing/2014/main" id="{168639FC-E1D8-499A-A7B9-C0E0F21C32DC}"/>
              </a:ext>
            </a:extLst>
          </p:cNvPr>
          <p:cNvPicPr>
            <a:picLocks noChangeAspect="1"/>
          </p:cNvPicPr>
          <p:nvPr/>
        </p:nvPicPr>
        <p:blipFill rotWithShape="1">
          <a:blip r:embed="rId3"/>
          <a:srcRect l="12810" r="21901" b="22099"/>
          <a:stretch/>
        </p:blipFill>
        <p:spPr>
          <a:xfrm rot="5400000">
            <a:off x="1943668" y="1518883"/>
            <a:ext cx="2382420" cy="1989414"/>
          </a:xfrm>
          <a:prstGeom prst="rect">
            <a:avLst/>
          </a:prstGeom>
        </p:spPr>
      </p:pic>
      <p:pic>
        <p:nvPicPr>
          <p:cNvPr id="6" name="Picture 6">
            <a:extLst>
              <a:ext uri="{FF2B5EF4-FFF2-40B4-BE49-F238E27FC236}">
                <a16:creationId xmlns:a16="http://schemas.microsoft.com/office/drawing/2014/main" id="{3DFBD4BD-44ED-4440-8CA4-9298913802EE}"/>
              </a:ext>
            </a:extLst>
          </p:cNvPr>
          <p:cNvPicPr>
            <a:picLocks noChangeAspect="1"/>
          </p:cNvPicPr>
          <p:nvPr/>
        </p:nvPicPr>
        <p:blipFill>
          <a:blip r:embed="rId4"/>
          <a:stretch>
            <a:fillRect/>
          </a:stretch>
        </p:blipFill>
        <p:spPr>
          <a:xfrm rot="5400000">
            <a:off x="4161429" y="1518882"/>
            <a:ext cx="2413380" cy="2011908"/>
          </a:xfrm>
          <a:prstGeom prst="rect">
            <a:avLst/>
          </a:prstGeom>
        </p:spPr>
      </p:pic>
      <p:pic>
        <p:nvPicPr>
          <p:cNvPr id="7" name="Picture 7">
            <a:extLst>
              <a:ext uri="{FF2B5EF4-FFF2-40B4-BE49-F238E27FC236}">
                <a16:creationId xmlns:a16="http://schemas.microsoft.com/office/drawing/2014/main" id="{178727C9-AAD5-4D18-83AF-C07B071D23B4}"/>
              </a:ext>
            </a:extLst>
          </p:cNvPr>
          <p:cNvPicPr>
            <a:picLocks noChangeAspect="1"/>
          </p:cNvPicPr>
          <p:nvPr/>
        </p:nvPicPr>
        <p:blipFill>
          <a:blip r:embed="rId5"/>
          <a:stretch>
            <a:fillRect/>
          </a:stretch>
        </p:blipFill>
        <p:spPr>
          <a:xfrm rot="5400000">
            <a:off x="6401936" y="1530255"/>
            <a:ext cx="2436126" cy="2011908"/>
          </a:xfrm>
          <a:prstGeom prst="rect">
            <a:avLst/>
          </a:prstGeom>
        </p:spPr>
      </p:pic>
      <p:pic>
        <p:nvPicPr>
          <p:cNvPr id="8" name="Picture 8">
            <a:extLst>
              <a:ext uri="{FF2B5EF4-FFF2-40B4-BE49-F238E27FC236}">
                <a16:creationId xmlns:a16="http://schemas.microsoft.com/office/drawing/2014/main" id="{20DC21BB-7393-442F-87D1-4FFE57ECDBEB}"/>
              </a:ext>
            </a:extLst>
          </p:cNvPr>
          <p:cNvPicPr>
            <a:picLocks noChangeAspect="1"/>
          </p:cNvPicPr>
          <p:nvPr/>
        </p:nvPicPr>
        <p:blipFill>
          <a:blip r:embed="rId6"/>
          <a:stretch>
            <a:fillRect/>
          </a:stretch>
        </p:blipFill>
        <p:spPr>
          <a:xfrm rot="5400000">
            <a:off x="8676564" y="1507509"/>
            <a:ext cx="2436126" cy="2057400"/>
          </a:xfrm>
          <a:prstGeom prst="rect">
            <a:avLst/>
          </a:prstGeom>
        </p:spPr>
      </p:pic>
      <p:pic>
        <p:nvPicPr>
          <p:cNvPr id="9" name="Picture 9">
            <a:extLst>
              <a:ext uri="{FF2B5EF4-FFF2-40B4-BE49-F238E27FC236}">
                <a16:creationId xmlns:a16="http://schemas.microsoft.com/office/drawing/2014/main" id="{FE8C979D-2249-4D92-B3F1-48772E460815}"/>
              </a:ext>
            </a:extLst>
          </p:cNvPr>
          <p:cNvPicPr>
            <a:picLocks noChangeAspect="1"/>
          </p:cNvPicPr>
          <p:nvPr/>
        </p:nvPicPr>
        <p:blipFill rotWithShape="1">
          <a:blip r:embed="rId7"/>
          <a:srcRect l="14296" t="29834" r="2728" b="552"/>
          <a:stretch/>
        </p:blipFill>
        <p:spPr>
          <a:xfrm rot="5400000">
            <a:off x="-73924" y="4509983"/>
            <a:ext cx="2662869" cy="1466345"/>
          </a:xfrm>
          <a:prstGeom prst="rect">
            <a:avLst/>
          </a:prstGeom>
        </p:spPr>
      </p:pic>
      <p:pic>
        <p:nvPicPr>
          <p:cNvPr id="10" name="Picture 10">
            <a:extLst>
              <a:ext uri="{FF2B5EF4-FFF2-40B4-BE49-F238E27FC236}">
                <a16:creationId xmlns:a16="http://schemas.microsoft.com/office/drawing/2014/main" id="{7840FB41-CB9A-4288-9DE8-FAC5FE920515}"/>
              </a:ext>
            </a:extLst>
          </p:cNvPr>
          <p:cNvPicPr>
            <a:picLocks noChangeAspect="1"/>
          </p:cNvPicPr>
          <p:nvPr/>
        </p:nvPicPr>
        <p:blipFill>
          <a:blip r:embed="rId8"/>
          <a:stretch>
            <a:fillRect/>
          </a:stretch>
        </p:blipFill>
        <p:spPr>
          <a:xfrm rot="5400000">
            <a:off x="3962399" y="4197255"/>
            <a:ext cx="2743200" cy="2057400"/>
          </a:xfrm>
          <a:prstGeom prst="rect">
            <a:avLst/>
          </a:prstGeom>
        </p:spPr>
      </p:pic>
      <p:pic>
        <p:nvPicPr>
          <p:cNvPr id="11" name="Picture 11">
            <a:extLst>
              <a:ext uri="{FF2B5EF4-FFF2-40B4-BE49-F238E27FC236}">
                <a16:creationId xmlns:a16="http://schemas.microsoft.com/office/drawing/2014/main" id="{88EAC426-42C3-4D1C-AC61-3127AD67F7C2}"/>
              </a:ext>
            </a:extLst>
          </p:cNvPr>
          <p:cNvPicPr>
            <a:picLocks noChangeAspect="1"/>
          </p:cNvPicPr>
          <p:nvPr/>
        </p:nvPicPr>
        <p:blipFill>
          <a:blip r:embed="rId9"/>
          <a:stretch>
            <a:fillRect/>
          </a:stretch>
        </p:blipFill>
        <p:spPr>
          <a:xfrm rot="5400000">
            <a:off x="1773072" y="4271180"/>
            <a:ext cx="2697708" cy="1977789"/>
          </a:xfrm>
          <a:prstGeom prst="rect">
            <a:avLst/>
          </a:prstGeom>
        </p:spPr>
      </p:pic>
      <p:pic>
        <p:nvPicPr>
          <p:cNvPr id="12" name="Picture 12">
            <a:extLst>
              <a:ext uri="{FF2B5EF4-FFF2-40B4-BE49-F238E27FC236}">
                <a16:creationId xmlns:a16="http://schemas.microsoft.com/office/drawing/2014/main" id="{FFBCD3E3-F1E2-4255-AC43-9AD19E46C634}"/>
              </a:ext>
            </a:extLst>
          </p:cNvPr>
          <p:cNvPicPr>
            <a:picLocks noChangeAspect="1"/>
          </p:cNvPicPr>
          <p:nvPr/>
        </p:nvPicPr>
        <p:blipFill>
          <a:blip r:embed="rId10"/>
          <a:stretch>
            <a:fillRect/>
          </a:stretch>
        </p:blipFill>
        <p:spPr>
          <a:xfrm rot="5400000">
            <a:off x="6276833" y="4191568"/>
            <a:ext cx="2697708" cy="2068773"/>
          </a:xfrm>
          <a:prstGeom prst="rect">
            <a:avLst/>
          </a:prstGeom>
        </p:spPr>
      </p:pic>
      <p:pic>
        <p:nvPicPr>
          <p:cNvPr id="13" name="Picture 13">
            <a:extLst>
              <a:ext uri="{FF2B5EF4-FFF2-40B4-BE49-F238E27FC236}">
                <a16:creationId xmlns:a16="http://schemas.microsoft.com/office/drawing/2014/main" id="{2B87141D-7BA2-476F-89B6-634DAA65A452}"/>
              </a:ext>
            </a:extLst>
          </p:cNvPr>
          <p:cNvPicPr>
            <a:picLocks noChangeAspect="1"/>
          </p:cNvPicPr>
          <p:nvPr/>
        </p:nvPicPr>
        <p:blipFill>
          <a:blip r:embed="rId11"/>
          <a:stretch>
            <a:fillRect/>
          </a:stretch>
        </p:blipFill>
        <p:spPr>
          <a:xfrm rot="5400000">
            <a:off x="8494594" y="4202942"/>
            <a:ext cx="2686335" cy="2080146"/>
          </a:xfrm>
          <a:prstGeom prst="rect">
            <a:avLst/>
          </a:prstGeom>
        </p:spPr>
      </p:pic>
    </p:spTree>
    <p:extLst>
      <p:ext uri="{BB962C8B-B14F-4D97-AF65-F5344CB8AC3E}">
        <p14:creationId xmlns:p14="http://schemas.microsoft.com/office/powerpoint/2010/main" val="26877413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69234-1B15-4375-A977-2E2AA10C768D}"/>
              </a:ext>
            </a:extLst>
          </p:cNvPr>
          <p:cNvSpPr>
            <a:spLocks noGrp="1"/>
          </p:cNvSpPr>
          <p:nvPr>
            <p:ph type="title"/>
          </p:nvPr>
        </p:nvSpPr>
        <p:spPr/>
        <p:txBody>
          <a:bodyPr/>
          <a:lstStyle/>
          <a:p>
            <a:r>
              <a:rPr lang="en-US" dirty="0"/>
              <a:t>Bike build process</a:t>
            </a:r>
          </a:p>
        </p:txBody>
      </p:sp>
      <p:sp>
        <p:nvSpPr>
          <p:cNvPr id="7" name="Content Placeholder 6">
            <a:extLst>
              <a:ext uri="{FF2B5EF4-FFF2-40B4-BE49-F238E27FC236}">
                <a16:creationId xmlns:a16="http://schemas.microsoft.com/office/drawing/2014/main" id="{E23C8002-6234-43AD-B846-067523ED09BC}"/>
              </a:ext>
            </a:extLst>
          </p:cNvPr>
          <p:cNvSpPr>
            <a:spLocks noGrp="1"/>
          </p:cNvSpPr>
          <p:nvPr>
            <p:ph idx="1"/>
          </p:nvPr>
        </p:nvSpPr>
        <p:spPr>
          <a:xfrm>
            <a:off x="470266" y="1455041"/>
            <a:ext cx="11127033" cy="4840250"/>
          </a:xfrm>
        </p:spPr>
        <p:txBody>
          <a:bodyPr vert="horz" lIns="91440" tIns="45720" rIns="91440" bIns="45720" rtlCol="0" anchor="t">
            <a:normAutofit fontScale="70000" lnSpcReduction="20000"/>
          </a:bodyPr>
          <a:lstStyle/>
          <a:p>
            <a:r>
              <a:rPr lang="en-US" dirty="0"/>
              <a:t>When I received the bike, I had a good look over it to see if it was worth taking apart. The bike had had a lot of use and was quite worn out. I felt it was OK for me to dismantle it for a new purpose. I decided to keep all the parts I took off in a safe place in case I needed to rebuild it.</a:t>
            </a:r>
          </a:p>
          <a:p>
            <a:pPr>
              <a:buClr>
                <a:srgbClr val="8AD0D6"/>
              </a:buClr>
            </a:pPr>
            <a:r>
              <a:rPr lang="en-US"/>
              <a:t>In the workshop I put the bike onto the bench and using a selection of Spanners and Alan Keyes I removed the front forks of the bike.</a:t>
            </a:r>
          </a:p>
          <a:p>
            <a:pPr>
              <a:buClr>
                <a:srgbClr val="8AD0D6"/>
              </a:buClr>
            </a:pPr>
            <a:r>
              <a:rPr lang="en-US"/>
              <a:t>Then I carefully removed the brake levers and cables so I could manipulate the bike handlebars and front wheel folks to suit the puppet needs.</a:t>
            </a:r>
            <a:endParaRPr lang="en-US" dirty="0"/>
          </a:p>
          <a:p>
            <a:pPr>
              <a:buClr>
                <a:srgbClr val="8AD0D6"/>
              </a:buClr>
            </a:pPr>
            <a:r>
              <a:rPr lang="en-US"/>
              <a:t>the aim was to attach mar Nelson's feet 2 the front forks somehow but I also needed a way to support the whole puppet.</a:t>
            </a:r>
            <a:endParaRPr lang="en-US" dirty="0"/>
          </a:p>
          <a:p>
            <a:pPr>
              <a:buClr>
                <a:srgbClr val="8AD0D6"/>
              </a:buClr>
            </a:pPr>
            <a:r>
              <a:rPr lang="en-US"/>
              <a:t>Using a broom handle I paired the wood down two slot into the pipe the handlebars originally fitted into. This was so I could create a spine to support the whole puppet from behind.</a:t>
            </a:r>
          </a:p>
          <a:p>
            <a:pPr>
              <a:buClr>
                <a:srgbClr val="8AD0D6"/>
              </a:buClr>
            </a:pPr>
            <a:r>
              <a:rPr lang="en-US" dirty="0"/>
              <a:t>I then connected the other end of broom handle into the boy handle bars.</a:t>
            </a:r>
          </a:p>
          <a:p>
            <a:pPr>
              <a:buClr>
                <a:srgbClr val="8AD0D6"/>
              </a:buClr>
            </a:pPr>
            <a:r>
              <a:rPr lang="en-US" dirty="0"/>
              <a:t>I realized this would be a fairly strong design to support the puppet if I found a way to fix the puppet to the bike and pole.</a:t>
            </a:r>
          </a:p>
          <a:p>
            <a:pPr>
              <a:buClr>
                <a:srgbClr val="8AD0D6"/>
              </a:buClr>
            </a:pPr>
            <a:r>
              <a:rPr lang="en-US" dirty="0"/>
              <a:t>using jubilee clips, cable ties rope and carving a slot into the back of the polystyrenes body I was able to achieve a good fixing.</a:t>
            </a:r>
          </a:p>
          <a:p>
            <a:pPr>
              <a:buClr>
                <a:srgbClr val="8AD0D6"/>
              </a:buClr>
            </a:pPr>
            <a:r>
              <a:rPr lang="en-US"/>
              <a:t>Knowing the puppet would be large and relatively heavy I decided to reconnect a break to the wheel. This was achieved by swapping the front and back brakes on the bike so to have a long enough cable.</a:t>
            </a:r>
            <a:endParaRPr lang="en-US" dirty="0"/>
          </a:p>
          <a:p>
            <a:pPr>
              <a:buClr>
                <a:srgbClr val="8AD0D6"/>
              </a:buClr>
            </a:pPr>
            <a:r>
              <a:rPr lang="en-US"/>
              <a:t>Using rope lashed around the polystyrene shoulders I was able to hoist the torso up by drilling holes through the ends of the handlebars and lashing the puppet on.</a:t>
            </a:r>
            <a:endParaRPr lang="en-US" dirty="0"/>
          </a:p>
          <a:p>
            <a:pPr>
              <a:buClr>
                <a:srgbClr val="8AD0D6"/>
              </a:buClr>
            </a:pPr>
            <a:r>
              <a:rPr lang="en-US"/>
              <a:t>This was very reminiscent of a figurehead used at the front of ships, how fitting for Ma Nelson.</a:t>
            </a:r>
            <a:endParaRPr lang="en-US" dirty="0"/>
          </a:p>
          <a:p>
            <a:pPr>
              <a:buClr>
                <a:srgbClr val="8AD0D6"/>
              </a:buClr>
            </a:pPr>
            <a:endParaRPr lang="en-US" dirty="0"/>
          </a:p>
          <a:p>
            <a:pPr>
              <a:buClr>
                <a:srgbClr val="8AD0D6"/>
              </a:buClr>
            </a:pPr>
            <a:endParaRPr lang="en-US" dirty="0"/>
          </a:p>
        </p:txBody>
      </p:sp>
    </p:spTree>
    <p:extLst>
      <p:ext uri="{BB962C8B-B14F-4D97-AF65-F5344CB8AC3E}">
        <p14:creationId xmlns:p14="http://schemas.microsoft.com/office/powerpoint/2010/main" val="40554736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5401-96D0-46AB-BC4B-03A8B3FAE684}"/>
              </a:ext>
            </a:extLst>
          </p:cNvPr>
          <p:cNvSpPr>
            <a:spLocks noGrp="1"/>
          </p:cNvSpPr>
          <p:nvPr>
            <p:ph type="title"/>
          </p:nvPr>
        </p:nvSpPr>
        <p:spPr/>
        <p:txBody>
          <a:bodyPr/>
          <a:lstStyle/>
          <a:p>
            <a:r>
              <a:rPr lang="en-US" dirty="0"/>
              <a:t>Puppet stand </a:t>
            </a:r>
          </a:p>
        </p:txBody>
      </p:sp>
      <p:pic>
        <p:nvPicPr>
          <p:cNvPr id="5" name="Picture 5">
            <a:extLst>
              <a:ext uri="{FF2B5EF4-FFF2-40B4-BE49-F238E27FC236}">
                <a16:creationId xmlns:a16="http://schemas.microsoft.com/office/drawing/2014/main" id="{740DAEE1-633E-4D28-B733-61DC042371D5}"/>
              </a:ext>
            </a:extLst>
          </p:cNvPr>
          <p:cNvPicPr>
            <a:picLocks noChangeAspect="1"/>
          </p:cNvPicPr>
          <p:nvPr/>
        </p:nvPicPr>
        <p:blipFill>
          <a:blip r:embed="rId2"/>
          <a:stretch>
            <a:fillRect/>
          </a:stretch>
        </p:blipFill>
        <p:spPr>
          <a:xfrm rot="5400000">
            <a:off x="2443999" y="2045074"/>
            <a:ext cx="2743200" cy="15430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2">
            <a:extLst>
              <a:ext uri="{FF2B5EF4-FFF2-40B4-BE49-F238E27FC236}">
                <a16:creationId xmlns:a16="http://schemas.microsoft.com/office/drawing/2014/main" id="{BD8E9476-0450-4B3F-A7C9-857027654972}"/>
              </a:ext>
            </a:extLst>
          </p:cNvPr>
          <p:cNvPicPr>
            <a:picLocks noGrp="1" noChangeAspect="1"/>
          </p:cNvPicPr>
          <p:nvPr>
            <p:ph idx="1"/>
          </p:nvPr>
        </p:nvPicPr>
        <p:blipFill>
          <a:blip r:embed="rId3"/>
          <a:stretch>
            <a:fillRect/>
          </a:stretch>
        </p:blipFill>
        <p:spPr>
          <a:xfrm>
            <a:off x="336394" y="1302291"/>
            <a:ext cx="2359958" cy="41954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3">
            <a:extLst>
              <a:ext uri="{FF2B5EF4-FFF2-40B4-BE49-F238E27FC236}">
                <a16:creationId xmlns:a16="http://schemas.microsoft.com/office/drawing/2014/main" id="{60DE516D-AA1B-4868-8DB0-3EFAAB166BEC}"/>
              </a:ext>
            </a:extLst>
          </p:cNvPr>
          <p:cNvPicPr>
            <a:picLocks noChangeAspect="1"/>
          </p:cNvPicPr>
          <p:nvPr/>
        </p:nvPicPr>
        <p:blipFill>
          <a:blip r:embed="rId4"/>
          <a:stretch>
            <a:fillRect/>
          </a:stretch>
        </p:blipFill>
        <p:spPr>
          <a:xfrm>
            <a:off x="2304879" y="4529586"/>
            <a:ext cx="3127469" cy="194494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TextBox 2">
            <a:extLst>
              <a:ext uri="{FF2B5EF4-FFF2-40B4-BE49-F238E27FC236}">
                <a16:creationId xmlns:a16="http://schemas.microsoft.com/office/drawing/2014/main" id="{B78409F7-17E7-4D5D-A2DA-FBF159EB8E21}"/>
              </a:ext>
            </a:extLst>
          </p:cNvPr>
          <p:cNvSpPr txBox="1"/>
          <p:nvPr/>
        </p:nvSpPr>
        <p:spPr>
          <a:xfrm>
            <a:off x="5556738" y="175846"/>
            <a:ext cx="5017476"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Ma Nelson now complete Needed a stand to support ready for presentation.</a:t>
            </a:r>
          </a:p>
          <a:p>
            <a:pPr marL="285750" indent="-285750">
              <a:buFont typeface="Arial"/>
              <a:buChar char="•"/>
            </a:pPr>
            <a:r>
              <a:rPr lang="en-US"/>
              <a:t>I managed to source a metal unicyclist stand.</a:t>
            </a:r>
          </a:p>
          <a:p>
            <a:pPr marL="285750" indent="-285750">
              <a:buFont typeface="Arial"/>
              <a:buChar char="•"/>
            </a:pPr>
            <a:r>
              <a:rPr lang="en-US"/>
              <a:t>unicycles are normally stood on their side, but I needed Ma Nelson to face front for the audience to see.</a:t>
            </a:r>
          </a:p>
          <a:p>
            <a:pPr marL="285750" indent="-285750">
              <a:buFont typeface="Arial"/>
              <a:buChar char="•"/>
            </a:pPr>
            <a:r>
              <a:rPr lang="en-US" dirty="0"/>
              <a:t>by rotating the unicycle stand to the back I found I could make the wheel fit.</a:t>
            </a:r>
          </a:p>
          <a:p>
            <a:pPr marL="285750" indent="-285750">
              <a:buFont typeface="Arial"/>
              <a:buChar char="•"/>
            </a:pPr>
            <a:r>
              <a:rPr lang="en-US"/>
              <a:t>Unfortunately, on its own it could not hold the weight of the puppet. I found a right angle of steel. This was two plates of steel welded in the corner to join each other.</a:t>
            </a:r>
            <a:endParaRPr lang="en-US" dirty="0"/>
          </a:p>
          <a:p>
            <a:pPr marL="285750" indent="-285750">
              <a:buFont typeface="Arial"/>
              <a:buChar char="•"/>
            </a:pPr>
            <a:r>
              <a:rPr lang="en-US"/>
              <a:t>I realized this could possibly be something I could use as a weight to support the puppet stand.</a:t>
            </a:r>
            <a:endParaRPr lang="en-US" dirty="0"/>
          </a:p>
          <a:p>
            <a:pPr marL="285750" indent="-285750">
              <a:buFont typeface="Arial"/>
              <a:buChar char="•"/>
            </a:pPr>
            <a:r>
              <a:rPr lang="en-US" dirty="0"/>
              <a:t>I drilled holes through the bottom of the metal plate and connected the unicycle stand to the metal plate using cable ties.</a:t>
            </a:r>
          </a:p>
          <a:p>
            <a:pPr marL="285750" indent="-285750">
              <a:buFont typeface="Arial"/>
              <a:buChar char="•"/>
            </a:pPr>
            <a:r>
              <a:rPr lang="en-US"/>
              <a:t>you hold the unicycle onto the stand, so it did not roll away I used string.</a:t>
            </a:r>
            <a:endParaRPr lang="en-US" dirty="0"/>
          </a:p>
          <a:p>
            <a:pPr marL="285750" indent="-285750">
              <a:buFont typeface="Arial"/>
              <a:buChar char="•"/>
            </a:pPr>
            <a:endParaRPr lang="en-US" dirty="0"/>
          </a:p>
          <a:p>
            <a:pPr marL="285750" indent="-285750">
              <a:buFont typeface="Arial"/>
              <a:buChar char="•"/>
            </a:pPr>
            <a:endParaRPr lang="en-US" dirty="0"/>
          </a:p>
        </p:txBody>
      </p:sp>
      <p:pic>
        <p:nvPicPr>
          <p:cNvPr id="4" name="Picture 5">
            <a:extLst>
              <a:ext uri="{FF2B5EF4-FFF2-40B4-BE49-F238E27FC236}">
                <a16:creationId xmlns:a16="http://schemas.microsoft.com/office/drawing/2014/main" id="{EBC0A992-12F6-4EA8-9417-AD1B28D51844}"/>
              </a:ext>
            </a:extLst>
          </p:cNvPr>
          <p:cNvPicPr>
            <a:picLocks noChangeAspect="1"/>
          </p:cNvPicPr>
          <p:nvPr/>
        </p:nvPicPr>
        <p:blipFill rotWithShape="1">
          <a:blip r:embed="rId5"/>
          <a:srcRect l="1130" t="14583" r="-1695" b="32813"/>
          <a:stretch/>
        </p:blipFill>
        <p:spPr>
          <a:xfrm>
            <a:off x="10694708" y="5138670"/>
            <a:ext cx="1363264" cy="1542081"/>
          </a:xfrm>
          <a:prstGeom prst="rect">
            <a:avLst/>
          </a:prstGeom>
        </p:spPr>
      </p:pic>
    </p:spTree>
    <p:extLst>
      <p:ext uri="{BB962C8B-B14F-4D97-AF65-F5344CB8AC3E}">
        <p14:creationId xmlns:p14="http://schemas.microsoft.com/office/powerpoint/2010/main" val="23667294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702B3-B797-42C9-AB1F-E08615171CEB}"/>
              </a:ext>
            </a:extLst>
          </p:cNvPr>
          <p:cNvSpPr>
            <a:spLocks noGrp="1"/>
          </p:cNvSpPr>
          <p:nvPr>
            <p:ph type="title"/>
          </p:nvPr>
        </p:nvSpPr>
        <p:spPr/>
        <p:txBody>
          <a:bodyPr/>
          <a:lstStyle/>
          <a:p>
            <a:r>
              <a:rPr lang="en-US" dirty="0"/>
              <a:t>Finished Puppet</a:t>
            </a:r>
          </a:p>
        </p:txBody>
      </p:sp>
      <p:sp>
        <p:nvSpPr>
          <p:cNvPr id="3" name="Content Placeholder 2">
            <a:extLst>
              <a:ext uri="{FF2B5EF4-FFF2-40B4-BE49-F238E27FC236}">
                <a16:creationId xmlns:a16="http://schemas.microsoft.com/office/drawing/2014/main" id="{76ACC8B5-FB23-4C20-9081-A3D3AB347E27}"/>
              </a:ext>
            </a:extLst>
          </p:cNvPr>
          <p:cNvSpPr>
            <a:spLocks noGrp="1"/>
          </p:cNvSpPr>
          <p:nvPr>
            <p:ph idx="1"/>
          </p:nvPr>
        </p:nvSpPr>
        <p:spPr>
          <a:xfrm>
            <a:off x="540604" y="1220580"/>
            <a:ext cx="10880848" cy="5250557"/>
          </a:xfrm>
        </p:spPr>
        <p:txBody>
          <a:bodyPr vert="horz" lIns="91440" tIns="45720" rIns="91440" bIns="45720" rtlCol="0" anchor="t">
            <a:normAutofit fontScale="62500" lnSpcReduction="20000"/>
          </a:bodyPr>
          <a:lstStyle/>
          <a:p>
            <a:r>
              <a:rPr lang="en-US" dirty="0"/>
              <a:t>Ma Nelson was an interesting character to build into puppet form. she has a rich character that helps you to design something fun. Her back story strong lines in the narrative really give the character fullness helping the puppeteer to find the essence. </a:t>
            </a:r>
          </a:p>
          <a:p>
            <a:pPr>
              <a:buClr>
                <a:srgbClr val="8AD0D6"/>
              </a:buClr>
            </a:pPr>
            <a:r>
              <a:rPr lang="en-US" dirty="0"/>
              <a:t>The process of building this puppet has been informative, I have learnt a lot. Realizing that through this process I really enjoy implementing sculpture techniques and creating 3D Art. </a:t>
            </a:r>
          </a:p>
          <a:p>
            <a:pPr>
              <a:buClr>
                <a:srgbClr val="8AD0D6"/>
              </a:buClr>
            </a:pPr>
            <a:r>
              <a:rPr lang="en-US" dirty="0"/>
              <a:t>When carving the polystyrene, I practiced good health and safety by creating and area with good ventilation and using a quality mask.</a:t>
            </a:r>
          </a:p>
          <a:p>
            <a:pPr>
              <a:buClr>
                <a:srgbClr val="8AD0D6"/>
              </a:buClr>
            </a:pPr>
            <a:r>
              <a:rPr lang="en-US"/>
              <a:t>Also, in this process I picked up different techniques and tools to create different finishes on the polystyrene. </a:t>
            </a:r>
            <a:endParaRPr lang="en-US" dirty="0"/>
          </a:p>
          <a:p>
            <a:pPr>
              <a:buClr>
                <a:srgbClr val="8AD0D6"/>
              </a:buClr>
            </a:pPr>
            <a:r>
              <a:rPr lang="en-US" dirty="0"/>
              <a:t>Building a turntable for the polystyrene model to sit on whilst being carve really helped to speed up the process and keep fluid carving enabling a better finish.</a:t>
            </a:r>
          </a:p>
          <a:p>
            <a:pPr>
              <a:buClr>
                <a:srgbClr val="8AD0D6"/>
              </a:buClr>
            </a:pPr>
            <a:r>
              <a:rPr lang="en-US" dirty="0"/>
              <a:t>Using fabric and Flint tech system to create the skin surface of the puppet was successful in the fact that it enabled a hard surface to be painted and fire retardant for theater safety.</a:t>
            </a:r>
          </a:p>
          <a:p>
            <a:pPr>
              <a:buClr>
                <a:srgbClr val="8AD0D6"/>
              </a:buClr>
            </a:pPr>
            <a:r>
              <a:rPr lang="en-US"/>
              <a:t>In the future I would like to find a way of getting a smoother finish to skin, if I had more time on this project, I'm sure I could have found a way to do so.</a:t>
            </a:r>
            <a:endParaRPr lang="en-US" dirty="0"/>
          </a:p>
          <a:p>
            <a:pPr>
              <a:buClr>
                <a:srgbClr val="8AD0D6"/>
              </a:buClr>
            </a:pPr>
            <a:r>
              <a:rPr lang="en-US"/>
              <a:t>Her clothes resourced from dressing up clothes the overall design I've been inspired by Rebecca's costume design for ma Nelson. As this is a puppet, I felt her costume could have comedic value to it and keeping to that satire feeling.</a:t>
            </a:r>
            <a:endParaRPr lang="en-US" dirty="0"/>
          </a:p>
          <a:p>
            <a:pPr>
              <a:buClr>
                <a:srgbClr val="8AD0D6"/>
              </a:buClr>
            </a:pPr>
            <a:r>
              <a:rPr lang="en-US"/>
              <a:t>It was important to me to find a way of showing her feminist strength so using suffragette banner and rosette really finished the look.</a:t>
            </a:r>
            <a:endParaRPr lang="en-US" dirty="0"/>
          </a:p>
          <a:p>
            <a:pPr>
              <a:buClr>
                <a:srgbClr val="8AD0D6"/>
              </a:buClr>
            </a:pPr>
            <a:r>
              <a:rPr lang="en-US"/>
              <a:t>The bike mechanism worked well she fits into a street puppet category I feel she is truly unique in style puppet a collaboration of different types. upper body being moved like a rod puppet and her wheel was inspired by goose in War Horse production.</a:t>
            </a:r>
            <a:endParaRPr lang="en-US" dirty="0"/>
          </a:p>
          <a:p>
            <a:pPr>
              <a:buClr>
                <a:srgbClr val="8AD0D6"/>
              </a:buClr>
            </a:pPr>
            <a:r>
              <a:rPr lang="en-US" dirty="0"/>
              <a:t>Overall, as a prototype puppet it works and fits the brief.</a:t>
            </a:r>
          </a:p>
          <a:p>
            <a:pPr>
              <a:buClr>
                <a:srgbClr val="8AD0D6"/>
              </a:buClr>
            </a:pPr>
            <a:r>
              <a:rPr lang="en-US"/>
              <a:t>If I were to build a second prototype, I would look into how I could get her ping pong ball eyes to move and maybe build a head so the mouth could have a hand inside to open a close it. </a:t>
            </a:r>
            <a:endParaRPr lang="en-US" dirty="0"/>
          </a:p>
        </p:txBody>
      </p:sp>
    </p:spTree>
    <p:extLst>
      <p:ext uri="{BB962C8B-B14F-4D97-AF65-F5344CB8AC3E}">
        <p14:creationId xmlns:p14="http://schemas.microsoft.com/office/powerpoint/2010/main" val="182322926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6C370-370C-48FA-8419-0E418A0E0F2D}"/>
              </a:ext>
            </a:extLst>
          </p:cNvPr>
          <p:cNvSpPr>
            <a:spLocks noGrp="1"/>
          </p:cNvSpPr>
          <p:nvPr>
            <p:ph type="title"/>
          </p:nvPr>
        </p:nvSpPr>
        <p:spPr/>
        <p:txBody>
          <a:bodyPr/>
          <a:lstStyle/>
          <a:p>
            <a:r>
              <a:rPr lang="en-US"/>
              <a:t>Evaluation</a:t>
            </a:r>
            <a:endParaRPr lang="en-US" dirty="0"/>
          </a:p>
        </p:txBody>
      </p:sp>
      <p:sp>
        <p:nvSpPr>
          <p:cNvPr id="3" name="Content Placeholder 2">
            <a:extLst>
              <a:ext uri="{FF2B5EF4-FFF2-40B4-BE49-F238E27FC236}">
                <a16:creationId xmlns:a16="http://schemas.microsoft.com/office/drawing/2014/main" id="{90F0E34D-16FA-4803-9CA4-283CC5DE74BB}"/>
              </a:ext>
            </a:extLst>
          </p:cNvPr>
          <p:cNvSpPr>
            <a:spLocks noGrp="1"/>
          </p:cNvSpPr>
          <p:nvPr>
            <p:ph idx="1"/>
          </p:nvPr>
        </p:nvSpPr>
        <p:spPr>
          <a:xfrm>
            <a:off x="810235" y="1150241"/>
            <a:ext cx="8946541" cy="5250557"/>
          </a:xfrm>
        </p:spPr>
        <p:txBody>
          <a:bodyPr vert="horz" lIns="91440" tIns="45720" rIns="91440" bIns="45720" rtlCol="0" anchor="t">
            <a:normAutofit fontScale="70000" lnSpcReduction="20000"/>
          </a:bodyPr>
          <a:lstStyle/>
          <a:p>
            <a:pPr>
              <a:buClr>
                <a:srgbClr val="8AD0D6"/>
              </a:buClr>
            </a:pPr>
            <a:r>
              <a:rPr lang="en-US" b="1" dirty="0"/>
              <a:t>The group </a:t>
            </a:r>
          </a:p>
          <a:p>
            <a:pPr>
              <a:buClr>
                <a:srgbClr val="8AD0D6"/>
              </a:buClr>
            </a:pPr>
            <a:r>
              <a:rPr lang="en-US" dirty="0"/>
              <a:t>As a group of four we were able to get orgainised quite quickly. Being in the second year we able reconise each other's strengths and weaknesses and with that knowledge move forward not wasting time. Using programs like Google calendar and teams enabled everyone in the group to have the correct dates times and information giving no one the excuse to be late or unengaged.</a:t>
            </a:r>
            <a:endParaRPr lang="en-US"/>
          </a:p>
          <a:p>
            <a:pPr>
              <a:buClr>
                <a:srgbClr val="8AD0D6"/>
              </a:buClr>
            </a:pPr>
            <a:r>
              <a:rPr lang="en-US" dirty="0"/>
              <a:t>The collaboration element of research was a success Google Docs really helped this process. It helped move things along and enabled </a:t>
            </a:r>
            <a:r>
              <a:rPr lang="en-GB" dirty="0"/>
              <a:t>group members to work at different timescales in the day. Every meeting we would discuss what we had found write simple minutes and organise a date for the next meeting. This process seemed to keep everybody on track and engaged.</a:t>
            </a:r>
          </a:p>
          <a:p>
            <a:pPr>
              <a:buClr>
                <a:srgbClr val="8AD0D6"/>
              </a:buClr>
            </a:pPr>
            <a:r>
              <a:rPr lang="en-GB" dirty="0"/>
              <a:t>In our team I think having Google Docs gave us the opportunity to be very visual in communication with each other, I would recommend this programme to anyone trying to work in a group project.</a:t>
            </a:r>
          </a:p>
          <a:p>
            <a:pPr>
              <a:buClr>
                <a:srgbClr val="8AD0D6"/>
              </a:buClr>
            </a:pPr>
            <a:r>
              <a:rPr lang="en-GB" dirty="0"/>
              <a:t>Anxiety can creep up in a group, I found this normally happens when somebody is not giving their full potential. When this happens, it is important to recognise if someone is unengaged and help them back on track. Team morale is important when trying to collaborate on a project.</a:t>
            </a:r>
          </a:p>
          <a:p>
            <a:pPr>
              <a:buClr>
                <a:srgbClr val="8AD0D6"/>
              </a:buClr>
            </a:pPr>
            <a:r>
              <a:rPr lang="en-GB" dirty="0"/>
              <a:t>I found not everyone is good at communication and this can cause problems if information is not shared. I found myself over communicating on behalf of some elements and realised this was not sustainable. In the future I feel I would be reluctant to work with someone who has had many chances two engage but chosen not to. As a professional I always try to do my best in situations but realise that using a strong engaged team would be better for the outcome of the overall project.</a:t>
            </a:r>
          </a:p>
          <a:p>
            <a:pPr>
              <a:buClr>
                <a:srgbClr val="8AD0D6"/>
              </a:buClr>
            </a:pPr>
            <a:r>
              <a:rPr lang="en-GB" b="1" dirty="0"/>
              <a:t>The Project </a:t>
            </a:r>
          </a:p>
          <a:p>
            <a:pPr>
              <a:buClr>
                <a:srgbClr val="8AD0D6"/>
              </a:buClr>
            </a:pPr>
            <a:r>
              <a:rPr lang="en-GB"/>
              <a:t>We investigated nautical and Victorian research and different creative styles relevant to these worlds</a:t>
            </a:r>
            <a:r>
              <a:rPr lang="en-GB" b="1"/>
              <a:t>. Sharing our work through docs helped us to inspire each other driving on more research.  </a:t>
            </a:r>
          </a:p>
        </p:txBody>
      </p:sp>
      <p:pic>
        <p:nvPicPr>
          <p:cNvPr id="5" name="Picture 4">
            <a:extLst>
              <a:ext uri="{FF2B5EF4-FFF2-40B4-BE49-F238E27FC236}">
                <a16:creationId xmlns:a16="http://schemas.microsoft.com/office/drawing/2014/main" id="{D5685C7E-E396-4EC3-9FCD-87EA244F1B08}"/>
              </a:ext>
            </a:extLst>
          </p:cNvPr>
          <p:cNvPicPr>
            <a:picLocks noChangeAspect="1"/>
          </p:cNvPicPr>
          <p:nvPr/>
        </p:nvPicPr>
        <p:blipFill>
          <a:blip r:embed="rId2"/>
          <a:stretch>
            <a:fillRect/>
          </a:stretch>
        </p:blipFill>
        <p:spPr>
          <a:xfrm>
            <a:off x="-2179257" y="2649415"/>
            <a:ext cx="1896666" cy="4114800"/>
          </a:xfrm>
          <a:prstGeom prst="rect">
            <a:avLst/>
          </a:prstGeom>
        </p:spPr>
      </p:pic>
    </p:spTree>
    <p:extLst>
      <p:ext uri="{BB962C8B-B14F-4D97-AF65-F5344CB8AC3E}">
        <p14:creationId xmlns:p14="http://schemas.microsoft.com/office/powerpoint/2010/main" val="55745832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B8982-B542-4B1D-8A5E-716ACF7A984B}"/>
              </a:ext>
            </a:extLst>
          </p:cNvPr>
          <p:cNvSpPr>
            <a:spLocks noGrp="1"/>
          </p:cNvSpPr>
          <p:nvPr>
            <p:ph type="title"/>
          </p:nvPr>
        </p:nvSpPr>
        <p:spPr>
          <a:xfrm>
            <a:off x="646111" y="452718"/>
            <a:ext cx="3203216" cy="638530"/>
          </a:xfrm>
        </p:spPr>
        <p:txBody>
          <a:bodyPr/>
          <a:lstStyle/>
          <a:p>
            <a:r>
              <a:rPr lang="en-US" dirty="0"/>
              <a:t>Evaluation</a:t>
            </a:r>
          </a:p>
        </p:txBody>
      </p:sp>
      <p:sp>
        <p:nvSpPr>
          <p:cNvPr id="3" name="Content Placeholder 2">
            <a:extLst>
              <a:ext uri="{FF2B5EF4-FFF2-40B4-BE49-F238E27FC236}">
                <a16:creationId xmlns:a16="http://schemas.microsoft.com/office/drawing/2014/main" id="{B8734A95-6057-406F-9F66-20EF5E7E399C}"/>
              </a:ext>
            </a:extLst>
          </p:cNvPr>
          <p:cNvSpPr>
            <a:spLocks noGrp="1"/>
          </p:cNvSpPr>
          <p:nvPr>
            <p:ph idx="1"/>
          </p:nvPr>
        </p:nvSpPr>
        <p:spPr>
          <a:xfrm>
            <a:off x="646112" y="1443319"/>
            <a:ext cx="9802325" cy="4629234"/>
          </a:xfrm>
        </p:spPr>
        <p:txBody>
          <a:bodyPr vert="horz" lIns="91440" tIns="45720" rIns="91440" bIns="45720" rtlCol="0" anchor="t">
            <a:normAutofit fontScale="70000" lnSpcReduction="20000"/>
          </a:bodyPr>
          <a:lstStyle/>
          <a:p>
            <a:r>
              <a:rPr lang="en-GB" b="1" dirty="0">
                <a:ea typeface="+mj-lt"/>
                <a:cs typeface="+mj-lt"/>
              </a:rPr>
              <a:t>The Project </a:t>
            </a:r>
          </a:p>
          <a:p>
            <a:pPr>
              <a:buClr>
                <a:srgbClr val="8AD0D6"/>
              </a:buClr>
            </a:pPr>
            <a:r>
              <a:rPr lang="en-GB" dirty="0">
                <a:ea typeface="+mj-lt"/>
                <a:cs typeface="+mj-lt"/>
              </a:rPr>
              <a:t>We investigated nautical and Victorian research and different creative styles relevant to these worlds. Sharing our work through docs helped us to inspire each other driving on more research.  </a:t>
            </a:r>
            <a:endParaRPr lang="en-US" dirty="0">
              <a:ea typeface="+mj-lt"/>
              <a:cs typeface="+mj-lt"/>
            </a:endParaRPr>
          </a:p>
          <a:p>
            <a:pPr>
              <a:buClr>
                <a:srgbClr val="8AD0D6"/>
              </a:buClr>
            </a:pPr>
            <a:r>
              <a:rPr lang="en-GB" dirty="0"/>
              <a:t>As a group we were trying to find the look of our world, in this process we found we had similar likes and styles. It was refreshing having a long research period on this project, enabling our group together a large amount of research.</a:t>
            </a:r>
          </a:p>
          <a:p>
            <a:pPr>
              <a:buClr>
                <a:srgbClr val="8AD0D6"/>
              </a:buClr>
            </a:pPr>
            <a:r>
              <a:rPr lang="en-GB" dirty="0"/>
              <a:t>My team members we're very open ideas I had about using craft movements of the time. We looked at scrapbooking, would cut, satire posters which were all elements of decoration in the Victorian.</a:t>
            </a:r>
          </a:p>
          <a:p>
            <a:pPr>
              <a:buClr>
                <a:srgbClr val="8AD0D6"/>
              </a:buClr>
            </a:pPr>
            <a:r>
              <a:rPr lang="en-GB" dirty="0"/>
              <a:t> Ellie's set drawings and my puppet sketches came from this process. we felt as a group the monochrome woodcut style was what we wanted to go for to represent our world.</a:t>
            </a:r>
          </a:p>
          <a:p>
            <a:pPr>
              <a:buClr>
                <a:srgbClr val="8AD0D6"/>
              </a:buClr>
            </a:pPr>
            <a:r>
              <a:rPr lang="en-GB"/>
              <a:t>In the research period Rebecca investigated colour tones we felt the costumes could be bold to contrast against the monochrome.</a:t>
            </a:r>
            <a:endParaRPr lang="en-GB" dirty="0"/>
          </a:p>
          <a:p>
            <a:pPr>
              <a:buClr>
                <a:srgbClr val="8AD0D6"/>
              </a:buClr>
            </a:pPr>
            <a:r>
              <a:rPr lang="en-GB"/>
              <a:t>As the puppeteer designer I collaborated closely with costume and set design. we regularly discussed how different elements would work together.</a:t>
            </a:r>
            <a:endParaRPr lang="en-GB" dirty="0"/>
          </a:p>
          <a:p>
            <a:pPr>
              <a:buClr>
                <a:srgbClr val="8AD0D6"/>
              </a:buClr>
            </a:pPr>
            <a:r>
              <a:rPr lang="en-GB"/>
              <a:t>It was agreed that the puppet would have a body that matched the set monochrome style but the costume match the casts costumes. we felt the puppet should be larger than life suit the character and be recognisable as satire. Agreeing to have a larger puppet we felt it would blend better into the performance.</a:t>
            </a:r>
          </a:p>
          <a:p>
            <a:pPr>
              <a:buClr>
                <a:srgbClr val="8AD0D6"/>
              </a:buClr>
            </a:pPr>
            <a:endParaRPr lang="en-US" dirty="0"/>
          </a:p>
        </p:txBody>
      </p:sp>
    </p:spTree>
    <p:extLst>
      <p:ext uri="{BB962C8B-B14F-4D97-AF65-F5344CB8AC3E}">
        <p14:creationId xmlns:p14="http://schemas.microsoft.com/office/powerpoint/2010/main" val="42387029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119C4-6000-49B8-A496-9F691D1E7686}"/>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7E10773F-1041-4B70-B73D-DEC4CF3BEA33}"/>
              </a:ext>
            </a:extLst>
          </p:cNvPr>
          <p:cNvSpPr>
            <a:spLocks noGrp="1"/>
          </p:cNvSpPr>
          <p:nvPr>
            <p:ph idx="1"/>
          </p:nvPr>
        </p:nvSpPr>
        <p:spPr>
          <a:xfrm>
            <a:off x="1279158" y="1607441"/>
            <a:ext cx="8946541" cy="4195481"/>
          </a:xfrm>
        </p:spPr>
        <p:txBody>
          <a:bodyPr vert="horz" lIns="91440" tIns="45720" rIns="91440" bIns="45720" rtlCol="0" anchor="t">
            <a:normAutofit fontScale="85000" lnSpcReduction="20000"/>
          </a:bodyPr>
          <a:lstStyle/>
          <a:p>
            <a:r>
              <a:rPr lang="en-US" b="1" dirty="0"/>
              <a:t>Outcome</a:t>
            </a:r>
            <a:endParaRPr lang="en-US" b="1"/>
          </a:p>
          <a:p>
            <a:pPr>
              <a:buClr>
                <a:srgbClr val="8AD0D6"/>
              </a:buClr>
            </a:pPr>
            <a:r>
              <a:rPr lang="en-GB"/>
              <a:t>It was a sussess in the fact that we hit the deadline and had something to share with everyone at the presentation. I personally think we could have pushed the creativerty harder. Working on the puppet was the right roll for me but felt a couple of other rolls in the group could have put more experimental time in. That way the outcome of our overall project would have had more unique style.</a:t>
            </a:r>
            <a:endParaRPr lang="en-GB" dirty="0"/>
          </a:p>
          <a:p>
            <a:pPr>
              <a:buClr>
                <a:srgbClr val="8AD0D6"/>
              </a:buClr>
            </a:pPr>
            <a:r>
              <a:rPr lang="en-GB"/>
              <a:t>To become a stronger practitioner, I need to work on my organisation skills. Using Google calendars really helped. From this module I have recognised that building bigger takes longer especially if it's not been done before.</a:t>
            </a:r>
            <a:endParaRPr lang="en-GB" dirty="0"/>
          </a:p>
          <a:p>
            <a:pPr>
              <a:buClr>
                <a:srgbClr val="8AD0D6"/>
              </a:buClr>
            </a:pPr>
            <a:r>
              <a:rPr lang="en-GB"/>
              <a:t>The last two projects have now been a big</a:t>
            </a:r>
            <a:r>
              <a:rPr lang="en-GB" dirty="0"/>
              <a:t> </a:t>
            </a:r>
            <a:r>
              <a:rPr lang="en-GB"/>
              <a:t>push practicaly for me at the end. Compaired to others im always struggling to find extra time to reach the deadline to a standard im comfortable with. Early mornings late nights are not a problem, but I am wondering if im doing something wrong ?</a:t>
            </a:r>
            <a:r>
              <a:rPr lang="en-GB" dirty="0"/>
              <a:t>  </a:t>
            </a:r>
          </a:p>
          <a:p>
            <a:pPr>
              <a:buClr>
                <a:srgbClr val="8AD0D6"/>
              </a:buClr>
            </a:pPr>
            <a:r>
              <a:rPr lang="en-GB"/>
              <a:t>In my next module my main aim is to systematically log my research onto my workbook saving time at the end. I will try and accomplish this by setting aside time either daily or weekly.</a:t>
            </a:r>
            <a:endParaRPr lang="en-GB" dirty="0"/>
          </a:p>
        </p:txBody>
      </p:sp>
    </p:spTree>
    <p:extLst>
      <p:ext uri="{BB962C8B-B14F-4D97-AF65-F5344CB8AC3E}">
        <p14:creationId xmlns:p14="http://schemas.microsoft.com/office/powerpoint/2010/main" val="6812775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B647F-E33A-4BDC-9326-AF436FA69A17}"/>
              </a:ext>
            </a:extLst>
          </p:cNvPr>
          <p:cNvSpPr>
            <a:spLocks noGrp="1"/>
          </p:cNvSpPr>
          <p:nvPr>
            <p:ph type="title"/>
          </p:nvPr>
        </p:nvSpPr>
        <p:spPr>
          <a:xfrm>
            <a:off x="646111" y="157017"/>
            <a:ext cx="2125918" cy="376949"/>
          </a:xfrm>
        </p:spPr>
        <p:txBody>
          <a:bodyPr/>
          <a:lstStyle/>
          <a:p>
            <a:r>
              <a:rPr lang="en-US" sz="1100" dirty="0"/>
              <a:t>Helping Jamie Rollinson</a:t>
            </a:r>
          </a:p>
        </p:txBody>
      </p:sp>
      <p:pic>
        <p:nvPicPr>
          <p:cNvPr id="4" name="Picture 4">
            <a:extLst>
              <a:ext uri="{FF2B5EF4-FFF2-40B4-BE49-F238E27FC236}">
                <a16:creationId xmlns:a16="http://schemas.microsoft.com/office/drawing/2014/main" id="{F83FD6B0-754A-4DA8-B1FC-907615DA25D8}"/>
              </a:ext>
            </a:extLst>
          </p:cNvPr>
          <p:cNvPicPr>
            <a:picLocks noChangeAspect="1"/>
          </p:cNvPicPr>
          <p:nvPr/>
        </p:nvPicPr>
        <p:blipFill>
          <a:blip r:embed="rId2"/>
          <a:stretch>
            <a:fillRect/>
          </a:stretch>
        </p:blipFill>
        <p:spPr>
          <a:xfrm>
            <a:off x="322997" y="625912"/>
            <a:ext cx="1469409" cy="2271922"/>
          </a:xfrm>
          <a:prstGeom prst="rect">
            <a:avLst/>
          </a:prstGeom>
        </p:spPr>
      </p:pic>
      <p:pic>
        <p:nvPicPr>
          <p:cNvPr id="5" name="Picture 5">
            <a:extLst>
              <a:ext uri="{FF2B5EF4-FFF2-40B4-BE49-F238E27FC236}">
                <a16:creationId xmlns:a16="http://schemas.microsoft.com/office/drawing/2014/main" id="{C9E4A9FB-5DB2-45D2-8B5C-35B5D889795C}"/>
              </a:ext>
            </a:extLst>
          </p:cNvPr>
          <p:cNvPicPr>
            <a:picLocks noChangeAspect="1"/>
          </p:cNvPicPr>
          <p:nvPr/>
        </p:nvPicPr>
        <p:blipFill>
          <a:blip r:embed="rId3"/>
          <a:stretch>
            <a:fillRect/>
          </a:stretch>
        </p:blipFill>
        <p:spPr>
          <a:xfrm>
            <a:off x="2017594" y="625912"/>
            <a:ext cx="1708245" cy="2273847"/>
          </a:xfrm>
          <a:prstGeom prst="rect">
            <a:avLst/>
          </a:prstGeom>
        </p:spPr>
      </p:pic>
      <p:pic>
        <p:nvPicPr>
          <p:cNvPr id="6" name="Picture 6">
            <a:extLst>
              <a:ext uri="{FF2B5EF4-FFF2-40B4-BE49-F238E27FC236}">
                <a16:creationId xmlns:a16="http://schemas.microsoft.com/office/drawing/2014/main" id="{5B643D06-1A65-4623-B024-6BA15533B898}"/>
              </a:ext>
            </a:extLst>
          </p:cNvPr>
          <p:cNvPicPr>
            <a:picLocks noChangeAspect="1"/>
          </p:cNvPicPr>
          <p:nvPr/>
        </p:nvPicPr>
        <p:blipFill rotWithShape="1">
          <a:blip r:embed="rId4"/>
          <a:srcRect r="-667" b="26000"/>
          <a:stretch/>
        </p:blipFill>
        <p:spPr>
          <a:xfrm rot="5400000">
            <a:off x="4277872" y="426620"/>
            <a:ext cx="1719633" cy="2111872"/>
          </a:xfrm>
          <a:prstGeom prst="rect">
            <a:avLst/>
          </a:prstGeom>
        </p:spPr>
      </p:pic>
      <p:pic>
        <p:nvPicPr>
          <p:cNvPr id="8" name="Picture 8">
            <a:extLst>
              <a:ext uri="{FF2B5EF4-FFF2-40B4-BE49-F238E27FC236}">
                <a16:creationId xmlns:a16="http://schemas.microsoft.com/office/drawing/2014/main" id="{52323931-CCBB-4CE4-9490-1B737810D943}"/>
              </a:ext>
            </a:extLst>
          </p:cNvPr>
          <p:cNvPicPr>
            <a:picLocks noChangeAspect="1"/>
          </p:cNvPicPr>
          <p:nvPr/>
        </p:nvPicPr>
        <p:blipFill rotWithShape="1">
          <a:blip r:embed="rId5"/>
          <a:srcRect l="23077" t="24116" r="19658" b="965"/>
          <a:stretch/>
        </p:blipFill>
        <p:spPr>
          <a:xfrm rot="16200000">
            <a:off x="798178" y="2562318"/>
            <a:ext cx="1570897" cy="2734556"/>
          </a:xfrm>
          <a:prstGeom prst="rect">
            <a:avLst/>
          </a:prstGeom>
        </p:spPr>
      </p:pic>
      <p:pic>
        <p:nvPicPr>
          <p:cNvPr id="9" name="Picture 9">
            <a:extLst>
              <a:ext uri="{FF2B5EF4-FFF2-40B4-BE49-F238E27FC236}">
                <a16:creationId xmlns:a16="http://schemas.microsoft.com/office/drawing/2014/main" id="{33484125-3D2A-4CDE-A3A6-E760FB4CD057}"/>
              </a:ext>
            </a:extLst>
          </p:cNvPr>
          <p:cNvPicPr>
            <a:picLocks noChangeAspect="1"/>
          </p:cNvPicPr>
          <p:nvPr/>
        </p:nvPicPr>
        <p:blipFill rotWithShape="1">
          <a:blip r:embed="rId6"/>
          <a:srcRect l="13861" r="15237"/>
          <a:stretch/>
        </p:blipFill>
        <p:spPr>
          <a:xfrm rot="5400000">
            <a:off x="744451" y="4514913"/>
            <a:ext cx="1687077" cy="2372181"/>
          </a:xfrm>
          <a:prstGeom prst="rect">
            <a:avLst/>
          </a:prstGeom>
        </p:spPr>
      </p:pic>
      <p:pic>
        <p:nvPicPr>
          <p:cNvPr id="10" name="Picture 10">
            <a:extLst>
              <a:ext uri="{FF2B5EF4-FFF2-40B4-BE49-F238E27FC236}">
                <a16:creationId xmlns:a16="http://schemas.microsoft.com/office/drawing/2014/main" id="{3D0D8DD3-29B7-4196-84FB-2D417A075C7C}"/>
              </a:ext>
            </a:extLst>
          </p:cNvPr>
          <p:cNvPicPr>
            <a:picLocks noChangeAspect="1"/>
          </p:cNvPicPr>
          <p:nvPr/>
        </p:nvPicPr>
        <p:blipFill rotWithShape="1">
          <a:blip r:embed="rId7"/>
          <a:srcRect t="23864" b="17045"/>
          <a:stretch/>
        </p:blipFill>
        <p:spPr>
          <a:xfrm>
            <a:off x="6400275" y="631298"/>
            <a:ext cx="2743200" cy="1722363"/>
          </a:xfrm>
          <a:prstGeom prst="rect">
            <a:avLst/>
          </a:prstGeom>
        </p:spPr>
      </p:pic>
      <p:pic>
        <p:nvPicPr>
          <p:cNvPr id="11" name="Picture 11">
            <a:extLst>
              <a:ext uri="{FF2B5EF4-FFF2-40B4-BE49-F238E27FC236}">
                <a16:creationId xmlns:a16="http://schemas.microsoft.com/office/drawing/2014/main" id="{93441860-4508-4D6D-A2E7-7AFF87BCD6A1}"/>
              </a:ext>
            </a:extLst>
          </p:cNvPr>
          <p:cNvPicPr>
            <a:picLocks noChangeAspect="1"/>
          </p:cNvPicPr>
          <p:nvPr/>
        </p:nvPicPr>
        <p:blipFill>
          <a:blip r:embed="rId8"/>
          <a:stretch>
            <a:fillRect/>
          </a:stretch>
        </p:blipFill>
        <p:spPr>
          <a:xfrm>
            <a:off x="3219996" y="2748712"/>
            <a:ext cx="2743200" cy="36576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2" name="Picture 12">
            <a:extLst>
              <a:ext uri="{FF2B5EF4-FFF2-40B4-BE49-F238E27FC236}">
                <a16:creationId xmlns:a16="http://schemas.microsoft.com/office/drawing/2014/main" id="{B140F5DD-CCE4-4804-BD6B-3B2E4390D5B0}"/>
              </a:ext>
            </a:extLst>
          </p:cNvPr>
          <p:cNvPicPr>
            <a:picLocks noChangeAspect="1"/>
          </p:cNvPicPr>
          <p:nvPr/>
        </p:nvPicPr>
        <p:blipFill>
          <a:blip r:embed="rId9"/>
          <a:stretch>
            <a:fillRect/>
          </a:stretch>
        </p:blipFill>
        <p:spPr>
          <a:xfrm>
            <a:off x="6467288" y="2793504"/>
            <a:ext cx="2743200" cy="3657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TextBox 12">
            <a:extLst>
              <a:ext uri="{FF2B5EF4-FFF2-40B4-BE49-F238E27FC236}">
                <a16:creationId xmlns:a16="http://schemas.microsoft.com/office/drawing/2014/main" id="{A8895395-6F08-402B-91B5-370A2B93FA0F}"/>
              </a:ext>
            </a:extLst>
          </p:cNvPr>
          <p:cNvSpPr txBox="1"/>
          <p:nvPr/>
        </p:nvSpPr>
        <p:spPr>
          <a:xfrm>
            <a:off x="9495691" y="1488830"/>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Really pleased with the outcome of the slate.</a:t>
            </a:r>
          </a:p>
          <a:p>
            <a:r>
              <a:rPr lang="en-US" dirty="0"/>
              <a:t>The steel had interesting </a:t>
            </a:r>
            <a:r>
              <a:rPr lang="en-US" dirty="0" err="1"/>
              <a:t>colours</a:t>
            </a:r>
            <a:r>
              <a:rPr lang="en-US" dirty="0"/>
              <a:t> to play with, but the slate had layers and shading.</a:t>
            </a:r>
          </a:p>
          <a:p>
            <a:endParaRPr lang="en-US" dirty="0"/>
          </a:p>
        </p:txBody>
      </p:sp>
    </p:spTree>
    <p:extLst>
      <p:ext uri="{BB962C8B-B14F-4D97-AF65-F5344CB8AC3E}">
        <p14:creationId xmlns:p14="http://schemas.microsoft.com/office/powerpoint/2010/main" val="401647838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C8FB7-1980-424A-8474-0ED31F7B06C5}"/>
              </a:ext>
            </a:extLst>
          </p:cNvPr>
          <p:cNvSpPr>
            <a:spLocks noGrp="1"/>
          </p:cNvSpPr>
          <p:nvPr>
            <p:ph type="title"/>
          </p:nvPr>
        </p:nvSpPr>
        <p:spPr/>
        <p:txBody>
          <a:bodyPr/>
          <a:lstStyle/>
          <a:p>
            <a:r>
              <a:rPr lang="en-US" dirty="0">
                <a:ea typeface="+mj-lt"/>
                <a:cs typeface="+mj-lt"/>
              </a:rPr>
              <a:t>Helping Jamie Rollinson</a:t>
            </a:r>
          </a:p>
          <a:p>
            <a:endParaRPr lang="en-US" dirty="0"/>
          </a:p>
        </p:txBody>
      </p:sp>
      <p:sp>
        <p:nvSpPr>
          <p:cNvPr id="3" name="Content Placeholder 2">
            <a:extLst>
              <a:ext uri="{FF2B5EF4-FFF2-40B4-BE49-F238E27FC236}">
                <a16:creationId xmlns:a16="http://schemas.microsoft.com/office/drawing/2014/main" id="{C22F4392-D085-4C77-98DF-5DAF562FD542}"/>
              </a:ext>
            </a:extLst>
          </p:cNvPr>
          <p:cNvSpPr>
            <a:spLocks noGrp="1"/>
          </p:cNvSpPr>
          <p:nvPr>
            <p:ph idx="1"/>
          </p:nvPr>
        </p:nvSpPr>
        <p:spPr/>
        <p:txBody>
          <a:bodyPr vert="horz" lIns="91440" tIns="45720" rIns="91440" bIns="45720" rtlCol="0" anchor="t">
            <a:normAutofit/>
          </a:bodyPr>
          <a:lstStyle/>
          <a:p>
            <a:r>
              <a:rPr lang="en-US" dirty="0">
                <a:ea typeface="+mj-lt"/>
                <a:cs typeface="+mj-lt"/>
              </a:rPr>
              <a:t>Extra curriculum project. Scenic art.</a:t>
            </a:r>
          </a:p>
          <a:p>
            <a:pPr>
              <a:buClr>
                <a:srgbClr val="8AD0D6"/>
              </a:buClr>
            </a:pPr>
            <a:r>
              <a:rPr lang="en-US" dirty="0">
                <a:ea typeface="+mj-lt"/>
                <a:cs typeface="+mj-lt"/>
              </a:rPr>
              <a:t>For a day and 1/2 I gave some time to Jamie whilst he is working on a project.</a:t>
            </a:r>
          </a:p>
          <a:p>
            <a:pPr>
              <a:buClr>
                <a:srgbClr val="8AD0D6"/>
              </a:buClr>
            </a:pPr>
            <a:r>
              <a:rPr lang="en-US" dirty="0">
                <a:ea typeface="+mj-lt"/>
                <a:cs typeface="+mj-lt"/>
              </a:rPr>
              <a:t>The cynical element was to paint a plywood shaped H Gerda and make it look like steel.</a:t>
            </a:r>
          </a:p>
          <a:p>
            <a:pPr>
              <a:buClr>
                <a:srgbClr val="8AD0D6"/>
              </a:buClr>
            </a:pPr>
            <a:r>
              <a:rPr lang="en-US" dirty="0">
                <a:ea typeface="+mj-lt"/>
                <a:cs typeface="+mj-lt"/>
              </a:rPr>
              <a:t>He had a sheet of steel for referencing from it had different marks different </a:t>
            </a:r>
            <a:r>
              <a:rPr lang="en-US" dirty="0" err="1">
                <a:ea typeface="+mj-lt"/>
                <a:cs typeface="+mj-lt"/>
              </a:rPr>
              <a:t>colours</a:t>
            </a:r>
            <a:r>
              <a:rPr lang="en-US" dirty="0">
                <a:ea typeface="+mj-lt"/>
                <a:cs typeface="+mj-lt"/>
              </a:rPr>
              <a:t>. He supplied paint.</a:t>
            </a:r>
          </a:p>
          <a:p>
            <a:pPr>
              <a:buClr>
                <a:srgbClr val="8AD0D6"/>
              </a:buClr>
            </a:pPr>
            <a:r>
              <a:rPr lang="en-US" dirty="0">
                <a:ea typeface="+mj-lt"/>
                <a:cs typeface="+mj-lt"/>
              </a:rPr>
              <a:t>The second element was to paint plywood and make it look like slate.</a:t>
            </a:r>
          </a:p>
          <a:p>
            <a:pPr>
              <a:buClr>
                <a:srgbClr val="8AD0D6"/>
              </a:buClr>
            </a:pPr>
            <a:r>
              <a:rPr lang="en-US" dirty="0">
                <a:ea typeface="+mj-lt"/>
                <a:cs typeface="+mj-lt"/>
              </a:rPr>
              <a:t>We swapped numbers hope to work with him the future as we work and live in the same area.</a:t>
            </a:r>
          </a:p>
          <a:p>
            <a:pPr>
              <a:buClr>
                <a:srgbClr val="8AD0D6"/>
              </a:buClr>
            </a:pPr>
            <a:endParaRPr lang="en-US" dirty="0">
              <a:ea typeface="+mj-lt"/>
              <a:cs typeface="+mj-lt"/>
            </a:endParaRPr>
          </a:p>
          <a:p>
            <a:pPr>
              <a:buClr>
                <a:srgbClr val="8AD0D6"/>
              </a:buClr>
            </a:pPr>
            <a:endParaRPr lang="en-US" dirty="0"/>
          </a:p>
        </p:txBody>
      </p:sp>
    </p:spTree>
    <p:extLst>
      <p:ext uri="{BB962C8B-B14F-4D97-AF65-F5344CB8AC3E}">
        <p14:creationId xmlns:p14="http://schemas.microsoft.com/office/powerpoint/2010/main" val="289430322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4E89A4-7CB7-4BEB-9EB7-6021E7EA91D4}"/>
              </a:ext>
            </a:extLst>
          </p:cNvPr>
          <p:cNvSpPr txBox="1"/>
          <p:nvPr/>
        </p:nvSpPr>
        <p:spPr>
          <a:xfrm>
            <a:off x="1039793" y="702198"/>
            <a:ext cx="68232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p>
        </p:txBody>
      </p:sp>
      <p:sp>
        <p:nvSpPr>
          <p:cNvPr id="3" name="TextBox 2">
            <a:extLst>
              <a:ext uri="{FF2B5EF4-FFF2-40B4-BE49-F238E27FC236}">
                <a16:creationId xmlns:a16="http://schemas.microsoft.com/office/drawing/2014/main" id="{F5BBB36D-9B79-4C16-8A71-F619E7809083}"/>
              </a:ext>
            </a:extLst>
          </p:cNvPr>
          <p:cNvSpPr txBox="1"/>
          <p:nvPr/>
        </p:nvSpPr>
        <p:spPr>
          <a:xfrm>
            <a:off x="627768" y="884167"/>
            <a:ext cx="1072051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cs typeface="Calibri"/>
              </a:rPr>
              <a:t>This a link to all my photos taken through the project , they are all in order, so it shows a good timeline to my thoughts and research</a:t>
            </a:r>
            <a:endParaRPr lang="en-US" dirty="0"/>
          </a:p>
          <a:p>
            <a:pPr marL="285750" indent="-285750">
              <a:buFont typeface="Arial" panose="020B0604020202020204" pitchFamily="34" charset="0"/>
              <a:buChar char="•"/>
            </a:pPr>
            <a:r>
              <a:rPr lang="en-US" dirty="0">
                <a:hlinkClick r:id="rId2"/>
              </a:rPr>
              <a:t>https://youtu.be/r0ZeyyBKrDM</a:t>
            </a:r>
            <a:r>
              <a:rPr lang="en-US" dirty="0"/>
              <a:t> </a:t>
            </a:r>
            <a:endParaRPr lang="en-US" dirty="0">
              <a:ea typeface="+mn-lt"/>
              <a:cs typeface="+mn-lt"/>
            </a:endParaRPr>
          </a:p>
          <a:p>
            <a:pPr marL="285750" indent="-285750">
              <a:buFont typeface="Arial" panose="020B0604020202020204" pitchFamily="34" charset="0"/>
              <a:buChar char="•"/>
            </a:pPr>
            <a:r>
              <a:rPr lang="en-US" dirty="0">
                <a:cs typeface="Calibri" panose="020F0502020204030204"/>
              </a:rPr>
              <a:t>The next link is the video I created to use in our presentation.</a:t>
            </a:r>
          </a:p>
          <a:p>
            <a:pPr marL="285750" indent="-285750">
              <a:buFont typeface="Arial" panose="020B0604020202020204" pitchFamily="34" charset="0"/>
              <a:buChar char="•"/>
            </a:pPr>
            <a:r>
              <a:rPr lang="en-US" dirty="0">
                <a:ea typeface="+mn-lt"/>
                <a:cs typeface="+mn-lt"/>
                <a:hlinkClick r:id="rId3"/>
              </a:rPr>
              <a:t>https://youtu.be/A4DIXT1kQ6E</a:t>
            </a:r>
            <a:r>
              <a:rPr lang="en-US" dirty="0">
                <a:ea typeface="+mn-lt"/>
                <a:cs typeface="+mn-lt"/>
              </a:rPr>
              <a:t> </a:t>
            </a:r>
          </a:p>
          <a:p>
            <a:pPr marL="285750" indent="-285750">
              <a:buFont typeface="Arial" panose="020B0604020202020204" pitchFamily="34" charset="0"/>
              <a:buChar char="•"/>
            </a:pPr>
            <a:r>
              <a:rPr lang="en-US" dirty="0">
                <a:ea typeface="+mn-lt"/>
                <a:cs typeface="+mn-lt"/>
              </a:rPr>
              <a:t>Free music link </a:t>
            </a:r>
          </a:p>
          <a:p>
            <a:pPr marL="285750" indent="-285750">
              <a:buFont typeface="Arial" panose="020B0604020202020204" pitchFamily="34" charset="0"/>
              <a:buChar char="•"/>
            </a:pPr>
            <a:r>
              <a:rPr lang="en-US" dirty="0">
                <a:ea typeface="+mn-lt"/>
                <a:cs typeface="+mn-lt"/>
                <a:hlinkClick r:id="rId4"/>
              </a:rPr>
              <a:t>https://www.proudmusiclibrary.com/en/tag/circus</a:t>
            </a:r>
            <a:r>
              <a:rPr lang="en-US" dirty="0">
                <a:ea typeface="+mn-lt"/>
                <a:cs typeface="+mn-lt"/>
              </a:rPr>
              <a:t> </a:t>
            </a:r>
          </a:p>
          <a:p>
            <a:pPr marL="285750" indent="-285750">
              <a:buFont typeface="Arial" panose="020B0604020202020204" pitchFamily="34" charset="0"/>
              <a:buChar char="•"/>
            </a:pPr>
            <a:r>
              <a:rPr lang="en-US" dirty="0">
                <a:cs typeface="Calibri" panose="020F0502020204030204"/>
              </a:rPr>
              <a:t>Here is a link to our presentation</a:t>
            </a:r>
          </a:p>
          <a:p>
            <a:pPr marL="285750" indent="-285750">
              <a:buFont typeface="Arial" panose="020B0604020202020204" pitchFamily="34" charset="0"/>
              <a:buChar char="•"/>
            </a:pPr>
            <a:r>
              <a:rPr lang="en-US" dirty="0">
                <a:ea typeface="+mn-lt"/>
                <a:cs typeface="+mn-lt"/>
                <a:hlinkClick r:id="rId5"/>
              </a:rPr>
              <a:t>https://docs.google.com/presentation/d/1g7uMzzCZp_Gsmf8hZgVIqg7bb9v9QkFB4RMF9hGXC2Y/edit#slide=id.g11114116558_0_7</a:t>
            </a:r>
            <a:r>
              <a:rPr lang="en-US" dirty="0">
                <a:ea typeface="+mn-lt"/>
                <a:cs typeface="+mn-lt"/>
              </a:rPr>
              <a:t> </a:t>
            </a:r>
          </a:p>
          <a:p>
            <a:pPr marL="285750" indent="-285750">
              <a:buFont typeface="Arial" panose="020B0604020202020204" pitchFamily="34" charset="0"/>
              <a:buChar char="•"/>
            </a:pPr>
            <a:r>
              <a:rPr lang="en-US" dirty="0">
                <a:ea typeface="+mn-lt"/>
                <a:cs typeface="+mn-lt"/>
              </a:rPr>
              <a:t>Below is a link to my presentation script</a:t>
            </a:r>
          </a:p>
          <a:p>
            <a:pPr marL="285750" indent="-285750">
              <a:buFont typeface="Arial" panose="020B0604020202020204" pitchFamily="34" charset="0"/>
              <a:buChar char="•"/>
            </a:pPr>
            <a:r>
              <a:rPr lang="en-US" dirty="0">
                <a:ea typeface="+mn-lt"/>
                <a:cs typeface="+mn-lt"/>
                <a:hlinkClick r:id="rId6"/>
              </a:rPr>
              <a:t>https://uowtsd-my.sharepoint.com/:w:/r/personal/2015015_student_uwtsd_ac_uk/Documents/Presentation%20script%20design%20process%20module.docx?d=wf5361fa2019e407b8731cca409b4a950&amp;csf=1&amp;web=1&amp;e=kASoqH</a:t>
            </a:r>
            <a:r>
              <a:rPr lang="en-US" dirty="0">
                <a:ea typeface="+mn-lt"/>
                <a:cs typeface="+mn-lt"/>
              </a:rPr>
              <a:t> </a:t>
            </a:r>
            <a:endParaRPr lang="en-US" dirty="0">
              <a:cs typeface="Calibri" panose="020F0502020204030204"/>
            </a:endParaRPr>
          </a:p>
          <a:p>
            <a:pPr marL="285750" indent="-285750">
              <a:buFont typeface="Arial" panose="020B0604020202020204" pitchFamily="34" charset="0"/>
              <a:buChar char="•"/>
            </a:pPr>
            <a:r>
              <a:rPr lang="en-US" dirty="0">
                <a:cs typeface="Calibri" panose="020F0502020204030204"/>
              </a:rPr>
              <a:t>Links to my iCloud notes and research</a:t>
            </a:r>
          </a:p>
          <a:p>
            <a:pPr marL="285750" indent="-285750">
              <a:buFont typeface="Arial" panose="020B0604020202020204" pitchFamily="34" charset="0"/>
              <a:buChar char="•"/>
            </a:pPr>
            <a:r>
              <a:rPr lang="en-US" dirty="0">
                <a:ea typeface="+mn-lt"/>
                <a:cs typeface="Calibri" panose="020F0502020204030204"/>
              </a:rPr>
              <a:t>puppets</a:t>
            </a:r>
          </a:p>
          <a:p>
            <a:pPr marL="285750" indent="-285750">
              <a:buFont typeface="Arial" panose="020B0604020202020204" pitchFamily="34" charset="0"/>
              <a:buChar char="•"/>
            </a:pPr>
            <a:r>
              <a:rPr lang="en-US" dirty="0">
                <a:ea typeface="+mn-lt"/>
                <a:cs typeface="+mn-lt"/>
                <a:hlinkClick r:id="rId7"/>
              </a:rPr>
              <a:t>https://www.icloud.com/notes/0d49tuCJjP18ZXZqdP_rRMSLA</a:t>
            </a:r>
            <a:r>
              <a:rPr lang="en-US" dirty="0">
                <a:ea typeface="+mn-lt"/>
                <a:cs typeface="+mn-lt"/>
              </a:rPr>
              <a:t> </a:t>
            </a:r>
            <a:endParaRPr lang="en-US" dirty="0">
              <a:cs typeface="Calibri" panose="020F0502020204030204"/>
            </a:endParaRPr>
          </a:p>
          <a:p>
            <a:pPr marL="285750" indent="-285750">
              <a:buFont typeface="Arial" panose="020B0604020202020204" pitchFamily="34" charset="0"/>
              <a:buChar char="•"/>
            </a:pPr>
            <a:r>
              <a:rPr lang="en-US" dirty="0">
                <a:ea typeface="+mn-lt"/>
                <a:cs typeface="+mn-lt"/>
              </a:rPr>
              <a:t>Overall world</a:t>
            </a:r>
          </a:p>
          <a:p>
            <a:pPr marL="285750" indent="-285750">
              <a:buFont typeface="Arial" panose="020B0604020202020204" pitchFamily="34" charset="0"/>
              <a:buChar char="•"/>
            </a:pPr>
            <a:r>
              <a:rPr lang="en-US" dirty="0">
                <a:ea typeface="+mn-lt"/>
                <a:cs typeface="+mn-lt"/>
                <a:hlinkClick r:id="rId8"/>
              </a:rPr>
              <a:t>https://www.icloud.com/notes/06dxeVJuWHmuUJHd3i4g7T8nQ</a:t>
            </a:r>
            <a:r>
              <a:rPr lang="en-US" dirty="0">
                <a:ea typeface="+mn-lt"/>
                <a:cs typeface="+mn-lt"/>
              </a:rPr>
              <a:t> </a:t>
            </a:r>
            <a:endParaRPr lang="en-US" dirty="0">
              <a:cs typeface="Calibri" panose="020F0502020204030204"/>
            </a:endParaRPr>
          </a:p>
          <a:p>
            <a:pPr marL="285750" indent="-285750">
              <a:buFont typeface="Arial" panose="020B0604020202020204" pitchFamily="34" charset="0"/>
              <a:buChar char="•"/>
            </a:pPr>
            <a:endParaRPr lang="en-US">
              <a:cs typeface="Calibri" panose="020F0502020204030204"/>
            </a:endParaRPr>
          </a:p>
        </p:txBody>
      </p:sp>
      <p:sp>
        <p:nvSpPr>
          <p:cNvPr id="4" name="TextBox 3">
            <a:extLst>
              <a:ext uri="{FF2B5EF4-FFF2-40B4-BE49-F238E27FC236}">
                <a16:creationId xmlns:a16="http://schemas.microsoft.com/office/drawing/2014/main" id="{DD39D821-B8D6-470C-AE9B-188B21ABF660}"/>
              </a:ext>
            </a:extLst>
          </p:cNvPr>
          <p:cNvSpPr txBox="1"/>
          <p:nvPr/>
        </p:nvSpPr>
        <p:spPr>
          <a:xfrm>
            <a:off x="2665863" y="32299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t>Links to my work. </a:t>
            </a:r>
          </a:p>
        </p:txBody>
      </p:sp>
    </p:spTree>
    <p:extLst>
      <p:ext uri="{BB962C8B-B14F-4D97-AF65-F5344CB8AC3E}">
        <p14:creationId xmlns:p14="http://schemas.microsoft.com/office/powerpoint/2010/main" val="68063698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49D1FD-984C-42DD-AB81-A147B666C73A}"/>
              </a:ext>
            </a:extLst>
          </p:cNvPr>
          <p:cNvSpPr txBox="1"/>
          <p:nvPr/>
        </p:nvSpPr>
        <p:spPr>
          <a:xfrm>
            <a:off x="1667679" y="2154451"/>
            <a:ext cx="46047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2"/>
              </a:rPr>
              <a:t>https://www.mybib.com/b/oXaPKb</a:t>
            </a:r>
            <a:r>
              <a:rPr lang="en-US" dirty="0"/>
              <a:t> </a:t>
            </a:r>
            <a:endParaRPr lang="en-US"/>
          </a:p>
        </p:txBody>
      </p:sp>
      <p:sp>
        <p:nvSpPr>
          <p:cNvPr id="4" name="TextBox 3">
            <a:extLst>
              <a:ext uri="{FF2B5EF4-FFF2-40B4-BE49-F238E27FC236}">
                <a16:creationId xmlns:a16="http://schemas.microsoft.com/office/drawing/2014/main" id="{2B54D996-618A-42C9-838B-CA5C1C4AA47C}"/>
              </a:ext>
            </a:extLst>
          </p:cNvPr>
          <p:cNvSpPr txBox="1"/>
          <p:nvPr/>
        </p:nvSpPr>
        <p:spPr>
          <a:xfrm>
            <a:off x="1936830" y="171498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My bibliography link</a:t>
            </a:r>
          </a:p>
        </p:txBody>
      </p:sp>
    </p:spTree>
    <p:extLst>
      <p:ext uri="{BB962C8B-B14F-4D97-AF65-F5344CB8AC3E}">
        <p14:creationId xmlns:p14="http://schemas.microsoft.com/office/powerpoint/2010/main" val="22508950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78</Slides>
  <Notes>0</Notes>
  <HiddenSlides>0</HiddenSlides>
  <ScaleCrop>false</ScaleCrop>
  <HeadingPairs>
    <vt:vector size="4" baseType="variant">
      <vt:variant>
        <vt:lpstr>Theme</vt:lpstr>
      </vt:variant>
      <vt:variant>
        <vt:i4>1</vt:i4>
      </vt:variant>
      <vt:variant>
        <vt:lpstr>Slide Titles</vt:lpstr>
      </vt:variant>
      <vt:variant>
        <vt:i4>78</vt:i4>
      </vt:variant>
    </vt:vector>
  </HeadingPairs>
  <TitlesOfParts>
    <vt:vector size="79" baseType="lpstr">
      <vt:lpstr>Ion</vt:lpstr>
      <vt:lpstr>Design Process</vt:lpstr>
      <vt:lpstr>Notes</vt:lpstr>
      <vt:lpstr>Script work</vt:lpstr>
      <vt:lpstr>The script</vt:lpstr>
      <vt:lpstr> 3rd script read through and Breakdown of Units</vt:lpstr>
      <vt:lpstr>Springboard words</vt:lpstr>
      <vt:lpstr>Mind Mapping </vt:lpstr>
      <vt:lpstr>Analysis Questions</vt:lpstr>
      <vt:lpstr>Scene Breakdown</vt:lpstr>
      <vt:lpstr>Dave 3d print chat</vt:lpstr>
      <vt:lpstr>Train scene Dave worked on </vt:lpstr>
      <vt:lpstr>The desk fusion 360°</vt:lpstr>
      <vt:lpstr>PowerPoint Presentation</vt:lpstr>
      <vt:lpstr>Google Docs</vt:lpstr>
      <vt:lpstr>Google Calendar</vt:lpstr>
      <vt:lpstr>Notes and thoughts</vt:lpstr>
      <vt:lpstr>Group work research </vt:lpstr>
      <vt:lpstr>Types of puppets</vt:lpstr>
      <vt:lpstr>PowerPoint Presentation</vt:lpstr>
      <vt:lpstr>What is Jam face ?</vt:lpstr>
      <vt:lpstr>Questions I need to find the answer to ...</vt:lpstr>
      <vt:lpstr>PowerPoint Presentation</vt:lpstr>
      <vt:lpstr>PowerPoint Presentation</vt:lpstr>
      <vt:lpstr> Victorian ladies of the night London whores !!!</vt:lpstr>
      <vt:lpstr>PowerPoint Presentation</vt:lpstr>
      <vt:lpstr>Sent a message to friends asking for any books relevant to my project. </vt:lpstr>
      <vt:lpstr>Books I have borrowed from friends </vt:lpstr>
      <vt:lpstr>Free book shop </vt:lpstr>
      <vt:lpstr>PowerPoint Presentation</vt:lpstr>
      <vt:lpstr>Scrapbooking/ Collage style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Suffragettes' movement and colour associated. </vt:lpstr>
      <vt:lpstr>Elmo and his puppeteer, Kevin Clash </vt:lpstr>
      <vt:lpstr>Visit to Cardiff observing Architecture.</vt:lpstr>
      <vt:lpstr>PowerPoint Presentation</vt:lpstr>
      <vt:lpstr>PowerPoint Presentation</vt:lpstr>
      <vt:lpstr>Cables DVD </vt:lpstr>
      <vt:lpstr>War Horse Puppet work – DVD Notes</vt:lpstr>
      <vt:lpstr>PowerPoint Presentation</vt:lpstr>
      <vt:lpstr>Sketches of puppet ideas</vt:lpstr>
      <vt:lpstr>PowerPoint Presentation</vt:lpstr>
      <vt:lpstr>PowerPoint Presentation</vt:lpstr>
      <vt:lpstr>PowerPoint Presentation</vt:lpstr>
      <vt:lpstr>PowerPoint Presentation</vt:lpstr>
      <vt:lpstr>Polystyrene as a medium ?? </vt:lpstr>
      <vt:lpstr>PowerPoint Presentation</vt:lpstr>
      <vt:lpstr>PowerPoint Presentation</vt:lpstr>
      <vt:lpstr>PowerPoint Presentation</vt:lpstr>
      <vt:lpstr>Second head carve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Arms and Movement</vt:lpstr>
      <vt:lpstr>Wheel decisions ?</vt:lpstr>
      <vt:lpstr>Introduction of a bike wheel</vt:lpstr>
      <vt:lpstr>Bike build process</vt:lpstr>
      <vt:lpstr>Puppet stand </vt:lpstr>
      <vt:lpstr>Finished Puppet</vt:lpstr>
      <vt:lpstr>Evaluation</vt:lpstr>
      <vt:lpstr>Evaluation</vt:lpstr>
      <vt:lpstr>Evaluation</vt:lpstr>
      <vt:lpstr>Helping Jamie Rollinson</vt:lpstr>
      <vt:lpstr>Helping Jamie Rollinson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1854</cp:revision>
  <dcterms:created xsi:type="dcterms:W3CDTF">2021-11-28T23:37:57Z</dcterms:created>
  <dcterms:modified xsi:type="dcterms:W3CDTF">2022-02-07T16:56:57Z</dcterms:modified>
</cp:coreProperties>
</file>