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5" r:id="rId1"/>
  </p:sldMasterIdLst>
  <p:notesMasterIdLst>
    <p:notesMasterId r:id="rId10"/>
  </p:notesMasterIdLst>
  <p:sldIdLst>
    <p:sldId id="256" r:id="rId2"/>
    <p:sldId id="257" r:id="rId3"/>
    <p:sldId id="258" r:id="rId4"/>
    <p:sldId id="259" r:id="rId5"/>
    <p:sldId id="260" r:id="rId6"/>
    <p:sldId id="261" r:id="rId7"/>
    <p:sldId id="263" r:id="rId8"/>
    <p:sldId id="262"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ordan Nicholas Glasgow (1918303)" initials="JNG(" lastIdx="2" clrIdx="0">
    <p:extLst>
      <p:ext uri="{19B8F6BF-5375-455C-9EA6-DF929625EA0E}">
        <p15:presenceInfo xmlns:p15="http://schemas.microsoft.com/office/powerpoint/2012/main" userId="S::1918303@student.uwtsd.ac.uk::0ab58bfb-6653-4b55-afb6-52911e6539e4"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667D5B8-5D08-0C48-91B3-67128441E135}" v="12" dt="2021-07-08T16:07:30.986"/>
    <p1510:client id="{403A01DC-93DF-40B2-BD09-6CA4E1BF5343}" v="46" dt="2021-07-08T18:28:30.810"/>
    <p1510:client id="{6BB4D098-44AD-462C-A66E-955FA4F63E7C}" v="8" dt="2021-07-09T00:09:42.13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outlineView">
  <p:normalViewPr showOutlineIcons="0">
    <p:restoredLeft sz="34544" autoAdjust="0"/>
    <p:restoredTop sz="86481" autoAdjust="0"/>
  </p:normalViewPr>
  <p:slideViewPr>
    <p:cSldViewPr snapToGrid="0">
      <p:cViewPr>
        <p:scale>
          <a:sx n="50" d="100"/>
          <a:sy n="50" d="100"/>
        </p:scale>
        <p:origin x="702" y="318"/>
      </p:cViewPr>
      <p:guideLst/>
    </p:cSldViewPr>
  </p:slideViewPr>
  <p:outlineViewPr>
    <p:cViewPr>
      <p:scale>
        <a:sx n="33" d="100"/>
        <a:sy n="33" d="100"/>
      </p:scale>
      <p:origin x="0" y="-1146"/>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commentAuthors" Target="commentAuthors.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rdan Nicholas Glasgow" userId="0ab58bfb-6653-4b55-afb6-52911e6539e4" providerId="ADAL" clId="{CA51F3D6-69BF-9C4F-83D3-288E4CCC0F05}"/>
    <pc:docChg chg="modSld">
      <pc:chgData name="Jordan Nicholas Glasgow" userId="0ab58bfb-6653-4b55-afb6-52911e6539e4" providerId="ADAL" clId="{CA51F3D6-69BF-9C4F-83D3-288E4CCC0F05}" dt="2021-06-18T21:49:07.007" v="48" actId="20577"/>
      <pc:docMkLst>
        <pc:docMk/>
      </pc:docMkLst>
      <pc:sldChg chg="modSp">
        <pc:chgData name="Jordan Nicholas Glasgow" userId="0ab58bfb-6653-4b55-afb6-52911e6539e4" providerId="ADAL" clId="{CA51F3D6-69BF-9C4F-83D3-288E4CCC0F05}" dt="2021-06-18T21:48:09.754" v="3" actId="20577"/>
        <pc:sldMkLst>
          <pc:docMk/>
          <pc:sldMk cId="2852446129" sldId="258"/>
        </pc:sldMkLst>
        <pc:spChg chg="mod">
          <ac:chgData name="Jordan Nicholas Glasgow" userId="0ab58bfb-6653-4b55-afb6-52911e6539e4" providerId="ADAL" clId="{CA51F3D6-69BF-9C4F-83D3-288E4CCC0F05}" dt="2021-06-18T21:48:09.754" v="3" actId="20577"/>
          <ac:spMkLst>
            <pc:docMk/>
            <pc:sldMk cId="2852446129" sldId="258"/>
            <ac:spMk id="2" creationId="{29C58B6B-E7F0-42F0-8313-3D0557BCB73B}"/>
          </ac:spMkLst>
        </pc:spChg>
      </pc:sldChg>
      <pc:sldChg chg="modSp">
        <pc:chgData name="Jordan Nicholas Glasgow" userId="0ab58bfb-6653-4b55-afb6-52911e6539e4" providerId="ADAL" clId="{CA51F3D6-69BF-9C4F-83D3-288E4CCC0F05}" dt="2021-06-18T21:48:49.644" v="26" actId="20577"/>
        <pc:sldMkLst>
          <pc:docMk/>
          <pc:sldMk cId="1927548619" sldId="259"/>
        </pc:sldMkLst>
        <pc:spChg chg="mod">
          <ac:chgData name="Jordan Nicholas Glasgow" userId="0ab58bfb-6653-4b55-afb6-52911e6539e4" providerId="ADAL" clId="{CA51F3D6-69BF-9C4F-83D3-288E4CCC0F05}" dt="2021-06-18T21:48:49.644" v="26" actId="20577"/>
          <ac:spMkLst>
            <pc:docMk/>
            <pc:sldMk cId="1927548619" sldId="259"/>
            <ac:spMk id="2" creationId="{033041A8-7678-4953-A882-187E217C4658}"/>
          </ac:spMkLst>
        </pc:spChg>
      </pc:sldChg>
      <pc:sldChg chg="modSp">
        <pc:chgData name="Jordan Nicholas Glasgow" userId="0ab58bfb-6653-4b55-afb6-52911e6539e4" providerId="ADAL" clId="{CA51F3D6-69BF-9C4F-83D3-288E4CCC0F05}" dt="2021-06-18T21:49:07.007" v="48" actId="20577"/>
        <pc:sldMkLst>
          <pc:docMk/>
          <pc:sldMk cId="4076575015" sldId="260"/>
        </pc:sldMkLst>
        <pc:spChg chg="mod">
          <ac:chgData name="Jordan Nicholas Glasgow" userId="0ab58bfb-6653-4b55-afb6-52911e6539e4" providerId="ADAL" clId="{CA51F3D6-69BF-9C4F-83D3-288E4CCC0F05}" dt="2021-06-18T21:49:07.007" v="48" actId="20577"/>
          <ac:spMkLst>
            <pc:docMk/>
            <pc:sldMk cId="4076575015" sldId="260"/>
            <ac:spMk id="2" creationId="{E7A7D474-1AB0-4880-9622-DF03EC4DD41A}"/>
          </ac:spMkLst>
        </pc:spChg>
      </pc:sldChg>
    </pc:docChg>
  </pc:docChgLst>
  <pc:docChgLst>
    <pc:chgData name="Jordan Nicholas Glasgow (1918303)" userId="0ab58bfb-6653-4b55-afb6-52911e6539e4" providerId="ADAL" clId="{CA51F3D6-69BF-9C4F-83D3-288E4CCC0F05}"/>
    <pc:docChg chg="undo custSel addSld delSld modSld">
      <pc:chgData name="Jordan Nicholas Glasgow (1918303)" userId="0ab58bfb-6653-4b55-afb6-52911e6539e4" providerId="ADAL" clId="{CA51F3D6-69BF-9C4F-83D3-288E4CCC0F05}" dt="2021-06-18T21:56:10.275" v="107" actId="1589"/>
      <pc:docMkLst>
        <pc:docMk/>
      </pc:docMkLst>
      <pc:sldChg chg="modNotesTx">
        <pc:chgData name="Jordan Nicholas Glasgow (1918303)" userId="0ab58bfb-6653-4b55-afb6-52911e6539e4" providerId="ADAL" clId="{CA51F3D6-69BF-9C4F-83D3-288E4CCC0F05}" dt="2021-06-18T21:52:00.957" v="105" actId="20577"/>
        <pc:sldMkLst>
          <pc:docMk/>
          <pc:sldMk cId="1927548619" sldId="259"/>
        </pc:sldMkLst>
      </pc:sldChg>
      <pc:sldChg chg="addCm">
        <pc:chgData name="Jordan Nicholas Glasgow (1918303)" userId="0ab58bfb-6653-4b55-afb6-52911e6539e4" providerId="ADAL" clId="{CA51F3D6-69BF-9C4F-83D3-288E4CCC0F05}" dt="2021-06-18T21:53:48.801" v="106" actId="1589"/>
        <pc:sldMkLst>
          <pc:docMk/>
          <pc:sldMk cId="4076575015" sldId="260"/>
        </pc:sldMkLst>
      </pc:sldChg>
      <pc:sldChg chg="modSp new addCm">
        <pc:chgData name="Jordan Nicholas Glasgow (1918303)" userId="0ab58bfb-6653-4b55-afb6-52911e6539e4" providerId="ADAL" clId="{CA51F3D6-69BF-9C4F-83D3-288E4CCC0F05}" dt="2021-06-18T21:56:10.275" v="107" actId="1589"/>
        <pc:sldMkLst>
          <pc:docMk/>
          <pc:sldMk cId="1055740800" sldId="261"/>
        </pc:sldMkLst>
        <pc:spChg chg="mod">
          <ac:chgData name="Jordan Nicholas Glasgow (1918303)" userId="0ab58bfb-6653-4b55-afb6-52911e6539e4" providerId="ADAL" clId="{CA51F3D6-69BF-9C4F-83D3-288E4CCC0F05}" dt="2021-06-18T21:50:15.502" v="7" actId="20577"/>
          <ac:spMkLst>
            <pc:docMk/>
            <pc:sldMk cId="1055740800" sldId="261"/>
            <ac:spMk id="2" creationId="{A98D05E4-6051-BF41-84C2-A2680073B0C4}"/>
          </ac:spMkLst>
        </pc:spChg>
      </pc:sldChg>
      <pc:sldChg chg="new del">
        <pc:chgData name="Jordan Nicholas Glasgow (1918303)" userId="0ab58bfb-6653-4b55-afb6-52911e6539e4" providerId="ADAL" clId="{CA51F3D6-69BF-9C4F-83D3-288E4CCC0F05}" dt="2021-06-18T21:50:00.449" v="1" actId="680"/>
        <pc:sldMkLst>
          <pc:docMk/>
          <pc:sldMk cId="2663536352" sldId="261"/>
        </pc:sldMkLst>
      </pc:sldChg>
      <pc:sldChg chg="new">
        <pc:chgData name="Jordan Nicholas Glasgow (1918303)" userId="0ab58bfb-6653-4b55-afb6-52911e6539e4" providerId="ADAL" clId="{CA51F3D6-69BF-9C4F-83D3-288E4CCC0F05}" dt="2021-06-18T21:50:41.346" v="8" actId="680"/>
        <pc:sldMkLst>
          <pc:docMk/>
          <pc:sldMk cId="653248183" sldId="262"/>
        </pc:sldMkLst>
      </pc:sldChg>
    </pc:docChg>
  </pc:docChgLst>
  <pc:docChgLst>
    <pc:chgData name="Latishia Colleen Gregory (1912181)" userId="27a44843-29e3-4225-a6c2-c65b47ab0381" providerId="ADAL" clId="{403A01DC-93DF-40B2-BD09-6CA4E1BF5343}"/>
    <pc:docChg chg="custSel modSld">
      <pc:chgData name="Latishia Colleen Gregory (1912181)" userId="27a44843-29e3-4225-a6c2-c65b47ab0381" providerId="ADAL" clId="{403A01DC-93DF-40B2-BD09-6CA4E1BF5343}" dt="2021-07-08T20:45:01.594" v="1502" actId="313"/>
      <pc:docMkLst>
        <pc:docMk/>
      </pc:docMkLst>
      <pc:sldChg chg="modSp mod">
        <pc:chgData name="Latishia Colleen Gregory (1912181)" userId="27a44843-29e3-4225-a6c2-c65b47ab0381" providerId="ADAL" clId="{403A01DC-93DF-40B2-BD09-6CA4E1BF5343}" dt="2021-07-08T20:45:01.594" v="1502" actId="313"/>
        <pc:sldMkLst>
          <pc:docMk/>
          <pc:sldMk cId="2852446129" sldId="258"/>
        </pc:sldMkLst>
        <pc:spChg chg="mod">
          <ac:chgData name="Latishia Colleen Gregory (1912181)" userId="27a44843-29e3-4225-a6c2-c65b47ab0381" providerId="ADAL" clId="{403A01DC-93DF-40B2-BD09-6CA4E1BF5343}" dt="2021-07-08T20:45:01.594" v="1502" actId="313"/>
          <ac:spMkLst>
            <pc:docMk/>
            <pc:sldMk cId="2852446129" sldId="258"/>
            <ac:spMk id="3" creationId="{C3FEC06D-2CDC-47AC-B373-F55F92FC7095}"/>
          </ac:spMkLst>
        </pc:spChg>
      </pc:sldChg>
      <pc:sldChg chg="modNotesTx">
        <pc:chgData name="Latishia Colleen Gregory (1912181)" userId="27a44843-29e3-4225-a6c2-c65b47ab0381" providerId="ADAL" clId="{403A01DC-93DF-40B2-BD09-6CA4E1BF5343}" dt="2021-07-06T08:24:31.482" v="0" actId="20577"/>
        <pc:sldMkLst>
          <pc:docMk/>
          <pc:sldMk cId="1927548619" sldId="259"/>
        </pc:sldMkLst>
      </pc:sldChg>
      <pc:sldChg chg="addSp modSp mod">
        <pc:chgData name="Latishia Colleen Gregory (1912181)" userId="27a44843-29e3-4225-a6c2-c65b47ab0381" providerId="ADAL" clId="{403A01DC-93DF-40B2-BD09-6CA4E1BF5343}" dt="2021-07-08T18:37:38.864" v="1477" actId="20577"/>
        <pc:sldMkLst>
          <pc:docMk/>
          <pc:sldMk cId="4076575015" sldId="260"/>
        </pc:sldMkLst>
        <pc:spChg chg="add mod">
          <ac:chgData name="Latishia Colleen Gregory (1912181)" userId="27a44843-29e3-4225-a6c2-c65b47ab0381" providerId="ADAL" clId="{403A01DC-93DF-40B2-BD09-6CA4E1BF5343}" dt="2021-07-08T18:37:38.864" v="1477" actId="20577"/>
          <ac:spMkLst>
            <pc:docMk/>
            <pc:sldMk cId="4076575015" sldId="260"/>
            <ac:spMk id="4" creationId="{95E5A4A8-7FCB-44D9-BC7B-504F69FBFEFA}"/>
          </ac:spMkLst>
        </pc:spChg>
        <pc:spChg chg="add mod">
          <ac:chgData name="Latishia Colleen Gregory (1912181)" userId="27a44843-29e3-4225-a6c2-c65b47ab0381" providerId="ADAL" clId="{403A01DC-93DF-40B2-BD09-6CA4E1BF5343}" dt="2021-07-08T18:37:22.321" v="1433" actId="1076"/>
          <ac:spMkLst>
            <pc:docMk/>
            <pc:sldMk cId="4076575015" sldId="260"/>
            <ac:spMk id="6" creationId="{BC343A3B-E51F-460A-BEE0-D67D379DC536}"/>
          </ac:spMkLst>
        </pc:spChg>
      </pc:sldChg>
      <pc:sldChg chg="modSp mod">
        <pc:chgData name="Latishia Colleen Gregory (1912181)" userId="27a44843-29e3-4225-a6c2-c65b47ab0381" providerId="ADAL" clId="{403A01DC-93DF-40B2-BD09-6CA4E1BF5343}" dt="2021-07-07T10:35:25.770" v="4" actId="20577"/>
        <pc:sldMkLst>
          <pc:docMk/>
          <pc:sldMk cId="1055740800" sldId="261"/>
        </pc:sldMkLst>
        <pc:spChg chg="mod">
          <ac:chgData name="Latishia Colleen Gregory (1912181)" userId="27a44843-29e3-4225-a6c2-c65b47ab0381" providerId="ADAL" clId="{403A01DC-93DF-40B2-BD09-6CA4E1BF5343}" dt="2021-07-07T10:35:25.770" v="4" actId="20577"/>
          <ac:spMkLst>
            <pc:docMk/>
            <pc:sldMk cId="1055740800" sldId="261"/>
            <ac:spMk id="2" creationId="{A98D05E4-6051-BF41-84C2-A2680073B0C4}"/>
          </ac:spMkLst>
        </pc:spChg>
      </pc:sldChg>
    </pc:docChg>
  </pc:docChgLst>
  <pc:docChgLst>
    <pc:chgData name="Jordan Nicholas Glasgow" userId="0ab58bfb-6653-4b55-afb6-52911e6539e4" providerId="ADAL" clId="{3667D5B8-5D08-0C48-91B3-67128441E135}"/>
    <pc:docChg chg="undo redo custSel modSld">
      <pc:chgData name="Jordan Nicholas Glasgow" userId="0ab58bfb-6653-4b55-afb6-52911e6539e4" providerId="ADAL" clId="{3667D5B8-5D08-0C48-91B3-67128441E135}" dt="2021-07-08T16:07:30.986" v="1405" actId="14100"/>
      <pc:docMkLst>
        <pc:docMk/>
      </pc:docMkLst>
      <pc:sldChg chg="modSp">
        <pc:chgData name="Jordan Nicholas Glasgow" userId="0ab58bfb-6653-4b55-afb6-52911e6539e4" providerId="ADAL" clId="{3667D5B8-5D08-0C48-91B3-67128441E135}" dt="2021-07-07T13:34:44.559" v="1256" actId="1076"/>
        <pc:sldMkLst>
          <pc:docMk/>
          <pc:sldMk cId="2340657656" sldId="257"/>
        </pc:sldMkLst>
        <pc:spChg chg="mod">
          <ac:chgData name="Jordan Nicholas Glasgow" userId="0ab58bfb-6653-4b55-afb6-52911e6539e4" providerId="ADAL" clId="{3667D5B8-5D08-0C48-91B3-67128441E135}" dt="2021-07-07T13:34:44.559" v="1256" actId="1076"/>
          <ac:spMkLst>
            <pc:docMk/>
            <pc:sldMk cId="2340657656" sldId="257"/>
            <ac:spMk id="3" creationId="{1D76272E-EB91-4BB9-A104-4E16BE9BBE0D}"/>
          </ac:spMkLst>
        </pc:spChg>
      </pc:sldChg>
      <pc:sldChg chg="addSp delSp modSp mod setBg modNotesTx">
        <pc:chgData name="Jordan Nicholas Glasgow" userId="0ab58bfb-6653-4b55-afb6-52911e6539e4" providerId="ADAL" clId="{3667D5B8-5D08-0C48-91B3-67128441E135}" dt="2021-07-07T13:35:57.063" v="1393" actId="20577"/>
        <pc:sldMkLst>
          <pc:docMk/>
          <pc:sldMk cId="2852446129" sldId="258"/>
        </pc:sldMkLst>
        <pc:spChg chg="mod">
          <ac:chgData name="Jordan Nicholas Glasgow" userId="0ab58bfb-6653-4b55-afb6-52911e6539e4" providerId="ADAL" clId="{3667D5B8-5D08-0C48-91B3-67128441E135}" dt="2021-07-07T13:34:47.048" v="1258" actId="26606"/>
          <ac:spMkLst>
            <pc:docMk/>
            <pc:sldMk cId="2852446129" sldId="258"/>
            <ac:spMk id="2" creationId="{29C58B6B-E7F0-42F0-8313-3D0557BCB73B}"/>
          </ac:spMkLst>
        </pc:spChg>
        <pc:spChg chg="mod">
          <ac:chgData name="Jordan Nicholas Glasgow" userId="0ab58bfb-6653-4b55-afb6-52911e6539e4" providerId="ADAL" clId="{3667D5B8-5D08-0C48-91B3-67128441E135}" dt="2021-07-07T13:34:47.048" v="1258" actId="26606"/>
          <ac:spMkLst>
            <pc:docMk/>
            <pc:sldMk cId="2852446129" sldId="258"/>
            <ac:spMk id="3" creationId="{C3FEC06D-2CDC-47AC-B373-F55F92FC7095}"/>
          </ac:spMkLst>
        </pc:spChg>
        <pc:spChg chg="add del">
          <ac:chgData name="Jordan Nicholas Glasgow" userId="0ab58bfb-6653-4b55-afb6-52911e6539e4" providerId="ADAL" clId="{3667D5B8-5D08-0C48-91B3-67128441E135}" dt="2021-07-07T13:34:47.048" v="1258" actId="26606"/>
          <ac:spMkLst>
            <pc:docMk/>
            <pc:sldMk cId="2852446129" sldId="258"/>
            <ac:spMk id="9" creationId="{8651CFA9-6065-4243-AC48-858E359780B1}"/>
          </ac:spMkLst>
        </pc:spChg>
        <pc:spChg chg="add del">
          <ac:chgData name="Jordan Nicholas Glasgow" userId="0ab58bfb-6653-4b55-afb6-52911e6539e4" providerId="ADAL" clId="{3667D5B8-5D08-0C48-91B3-67128441E135}" dt="2021-07-07T13:34:47.048" v="1258" actId="26606"/>
          <ac:spMkLst>
            <pc:docMk/>
            <pc:sldMk cId="2852446129" sldId="258"/>
            <ac:spMk id="11" creationId="{FBC8BBE5-981E-4B0B-9654-32B5668BFF31}"/>
          </ac:spMkLst>
        </pc:spChg>
        <pc:grpChg chg="add del">
          <ac:chgData name="Jordan Nicholas Glasgow" userId="0ab58bfb-6653-4b55-afb6-52911e6539e4" providerId="ADAL" clId="{3667D5B8-5D08-0C48-91B3-67128441E135}" dt="2021-07-07T13:34:47.048" v="1258" actId="26606"/>
          <ac:grpSpMkLst>
            <pc:docMk/>
            <pc:sldMk cId="2852446129" sldId="258"/>
            <ac:grpSpMk id="13" creationId="{8ED5E97A-D21B-4AA4-83CF-DA3A380E301A}"/>
          </ac:grpSpMkLst>
        </pc:grpChg>
        <pc:picChg chg="add mod ord">
          <ac:chgData name="Jordan Nicholas Glasgow" userId="0ab58bfb-6653-4b55-afb6-52911e6539e4" providerId="ADAL" clId="{3667D5B8-5D08-0C48-91B3-67128441E135}" dt="2021-07-07T13:34:47.048" v="1258" actId="26606"/>
          <ac:picMkLst>
            <pc:docMk/>
            <pc:sldMk cId="2852446129" sldId="258"/>
            <ac:picMk id="4" creationId="{4651591C-55C8-D54C-8AF2-49A9ABD124C4}"/>
          </ac:picMkLst>
        </pc:picChg>
      </pc:sldChg>
      <pc:sldChg chg="addSp delSp modSp mod setBg modClrScheme chgLayout modNotesTx">
        <pc:chgData name="Jordan Nicholas Glasgow" userId="0ab58bfb-6653-4b55-afb6-52911e6539e4" providerId="ADAL" clId="{3667D5B8-5D08-0C48-91B3-67128441E135}" dt="2021-07-07T12:58:49.635" v="709" actId="1076"/>
        <pc:sldMkLst>
          <pc:docMk/>
          <pc:sldMk cId="1927548619" sldId="259"/>
        </pc:sldMkLst>
        <pc:spChg chg="mod ord">
          <ac:chgData name="Jordan Nicholas Glasgow" userId="0ab58bfb-6653-4b55-afb6-52911e6539e4" providerId="ADAL" clId="{3667D5B8-5D08-0C48-91B3-67128441E135}" dt="2021-07-07T12:40:55.695" v="352" actId="1076"/>
          <ac:spMkLst>
            <pc:docMk/>
            <pc:sldMk cId="1927548619" sldId="259"/>
            <ac:spMk id="2" creationId="{033041A8-7678-4953-A882-187E217C4658}"/>
          </ac:spMkLst>
        </pc:spChg>
        <pc:spChg chg="del">
          <ac:chgData name="Jordan Nicholas Glasgow" userId="0ab58bfb-6653-4b55-afb6-52911e6539e4" providerId="ADAL" clId="{3667D5B8-5D08-0C48-91B3-67128441E135}" dt="2021-07-07T12:06:09.774" v="0" actId="700"/>
          <ac:spMkLst>
            <pc:docMk/>
            <pc:sldMk cId="1927548619" sldId="259"/>
            <ac:spMk id="3" creationId="{674B51AD-D090-424F-9EED-38E26627AEF7}"/>
          </ac:spMkLst>
        </pc:spChg>
        <pc:spChg chg="add mod">
          <ac:chgData name="Jordan Nicholas Glasgow" userId="0ab58bfb-6653-4b55-afb6-52911e6539e4" providerId="ADAL" clId="{3667D5B8-5D08-0C48-91B3-67128441E135}" dt="2021-07-07T12:55:24.732" v="653" actId="1076"/>
          <ac:spMkLst>
            <pc:docMk/>
            <pc:sldMk cId="1927548619" sldId="259"/>
            <ac:spMk id="7" creationId="{249DC28F-9053-604F-9B5F-613ACB5D50E5}"/>
          </ac:spMkLst>
        </pc:spChg>
        <pc:spChg chg="add mod">
          <ac:chgData name="Jordan Nicholas Glasgow" userId="0ab58bfb-6653-4b55-afb6-52911e6539e4" providerId="ADAL" clId="{3667D5B8-5D08-0C48-91B3-67128441E135}" dt="2021-07-07T12:38:20.998" v="302" actId="1076"/>
          <ac:spMkLst>
            <pc:docMk/>
            <pc:sldMk cId="1927548619" sldId="259"/>
            <ac:spMk id="8" creationId="{A352104C-F126-3245-B0F8-F0029589F1EB}"/>
          </ac:spMkLst>
        </pc:spChg>
        <pc:spChg chg="add mod">
          <ac:chgData name="Jordan Nicholas Glasgow" userId="0ab58bfb-6653-4b55-afb6-52911e6539e4" providerId="ADAL" clId="{3667D5B8-5D08-0C48-91B3-67128441E135}" dt="2021-07-07T12:58:42.470" v="708" actId="14100"/>
          <ac:spMkLst>
            <pc:docMk/>
            <pc:sldMk cId="1927548619" sldId="259"/>
            <ac:spMk id="9" creationId="{3BBB81CC-62E5-BE44-A546-F84BFD791BA5}"/>
          </ac:spMkLst>
        </pc:spChg>
        <pc:spChg chg="add del">
          <ac:chgData name="Jordan Nicholas Glasgow" userId="0ab58bfb-6653-4b55-afb6-52911e6539e4" providerId="ADAL" clId="{3667D5B8-5D08-0C48-91B3-67128441E135}" dt="2021-07-07T12:21:55.989" v="100" actId="26606"/>
          <ac:spMkLst>
            <pc:docMk/>
            <pc:sldMk cId="1927548619" sldId="259"/>
            <ac:spMk id="10" creationId="{0BABF38A-8A0D-492E-BD20-6CF4D46B50BD}"/>
          </ac:spMkLst>
        </pc:spChg>
        <pc:spChg chg="add mod">
          <ac:chgData name="Jordan Nicholas Glasgow" userId="0ab58bfb-6653-4b55-afb6-52911e6539e4" providerId="ADAL" clId="{3667D5B8-5D08-0C48-91B3-67128441E135}" dt="2021-07-07T12:58:49.635" v="709" actId="1076"/>
          <ac:spMkLst>
            <pc:docMk/>
            <pc:sldMk cId="1927548619" sldId="259"/>
            <ac:spMk id="10" creationId="{63920A6F-C2DC-2E45-8E41-FF4E9ABC5278}"/>
          </ac:spMkLst>
        </pc:spChg>
        <pc:spChg chg="add del">
          <ac:chgData name="Jordan Nicholas Glasgow" userId="0ab58bfb-6653-4b55-afb6-52911e6539e4" providerId="ADAL" clId="{3667D5B8-5D08-0C48-91B3-67128441E135}" dt="2021-07-07T12:21:55.989" v="100" actId="26606"/>
          <ac:spMkLst>
            <pc:docMk/>
            <pc:sldMk cId="1927548619" sldId="259"/>
            <ac:spMk id="14" creationId="{DE61FBD7-E37C-4B38-BE44-A6D4978D7486}"/>
          </ac:spMkLst>
        </pc:spChg>
        <pc:spChg chg="add del">
          <ac:chgData name="Jordan Nicholas Glasgow" userId="0ab58bfb-6653-4b55-afb6-52911e6539e4" providerId="ADAL" clId="{3667D5B8-5D08-0C48-91B3-67128441E135}" dt="2021-07-07T12:21:55.989" v="100" actId="26606"/>
          <ac:spMkLst>
            <pc:docMk/>
            <pc:sldMk cId="1927548619" sldId="259"/>
            <ac:spMk id="16" creationId="{2B028756-0FA5-471F-B25F-B44FA1553127}"/>
          </ac:spMkLst>
        </pc:spChg>
        <pc:spChg chg="add del">
          <ac:chgData name="Jordan Nicholas Glasgow" userId="0ab58bfb-6653-4b55-afb6-52911e6539e4" providerId="ADAL" clId="{3667D5B8-5D08-0C48-91B3-67128441E135}" dt="2021-07-07T12:23:30.302" v="113" actId="26606"/>
          <ac:spMkLst>
            <pc:docMk/>
            <pc:sldMk cId="1927548619" sldId="259"/>
            <ac:spMk id="25" creationId="{0BABF38A-8A0D-492E-BD20-6CF4D46B50BD}"/>
          </ac:spMkLst>
        </pc:spChg>
        <pc:spChg chg="add del">
          <ac:chgData name="Jordan Nicholas Glasgow" userId="0ab58bfb-6653-4b55-afb6-52911e6539e4" providerId="ADAL" clId="{3667D5B8-5D08-0C48-91B3-67128441E135}" dt="2021-07-07T12:23:30.302" v="113" actId="26606"/>
          <ac:spMkLst>
            <pc:docMk/>
            <pc:sldMk cId="1927548619" sldId="259"/>
            <ac:spMk id="29" creationId="{729F2144-48B7-4730-955E-365ECED3ABE0}"/>
          </ac:spMkLst>
        </pc:spChg>
        <pc:spChg chg="add del">
          <ac:chgData name="Jordan Nicholas Glasgow" userId="0ab58bfb-6653-4b55-afb6-52911e6539e4" providerId="ADAL" clId="{3667D5B8-5D08-0C48-91B3-67128441E135}" dt="2021-07-07T12:23:30.302" v="113" actId="26606"/>
          <ac:spMkLst>
            <pc:docMk/>
            <pc:sldMk cId="1927548619" sldId="259"/>
            <ac:spMk id="31" creationId="{E765FF50-D2F9-4A4F-86ED-F101E172BA93}"/>
          </ac:spMkLst>
        </pc:spChg>
        <pc:spChg chg="add">
          <ac:chgData name="Jordan Nicholas Glasgow" userId="0ab58bfb-6653-4b55-afb6-52911e6539e4" providerId="ADAL" clId="{3667D5B8-5D08-0C48-91B3-67128441E135}" dt="2021-07-07T12:23:30.302" v="113" actId="26606"/>
          <ac:spMkLst>
            <pc:docMk/>
            <pc:sldMk cId="1927548619" sldId="259"/>
            <ac:spMk id="40" creationId="{0BABF38A-8A0D-492E-BD20-6CF4D46B50BD}"/>
          </ac:spMkLst>
        </pc:spChg>
        <pc:spChg chg="add">
          <ac:chgData name="Jordan Nicholas Glasgow" userId="0ab58bfb-6653-4b55-afb6-52911e6539e4" providerId="ADAL" clId="{3667D5B8-5D08-0C48-91B3-67128441E135}" dt="2021-07-07T12:23:30.302" v="113" actId="26606"/>
          <ac:spMkLst>
            <pc:docMk/>
            <pc:sldMk cId="1927548619" sldId="259"/>
            <ac:spMk id="44" creationId="{729F2144-48B7-4730-955E-365ECED3ABE0}"/>
          </ac:spMkLst>
        </pc:spChg>
        <pc:spChg chg="add">
          <ac:chgData name="Jordan Nicholas Glasgow" userId="0ab58bfb-6653-4b55-afb6-52911e6539e4" providerId="ADAL" clId="{3667D5B8-5D08-0C48-91B3-67128441E135}" dt="2021-07-07T12:23:30.302" v="113" actId="26606"/>
          <ac:spMkLst>
            <pc:docMk/>
            <pc:sldMk cId="1927548619" sldId="259"/>
            <ac:spMk id="46" creationId="{E765FF50-D2F9-4A4F-86ED-F101E172BA93}"/>
          </ac:spMkLst>
        </pc:spChg>
        <pc:grpChg chg="add del">
          <ac:chgData name="Jordan Nicholas Glasgow" userId="0ab58bfb-6653-4b55-afb6-52911e6539e4" providerId="ADAL" clId="{3667D5B8-5D08-0C48-91B3-67128441E135}" dt="2021-07-07T12:21:55.989" v="100" actId="26606"/>
          <ac:grpSpMkLst>
            <pc:docMk/>
            <pc:sldMk cId="1927548619" sldId="259"/>
            <ac:grpSpMk id="18" creationId="{684878F7-A733-4E92-BFFC-3F2267A6BF12}"/>
          </ac:grpSpMkLst>
        </pc:grpChg>
        <pc:grpChg chg="add del">
          <ac:chgData name="Jordan Nicholas Glasgow" userId="0ab58bfb-6653-4b55-afb6-52911e6539e4" providerId="ADAL" clId="{3667D5B8-5D08-0C48-91B3-67128441E135}" dt="2021-07-07T12:23:30.302" v="113" actId="26606"/>
          <ac:grpSpMkLst>
            <pc:docMk/>
            <pc:sldMk cId="1927548619" sldId="259"/>
            <ac:grpSpMk id="33" creationId="{D6908C07-F702-4358-A8AD-B4D972CED097}"/>
          </ac:grpSpMkLst>
        </pc:grpChg>
        <pc:grpChg chg="add">
          <ac:chgData name="Jordan Nicholas Glasgow" userId="0ab58bfb-6653-4b55-afb6-52911e6539e4" providerId="ADAL" clId="{3667D5B8-5D08-0C48-91B3-67128441E135}" dt="2021-07-07T12:23:30.302" v="113" actId="26606"/>
          <ac:grpSpMkLst>
            <pc:docMk/>
            <pc:sldMk cId="1927548619" sldId="259"/>
            <ac:grpSpMk id="48" creationId="{BA4800FF-FFCF-4CA3-9575-64E79A0B1FE3}"/>
          </ac:grpSpMkLst>
        </pc:grpChg>
        <pc:picChg chg="add mod">
          <ac:chgData name="Jordan Nicholas Glasgow" userId="0ab58bfb-6653-4b55-afb6-52911e6539e4" providerId="ADAL" clId="{3667D5B8-5D08-0C48-91B3-67128441E135}" dt="2021-07-07T12:23:30.302" v="113" actId="26606"/>
          <ac:picMkLst>
            <pc:docMk/>
            <pc:sldMk cId="1927548619" sldId="259"/>
            <ac:picMk id="3" creationId="{BA04F8EF-0C6B-D442-9C78-A5666937C6A1}"/>
          </ac:picMkLst>
        </pc:picChg>
        <pc:picChg chg="add mod ord">
          <ac:chgData name="Jordan Nicholas Glasgow" userId="0ab58bfb-6653-4b55-afb6-52911e6539e4" providerId="ADAL" clId="{3667D5B8-5D08-0C48-91B3-67128441E135}" dt="2021-07-07T12:23:30.302" v="113" actId="26606"/>
          <ac:picMkLst>
            <pc:docMk/>
            <pc:sldMk cId="1927548619" sldId="259"/>
            <ac:picMk id="4" creationId="{926131B7-9F9F-5547-911A-9E1A49A84991}"/>
          </ac:picMkLst>
        </pc:picChg>
        <pc:picChg chg="add mod ord">
          <ac:chgData name="Jordan Nicholas Glasgow" userId="0ab58bfb-6653-4b55-afb6-52911e6539e4" providerId="ADAL" clId="{3667D5B8-5D08-0C48-91B3-67128441E135}" dt="2021-07-07T12:23:30.302" v="113" actId="26606"/>
          <ac:picMkLst>
            <pc:docMk/>
            <pc:sldMk cId="1927548619" sldId="259"/>
            <ac:picMk id="5" creationId="{46661CB3-65A8-2448-971B-E58B324FD430}"/>
          </ac:picMkLst>
        </pc:picChg>
        <pc:picChg chg="add mod ord">
          <ac:chgData name="Jordan Nicholas Glasgow" userId="0ab58bfb-6653-4b55-afb6-52911e6539e4" providerId="ADAL" clId="{3667D5B8-5D08-0C48-91B3-67128441E135}" dt="2021-07-07T12:23:30.302" v="113" actId="26606"/>
          <ac:picMkLst>
            <pc:docMk/>
            <pc:sldMk cId="1927548619" sldId="259"/>
            <ac:picMk id="6" creationId="{3823A858-3C4A-E746-9E2F-29DC12BF0070}"/>
          </ac:picMkLst>
        </pc:picChg>
        <pc:picChg chg="add del">
          <ac:chgData name="Jordan Nicholas Glasgow" userId="0ab58bfb-6653-4b55-afb6-52911e6539e4" providerId="ADAL" clId="{3667D5B8-5D08-0C48-91B3-67128441E135}" dt="2021-07-07T12:21:55.989" v="100" actId="26606"/>
          <ac:picMkLst>
            <pc:docMk/>
            <pc:sldMk cId="1927548619" sldId="259"/>
            <ac:picMk id="12" creationId="{BC526B7A-4801-4FD1-95C8-03AF22629E87}"/>
          </ac:picMkLst>
        </pc:picChg>
        <pc:picChg chg="add del">
          <ac:chgData name="Jordan Nicholas Glasgow" userId="0ab58bfb-6653-4b55-afb6-52911e6539e4" providerId="ADAL" clId="{3667D5B8-5D08-0C48-91B3-67128441E135}" dt="2021-07-07T12:23:30.302" v="113" actId="26606"/>
          <ac:picMkLst>
            <pc:docMk/>
            <pc:sldMk cId="1927548619" sldId="259"/>
            <ac:picMk id="27" creationId="{BC526B7A-4801-4FD1-95C8-03AF22629E87}"/>
          </ac:picMkLst>
        </pc:picChg>
        <pc:picChg chg="add">
          <ac:chgData name="Jordan Nicholas Glasgow" userId="0ab58bfb-6653-4b55-afb6-52911e6539e4" providerId="ADAL" clId="{3667D5B8-5D08-0C48-91B3-67128441E135}" dt="2021-07-07T12:23:30.302" v="113" actId="26606"/>
          <ac:picMkLst>
            <pc:docMk/>
            <pc:sldMk cId="1927548619" sldId="259"/>
            <ac:picMk id="42" creationId="{BC526B7A-4801-4FD1-95C8-03AF22629E87}"/>
          </ac:picMkLst>
        </pc:picChg>
      </pc:sldChg>
      <pc:sldChg chg="addSp delSp modSp mod modClrScheme chgLayout">
        <pc:chgData name="Jordan Nicholas Glasgow" userId="0ab58bfb-6653-4b55-afb6-52911e6539e4" providerId="ADAL" clId="{3667D5B8-5D08-0C48-91B3-67128441E135}" dt="2021-07-08T16:07:30.986" v="1405" actId="14100"/>
        <pc:sldMkLst>
          <pc:docMk/>
          <pc:sldMk cId="4076575015" sldId="260"/>
        </pc:sldMkLst>
        <pc:spChg chg="mod ord">
          <ac:chgData name="Jordan Nicholas Glasgow" userId="0ab58bfb-6653-4b55-afb6-52911e6539e4" providerId="ADAL" clId="{3667D5B8-5D08-0C48-91B3-67128441E135}" dt="2021-07-07T12:41:22.996" v="357" actId="1076"/>
          <ac:spMkLst>
            <pc:docMk/>
            <pc:sldMk cId="4076575015" sldId="260"/>
            <ac:spMk id="2" creationId="{E7A7D474-1AB0-4880-9622-DF03EC4DD41A}"/>
          </ac:spMkLst>
        </pc:spChg>
        <pc:spChg chg="del">
          <ac:chgData name="Jordan Nicholas Glasgow" userId="0ab58bfb-6653-4b55-afb6-52911e6539e4" providerId="ADAL" clId="{3667D5B8-5D08-0C48-91B3-67128441E135}" dt="2021-07-07T12:38:48.518" v="303" actId="700"/>
          <ac:spMkLst>
            <pc:docMk/>
            <pc:sldMk cId="4076575015" sldId="260"/>
            <ac:spMk id="3" creationId="{D82A9111-4D1B-4B32-A0F8-78805E19B700}"/>
          </ac:spMkLst>
        </pc:spChg>
        <pc:spChg chg="mod">
          <ac:chgData name="Jordan Nicholas Glasgow" userId="0ab58bfb-6653-4b55-afb6-52911e6539e4" providerId="ADAL" clId="{3667D5B8-5D08-0C48-91B3-67128441E135}" dt="2021-07-08T16:07:30.986" v="1405" actId="14100"/>
          <ac:spMkLst>
            <pc:docMk/>
            <pc:sldMk cId="4076575015" sldId="260"/>
            <ac:spMk id="4" creationId="{95E5A4A8-7FCB-44D9-BC7B-504F69FBFEFA}"/>
          </ac:spMkLst>
        </pc:spChg>
        <pc:spChg chg="add mod">
          <ac:chgData name="Jordan Nicholas Glasgow" userId="0ab58bfb-6653-4b55-afb6-52911e6539e4" providerId="ADAL" clId="{3667D5B8-5D08-0C48-91B3-67128441E135}" dt="2021-07-07T12:46:07.184" v="419" actId="1076"/>
          <ac:spMkLst>
            <pc:docMk/>
            <pc:sldMk cId="4076575015" sldId="260"/>
            <ac:spMk id="5" creationId="{B01FB886-FA8E-9E4C-B0F8-0781CD27143F}"/>
          </ac:spMkLst>
        </pc:spChg>
      </pc:sldChg>
      <pc:sldChg chg="modSp">
        <pc:chgData name="Jordan Nicholas Glasgow" userId="0ab58bfb-6653-4b55-afb6-52911e6539e4" providerId="ADAL" clId="{3667D5B8-5D08-0C48-91B3-67128441E135}" dt="2021-07-07T12:44:38.307" v="415" actId="20577"/>
        <pc:sldMkLst>
          <pc:docMk/>
          <pc:sldMk cId="1055740800" sldId="261"/>
        </pc:sldMkLst>
        <pc:spChg chg="mod">
          <ac:chgData name="Jordan Nicholas Glasgow" userId="0ab58bfb-6653-4b55-afb6-52911e6539e4" providerId="ADAL" clId="{3667D5B8-5D08-0C48-91B3-67128441E135}" dt="2021-07-07T12:44:38.307" v="415" actId="20577"/>
          <ac:spMkLst>
            <pc:docMk/>
            <pc:sldMk cId="1055740800" sldId="261"/>
            <ac:spMk id="2" creationId="{A98D05E4-6051-BF41-84C2-A2680073B0C4}"/>
          </ac:spMkLst>
        </pc:spChg>
      </pc:sldChg>
    </pc:docChg>
  </pc:docChgLst>
  <pc:docChgLst>
    <pc:chgData name="Jordan Nicholas Glasgow (1918303)" userId="0ab58bfb-6653-4b55-afb6-52911e6539e4" providerId="ADAL" clId="{6BB4D098-44AD-462C-A66E-955FA4F63E7C}"/>
    <pc:docChg chg="undo custSel addSld modSld">
      <pc:chgData name="Jordan Nicholas Glasgow (1918303)" userId="0ab58bfb-6653-4b55-afb6-52911e6539e4" providerId="ADAL" clId="{6BB4D098-44AD-462C-A66E-955FA4F63E7C}" dt="2021-07-09T00:09:20.538" v="55" actId="478"/>
      <pc:docMkLst>
        <pc:docMk/>
      </pc:docMkLst>
      <pc:sldChg chg="modSp mod">
        <pc:chgData name="Jordan Nicholas Glasgow (1918303)" userId="0ab58bfb-6653-4b55-afb6-52911e6539e4" providerId="ADAL" clId="{6BB4D098-44AD-462C-A66E-955FA4F63E7C}" dt="2021-07-08T23:59:41.543" v="23" actId="27107"/>
        <pc:sldMkLst>
          <pc:docMk/>
          <pc:sldMk cId="1927548619" sldId="259"/>
        </pc:sldMkLst>
        <pc:spChg chg="mod">
          <ac:chgData name="Jordan Nicholas Glasgow (1918303)" userId="0ab58bfb-6653-4b55-afb6-52911e6539e4" providerId="ADAL" clId="{6BB4D098-44AD-462C-A66E-955FA4F63E7C}" dt="2021-07-08T23:59:41.543" v="23" actId="27107"/>
          <ac:spMkLst>
            <pc:docMk/>
            <pc:sldMk cId="1927548619" sldId="259"/>
            <ac:spMk id="8" creationId="{A352104C-F126-3245-B0F8-F0029589F1EB}"/>
          </ac:spMkLst>
        </pc:spChg>
      </pc:sldChg>
      <pc:sldChg chg="addSp delSp modSp mod delCm modCm">
        <pc:chgData name="Jordan Nicholas Glasgow (1918303)" userId="0ab58bfb-6653-4b55-afb6-52911e6539e4" providerId="ADAL" clId="{6BB4D098-44AD-462C-A66E-955FA4F63E7C}" dt="2021-07-08T23:59:27.118" v="21" actId="27107"/>
        <pc:sldMkLst>
          <pc:docMk/>
          <pc:sldMk cId="4076575015" sldId="260"/>
        </pc:sldMkLst>
        <pc:spChg chg="mod">
          <ac:chgData name="Jordan Nicholas Glasgow (1918303)" userId="0ab58bfb-6653-4b55-afb6-52911e6539e4" providerId="ADAL" clId="{6BB4D098-44AD-462C-A66E-955FA4F63E7C}" dt="2021-07-08T23:59:27.118" v="21" actId="27107"/>
          <ac:spMkLst>
            <pc:docMk/>
            <pc:sldMk cId="4076575015" sldId="260"/>
            <ac:spMk id="5" creationId="{B01FB886-FA8E-9E4C-B0F8-0781CD27143F}"/>
          </ac:spMkLst>
        </pc:spChg>
        <pc:picChg chg="add del mod">
          <ac:chgData name="Jordan Nicholas Glasgow (1918303)" userId="0ab58bfb-6653-4b55-afb6-52911e6539e4" providerId="ADAL" clId="{6BB4D098-44AD-462C-A66E-955FA4F63E7C}" dt="2021-07-08T23:57:56.304" v="7" actId="931"/>
          <ac:picMkLst>
            <pc:docMk/>
            <pc:sldMk cId="4076575015" sldId="260"/>
            <ac:picMk id="8" creationId="{421B936F-BCEC-47A0-8C7A-AC866A3ACBEA}"/>
          </ac:picMkLst>
        </pc:picChg>
      </pc:sldChg>
      <pc:sldChg chg="addSp delSp modSp mod modClrScheme delCm chgLayout modNotesTx">
        <pc:chgData name="Jordan Nicholas Glasgow (1918303)" userId="0ab58bfb-6653-4b55-afb6-52911e6539e4" providerId="ADAL" clId="{6BB4D098-44AD-462C-A66E-955FA4F63E7C}" dt="2021-07-09T00:09:20.538" v="55" actId="478"/>
        <pc:sldMkLst>
          <pc:docMk/>
          <pc:sldMk cId="1055740800" sldId="261"/>
        </pc:sldMkLst>
        <pc:spChg chg="mod ord">
          <ac:chgData name="Jordan Nicholas Glasgow (1918303)" userId="0ab58bfb-6653-4b55-afb6-52911e6539e4" providerId="ADAL" clId="{6BB4D098-44AD-462C-A66E-955FA4F63E7C}" dt="2021-07-09T00:00:56.646" v="44" actId="700"/>
          <ac:spMkLst>
            <pc:docMk/>
            <pc:sldMk cId="1055740800" sldId="261"/>
            <ac:spMk id="2" creationId="{A98D05E4-6051-BF41-84C2-A2680073B0C4}"/>
          </ac:spMkLst>
        </pc:spChg>
        <pc:spChg chg="del">
          <ac:chgData name="Jordan Nicholas Glasgow (1918303)" userId="0ab58bfb-6653-4b55-afb6-52911e6539e4" providerId="ADAL" clId="{6BB4D098-44AD-462C-A66E-955FA4F63E7C}" dt="2021-07-09T00:00:56.646" v="44" actId="700"/>
          <ac:spMkLst>
            <pc:docMk/>
            <pc:sldMk cId="1055740800" sldId="261"/>
            <ac:spMk id="3" creationId="{53907CD2-F8BF-4244-883D-F5DF2AE2CAA9}"/>
          </ac:spMkLst>
        </pc:spChg>
        <pc:picChg chg="add del mod">
          <ac:chgData name="Jordan Nicholas Glasgow (1918303)" userId="0ab58bfb-6653-4b55-afb6-52911e6539e4" providerId="ADAL" clId="{6BB4D098-44AD-462C-A66E-955FA4F63E7C}" dt="2021-07-09T00:09:20.538" v="55" actId="478"/>
          <ac:picMkLst>
            <pc:docMk/>
            <pc:sldMk cId="1055740800" sldId="261"/>
            <ac:picMk id="4" creationId="{C54F878E-E2ED-4AE7-A96A-CD13BCF61333}"/>
          </ac:picMkLst>
        </pc:picChg>
        <pc:picChg chg="add mod">
          <ac:chgData name="Jordan Nicholas Glasgow (1918303)" userId="0ab58bfb-6653-4b55-afb6-52911e6539e4" providerId="ADAL" clId="{6BB4D098-44AD-462C-A66E-955FA4F63E7C}" dt="2021-07-09T00:09:02.358" v="54" actId="962"/>
          <ac:picMkLst>
            <pc:docMk/>
            <pc:sldMk cId="1055740800" sldId="261"/>
            <ac:picMk id="6" creationId="{E7CEAD74-8B9D-480B-A5B1-A2CCF5FECC63}"/>
          </ac:picMkLst>
        </pc:picChg>
      </pc:sldChg>
      <pc:sldChg chg="new">
        <pc:chgData name="Jordan Nicholas Glasgow (1918303)" userId="0ab58bfb-6653-4b55-afb6-52911e6539e4" providerId="ADAL" clId="{6BB4D098-44AD-462C-A66E-955FA4F63E7C}" dt="2021-07-09T00:00:40.814" v="43" actId="680"/>
        <pc:sldMkLst>
          <pc:docMk/>
          <pc:sldMk cId="2613730347" sldId="263"/>
        </pc:sldMkLst>
      </pc:sldChg>
    </pc:docChg>
  </pc:docChgLst>
  <pc:docChgLst>
    <pc:chgData name="Latishia Colleen Gregory (1912181)" userId="27a44843-29e3-4225-a6c2-c65b47ab0381" providerId="ADAL" clId="{7166FE19-E581-40EC-B3EC-3AACAA85F5EE}"/>
    <pc:docChg chg="undo custSel addSld delSld modSld addMainMaster delMainMaster">
      <pc:chgData name="Latishia Colleen Gregory (1912181)" userId="27a44843-29e3-4225-a6c2-c65b47ab0381" providerId="ADAL" clId="{7166FE19-E581-40EC-B3EC-3AACAA85F5EE}" dt="2021-06-18T18:30:17.828" v="43" actId="680"/>
      <pc:docMkLst>
        <pc:docMk/>
      </pc:docMkLst>
      <pc:sldChg chg="addSp delSp modSp mod setBg modClrScheme setClrOvrMap chgLayout">
        <pc:chgData name="Latishia Colleen Gregory (1912181)" userId="27a44843-29e3-4225-a6c2-c65b47ab0381" providerId="ADAL" clId="{7166FE19-E581-40EC-B3EC-3AACAA85F5EE}" dt="2021-06-18T18:28:02.068" v="13" actId="26606"/>
        <pc:sldMkLst>
          <pc:docMk/>
          <pc:sldMk cId="574601044" sldId="256"/>
        </pc:sldMkLst>
        <pc:spChg chg="mod">
          <ac:chgData name="Latishia Colleen Gregory (1912181)" userId="27a44843-29e3-4225-a6c2-c65b47ab0381" providerId="ADAL" clId="{7166FE19-E581-40EC-B3EC-3AACAA85F5EE}" dt="2021-06-18T18:28:02.068" v="13" actId="26606"/>
          <ac:spMkLst>
            <pc:docMk/>
            <pc:sldMk cId="574601044" sldId="256"/>
            <ac:spMk id="2" creationId="{4DFE1560-AFAD-4502-936B-27246E33B140}"/>
          </ac:spMkLst>
        </pc:spChg>
        <pc:spChg chg="mod">
          <ac:chgData name="Latishia Colleen Gregory (1912181)" userId="27a44843-29e3-4225-a6c2-c65b47ab0381" providerId="ADAL" clId="{7166FE19-E581-40EC-B3EC-3AACAA85F5EE}" dt="2021-06-18T18:28:02.068" v="13" actId="26606"/>
          <ac:spMkLst>
            <pc:docMk/>
            <pc:sldMk cId="574601044" sldId="256"/>
            <ac:spMk id="3" creationId="{D193CA0D-4236-40FD-9D86-3A5B235725A2}"/>
          </ac:spMkLst>
        </pc:spChg>
        <pc:spChg chg="add del">
          <ac:chgData name="Latishia Colleen Gregory (1912181)" userId="27a44843-29e3-4225-a6c2-c65b47ab0381" providerId="ADAL" clId="{7166FE19-E581-40EC-B3EC-3AACAA85F5EE}" dt="2021-06-18T18:26:59.747" v="8" actId="26606"/>
          <ac:spMkLst>
            <pc:docMk/>
            <pc:sldMk cId="574601044" sldId="256"/>
            <ac:spMk id="8" creationId="{C27D7A02-907B-496F-BA7E-AA3780733CA7}"/>
          </ac:spMkLst>
        </pc:spChg>
        <pc:spChg chg="add del">
          <ac:chgData name="Latishia Colleen Gregory (1912181)" userId="27a44843-29e3-4225-a6c2-c65b47ab0381" providerId="ADAL" clId="{7166FE19-E581-40EC-B3EC-3AACAA85F5EE}" dt="2021-06-18T18:26:59.747" v="8" actId="26606"/>
          <ac:spMkLst>
            <pc:docMk/>
            <pc:sldMk cId="574601044" sldId="256"/>
            <ac:spMk id="10" creationId="{0FBA5268-0AE7-4CAD-9537-D0EB09E76406}"/>
          </ac:spMkLst>
        </pc:spChg>
        <pc:spChg chg="add del">
          <ac:chgData name="Latishia Colleen Gregory (1912181)" userId="27a44843-29e3-4225-a6c2-c65b47ab0381" providerId="ADAL" clId="{7166FE19-E581-40EC-B3EC-3AACAA85F5EE}" dt="2021-06-18T18:26:59.747" v="8" actId="26606"/>
          <ac:spMkLst>
            <pc:docMk/>
            <pc:sldMk cId="574601044" sldId="256"/>
            <ac:spMk id="23" creationId="{088D065B-39DA-4077-B9CF-E489CE4C0169}"/>
          </ac:spMkLst>
        </pc:spChg>
        <pc:spChg chg="add del">
          <ac:chgData name="Latishia Colleen Gregory (1912181)" userId="27a44843-29e3-4225-a6c2-c65b47ab0381" providerId="ADAL" clId="{7166FE19-E581-40EC-B3EC-3AACAA85F5EE}" dt="2021-06-18T18:26:52.709" v="3" actId="26606"/>
          <ac:spMkLst>
            <pc:docMk/>
            <pc:sldMk cId="574601044" sldId="256"/>
            <ac:spMk id="28" creationId="{E6C8E6EB-4C59-429B-97E4-72A058CFC4FB}"/>
          </ac:spMkLst>
        </pc:spChg>
        <pc:spChg chg="add del">
          <ac:chgData name="Latishia Colleen Gregory (1912181)" userId="27a44843-29e3-4225-a6c2-c65b47ab0381" providerId="ADAL" clId="{7166FE19-E581-40EC-B3EC-3AACAA85F5EE}" dt="2021-06-18T18:26:52.709" v="3" actId="26606"/>
          <ac:spMkLst>
            <pc:docMk/>
            <pc:sldMk cId="574601044" sldId="256"/>
            <ac:spMk id="30" creationId="{B5B90362-AFCC-46A9-B41C-A257A8C5B314}"/>
          </ac:spMkLst>
        </pc:spChg>
        <pc:spChg chg="add del">
          <ac:chgData name="Latishia Colleen Gregory (1912181)" userId="27a44843-29e3-4225-a6c2-c65b47ab0381" providerId="ADAL" clId="{7166FE19-E581-40EC-B3EC-3AACAA85F5EE}" dt="2021-06-18T18:26:52.709" v="3" actId="26606"/>
          <ac:spMkLst>
            <pc:docMk/>
            <pc:sldMk cId="574601044" sldId="256"/>
            <ac:spMk id="32" creationId="{F71EF7F1-38BA-471D-8CD4-2A9AE8E35527}"/>
          </ac:spMkLst>
        </pc:spChg>
        <pc:spChg chg="add del">
          <ac:chgData name="Latishia Colleen Gregory (1912181)" userId="27a44843-29e3-4225-a6c2-c65b47ab0381" providerId="ADAL" clId="{7166FE19-E581-40EC-B3EC-3AACAA85F5EE}" dt="2021-06-18T18:26:52.709" v="3" actId="26606"/>
          <ac:spMkLst>
            <pc:docMk/>
            <pc:sldMk cId="574601044" sldId="256"/>
            <ac:spMk id="34" creationId="{B3B8DB28-FA7D-4C33-BBA2-6D73D0156D42}"/>
          </ac:spMkLst>
        </pc:spChg>
        <pc:spChg chg="add del">
          <ac:chgData name="Latishia Colleen Gregory (1912181)" userId="27a44843-29e3-4225-a6c2-c65b47ab0381" providerId="ADAL" clId="{7166FE19-E581-40EC-B3EC-3AACAA85F5EE}" dt="2021-06-18T18:26:52.709" v="3" actId="26606"/>
          <ac:spMkLst>
            <pc:docMk/>
            <pc:sldMk cId="574601044" sldId="256"/>
            <ac:spMk id="36" creationId="{264FF5A0-304A-44DA-A4D4-A1E66D92FCEA}"/>
          </ac:spMkLst>
        </pc:spChg>
        <pc:spChg chg="add del">
          <ac:chgData name="Latishia Colleen Gregory (1912181)" userId="27a44843-29e3-4225-a6c2-c65b47ab0381" providerId="ADAL" clId="{7166FE19-E581-40EC-B3EC-3AACAA85F5EE}" dt="2021-06-18T18:26:52.709" v="3" actId="26606"/>
          <ac:spMkLst>
            <pc:docMk/>
            <pc:sldMk cId="574601044" sldId="256"/>
            <ac:spMk id="38" creationId="{AD43769B-7D6E-4E76-B810-BEC3B774BB0A}"/>
          </ac:spMkLst>
        </pc:spChg>
        <pc:spChg chg="add del">
          <ac:chgData name="Latishia Colleen Gregory (1912181)" userId="27a44843-29e3-4225-a6c2-c65b47ab0381" providerId="ADAL" clId="{7166FE19-E581-40EC-B3EC-3AACAA85F5EE}" dt="2021-06-18T18:26:57.191" v="5" actId="26606"/>
          <ac:spMkLst>
            <pc:docMk/>
            <pc:sldMk cId="574601044" sldId="256"/>
            <ac:spMk id="40" creationId="{3011B0B3-5679-4759-90B8-3B908C4CBD21}"/>
          </ac:spMkLst>
        </pc:spChg>
        <pc:spChg chg="add del">
          <ac:chgData name="Latishia Colleen Gregory (1912181)" userId="27a44843-29e3-4225-a6c2-c65b47ab0381" providerId="ADAL" clId="{7166FE19-E581-40EC-B3EC-3AACAA85F5EE}" dt="2021-06-18T18:26:59.646" v="7" actId="26606"/>
          <ac:spMkLst>
            <pc:docMk/>
            <pc:sldMk cId="574601044" sldId="256"/>
            <ac:spMk id="44" creationId="{0BABF38A-8A0D-492E-BD20-6CF4D46B50BD}"/>
          </ac:spMkLst>
        </pc:spChg>
        <pc:spChg chg="add del">
          <ac:chgData name="Latishia Colleen Gregory (1912181)" userId="27a44843-29e3-4225-a6c2-c65b47ab0381" providerId="ADAL" clId="{7166FE19-E581-40EC-B3EC-3AACAA85F5EE}" dt="2021-06-18T18:26:59.646" v="7" actId="26606"/>
          <ac:spMkLst>
            <pc:docMk/>
            <pc:sldMk cId="574601044" sldId="256"/>
            <ac:spMk id="46" creationId="{4AB8125F-0FD8-48CD-9F43-73E5494EA774}"/>
          </ac:spMkLst>
        </pc:spChg>
        <pc:spChg chg="add del">
          <ac:chgData name="Latishia Colleen Gregory (1912181)" userId="27a44843-29e3-4225-a6c2-c65b47ab0381" providerId="ADAL" clId="{7166FE19-E581-40EC-B3EC-3AACAA85F5EE}" dt="2021-06-18T18:26:59.646" v="7" actId="26606"/>
          <ac:spMkLst>
            <pc:docMk/>
            <pc:sldMk cId="574601044" sldId="256"/>
            <ac:spMk id="47" creationId="{0019DD6C-5899-4C07-864B-EB0A7D104ACF}"/>
          </ac:spMkLst>
        </pc:spChg>
        <pc:spChg chg="add del">
          <ac:chgData name="Latishia Colleen Gregory (1912181)" userId="27a44843-29e3-4225-a6c2-c65b47ab0381" providerId="ADAL" clId="{7166FE19-E581-40EC-B3EC-3AACAA85F5EE}" dt="2021-06-18T18:26:59.646" v="7" actId="26606"/>
          <ac:spMkLst>
            <pc:docMk/>
            <pc:sldMk cId="574601044" sldId="256"/>
            <ac:spMk id="49" creationId="{EBDFFBC1-15BD-428E-B8AF-ECF5D1B76DEB}"/>
          </ac:spMkLst>
        </pc:spChg>
        <pc:spChg chg="add del">
          <ac:chgData name="Latishia Colleen Gregory (1912181)" userId="27a44843-29e3-4225-a6c2-c65b47ab0381" providerId="ADAL" clId="{7166FE19-E581-40EC-B3EC-3AACAA85F5EE}" dt="2021-06-18T18:26:59.646" v="7" actId="26606"/>
          <ac:spMkLst>
            <pc:docMk/>
            <pc:sldMk cId="574601044" sldId="256"/>
            <ac:spMk id="50" creationId="{EBFB3075-0323-4EB0-B1A5-776A0E709CEF}"/>
          </ac:spMkLst>
        </pc:spChg>
        <pc:spChg chg="add del">
          <ac:chgData name="Latishia Colleen Gregory (1912181)" userId="27a44843-29e3-4225-a6c2-c65b47ab0381" providerId="ADAL" clId="{7166FE19-E581-40EC-B3EC-3AACAA85F5EE}" dt="2021-06-18T18:28:02.068" v="13" actId="26606"/>
          <ac:spMkLst>
            <pc:docMk/>
            <pc:sldMk cId="574601044" sldId="256"/>
            <ac:spMk id="52" creationId="{0BABF38A-8A0D-492E-BD20-6CF4D46B50BD}"/>
          </ac:spMkLst>
        </pc:spChg>
        <pc:spChg chg="add del">
          <ac:chgData name="Latishia Colleen Gregory (1912181)" userId="27a44843-29e3-4225-a6c2-c65b47ab0381" providerId="ADAL" clId="{7166FE19-E581-40EC-B3EC-3AACAA85F5EE}" dt="2021-06-18T18:28:02.068" v="13" actId="26606"/>
          <ac:spMkLst>
            <pc:docMk/>
            <pc:sldMk cId="574601044" sldId="256"/>
            <ac:spMk id="54" creationId="{8651CFA9-6065-4243-AC48-858E359780B1}"/>
          </ac:spMkLst>
        </pc:spChg>
        <pc:spChg chg="add del">
          <ac:chgData name="Latishia Colleen Gregory (1912181)" userId="27a44843-29e3-4225-a6c2-c65b47ab0381" providerId="ADAL" clId="{7166FE19-E581-40EC-B3EC-3AACAA85F5EE}" dt="2021-06-18T18:28:02.068" v="13" actId="26606"/>
          <ac:spMkLst>
            <pc:docMk/>
            <pc:sldMk cId="574601044" sldId="256"/>
            <ac:spMk id="55" creationId="{FBC8BBE5-981E-4B0B-9654-32B5668BFF31}"/>
          </ac:spMkLst>
        </pc:spChg>
        <pc:spChg chg="add del">
          <ac:chgData name="Latishia Colleen Gregory (1912181)" userId="27a44843-29e3-4225-a6c2-c65b47ab0381" providerId="ADAL" clId="{7166FE19-E581-40EC-B3EC-3AACAA85F5EE}" dt="2021-06-18T18:28:02.041" v="12" actId="26606"/>
          <ac:spMkLst>
            <pc:docMk/>
            <pc:sldMk cId="574601044" sldId="256"/>
            <ac:spMk id="63" creationId="{310E06F9-9F12-4D1B-92C0-4B30818D093E}"/>
          </ac:spMkLst>
        </pc:spChg>
        <pc:spChg chg="add del">
          <ac:chgData name="Latishia Colleen Gregory (1912181)" userId="27a44843-29e3-4225-a6c2-c65b47ab0381" providerId="ADAL" clId="{7166FE19-E581-40EC-B3EC-3AACAA85F5EE}" dt="2021-06-18T18:28:02.041" v="12" actId="26606"/>
          <ac:spMkLst>
            <pc:docMk/>
            <pc:sldMk cId="574601044" sldId="256"/>
            <ac:spMk id="65" creationId="{7DA29CF3-8B8B-4DDF-A19B-72E0059DD5DC}"/>
          </ac:spMkLst>
        </pc:spChg>
        <pc:spChg chg="add">
          <ac:chgData name="Latishia Colleen Gregory (1912181)" userId="27a44843-29e3-4225-a6c2-c65b47ab0381" providerId="ADAL" clId="{7166FE19-E581-40EC-B3EC-3AACAA85F5EE}" dt="2021-06-18T18:28:02.068" v="13" actId="26606"/>
          <ac:spMkLst>
            <pc:docMk/>
            <pc:sldMk cId="574601044" sldId="256"/>
            <ac:spMk id="71" creationId="{E2748806-3AF5-4078-830A-C1F26BF1B200}"/>
          </ac:spMkLst>
        </pc:spChg>
        <pc:spChg chg="add">
          <ac:chgData name="Latishia Colleen Gregory (1912181)" userId="27a44843-29e3-4225-a6c2-c65b47ab0381" providerId="ADAL" clId="{7166FE19-E581-40EC-B3EC-3AACAA85F5EE}" dt="2021-06-18T18:28:02.068" v="13" actId="26606"/>
          <ac:spMkLst>
            <pc:docMk/>
            <pc:sldMk cId="574601044" sldId="256"/>
            <ac:spMk id="72" creationId="{BF991FCB-5132-414C-B377-526F56121B69}"/>
          </ac:spMkLst>
        </pc:spChg>
        <pc:spChg chg="add">
          <ac:chgData name="Latishia Colleen Gregory (1912181)" userId="27a44843-29e3-4225-a6c2-c65b47ab0381" providerId="ADAL" clId="{7166FE19-E581-40EC-B3EC-3AACAA85F5EE}" dt="2021-06-18T18:28:02.068" v="13" actId="26606"/>
          <ac:spMkLst>
            <pc:docMk/>
            <pc:sldMk cId="574601044" sldId="256"/>
            <ac:spMk id="73" creationId="{F23DAFF7-4C98-4E0E-8986-198D54B6C1F0}"/>
          </ac:spMkLst>
        </pc:spChg>
        <pc:grpChg chg="add del">
          <ac:chgData name="Latishia Colleen Gregory (1912181)" userId="27a44843-29e3-4225-a6c2-c65b47ab0381" providerId="ADAL" clId="{7166FE19-E581-40EC-B3EC-3AACAA85F5EE}" dt="2021-06-18T18:28:02.068" v="13" actId="26606"/>
          <ac:grpSpMkLst>
            <pc:docMk/>
            <pc:sldMk cId="574601044" sldId="256"/>
            <ac:grpSpMk id="56" creationId="{8ED5E97A-D21B-4AA4-83CF-DA3A380E301A}"/>
          </ac:grpSpMkLst>
        </pc:grpChg>
        <pc:grpChg chg="add del">
          <ac:chgData name="Latishia Colleen Gregory (1912181)" userId="27a44843-29e3-4225-a6c2-c65b47ab0381" providerId="ADAL" clId="{7166FE19-E581-40EC-B3EC-3AACAA85F5EE}" dt="2021-06-18T18:28:02.041" v="12" actId="26606"/>
          <ac:grpSpMkLst>
            <pc:docMk/>
            <pc:sldMk cId="574601044" sldId="256"/>
            <ac:grpSpMk id="67" creationId="{2C96D671-CB09-4A40-87DE-E5042068B0E0}"/>
          </ac:grpSpMkLst>
        </pc:grpChg>
        <pc:picChg chg="add del">
          <ac:chgData name="Latishia Colleen Gregory (1912181)" userId="27a44843-29e3-4225-a6c2-c65b47ab0381" providerId="ADAL" clId="{7166FE19-E581-40EC-B3EC-3AACAA85F5EE}" dt="2021-06-18T18:26:52.709" v="3" actId="26606"/>
          <ac:picMkLst>
            <pc:docMk/>
            <pc:sldMk cId="574601044" sldId="256"/>
            <ac:picMk id="4" creationId="{121EE9B5-2238-4C40-B884-F0B32F39F745}"/>
          </ac:picMkLst>
        </pc:picChg>
        <pc:picChg chg="add del">
          <ac:chgData name="Latishia Colleen Gregory (1912181)" userId="27a44843-29e3-4225-a6c2-c65b47ab0381" providerId="ADAL" clId="{7166FE19-E581-40EC-B3EC-3AACAA85F5EE}" dt="2021-06-18T18:26:57.191" v="5" actId="26606"/>
          <ac:picMkLst>
            <pc:docMk/>
            <pc:sldMk cId="574601044" sldId="256"/>
            <ac:picMk id="41" creationId="{2B4A0F94-757E-4C86-A6C9-BDCFE90D5323}"/>
          </ac:picMkLst>
        </pc:picChg>
        <pc:picChg chg="add del">
          <ac:chgData name="Latishia Colleen Gregory (1912181)" userId="27a44843-29e3-4225-a6c2-c65b47ab0381" providerId="ADAL" clId="{7166FE19-E581-40EC-B3EC-3AACAA85F5EE}" dt="2021-06-18T18:26:59.646" v="7" actId="26606"/>
          <ac:picMkLst>
            <pc:docMk/>
            <pc:sldMk cId="574601044" sldId="256"/>
            <ac:picMk id="45" creationId="{1CB7E8AE-A3AC-4BB7-A5C6-F00EC697B265}"/>
          </ac:picMkLst>
        </pc:picChg>
        <pc:picChg chg="add del">
          <ac:chgData name="Latishia Colleen Gregory (1912181)" userId="27a44843-29e3-4225-a6c2-c65b47ab0381" providerId="ADAL" clId="{7166FE19-E581-40EC-B3EC-3AACAA85F5EE}" dt="2021-06-18T18:26:59.646" v="7" actId="26606"/>
          <ac:picMkLst>
            <pc:docMk/>
            <pc:sldMk cId="574601044" sldId="256"/>
            <ac:picMk id="48" creationId="{EA70F06A-9C7E-4EBF-AAC6-115D530A3B9E}"/>
          </ac:picMkLst>
        </pc:picChg>
        <pc:picChg chg="add del">
          <ac:chgData name="Latishia Colleen Gregory (1912181)" userId="27a44843-29e3-4225-a6c2-c65b47ab0381" providerId="ADAL" clId="{7166FE19-E581-40EC-B3EC-3AACAA85F5EE}" dt="2021-06-18T18:28:02.068" v="13" actId="26606"/>
          <ac:picMkLst>
            <pc:docMk/>
            <pc:sldMk cId="574601044" sldId="256"/>
            <ac:picMk id="53" creationId="{BC526B7A-4801-4FD1-95C8-03AF22629E87}"/>
          </ac:picMkLst>
        </pc:picChg>
        <pc:picChg chg="add mod ord">
          <ac:chgData name="Latishia Colleen Gregory (1912181)" userId="27a44843-29e3-4225-a6c2-c65b47ab0381" providerId="ADAL" clId="{7166FE19-E581-40EC-B3EC-3AACAA85F5EE}" dt="2021-06-18T18:28:02.068" v="13" actId="26606"/>
          <ac:picMkLst>
            <pc:docMk/>
            <pc:sldMk cId="574601044" sldId="256"/>
            <ac:picMk id="58" creationId="{B8963135-5DC7-488E-99DB-78691E3E3BF5}"/>
          </ac:picMkLst>
        </pc:picChg>
        <pc:cxnChg chg="add del">
          <ac:chgData name="Latishia Colleen Gregory (1912181)" userId="27a44843-29e3-4225-a6c2-c65b47ab0381" providerId="ADAL" clId="{7166FE19-E581-40EC-B3EC-3AACAA85F5EE}" dt="2021-06-18T18:26:57.191" v="5" actId="26606"/>
          <ac:cxnSpMkLst>
            <pc:docMk/>
            <pc:sldMk cId="574601044" sldId="256"/>
            <ac:cxnSpMk id="42" creationId="{32E97E5C-7A5F-424E-AAE4-654396E90799}"/>
          </ac:cxnSpMkLst>
        </pc:cxnChg>
      </pc:sldChg>
      <pc:sldChg chg="new del">
        <pc:chgData name="Latishia Colleen Gregory (1912181)" userId="27a44843-29e3-4225-a6c2-c65b47ab0381" providerId="ADAL" clId="{7166FE19-E581-40EC-B3EC-3AACAA85F5EE}" dt="2021-06-18T18:25:52.533" v="1" actId="47"/>
        <pc:sldMkLst>
          <pc:docMk/>
          <pc:sldMk cId="272239249" sldId="257"/>
        </pc:sldMkLst>
      </pc:sldChg>
      <pc:sldChg chg="modSp new mod">
        <pc:chgData name="Latishia Colleen Gregory (1912181)" userId="27a44843-29e3-4225-a6c2-c65b47ab0381" providerId="ADAL" clId="{7166FE19-E581-40EC-B3EC-3AACAA85F5EE}" dt="2021-06-18T18:29:17.019" v="40" actId="27636"/>
        <pc:sldMkLst>
          <pc:docMk/>
          <pc:sldMk cId="2340657656" sldId="257"/>
        </pc:sldMkLst>
        <pc:spChg chg="mod">
          <ac:chgData name="Latishia Colleen Gregory (1912181)" userId="27a44843-29e3-4225-a6c2-c65b47ab0381" providerId="ADAL" clId="{7166FE19-E581-40EC-B3EC-3AACAA85F5EE}" dt="2021-06-18T18:29:17.019" v="40" actId="27636"/>
          <ac:spMkLst>
            <pc:docMk/>
            <pc:sldMk cId="2340657656" sldId="257"/>
            <ac:spMk id="2" creationId="{7EA0A676-D9BE-40C2-9B95-ED3FD3D43C43}"/>
          </ac:spMkLst>
        </pc:spChg>
      </pc:sldChg>
      <pc:sldChg chg="new del">
        <pc:chgData name="Latishia Colleen Gregory (1912181)" userId="27a44843-29e3-4225-a6c2-c65b47ab0381" providerId="ADAL" clId="{7166FE19-E581-40EC-B3EC-3AACAA85F5EE}" dt="2021-06-18T18:27:52.156" v="10" actId="47"/>
        <pc:sldMkLst>
          <pc:docMk/>
          <pc:sldMk cId="3648289899" sldId="257"/>
        </pc:sldMkLst>
      </pc:sldChg>
      <pc:sldChg chg="new">
        <pc:chgData name="Latishia Colleen Gregory (1912181)" userId="27a44843-29e3-4225-a6c2-c65b47ab0381" providerId="ADAL" clId="{7166FE19-E581-40EC-B3EC-3AACAA85F5EE}" dt="2021-06-18T18:29:32.054" v="41" actId="680"/>
        <pc:sldMkLst>
          <pc:docMk/>
          <pc:sldMk cId="2852446129" sldId="258"/>
        </pc:sldMkLst>
      </pc:sldChg>
      <pc:sldChg chg="new">
        <pc:chgData name="Latishia Colleen Gregory (1912181)" userId="27a44843-29e3-4225-a6c2-c65b47ab0381" providerId="ADAL" clId="{7166FE19-E581-40EC-B3EC-3AACAA85F5EE}" dt="2021-06-18T18:30:16.577" v="42" actId="680"/>
        <pc:sldMkLst>
          <pc:docMk/>
          <pc:sldMk cId="1927548619" sldId="259"/>
        </pc:sldMkLst>
      </pc:sldChg>
      <pc:sldChg chg="new">
        <pc:chgData name="Latishia Colleen Gregory (1912181)" userId="27a44843-29e3-4225-a6c2-c65b47ab0381" providerId="ADAL" clId="{7166FE19-E581-40EC-B3EC-3AACAA85F5EE}" dt="2021-06-18T18:30:17.828" v="43" actId="680"/>
        <pc:sldMkLst>
          <pc:docMk/>
          <pc:sldMk cId="4076575015" sldId="260"/>
        </pc:sldMkLst>
      </pc:sldChg>
      <pc:sldMasterChg chg="add del addSldLayout delSldLayout">
        <pc:chgData name="Latishia Colleen Gregory (1912181)" userId="27a44843-29e3-4225-a6c2-c65b47ab0381" providerId="ADAL" clId="{7166FE19-E581-40EC-B3EC-3AACAA85F5EE}" dt="2021-06-18T18:26:59.747" v="8" actId="26606"/>
        <pc:sldMasterMkLst>
          <pc:docMk/>
          <pc:sldMasterMk cId="4242030996" sldId="2147483648"/>
        </pc:sldMasterMkLst>
        <pc:sldLayoutChg chg="add del">
          <pc:chgData name="Latishia Colleen Gregory (1912181)" userId="27a44843-29e3-4225-a6c2-c65b47ab0381" providerId="ADAL" clId="{7166FE19-E581-40EC-B3EC-3AACAA85F5EE}" dt="2021-06-18T18:26:59.747" v="8" actId="26606"/>
          <pc:sldLayoutMkLst>
            <pc:docMk/>
            <pc:sldMasterMk cId="4242030996" sldId="2147483648"/>
            <pc:sldLayoutMk cId="3982364898" sldId="2147483649"/>
          </pc:sldLayoutMkLst>
        </pc:sldLayoutChg>
        <pc:sldLayoutChg chg="add del">
          <pc:chgData name="Latishia Colleen Gregory (1912181)" userId="27a44843-29e3-4225-a6c2-c65b47ab0381" providerId="ADAL" clId="{7166FE19-E581-40EC-B3EC-3AACAA85F5EE}" dt="2021-06-18T18:26:59.747" v="8" actId="26606"/>
          <pc:sldLayoutMkLst>
            <pc:docMk/>
            <pc:sldMasterMk cId="4242030996" sldId="2147483648"/>
            <pc:sldLayoutMk cId="3033887483" sldId="2147483650"/>
          </pc:sldLayoutMkLst>
        </pc:sldLayoutChg>
        <pc:sldLayoutChg chg="add del">
          <pc:chgData name="Latishia Colleen Gregory (1912181)" userId="27a44843-29e3-4225-a6c2-c65b47ab0381" providerId="ADAL" clId="{7166FE19-E581-40EC-B3EC-3AACAA85F5EE}" dt="2021-06-18T18:26:59.747" v="8" actId="26606"/>
          <pc:sldLayoutMkLst>
            <pc:docMk/>
            <pc:sldMasterMk cId="4242030996" sldId="2147483648"/>
            <pc:sldLayoutMk cId="3457507418" sldId="2147483651"/>
          </pc:sldLayoutMkLst>
        </pc:sldLayoutChg>
        <pc:sldLayoutChg chg="add del">
          <pc:chgData name="Latishia Colleen Gregory (1912181)" userId="27a44843-29e3-4225-a6c2-c65b47ab0381" providerId="ADAL" clId="{7166FE19-E581-40EC-B3EC-3AACAA85F5EE}" dt="2021-06-18T18:26:59.747" v="8" actId="26606"/>
          <pc:sldLayoutMkLst>
            <pc:docMk/>
            <pc:sldMasterMk cId="4242030996" sldId="2147483648"/>
            <pc:sldLayoutMk cId="1701954469" sldId="2147483652"/>
          </pc:sldLayoutMkLst>
        </pc:sldLayoutChg>
        <pc:sldLayoutChg chg="add del">
          <pc:chgData name="Latishia Colleen Gregory (1912181)" userId="27a44843-29e3-4225-a6c2-c65b47ab0381" providerId="ADAL" clId="{7166FE19-E581-40EC-B3EC-3AACAA85F5EE}" dt="2021-06-18T18:26:59.747" v="8" actId="26606"/>
          <pc:sldLayoutMkLst>
            <pc:docMk/>
            <pc:sldMasterMk cId="4242030996" sldId="2147483648"/>
            <pc:sldLayoutMk cId="622829755" sldId="2147483653"/>
          </pc:sldLayoutMkLst>
        </pc:sldLayoutChg>
        <pc:sldLayoutChg chg="add del">
          <pc:chgData name="Latishia Colleen Gregory (1912181)" userId="27a44843-29e3-4225-a6c2-c65b47ab0381" providerId="ADAL" clId="{7166FE19-E581-40EC-B3EC-3AACAA85F5EE}" dt="2021-06-18T18:26:59.747" v="8" actId="26606"/>
          <pc:sldLayoutMkLst>
            <pc:docMk/>
            <pc:sldMasterMk cId="4242030996" sldId="2147483648"/>
            <pc:sldLayoutMk cId="1243103219" sldId="2147483654"/>
          </pc:sldLayoutMkLst>
        </pc:sldLayoutChg>
        <pc:sldLayoutChg chg="add del">
          <pc:chgData name="Latishia Colleen Gregory (1912181)" userId="27a44843-29e3-4225-a6c2-c65b47ab0381" providerId="ADAL" clId="{7166FE19-E581-40EC-B3EC-3AACAA85F5EE}" dt="2021-06-18T18:26:59.747" v="8" actId="26606"/>
          <pc:sldLayoutMkLst>
            <pc:docMk/>
            <pc:sldMasterMk cId="4242030996" sldId="2147483648"/>
            <pc:sldLayoutMk cId="2276333224" sldId="2147483655"/>
          </pc:sldLayoutMkLst>
        </pc:sldLayoutChg>
        <pc:sldLayoutChg chg="add del">
          <pc:chgData name="Latishia Colleen Gregory (1912181)" userId="27a44843-29e3-4225-a6c2-c65b47ab0381" providerId="ADAL" clId="{7166FE19-E581-40EC-B3EC-3AACAA85F5EE}" dt="2021-06-18T18:26:59.747" v="8" actId="26606"/>
          <pc:sldLayoutMkLst>
            <pc:docMk/>
            <pc:sldMasterMk cId="4242030996" sldId="2147483648"/>
            <pc:sldLayoutMk cId="561886431" sldId="2147483656"/>
          </pc:sldLayoutMkLst>
        </pc:sldLayoutChg>
        <pc:sldLayoutChg chg="add del">
          <pc:chgData name="Latishia Colleen Gregory (1912181)" userId="27a44843-29e3-4225-a6c2-c65b47ab0381" providerId="ADAL" clId="{7166FE19-E581-40EC-B3EC-3AACAA85F5EE}" dt="2021-06-18T18:26:59.747" v="8" actId="26606"/>
          <pc:sldLayoutMkLst>
            <pc:docMk/>
            <pc:sldMasterMk cId="4242030996" sldId="2147483648"/>
            <pc:sldLayoutMk cId="3264407692" sldId="2147483657"/>
          </pc:sldLayoutMkLst>
        </pc:sldLayoutChg>
        <pc:sldLayoutChg chg="add del">
          <pc:chgData name="Latishia Colleen Gregory (1912181)" userId="27a44843-29e3-4225-a6c2-c65b47ab0381" providerId="ADAL" clId="{7166FE19-E581-40EC-B3EC-3AACAA85F5EE}" dt="2021-06-18T18:26:59.747" v="8" actId="26606"/>
          <pc:sldLayoutMkLst>
            <pc:docMk/>
            <pc:sldMasterMk cId="4242030996" sldId="2147483648"/>
            <pc:sldLayoutMk cId="2019762564" sldId="2147483658"/>
          </pc:sldLayoutMkLst>
        </pc:sldLayoutChg>
        <pc:sldLayoutChg chg="add del">
          <pc:chgData name="Latishia Colleen Gregory (1912181)" userId="27a44843-29e3-4225-a6c2-c65b47ab0381" providerId="ADAL" clId="{7166FE19-E581-40EC-B3EC-3AACAA85F5EE}" dt="2021-06-18T18:26:59.747" v="8" actId="26606"/>
          <pc:sldLayoutMkLst>
            <pc:docMk/>
            <pc:sldMasterMk cId="4242030996" sldId="2147483648"/>
            <pc:sldLayoutMk cId="3902290289" sldId="2147483659"/>
          </pc:sldLayoutMkLst>
        </pc:sldLayoutChg>
      </pc:sldMasterChg>
      <pc:sldMasterChg chg="add del addSldLayout delSldLayout">
        <pc:chgData name="Latishia Colleen Gregory (1912181)" userId="27a44843-29e3-4225-a6c2-c65b47ab0381" providerId="ADAL" clId="{7166FE19-E581-40EC-B3EC-3AACAA85F5EE}" dt="2021-06-18T18:26:52.709" v="3" actId="26606"/>
        <pc:sldMasterMkLst>
          <pc:docMk/>
          <pc:sldMasterMk cId="1217501734" sldId="2147483699"/>
        </pc:sldMasterMkLst>
        <pc:sldLayoutChg chg="add del">
          <pc:chgData name="Latishia Colleen Gregory (1912181)" userId="27a44843-29e3-4225-a6c2-c65b47ab0381" providerId="ADAL" clId="{7166FE19-E581-40EC-B3EC-3AACAA85F5EE}" dt="2021-06-18T18:26:52.709" v="3" actId="26606"/>
          <pc:sldLayoutMkLst>
            <pc:docMk/>
            <pc:sldMasterMk cId="1217501734" sldId="2147483699"/>
            <pc:sldLayoutMk cId="1919808633" sldId="2147483688"/>
          </pc:sldLayoutMkLst>
        </pc:sldLayoutChg>
        <pc:sldLayoutChg chg="add del">
          <pc:chgData name="Latishia Colleen Gregory (1912181)" userId="27a44843-29e3-4225-a6c2-c65b47ab0381" providerId="ADAL" clId="{7166FE19-E581-40EC-B3EC-3AACAA85F5EE}" dt="2021-06-18T18:26:52.709" v="3" actId="26606"/>
          <pc:sldLayoutMkLst>
            <pc:docMk/>
            <pc:sldMasterMk cId="1217501734" sldId="2147483699"/>
            <pc:sldLayoutMk cId="1346278110" sldId="2147483689"/>
          </pc:sldLayoutMkLst>
        </pc:sldLayoutChg>
        <pc:sldLayoutChg chg="add del">
          <pc:chgData name="Latishia Colleen Gregory (1912181)" userId="27a44843-29e3-4225-a6c2-c65b47ab0381" providerId="ADAL" clId="{7166FE19-E581-40EC-B3EC-3AACAA85F5EE}" dt="2021-06-18T18:26:52.709" v="3" actId="26606"/>
          <pc:sldLayoutMkLst>
            <pc:docMk/>
            <pc:sldMasterMk cId="1217501734" sldId="2147483699"/>
            <pc:sldLayoutMk cId="2737807039" sldId="2147483690"/>
          </pc:sldLayoutMkLst>
        </pc:sldLayoutChg>
        <pc:sldLayoutChg chg="add del">
          <pc:chgData name="Latishia Colleen Gregory (1912181)" userId="27a44843-29e3-4225-a6c2-c65b47ab0381" providerId="ADAL" clId="{7166FE19-E581-40EC-B3EC-3AACAA85F5EE}" dt="2021-06-18T18:26:52.709" v="3" actId="26606"/>
          <pc:sldLayoutMkLst>
            <pc:docMk/>
            <pc:sldMasterMk cId="1217501734" sldId="2147483699"/>
            <pc:sldLayoutMk cId="602007326" sldId="2147483691"/>
          </pc:sldLayoutMkLst>
        </pc:sldLayoutChg>
        <pc:sldLayoutChg chg="add del">
          <pc:chgData name="Latishia Colleen Gregory (1912181)" userId="27a44843-29e3-4225-a6c2-c65b47ab0381" providerId="ADAL" clId="{7166FE19-E581-40EC-B3EC-3AACAA85F5EE}" dt="2021-06-18T18:26:52.709" v="3" actId="26606"/>
          <pc:sldLayoutMkLst>
            <pc:docMk/>
            <pc:sldMasterMk cId="1217501734" sldId="2147483699"/>
            <pc:sldLayoutMk cId="1862287676" sldId="2147483692"/>
          </pc:sldLayoutMkLst>
        </pc:sldLayoutChg>
        <pc:sldLayoutChg chg="add del">
          <pc:chgData name="Latishia Colleen Gregory (1912181)" userId="27a44843-29e3-4225-a6c2-c65b47ab0381" providerId="ADAL" clId="{7166FE19-E581-40EC-B3EC-3AACAA85F5EE}" dt="2021-06-18T18:26:52.709" v="3" actId="26606"/>
          <pc:sldLayoutMkLst>
            <pc:docMk/>
            <pc:sldMasterMk cId="1217501734" sldId="2147483699"/>
            <pc:sldLayoutMk cId="2115310266" sldId="2147483693"/>
          </pc:sldLayoutMkLst>
        </pc:sldLayoutChg>
        <pc:sldLayoutChg chg="add del">
          <pc:chgData name="Latishia Colleen Gregory (1912181)" userId="27a44843-29e3-4225-a6c2-c65b47ab0381" providerId="ADAL" clId="{7166FE19-E581-40EC-B3EC-3AACAA85F5EE}" dt="2021-06-18T18:26:52.709" v="3" actId="26606"/>
          <pc:sldLayoutMkLst>
            <pc:docMk/>
            <pc:sldMasterMk cId="1217501734" sldId="2147483699"/>
            <pc:sldLayoutMk cId="3009035630" sldId="2147483694"/>
          </pc:sldLayoutMkLst>
        </pc:sldLayoutChg>
        <pc:sldLayoutChg chg="add del">
          <pc:chgData name="Latishia Colleen Gregory (1912181)" userId="27a44843-29e3-4225-a6c2-c65b47ab0381" providerId="ADAL" clId="{7166FE19-E581-40EC-B3EC-3AACAA85F5EE}" dt="2021-06-18T18:26:52.709" v="3" actId="26606"/>
          <pc:sldLayoutMkLst>
            <pc:docMk/>
            <pc:sldMasterMk cId="1217501734" sldId="2147483699"/>
            <pc:sldLayoutMk cId="686655546" sldId="2147483695"/>
          </pc:sldLayoutMkLst>
        </pc:sldLayoutChg>
        <pc:sldLayoutChg chg="add del">
          <pc:chgData name="Latishia Colleen Gregory (1912181)" userId="27a44843-29e3-4225-a6c2-c65b47ab0381" providerId="ADAL" clId="{7166FE19-E581-40EC-B3EC-3AACAA85F5EE}" dt="2021-06-18T18:26:52.709" v="3" actId="26606"/>
          <pc:sldLayoutMkLst>
            <pc:docMk/>
            <pc:sldMasterMk cId="1217501734" sldId="2147483699"/>
            <pc:sldLayoutMk cId="3079052639" sldId="2147483696"/>
          </pc:sldLayoutMkLst>
        </pc:sldLayoutChg>
        <pc:sldLayoutChg chg="add del">
          <pc:chgData name="Latishia Colleen Gregory (1912181)" userId="27a44843-29e3-4225-a6c2-c65b47ab0381" providerId="ADAL" clId="{7166FE19-E581-40EC-B3EC-3AACAA85F5EE}" dt="2021-06-18T18:26:52.709" v="3" actId="26606"/>
          <pc:sldLayoutMkLst>
            <pc:docMk/>
            <pc:sldMasterMk cId="1217501734" sldId="2147483699"/>
            <pc:sldLayoutMk cId="83257374" sldId="2147483697"/>
          </pc:sldLayoutMkLst>
        </pc:sldLayoutChg>
        <pc:sldLayoutChg chg="add del">
          <pc:chgData name="Latishia Colleen Gregory (1912181)" userId="27a44843-29e3-4225-a6c2-c65b47ab0381" providerId="ADAL" clId="{7166FE19-E581-40EC-B3EC-3AACAA85F5EE}" dt="2021-06-18T18:26:52.709" v="3" actId="26606"/>
          <pc:sldLayoutMkLst>
            <pc:docMk/>
            <pc:sldMasterMk cId="1217501734" sldId="2147483699"/>
            <pc:sldLayoutMk cId="1374318062" sldId="2147483698"/>
          </pc:sldLayoutMkLst>
        </pc:sldLayoutChg>
      </pc:sldMasterChg>
      <pc:sldMasterChg chg="add addSldLayout">
        <pc:chgData name="Latishia Colleen Gregory (1912181)" userId="27a44843-29e3-4225-a6c2-c65b47ab0381" providerId="ADAL" clId="{7166FE19-E581-40EC-B3EC-3AACAA85F5EE}" dt="2021-06-18T18:26:59.747" v="8" actId="26606"/>
        <pc:sldMasterMkLst>
          <pc:docMk/>
          <pc:sldMasterMk cId="3171266716" sldId="2147483725"/>
        </pc:sldMasterMkLst>
        <pc:sldLayoutChg chg="add">
          <pc:chgData name="Latishia Colleen Gregory (1912181)" userId="27a44843-29e3-4225-a6c2-c65b47ab0381" providerId="ADAL" clId="{7166FE19-E581-40EC-B3EC-3AACAA85F5EE}" dt="2021-06-18T18:26:59.747" v="8" actId="26606"/>
          <pc:sldLayoutMkLst>
            <pc:docMk/>
            <pc:sldMasterMk cId="3171266716" sldId="2147483725"/>
            <pc:sldLayoutMk cId="1910922674" sldId="2147483714"/>
          </pc:sldLayoutMkLst>
        </pc:sldLayoutChg>
        <pc:sldLayoutChg chg="add">
          <pc:chgData name="Latishia Colleen Gregory (1912181)" userId="27a44843-29e3-4225-a6c2-c65b47ab0381" providerId="ADAL" clId="{7166FE19-E581-40EC-B3EC-3AACAA85F5EE}" dt="2021-06-18T18:26:59.747" v="8" actId="26606"/>
          <pc:sldLayoutMkLst>
            <pc:docMk/>
            <pc:sldMasterMk cId="3171266716" sldId="2147483725"/>
            <pc:sldLayoutMk cId="2918574136" sldId="2147483715"/>
          </pc:sldLayoutMkLst>
        </pc:sldLayoutChg>
        <pc:sldLayoutChg chg="add">
          <pc:chgData name="Latishia Colleen Gregory (1912181)" userId="27a44843-29e3-4225-a6c2-c65b47ab0381" providerId="ADAL" clId="{7166FE19-E581-40EC-B3EC-3AACAA85F5EE}" dt="2021-06-18T18:26:59.747" v="8" actId="26606"/>
          <pc:sldLayoutMkLst>
            <pc:docMk/>
            <pc:sldMasterMk cId="3171266716" sldId="2147483725"/>
            <pc:sldLayoutMk cId="177958141" sldId="2147483716"/>
          </pc:sldLayoutMkLst>
        </pc:sldLayoutChg>
        <pc:sldLayoutChg chg="add">
          <pc:chgData name="Latishia Colleen Gregory (1912181)" userId="27a44843-29e3-4225-a6c2-c65b47ab0381" providerId="ADAL" clId="{7166FE19-E581-40EC-B3EC-3AACAA85F5EE}" dt="2021-06-18T18:26:59.747" v="8" actId="26606"/>
          <pc:sldLayoutMkLst>
            <pc:docMk/>
            <pc:sldMasterMk cId="3171266716" sldId="2147483725"/>
            <pc:sldLayoutMk cId="3213498297" sldId="2147483717"/>
          </pc:sldLayoutMkLst>
        </pc:sldLayoutChg>
        <pc:sldLayoutChg chg="add">
          <pc:chgData name="Latishia Colleen Gregory (1912181)" userId="27a44843-29e3-4225-a6c2-c65b47ab0381" providerId="ADAL" clId="{7166FE19-E581-40EC-B3EC-3AACAA85F5EE}" dt="2021-06-18T18:26:59.747" v="8" actId="26606"/>
          <pc:sldLayoutMkLst>
            <pc:docMk/>
            <pc:sldMasterMk cId="3171266716" sldId="2147483725"/>
            <pc:sldLayoutMk cId="2444018858" sldId="2147483718"/>
          </pc:sldLayoutMkLst>
        </pc:sldLayoutChg>
        <pc:sldLayoutChg chg="add">
          <pc:chgData name="Latishia Colleen Gregory (1912181)" userId="27a44843-29e3-4225-a6c2-c65b47ab0381" providerId="ADAL" clId="{7166FE19-E581-40EC-B3EC-3AACAA85F5EE}" dt="2021-06-18T18:26:59.747" v="8" actId="26606"/>
          <pc:sldLayoutMkLst>
            <pc:docMk/>
            <pc:sldMasterMk cId="3171266716" sldId="2147483725"/>
            <pc:sldLayoutMk cId="2163400554" sldId="2147483719"/>
          </pc:sldLayoutMkLst>
        </pc:sldLayoutChg>
        <pc:sldLayoutChg chg="add">
          <pc:chgData name="Latishia Colleen Gregory (1912181)" userId="27a44843-29e3-4225-a6c2-c65b47ab0381" providerId="ADAL" clId="{7166FE19-E581-40EC-B3EC-3AACAA85F5EE}" dt="2021-06-18T18:26:59.747" v="8" actId="26606"/>
          <pc:sldLayoutMkLst>
            <pc:docMk/>
            <pc:sldMasterMk cId="3171266716" sldId="2147483725"/>
            <pc:sldLayoutMk cId="3124748207" sldId="2147483720"/>
          </pc:sldLayoutMkLst>
        </pc:sldLayoutChg>
        <pc:sldLayoutChg chg="add">
          <pc:chgData name="Latishia Colleen Gregory (1912181)" userId="27a44843-29e3-4225-a6c2-c65b47ab0381" providerId="ADAL" clId="{7166FE19-E581-40EC-B3EC-3AACAA85F5EE}" dt="2021-06-18T18:26:59.747" v="8" actId="26606"/>
          <pc:sldLayoutMkLst>
            <pc:docMk/>
            <pc:sldMasterMk cId="3171266716" sldId="2147483725"/>
            <pc:sldLayoutMk cId="236062998" sldId="2147483721"/>
          </pc:sldLayoutMkLst>
        </pc:sldLayoutChg>
        <pc:sldLayoutChg chg="add">
          <pc:chgData name="Latishia Colleen Gregory (1912181)" userId="27a44843-29e3-4225-a6c2-c65b47ab0381" providerId="ADAL" clId="{7166FE19-E581-40EC-B3EC-3AACAA85F5EE}" dt="2021-06-18T18:26:59.747" v="8" actId="26606"/>
          <pc:sldLayoutMkLst>
            <pc:docMk/>
            <pc:sldMasterMk cId="3171266716" sldId="2147483725"/>
            <pc:sldLayoutMk cId="1030371711" sldId="2147483722"/>
          </pc:sldLayoutMkLst>
        </pc:sldLayoutChg>
        <pc:sldLayoutChg chg="add">
          <pc:chgData name="Latishia Colleen Gregory (1912181)" userId="27a44843-29e3-4225-a6c2-c65b47ab0381" providerId="ADAL" clId="{7166FE19-E581-40EC-B3EC-3AACAA85F5EE}" dt="2021-06-18T18:26:59.747" v="8" actId="26606"/>
          <pc:sldLayoutMkLst>
            <pc:docMk/>
            <pc:sldMasterMk cId="3171266716" sldId="2147483725"/>
            <pc:sldLayoutMk cId="965370107" sldId="2147483723"/>
          </pc:sldLayoutMkLst>
        </pc:sldLayoutChg>
        <pc:sldLayoutChg chg="add">
          <pc:chgData name="Latishia Colleen Gregory (1912181)" userId="27a44843-29e3-4225-a6c2-c65b47ab0381" providerId="ADAL" clId="{7166FE19-E581-40EC-B3EC-3AACAA85F5EE}" dt="2021-06-18T18:26:59.747" v="8" actId="26606"/>
          <pc:sldLayoutMkLst>
            <pc:docMk/>
            <pc:sldMasterMk cId="3171266716" sldId="2147483725"/>
            <pc:sldLayoutMk cId="1062072668" sldId="2147483724"/>
          </pc:sldLayoutMkLst>
        </pc:sldLayoutChg>
      </pc:sldMasterChg>
      <pc:sldMasterChg chg="add del addSldLayout delSldLayout">
        <pc:chgData name="Latishia Colleen Gregory (1912181)" userId="27a44843-29e3-4225-a6c2-c65b47ab0381" providerId="ADAL" clId="{7166FE19-E581-40EC-B3EC-3AACAA85F5EE}" dt="2021-06-18T18:26:59.646" v="7" actId="26606"/>
        <pc:sldMasterMkLst>
          <pc:docMk/>
          <pc:sldMasterMk cId="3241681012" sldId="2147483738"/>
        </pc:sldMasterMkLst>
        <pc:sldLayoutChg chg="add del">
          <pc:chgData name="Latishia Colleen Gregory (1912181)" userId="27a44843-29e3-4225-a6c2-c65b47ab0381" providerId="ADAL" clId="{7166FE19-E581-40EC-B3EC-3AACAA85F5EE}" dt="2021-06-18T18:26:59.646" v="7" actId="26606"/>
          <pc:sldLayoutMkLst>
            <pc:docMk/>
            <pc:sldMasterMk cId="3241681012" sldId="2147483738"/>
            <pc:sldLayoutMk cId="2912077689" sldId="2147483727"/>
          </pc:sldLayoutMkLst>
        </pc:sldLayoutChg>
        <pc:sldLayoutChg chg="add del">
          <pc:chgData name="Latishia Colleen Gregory (1912181)" userId="27a44843-29e3-4225-a6c2-c65b47ab0381" providerId="ADAL" clId="{7166FE19-E581-40EC-B3EC-3AACAA85F5EE}" dt="2021-06-18T18:26:59.646" v="7" actId="26606"/>
          <pc:sldLayoutMkLst>
            <pc:docMk/>
            <pc:sldMasterMk cId="3241681012" sldId="2147483738"/>
            <pc:sldLayoutMk cId="900132310" sldId="2147483728"/>
          </pc:sldLayoutMkLst>
        </pc:sldLayoutChg>
        <pc:sldLayoutChg chg="add del">
          <pc:chgData name="Latishia Colleen Gregory (1912181)" userId="27a44843-29e3-4225-a6c2-c65b47ab0381" providerId="ADAL" clId="{7166FE19-E581-40EC-B3EC-3AACAA85F5EE}" dt="2021-06-18T18:26:59.646" v="7" actId="26606"/>
          <pc:sldLayoutMkLst>
            <pc:docMk/>
            <pc:sldMasterMk cId="3241681012" sldId="2147483738"/>
            <pc:sldLayoutMk cId="2737335095" sldId="2147483729"/>
          </pc:sldLayoutMkLst>
        </pc:sldLayoutChg>
        <pc:sldLayoutChg chg="add del">
          <pc:chgData name="Latishia Colleen Gregory (1912181)" userId="27a44843-29e3-4225-a6c2-c65b47ab0381" providerId="ADAL" clId="{7166FE19-E581-40EC-B3EC-3AACAA85F5EE}" dt="2021-06-18T18:26:59.646" v="7" actId="26606"/>
          <pc:sldLayoutMkLst>
            <pc:docMk/>
            <pc:sldMasterMk cId="3241681012" sldId="2147483738"/>
            <pc:sldLayoutMk cId="1757950478" sldId="2147483730"/>
          </pc:sldLayoutMkLst>
        </pc:sldLayoutChg>
        <pc:sldLayoutChg chg="add del">
          <pc:chgData name="Latishia Colleen Gregory (1912181)" userId="27a44843-29e3-4225-a6c2-c65b47ab0381" providerId="ADAL" clId="{7166FE19-E581-40EC-B3EC-3AACAA85F5EE}" dt="2021-06-18T18:26:59.646" v="7" actId="26606"/>
          <pc:sldLayoutMkLst>
            <pc:docMk/>
            <pc:sldMasterMk cId="3241681012" sldId="2147483738"/>
            <pc:sldLayoutMk cId="2923731356" sldId="2147483731"/>
          </pc:sldLayoutMkLst>
        </pc:sldLayoutChg>
        <pc:sldLayoutChg chg="add del">
          <pc:chgData name="Latishia Colleen Gregory (1912181)" userId="27a44843-29e3-4225-a6c2-c65b47ab0381" providerId="ADAL" clId="{7166FE19-E581-40EC-B3EC-3AACAA85F5EE}" dt="2021-06-18T18:26:59.646" v="7" actId="26606"/>
          <pc:sldLayoutMkLst>
            <pc:docMk/>
            <pc:sldMasterMk cId="3241681012" sldId="2147483738"/>
            <pc:sldLayoutMk cId="83595151" sldId="2147483732"/>
          </pc:sldLayoutMkLst>
        </pc:sldLayoutChg>
        <pc:sldLayoutChg chg="add del">
          <pc:chgData name="Latishia Colleen Gregory (1912181)" userId="27a44843-29e3-4225-a6c2-c65b47ab0381" providerId="ADAL" clId="{7166FE19-E581-40EC-B3EC-3AACAA85F5EE}" dt="2021-06-18T18:26:59.646" v="7" actId="26606"/>
          <pc:sldLayoutMkLst>
            <pc:docMk/>
            <pc:sldMasterMk cId="3241681012" sldId="2147483738"/>
            <pc:sldLayoutMk cId="735424240" sldId="2147483733"/>
          </pc:sldLayoutMkLst>
        </pc:sldLayoutChg>
        <pc:sldLayoutChg chg="add del">
          <pc:chgData name="Latishia Colleen Gregory (1912181)" userId="27a44843-29e3-4225-a6c2-c65b47ab0381" providerId="ADAL" clId="{7166FE19-E581-40EC-B3EC-3AACAA85F5EE}" dt="2021-06-18T18:26:59.646" v="7" actId="26606"/>
          <pc:sldLayoutMkLst>
            <pc:docMk/>
            <pc:sldMasterMk cId="3241681012" sldId="2147483738"/>
            <pc:sldLayoutMk cId="2436118476" sldId="2147483734"/>
          </pc:sldLayoutMkLst>
        </pc:sldLayoutChg>
        <pc:sldLayoutChg chg="add del">
          <pc:chgData name="Latishia Colleen Gregory (1912181)" userId="27a44843-29e3-4225-a6c2-c65b47ab0381" providerId="ADAL" clId="{7166FE19-E581-40EC-B3EC-3AACAA85F5EE}" dt="2021-06-18T18:26:59.646" v="7" actId="26606"/>
          <pc:sldLayoutMkLst>
            <pc:docMk/>
            <pc:sldMasterMk cId="3241681012" sldId="2147483738"/>
            <pc:sldLayoutMk cId="226222960" sldId="2147483735"/>
          </pc:sldLayoutMkLst>
        </pc:sldLayoutChg>
        <pc:sldLayoutChg chg="add del">
          <pc:chgData name="Latishia Colleen Gregory (1912181)" userId="27a44843-29e3-4225-a6c2-c65b47ab0381" providerId="ADAL" clId="{7166FE19-E581-40EC-B3EC-3AACAA85F5EE}" dt="2021-06-18T18:26:59.646" v="7" actId="26606"/>
          <pc:sldLayoutMkLst>
            <pc:docMk/>
            <pc:sldMasterMk cId="3241681012" sldId="2147483738"/>
            <pc:sldLayoutMk cId="167173919" sldId="2147483736"/>
          </pc:sldLayoutMkLst>
        </pc:sldLayoutChg>
        <pc:sldLayoutChg chg="add del">
          <pc:chgData name="Latishia Colleen Gregory (1912181)" userId="27a44843-29e3-4225-a6c2-c65b47ab0381" providerId="ADAL" clId="{7166FE19-E581-40EC-B3EC-3AACAA85F5EE}" dt="2021-06-18T18:26:59.646" v="7" actId="26606"/>
          <pc:sldLayoutMkLst>
            <pc:docMk/>
            <pc:sldMasterMk cId="3241681012" sldId="2147483738"/>
            <pc:sldLayoutMk cId="2017244430" sldId="2147483737"/>
          </pc:sldLayoutMkLst>
        </pc:sldLayoutChg>
      </pc:sldMasterChg>
      <pc:sldMasterChg chg="add del addSldLayout delSldLayout">
        <pc:chgData name="Latishia Colleen Gregory (1912181)" userId="27a44843-29e3-4225-a6c2-c65b47ab0381" providerId="ADAL" clId="{7166FE19-E581-40EC-B3EC-3AACAA85F5EE}" dt="2021-06-18T18:26:57.191" v="5" actId="26606"/>
        <pc:sldMasterMkLst>
          <pc:docMk/>
          <pc:sldMasterMk cId="3878861535" sldId="2147483751"/>
        </pc:sldMasterMkLst>
        <pc:sldLayoutChg chg="add del">
          <pc:chgData name="Latishia Colleen Gregory (1912181)" userId="27a44843-29e3-4225-a6c2-c65b47ab0381" providerId="ADAL" clId="{7166FE19-E581-40EC-B3EC-3AACAA85F5EE}" dt="2021-06-18T18:26:57.191" v="5" actId="26606"/>
          <pc:sldLayoutMkLst>
            <pc:docMk/>
            <pc:sldMasterMk cId="3878861535" sldId="2147483751"/>
            <pc:sldLayoutMk cId="2791402834" sldId="2147483740"/>
          </pc:sldLayoutMkLst>
        </pc:sldLayoutChg>
        <pc:sldLayoutChg chg="add del">
          <pc:chgData name="Latishia Colleen Gregory (1912181)" userId="27a44843-29e3-4225-a6c2-c65b47ab0381" providerId="ADAL" clId="{7166FE19-E581-40EC-B3EC-3AACAA85F5EE}" dt="2021-06-18T18:26:57.191" v="5" actId="26606"/>
          <pc:sldLayoutMkLst>
            <pc:docMk/>
            <pc:sldMasterMk cId="3878861535" sldId="2147483751"/>
            <pc:sldLayoutMk cId="4040037471" sldId="2147483741"/>
          </pc:sldLayoutMkLst>
        </pc:sldLayoutChg>
        <pc:sldLayoutChg chg="add del">
          <pc:chgData name="Latishia Colleen Gregory (1912181)" userId="27a44843-29e3-4225-a6c2-c65b47ab0381" providerId="ADAL" clId="{7166FE19-E581-40EC-B3EC-3AACAA85F5EE}" dt="2021-06-18T18:26:57.191" v="5" actId="26606"/>
          <pc:sldLayoutMkLst>
            <pc:docMk/>
            <pc:sldMasterMk cId="3878861535" sldId="2147483751"/>
            <pc:sldLayoutMk cId="3580654373" sldId="2147483742"/>
          </pc:sldLayoutMkLst>
        </pc:sldLayoutChg>
        <pc:sldLayoutChg chg="add del">
          <pc:chgData name="Latishia Colleen Gregory (1912181)" userId="27a44843-29e3-4225-a6c2-c65b47ab0381" providerId="ADAL" clId="{7166FE19-E581-40EC-B3EC-3AACAA85F5EE}" dt="2021-06-18T18:26:57.191" v="5" actId="26606"/>
          <pc:sldLayoutMkLst>
            <pc:docMk/>
            <pc:sldMasterMk cId="3878861535" sldId="2147483751"/>
            <pc:sldLayoutMk cId="2096802451" sldId="2147483743"/>
          </pc:sldLayoutMkLst>
        </pc:sldLayoutChg>
        <pc:sldLayoutChg chg="add del">
          <pc:chgData name="Latishia Colleen Gregory (1912181)" userId="27a44843-29e3-4225-a6c2-c65b47ab0381" providerId="ADAL" clId="{7166FE19-E581-40EC-B3EC-3AACAA85F5EE}" dt="2021-06-18T18:26:57.191" v="5" actId="26606"/>
          <pc:sldLayoutMkLst>
            <pc:docMk/>
            <pc:sldMasterMk cId="3878861535" sldId="2147483751"/>
            <pc:sldLayoutMk cId="693824001" sldId="2147483744"/>
          </pc:sldLayoutMkLst>
        </pc:sldLayoutChg>
        <pc:sldLayoutChg chg="add del">
          <pc:chgData name="Latishia Colleen Gregory (1912181)" userId="27a44843-29e3-4225-a6c2-c65b47ab0381" providerId="ADAL" clId="{7166FE19-E581-40EC-B3EC-3AACAA85F5EE}" dt="2021-06-18T18:26:57.191" v="5" actId="26606"/>
          <pc:sldLayoutMkLst>
            <pc:docMk/>
            <pc:sldMasterMk cId="3878861535" sldId="2147483751"/>
            <pc:sldLayoutMk cId="352853668" sldId="2147483745"/>
          </pc:sldLayoutMkLst>
        </pc:sldLayoutChg>
        <pc:sldLayoutChg chg="add del">
          <pc:chgData name="Latishia Colleen Gregory (1912181)" userId="27a44843-29e3-4225-a6c2-c65b47ab0381" providerId="ADAL" clId="{7166FE19-E581-40EC-B3EC-3AACAA85F5EE}" dt="2021-06-18T18:26:57.191" v="5" actId="26606"/>
          <pc:sldLayoutMkLst>
            <pc:docMk/>
            <pc:sldMasterMk cId="3878861535" sldId="2147483751"/>
            <pc:sldLayoutMk cId="150001548" sldId="2147483746"/>
          </pc:sldLayoutMkLst>
        </pc:sldLayoutChg>
        <pc:sldLayoutChg chg="add del">
          <pc:chgData name="Latishia Colleen Gregory (1912181)" userId="27a44843-29e3-4225-a6c2-c65b47ab0381" providerId="ADAL" clId="{7166FE19-E581-40EC-B3EC-3AACAA85F5EE}" dt="2021-06-18T18:26:57.191" v="5" actId="26606"/>
          <pc:sldLayoutMkLst>
            <pc:docMk/>
            <pc:sldMasterMk cId="3878861535" sldId="2147483751"/>
            <pc:sldLayoutMk cId="1424972309" sldId="2147483747"/>
          </pc:sldLayoutMkLst>
        </pc:sldLayoutChg>
        <pc:sldLayoutChg chg="add del">
          <pc:chgData name="Latishia Colleen Gregory (1912181)" userId="27a44843-29e3-4225-a6c2-c65b47ab0381" providerId="ADAL" clId="{7166FE19-E581-40EC-B3EC-3AACAA85F5EE}" dt="2021-06-18T18:26:57.191" v="5" actId="26606"/>
          <pc:sldLayoutMkLst>
            <pc:docMk/>
            <pc:sldMasterMk cId="3878861535" sldId="2147483751"/>
            <pc:sldLayoutMk cId="2517853077" sldId="2147483748"/>
          </pc:sldLayoutMkLst>
        </pc:sldLayoutChg>
        <pc:sldLayoutChg chg="add del">
          <pc:chgData name="Latishia Colleen Gregory (1912181)" userId="27a44843-29e3-4225-a6c2-c65b47ab0381" providerId="ADAL" clId="{7166FE19-E581-40EC-B3EC-3AACAA85F5EE}" dt="2021-06-18T18:26:57.191" v="5" actId="26606"/>
          <pc:sldLayoutMkLst>
            <pc:docMk/>
            <pc:sldMasterMk cId="3878861535" sldId="2147483751"/>
            <pc:sldLayoutMk cId="2909724553" sldId="2147483749"/>
          </pc:sldLayoutMkLst>
        </pc:sldLayoutChg>
        <pc:sldLayoutChg chg="add del">
          <pc:chgData name="Latishia Colleen Gregory (1912181)" userId="27a44843-29e3-4225-a6c2-c65b47ab0381" providerId="ADAL" clId="{7166FE19-E581-40EC-B3EC-3AACAA85F5EE}" dt="2021-06-18T18:26:57.191" v="5" actId="26606"/>
          <pc:sldLayoutMkLst>
            <pc:docMk/>
            <pc:sldMasterMk cId="3878861535" sldId="2147483751"/>
            <pc:sldLayoutMk cId="1323581519" sldId="2147483750"/>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7FF8EE-C5E3-FE45-8553-E7CE7B885006}" type="datetimeFigureOut">
              <a:rPr lang="en-US" smtClean="0"/>
              <a:t>7/9/2021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0A66568-62F6-B248-9FEE-3FB3C7BCDC97}" type="slidenum">
              <a:rPr lang="en-US" smtClean="0"/>
              <a:t>‹#›</a:t>
            </a:fld>
            <a:endParaRPr lang="en-US"/>
          </a:p>
        </p:txBody>
      </p:sp>
    </p:spTree>
    <p:extLst>
      <p:ext uri="{BB962C8B-B14F-4D97-AF65-F5344CB8AC3E}">
        <p14:creationId xmlns:p14="http://schemas.microsoft.com/office/powerpoint/2010/main" val="610429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https://waitingforbabybird.com/2019/10/15/5-comforting-miscarriage-pregnancy-loss-poems/</a:t>
            </a:r>
            <a:endParaRPr lang="en-GB"/>
          </a:p>
          <a:p>
            <a:endParaRPr lang="en-GB"/>
          </a:p>
          <a:p>
            <a:r>
              <a:rPr lang="en-GB"/>
              <a:t>Link for picture </a:t>
            </a:r>
          </a:p>
        </p:txBody>
      </p:sp>
      <p:sp>
        <p:nvSpPr>
          <p:cNvPr id="4" name="Slide Number Placeholder 3"/>
          <p:cNvSpPr>
            <a:spLocks noGrp="1"/>
          </p:cNvSpPr>
          <p:nvPr>
            <p:ph type="sldNum" sz="quarter" idx="5"/>
          </p:nvPr>
        </p:nvSpPr>
        <p:spPr/>
        <p:txBody>
          <a:bodyPr/>
          <a:lstStyle/>
          <a:p>
            <a:fld id="{B0A66568-62F6-B248-9FEE-3FB3C7BCDC97}" type="slidenum">
              <a:rPr lang="en-US" smtClean="0"/>
              <a:t>3</a:t>
            </a:fld>
            <a:endParaRPr lang="en-US"/>
          </a:p>
        </p:txBody>
      </p:sp>
    </p:spTree>
    <p:extLst>
      <p:ext uri="{BB962C8B-B14F-4D97-AF65-F5344CB8AC3E}">
        <p14:creationId xmlns:p14="http://schemas.microsoft.com/office/powerpoint/2010/main" val="18884691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https://mabelslabels.com/blog/2019/10/01/to-the-mamas-who-have-had-a-miscarriage-theres-no-timeline-for-your-grief-2/</a:t>
            </a:r>
          </a:p>
          <a:p>
            <a:endParaRPr lang="en-GB" dirty="0"/>
          </a:p>
          <a:p>
            <a:endParaRPr lang="en-GB" dirty="0"/>
          </a:p>
          <a:p>
            <a:r>
              <a:rPr lang="en-GB" dirty="0"/>
              <a:t>(Top pic)</a:t>
            </a:r>
          </a:p>
          <a:p>
            <a:endParaRPr lang="en-GB" dirty="0"/>
          </a:p>
          <a:p>
            <a:endParaRPr lang="en-GB" dirty="0"/>
          </a:p>
          <a:p>
            <a:r>
              <a:rPr lang="en-GB" dirty="0"/>
              <a:t>https://www.independent.co.uk/life-style/baby-loss-awareness-week-miscarriage-pregnancy-loss-dope-black-mums-podcast-b1013361.html </a:t>
            </a:r>
          </a:p>
          <a:p>
            <a:endParaRPr lang="en-GB" dirty="0"/>
          </a:p>
          <a:p>
            <a:r>
              <a:rPr lang="en-GB" dirty="0"/>
              <a:t>( 2</a:t>
            </a:r>
            <a:r>
              <a:rPr lang="en-GB" baseline="30000" dirty="0"/>
              <a:t>nd</a:t>
            </a:r>
            <a:r>
              <a:rPr lang="en-GB" dirty="0"/>
              <a:t> pic)</a:t>
            </a:r>
          </a:p>
          <a:p>
            <a:endParaRPr lang="en-GB" dirty="0"/>
          </a:p>
          <a:p>
            <a:endParaRPr lang="en-GB" dirty="0"/>
          </a:p>
          <a:p>
            <a:r>
              <a:rPr lang="en-US" dirty="0"/>
              <a:t>https://www.parentmap.com/article/miscarriage-fertility-pregnancy-support-advice</a:t>
            </a:r>
            <a:r>
              <a:rPr lang="en-GB" dirty="0"/>
              <a:t> </a:t>
            </a:r>
          </a:p>
          <a:p>
            <a:endParaRPr lang="en-GB" dirty="0"/>
          </a:p>
          <a:p>
            <a:r>
              <a:rPr lang="en-GB" dirty="0"/>
              <a:t>(middle picture)</a:t>
            </a:r>
          </a:p>
          <a:p>
            <a:endParaRPr lang="en-GB" dirty="0"/>
          </a:p>
          <a:p>
            <a:endParaRPr lang="en-GB" dirty="0"/>
          </a:p>
          <a:p>
            <a:r>
              <a:rPr lang="en-US" dirty="0"/>
              <a:t>https://www.cdc.gov/ncbddd/stillbirth/features/pregnancy-infant-loss.html</a:t>
            </a:r>
            <a:endParaRPr lang="en-GB" dirty="0"/>
          </a:p>
          <a:p>
            <a:endParaRPr lang="en-GB" dirty="0"/>
          </a:p>
          <a:p>
            <a:r>
              <a:rPr lang="en-GB" dirty="0"/>
              <a:t>(Bottom pic)</a:t>
            </a:r>
            <a:endParaRPr lang="en-US"/>
          </a:p>
        </p:txBody>
      </p:sp>
      <p:sp>
        <p:nvSpPr>
          <p:cNvPr id="4" name="Slide Number Placeholder 3"/>
          <p:cNvSpPr>
            <a:spLocks noGrp="1"/>
          </p:cNvSpPr>
          <p:nvPr>
            <p:ph type="sldNum" sz="quarter" idx="5"/>
          </p:nvPr>
        </p:nvSpPr>
        <p:spPr/>
        <p:txBody>
          <a:bodyPr/>
          <a:lstStyle/>
          <a:p>
            <a:fld id="{B0A66568-62F6-B248-9FEE-3FB3C7BCDC97}" type="slidenum">
              <a:rPr lang="en-US" smtClean="0"/>
              <a:t>4</a:t>
            </a:fld>
            <a:endParaRPr lang="en-US"/>
          </a:p>
        </p:txBody>
      </p:sp>
    </p:spTree>
    <p:extLst>
      <p:ext uri="{BB962C8B-B14F-4D97-AF65-F5344CB8AC3E}">
        <p14:creationId xmlns:p14="http://schemas.microsoft.com/office/powerpoint/2010/main" val="15421397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https://www.mummysginfund.co.uk/some-say/</a:t>
            </a:r>
          </a:p>
        </p:txBody>
      </p:sp>
      <p:sp>
        <p:nvSpPr>
          <p:cNvPr id="4" name="Slide Number Placeholder 3"/>
          <p:cNvSpPr>
            <a:spLocks noGrp="1"/>
          </p:cNvSpPr>
          <p:nvPr>
            <p:ph type="sldNum" sz="quarter" idx="5"/>
          </p:nvPr>
        </p:nvSpPr>
        <p:spPr/>
        <p:txBody>
          <a:bodyPr/>
          <a:lstStyle/>
          <a:p>
            <a:fld id="{B0A66568-62F6-B248-9FEE-3FB3C7BCDC97}" type="slidenum">
              <a:rPr lang="en-US" smtClean="0"/>
              <a:t>6</a:t>
            </a:fld>
            <a:endParaRPr lang="en-US"/>
          </a:p>
        </p:txBody>
      </p:sp>
    </p:spTree>
    <p:extLst>
      <p:ext uri="{BB962C8B-B14F-4D97-AF65-F5344CB8AC3E}">
        <p14:creationId xmlns:p14="http://schemas.microsoft.com/office/powerpoint/2010/main" val="3562630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F9204-3F29-4C3A-BA41-3063400202C4}"/>
              </a:ext>
            </a:extLst>
          </p:cNvPr>
          <p:cNvSpPr>
            <a:spLocks noGrp="1"/>
          </p:cNvSpPr>
          <p:nvPr>
            <p:ph type="ctrTitle"/>
          </p:nvPr>
        </p:nvSpPr>
        <p:spPr>
          <a:xfrm>
            <a:off x="1524000" y="1122363"/>
            <a:ext cx="9144000" cy="2387600"/>
          </a:xfrm>
        </p:spPr>
        <p:txBody>
          <a:bodyPr anchor="b"/>
          <a:lstStyle>
            <a:lvl1pPr algn="ctr">
              <a:defRPr sz="4400"/>
            </a:lvl1pPr>
          </a:lstStyle>
          <a:p>
            <a:r>
              <a:rPr lang="en-US"/>
              <a:t>Click to edit Master title style</a:t>
            </a:r>
          </a:p>
        </p:txBody>
      </p:sp>
      <p:sp>
        <p:nvSpPr>
          <p:cNvPr id="3" name="Subtitle 2">
            <a:extLst>
              <a:ext uri="{FF2B5EF4-FFF2-40B4-BE49-F238E27FC236}">
                <a16:creationId xmlns:a16="http://schemas.microsoft.com/office/drawing/2014/main" id="{203393CD-7262-4AC7-80E6-52FE6F3F39BA}"/>
              </a:ext>
            </a:extLst>
          </p:cNvPr>
          <p:cNvSpPr>
            <a:spLocks noGrp="1"/>
          </p:cNvSpPr>
          <p:nvPr>
            <p:ph type="subTitle" idx="1"/>
          </p:nvPr>
        </p:nvSpPr>
        <p:spPr>
          <a:xfrm>
            <a:off x="1524000" y="3602038"/>
            <a:ext cx="9144000" cy="1655762"/>
          </a:xfrm>
        </p:spPr>
        <p:txBody>
          <a:bodyPr/>
          <a:lstStyle>
            <a:lvl1pPr marL="0" indent="0" algn="ctr">
              <a:buNone/>
              <a:defRPr sz="20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D7D430AE-0210-4E82-AD7B-41B112DE7F7D}"/>
              </a:ext>
            </a:extLst>
          </p:cNvPr>
          <p:cNvSpPr>
            <a:spLocks noGrp="1"/>
          </p:cNvSpPr>
          <p:nvPr>
            <p:ph type="dt" sz="half" idx="10"/>
          </p:nvPr>
        </p:nvSpPr>
        <p:spPr/>
        <p:txBody>
          <a:bodyPr/>
          <a:lstStyle>
            <a:lvl1pPr>
              <a:defRPr>
                <a:solidFill>
                  <a:schemeClr val="tx1">
                    <a:alpha val="60000"/>
                  </a:schemeClr>
                </a:solidFill>
                <a:latin typeface="+mn-lt"/>
              </a:defRPr>
            </a:lvl1pPr>
          </a:lstStyle>
          <a:p>
            <a:fld id="{11A6662E-FAF4-44BC-88B5-85A7CBFB6D30}" type="datetime1">
              <a:rPr lang="en-US" smtClean="0"/>
              <a:pPr/>
              <a:t>7/9/2021</a:t>
            </a:fld>
            <a:endParaRPr lang="en-US"/>
          </a:p>
        </p:txBody>
      </p:sp>
      <p:sp>
        <p:nvSpPr>
          <p:cNvPr id="5" name="Footer Placeholder 4">
            <a:extLst>
              <a:ext uri="{FF2B5EF4-FFF2-40B4-BE49-F238E27FC236}">
                <a16:creationId xmlns:a16="http://schemas.microsoft.com/office/drawing/2014/main" id="{0F221974-7DEC-459D-9642-CB5B59C82771}"/>
              </a:ext>
            </a:extLst>
          </p:cNvPr>
          <p:cNvSpPr>
            <a:spLocks noGrp="1"/>
          </p:cNvSpPr>
          <p:nvPr>
            <p:ph type="ftr" sz="quarter" idx="11"/>
          </p:nvPr>
        </p:nvSpPr>
        <p:spPr/>
        <p:txBody>
          <a:bodyPr/>
          <a:lstStyle>
            <a:lvl1pPr>
              <a:defRPr>
                <a:solidFill>
                  <a:schemeClr val="tx1">
                    <a:alpha val="60000"/>
                  </a:schemeClr>
                </a:solidFill>
                <a:latin typeface="+mn-lt"/>
              </a:defRPr>
            </a:lvl1pPr>
          </a:lstStyle>
          <a:p>
            <a:endParaRPr lang="en-US">
              <a:solidFill>
                <a:schemeClr val="tx1">
                  <a:alpha val="60000"/>
                </a:schemeClr>
              </a:solidFill>
            </a:endParaRPr>
          </a:p>
        </p:txBody>
      </p:sp>
      <p:sp>
        <p:nvSpPr>
          <p:cNvPr id="6" name="Slide Number Placeholder 5">
            <a:extLst>
              <a:ext uri="{FF2B5EF4-FFF2-40B4-BE49-F238E27FC236}">
                <a16:creationId xmlns:a16="http://schemas.microsoft.com/office/drawing/2014/main" id="{60731837-C94E-4B5B-BCF0-110C69EDB41C}"/>
              </a:ext>
            </a:extLst>
          </p:cNvPr>
          <p:cNvSpPr>
            <a:spLocks noGrp="1"/>
          </p:cNvSpPr>
          <p:nvPr>
            <p:ph type="sldNum" sz="quarter" idx="12"/>
          </p:nvPr>
        </p:nvSpPr>
        <p:spPr/>
        <p:txBody>
          <a:bodyPr/>
          <a:lstStyle>
            <a:lvl1pPr>
              <a:defRPr>
                <a:solidFill>
                  <a:schemeClr val="tx1">
                    <a:alpha val="60000"/>
                  </a:schemeClr>
                </a:solidFill>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32134982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CC1FC-ADE8-488C-A1DA-2FD569FD4D09}"/>
              </a:ext>
            </a:extLst>
          </p:cNvPr>
          <p:cNvSpPr>
            <a:spLocks noGrp="1"/>
          </p:cNvSpPr>
          <p:nvPr>
            <p:ph type="title"/>
          </p:nvPr>
        </p:nvSpPr>
        <p:spPr>
          <a:xfrm>
            <a:off x="458694" y="365760"/>
            <a:ext cx="10895106"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57F02842-38C3-46D6-8527-0F6FE623C51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E864CF5-F681-40C2-88CC-E02206C9CECB}"/>
              </a:ext>
            </a:extLst>
          </p:cNvPr>
          <p:cNvSpPr>
            <a:spLocks noGrp="1"/>
          </p:cNvSpPr>
          <p:nvPr>
            <p:ph type="dt" sz="half" idx="10"/>
          </p:nvPr>
        </p:nvSpPr>
        <p:spPr/>
        <p:txBody>
          <a:bodyPr/>
          <a:lstStyle/>
          <a:p>
            <a:fld id="{0055F08A-1E71-4B2B-BB49-E743F2903911}" type="datetime1">
              <a:rPr lang="en-US" smtClean="0"/>
              <a:t>7/9/2021</a:t>
            </a:fld>
            <a:endParaRPr lang="en-US"/>
          </a:p>
        </p:txBody>
      </p:sp>
      <p:sp>
        <p:nvSpPr>
          <p:cNvPr id="5" name="Footer Placeholder 4">
            <a:extLst>
              <a:ext uri="{FF2B5EF4-FFF2-40B4-BE49-F238E27FC236}">
                <a16:creationId xmlns:a16="http://schemas.microsoft.com/office/drawing/2014/main" id="{82C04753-4FE4-4A6F-99BB-CFFC92E0CD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A569D1-DB13-4BD9-8BA9-0DEAD98F893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4440188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0B05-7BF6-4073-9106-FA19E97273CB}"/>
              </a:ext>
            </a:extLst>
          </p:cNvPr>
          <p:cNvSpPr>
            <a:spLocks noGrp="1"/>
          </p:cNvSpPr>
          <p:nvPr>
            <p:ph type="title"/>
          </p:nvPr>
        </p:nvSpPr>
        <p:spPr>
          <a:xfrm>
            <a:off x="831850" y="1709738"/>
            <a:ext cx="10515600" cy="2852737"/>
          </a:xfrm>
        </p:spPr>
        <p:txBody>
          <a:bodyPr anchor="b"/>
          <a:lstStyle>
            <a:lvl1pPr>
              <a:defRPr sz="4400"/>
            </a:lvl1pPr>
          </a:lstStyle>
          <a:p>
            <a:r>
              <a:rPr lang="en-US"/>
              <a:t>Click to edit Master title style</a:t>
            </a:r>
          </a:p>
        </p:txBody>
      </p:sp>
      <p:sp>
        <p:nvSpPr>
          <p:cNvPr id="3" name="Text Placeholder 2">
            <a:extLst>
              <a:ext uri="{FF2B5EF4-FFF2-40B4-BE49-F238E27FC236}">
                <a16:creationId xmlns:a16="http://schemas.microsoft.com/office/drawing/2014/main" id="{4E8EE8D7-6B58-4A3F-9DD5-E563D5192A68}"/>
              </a:ext>
            </a:extLst>
          </p:cNvPr>
          <p:cNvSpPr>
            <a:spLocks noGrp="1"/>
          </p:cNvSpPr>
          <p:nvPr>
            <p:ph type="body" idx="1"/>
          </p:nvPr>
        </p:nvSpPr>
        <p:spPr>
          <a:xfrm>
            <a:off x="831850" y="4589463"/>
            <a:ext cx="10515600" cy="1500187"/>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02990E-9F0A-446A-B5B8-459CA8D98D92}"/>
              </a:ext>
            </a:extLst>
          </p:cNvPr>
          <p:cNvSpPr>
            <a:spLocks noGrp="1"/>
          </p:cNvSpPr>
          <p:nvPr>
            <p:ph type="dt" sz="half" idx="10"/>
          </p:nvPr>
        </p:nvSpPr>
        <p:spPr/>
        <p:txBody>
          <a:bodyPr/>
          <a:lstStyle/>
          <a:p>
            <a:fld id="{15417D9E-721A-44BB-8863-9873FE64DA75}" type="datetime1">
              <a:rPr lang="en-US" smtClean="0"/>
              <a:t>7/9/2021</a:t>
            </a:fld>
            <a:endParaRPr lang="en-US"/>
          </a:p>
        </p:txBody>
      </p:sp>
      <p:sp>
        <p:nvSpPr>
          <p:cNvPr id="5" name="Footer Placeholder 4">
            <a:extLst>
              <a:ext uri="{FF2B5EF4-FFF2-40B4-BE49-F238E27FC236}">
                <a16:creationId xmlns:a16="http://schemas.microsoft.com/office/drawing/2014/main" id="{89E68EAA-4377-45FF-9D7C-9E77BC9F27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07FA71-74C3-44B8-A0AC-E18A1E76B43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1634005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1F12-2D88-4F76-AF46-BD5156C127A9}"/>
              </a:ext>
            </a:extLst>
          </p:cNvPr>
          <p:cNvSpPr>
            <a:spLocks noGrp="1"/>
          </p:cNvSpPr>
          <p:nvPr>
            <p:ph type="title"/>
          </p:nvPr>
        </p:nvSpPr>
        <p:spPr>
          <a:xfrm>
            <a:off x="458694" y="365760"/>
            <a:ext cx="10895106"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E6E1AA46-E3EB-4704-B019-F90F1E6177A5}"/>
              </a:ext>
            </a:extLst>
          </p:cNvPr>
          <p:cNvSpPr>
            <a:spLocks noGrp="1"/>
          </p:cNvSpPr>
          <p:nvPr>
            <p:ph sz="half" idx="1"/>
          </p:nvPr>
        </p:nvSpPr>
        <p:spPr>
          <a:xfrm>
            <a:off x="458695" y="1825625"/>
            <a:ext cx="556110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5C17480F-A530-4D05-9A22-E573FB4BA620}"/>
              </a:ext>
            </a:extLst>
          </p:cNvPr>
          <p:cNvSpPr>
            <a:spLocks noGrp="1"/>
          </p:cNvSpPr>
          <p:nvPr>
            <p:ph sz="half" idx="2"/>
          </p:nvPr>
        </p:nvSpPr>
        <p:spPr>
          <a:xfrm>
            <a:off x="6172199" y="1825625"/>
            <a:ext cx="5561105"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5B56FDA-C47A-4F4A-A364-BA60A25AB90A}"/>
              </a:ext>
            </a:extLst>
          </p:cNvPr>
          <p:cNvSpPr>
            <a:spLocks noGrp="1"/>
          </p:cNvSpPr>
          <p:nvPr>
            <p:ph type="dt" sz="half" idx="10"/>
          </p:nvPr>
        </p:nvSpPr>
        <p:spPr/>
        <p:txBody>
          <a:bodyPr/>
          <a:lstStyle/>
          <a:p>
            <a:fld id="{5F31DA2F-80B8-49CF-99FB-5ABCA53A607A}" type="datetime1">
              <a:rPr lang="en-US" smtClean="0"/>
              <a:t>7/9/2021</a:t>
            </a:fld>
            <a:endParaRPr lang="en-US"/>
          </a:p>
        </p:txBody>
      </p:sp>
      <p:sp>
        <p:nvSpPr>
          <p:cNvPr id="6" name="Footer Placeholder 5">
            <a:extLst>
              <a:ext uri="{FF2B5EF4-FFF2-40B4-BE49-F238E27FC236}">
                <a16:creationId xmlns:a16="http://schemas.microsoft.com/office/drawing/2014/main" id="{7326D8DD-6D84-44D4-8A1B-57615B3ED8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C8FE31-B577-4017-8AFE-A8BA09596E9C}"/>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1247482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28C9-B8CC-413F-9FFA-626680E4A828}"/>
              </a:ext>
            </a:extLst>
          </p:cNvPr>
          <p:cNvSpPr>
            <a:spLocks noGrp="1"/>
          </p:cNvSpPr>
          <p:nvPr>
            <p:ph type="title"/>
          </p:nvPr>
        </p:nvSpPr>
        <p:spPr>
          <a:xfrm>
            <a:off x="458694" y="365125"/>
            <a:ext cx="11274612"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B53FE72-9D42-45F5-A37F-B12130388AD5}"/>
              </a:ext>
            </a:extLst>
          </p:cNvPr>
          <p:cNvSpPr>
            <a:spLocks noGrp="1"/>
          </p:cNvSpPr>
          <p:nvPr>
            <p:ph type="body" idx="1"/>
          </p:nvPr>
        </p:nvSpPr>
        <p:spPr>
          <a:xfrm>
            <a:off x="465256" y="1752600"/>
            <a:ext cx="5532319"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E3A31D-9B5F-4DE3-B18D-F7F77782EB46}"/>
              </a:ext>
            </a:extLst>
          </p:cNvPr>
          <p:cNvSpPr>
            <a:spLocks noGrp="1"/>
          </p:cNvSpPr>
          <p:nvPr>
            <p:ph sz="half" idx="2"/>
          </p:nvPr>
        </p:nvSpPr>
        <p:spPr>
          <a:xfrm>
            <a:off x="465256" y="2666999"/>
            <a:ext cx="5532319"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BE1D2D-822C-466C-A7B9-1A2D97366A41}"/>
              </a:ext>
            </a:extLst>
          </p:cNvPr>
          <p:cNvSpPr>
            <a:spLocks noGrp="1"/>
          </p:cNvSpPr>
          <p:nvPr>
            <p:ph type="body" sz="quarter" idx="3"/>
          </p:nvPr>
        </p:nvSpPr>
        <p:spPr>
          <a:xfrm>
            <a:off x="6172200" y="1752600"/>
            <a:ext cx="5561106"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F13B2C-44CA-49C4-BC84-02AF1638F381}"/>
              </a:ext>
            </a:extLst>
          </p:cNvPr>
          <p:cNvSpPr>
            <a:spLocks noGrp="1"/>
          </p:cNvSpPr>
          <p:nvPr>
            <p:ph sz="quarter" idx="4"/>
          </p:nvPr>
        </p:nvSpPr>
        <p:spPr>
          <a:xfrm>
            <a:off x="6172200" y="2666999"/>
            <a:ext cx="5561106"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793CB55-E9C1-4CE6-9B61-81B71475B960}"/>
              </a:ext>
            </a:extLst>
          </p:cNvPr>
          <p:cNvSpPr>
            <a:spLocks noGrp="1"/>
          </p:cNvSpPr>
          <p:nvPr>
            <p:ph type="dt" sz="half" idx="10"/>
          </p:nvPr>
        </p:nvSpPr>
        <p:spPr/>
        <p:txBody>
          <a:bodyPr/>
          <a:lstStyle/>
          <a:p>
            <a:fld id="{28852172-E6C9-4B6C-929A-A9DE3837BBF1}" type="datetime1">
              <a:rPr lang="en-US" smtClean="0"/>
              <a:t>7/9/2021</a:t>
            </a:fld>
            <a:endParaRPr lang="en-US"/>
          </a:p>
        </p:txBody>
      </p:sp>
      <p:sp>
        <p:nvSpPr>
          <p:cNvPr id="8" name="Footer Placeholder 7">
            <a:extLst>
              <a:ext uri="{FF2B5EF4-FFF2-40B4-BE49-F238E27FC236}">
                <a16:creationId xmlns:a16="http://schemas.microsoft.com/office/drawing/2014/main" id="{0DF22318-747B-4EC9-862C-D9FD488CCC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CFBDDDF-16BD-438D-937D-0E3E30E74E8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360629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2D5F-0BD4-4517-9233-E08AF405B6DE}"/>
              </a:ext>
            </a:extLst>
          </p:cNvPr>
          <p:cNvSpPr>
            <a:spLocks noGrp="1"/>
          </p:cNvSpPr>
          <p:nvPr>
            <p:ph type="title"/>
          </p:nvPr>
        </p:nvSpPr>
        <p:spPr>
          <a:xfrm>
            <a:off x="458694" y="365760"/>
            <a:ext cx="11274612" cy="1325563"/>
          </a:xfrm>
        </p:spPr>
        <p:txBody>
          <a:bodyPr/>
          <a:lstStyle/>
          <a:p>
            <a:r>
              <a:rPr lang="en-US"/>
              <a:t>Click to edit Master title style</a:t>
            </a:r>
          </a:p>
        </p:txBody>
      </p:sp>
      <p:sp>
        <p:nvSpPr>
          <p:cNvPr id="3" name="Date Placeholder 2">
            <a:extLst>
              <a:ext uri="{FF2B5EF4-FFF2-40B4-BE49-F238E27FC236}">
                <a16:creationId xmlns:a16="http://schemas.microsoft.com/office/drawing/2014/main" id="{B83523B8-51E3-48B8-BFD8-CE950619804E}"/>
              </a:ext>
            </a:extLst>
          </p:cNvPr>
          <p:cNvSpPr>
            <a:spLocks noGrp="1"/>
          </p:cNvSpPr>
          <p:nvPr>
            <p:ph type="dt" sz="half" idx="10"/>
          </p:nvPr>
        </p:nvSpPr>
        <p:spPr>
          <a:xfrm>
            <a:off x="458693" y="6416675"/>
            <a:ext cx="2921715" cy="365125"/>
          </a:xfrm>
        </p:spPr>
        <p:txBody>
          <a:bodyPr/>
          <a:lstStyle/>
          <a:p>
            <a:fld id="{3AB41CFF-90C9-47B3-9DA1-F2BF8D839F7E}" type="datetime1">
              <a:rPr lang="en-US" smtClean="0"/>
              <a:t>7/9/2021</a:t>
            </a:fld>
            <a:endParaRPr lang="en-US"/>
          </a:p>
        </p:txBody>
      </p:sp>
      <p:sp>
        <p:nvSpPr>
          <p:cNvPr id="4" name="Footer Placeholder 3">
            <a:extLst>
              <a:ext uri="{FF2B5EF4-FFF2-40B4-BE49-F238E27FC236}">
                <a16:creationId xmlns:a16="http://schemas.microsoft.com/office/drawing/2014/main" id="{7D739B90-5D50-4424-B51D-53C39162186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6F9286-3A00-4D3C-A3F0-50AC9045C4E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030371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933BE2-665A-42DA-A3B7-835F81A3F46B}"/>
              </a:ext>
            </a:extLst>
          </p:cNvPr>
          <p:cNvSpPr>
            <a:spLocks noGrp="1"/>
          </p:cNvSpPr>
          <p:nvPr>
            <p:ph type="dt" sz="half" idx="10"/>
          </p:nvPr>
        </p:nvSpPr>
        <p:spPr/>
        <p:txBody>
          <a:bodyPr/>
          <a:lstStyle/>
          <a:p>
            <a:fld id="{F06048FA-06AB-4884-A69B-986B96E68A24}" type="datetime1">
              <a:rPr lang="en-US" smtClean="0"/>
              <a:t>7/9/2021</a:t>
            </a:fld>
            <a:endParaRPr lang="en-US"/>
          </a:p>
        </p:txBody>
      </p:sp>
      <p:sp>
        <p:nvSpPr>
          <p:cNvPr id="3" name="Footer Placeholder 2">
            <a:extLst>
              <a:ext uri="{FF2B5EF4-FFF2-40B4-BE49-F238E27FC236}">
                <a16:creationId xmlns:a16="http://schemas.microsoft.com/office/drawing/2014/main" id="{634DBCBD-AD42-432D-ABA9-20D616AF3E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9653701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81A1-6D8E-4DD6-8E49-DABDE6D10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93F18F-F78D-4A31-A6BC-6552105BC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82C2F4-BDF4-4A4F-AA3D-52692932C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13850F-5C87-4F08-9658-EAF049B60EB0}"/>
              </a:ext>
            </a:extLst>
          </p:cNvPr>
          <p:cNvSpPr>
            <a:spLocks noGrp="1"/>
          </p:cNvSpPr>
          <p:nvPr>
            <p:ph type="dt" sz="half" idx="10"/>
          </p:nvPr>
        </p:nvSpPr>
        <p:spPr/>
        <p:txBody>
          <a:bodyPr/>
          <a:lstStyle/>
          <a:p>
            <a:fld id="{50DB7ABA-0172-4F9C-889D-567164F66BCD}" type="datetime1">
              <a:rPr lang="en-US" smtClean="0"/>
              <a:t>7/9/2021</a:t>
            </a:fld>
            <a:endParaRPr lang="en-US"/>
          </a:p>
        </p:txBody>
      </p:sp>
      <p:sp>
        <p:nvSpPr>
          <p:cNvPr id="6" name="Footer Placeholder 5">
            <a:extLst>
              <a:ext uri="{FF2B5EF4-FFF2-40B4-BE49-F238E27FC236}">
                <a16:creationId xmlns:a16="http://schemas.microsoft.com/office/drawing/2014/main" id="{210BCE9A-A746-4439-B5D3-966FBC8E5F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1D3B51-AA2E-4AA1-8062-A0D476D80CC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9109226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2CF7-F453-4B3E-9510-D747979878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3E2A1B9-8A2A-4B49-8B79-76D3EEB36B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D9FEA03-0EC4-4085-AE63-4AA492D61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05AD5B-0DEA-4C6F-94D2-FAA99F2E5DA9}"/>
              </a:ext>
            </a:extLst>
          </p:cNvPr>
          <p:cNvSpPr>
            <a:spLocks noGrp="1"/>
          </p:cNvSpPr>
          <p:nvPr>
            <p:ph type="dt" sz="half" idx="10"/>
          </p:nvPr>
        </p:nvSpPr>
        <p:spPr/>
        <p:txBody>
          <a:bodyPr/>
          <a:lstStyle/>
          <a:p>
            <a:fld id="{78AC6A5B-8AE7-4A41-B5A7-9ADC6686DC18}" type="datetime1">
              <a:rPr lang="en-US" smtClean="0"/>
              <a:t>7/9/2021</a:t>
            </a:fld>
            <a:endParaRPr lang="en-US"/>
          </a:p>
        </p:txBody>
      </p:sp>
      <p:sp>
        <p:nvSpPr>
          <p:cNvPr id="6" name="Footer Placeholder 5">
            <a:extLst>
              <a:ext uri="{FF2B5EF4-FFF2-40B4-BE49-F238E27FC236}">
                <a16:creationId xmlns:a16="http://schemas.microsoft.com/office/drawing/2014/main" id="{F0DC6744-7CBA-4A1D-8F87-10699F9812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AD9048-35FF-4BE9-8157-BE4BAA1C725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9185741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BDD2-E186-4F25-8FDE-D1E875E9C3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18CC5B-A7E0-48B1-8329-6533AC76E7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905B1B-77FE-4BFC-BF87-87DA989F0082}"/>
              </a:ext>
            </a:extLst>
          </p:cNvPr>
          <p:cNvSpPr>
            <a:spLocks noGrp="1"/>
          </p:cNvSpPr>
          <p:nvPr>
            <p:ph type="dt" sz="half" idx="10"/>
          </p:nvPr>
        </p:nvSpPr>
        <p:spPr/>
        <p:txBody>
          <a:bodyPr/>
          <a:lstStyle/>
          <a:p>
            <a:fld id="{4C559632-1575-4E14-B53B-3DC3D5ED3947}" type="datetime1">
              <a:rPr lang="en-US" smtClean="0"/>
              <a:t>7/9/2021</a:t>
            </a:fld>
            <a:endParaRPr lang="en-US"/>
          </a:p>
        </p:txBody>
      </p:sp>
      <p:sp>
        <p:nvSpPr>
          <p:cNvPr id="5" name="Footer Placeholder 4">
            <a:extLst>
              <a:ext uri="{FF2B5EF4-FFF2-40B4-BE49-F238E27FC236}">
                <a16:creationId xmlns:a16="http://schemas.microsoft.com/office/drawing/2014/main" id="{3118531E-1B90-4631-BD37-4BB1DBFABF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8A55E8-88DC-4280-8E04-FF50FF8EDB5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779581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60633D-90E4-4F5A-9EBF-DDEC2B0B471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DD3065-FA3D-42C8-BFDA-967C87F4F2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DC126F-38E2-4425-861F-98ED432284BA}"/>
              </a:ext>
            </a:extLst>
          </p:cNvPr>
          <p:cNvSpPr>
            <a:spLocks noGrp="1"/>
          </p:cNvSpPr>
          <p:nvPr>
            <p:ph type="dt" sz="half" idx="10"/>
          </p:nvPr>
        </p:nvSpPr>
        <p:spPr/>
        <p:txBody>
          <a:bodyPr/>
          <a:lstStyle/>
          <a:p>
            <a:fld id="{CC4A6868-2568-4CC9-B302-F37117B01A6E}" type="datetime1">
              <a:rPr lang="en-US" smtClean="0"/>
              <a:t>7/9/2021</a:t>
            </a:fld>
            <a:endParaRPr lang="en-US"/>
          </a:p>
        </p:txBody>
      </p:sp>
      <p:sp>
        <p:nvSpPr>
          <p:cNvPr id="5" name="Footer Placeholder 4">
            <a:extLst>
              <a:ext uri="{FF2B5EF4-FFF2-40B4-BE49-F238E27FC236}">
                <a16:creationId xmlns:a16="http://schemas.microsoft.com/office/drawing/2014/main" id="{CA9645D8-F22A-4354-A8B3-96E8A2D232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9E2295-A616-4D57-8800-7B7E213A8CC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0620726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Placeholder 1">
            <a:extLst>
              <a:ext uri="{FF2B5EF4-FFF2-40B4-BE49-F238E27FC236}">
                <a16:creationId xmlns:a16="http://schemas.microsoft.com/office/drawing/2014/main" id="{E9984D45-0ED3-4D03-8E44-5E355C9134F1}"/>
              </a:ext>
            </a:extLst>
          </p:cNvPr>
          <p:cNvSpPr>
            <a:spLocks noGrp="1"/>
          </p:cNvSpPr>
          <p:nvPr>
            <p:ph type="title"/>
          </p:nvPr>
        </p:nvSpPr>
        <p:spPr>
          <a:xfrm>
            <a:off x="458694" y="425450"/>
            <a:ext cx="1127461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F687D6E-D1E9-489C-9AA9-3575C39BAA0B}"/>
              </a:ext>
            </a:extLst>
          </p:cNvPr>
          <p:cNvSpPr>
            <a:spLocks noGrp="1"/>
          </p:cNvSpPr>
          <p:nvPr>
            <p:ph type="body" idx="1"/>
          </p:nvPr>
        </p:nvSpPr>
        <p:spPr>
          <a:xfrm>
            <a:off x="458694" y="1949450"/>
            <a:ext cx="11274612" cy="41957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6364E9C-08EE-4B1B-B3FC-D6D997F4EA38}"/>
              </a:ext>
            </a:extLst>
          </p:cNvPr>
          <p:cNvSpPr>
            <a:spLocks noGrp="1"/>
          </p:cNvSpPr>
          <p:nvPr>
            <p:ph type="dt" sz="half" idx="2"/>
          </p:nvPr>
        </p:nvSpPr>
        <p:spPr>
          <a:xfrm>
            <a:off x="458694" y="6416675"/>
            <a:ext cx="2743200" cy="365125"/>
          </a:xfrm>
          <a:prstGeom prst="rect">
            <a:avLst/>
          </a:prstGeom>
        </p:spPr>
        <p:txBody>
          <a:bodyPr vert="horz" lIns="91440" tIns="45720" rIns="91440" bIns="45720" rtlCol="0" anchor="ctr"/>
          <a:lstStyle>
            <a:lvl1pPr algn="l">
              <a:defRPr sz="900">
                <a:solidFill>
                  <a:schemeClr val="tx1">
                    <a:alpha val="60000"/>
                  </a:schemeClr>
                </a:solidFill>
                <a:latin typeface="+mn-lt"/>
              </a:defRPr>
            </a:lvl1pPr>
          </a:lstStyle>
          <a:p>
            <a:fld id="{57E0CF6C-748E-4B7A-BC8B-3011EF78ED13}" type="datetime1">
              <a:rPr lang="en-US" smtClean="0"/>
              <a:pPr/>
              <a:t>7/9/2021</a:t>
            </a:fld>
            <a:endParaRPr lang="en-US"/>
          </a:p>
        </p:txBody>
      </p:sp>
      <p:sp>
        <p:nvSpPr>
          <p:cNvPr id="5" name="Footer Placeholder 4">
            <a:extLst>
              <a:ext uri="{FF2B5EF4-FFF2-40B4-BE49-F238E27FC236}">
                <a16:creationId xmlns:a16="http://schemas.microsoft.com/office/drawing/2014/main" id="{BAB0A1F1-38FE-4C27-81E6-A43A54793FC3}"/>
              </a:ext>
            </a:extLst>
          </p:cNvPr>
          <p:cNvSpPr>
            <a:spLocks noGrp="1"/>
          </p:cNvSpPr>
          <p:nvPr>
            <p:ph type="ftr" sz="quarter" idx="3"/>
          </p:nvPr>
        </p:nvSpPr>
        <p:spPr>
          <a:xfrm>
            <a:off x="4038600" y="6416675"/>
            <a:ext cx="4114800" cy="365125"/>
          </a:xfrm>
          <a:prstGeom prst="rect">
            <a:avLst/>
          </a:prstGeom>
        </p:spPr>
        <p:txBody>
          <a:bodyPr vert="horz" lIns="91440" tIns="45720" rIns="91440" bIns="45720" rtlCol="0" anchor="ctr"/>
          <a:lstStyle>
            <a:lvl1pPr algn="ctr">
              <a:defRPr sz="900">
                <a:solidFill>
                  <a:schemeClr val="tx1">
                    <a:alpha val="60000"/>
                  </a:schemeClr>
                </a:solidFill>
                <a:latin typeface="+mn-lt"/>
              </a:defRPr>
            </a:lvl1pPr>
          </a:lstStyle>
          <a:p>
            <a:endParaRPr lang="en-US">
              <a:solidFill>
                <a:schemeClr val="tx1">
                  <a:alpha val="60000"/>
                </a:schemeClr>
              </a:solidFill>
            </a:endParaRPr>
          </a:p>
        </p:txBody>
      </p:sp>
      <p:sp>
        <p:nvSpPr>
          <p:cNvPr id="6" name="Slide Number Placeholder 5">
            <a:extLst>
              <a:ext uri="{FF2B5EF4-FFF2-40B4-BE49-F238E27FC236}">
                <a16:creationId xmlns:a16="http://schemas.microsoft.com/office/drawing/2014/main" id="{5E26B39A-FFD8-42EF-ADC7-7DB3B302F8B2}"/>
              </a:ext>
            </a:extLst>
          </p:cNvPr>
          <p:cNvSpPr>
            <a:spLocks noGrp="1"/>
          </p:cNvSpPr>
          <p:nvPr>
            <p:ph type="sldNum" sz="quarter" idx="4"/>
          </p:nvPr>
        </p:nvSpPr>
        <p:spPr>
          <a:xfrm>
            <a:off x="8990106" y="6416675"/>
            <a:ext cx="2743200" cy="365125"/>
          </a:xfrm>
          <a:prstGeom prst="rect">
            <a:avLst/>
          </a:prstGeom>
        </p:spPr>
        <p:txBody>
          <a:bodyPr vert="horz" lIns="91440" tIns="45720" rIns="91440" bIns="45720" rtlCol="0" anchor="ctr"/>
          <a:lstStyle>
            <a:lvl1pPr algn="r">
              <a:defRPr sz="900">
                <a:solidFill>
                  <a:schemeClr val="tx1">
                    <a:alpha val="60000"/>
                  </a:schemeClr>
                </a:solidFill>
                <a:latin typeface="+mn-lt"/>
              </a:defRPr>
            </a:lvl1pPr>
          </a:lstStyle>
          <a:p>
            <a:fld id="{73B850FF-6169-4056-8077-06FFA93A5366}" type="slidenum">
              <a:rPr lang="en-US" smtClean="0"/>
              <a:pPr/>
              <a:t>‹#›</a:t>
            </a:fld>
            <a:endParaRPr lang="en-US"/>
          </a:p>
        </p:txBody>
      </p:sp>
      <p:pic>
        <p:nvPicPr>
          <p:cNvPr id="14" name="Picture 13" descr="A picture containing sitting&#10;&#10;Description automatically generated">
            <a:extLst>
              <a:ext uri="{FF2B5EF4-FFF2-40B4-BE49-F238E27FC236}">
                <a16:creationId xmlns:a16="http://schemas.microsoft.com/office/drawing/2014/main" id="{BC526B7A-4801-4FD1-95C8-03AF22629E87}"/>
              </a:ext>
            </a:extLst>
          </p:cNvPr>
          <p:cNvPicPr>
            <a:picLocks noChangeAspect="1"/>
          </p:cNvPicPr>
          <p:nvPr/>
        </p:nvPicPr>
        <p:blipFill>
          <a:blip r:embed="rId13">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Tree>
    <p:extLst>
      <p:ext uri="{BB962C8B-B14F-4D97-AF65-F5344CB8AC3E}">
        <p14:creationId xmlns:p14="http://schemas.microsoft.com/office/powerpoint/2010/main" val="3171266716"/>
      </p:ext>
    </p:extLst>
  </p:cSld>
  <p:clrMap bg1="lt1" tx1="dk1" bg2="lt2" tx2="dk2" accent1="accent1" accent2="accent2" accent3="accent3" accent4="accent4" accent5="accent5" accent6="accent6" hlink="hlink" folHlink="folHlink"/>
  <p:sldLayoutIdLst>
    <p:sldLayoutId id="2147483717" r:id="rId1"/>
    <p:sldLayoutId id="2147483718" r:id="rId2"/>
    <p:sldLayoutId id="2147483719" r:id="rId3"/>
    <p:sldLayoutId id="2147483720" r:id="rId4"/>
    <p:sldLayoutId id="2147483721" r:id="rId5"/>
    <p:sldLayoutId id="2147483722" r:id="rId6"/>
    <p:sldLayoutId id="2147483723" r:id="rId7"/>
    <p:sldLayoutId id="2147483714" r:id="rId8"/>
    <p:sldLayoutId id="2147483715" r:id="rId9"/>
    <p:sldLayoutId id="2147483716" r:id="rId10"/>
    <p:sldLayoutId id="2147483724" r:id="rId11"/>
  </p:sldLayoutIdLst>
  <p:hf sldNum="0" hdr="0" ftr="0" dt="0"/>
  <p:txStyles>
    <p:titleStyle>
      <a:lvl1pPr algn="l" defTabSz="914400" rtl="0" eaLnBrk="1" latinLnBrk="0" hangingPunct="1">
        <a:lnSpc>
          <a:spcPct val="100000"/>
        </a:lnSpc>
        <a:spcBef>
          <a:spcPct val="0"/>
        </a:spcBef>
        <a:buNone/>
        <a:defRPr sz="4400" b="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image" Target="../media/image1.png"/><Relationship Id="rId7"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6.jpeg"/><Relationship Id="rId5" Type="http://schemas.openxmlformats.org/officeDocument/2006/relationships/image" Target="../media/image5.jpe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62">
            <a:extLst>
              <a:ext uri="{FF2B5EF4-FFF2-40B4-BE49-F238E27FC236}">
                <a16:creationId xmlns:a16="http://schemas.microsoft.com/office/drawing/2014/main" id="{E2748806-3AF5-4078-830A-C1F26BF1B2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72" name="Rectangle 64">
            <a:extLst>
              <a:ext uri="{FF2B5EF4-FFF2-40B4-BE49-F238E27FC236}">
                <a16:creationId xmlns:a16="http://schemas.microsoft.com/office/drawing/2014/main" id="{BF991FCB-5132-414C-B377-526F56121B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58" name="Picture 3">
            <a:extLst>
              <a:ext uri="{FF2B5EF4-FFF2-40B4-BE49-F238E27FC236}">
                <a16:creationId xmlns:a16="http://schemas.microsoft.com/office/drawing/2014/main" id="{B8963135-5DC7-488E-99DB-78691E3E3BF5}"/>
              </a:ext>
            </a:extLst>
          </p:cNvPr>
          <p:cNvPicPr>
            <a:picLocks noChangeAspect="1"/>
          </p:cNvPicPr>
          <p:nvPr/>
        </p:nvPicPr>
        <p:blipFill rotWithShape="1">
          <a:blip r:embed="rId2">
            <a:alphaModFix/>
          </a:blip>
          <a:srcRect t="36901" b="6849"/>
          <a:stretch/>
        </p:blipFill>
        <p:spPr>
          <a:xfrm>
            <a:off x="20" y="10"/>
            <a:ext cx="12191980" cy="6857990"/>
          </a:xfrm>
          <a:prstGeom prst="rect">
            <a:avLst/>
          </a:prstGeom>
        </p:spPr>
      </p:pic>
      <p:sp>
        <p:nvSpPr>
          <p:cNvPr id="73" name="Rectangle 66">
            <a:extLst>
              <a:ext uri="{FF2B5EF4-FFF2-40B4-BE49-F238E27FC236}">
                <a16:creationId xmlns:a16="http://schemas.microsoft.com/office/drawing/2014/main" id="{F23DAFF7-4C98-4E0E-8986-198D54B6C1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0" y="0"/>
            <a:ext cx="6858000" cy="6858000"/>
          </a:xfrm>
          <a:prstGeom prst="rect">
            <a:avLst/>
          </a:prstGeom>
          <a:gradFill>
            <a:gsLst>
              <a:gs pos="100000">
                <a:srgbClr val="000000">
                  <a:alpha val="0"/>
                </a:srgbClr>
              </a:gs>
              <a:gs pos="0">
                <a:schemeClr val="tx1"/>
              </a:gs>
              <a:gs pos="0">
                <a:srgbClr val="000000">
                  <a:alpha val="6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FE1560-AFAD-4502-936B-27246E33B140}"/>
              </a:ext>
            </a:extLst>
          </p:cNvPr>
          <p:cNvSpPr>
            <a:spLocks noGrp="1"/>
          </p:cNvSpPr>
          <p:nvPr>
            <p:ph type="ctrTitle"/>
          </p:nvPr>
        </p:nvSpPr>
        <p:spPr>
          <a:xfrm>
            <a:off x="1005654" y="565846"/>
            <a:ext cx="4958128" cy="3755144"/>
          </a:xfrm>
        </p:spPr>
        <p:txBody>
          <a:bodyPr vert="horz" lIns="91440" tIns="45720" rIns="91440" bIns="45720" rtlCol="0" anchor="b">
            <a:normAutofit/>
          </a:bodyPr>
          <a:lstStyle/>
          <a:p>
            <a:pPr algn="l"/>
            <a:r>
              <a:rPr lang="en-US" u="sng" dirty="0" err="1">
                <a:solidFill>
                  <a:srgbClr val="FFFFFF"/>
                </a:solidFill>
              </a:rPr>
              <a:t>ChangeMakers</a:t>
            </a:r>
            <a:r>
              <a:rPr lang="en-US" u="sng" dirty="0">
                <a:solidFill>
                  <a:srgbClr val="FFFFFF"/>
                </a:solidFill>
              </a:rPr>
              <a:t>: CREATIVITY AND VALUE CREATION</a:t>
            </a:r>
            <a:br>
              <a:rPr lang="en-US" u="sng" dirty="0">
                <a:solidFill>
                  <a:srgbClr val="FFFFFF"/>
                </a:solidFill>
              </a:rPr>
            </a:br>
            <a:r>
              <a:rPr lang="en-US" u="sng" dirty="0">
                <a:solidFill>
                  <a:srgbClr val="FFFFFF"/>
                </a:solidFill>
              </a:rPr>
              <a:t>(BMHP5014 BIRM)</a:t>
            </a:r>
          </a:p>
        </p:txBody>
      </p:sp>
      <p:sp>
        <p:nvSpPr>
          <p:cNvPr id="3" name="Subtitle 2">
            <a:extLst>
              <a:ext uri="{FF2B5EF4-FFF2-40B4-BE49-F238E27FC236}">
                <a16:creationId xmlns:a16="http://schemas.microsoft.com/office/drawing/2014/main" id="{D193CA0D-4236-40FD-9D86-3A5B235725A2}"/>
              </a:ext>
            </a:extLst>
          </p:cNvPr>
          <p:cNvSpPr>
            <a:spLocks noGrp="1"/>
          </p:cNvSpPr>
          <p:nvPr>
            <p:ph type="subTitle" idx="1"/>
          </p:nvPr>
        </p:nvSpPr>
        <p:spPr>
          <a:xfrm>
            <a:off x="1005654" y="4456143"/>
            <a:ext cx="4958128" cy="1765055"/>
          </a:xfrm>
        </p:spPr>
        <p:txBody>
          <a:bodyPr vert="horz" lIns="91440" tIns="45720" rIns="91440" bIns="45720" rtlCol="0" anchor="t">
            <a:normAutofit/>
          </a:bodyPr>
          <a:lstStyle/>
          <a:p>
            <a:pPr indent="-228600" algn="l">
              <a:lnSpc>
                <a:spcPct val="100000"/>
              </a:lnSpc>
              <a:buFont typeface="Arial" panose="020B0604020202020204" pitchFamily="34" charset="0"/>
              <a:buChar char="•"/>
            </a:pPr>
            <a:r>
              <a:rPr lang="en-US" sz="1200" b="1">
                <a:solidFill>
                  <a:srgbClr val="FFFFFF"/>
                </a:solidFill>
              </a:rPr>
              <a:t>Student Name: Latishia Gregory</a:t>
            </a:r>
          </a:p>
          <a:p>
            <a:pPr indent="-228600" algn="l">
              <a:lnSpc>
                <a:spcPct val="100000"/>
              </a:lnSpc>
              <a:buFont typeface="Arial" panose="020B0604020202020204" pitchFamily="34" charset="0"/>
              <a:buChar char="•"/>
            </a:pPr>
            <a:r>
              <a:rPr lang="en-US" sz="1200" b="1">
                <a:solidFill>
                  <a:srgbClr val="FFFFFF"/>
                </a:solidFill>
              </a:rPr>
              <a:t>Student Number: 1912181</a:t>
            </a:r>
          </a:p>
          <a:p>
            <a:pPr indent="-228600" algn="l">
              <a:lnSpc>
                <a:spcPct val="100000"/>
              </a:lnSpc>
              <a:buFont typeface="Arial" panose="020B0604020202020204" pitchFamily="34" charset="0"/>
              <a:buChar char="•"/>
            </a:pPr>
            <a:r>
              <a:rPr lang="en-US" sz="1200" b="1">
                <a:solidFill>
                  <a:srgbClr val="FFFFFF"/>
                </a:solidFill>
              </a:rPr>
              <a:t>Module Code: bmhp5014_BIRM</a:t>
            </a:r>
          </a:p>
          <a:p>
            <a:pPr indent="-228600" algn="l">
              <a:lnSpc>
                <a:spcPct val="100000"/>
              </a:lnSpc>
              <a:buFont typeface="Arial" panose="020B0604020202020204" pitchFamily="34" charset="0"/>
              <a:buChar char="•"/>
            </a:pPr>
            <a:r>
              <a:rPr lang="en-US" sz="1200" b="1">
                <a:solidFill>
                  <a:srgbClr val="FFFFFF"/>
                </a:solidFill>
              </a:rPr>
              <a:t>Module Title: Changemaker's: Creativity &amp; Value Creation</a:t>
            </a:r>
          </a:p>
          <a:p>
            <a:pPr indent="-228600" algn="l">
              <a:lnSpc>
                <a:spcPct val="100000"/>
              </a:lnSpc>
              <a:buFont typeface="Arial" panose="020B0604020202020204" pitchFamily="34" charset="0"/>
              <a:buChar char="•"/>
            </a:pPr>
            <a:r>
              <a:rPr lang="en-US" sz="1200" b="1">
                <a:solidFill>
                  <a:srgbClr val="FFFFFF"/>
                </a:solidFill>
              </a:rPr>
              <a:t>Lecturer: Dr Azora Hurd</a:t>
            </a:r>
          </a:p>
          <a:p>
            <a:pPr indent="-228600" algn="l">
              <a:lnSpc>
                <a:spcPct val="100000"/>
              </a:lnSpc>
              <a:buFont typeface="Arial" panose="020B0604020202020204" pitchFamily="34" charset="0"/>
              <a:buChar char="•"/>
            </a:pPr>
            <a:endParaRPr lang="en-US" sz="1200">
              <a:solidFill>
                <a:srgbClr val="FFFFFF"/>
              </a:solidFill>
            </a:endParaRPr>
          </a:p>
        </p:txBody>
      </p:sp>
    </p:spTree>
    <p:extLst>
      <p:ext uri="{BB962C8B-B14F-4D97-AF65-F5344CB8AC3E}">
        <p14:creationId xmlns:p14="http://schemas.microsoft.com/office/powerpoint/2010/main" val="5746010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A0A676-D9BE-40C2-9B95-ED3FD3D43C43}"/>
              </a:ext>
            </a:extLst>
          </p:cNvPr>
          <p:cNvSpPr>
            <a:spLocks noGrp="1"/>
          </p:cNvSpPr>
          <p:nvPr>
            <p:ph type="ctrTitle"/>
          </p:nvPr>
        </p:nvSpPr>
        <p:spPr>
          <a:xfrm>
            <a:off x="1524000" y="1122363"/>
            <a:ext cx="9144000" cy="744537"/>
          </a:xfrm>
        </p:spPr>
        <p:txBody>
          <a:bodyPr>
            <a:normAutofit fontScale="90000"/>
          </a:bodyPr>
          <a:lstStyle/>
          <a:p>
            <a:r>
              <a:rPr lang="en-US" b="1" u="sng">
                <a:latin typeface="Calibri" panose="020F0502020204030204" pitchFamily="34" charset="0"/>
                <a:cs typeface="Calibri" panose="020F0502020204030204" pitchFamily="34" charset="0"/>
              </a:rPr>
              <a:t>Contents Page</a:t>
            </a:r>
            <a:endParaRPr lang="en-GB" b="1" u="sng">
              <a:latin typeface="Calibri" panose="020F0502020204030204" pitchFamily="34" charset="0"/>
              <a:cs typeface="Calibri" panose="020F0502020204030204" pitchFamily="34" charset="0"/>
            </a:endParaRPr>
          </a:p>
        </p:txBody>
      </p:sp>
      <p:sp>
        <p:nvSpPr>
          <p:cNvPr id="3" name="Subtitle 2">
            <a:extLst>
              <a:ext uri="{FF2B5EF4-FFF2-40B4-BE49-F238E27FC236}">
                <a16:creationId xmlns:a16="http://schemas.microsoft.com/office/drawing/2014/main" id="{1D76272E-EB91-4BB9-A104-4E16BE9BBE0D}"/>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23406576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C58B6B-E7F0-42F0-8313-3D0557BCB73B}"/>
              </a:ext>
            </a:extLst>
          </p:cNvPr>
          <p:cNvSpPr>
            <a:spLocks noGrp="1"/>
          </p:cNvSpPr>
          <p:nvPr>
            <p:ph type="title"/>
          </p:nvPr>
        </p:nvSpPr>
        <p:spPr>
          <a:xfrm>
            <a:off x="124047" y="-81431"/>
            <a:ext cx="4403651" cy="2002465"/>
          </a:xfrm>
        </p:spPr>
        <p:txBody>
          <a:bodyPr>
            <a:normAutofit fontScale="90000"/>
          </a:bodyPr>
          <a:lstStyle/>
          <a:p>
            <a:pPr algn="ctr"/>
            <a:r>
              <a:rPr lang="en-GB" sz="4800" u="sng">
                <a:latin typeface="Blackadder ITC" pitchFamily="82" charset="0"/>
              </a:rPr>
              <a:t>“</a:t>
            </a:r>
            <a:r>
              <a:rPr lang="en-GB" sz="2700" u="sng">
                <a:latin typeface="Blackadder ITC" pitchFamily="82" charset="0"/>
              </a:rPr>
              <a:t>Equanimity”</a:t>
            </a:r>
            <a:br>
              <a:rPr lang="en-GB" sz="2700" u="sng">
                <a:latin typeface="Blackadder ITC" pitchFamily="82" charset="0"/>
              </a:rPr>
            </a:br>
            <a:r>
              <a:rPr lang="en-GB" sz="2700" u="sng">
                <a:latin typeface="Blackadder ITC" pitchFamily="82" charset="0"/>
              </a:rPr>
              <a:t>A Safe Blogging Enviroment for Bereaved Parents To Discuss Their Grief</a:t>
            </a:r>
            <a:endParaRPr lang="en-GB" sz="2700" dirty="0"/>
          </a:p>
        </p:txBody>
      </p:sp>
      <p:sp>
        <p:nvSpPr>
          <p:cNvPr id="3" name="Content Placeholder 2">
            <a:extLst>
              <a:ext uri="{FF2B5EF4-FFF2-40B4-BE49-F238E27FC236}">
                <a16:creationId xmlns:a16="http://schemas.microsoft.com/office/drawing/2014/main" id="{C3FEC06D-2CDC-47AC-B373-F55F92FC7095}"/>
              </a:ext>
            </a:extLst>
          </p:cNvPr>
          <p:cNvSpPr>
            <a:spLocks noGrp="1"/>
          </p:cNvSpPr>
          <p:nvPr>
            <p:ph idx="1"/>
          </p:nvPr>
        </p:nvSpPr>
        <p:spPr>
          <a:xfrm>
            <a:off x="115270" y="1921034"/>
            <a:ext cx="4287397" cy="4513633"/>
          </a:xfrm>
        </p:spPr>
        <p:txBody>
          <a:bodyPr>
            <a:normAutofit/>
          </a:bodyPr>
          <a:lstStyle/>
          <a:p>
            <a:pPr marL="0" indent="0" algn="just">
              <a:buNone/>
            </a:pPr>
            <a:r>
              <a:rPr lang="en-GB" sz="1100" dirty="0">
                <a:effectLst/>
                <a:latin typeface="Arial" panose="020B0604020202020204" pitchFamily="34" charset="0"/>
                <a:ea typeface="Times New Roman" panose="02020603050405020304" pitchFamily="18" charset="0"/>
                <a:cs typeface="Arial" panose="020B0604020202020204" pitchFamily="34" charset="0"/>
              </a:rPr>
              <a:t>Every woman's experience with miscarriage or baby loss of any kind is unique to them. What the death of your baby means to you and how you feel about it will be impacted by a variety of factors, including your personality and circumstances. So, while you’ll undoubtedly discover you have a lot in common with others, keep in mind that no one else’s baby loss experience will be the same as yours. This blog was designed with that in mind an acts as a safe haven to house a variety of difficult conversations, sharing and reading stories about other families going through and experiencing similar emotions to the ones you face and can further reassure you and make you feel less alone at a time when your world as you know it has been turned upside down. Although both parents are affected by a miscarriage, stillbirth, or any early new-born mortality, hear at </a:t>
            </a:r>
            <a:r>
              <a:rPr lang="en-GB" sz="1100" dirty="0" err="1">
                <a:effectLst/>
                <a:latin typeface="Arial" panose="020B0604020202020204" pitchFamily="34" charset="0"/>
                <a:ea typeface="Times New Roman" panose="02020603050405020304" pitchFamily="18" charset="0"/>
                <a:cs typeface="Arial" panose="020B0604020202020204" pitchFamily="34" charset="0"/>
              </a:rPr>
              <a:t>Equaninity</a:t>
            </a:r>
            <a:r>
              <a:rPr lang="en-GB" sz="1100" dirty="0">
                <a:effectLst/>
                <a:latin typeface="Arial" panose="020B0604020202020204" pitchFamily="34" charset="0"/>
                <a:ea typeface="Times New Roman" panose="02020603050405020304" pitchFamily="18" charset="0"/>
                <a:cs typeface="Arial" panose="020B0604020202020204" pitchFamily="34" charset="0"/>
              </a:rPr>
              <a:t> We focus on both parent involved in the loss of a child both </a:t>
            </a:r>
            <a:r>
              <a:rPr lang="en-GB" sz="1100" dirty="0">
                <a:latin typeface="Arial" panose="020B0604020202020204" pitchFamily="34" charset="0"/>
                <a:ea typeface="Times New Roman" panose="02020603050405020304" pitchFamily="18" charset="0"/>
                <a:cs typeface="Arial" panose="020B0604020202020204" pitchFamily="34" charset="0"/>
              </a:rPr>
              <a:t>individually</a:t>
            </a:r>
            <a:r>
              <a:rPr lang="en-GB" sz="1100" dirty="0">
                <a:effectLst/>
                <a:latin typeface="Arial" panose="020B0604020202020204" pitchFamily="34" charset="0"/>
                <a:ea typeface="Times New Roman" panose="02020603050405020304" pitchFamily="18" charset="0"/>
                <a:cs typeface="Arial" panose="020B0604020202020204" pitchFamily="34" charset="0"/>
              </a:rPr>
              <a:t> and together combined as a cohesive unit that is where we differ from over bereavement support organisation's as most care professionals and studies based around baby loss tend to focus entirely on the mother. As a result, fathers are frequently left to grieve alone or to repress their emotions in order to comfort the mothers during horrific times such as these.</a:t>
            </a:r>
          </a:p>
          <a:p>
            <a:endParaRPr lang="en-GB" sz="1100" dirty="0">
              <a:latin typeface="Arial" panose="020B0604020202020204" pitchFamily="34" charset="0"/>
              <a:cs typeface="Arial" panose="020B0604020202020204" pitchFamily="34" charset="0"/>
            </a:endParaRPr>
          </a:p>
        </p:txBody>
      </p:sp>
      <p:pic>
        <p:nvPicPr>
          <p:cNvPr id="4" name="Picture 4">
            <a:extLst>
              <a:ext uri="{FF2B5EF4-FFF2-40B4-BE49-F238E27FC236}">
                <a16:creationId xmlns:a16="http://schemas.microsoft.com/office/drawing/2014/main" id="{4651591C-55C8-D54C-8AF2-49A9ABD124C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52893" y="1260155"/>
            <a:ext cx="7063140" cy="4735426"/>
          </a:xfrm>
          <a:prstGeom prst="rect">
            <a:avLst/>
          </a:prstGeom>
        </p:spPr>
      </p:pic>
    </p:spTree>
    <p:extLst>
      <p:ext uri="{BB962C8B-B14F-4D97-AF65-F5344CB8AC3E}">
        <p14:creationId xmlns:p14="http://schemas.microsoft.com/office/powerpoint/2010/main" val="28524461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 name="Rectangle 39">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42" name="Picture 41">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44" name="Rectangle 43">
            <a:extLst>
              <a:ext uri="{FF2B5EF4-FFF2-40B4-BE49-F238E27FC236}">
                <a16:creationId xmlns:a16="http://schemas.microsoft.com/office/drawing/2014/main" id="{729F2144-48B7-4730-955E-365ECED3A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46" name="Rectangle 45">
            <a:extLst>
              <a:ext uri="{FF2B5EF4-FFF2-40B4-BE49-F238E27FC236}">
                <a16:creationId xmlns:a16="http://schemas.microsoft.com/office/drawing/2014/main" id="{E765FF50-D2F9-4A4F-86ED-F101E172BA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48" name="Group 47">
            <a:extLst>
              <a:ext uri="{FF2B5EF4-FFF2-40B4-BE49-F238E27FC236}">
                <a16:creationId xmlns:a16="http://schemas.microsoft.com/office/drawing/2014/main" id="{BA4800FF-FFCF-4CA3-9575-64E79A0B1F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8167025" y="0"/>
            <a:ext cx="3997615" cy="6816079"/>
            <a:chOff x="8059620" y="41922"/>
            <a:chExt cx="3997615" cy="6816077"/>
          </a:xfrm>
        </p:grpSpPr>
        <p:pic>
          <p:nvPicPr>
            <p:cNvPr id="49" name="Picture 48">
              <a:extLst>
                <a:ext uri="{FF2B5EF4-FFF2-40B4-BE49-F238E27FC236}">
                  <a16:creationId xmlns:a16="http://schemas.microsoft.com/office/drawing/2014/main" id="{B427C694-1CCA-401E-800E-B3117F9ED40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duotone>
                <a:schemeClr val="accent6">
                  <a:shade val="45000"/>
                  <a:satMod val="135000"/>
                </a:schemeClr>
                <a:prstClr val="white"/>
              </a:duotone>
              <a:alphaModFix amt="7000"/>
              <a:extLst>
                <a:ext uri="{28A0092B-C50C-407E-A947-70E740481C1C}">
                  <a14:useLocalDpi xmlns:a14="http://schemas.microsoft.com/office/drawing/2010/main" val="0"/>
                </a:ext>
              </a:extLst>
            </a:blip>
            <a:srcRect l="22818" b="17291"/>
            <a:stretch/>
          </p:blipFill>
          <p:spPr>
            <a:xfrm flipH="1">
              <a:off x="8059620" y="1345934"/>
              <a:ext cx="3997615" cy="5512065"/>
            </a:xfrm>
            <a:prstGeom prst="rect">
              <a:avLst/>
            </a:prstGeom>
          </p:spPr>
        </p:pic>
        <p:pic>
          <p:nvPicPr>
            <p:cNvPr id="50" name="Picture 49">
              <a:extLst>
                <a:ext uri="{FF2B5EF4-FFF2-40B4-BE49-F238E27FC236}">
                  <a16:creationId xmlns:a16="http://schemas.microsoft.com/office/drawing/2014/main" id="{496D9F51-0C46-4E42-BE1B-9494C40F8FF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duotone>
                <a:schemeClr val="accent6">
                  <a:shade val="45000"/>
                  <a:satMod val="135000"/>
                </a:schemeClr>
                <a:prstClr val="white"/>
              </a:duotone>
              <a:alphaModFix amt="15000"/>
              <a:extLst>
                <a:ext uri="{28A0092B-C50C-407E-A947-70E740481C1C}">
                  <a14:useLocalDpi xmlns:a14="http://schemas.microsoft.com/office/drawing/2010/main" val="0"/>
                </a:ext>
              </a:extLst>
            </a:blip>
            <a:srcRect r="40690"/>
            <a:stretch/>
          </p:blipFill>
          <p:spPr>
            <a:xfrm>
              <a:off x="8915400" y="41922"/>
              <a:ext cx="3141835" cy="6816077"/>
            </a:xfrm>
            <a:prstGeom prst="rect">
              <a:avLst/>
            </a:prstGeom>
          </p:spPr>
        </p:pic>
      </p:grpSp>
      <p:sp>
        <p:nvSpPr>
          <p:cNvPr id="2" name="Title 1">
            <a:extLst>
              <a:ext uri="{FF2B5EF4-FFF2-40B4-BE49-F238E27FC236}">
                <a16:creationId xmlns:a16="http://schemas.microsoft.com/office/drawing/2014/main" id="{033041A8-7678-4953-A882-187E217C4658}"/>
              </a:ext>
            </a:extLst>
          </p:cNvPr>
          <p:cNvSpPr>
            <a:spLocks noGrp="1"/>
          </p:cNvSpPr>
          <p:nvPr>
            <p:ph type="title" idx="4294967295"/>
          </p:nvPr>
        </p:nvSpPr>
        <p:spPr>
          <a:xfrm>
            <a:off x="10075243" y="6538471"/>
            <a:ext cx="2409152" cy="277608"/>
          </a:xfrm>
        </p:spPr>
        <p:txBody>
          <a:bodyPr vert="horz" lIns="91440" tIns="45720" rIns="91440" bIns="45720" rtlCol="0" anchor="b">
            <a:normAutofit fontScale="90000"/>
          </a:bodyPr>
          <a:lstStyle/>
          <a:p>
            <a:pPr algn="ctr"/>
            <a:r>
              <a:rPr lang="en-US" sz="2000" b="1">
                <a:latin typeface="Arial" panose="020B0604020202020204" pitchFamily="34" charset="0"/>
                <a:cs typeface="Arial" panose="020B0604020202020204" pitchFamily="34" charset="0"/>
              </a:rPr>
              <a:t>Front of </a:t>
            </a:r>
            <a:r>
              <a:rPr lang="en-GB" sz="2000" b="1">
                <a:latin typeface="Arial" panose="020B0604020202020204" pitchFamily="34" charset="0"/>
                <a:cs typeface="Arial" panose="020B0604020202020204" pitchFamily="34" charset="0"/>
              </a:rPr>
              <a:t>Flyer</a:t>
            </a:r>
            <a:endParaRPr lang="en-US" sz="2000" b="1">
              <a:latin typeface="Arial" panose="020B0604020202020204" pitchFamily="34" charset="0"/>
              <a:cs typeface="Arial" panose="020B0604020202020204" pitchFamily="34" charset="0"/>
            </a:endParaRPr>
          </a:p>
        </p:txBody>
      </p:sp>
      <p:pic>
        <p:nvPicPr>
          <p:cNvPr id="6" name="Picture 6">
            <a:extLst>
              <a:ext uri="{FF2B5EF4-FFF2-40B4-BE49-F238E27FC236}">
                <a16:creationId xmlns:a16="http://schemas.microsoft.com/office/drawing/2014/main" id="{3823A858-3C4A-E746-9E2F-29DC12BF0070}"/>
              </a:ext>
            </a:extLst>
          </p:cNvPr>
          <p:cNvPicPr>
            <a:picLocks noChangeAspect="1"/>
          </p:cNvPicPr>
          <p:nvPr/>
        </p:nvPicPr>
        <p:blipFill rotWithShape="1">
          <a:blip r:embed="rId5">
            <a:extLst>
              <a:ext uri="{28A0092B-C50C-407E-A947-70E740481C1C}">
                <a14:useLocalDpi xmlns:a14="http://schemas.microsoft.com/office/drawing/2010/main" val="0"/>
              </a:ext>
            </a:extLst>
          </a:blip>
          <a:srcRect l="31635" r="-5" b="-5"/>
          <a:stretch/>
        </p:blipFill>
        <p:spPr>
          <a:xfrm>
            <a:off x="338276" y="3530665"/>
            <a:ext cx="2793056" cy="2726998"/>
          </a:xfrm>
          <a:prstGeom prst="rect">
            <a:avLst/>
          </a:prstGeom>
        </p:spPr>
      </p:pic>
      <p:pic>
        <p:nvPicPr>
          <p:cNvPr id="3" name="Picture 5">
            <a:extLst>
              <a:ext uri="{FF2B5EF4-FFF2-40B4-BE49-F238E27FC236}">
                <a16:creationId xmlns:a16="http://schemas.microsoft.com/office/drawing/2014/main" id="{BA04F8EF-0C6B-D442-9C78-A5666937C6A1}"/>
              </a:ext>
            </a:extLst>
          </p:cNvPr>
          <p:cNvPicPr>
            <a:picLocks noChangeAspect="1"/>
          </p:cNvPicPr>
          <p:nvPr/>
        </p:nvPicPr>
        <p:blipFill rotWithShape="1">
          <a:blip r:embed="rId6">
            <a:extLst>
              <a:ext uri="{28A0092B-C50C-407E-A947-70E740481C1C}">
                <a14:useLocalDpi xmlns:a14="http://schemas.microsoft.com/office/drawing/2010/main" val="0"/>
              </a:ext>
            </a:extLst>
          </a:blip>
          <a:srcRect l="18822" r="23821" b="-1"/>
          <a:stretch/>
        </p:blipFill>
        <p:spPr>
          <a:xfrm>
            <a:off x="3236230" y="3530665"/>
            <a:ext cx="2793056" cy="2726998"/>
          </a:xfrm>
          <a:prstGeom prst="rect">
            <a:avLst/>
          </a:prstGeom>
        </p:spPr>
      </p:pic>
      <p:pic>
        <p:nvPicPr>
          <p:cNvPr id="5" name="Picture 5">
            <a:extLst>
              <a:ext uri="{FF2B5EF4-FFF2-40B4-BE49-F238E27FC236}">
                <a16:creationId xmlns:a16="http://schemas.microsoft.com/office/drawing/2014/main" id="{46661CB3-65A8-2448-971B-E58B324FD430}"/>
              </a:ext>
            </a:extLst>
          </p:cNvPr>
          <p:cNvPicPr>
            <a:picLocks noChangeAspect="1"/>
          </p:cNvPicPr>
          <p:nvPr/>
        </p:nvPicPr>
        <p:blipFill rotWithShape="1">
          <a:blip r:embed="rId7">
            <a:extLst>
              <a:ext uri="{28A0092B-C50C-407E-A947-70E740481C1C}">
                <a14:useLocalDpi xmlns:a14="http://schemas.microsoft.com/office/drawing/2010/main" val="0"/>
              </a:ext>
            </a:extLst>
          </a:blip>
          <a:srcRect l="8640" r="13862"/>
          <a:stretch/>
        </p:blipFill>
        <p:spPr>
          <a:xfrm>
            <a:off x="6134185" y="3530665"/>
            <a:ext cx="2817808" cy="2726998"/>
          </a:xfrm>
          <a:prstGeom prst="rect">
            <a:avLst/>
          </a:prstGeom>
        </p:spPr>
      </p:pic>
      <p:pic>
        <p:nvPicPr>
          <p:cNvPr id="4" name="Picture 4">
            <a:extLst>
              <a:ext uri="{FF2B5EF4-FFF2-40B4-BE49-F238E27FC236}">
                <a16:creationId xmlns:a16="http://schemas.microsoft.com/office/drawing/2014/main" id="{926131B7-9F9F-5547-911A-9E1A49A84991}"/>
              </a:ext>
            </a:extLst>
          </p:cNvPr>
          <p:cNvPicPr>
            <a:picLocks noChangeAspect="1"/>
          </p:cNvPicPr>
          <p:nvPr/>
        </p:nvPicPr>
        <p:blipFill rotWithShape="1">
          <a:blip r:embed="rId8">
            <a:extLst>
              <a:ext uri="{28A0092B-C50C-407E-A947-70E740481C1C}">
                <a14:useLocalDpi xmlns:a14="http://schemas.microsoft.com/office/drawing/2010/main" val="0"/>
              </a:ext>
            </a:extLst>
          </a:blip>
          <a:srcRect t="317" r="-3" b="-3"/>
          <a:stretch/>
        </p:blipFill>
        <p:spPr>
          <a:xfrm>
            <a:off x="9056890" y="3530665"/>
            <a:ext cx="2793786" cy="2729221"/>
          </a:xfrm>
          <a:prstGeom prst="rect">
            <a:avLst/>
          </a:prstGeom>
        </p:spPr>
      </p:pic>
      <p:sp>
        <p:nvSpPr>
          <p:cNvPr id="7" name="TextBox 6">
            <a:extLst>
              <a:ext uri="{FF2B5EF4-FFF2-40B4-BE49-F238E27FC236}">
                <a16:creationId xmlns:a16="http://schemas.microsoft.com/office/drawing/2014/main" id="{249DC28F-9053-604F-9B5F-613ACB5D50E5}"/>
              </a:ext>
            </a:extLst>
          </p:cNvPr>
          <p:cNvSpPr txBox="1"/>
          <p:nvPr/>
        </p:nvSpPr>
        <p:spPr>
          <a:xfrm>
            <a:off x="2877006" y="1924905"/>
            <a:ext cx="6871830" cy="523220"/>
          </a:xfrm>
          <a:prstGeom prst="rect">
            <a:avLst/>
          </a:prstGeom>
          <a:noFill/>
        </p:spPr>
        <p:txBody>
          <a:bodyPr wrap="square" rtlCol="0">
            <a:spAutoFit/>
          </a:bodyPr>
          <a:lstStyle/>
          <a:p>
            <a:pPr algn="ctr"/>
            <a:r>
              <a:rPr lang="en-US" sz="2800" u="sng">
                <a:latin typeface="Blackadder ITC" panose="02000000000000000000" pitchFamily="2" charset="0"/>
                <a:ea typeface="Blackadder ITC" panose="02000000000000000000" pitchFamily="2" charset="0"/>
                <a:cs typeface="Arial" panose="020B0604020202020204" pitchFamily="34" charset="0"/>
              </a:rPr>
              <a:t>There really Is no Schedule for Ones </a:t>
            </a:r>
            <a:r>
              <a:rPr lang="en-GB" sz="2800" u="sng">
                <a:latin typeface="Blackadder ITC" panose="02000000000000000000" pitchFamily="2" charset="0"/>
                <a:ea typeface="Blackadder ITC" panose="02000000000000000000" pitchFamily="2" charset="0"/>
                <a:cs typeface="Arial" panose="020B0604020202020204" pitchFamily="34" charset="0"/>
              </a:rPr>
              <a:t>Greif</a:t>
            </a:r>
            <a:r>
              <a:rPr lang="en-US" sz="2800" u="sng">
                <a:latin typeface="Blackadder ITC" panose="02000000000000000000" pitchFamily="2" charset="0"/>
                <a:ea typeface="Blackadder ITC" panose="02000000000000000000" pitchFamily="2" charset="0"/>
                <a:cs typeface="Arial" panose="020B0604020202020204" pitchFamily="34" charset="0"/>
              </a:rPr>
              <a:t>.</a:t>
            </a:r>
          </a:p>
        </p:txBody>
      </p:sp>
      <p:sp>
        <p:nvSpPr>
          <p:cNvPr id="8" name="TextBox 7">
            <a:extLst>
              <a:ext uri="{FF2B5EF4-FFF2-40B4-BE49-F238E27FC236}">
                <a16:creationId xmlns:a16="http://schemas.microsoft.com/office/drawing/2014/main" id="{A352104C-F126-3245-B0F8-F0029589F1EB}"/>
              </a:ext>
            </a:extLst>
          </p:cNvPr>
          <p:cNvSpPr txBox="1"/>
          <p:nvPr/>
        </p:nvSpPr>
        <p:spPr>
          <a:xfrm>
            <a:off x="2023260" y="310372"/>
            <a:ext cx="8579322" cy="1508105"/>
          </a:xfrm>
          <a:prstGeom prst="rect">
            <a:avLst/>
          </a:prstGeom>
          <a:noFill/>
        </p:spPr>
        <p:txBody>
          <a:bodyPr wrap="square" rtlCol="0">
            <a:spAutoFit/>
          </a:bodyPr>
          <a:lstStyle/>
          <a:p>
            <a:pPr algn="ctr"/>
            <a:r>
              <a:rPr lang="en-GB" sz="4800" u="sng" dirty="0">
                <a:latin typeface="Blackadder ITC" pitchFamily="82" charset="0"/>
              </a:rPr>
              <a:t>“</a:t>
            </a:r>
            <a:r>
              <a:rPr lang="en-GB" sz="4400" u="sng" dirty="0">
                <a:latin typeface="Blackadder ITC" pitchFamily="82" charset="0"/>
              </a:rPr>
              <a:t>Equanimity”</a:t>
            </a:r>
          </a:p>
          <a:p>
            <a:pPr algn="ctr"/>
            <a:r>
              <a:rPr lang="en-GB" sz="4400" u="sng" dirty="0">
                <a:latin typeface="Blackadder ITC" pitchFamily="82" charset="0"/>
              </a:rPr>
              <a:t>A Safe Haven for Bereaved Parents</a:t>
            </a:r>
            <a:endParaRPr lang="en-US" sz="4400" u="sng" dirty="0"/>
          </a:p>
        </p:txBody>
      </p:sp>
      <p:sp>
        <p:nvSpPr>
          <p:cNvPr id="9" name="TextBox 8">
            <a:extLst>
              <a:ext uri="{FF2B5EF4-FFF2-40B4-BE49-F238E27FC236}">
                <a16:creationId xmlns:a16="http://schemas.microsoft.com/office/drawing/2014/main" id="{3BBB81CC-62E5-BE44-A546-F84BFD791BA5}"/>
              </a:ext>
            </a:extLst>
          </p:cNvPr>
          <p:cNvSpPr txBox="1"/>
          <p:nvPr/>
        </p:nvSpPr>
        <p:spPr>
          <a:xfrm>
            <a:off x="-71613" y="6465587"/>
            <a:ext cx="5467636" cy="261610"/>
          </a:xfrm>
          <a:prstGeom prst="rect">
            <a:avLst/>
          </a:prstGeom>
          <a:noFill/>
        </p:spPr>
        <p:txBody>
          <a:bodyPr wrap="square" rtlCol="0">
            <a:spAutoFit/>
          </a:bodyPr>
          <a:lstStyle/>
          <a:p>
            <a:pPr algn="l"/>
            <a:r>
              <a:rPr lang="en-GB" sz="1100">
                <a:latin typeface="Arial" panose="020B0604020202020204" pitchFamily="34" charset="0"/>
                <a:cs typeface="Arial" panose="020B0604020202020204" pitchFamily="34" charset="0"/>
              </a:rPr>
              <a:t>Our Contact Number is 0121-747-647 or our out of Hours Number Is 0121-333-643</a:t>
            </a:r>
            <a:endParaRPr lang="en-US" sz="1100">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63920A6F-C2DC-2E45-8E41-FF4E9ABC5278}"/>
              </a:ext>
            </a:extLst>
          </p:cNvPr>
          <p:cNvSpPr txBox="1"/>
          <p:nvPr/>
        </p:nvSpPr>
        <p:spPr>
          <a:xfrm>
            <a:off x="5160590" y="6463802"/>
            <a:ext cx="5663102" cy="261610"/>
          </a:xfrm>
          <a:prstGeom prst="rect">
            <a:avLst/>
          </a:prstGeom>
          <a:noFill/>
        </p:spPr>
        <p:txBody>
          <a:bodyPr wrap="square" rtlCol="0">
            <a:spAutoFit/>
          </a:bodyPr>
          <a:lstStyle/>
          <a:p>
            <a:pPr algn="l"/>
            <a:r>
              <a:rPr lang="en-GB" sz="1100">
                <a:latin typeface="Arial" panose="020B0604020202020204" pitchFamily="34" charset="0"/>
                <a:cs typeface="Arial" panose="020B0604020202020204" pitchFamily="34" charset="0"/>
              </a:rPr>
              <a:t>You can also Follow us @Equanimity_ASHFBP on Facebook ,Twitter and Instagram</a:t>
            </a:r>
            <a:endParaRPr lang="en-US" sz="11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275486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A7D474-1AB0-4880-9622-DF03EC4DD41A}"/>
              </a:ext>
            </a:extLst>
          </p:cNvPr>
          <p:cNvSpPr>
            <a:spLocks noGrp="1"/>
          </p:cNvSpPr>
          <p:nvPr>
            <p:ph type="title" idx="4294967295"/>
          </p:nvPr>
        </p:nvSpPr>
        <p:spPr>
          <a:xfrm>
            <a:off x="10747744" y="6521303"/>
            <a:ext cx="2286001" cy="237572"/>
          </a:xfrm>
        </p:spPr>
        <p:txBody>
          <a:bodyPr>
            <a:normAutofit fontScale="90000"/>
          </a:bodyPr>
          <a:lstStyle/>
          <a:p>
            <a:r>
              <a:rPr lang="en-GB" sz="1800" b="1" dirty="0">
                <a:latin typeface="Arial" panose="020B0604020202020204" pitchFamily="34" charset="0"/>
                <a:cs typeface="Arial" panose="020B0604020202020204" pitchFamily="34" charset="0"/>
              </a:rPr>
              <a:t>Back of Flyer</a:t>
            </a:r>
          </a:p>
        </p:txBody>
      </p:sp>
      <p:sp>
        <p:nvSpPr>
          <p:cNvPr id="5" name="TextBox 4">
            <a:extLst>
              <a:ext uri="{FF2B5EF4-FFF2-40B4-BE49-F238E27FC236}">
                <a16:creationId xmlns:a16="http://schemas.microsoft.com/office/drawing/2014/main" id="{B01FB886-FA8E-9E4C-B0F8-0781CD27143F}"/>
              </a:ext>
            </a:extLst>
          </p:cNvPr>
          <p:cNvSpPr txBox="1"/>
          <p:nvPr/>
        </p:nvSpPr>
        <p:spPr>
          <a:xfrm>
            <a:off x="1492434" y="365852"/>
            <a:ext cx="9348899" cy="1446550"/>
          </a:xfrm>
          <a:prstGeom prst="rect">
            <a:avLst/>
          </a:prstGeom>
          <a:noFill/>
        </p:spPr>
        <p:txBody>
          <a:bodyPr wrap="square">
            <a:spAutoFit/>
          </a:bodyPr>
          <a:lstStyle/>
          <a:p>
            <a:pPr algn="ctr"/>
            <a:r>
              <a:rPr lang="en-GB" sz="4400" u="sng" dirty="0">
                <a:latin typeface="Blackadder ITC" pitchFamily="82" charset="0"/>
              </a:rPr>
              <a:t>“Equanimity”</a:t>
            </a:r>
          </a:p>
          <a:p>
            <a:pPr algn="ctr"/>
            <a:r>
              <a:rPr lang="en-GB" sz="4400" u="sng" dirty="0">
                <a:latin typeface="Blackadder ITC" pitchFamily="82" charset="0"/>
              </a:rPr>
              <a:t>A Safe Haven for Bereaved Parents</a:t>
            </a:r>
            <a:endParaRPr lang="en-US" sz="4400" dirty="0"/>
          </a:p>
        </p:txBody>
      </p:sp>
      <p:sp>
        <p:nvSpPr>
          <p:cNvPr id="4" name="TextBox 3">
            <a:extLst>
              <a:ext uri="{FF2B5EF4-FFF2-40B4-BE49-F238E27FC236}">
                <a16:creationId xmlns:a16="http://schemas.microsoft.com/office/drawing/2014/main" id="{95E5A4A8-7FCB-44D9-BC7B-504F69FBFEFA}"/>
              </a:ext>
            </a:extLst>
          </p:cNvPr>
          <p:cNvSpPr txBox="1"/>
          <p:nvPr/>
        </p:nvSpPr>
        <p:spPr>
          <a:xfrm>
            <a:off x="633350" y="2240365"/>
            <a:ext cx="3410750" cy="4801314"/>
          </a:xfrm>
          <a:prstGeom prst="rect">
            <a:avLst/>
          </a:prstGeom>
          <a:noFill/>
        </p:spPr>
        <p:txBody>
          <a:bodyPr wrap="square" rtlCol="0">
            <a:spAutoFit/>
          </a:bodyPr>
          <a:lstStyle/>
          <a:p>
            <a:r>
              <a:rPr lang="en-US" u="sng" dirty="0"/>
              <a:t>Some of the services we offer.</a:t>
            </a:r>
          </a:p>
          <a:p>
            <a:endParaRPr lang="en-US" u="sng" dirty="0"/>
          </a:p>
          <a:p>
            <a:pPr marL="285750" indent="-285750">
              <a:buFont typeface="Arial" panose="020B0604020202020204" pitchFamily="34" charset="0"/>
              <a:buChar char="•"/>
            </a:pPr>
            <a:r>
              <a:rPr lang="en-US" dirty="0"/>
              <a:t>Counselling</a:t>
            </a:r>
          </a:p>
          <a:p>
            <a:r>
              <a:rPr lang="en-US" dirty="0"/>
              <a:t> </a:t>
            </a:r>
          </a:p>
          <a:p>
            <a:pPr marL="285750" indent="-285750">
              <a:buFont typeface="Arial" panose="020B0604020202020204" pitchFamily="34" charset="0"/>
              <a:buChar char="•"/>
            </a:pPr>
            <a:r>
              <a:rPr lang="en-US" dirty="0"/>
              <a:t>24-hour support – we have on call workers who support while still in hospital or home.</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support groups ( male &amp; female)</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Weekend retreats for parents &amp; children</a:t>
            </a:r>
          </a:p>
          <a:p>
            <a:pPr marL="285750" indent="-285750">
              <a:buFont typeface="Arial" panose="020B0604020202020204" pitchFamily="34" charset="0"/>
              <a:buChar char="•"/>
            </a:pPr>
            <a:endParaRPr lang="en-US" dirty="0"/>
          </a:p>
          <a:p>
            <a:endParaRPr lang="en-US" dirty="0"/>
          </a:p>
          <a:p>
            <a:pPr marL="285750" indent="-285750">
              <a:buFont typeface="Arial" panose="020B0604020202020204" pitchFamily="34" charset="0"/>
              <a:buChar char="•"/>
            </a:pPr>
            <a:endParaRPr lang="en-GB" dirty="0"/>
          </a:p>
        </p:txBody>
      </p:sp>
      <p:sp>
        <p:nvSpPr>
          <p:cNvPr id="6" name="TextBox 5">
            <a:extLst>
              <a:ext uri="{FF2B5EF4-FFF2-40B4-BE49-F238E27FC236}">
                <a16:creationId xmlns:a16="http://schemas.microsoft.com/office/drawing/2014/main" id="{BC343A3B-E51F-460A-BEE0-D67D379DC536}"/>
              </a:ext>
            </a:extLst>
          </p:cNvPr>
          <p:cNvSpPr txBox="1"/>
          <p:nvPr/>
        </p:nvSpPr>
        <p:spPr>
          <a:xfrm>
            <a:off x="7033784" y="2457182"/>
            <a:ext cx="4524866" cy="3600986"/>
          </a:xfrm>
          <a:prstGeom prst="rect">
            <a:avLst/>
          </a:prstGeom>
          <a:noFill/>
        </p:spPr>
        <p:txBody>
          <a:bodyPr wrap="square" rtlCol="0">
            <a:spAutoFit/>
          </a:bodyPr>
          <a:lstStyle/>
          <a:p>
            <a:r>
              <a:rPr lang="en-US" sz="1200" dirty="0"/>
              <a:t>In February 2020 I experienced the loss of a baby at just 14 weeks pregnant just weeks after having my 12week scan so you could imagine how excited me, and my family was before the loss. </a:t>
            </a:r>
          </a:p>
          <a:p>
            <a:endParaRPr lang="en-US" sz="1200" dirty="0"/>
          </a:p>
          <a:p>
            <a:r>
              <a:rPr lang="en-US" sz="1200" dirty="0"/>
              <a:t>While I was admitted to hospital for a few nights I felt like there could have been a better support system instead of letting us grieve they wanted to rush everything we didn’t get any real time to spend with our baby at all or even be able to take it all in. </a:t>
            </a:r>
          </a:p>
          <a:p>
            <a:endParaRPr lang="en-US" sz="1200" dirty="0"/>
          </a:p>
          <a:p>
            <a:r>
              <a:rPr lang="en-US" sz="1200" dirty="0"/>
              <a:t>Instead, was rushed to fill out forms for many things instead of just giving us that bit of time to grieve. </a:t>
            </a:r>
          </a:p>
          <a:p>
            <a:endParaRPr lang="en-US" sz="1200" dirty="0"/>
          </a:p>
          <a:p>
            <a:r>
              <a:rPr lang="en-US" sz="1200" dirty="0"/>
              <a:t>The father to my child he was never asked how he was feeling or anything like that, the reason I produced this organization not just for the mothers but the fathers also and make them feel like they are not being left out or forgotten about because they lost a baby too and does have an affect on them also. </a:t>
            </a:r>
            <a:endParaRPr lang="en-GB" sz="1200" dirty="0"/>
          </a:p>
        </p:txBody>
      </p:sp>
    </p:spTree>
    <p:extLst>
      <p:ext uri="{BB962C8B-B14F-4D97-AF65-F5344CB8AC3E}">
        <p14:creationId xmlns:p14="http://schemas.microsoft.com/office/powerpoint/2010/main" val="40765750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D05E4-6051-BF41-84C2-A2680073B0C4}"/>
              </a:ext>
            </a:extLst>
          </p:cNvPr>
          <p:cNvSpPr>
            <a:spLocks noGrp="1"/>
          </p:cNvSpPr>
          <p:nvPr>
            <p:ph type="title" idx="4294967295"/>
          </p:nvPr>
        </p:nvSpPr>
        <p:spPr>
          <a:xfrm>
            <a:off x="0" y="365125"/>
            <a:ext cx="10895013" cy="1325563"/>
          </a:xfrm>
        </p:spPr>
        <p:txBody>
          <a:bodyPr>
            <a:normAutofit/>
          </a:bodyPr>
          <a:lstStyle/>
          <a:p>
            <a:r>
              <a:rPr lang="en-GB" dirty="0"/>
              <a:t>Conference Poster </a:t>
            </a:r>
            <a:endParaRPr lang="en-US" dirty="0"/>
          </a:p>
        </p:txBody>
      </p:sp>
      <p:pic>
        <p:nvPicPr>
          <p:cNvPr id="6" name="Picture 5" descr="Text, whiteboard&#10;&#10;Description automatically generated">
            <a:extLst>
              <a:ext uri="{FF2B5EF4-FFF2-40B4-BE49-F238E27FC236}">
                <a16:creationId xmlns:a16="http://schemas.microsoft.com/office/drawing/2014/main" id="{E7CEAD74-8B9D-480B-A5B1-A2CCF5FECC6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38575" y="1171575"/>
            <a:ext cx="4514850" cy="4514850"/>
          </a:xfrm>
          <a:prstGeom prst="rect">
            <a:avLst/>
          </a:prstGeom>
        </p:spPr>
      </p:pic>
    </p:spTree>
    <p:extLst>
      <p:ext uri="{BB962C8B-B14F-4D97-AF65-F5344CB8AC3E}">
        <p14:creationId xmlns:p14="http://schemas.microsoft.com/office/powerpoint/2010/main" val="10557408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F05A97-2A35-4DBA-BECA-AA3E6A6BEC3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49F1239-CF78-4A06-ABD5-C210505FCDE9}"/>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6137303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377FEA-C332-8440-95A7-44564A894625}"/>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DC8B3883-9FD4-4842-8DCE-F4B98F6F815E}"/>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653248183"/>
      </p:ext>
    </p:extLst>
  </p:cSld>
  <p:clrMapOvr>
    <a:masterClrMapping/>
  </p:clrMapOvr>
</p:sld>
</file>

<file path=ppt/theme/theme1.xml><?xml version="1.0" encoding="utf-8"?>
<a:theme xmlns:a="http://schemas.openxmlformats.org/drawingml/2006/main" name="DappledVTI">
  <a:themeElements>
    <a:clrScheme name="AnalogousFromDarkSeedLeftStep">
      <a:dk1>
        <a:srgbClr val="000000"/>
      </a:dk1>
      <a:lt1>
        <a:srgbClr val="FFFFFF"/>
      </a:lt1>
      <a:dk2>
        <a:srgbClr val="413024"/>
      </a:dk2>
      <a:lt2>
        <a:srgbClr val="E8E2E8"/>
      </a:lt2>
      <a:accent1>
        <a:srgbClr val="4DB748"/>
      </a:accent1>
      <a:accent2>
        <a:srgbClr val="72B13B"/>
      </a:accent2>
      <a:accent3>
        <a:srgbClr val="9CA742"/>
      </a:accent3>
      <a:accent4>
        <a:srgbClr val="B18E3B"/>
      </a:accent4>
      <a:accent5>
        <a:srgbClr val="C36E4D"/>
      </a:accent5>
      <a:accent6>
        <a:srgbClr val="B13B4A"/>
      </a:accent6>
      <a:hlink>
        <a:srgbClr val="B5723C"/>
      </a:hlink>
      <a:folHlink>
        <a:srgbClr val="7F7F7F"/>
      </a:folHlink>
    </a:clrScheme>
    <a:fontScheme name="Custom 67">
      <a:majorFont>
        <a:latin typeface="Sabon Next L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ppledVTI" id="{204FEFAB-F02B-4FE8-B509-C50A618B972D}" vid="{7EAEADA8-5A8E-45B2-B0E4-448EC7E7A94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676</Words>
  <Application>Microsoft Office PowerPoint</Application>
  <PresentationFormat>Widescreen</PresentationFormat>
  <Paragraphs>62</Paragraphs>
  <Slides>8</Slides>
  <Notes>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8</vt:i4>
      </vt:variant>
    </vt:vector>
  </HeadingPairs>
  <TitlesOfParts>
    <vt:vector size="15" baseType="lpstr">
      <vt:lpstr>Arial</vt:lpstr>
      <vt:lpstr>Avenir Next LT Pro</vt:lpstr>
      <vt:lpstr>AvenirNext LT Pro Medium</vt:lpstr>
      <vt:lpstr>Blackadder ITC</vt:lpstr>
      <vt:lpstr>Calibri</vt:lpstr>
      <vt:lpstr>Sabon Next LT</vt:lpstr>
      <vt:lpstr>DappledVTI</vt:lpstr>
      <vt:lpstr>ChangeMakers: CREATIVITY AND VALUE CREATION (BMHP5014 BIRM)</vt:lpstr>
      <vt:lpstr>Contents Page</vt:lpstr>
      <vt:lpstr>“Equanimity” A Safe Blogging Enviroment for Bereaved Parents To Discuss Their Grief</vt:lpstr>
      <vt:lpstr>Front of Flyer</vt:lpstr>
      <vt:lpstr>Back of Flyer</vt:lpstr>
      <vt:lpstr>Conference Poster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ChangeMakers: CREATIVITY AND VALUE CREATION (BMHP5014 BIRM)</dc:title>
  <dc:creator>Latishia Colleen Gregory (1912181)</dc:creator>
  <cp:lastModifiedBy>Jordan Nicholas Glasgow (1918303)</cp:lastModifiedBy>
  <cp:revision>1</cp:revision>
  <dcterms:created xsi:type="dcterms:W3CDTF">2021-06-18T18:12:30Z</dcterms:created>
  <dcterms:modified xsi:type="dcterms:W3CDTF">2021-07-09T00:09:47Z</dcterms:modified>
</cp:coreProperties>
</file>